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1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24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98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05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22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31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14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1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8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9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4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9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4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1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2E85BC-E359-4197-A7FD-AA621C7D4CD6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7D627A-1C47-4318-B972-FB35C6D171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0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663-3959-4F99-A141-04374632E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Most </a:t>
            </a:r>
            <a:r>
              <a:rPr lang="nl-NL" dirty="0" err="1"/>
              <a:t>popular</a:t>
            </a:r>
            <a:r>
              <a:rPr lang="nl-NL" dirty="0"/>
              <a:t> data </a:t>
            </a:r>
            <a:r>
              <a:rPr lang="nl-NL" dirty="0" err="1"/>
              <a:t>science</a:t>
            </a:r>
            <a:r>
              <a:rPr lang="nl-NL" dirty="0"/>
              <a:t>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A7A6D-3C46-4DAD-BA2E-47CF40D61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Stephen Klop</a:t>
            </a:r>
          </a:p>
        </p:txBody>
      </p:sp>
    </p:spTree>
    <p:extLst>
      <p:ext uri="{BB962C8B-B14F-4D97-AF65-F5344CB8AC3E}">
        <p14:creationId xmlns:p14="http://schemas.microsoft.com/office/powerpoint/2010/main" val="16465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E66-D49F-4B4F-9F54-374562CD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Rapidminer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6897-2385-41DD-AD61-F9C13DC785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Rapidminer</a:t>
            </a:r>
            <a:r>
              <a:rPr lang="nl-NL" dirty="0"/>
              <a:t> maakt het makkelijk voor teams om inzicht te krijgen in data zonder de complexiteit.</a:t>
            </a:r>
          </a:p>
          <a:p>
            <a:r>
              <a:rPr lang="nl-NL" dirty="0" err="1"/>
              <a:t>Rapidminer</a:t>
            </a:r>
            <a:r>
              <a:rPr lang="nl-NL" dirty="0"/>
              <a:t> is een visuele designer voor data </a:t>
            </a:r>
            <a:r>
              <a:rPr lang="nl-NL" dirty="0" err="1"/>
              <a:t>science</a:t>
            </a:r>
            <a:r>
              <a:rPr lang="nl-NL" dirty="0"/>
              <a:t> teams.</a:t>
            </a:r>
          </a:p>
          <a:p>
            <a:r>
              <a:rPr lang="nl-NL" dirty="0" err="1"/>
              <a:t>Rapidminer</a:t>
            </a:r>
            <a:r>
              <a:rPr lang="nl-NL" dirty="0"/>
              <a:t> word veel gebruikt door mensen die gelimiteerde kennis hebben van programmeer talen. Dit platform laat het wel toe om python scripts te gebruiken.</a:t>
            </a:r>
          </a:p>
        </p:txBody>
      </p:sp>
    </p:spTree>
    <p:extLst>
      <p:ext uri="{BB962C8B-B14F-4D97-AF65-F5344CB8AC3E}">
        <p14:creationId xmlns:p14="http://schemas.microsoft.com/office/powerpoint/2010/main" val="26630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1986-F5C9-4495-B5CC-750CF68C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7A80-F1CA-448E-B987-6B1B570886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Datarobot is een machine </a:t>
            </a:r>
            <a:r>
              <a:rPr lang="nl-NL" dirty="0" err="1"/>
              <a:t>learning</a:t>
            </a:r>
            <a:r>
              <a:rPr lang="nl-NL" dirty="0"/>
              <a:t> platform dat is gemaakt om accurate modellen te creëren.</a:t>
            </a:r>
          </a:p>
          <a:p>
            <a:r>
              <a:rPr lang="nl-NL" dirty="0"/>
              <a:t>Datarobot maakt gebruik van parallel processing om duizenden modellen in verschillende talen te trainen.</a:t>
            </a:r>
          </a:p>
          <a:p>
            <a:r>
              <a:rPr lang="nl-NL" dirty="0"/>
              <a:t>Datarobot maakt het ontzettend makkelijk door data in te voeren en dan maakt hij meteen een model zodat je dat zelf niet meer hoeft te doen.</a:t>
            </a:r>
          </a:p>
        </p:txBody>
      </p:sp>
    </p:spTree>
    <p:extLst>
      <p:ext uri="{BB962C8B-B14F-4D97-AF65-F5344CB8AC3E}">
        <p14:creationId xmlns:p14="http://schemas.microsoft.com/office/powerpoint/2010/main" val="34657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75EB-F47A-42D2-9A87-AA8AB486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7DA5-356D-435A-8CC1-BA59ACB904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Er zijn verschillende redenen waarom veel mensen in data </a:t>
            </a:r>
            <a:r>
              <a:rPr lang="nl-NL" dirty="0" err="1"/>
              <a:t>science</a:t>
            </a:r>
            <a:r>
              <a:rPr lang="nl-NL" dirty="0"/>
              <a:t> gebruik maken van python.</a:t>
            </a:r>
          </a:p>
          <a:p>
            <a:r>
              <a:rPr lang="nl-NL" dirty="0"/>
              <a:t>1. Schaalbaarheid</a:t>
            </a:r>
          </a:p>
          <a:p>
            <a:r>
              <a:rPr lang="nl-NL" dirty="0"/>
              <a:t>2. Meerdere wiskundige </a:t>
            </a:r>
            <a:r>
              <a:rPr lang="nl-NL" dirty="0" err="1"/>
              <a:t>frameworks</a:t>
            </a:r>
            <a:endParaRPr lang="nl-NL" dirty="0"/>
          </a:p>
          <a:p>
            <a:r>
              <a:rPr lang="nl-NL" dirty="0"/>
              <a:t>3. Makkelijk om dingen te automatiseren.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04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14</TotalTime>
  <Words>150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Most popular data science tools</vt:lpstr>
      <vt:lpstr>Rapidminer</vt:lpstr>
      <vt:lpstr>Datarobot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data science tools</dc:title>
  <dc:creator>Stephen Klop</dc:creator>
  <cp:lastModifiedBy>Stephen Klop</cp:lastModifiedBy>
  <cp:revision>2</cp:revision>
  <dcterms:created xsi:type="dcterms:W3CDTF">2022-02-02T09:02:10Z</dcterms:created>
  <dcterms:modified xsi:type="dcterms:W3CDTF">2022-02-02T09:16:34Z</dcterms:modified>
</cp:coreProperties>
</file>