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1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27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00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63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8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96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49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806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9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61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2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5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1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7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4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232EB3-A2F0-4A1C-AFBB-40211C8549C8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48275B-5BA5-4194-BDF2-157CFE6E62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55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EED3-2D77-4B68-8D59-22CA84014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8A52E-CD5B-491A-B364-1A78A8EE5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Oscare</a:t>
            </a:r>
            <a:r>
              <a:rPr lang="nl-NL" dirty="0"/>
              <a:t> Verhagen &amp; </a:t>
            </a:r>
            <a:r>
              <a:rPr lang="nl-NL"/>
              <a:t>Stephen Klop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9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08AA-3DEC-4960-B4C0-FE279EC1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CB2-405B-4EC4-A259-825FA6F454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Is een baan waarbij expertise van het veld, programeer skills, en wiskunde gebruikt word om inzicht te krijgen in data. </a:t>
            </a:r>
          </a:p>
          <a:p>
            <a:r>
              <a:rPr lang="nl-NL" dirty="0"/>
              <a:t>Maakt gebruikt van machine </a:t>
            </a:r>
            <a:r>
              <a:rPr lang="nl-NL" dirty="0" err="1"/>
              <a:t>learning</a:t>
            </a:r>
            <a:r>
              <a:rPr lang="nl-NL" dirty="0"/>
              <a:t> algoritmes om taken te doen die mensen normaal zouden doen.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00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BCC-344D-4EB1-85CF-647FB9DB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doet een data </a:t>
            </a:r>
            <a:r>
              <a:rPr lang="nl-NL" dirty="0" err="1"/>
              <a:t>scientist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681D-8AA5-47CC-8C60-DD5B27F8E4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Leggen de focus bij het vinden van trends in data.</a:t>
            </a:r>
          </a:p>
          <a:p>
            <a:r>
              <a:rPr lang="nl-NL" dirty="0"/>
              <a:t>Maakt gebruik van machine </a:t>
            </a:r>
            <a:r>
              <a:rPr lang="nl-NL" dirty="0" err="1"/>
              <a:t>learning</a:t>
            </a:r>
            <a:r>
              <a:rPr lang="nl-NL" dirty="0"/>
              <a:t> algoritmes.</a:t>
            </a:r>
          </a:p>
          <a:p>
            <a:r>
              <a:rPr lang="nl-NL" dirty="0"/>
              <a:t>Heeft de skills om data te begrijpen, waarden uit data te halen, te visualiseren, en het te communiceren.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2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</TotalTime>
  <Words>97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Data Science</vt:lpstr>
      <vt:lpstr>Wat is data science?</vt:lpstr>
      <vt:lpstr>Wat doet een data scientist?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Stephen Klop</dc:creator>
  <cp:lastModifiedBy>Stephen Klop</cp:lastModifiedBy>
  <cp:revision>4</cp:revision>
  <dcterms:created xsi:type="dcterms:W3CDTF">2022-02-02T08:17:38Z</dcterms:created>
  <dcterms:modified xsi:type="dcterms:W3CDTF">2022-02-02T08:41:40Z</dcterms:modified>
</cp:coreProperties>
</file>