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4E14E-A3CF-46F1-B361-30705F25AF7B}" v="838" dt="2021-12-29T01:44:04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4BA9D-9D4F-4DEF-B5B9-6EE885E35A8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CF2883-C1FB-4CC6-955E-E32731377B35}">
      <dgm:prSet/>
      <dgm:spPr/>
      <dgm:t>
        <a:bodyPr/>
        <a:lstStyle/>
        <a:p>
          <a:r>
            <a:rPr lang="en-GB"/>
            <a:t>Why I picked the API</a:t>
          </a:r>
          <a:endParaRPr lang="en-US"/>
        </a:p>
      </dgm:t>
    </dgm:pt>
    <dgm:pt modelId="{FEF131B3-E231-40D8-B328-CD57E63AFDE2}" type="parTrans" cxnId="{6D248198-5BBC-42A8-BB15-7A5CA3A2676D}">
      <dgm:prSet/>
      <dgm:spPr/>
      <dgm:t>
        <a:bodyPr/>
        <a:lstStyle/>
        <a:p>
          <a:endParaRPr lang="en-US"/>
        </a:p>
      </dgm:t>
    </dgm:pt>
    <dgm:pt modelId="{96B6F774-A514-46D7-B6C7-71F0D48C27E0}" type="sibTrans" cxnId="{6D248198-5BBC-42A8-BB15-7A5CA3A2676D}">
      <dgm:prSet/>
      <dgm:spPr/>
      <dgm:t>
        <a:bodyPr/>
        <a:lstStyle/>
        <a:p>
          <a:endParaRPr lang="en-US"/>
        </a:p>
      </dgm:t>
    </dgm:pt>
    <dgm:pt modelId="{C804D677-0DBA-4AD9-91DA-7813EEB723A6}">
      <dgm:prSet/>
      <dgm:spPr/>
      <dgm:t>
        <a:bodyPr/>
        <a:lstStyle/>
        <a:p>
          <a:r>
            <a:rPr lang="en-GB"/>
            <a:t>Ingestion tool</a:t>
          </a:r>
          <a:endParaRPr lang="en-US"/>
        </a:p>
      </dgm:t>
    </dgm:pt>
    <dgm:pt modelId="{74455B81-EB01-4909-B264-456DCE81132B}" type="parTrans" cxnId="{4E410120-D70B-4661-9624-A791D0389FB0}">
      <dgm:prSet/>
      <dgm:spPr/>
      <dgm:t>
        <a:bodyPr/>
        <a:lstStyle/>
        <a:p>
          <a:endParaRPr lang="en-US"/>
        </a:p>
      </dgm:t>
    </dgm:pt>
    <dgm:pt modelId="{4A9246C8-CFBF-4977-9783-E299127761A6}" type="sibTrans" cxnId="{4E410120-D70B-4661-9624-A791D0389FB0}">
      <dgm:prSet/>
      <dgm:spPr/>
      <dgm:t>
        <a:bodyPr/>
        <a:lstStyle/>
        <a:p>
          <a:endParaRPr lang="en-US"/>
        </a:p>
      </dgm:t>
    </dgm:pt>
    <dgm:pt modelId="{CD92DA41-1C51-4A46-98A6-E8E127900DB5}">
      <dgm:prSet/>
      <dgm:spPr/>
      <dgm:t>
        <a:bodyPr/>
        <a:lstStyle/>
        <a:p>
          <a:r>
            <a:rPr lang="en-GB"/>
            <a:t>Why the tool</a:t>
          </a:r>
          <a:endParaRPr lang="en-US"/>
        </a:p>
      </dgm:t>
    </dgm:pt>
    <dgm:pt modelId="{55E543AC-AB24-4775-921E-840102193181}" type="parTrans" cxnId="{2E03645B-2030-4284-A537-F035084983E2}">
      <dgm:prSet/>
      <dgm:spPr/>
      <dgm:t>
        <a:bodyPr/>
        <a:lstStyle/>
        <a:p>
          <a:endParaRPr lang="en-US"/>
        </a:p>
      </dgm:t>
    </dgm:pt>
    <dgm:pt modelId="{D0F77B9E-4D7E-44D0-A6CC-F760C2346CB3}" type="sibTrans" cxnId="{2E03645B-2030-4284-A537-F035084983E2}">
      <dgm:prSet/>
      <dgm:spPr/>
      <dgm:t>
        <a:bodyPr/>
        <a:lstStyle/>
        <a:p>
          <a:endParaRPr lang="en-US"/>
        </a:p>
      </dgm:t>
    </dgm:pt>
    <dgm:pt modelId="{F258BD76-AB37-4A6B-9D19-C85D4E172A83}">
      <dgm:prSet/>
      <dgm:spPr/>
      <dgm:t>
        <a:bodyPr/>
        <a:lstStyle/>
        <a:p>
          <a:r>
            <a:rPr lang="en-GB"/>
            <a:t>Storage system</a:t>
          </a:r>
          <a:endParaRPr lang="en-US"/>
        </a:p>
      </dgm:t>
    </dgm:pt>
    <dgm:pt modelId="{D5FC2DCD-084F-4D94-AA89-1E5C37CE06C1}" type="parTrans" cxnId="{8C8CD8CF-3634-4EA1-85D1-35E80026F358}">
      <dgm:prSet/>
      <dgm:spPr/>
      <dgm:t>
        <a:bodyPr/>
        <a:lstStyle/>
        <a:p>
          <a:endParaRPr lang="en-US"/>
        </a:p>
      </dgm:t>
    </dgm:pt>
    <dgm:pt modelId="{97C2B8EA-DE1E-4AFD-96A0-1FECE0D586C2}" type="sibTrans" cxnId="{8C8CD8CF-3634-4EA1-85D1-35E80026F358}">
      <dgm:prSet/>
      <dgm:spPr/>
      <dgm:t>
        <a:bodyPr/>
        <a:lstStyle/>
        <a:p>
          <a:endParaRPr lang="en-US"/>
        </a:p>
      </dgm:t>
    </dgm:pt>
    <dgm:pt modelId="{5D679F06-7313-4199-98F4-A8847D6A3166}">
      <dgm:prSet/>
      <dgm:spPr/>
      <dgm:t>
        <a:bodyPr/>
        <a:lstStyle/>
        <a:p>
          <a:r>
            <a:rPr lang="en-GB"/>
            <a:t>The use case</a:t>
          </a:r>
          <a:endParaRPr lang="en-US"/>
        </a:p>
      </dgm:t>
    </dgm:pt>
    <dgm:pt modelId="{2459AD28-4463-41DE-A558-AB5267546FB5}" type="parTrans" cxnId="{E1DCB739-02CA-4266-A613-F224D336EFF0}">
      <dgm:prSet/>
      <dgm:spPr/>
      <dgm:t>
        <a:bodyPr/>
        <a:lstStyle/>
        <a:p>
          <a:endParaRPr lang="en-US"/>
        </a:p>
      </dgm:t>
    </dgm:pt>
    <dgm:pt modelId="{BF22CB56-3749-4097-83CD-BBD6E6837D95}" type="sibTrans" cxnId="{E1DCB739-02CA-4266-A613-F224D336EFF0}">
      <dgm:prSet/>
      <dgm:spPr/>
      <dgm:t>
        <a:bodyPr/>
        <a:lstStyle/>
        <a:p>
          <a:endParaRPr lang="en-US"/>
        </a:p>
      </dgm:t>
    </dgm:pt>
    <dgm:pt modelId="{116A3DE1-FD77-497A-8BFE-4AE24D892263}" type="pres">
      <dgm:prSet presAssocID="{44C4BA9D-9D4F-4DEF-B5B9-6EE885E35A82}" presName="vert0" presStyleCnt="0">
        <dgm:presLayoutVars>
          <dgm:dir/>
          <dgm:animOne val="branch"/>
          <dgm:animLvl val="lvl"/>
        </dgm:presLayoutVars>
      </dgm:prSet>
      <dgm:spPr/>
    </dgm:pt>
    <dgm:pt modelId="{7F01F8F6-4518-449A-9744-8E597D21E7A8}" type="pres">
      <dgm:prSet presAssocID="{94CF2883-C1FB-4CC6-955E-E32731377B35}" presName="thickLine" presStyleLbl="alignNode1" presStyleIdx="0" presStyleCnt="5"/>
      <dgm:spPr/>
    </dgm:pt>
    <dgm:pt modelId="{4CC183CE-9875-44F1-A09C-ACE1B280EB85}" type="pres">
      <dgm:prSet presAssocID="{94CF2883-C1FB-4CC6-955E-E32731377B35}" presName="horz1" presStyleCnt="0"/>
      <dgm:spPr/>
    </dgm:pt>
    <dgm:pt modelId="{FCACC2C4-C41D-49BE-B6FE-9044DA6BBB22}" type="pres">
      <dgm:prSet presAssocID="{94CF2883-C1FB-4CC6-955E-E32731377B35}" presName="tx1" presStyleLbl="revTx" presStyleIdx="0" presStyleCnt="5"/>
      <dgm:spPr/>
    </dgm:pt>
    <dgm:pt modelId="{0EB427A1-FA90-4A2C-AE2D-5BA18ED91EE5}" type="pres">
      <dgm:prSet presAssocID="{94CF2883-C1FB-4CC6-955E-E32731377B35}" presName="vert1" presStyleCnt="0"/>
      <dgm:spPr/>
    </dgm:pt>
    <dgm:pt modelId="{223AD02A-B39D-4796-AC36-0F1B6F3B2710}" type="pres">
      <dgm:prSet presAssocID="{C804D677-0DBA-4AD9-91DA-7813EEB723A6}" presName="thickLine" presStyleLbl="alignNode1" presStyleIdx="1" presStyleCnt="5"/>
      <dgm:spPr/>
    </dgm:pt>
    <dgm:pt modelId="{88D1E9FC-AB30-4654-8D0F-22142A10A40D}" type="pres">
      <dgm:prSet presAssocID="{C804D677-0DBA-4AD9-91DA-7813EEB723A6}" presName="horz1" presStyleCnt="0"/>
      <dgm:spPr/>
    </dgm:pt>
    <dgm:pt modelId="{5A97F09D-7579-4945-96ED-6C669DEF8332}" type="pres">
      <dgm:prSet presAssocID="{C804D677-0DBA-4AD9-91DA-7813EEB723A6}" presName="tx1" presStyleLbl="revTx" presStyleIdx="1" presStyleCnt="5"/>
      <dgm:spPr/>
    </dgm:pt>
    <dgm:pt modelId="{32562674-5861-47E7-A49D-8B003A57EB31}" type="pres">
      <dgm:prSet presAssocID="{C804D677-0DBA-4AD9-91DA-7813EEB723A6}" presName="vert1" presStyleCnt="0"/>
      <dgm:spPr/>
    </dgm:pt>
    <dgm:pt modelId="{BFD684F1-3CAF-446C-A58A-6EC4EF3B4DAE}" type="pres">
      <dgm:prSet presAssocID="{CD92DA41-1C51-4A46-98A6-E8E127900DB5}" presName="thickLine" presStyleLbl="alignNode1" presStyleIdx="2" presStyleCnt="5"/>
      <dgm:spPr/>
    </dgm:pt>
    <dgm:pt modelId="{0BB5309B-DB45-4B08-90C4-17DCAF71D346}" type="pres">
      <dgm:prSet presAssocID="{CD92DA41-1C51-4A46-98A6-E8E127900DB5}" presName="horz1" presStyleCnt="0"/>
      <dgm:spPr/>
    </dgm:pt>
    <dgm:pt modelId="{B343DB92-E4F9-44B9-B81B-67F0D5B44BEF}" type="pres">
      <dgm:prSet presAssocID="{CD92DA41-1C51-4A46-98A6-E8E127900DB5}" presName="tx1" presStyleLbl="revTx" presStyleIdx="2" presStyleCnt="5"/>
      <dgm:spPr/>
    </dgm:pt>
    <dgm:pt modelId="{4051AAA9-4BDD-4B69-8940-0F0781730AB8}" type="pres">
      <dgm:prSet presAssocID="{CD92DA41-1C51-4A46-98A6-E8E127900DB5}" presName="vert1" presStyleCnt="0"/>
      <dgm:spPr/>
    </dgm:pt>
    <dgm:pt modelId="{371BCECB-0391-4248-946B-074A8872F681}" type="pres">
      <dgm:prSet presAssocID="{F258BD76-AB37-4A6B-9D19-C85D4E172A83}" presName="thickLine" presStyleLbl="alignNode1" presStyleIdx="3" presStyleCnt="5"/>
      <dgm:spPr/>
    </dgm:pt>
    <dgm:pt modelId="{D506A7A0-FC6D-4FD7-9EF1-B901A89FA92F}" type="pres">
      <dgm:prSet presAssocID="{F258BD76-AB37-4A6B-9D19-C85D4E172A83}" presName="horz1" presStyleCnt="0"/>
      <dgm:spPr/>
    </dgm:pt>
    <dgm:pt modelId="{11BB4283-1AB7-4AE6-B55B-F765727E9F22}" type="pres">
      <dgm:prSet presAssocID="{F258BD76-AB37-4A6B-9D19-C85D4E172A83}" presName="tx1" presStyleLbl="revTx" presStyleIdx="3" presStyleCnt="5"/>
      <dgm:spPr/>
    </dgm:pt>
    <dgm:pt modelId="{C72C7403-2B25-427C-88D2-81FF2DF18914}" type="pres">
      <dgm:prSet presAssocID="{F258BD76-AB37-4A6B-9D19-C85D4E172A83}" presName="vert1" presStyleCnt="0"/>
      <dgm:spPr/>
    </dgm:pt>
    <dgm:pt modelId="{00CCC788-73B1-4C6F-9D35-2CAFD0B06753}" type="pres">
      <dgm:prSet presAssocID="{5D679F06-7313-4199-98F4-A8847D6A3166}" presName="thickLine" presStyleLbl="alignNode1" presStyleIdx="4" presStyleCnt="5"/>
      <dgm:spPr/>
    </dgm:pt>
    <dgm:pt modelId="{E3889E81-6B45-419E-9A17-1B7FA8429CB2}" type="pres">
      <dgm:prSet presAssocID="{5D679F06-7313-4199-98F4-A8847D6A3166}" presName="horz1" presStyleCnt="0"/>
      <dgm:spPr/>
    </dgm:pt>
    <dgm:pt modelId="{77BD03A6-4861-4666-A518-18578E06D932}" type="pres">
      <dgm:prSet presAssocID="{5D679F06-7313-4199-98F4-A8847D6A3166}" presName="tx1" presStyleLbl="revTx" presStyleIdx="4" presStyleCnt="5"/>
      <dgm:spPr/>
    </dgm:pt>
    <dgm:pt modelId="{EE4DBC29-2BC3-45B5-9708-2DF6063768E8}" type="pres">
      <dgm:prSet presAssocID="{5D679F06-7313-4199-98F4-A8847D6A3166}" presName="vert1" presStyleCnt="0"/>
      <dgm:spPr/>
    </dgm:pt>
  </dgm:ptLst>
  <dgm:cxnLst>
    <dgm:cxn modelId="{4E410120-D70B-4661-9624-A791D0389FB0}" srcId="{44C4BA9D-9D4F-4DEF-B5B9-6EE885E35A82}" destId="{C804D677-0DBA-4AD9-91DA-7813EEB723A6}" srcOrd="1" destOrd="0" parTransId="{74455B81-EB01-4909-B264-456DCE81132B}" sibTransId="{4A9246C8-CFBF-4977-9783-E299127761A6}"/>
    <dgm:cxn modelId="{E1DCB739-02CA-4266-A613-F224D336EFF0}" srcId="{44C4BA9D-9D4F-4DEF-B5B9-6EE885E35A82}" destId="{5D679F06-7313-4199-98F4-A8847D6A3166}" srcOrd="4" destOrd="0" parTransId="{2459AD28-4463-41DE-A558-AB5267546FB5}" sibTransId="{BF22CB56-3749-4097-83CD-BBD6E6837D95}"/>
    <dgm:cxn modelId="{2E03645B-2030-4284-A537-F035084983E2}" srcId="{44C4BA9D-9D4F-4DEF-B5B9-6EE885E35A82}" destId="{CD92DA41-1C51-4A46-98A6-E8E127900DB5}" srcOrd="2" destOrd="0" parTransId="{55E543AC-AB24-4775-921E-840102193181}" sibTransId="{D0F77B9E-4D7E-44D0-A6CC-F760C2346CB3}"/>
    <dgm:cxn modelId="{E8A59143-AA20-40B0-BEF2-888EA3CF11B5}" type="presOf" srcId="{5D679F06-7313-4199-98F4-A8847D6A3166}" destId="{77BD03A6-4861-4666-A518-18578E06D932}" srcOrd="0" destOrd="0" presId="urn:microsoft.com/office/officeart/2008/layout/LinedList"/>
    <dgm:cxn modelId="{40B1D44E-E82D-427E-9834-6FC4478066B1}" type="presOf" srcId="{C804D677-0DBA-4AD9-91DA-7813EEB723A6}" destId="{5A97F09D-7579-4945-96ED-6C669DEF8332}" srcOrd="0" destOrd="0" presId="urn:microsoft.com/office/officeart/2008/layout/LinedList"/>
    <dgm:cxn modelId="{AAF4218B-2EEC-4EE1-80D7-28E1D4BFBCBB}" type="presOf" srcId="{CD92DA41-1C51-4A46-98A6-E8E127900DB5}" destId="{B343DB92-E4F9-44B9-B81B-67F0D5B44BEF}" srcOrd="0" destOrd="0" presId="urn:microsoft.com/office/officeart/2008/layout/LinedList"/>
    <dgm:cxn modelId="{6D248198-5BBC-42A8-BB15-7A5CA3A2676D}" srcId="{44C4BA9D-9D4F-4DEF-B5B9-6EE885E35A82}" destId="{94CF2883-C1FB-4CC6-955E-E32731377B35}" srcOrd="0" destOrd="0" parTransId="{FEF131B3-E231-40D8-B328-CD57E63AFDE2}" sibTransId="{96B6F774-A514-46D7-B6C7-71F0D48C27E0}"/>
    <dgm:cxn modelId="{8C8CD8CF-3634-4EA1-85D1-35E80026F358}" srcId="{44C4BA9D-9D4F-4DEF-B5B9-6EE885E35A82}" destId="{F258BD76-AB37-4A6B-9D19-C85D4E172A83}" srcOrd="3" destOrd="0" parTransId="{D5FC2DCD-084F-4D94-AA89-1E5C37CE06C1}" sibTransId="{97C2B8EA-DE1E-4AFD-96A0-1FECE0D586C2}"/>
    <dgm:cxn modelId="{311DA1E5-BFD1-4F2A-BB06-A5BAFA248837}" type="presOf" srcId="{44C4BA9D-9D4F-4DEF-B5B9-6EE885E35A82}" destId="{116A3DE1-FD77-497A-8BFE-4AE24D892263}" srcOrd="0" destOrd="0" presId="urn:microsoft.com/office/officeart/2008/layout/LinedList"/>
    <dgm:cxn modelId="{7E37B5F0-1E4D-4C6B-93A7-9382EE8B5522}" type="presOf" srcId="{F258BD76-AB37-4A6B-9D19-C85D4E172A83}" destId="{11BB4283-1AB7-4AE6-B55B-F765727E9F22}" srcOrd="0" destOrd="0" presId="urn:microsoft.com/office/officeart/2008/layout/LinedList"/>
    <dgm:cxn modelId="{EB4600F5-528C-4E75-A5FA-D6F7593E30F8}" type="presOf" srcId="{94CF2883-C1FB-4CC6-955E-E32731377B35}" destId="{FCACC2C4-C41D-49BE-B6FE-9044DA6BBB22}" srcOrd="0" destOrd="0" presId="urn:microsoft.com/office/officeart/2008/layout/LinedList"/>
    <dgm:cxn modelId="{A23D4E2D-90DC-4BE1-BCAE-06F288386751}" type="presParOf" srcId="{116A3DE1-FD77-497A-8BFE-4AE24D892263}" destId="{7F01F8F6-4518-449A-9744-8E597D21E7A8}" srcOrd="0" destOrd="0" presId="urn:microsoft.com/office/officeart/2008/layout/LinedList"/>
    <dgm:cxn modelId="{C2C52F9A-8EDB-444D-B20A-C4B3B58362F9}" type="presParOf" srcId="{116A3DE1-FD77-497A-8BFE-4AE24D892263}" destId="{4CC183CE-9875-44F1-A09C-ACE1B280EB85}" srcOrd="1" destOrd="0" presId="urn:microsoft.com/office/officeart/2008/layout/LinedList"/>
    <dgm:cxn modelId="{11C85292-E488-4D78-8370-BA6F596BC642}" type="presParOf" srcId="{4CC183CE-9875-44F1-A09C-ACE1B280EB85}" destId="{FCACC2C4-C41D-49BE-B6FE-9044DA6BBB22}" srcOrd="0" destOrd="0" presId="urn:microsoft.com/office/officeart/2008/layout/LinedList"/>
    <dgm:cxn modelId="{ABBB06C2-CCE7-48EC-B451-554F63E15F36}" type="presParOf" srcId="{4CC183CE-9875-44F1-A09C-ACE1B280EB85}" destId="{0EB427A1-FA90-4A2C-AE2D-5BA18ED91EE5}" srcOrd="1" destOrd="0" presId="urn:microsoft.com/office/officeart/2008/layout/LinedList"/>
    <dgm:cxn modelId="{C737AC96-DEA1-4E36-BD0B-BC0C3969C187}" type="presParOf" srcId="{116A3DE1-FD77-497A-8BFE-4AE24D892263}" destId="{223AD02A-B39D-4796-AC36-0F1B6F3B2710}" srcOrd="2" destOrd="0" presId="urn:microsoft.com/office/officeart/2008/layout/LinedList"/>
    <dgm:cxn modelId="{F43F00E1-E4B9-4E09-A649-C71200593E9D}" type="presParOf" srcId="{116A3DE1-FD77-497A-8BFE-4AE24D892263}" destId="{88D1E9FC-AB30-4654-8D0F-22142A10A40D}" srcOrd="3" destOrd="0" presId="urn:microsoft.com/office/officeart/2008/layout/LinedList"/>
    <dgm:cxn modelId="{936642C7-4390-460D-BBF6-28DFC308E508}" type="presParOf" srcId="{88D1E9FC-AB30-4654-8D0F-22142A10A40D}" destId="{5A97F09D-7579-4945-96ED-6C669DEF8332}" srcOrd="0" destOrd="0" presId="urn:microsoft.com/office/officeart/2008/layout/LinedList"/>
    <dgm:cxn modelId="{86A14CB8-1D68-476F-BC7F-9A00FB8B6308}" type="presParOf" srcId="{88D1E9FC-AB30-4654-8D0F-22142A10A40D}" destId="{32562674-5861-47E7-A49D-8B003A57EB31}" srcOrd="1" destOrd="0" presId="urn:microsoft.com/office/officeart/2008/layout/LinedList"/>
    <dgm:cxn modelId="{CD52DA6D-758E-42A8-9758-629D5F2FD213}" type="presParOf" srcId="{116A3DE1-FD77-497A-8BFE-4AE24D892263}" destId="{BFD684F1-3CAF-446C-A58A-6EC4EF3B4DAE}" srcOrd="4" destOrd="0" presId="urn:microsoft.com/office/officeart/2008/layout/LinedList"/>
    <dgm:cxn modelId="{9A35D9A1-2181-41EA-A9FF-079CA2329A4F}" type="presParOf" srcId="{116A3DE1-FD77-497A-8BFE-4AE24D892263}" destId="{0BB5309B-DB45-4B08-90C4-17DCAF71D346}" srcOrd="5" destOrd="0" presId="urn:microsoft.com/office/officeart/2008/layout/LinedList"/>
    <dgm:cxn modelId="{02A9FC56-01E8-4AD5-B8D7-2AB5723CF99D}" type="presParOf" srcId="{0BB5309B-DB45-4B08-90C4-17DCAF71D346}" destId="{B343DB92-E4F9-44B9-B81B-67F0D5B44BEF}" srcOrd="0" destOrd="0" presId="urn:microsoft.com/office/officeart/2008/layout/LinedList"/>
    <dgm:cxn modelId="{1492B561-A54F-4425-8418-AF3D69592B3E}" type="presParOf" srcId="{0BB5309B-DB45-4B08-90C4-17DCAF71D346}" destId="{4051AAA9-4BDD-4B69-8940-0F0781730AB8}" srcOrd="1" destOrd="0" presId="urn:microsoft.com/office/officeart/2008/layout/LinedList"/>
    <dgm:cxn modelId="{5052E48A-D360-42D8-9122-5AF94BD4EDD5}" type="presParOf" srcId="{116A3DE1-FD77-497A-8BFE-4AE24D892263}" destId="{371BCECB-0391-4248-946B-074A8872F681}" srcOrd="6" destOrd="0" presId="urn:microsoft.com/office/officeart/2008/layout/LinedList"/>
    <dgm:cxn modelId="{94FAAE0B-BBED-4DBC-AA77-DC3C051F259C}" type="presParOf" srcId="{116A3DE1-FD77-497A-8BFE-4AE24D892263}" destId="{D506A7A0-FC6D-4FD7-9EF1-B901A89FA92F}" srcOrd="7" destOrd="0" presId="urn:microsoft.com/office/officeart/2008/layout/LinedList"/>
    <dgm:cxn modelId="{4FFA0E0C-C7E7-490A-9559-12B8F59FCC1E}" type="presParOf" srcId="{D506A7A0-FC6D-4FD7-9EF1-B901A89FA92F}" destId="{11BB4283-1AB7-4AE6-B55B-F765727E9F22}" srcOrd="0" destOrd="0" presId="urn:microsoft.com/office/officeart/2008/layout/LinedList"/>
    <dgm:cxn modelId="{C511C966-DAC5-457E-8FB6-6C22D8DBAF0D}" type="presParOf" srcId="{D506A7A0-FC6D-4FD7-9EF1-B901A89FA92F}" destId="{C72C7403-2B25-427C-88D2-81FF2DF18914}" srcOrd="1" destOrd="0" presId="urn:microsoft.com/office/officeart/2008/layout/LinedList"/>
    <dgm:cxn modelId="{B9FB1BF4-4741-4065-BE39-B85CC19D2E99}" type="presParOf" srcId="{116A3DE1-FD77-497A-8BFE-4AE24D892263}" destId="{00CCC788-73B1-4C6F-9D35-2CAFD0B06753}" srcOrd="8" destOrd="0" presId="urn:microsoft.com/office/officeart/2008/layout/LinedList"/>
    <dgm:cxn modelId="{88854236-6B0E-4B7B-8648-38FA101B39A1}" type="presParOf" srcId="{116A3DE1-FD77-497A-8BFE-4AE24D892263}" destId="{E3889E81-6B45-419E-9A17-1B7FA8429CB2}" srcOrd="9" destOrd="0" presId="urn:microsoft.com/office/officeart/2008/layout/LinedList"/>
    <dgm:cxn modelId="{F356B7E2-02B3-4411-9E6D-A5DE69ECB391}" type="presParOf" srcId="{E3889E81-6B45-419E-9A17-1B7FA8429CB2}" destId="{77BD03A6-4861-4666-A518-18578E06D932}" srcOrd="0" destOrd="0" presId="urn:microsoft.com/office/officeart/2008/layout/LinedList"/>
    <dgm:cxn modelId="{8ADB209B-2CA8-438C-81F6-AA198A2C4AA4}" type="presParOf" srcId="{E3889E81-6B45-419E-9A17-1B7FA8429CB2}" destId="{EE4DBC29-2BC3-45B5-9708-2DF6063768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427670-F7E2-414A-B4AA-79E405C4E03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B6E672-6E87-4E75-B36A-9687884FACE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dirty="0"/>
            <a:t>Using the data to compare the overall </a:t>
          </a:r>
          <a:r>
            <a:rPr lang="en-GB" dirty="0">
              <a:latin typeface="Calibri Light" panose="020F0302020204030204"/>
            </a:rPr>
            <a:t>performance</a:t>
          </a:r>
          <a:r>
            <a:rPr lang="en-GB" dirty="0"/>
            <a:t> of </a:t>
          </a:r>
          <a:r>
            <a:rPr lang="en-GB" dirty="0">
              <a:latin typeface="Calibri Light" panose="020F0302020204030204"/>
            </a:rPr>
            <a:t>each player</a:t>
          </a:r>
          <a:r>
            <a:rPr lang="en-GB" dirty="0"/>
            <a:t> to one another</a:t>
          </a:r>
          <a:endParaRPr lang="en-US" dirty="0"/>
        </a:p>
      </dgm:t>
    </dgm:pt>
    <dgm:pt modelId="{5A5ABE11-E051-4A55-BD31-E326DA91A005}" type="parTrans" cxnId="{B8359970-DFA8-427D-B3A1-936488C009AE}">
      <dgm:prSet/>
      <dgm:spPr/>
      <dgm:t>
        <a:bodyPr/>
        <a:lstStyle/>
        <a:p>
          <a:endParaRPr lang="en-US"/>
        </a:p>
      </dgm:t>
    </dgm:pt>
    <dgm:pt modelId="{B9DBDEA2-F79D-4A73-A865-E46B13F56185}" type="sibTrans" cxnId="{B8359970-DFA8-427D-B3A1-936488C009AE}">
      <dgm:prSet/>
      <dgm:spPr/>
      <dgm:t>
        <a:bodyPr/>
        <a:lstStyle/>
        <a:p>
          <a:endParaRPr lang="en-US"/>
        </a:p>
      </dgm:t>
    </dgm:pt>
    <dgm:pt modelId="{BAF9BAD3-ED69-403E-89FA-D6BF754083F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It will be useful to determine who is the best players within a league and even the best player in the world.</a:t>
          </a:r>
          <a:endParaRPr lang="en-US" dirty="0"/>
        </a:p>
      </dgm:t>
    </dgm:pt>
    <dgm:pt modelId="{6CC912CC-84C6-44E0-A8A8-B52EAE1AF6FA}" type="parTrans" cxnId="{86997833-0514-4FF1-95D2-0864D77598CA}">
      <dgm:prSet/>
      <dgm:spPr/>
      <dgm:t>
        <a:bodyPr/>
        <a:lstStyle/>
        <a:p>
          <a:endParaRPr lang="en-US"/>
        </a:p>
      </dgm:t>
    </dgm:pt>
    <dgm:pt modelId="{57C005B8-1445-4E5F-9B94-8CFA3A6A8F65}" type="sibTrans" cxnId="{86997833-0514-4FF1-95D2-0864D77598CA}">
      <dgm:prSet/>
      <dgm:spPr/>
      <dgm:t>
        <a:bodyPr/>
        <a:lstStyle/>
        <a:p>
          <a:endParaRPr lang="en-US"/>
        </a:p>
      </dgm:t>
    </dgm:pt>
    <dgm:pt modelId="{EBFB82F5-CDDF-4BE0-A7AD-C94CFEE9F02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The player rating, scores, assists, successful dribbling, tackles won, etc will come in handing in deciding who is the best player within the league</a:t>
          </a:r>
          <a:endParaRPr lang="en-US" dirty="0"/>
        </a:p>
      </dgm:t>
    </dgm:pt>
    <dgm:pt modelId="{5B5AF3E7-4253-41A0-BBC4-22BA1DD60D14}" type="parTrans" cxnId="{576FFE09-E575-44AC-8E2C-524CD6047408}">
      <dgm:prSet/>
      <dgm:spPr/>
      <dgm:t>
        <a:bodyPr/>
        <a:lstStyle/>
        <a:p>
          <a:endParaRPr lang="en-US"/>
        </a:p>
      </dgm:t>
    </dgm:pt>
    <dgm:pt modelId="{BDA4453F-8F62-492B-A712-C2A645A0B326}" type="sibTrans" cxnId="{576FFE09-E575-44AC-8E2C-524CD6047408}">
      <dgm:prSet/>
      <dgm:spPr/>
      <dgm:t>
        <a:bodyPr/>
        <a:lstStyle/>
        <a:p>
          <a:endParaRPr lang="en-US"/>
        </a:p>
      </dgm:t>
    </dgm:pt>
    <dgm:pt modelId="{0E249DCF-E378-49B9-8A1C-FEE5E0DA6E7F}" type="pres">
      <dgm:prSet presAssocID="{97427670-F7E2-414A-B4AA-79E405C4E03C}" presName="root" presStyleCnt="0">
        <dgm:presLayoutVars>
          <dgm:dir/>
          <dgm:resizeHandles val="exact"/>
        </dgm:presLayoutVars>
      </dgm:prSet>
      <dgm:spPr/>
    </dgm:pt>
    <dgm:pt modelId="{3A510062-39E2-41AB-81CA-58BBAB4BE6CA}" type="pres">
      <dgm:prSet presAssocID="{4BB6E672-6E87-4E75-B36A-9687884FACEB}" presName="compNode" presStyleCnt="0"/>
      <dgm:spPr/>
    </dgm:pt>
    <dgm:pt modelId="{4BAB93C3-7366-4034-B580-898CEF2D39EE}" type="pres">
      <dgm:prSet presAssocID="{4BB6E672-6E87-4E75-B36A-9687884FACEB}" presName="bgRect" presStyleLbl="bgShp" presStyleIdx="0" presStyleCnt="3"/>
      <dgm:spPr/>
    </dgm:pt>
    <dgm:pt modelId="{99E21623-0B6A-41DB-8AFF-C39FFB3712EA}" type="pres">
      <dgm:prSet presAssocID="{4BB6E672-6E87-4E75-B36A-9687884FAC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BD5E54D-7018-41A0-8920-55099CF2C6FB}" type="pres">
      <dgm:prSet presAssocID="{4BB6E672-6E87-4E75-B36A-9687884FACEB}" presName="spaceRect" presStyleCnt="0"/>
      <dgm:spPr/>
    </dgm:pt>
    <dgm:pt modelId="{472EFF30-B657-4756-9BB2-D0A132DD932D}" type="pres">
      <dgm:prSet presAssocID="{4BB6E672-6E87-4E75-B36A-9687884FACEB}" presName="parTx" presStyleLbl="revTx" presStyleIdx="0" presStyleCnt="3">
        <dgm:presLayoutVars>
          <dgm:chMax val="0"/>
          <dgm:chPref val="0"/>
        </dgm:presLayoutVars>
      </dgm:prSet>
      <dgm:spPr/>
    </dgm:pt>
    <dgm:pt modelId="{AF977D48-8CD1-4A97-9881-FA2C6AE45CF6}" type="pres">
      <dgm:prSet presAssocID="{B9DBDEA2-F79D-4A73-A865-E46B13F56185}" presName="sibTrans" presStyleCnt="0"/>
      <dgm:spPr/>
    </dgm:pt>
    <dgm:pt modelId="{9F05B41D-94F4-4757-A0ED-D037339578CE}" type="pres">
      <dgm:prSet presAssocID="{BAF9BAD3-ED69-403E-89FA-D6BF754083FE}" presName="compNode" presStyleCnt="0"/>
      <dgm:spPr/>
    </dgm:pt>
    <dgm:pt modelId="{5321615F-749E-4E2E-A050-7404EC6F8CDB}" type="pres">
      <dgm:prSet presAssocID="{BAF9BAD3-ED69-403E-89FA-D6BF754083FE}" presName="bgRect" presStyleLbl="bgShp" presStyleIdx="1" presStyleCnt="3"/>
      <dgm:spPr/>
    </dgm:pt>
    <dgm:pt modelId="{3F5A4581-C64D-4975-A381-E8F054400EE3}" type="pres">
      <dgm:prSet presAssocID="{BAF9BAD3-ED69-403E-89FA-D6BF754083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ball"/>
        </a:ext>
      </dgm:extLst>
    </dgm:pt>
    <dgm:pt modelId="{AA5E79E8-0AD2-4BE5-80BB-115705D250AC}" type="pres">
      <dgm:prSet presAssocID="{BAF9BAD3-ED69-403E-89FA-D6BF754083FE}" presName="spaceRect" presStyleCnt="0"/>
      <dgm:spPr/>
    </dgm:pt>
    <dgm:pt modelId="{825DB0FE-4640-4663-93C1-8350F7D81182}" type="pres">
      <dgm:prSet presAssocID="{BAF9BAD3-ED69-403E-89FA-D6BF754083FE}" presName="parTx" presStyleLbl="revTx" presStyleIdx="1" presStyleCnt="3">
        <dgm:presLayoutVars>
          <dgm:chMax val="0"/>
          <dgm:chPref val="0"/>
        </dgm:presLayoutVars>
      </dgm:prSet>
      <dgm:spPr/>
    </dgm:pt>
    <dgm:pt modelId="{1528C3BF-F354-46FF-B91F-097D9F644456}" type="pres">
      <dgm:prSet presAssocID="{57C005B8-1445-4E5F-9B94-8CFA3A6A8F65}" presName="sibTrans" presStyleCnt="0"/>
      <dgm:spPr/>
    </dgm:pt>
    <dgm:pt modelId="{65BC2C9D-8B9E-46F9-AED7-B4D1BC2E12BD}" type="pres">
      <dgm:prSet presAssocID="{EBFB82F5-CDDF-4BE0-A7AD-C94CFEE9F022}" presName="compNode" presStyleCnt="0"/>
      <dgm:spPr/>
    </dgm:pt>
    <dgm:pt modelId="{962BFF7B-5842-4FFF-B02A-EB8A89D0453D}" type="pres">
      <dgm:prSet presAssocID="{EBFB82F5-CDDF-4BE0-A7AD-C94CFEE9F022}" presName="bgRect" presStyleLbl="bgShp" presStyleIdx="2" presStyleCnt="3"/>
      <dgm:spPr/>
    </dgm:pt>
    <dgm:pt modelId="{086E3EA3-ECC7-4080-9D22-82079D5BEE83}" type="pres">
      <dgm:prSet presAssocID="{EBFB82F5-CDDF-4BE0-A7AD-C94CFEE9F0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E93DD77E-EAF2-4631-9484-E8665787C3E8}" type="pres">
      <dgm:prSet presAssocID="{EBFB82F5-CDDF-4BE0-A7AD-C94CFEE9F022}" presName="spaceRect" presStyleCnt="0"/>
      <dgm:spPr/>
    </dgm:pt>
    <dgm:pt modelId="{F595872E-67C8-47F3-BF9F-A0EF2450BE92}" type="pres">
      <dgm:prSet presAssocID="{EBFB82F5-CDDF-4BE0-A7AD-C94CFEE9F02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BE3900-82BC-41A7-95AB-21153C7E5436}" type="presOf" srcId="{97427670-F7E2-414A-B4AA-79E405C4E03C}" destId="{0E249DCF-E378-49B9-8A1C-FEE5E0DA6E7F}" srcOrd="0" destOrd="0" presId="urn:microsoft.com/office/officeart/2018/2/layout/IconVerticalSolidList"/>
    <dgm:cxn modelId="{576FFE09-E575-44AC-8E2C-524CD6047408}" srcId="{97427670-F7E2-414A-B4AA-79E405C4E03C}" destId="{EBFB82F5-CDDF-4BE0-A7AD-C94CFEE9F022}" srcOrd="2" destOrd="0" parTransId="{5B5AF3E7-4253-41A0-BBC4-22BA1DD60D14}" sibTransId="{BDA4453F-8F62-492B-A712-C2A645A0B326}"/>
    <dgm:cxn modelId="{86997833-0514-4FF1-95D2-0864D77598CA}" srcId="{97427670-F7E2-414A-B4AA-79E405C4E03C}" destId="{BAF9BAD3-ED69-403E-89FA-D6BF754083FE}" srcOrd="1" destOrd="0" parTransId="{6CC912CC-84C6-44E0-A8A8-B52EAE1AF6FA}" sibTransId="{57C005B8-1445-4E5F-9B94-8CFA3A6A8F65}"/>
    <dgm:cxn modelId="{B8359970-DFA8-427D-B3A1-936488C009AE}" srcId="{97427670-F7E2-414A-B4AA-79E405C4E03C}" destId="{4BB6E672-6E87-4E75-B36A-9687884FACEB}" srcOrd="0" destOrd="0" parTransId="{5A5ABE11-E051-4A55-BD31-E326DA91A005}" sibTransId="{B9DBDEA2-F79D-4A73-A865-E46B13F56185}"/>
    <dgm:cxn modelId="{DD841179-EB01-46F9-A078-F29A32475832}" type="presOf" srcId="{EBFB82F5-CDDF-4BE0-A7AD-C94CFEE9F022}" destId="{F595872E-67C8-47F3-BF9F-A0EF2450BE92}" srcOrd="0" destOrd="0" presId="urn:microsoft.com/office/officeart/2018/2/layout/IconVerticalSolidList"/>
    <dgm:cxn modelId="{F934EFC9-CD40-49DD-B417-0F0623BC5027}" type="presOf" srcId="{BAF9BAD3-ED69-403E-89FA-D6BF754083FE}" destId="{825DB0FE-4640-4663-93C1-8350F7D81182}" srcOrd="0" destOrd="0" presId="urn:microsoft.com/office/officeart/2018/2/layout/IconVerticalSolidList"/>
    <dgm:cxn modelId="{10F326F6-D41C-42F6-899A-3586411D1CBA}" type="presOf" srcId="{4BB6E672-6E87-4E75-B36A-9687884FACEB}" destId="{472EFF30-B657-4756-9BB2-D0A132DD932D}" srcOrd="0" destOrd="0" presId="urn:microsoft.com/office/officeart/2018/2/layout/IconVerticalSolidList"/>
    <dgm:cxn modelId="{EF471F59-6D66-4A87-94DA-90F286EBEA43}" type="presParOf" srcId="{0E249DCF-E378-49B9-8A1C-FEE5E0DA6E7F}" destId="{3A510062-39E2-41AB-81CA-58BBAB4BE6CA}" srcOrd="0" destOrd="0" presId="urn:microsoft.com/office/officeart/2018/2/layout/IconVerticalSolidList"/>
    <dgm:cxn modelId="{D8FEE180-9382-4962-885E-153C3E4B2C61}" type="presParOf" srcId="{3A510062-39E2-41AB-81CA-58BBAB4BE6CA}" destId="{4BAB93C3-7366-4034-B580-898CEF2D39EE}" srcOrd="0" destOrd="0" presId="urn:microsoft.com/office/officeart/2018/2/layout/IconVerticalSolidList"/>
    <dgm:cxn modelId="{AC4DEB18-36CA-469C-BEA2-B75657EA9910}" type="presParOf" srcId="{3A510062-39E2-41AB-81CA-58BBAB4BE6CA}" destId="{99E21623-0B6A-41DB-8AFF-C39FFB3712EA}" srcOrd="1" destOrd="0" presId="urn:microsoft.com/office/officeart/2018/2/layout/IconVerticalSolidList"/>
    <dgm:cxn modelId="{29CC059A-DCBA-4F5A-A0C7-9FEF22E91FF1}" type="presParOf" srcId="{3A510062-39E2-41AB-81CA-58BBAB4BE6CA}" destId="{4BD5E54D-7018-41A0-8920-55099CF2C6FB}" srcOrd="2" destOrd="0" presId="urn:microsoft.com/office/officeart/2018/2/layout/IconVerticalSolidList"/>
    <dgm:cxn modelId="{2EE06822-BFA9-4472-A655-A5D42B9AA3C0}" type="presParOf" srcId="{3A510062-39E2-41AB-81CA-58BBAB4BE6CA}" destId="{472EFF30-B657-4756-9BB2-D0A132DD932D}" srcOrd="3" destOrd="0" presId="urn:microsoft.com/office/officeart/2018/2/layout/IconVerticalSolidList"/>
    <dgm:cxn modelId="{7DB8556A-1C29-4749-B46A-888CD2023296}" type="presParOf" srcId="{0E249DCF-E378-49B9-8A1C-FEE5E0DA6E7F}" destId="{AF977D48-8CD1-4A97-9881-FA2C6AE45CF6}" srcOrd="1" destOrd="0" presId="urn:microsoft.com/office/officeart/2018/2/layout/IconVerticalSolidList"/>
    <dgm:cxn modelId="{1583E92D-9B61-44FD-8071-61E4E9BFD97C}" type="presParOf" srcId="{0E249DCF-E378-49B9-8A1C-FEE5E0DA6E7F}" destId="{9F05B41D-94F4-4757-A0ED-D037339578CE}" srcOrd="2" destOrd="0" presId="urn:microsoft.com/office/officeart/2018/2/layout/IconVerticalSolidList"/>
    <dgm:cxn modelId="{614F2E45-70C9-41EB-9FEE-6E25288D89FE}" type="presParOf" srcId="{9F05B41D-94F4-4757-A0ED-D037339578CE}" destId="{5321615F-749E-4E2E-A050-7404EC6F8CDB}" srcOrd="0" destOrd="0" presId="urn:microsoft.com/office/officeart/2018/2/layout/IconVerticalSolidList"/>
    <dgm:cxn modelId="{7BB48C29-B88D-42B0-8588-04B269D3DA6C}" type="presParOf" srcId="{9F05B41D-94F4-4757-A0ED-D037339578CE}" destId="{3F5A4581-C64D-4975-A381-E8F054400EE3}" srcOrd="1" destOrd="0" presId="urn:microsoft.com/office/officeart/2018/2/layout/IconVerticalSolidList"/>
    <dgm:cxn modelId="{ECE4F360-53B6-4E99-86FC-F0B4ED784C63}" type="presParOf" srcId="{9F05B41D-94F4-4757-A0ED-D037339578CE}" destId="{AA5E79E8-0AD2-4BE5-80BB-115705D250AC}" srcOrd="2" destOrd="0" presId="urn:microsoft.com/office/officeart/2018/2/layout/IconVerticalSolidList"/>
    <dgm:cxn modelId="{12A8B675-096C-4F33-A26D-8B3975BF8683}" type="presParOf" srcId="{9F05B41D-94F4-4757-A0ED-D037339578CE}" destId="{825DB0FE-4640-4663-93C1-8350F7D81182}" srcOrd="3" destOrd="0" presId="urn:microsoft.com/office/officeart/2018/2/layout/IconVerticalSolidList"/>
    <dgm:cxn modelId="{F7D87535-2E5B-4258-9642-816C73ABAF58}" type="presParOf" srcId="{0E249DCF-E378-49B9-8A1C-FEE5E0DA6E7F}" destId="{1528C3BF-F354-46FF-B91F-097D9F644456}" srcOrd="3" destOrd="0" presId="urn:microsoft.com/office/officeart/2018/2/layout/IconVerticalSolidList"/>
    <dgm:cxn modelId="{140F9AE8-A897-49B6-83ED-7FF8DB131EB6}" type="presParOf" srcId="{0E249DCF-E378-49B9-8A1C-FEE5E0DA6E7F}" destId="{65BC2C9D-8B9E-46F9-AED7-B4D1BC2E12BD}" srcOrd="4" destOrd="0" presId="urn:microsoft.com/office/officeart/2018/2/layout/IconVerticalSolidList"/>
    <dgm:cxn modelId="{B14836B1-A474-45E9-97A1-879141ABA540}" type="presParOf" srcId="{65BC2C9D-8B9E-46F9-AED7-B4D1BC2E12BD}" destId="{962BFF7B-5842-4FFF-B02A-EB8A89D0453D}" srcOrd="0" destOrd="0" presId="urn:microsoft.com/office/officeart/2018/2/layout/IconVerticalSolidList"/>
    <dgm:cxn modelId="{A9038207-93AA-48BD-8E10-E857476896EC}" type="presParOf" srcId="{65BC2C9D-8B9E-46F9-AED7-B4D1BC2E12BD}" destId="{086E3EA3-ECC7-4080-9D22-82079D5BEE83}" srcOrd="1" destOrd="0" presId="urn:microsoft.com/office/officeart/2018/2/layout/IconVerticalSolidList"/>
    <dgm:cxn modelId="{AD3EB2D6-020D-4D72-A555-8AB3BB2EBEFC}" type="presParOf" srcId="{65BC2C9D-8B9E-46F9-AED7-B4D1BC2E12BD}" destId="{E93DD77E-EAF2-4631-9484-E8665787C3E8}" srcOrd="2" destOrd="0" presId="urn:microsoft.com/office/officeart/2018/2/layout/IconVerticalSolidList"/>
    <dgm:cxn modelId="{FCC3668A-E6BC-4147-95D6-7BE1CFF477AC}" type="presParOf" srcId="{65BC2C9D-8B9E-46F9-AED7-B4D1BC2E12BD}" destId="{F595872E-67C8-47F3-BF9F-A0EF2450BE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D3C844-8265-4EAB-BB52-996D2CAA306D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FF739E5-AF68-4F72-A846-F97E5DFEA98B}">
      <dgm:prSet/>
      <dgm:spPr/>
      <dgm:t>
        <a:bodyPr/>
        <a:lstStyle/>
        <a:p>
          <a:pPr rtl="0"/>
          <a:r>
            <a:rPr lang="en-GB" dirty="0"/>
            <a:t>There may be a little change later</a:t>
          </a:r>
          <a:r>
            <a:rPr lang="en-GB" dirty="0">
              <a:latin typeface="Calibri Light" panose="020F0302020204030204"/>
            </a:rPr>
            <a:t> </a:t>
          </a:r>
          <a:r>
            <a:rPr lang="en-GB" dirty="0"/>
            <a:t>in terms of ingestion tool, but Flume is the current choice.</a:t>
          </a:r>
          <a:r>
            <a:rPr lang="en-GB" dirty="0">
              <a:latin typeface="Calibri Light" panose="020F0302020204030204"/>
            </a:rPr>
            <a:t> </a:t>
          </a:r>
          <a:endParaRPr lang="en-US" dirty="0"/>
        </a:p>
      </dgm:t>
    </dgm:pt>
    <dgm:pt modelId="{3BDAB0F0-4628-48D1-9260-A69F969E2101}" type="parTrans" cxnId="{0C7AC590-B306-415F-A577-B3AA7FA5F212}">
      <dgm:prSet/>
      <dgm:spPr/>
      <dgm:t>
        <a:bodyPr/>
        <a:lstStyle/>
        <a:p>
          <a:endParaRPr lang="en-US"/>
        </a:p>
      </dgm:t>
    </dgm:pt>
    <dgm:pt modelId="{158777F3-E445-42E9-B247-7039041DE1F9}" type="sibTrans" cxnId="{0C7AC590-B306-415F-A577-B3AA7FA5F212}">
      <dgm:prSet/>
      <dgm:spPr/>
      <dgm:t>
        <a:bodyPr/>
        <a:lstStyle/>
        <a:p>
          <a:endParaRPr lang="en-US"/>
        </a:p>
      </dgm:t>
    </dgm:pt>
    <dgm:pt modelId="{C953D62F-C6E0-4F87-B7FA-72FB0BB4F0CB}">
      <dgm:prSet/>
      <dgm:spPr/>
      <dgm:t>
        <a:bodyPr/>
        <a:lstStyle/>
        <a:p>
          <a:pPr rtl="0"/>
          <a:r>
            <a:rPr lang="en-GB" dirty="0"/>
            <a:t>Also, HDFS is the current choice of storage system as there is no other more suitable storage</a:t>
          </a:r>
          <a:r>
            <a:rPr lang="en-GB" dirty="0">
              <a:latin typeface="Calibri Light" panose="020F0302020204030204"/>
            </a:rPr>
            <a:t> system for</a:t>
          </a:r>
          <a:r>
            <a:rPr lang="en-GB" dirty="0"/>
            <a:t> that type of data.</a:t>
          </a:r>
          <a:r>
            <a:rPr lang="en-GB" dirty="0">
              <a:latin typeface="Calibri Light" panose="020F0302020204030204"/>
            </a:rPr>
            <a:t> </a:t>
          </a:r>
          <a:endParaRPr lang="en-US" dirty="0"/>
        </a:p>
      </dgm:t>
    </dgm:pt>
    <dgm:pt modelId="{93E7A0B4-2865-4DBE-BBAA-E873CAB2AA1C}" type="parTrans" cxnId="{2A1E27C0-3BBE-4383-889C-6840D24005D7}">
      <dgm:prSet/>
      <dgm:spPr/>
      <dgm:t>
        <a:bodyPr/>
        <a:lstStyle/>
        <a:p>
          <a:endParaRPr lang="en-US"/>
        </a:p>
      </dgm:t>
    </dgm:pt>
    <dgm:pt modelId="{87F05FB9-0475-4753-96CD-818E8B8AF317}" type="sibTrans" cxnId="{2A1E27C0-3BBE-4383-889C-6840D24005D7}">
      <dgm:prSet/>
      <dgm:spPr/>
      <dgm:t>
        <a:bodyPr/>
        <a:lstStyle/>
        <a:p>
          <a:endParaRPr lang="en-US"/>
        </a:p>
      </dgm:t>
    </dgm:pt>
    <dgm:pt modelId="{488F0087-B632-4C66-8CB6-82EF35F340B7}">
      <dgm:prSet/>
      <dgm:spPr/>
      <dgm:t>
        <a:bodyPr/>
        <a:lstStyle/>
        <a:p>
          <a:r>
            <a:rPr lang="en-GB" dirty="0"/>
            <a:t>If ingestion tool changes, it may or may not affect the storage system selection</a:t>
          </a:r>
          <a:endParaRPr lang="en-US" dirty="0"/>
        </a:p>
      </dgm:t>
    </dgm:pt>
    <dgm:pt modelId="{0ECC5FFB-CBCA-4DDF-90B3-83A7B7CB4C1C}" type="parTrans" cxnId="{EC067118-5454-41C2-BB50-283F62BF95D8}">
      <dgm:prSet/>
      <dgm:spPr/>
      <dgm:t>
        <a:bodyPr/>
        <a:lstStyle/>
        <a:p>
          <a:endParaRPr lang="en-US"/>
        </a:p>
      </dgm:t>
    </dgm:pt>
    <dgm:pt modelId="{B71F9F83-0FE3-4C5F-84E6-B064C4CF2E83}" type="sibTrans" cxnId="{EC067118-5454-41C2-BB50-283F62BF95D8}">
      <dgm:prSet/>
      <dgm:spPr/>
      <dgm:t>
        <a:bodyPr/>
        <a:lstStyle/>
        <a:p>
          <a:endParaRPr lang="en-US"/>
        </a:p>
      </dgm:t>
    </dgm:pt>
    <dgm:pt modelId="{C745AF6E-EEA1-4F4F-A117-17FE655F5532}" type="pres">
      <dgm:prSet presAssocID="{0CD3C844-8265-4EAB-BB52-996D2CAA306D}" presName="vert0" presStyleCnt="0">
        <dgm:presLayoutVars>
          <dgm:dir/>
          <dgm:animOne val="branch"/>
          <dgm:animLvl val="lvl"/>
        </dgm:presLayoutVars>
      </dgm:prSet>
      <dgm:spPr/>
    </dgm:pt>
    <dgm:pt modelId="{FDE55FF1-EC4C-43CE-91B7-D0C77429FB53}" type="pres">
      <dgm:prSet presAssocID="{7FF739E5-AF68-4F72-A846-F97E5DFEA98B}" presName="thickLine" presStyleLbl="alignNode1" presStyleIdx="0" presStyleCnt="3"/>
      <dgm:spPr/>
    </dgm:pt>
    <dgm:pt modelId="{99CAA187-1F47-408D-AAB6-167906C6B838}" type="pres">
      <dgm:prSet presAssocID="{7FF739E5-AF68-4F72-A846-F97E5DFEA98B}" presName="horz1" presStyleCnt="0"/>
      <dgm:spPr/>
    </dgm:pt>
    <dgm:pt modelId="{6D772ADA-DF42-49E0-9837-8EE2FA5641AA}" type="pres">
      <dgm:prSet presAssocID="{7FF739E5-AF68-4F72-A846-F97E5DFEA98B}" presName="tx1" presStyleLbl="revTx" presStyleIdx="0" presStyleCnt="3"/>
      <dgm:spPr/>
    </dgm:pt>
    <dgm:pt modelId="{8C2A9543-3FC5-42F8-B404-637E802DDFFD}" type="pres">
      <dgm:prSet presAssocID="{7FF739E5-AF68-4F72-A846-F97E5DFEA98B}" presName="vert1" presStyleCnt="0"/>
      <dgm:spPr/>
    </dgm:pt>
    <dgm:pt modelId="{07A07AF5-3780-4D9C-8E9E-7DB681C4EBAB}" type="pres">
      <dgm:prSet presAssocID="{C953D62F-C6E0-4F87-B7FA-72FB0BB4F0CB}" presName="thickLine" presStyleLbl="alignNode1" presStyleIdx="1" presStyleCnt="3"/>
      <dgm:spPr/>
    </dgm:pt>
    <dgm:pt modelId="{56AD89DA-6F44-4038-B79E-20CB5E5F4EDD}" type="pres">
      <dgm:prSet presAssocID="{C953D62F-C6E0-4F87-B7FA-72FB0BB4F0CB}" presName="horz1" presStyleCnt="0"/>
      <dgm:spPr/>
    </dgm:pt>
    <dgm:pt modelId="{6260A176-C814-4013-BABD-F6C3471F9D84}" type="pres">
      <dgm:prSet presAssocID="{C953D62F-C6E0-4F87-B7FA-72FB0BB4F0CB}" presName="tx1" presStyleLbl="revTx" presStyleIdx="1" presStyleCnt="3"/>
      <dgm:spPr/>
    </dgm:pt>
    <dgm:pt modelId="{FC154DA4-B3F8-4EC7-ADC2-CBBA2BAFB715}" type="pres">
      <dgm:prSet presAssocID="{C953D62F-C6E0-4F87-B7FA-72FB0BB4F0CB}" presName="vert1" presStyleCnt="0"/>
      <dgm:spPr/>
    </dgm:pt>
    <dgm:pt modelId="{2423CED3-F196-4EB1-BB8C-71AC9DEC7E5E}" type="pres">
      <dgm:prSet presAssocID="{488F0087-B632-4C66-8CB6-82EF35F340B7}" presName="thickLine" presStyleLbl="alignNode1" presStyleIdx="2" presStyleCnt="3"/>
      <dgm:spPr/>
    </dgm:pt>
    <dgm:pt modelId="{3519BE3C-24B1-4FEB-88C5-4D4E946EDA6F}" type="pres">
      <dgm:prSet presAssocID="{488F0087-B632-4C66-8CB6-82EF35F340B7}" presName="horz1" presStyleCnt="0"/>
      <dgm:spPr/>
    </dgm:pt>
    <dgm:pt modelId="{FD2481D1-5A77-4854-8C3A-E572C93AC865}" type="pres">
      <dgm:prSet presAssocID="{488F0087-B632-4C66-8CB6-82EF35F340B7}" presName="tx1" presStyleLbl="revTx" presStyleIdx="2" presStyleCnt="3"/>
      <dgm:spPr/>
    </dgm:pt>
    <dgm:pt modelId="{8FC72ECF-6BD7-4299-9DE3-80D4FCBC9D73}" type="pres">
      <dgm:prSet presAssocID="{488F0087-B632-4C66-8CB6-82EF35F340B7}" presName="vert1" presStyleCnt="0"/>
      <dgm:spPr/>
    </dgm:pt>
  </dgm:ptLst>
  <dgm:cxnLst>
    <dgm:cxn modelId="{EC067118-5454-41C2-BB50-283F62BF95D8}" srcId="{0CD3C844-8265-4EAB-BB52-996D2CAA306D}" destId="{488F0087-B632-4C66-8CB6-82EF35F340B7}" srcOrd="2" destOrd="0" parTransId="{0ECC5FFB-CBCA-4DDF-90B3-83A7B7CB4C1C}" sibTransId="{B71F9F83-0FE3-4C5F-84E6-B064C4CF2E83}"/>
    <dgm:cxn modelId="{B7362E49-F285-4D8C-878D-D5037B619E63}" type="presOf" srcId="{0CD3C844-8265-4EAB-BB52-996D2CAA306D}" destId="{C745AF6E-EEA1-4F4F-A117-17FE655F5532}" srcOrd="0" destOrd="0" presId="urn:microsoft.com/office/officeart/2008/layout/LinedList"/>
    <dgm:cxn modelId="{A0F9D66A-8A4D-4B5B-9A38-263C75B51042}" type="presOf" srcId="{C953D62F-C6E0-4F87-B7FA-72FB0BB4F0CB}" destId="{6260A176-C814-4013-BABD-F6C3471F9D84}" srcOrd="0" destOrd="0" presId="urn:microsoft.com/office/officeart/2008/layout/LinedList"/>
    <dgm:cxn modelId="{0740E04E-F3B1-4431-A7CD-E29EC2B77BC5}" type="presOf" srcId="{488F0087-B632-4C66-8CB6-82EF35F340B7}" destId="{FD2481D1-5A77-4854-8C3A-E572C93AC865}" srcOrd="0" destOrd="0" presId="urn:microsoft.com/office/officeart/2008/layout/LinedList"/>
    <dgm:cxn modelId="{0C7AC590-B306-415F-A577-B3AA7FA5F212}" srcId="{0CD3C844-8265-4EAB-BB52-996D2CAA306D}" destId="{7FF739E5-AF68-4F72-A846-F97E5DFEA98B}" srcOrd="0" destOrd="0" parTransId="{3BDAB0F0-4628-48D1-9260-A69F969E2101}" sibTransId="{158777F3-E445-42E9-B247-7039041DE1F9}"/>
    <dgm:cxn modelId="{2A1E27C0-3BBE-4383-889C-6840D24005D7}" srcId="{0CD3C844-8265-4EAB-BB52-996D2CAA306D}" destId="{C953D62F-C6E0-4F87-B7FA-72FB0BB4F0CB}" srcOrd="1" destOrd="0" parTransId="{93E7A0B4-2865-4DBE-BBAA-E873CAB2AA1C}" sibTransId="{87F05FB9-0475-4753-96CD-818E8B8AF317}"/>
    <dgm:cxn modelId="{D6C99EF5-65F7-453D-89EC-BA80B6737D09}" type="presOf" srcId="{7FF739E5-AF68-4F72-A846-F97E5DFEA98B}" destId="{6D772ADA-DF42-49E0-9837-8EE2FA5641AA}" srcOrd="0" destOrd="0" presId="urn:microsoft.com/office/officeart/2008/layout/LinedList"/>
    <dgm:cxn modelId="{691E66AA-2296-4ECC-8197-383327772387}" type="presParOf" srcId="{C745AF6E-EEA1-4F4F-A117-17FE655F5532}" destId="{FDE55FF1-EC4C-43CE-91B7-D0C77429FB53}" srcOrd="0" destOrd="0" presId="urn:microsoft.com/office/officeart/2008/layout/LinedList"/>
    <dgm:cxn modelId="{328F12C0-5031-43C9-8776-208F95D5DB38}" type="presParOf" srcId="{C745AF6E-EEA1-4F4F-A117-17FE655F5532}" destId="{99CAA187-1F47-408D-AAB6-167906C6B838}" srcOrd="1" destOrd="0" presId="urn:microsoft.com/office/officeart/2008/layout/LinedList"/>
    <dgm:cxn modelId="{45B7B222-704E-4FB4-ADC2-4474910B869A}" type="presParOf" srcId="{99CAA187-1F47-408D-AAB6-167906C6B838}" destId="{6D772ADA-DF42-49E0-9837-8EE2FA5641AA}" srcOrd="0" destOrd="0" presId="urn:microsoft.com/office/officeart/2008/layout/LinedList"/>
    <dgm:cxn modelId="{4673957E-7456-4A92-85E2-59B6770FB1BD}" type="presParOf" srcId="{99CAA187-1F47-408D-AAB6-167906C6B838}" destId="{8C2A9543-3FC5-42F8-B404-637E802DDFFD}" srcOrd="1" destOrd="0" presId="urn:microsoft.com/office/officeart/2008/layout/LinedList"/>
    <dgm:cxn modelId="{DB6A4D8E-2C5B-4D2B-A8A1-989DF2742D2A}" type="presParOf" srcId="{C745AF6E-EEA1-4F4F-A117-17FE655F5532}" destId="{07A07AF5-3780-4D9C-8E9E-7DB681C4EBAB}" srcOrd="2" destOrd="0" presId="urn:microsoft.com/office/officeart/2008/layout/LinedList"/>
    <dgm:cxn modelId="{F9E9732D-567D-4926-8DDC-AF1F86E13232}" type="presParOf" srcId="{C745AF6E-EEA1-4F4F-A117-17FE655F5532}" destId="{56AD89DA-6F44-4038-B79E-20CB5E5F4EDD}" srcOrd="3" destOrd="0" presId="urn:microsoft.com/office/officeart/2008/layout/LinedList"/>
    <dgm:cxn modelId="{9649B69D-6E35-46B0-9492-2B72BFEC4DFB}" type="presParOf" srcId="{56AD89DA-6F44-4038-B79E-20CB5E5F4EDD}" destId="{6260A176-C814-4013-BABD-F6C3471F9D84}" srcOrd="0" destOrd="0" presId="urn:microsoft.com/office/officeart/2008/layout/LinedList"/>
    <dgm:cxn modelId="{B9962100-E828-4D3D-84B8-E4D314A6E4D5}" type="presParOf" srcId="{56AD89DA-6F44-4038-B79E-20CB5E5F4EDD}" destId="{FC154DA4-B3F8-4EC7-ADC2-CBBA2BAFB715}" srcOrd="1" destOrd="0" presId="urn:microsoft.com/office/officeart/2008/layout/LinedList"/>
    <dgm:cxn modelId="{47E45D7F-428A-4F24-B341-85FCF894E95D}" type="presParOf" srcId="{C745AF6E-EEA1-4F4F-A117-17FE655F5532}" destId="{2423CED3-F196-4EB1-BB8C-71AC9DEC7E5E}" srcOrd="4" destOrd="0" presId="urn:microsoft.com/office/officeart/2008/layout/LinedList"/>
    <dgm:cxn modelId="{57AD5A8E-251C-4A10-86CE-081FF5318195}" type="presParOf" srcId="{C745AF6E-EEA1-4F4F-A117-17FE655F5532}" destId="{3519BE3C-24B1-4FEB-88C5-4D4E946EDA6F}" srcOrd="5" destOrd="0" presId="urn:microsoft.com/office/officeart/2008/layout/LinedList"/>
    <dgm:cxn modelId="{7DDFA3CD-CB14-4E34-B7A7-407FBBB578AA}" type="presParOf" srcId="{3519BE3C-24B1-4FEB-88C5-4D4E946EDA6F}" destId="{FD2481D1-5A77-4854-8C3A-E572C93AC865}" srcOrd="0" destOrd="0" presId="urn:microsoft.com/office/officeart/2008/layout/LinedList"/>
    <dgm:cxn modelId="{4580780E-7813-4ADC-97D4-823708C1C67C}" type="presParOf" srcId="{3519BE3C-24B1-4FEB-88C5-4D4E946EDA6F}" destId="{8FC72ECF-6BD7-4299-9DE3-80D4FCBC9D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1F8F6-4518-449A-9744-8E597D21E7A8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CC2C4-C41D-49BE-B6FE-9044DA6BBB22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Why I picked the API</a:t>
          </a:r>
          <a:endParaRPr lang="en-US" sz="4000" kern="1200"/>
        </a:p>
      </dsp:txBody>
      <dsp:txXfrm>
        <a:off x="0" y="531"/>
        <a:ext cx="10515600" cy="870055"/>
      </dsp:txXfrm>
    </dsp:sp>
    <dsp:sp modelId="{223AD02A-B39D-4796-AC36-0F1B6F3B2710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7F09D-7579-4945-96ED-6C669DEF8332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Ingestion tool</a:t>
          </a:r>
          <a:endParaRPr lang="en-US" sz="4000" kern="1200"/>
        </a:p>
      </dsp:txBody>
      <dsp:txXfrm>
        <a:off x="0" y="870586"/>
        <a:ext cx="10515600" cy="870055"/>
      </dsp:txXfrm>
    </dsp:sp>
    <dsp:sp modelId="{BFD684F1-3CAF-446C-A58A-6EC4EF3B4DAE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3DB92-E4F9-44B9-B81B-67F0D5B44BEF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Why the tool</a:t>
          </a:r>
          <a:endParaRPr lang="en-US" sz="4000" kern="1200"/>
        </a:p>
      </dsp:txBody>
      <dsp:txXfrm>
        <a:off x="0" y="1740641"/>
        <a:ext cx="10515600" cy="870055"/>
      </dsp:txXfrm>
    </dsp:sp>
    <dsp:sp modelId="{371BCECB-0391-4248-946B-074A8872F681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B4283-1AB7-4AE6-B55B-F765727E9F22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Storage system</a:t>
          </a:r>
          <a:endParaRPr lang="en-US" sz="4000" kern="1200"/>
        </a:p>
      </dsp:txBody>
      <dsp:txXfrm>
        <a:off x="0" y="2610696"/>
        <a:ext cx="10515600" cy="870055"/>
      </dsp:txXfrm>
    </dsp:sp>
    <dsp:sp modelId="{00CCC788-73B1-4C6F-9D35-2CAFD0B06753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D03A6-4861-4666-A518-18578E06D932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The use case</a:t>
          </a:r>
          <a:endParaRPr lang="en-US" sz="4000" kern="1200"/>
        </a:p>
      </dsp:txBody>
      <dsp:txXfrm>
        <a:off x="0" y="3480751"/>
        <a:ext cx="10515600" cy="870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B93C3-7366-4034-B580-898CEF2D39EE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21623-0B6A-41DB-8AFF-C39FFB3712E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EFF30-B657-4756-9BB2-D0A132DD932D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Using the data to compare the overall </a:t>
          </a:r>
          <a:r>
            <a:rPr lang="en-GB" sz="2300" kern="1200" dirty="0">
              <a:latin typeface="Calibri Light" panose="020F0302020204030204"/>
            </a:rPr>
            <a:t>performance</a:t>
          </a:r>
          <a:r>
            <a:rPr lang="en-GB" sz="2300" kern="1200" dirty="0"/>
            <a:t> of </a:t>
          </a:r>
          <a:r>
            <a:rPr lang="en-GB" sz="2300" kern="1200" dirty="0">
              <a:latin typeface="Calibri Light" panose="020F0302020204030204"/>
            </a:rPr>
            <a:t>each player</a:t>
          </a:r>
          <a:r>
            <a:rPr lang="en-GB" sz="2300" kern="1200" dirty="0"/>
            <a:t> to one another</a:t>
          </a:r>
          <a:endParaRPr lang="en-US" sz="2300" kern="1200" dirty="0"/>
        </a:p>
      </dsp:txBody>
      <dsp:txXfrm>
        <a:off x="1435590" y="531"/>
        <a:ext cx="9080009" cy="1242935"/>
      </dsp:txXfrm>
    </dsp:sp>
    <dsp:sp modelId="{5321615F-749E-4E2E-A050-7404EC6F8CD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A4581-C64D-4975-A381-E8F054400EE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DB0FE-4640-4663-93C1-8350F7D81182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It will be useful to determine who is the best players within a league and even the best player in the world.</a:t>
          </a:r>
          <a:endParaRPr lang="en-US" sz="2300" kern="1200" dirty="0"/>
        </a:p>
      </dsp:txBody>
      <dsp:txXfrm>
        <a:off x="1435590" y="1554201"/>
        <a:ext cx="9080009" cy="1242935"/>
      </dsp:txXfrm>
    </dsp:sp>
    <dsp:sp modelId="{962BFF7B-5842-4FFF-B02A-EB8A89D0453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E3EA3-ECC7-4080-9D22-82079D5BEE8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5872E-67C8-47F3-BF9F-A0EF2450BE92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The player rating, scores, assists, successful dribbling, tackles won, etc will come in handing in deciding who is the best player within the league</a:t>
          </a:r>
          <a:endParaRPr lang="en-US" sz="2300" kern="1200" dirty="0"/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55FF1-EC4C-43CE-91B7-D0C77429FB53}">
      <dsp:nvSpPr>
        <dsp:cNvPr id="0" name=""/>
        <dsp:cNvSpPr/>
      </dsp:nvSpPr>
      <dsp:spPr>
        <a:xfrm>
          <a:off x="0" y="2125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72ADA-DF42-49E0-9837-8EE2FA5641AA}">
      <dsp:nvSpPr>
        <dsp:cNvPr id="0" name=""/>
        <dsp:cNvSpPr/>
      </dsp:nvSpPr>
      <dsp:spPr>
        <a:xfrm>
          <a:off x="0" y="2125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There may be a little change later</a:t>
          </a:r>
          <a:r>
            <a:rPr lang="en-GB" sz="3200" kern="1200" dirty="0">
              <a:latin typeface="Calibri Light" panose="020F0302020204030204"/>
            </a:rPr>
            <a:t> </a:t>
          </a:r>
          <a:r>
            <a:rPr lang="en-GB" sz="3200" kern="1200" dirty="0"/>
            <a:t>in terms of ingestion tool, but Flume is the current choice.</a:t>
          </a:r>
          <a:r>
            <a:rPr lang="en-GB" sz="3200" kern="1200" dirty="0">
              <a:latin typeface="Calibri Light" panose="020F0302020204030204"/>
            </a:rPr>
            <a:t> </a:t>
          </a:r>
          <a:endParaRPr lang="en-US" sz="3200" kern="1200" dirty="0"/>
        </a:p>
      </dsp:txBody>
      <dsp:txXfrm>
        <a:off x="0" y="2125"/>
        <a:ext cx="10515600" cy="1449431"/>
      </dsp:txXfrm>
    </dsp:sp>
    <dsp:sp modelId="{07A07AF5-3780-4D9C-8E9E-7DB681C4EBAB}">
      <dsp:nvSpPr>
        <dsp:cNvPr id="0" name=""/>
        <dsp:cNvSpPr/>
      </dsp:nvSpPr>
      <dsp:spPr>
        <a:xfrm>
          <a:off x="0" y="1451556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0A176-C814-4013-BABD-F6C3471F9D84}">
      <dsp:nvSpPr>
        <dsp:cNvPr id="0" name=""/>
        <dsp:cNvSpPr/>
      </dsp:nvSpPr>
      <dsp:spPr>
        <a:xfrm>
          <a:off x="0" y="1451556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Also, HDFS is the current choice of storage system as there is no other more suitable storage</a:t>
          </a:r>
          <a:r>
            <a:rPr lang="en-GB" sz="3200" kern="1200" dirty="0">
              <a:latin typeface="Calibri Light" panose="020F0302020204030204"/>
            </a:rPr>
            <a:t> system for</a:t>
          </a:r>
          <a:r>
            <a:rPr lang="en-GB" sz="3200" kern="1200" dirty="0"/>
            <a:t> that type of data.</a:t>
          </a:r>
          <a:r>
            <a:rPr lang="en-GB" sz="3200" kern="1200" dirty="0">
              <a:latin typeface="Calibri Light" panose="020F0302020204030204"/>
            </a:rPr>
            <a:t> </a:t>
          </a:r>
          <a:endParaRPr lang="en-US" sz="3200" kern="1200" dirty="0"/>
        </a:p>
      </dsp:txBody>
      <dsp:txXfrm>
        <a:off x="0" y="1451556"/>
        <a:ext cx="10515600" cy="1449431"/>
      </dsp:txXfrm>
    </dsp:sp>
    <dsp:sp modelId="{2423CED3-F196-4EB1-BB8C-71AC9DEC7E5E}">
      <dsp:nvSpPr>
        <dsp:cNvPr id="0" name=""/>
        <dsp:cNvSpPr/>
      </dsp:nvSpPr>
      <dsp:spPr>
        <a:xfrm>
          <a:off x="0" y="2900987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481D1-5A77-4854-8C3A-E572C93AC865}">
      <dsp:nvSpPr>
        <dsp:cNvPr id="0" name=""/>
        <dsp:cNvSpPr/>
      </dsp:nvSpPr>
      <dsp:spPr>
        <a:xfrm>
          <a:off x="0" y="2900987"/>
          <a:ext cx="10515600" cy="14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If ingestion tool changes, it may or may not affect the storage system selection</a:t>
          </a:r>
          <a:endParaRPr lang="en-US" sz="3200" kern="1200" dirty="0"/>
        </a:p>
      </dsp:txBody>
      <dsp:txXfrm>
        <a:off x="0" y="2900987"/>
        <a:ext cx="10515600" cy="1449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28/12/2021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nchev.org/2015/09/30/ingesting-files-with-apache-flu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HDFS_(Hadoop_Distributed_Filesystem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API-FOOTBALL-BETA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Stephen </a:t>
            </a:r>
            <a:r>
              <a:rPr lang="en-GB" dirty="0" err="1">
                <a:cs typeface="Calibri"/>
              </a:rPr>
              <a:t>Orowole</a:t>
            </a: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5444-435E-4397-A0ED-2B8177D3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INTRODUCTION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FCDC343-DF99-44B4-B34A-CDD6AD125F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40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D67D-8F0D-40B9-9F1A-6C359553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WHY THE API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2AA7-1971-4519-AA82-C7ABB765C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Get statistic data of specific player</a:t>
            </a:r>
          </a:p>
          <a:p>
            <a:r>
              <a:rPr lang="en-GB" dirty="0">
                <a:cs typeface="Calibri"/>
              </a:rPr>
              <a:t>Know the current team the player is playing for</a:t>
            </a:r>
          </a:p>
          <a:p>
            <a:r>
              <a:rPr lang="en-GB" dirty="0">
                <a:cs typeface="Calibri"/>
              </a:rPr>
              <a:t>Know the player current league</a:t>
            </a:r>
          </a:p>
          <a:p>
            <a:r>
              <a:rPr lang="en-GB" dirty="0">
                <a:cs typeface="Calibri"/>
              </a:rPr>
              <a:t>The player rating, scores, assists, total passes completed, successful dribbling, </a:t>
            </a:r>
          </a:p>
          <a:p>
            <a:r>
              <a:rPr lang="en-GB" dirty="0">
                <a:cs typeface="Calibri"/>
              </a:rPr>
              <a:t>Player performance from the start of current season till-date</a:t>
            </a:r>
          </a:p>
        </p:txBody>
      </p:sp>
    </p:spTree>
    <p:extLst>
      <p:ext uri="{BB962C8B-B14F-4D97-AF65-F5344CB8AC3E}">
        <p14:creationId xmlns:p14="http://schemas.microsoft.com/office/powerpoint/2010/main" val="85864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2A122-3DA4-4B4C-91F9-7DE1CB8C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GB" sz="4000">
                <a:cs typeface="Calibri Light"/>
              </a:rPr>
              <a:t>INJESTION TOOL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DC021-471A-4D9B-9B16-A5015184E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GB" sz="2000">
                <a:cs typeface="Calibri"/>
              </a:rPr>
              <a:t>FLUME</a:t>
            </a:r>
          </a:p>
          <a:p>
            <a:pPr algn="ctr"/>
            <a:endParaRPr lang="en-GB" sz="2000">
              <a:cs typeface="Calibri"/>
            </a:endParaRP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ED037CA-F7E7-4F09-A49A-66659A01A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5154" y="2777506"/>
            <a:ext cx="10515595" cy="3154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03500D-D98C-41C4-BDD7-ECBB41F8FD3F}"/>
              </a:ext>
            </a:extLst>
          </p:cNvPr>
          <p:cNvSpPr txBox="1"/>
          <p:nvPr/>
        </p:nvSpPr>
        <p:spPr>
          <a:xfrm>
            <a:off x="9029281" y="5732130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77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1BCC-973E-492A-9EDE-31798795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WHY FLUME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CE3B7-8BF1-4172-ADA8-2393E9DDB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Streaming data requires an ingestion tool that can process it</a:t>
            </a:r>
          </a:p>
          <a:p>
            <a:r>
              <a:rPr lang="en-GB" dirty="0">
                <a:cs typeface="Calibri"/>
              </a:rPr>
              <a:t>Flume is good at ingesting streaming data.</a:t>
            </a:r>
          </a:p>
          <a:p>
            <a:r>
              <a:rPr lang="en-GB" dirty="0">
                <a:cs typeface="Calibri"/>
              </a:rPr>
              <a:t>Since batch processing is not needed, no need for Kafka in this case. However, Kafka is also good option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866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61E45-46ED-42DC-B9D2-619C2812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STORAGE SYSTEM</a:t>
            </a:r>
          </a:p>
        </p:txBody>
      </p:sp>
      <p:pic>
        <p:nvPicPr>
          <p:cNvPr id="15" name="Picture 15" descr="Logo&#10;&#10;Description automatically generated">
            <a:extLst>
              <a:ext uri="{FF2B5EF4-FFF2-40B4-BE49-F238E27FC236}">
                <a16:creationId xmlns:a16="http://schemas.microsoft.com/office/drawing/2014/main" id="{433FE6F4-C244-4952-81AC-4962F7EE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3062730"/>
            <a:ext cx="10515599" cy="31546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4BDA3D-5308-4F2A-8CF7-B93F660BD133}"/>
              </a:ext>
            </a:extLst>
          </p:cNvPr>
          <p:cNvSpPr txBox="1"/>
          <p:nvPr/>
        </p:nvSpPr>
        <p:spPr>
          <a:xfrm>
            <a:off x="8880045" y="601735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108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831F-AA63-4CB9-A092-D0A552B6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USE CASE</a:t>
            </a:r>
            <a:endParaRPr lang="en-GB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859E6B1-B165-4964-AAA1-681D88BC6D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908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CB9E9-1F12-4360-84BC-E741D7B4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sz="5200">
                <a:cs typeface="Calibri Light"/>
              </a:rPr>
              <a:t>CONCLUSION</a:t>
            </a:r>
            <a:endParaRPr lang="en-GB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729AC6-96C4-4D13-9AA8-B7B9F6884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7970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48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EF077-DECA-42FB-8223-F9053A7C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listening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1B54F-1E8E-4257-8759-DA96D9D24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404290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API-FOOTBALL-BETA</vt:lpstr>
      <vt:lpstr>INTRODUCTION</vt:lpstr>
      <vt:lpstr>WHY THE API</vt:lpstr>
      <vt:lpstr>INJESTION TOOL</vt:lpstr>
      <vt:lpstr>WHY FLUME</vt:lpstr>
      <vt:lpstr>STORAGE SYSTEM</vt:lpstr>
      <vt:lpstr>USE CASE</vt:lpstr>
      <vt:lpstr>CONCLUSION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268</cp:revision>
  <dcterms:created xsi:type="dcterms:W3CDTF">2021-12-28T23:11:45Z</dcterms:created>
  <dcterms:modified xsi:type="dcterms:W3CDTF">2021-12-29T02:31:08Z</dcterms:modified>
</cp:coreProperties>
</file>