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Quattrocento Sans"/>
      <p:regular r:id="rId14"/>
      <p:bold r:id="rId15"/>
      <p:italic r:id="rId16"/>
      <p:boldItalic r:id="rId17"/>
    </p:embeddedFont>
    <p:embeddedFont>
      <p:font typeface="Bell M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8ylz8QcHoRWrkWbS1v8cdOAu4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llMT-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BellMT-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slide" Target="slides/slide1.xml"/><Relationship Id="rId19" Type="http://schemas.openxmlformats.org/officeDocument/2006/relationships/font" Target="fonts/BellMT-bold.fntdata"/><Relationship Id="rId6" Type="http://schemas.openxmlformats.org/officeDocument/2006/relationships/slide" Target="slides/slide2.xml"/><Relationship Id="rId18" Type="http://schemas.openxmlformats.org/officeDocument/2006/relationships/font" Target="fonts/BellM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14"/>
          <p:cNvGrpSpPr/>
          <p:nvPr/>
        </p:nvGrpSpPr>
        <p:grpSpPr>
          <a:xfrm>
            <a:off x="0" y="0"/>
            <a:ext cx="12191999" cy="6861600"/>
            <a:chOff x="1" y="0"/>
            <a:chExt cx="12191999" cy="6861600"/>
          </a:xfrm>
        </p:grpSpPr>
        <p:sp>
          <p:nvSpPr>
            <p:cNvPr id="13" name="Google Shape;13;p14"/>
            <p:cNvSpPr/>
            <p:nvPr/>
          </p:nvSpPr>
          <p:spPr>
            <a:xfrm rot="-5400000">
              <a:off x="1" y="1640114"/>
              <a:ext cx="5217886" cy="5217886"/>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 name="Google Shape;14;p14"/>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 name="Google Shape;15;p14"/>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6" name="Google Shape;16;p14"/>
            <p:cNvGrpSpPr/>
            <p:nvPr/>
          </p:nvGrpSpPr>
          <p:grpSpPr>
            <a:xfrm>
              <a:off x="690092" y="0"/>
              <a:ext cx="10800000" cy="6858000"/>
              <a:chOff x="2328000" y="0"/>
              <a:chExt cx="2880000" cy="1440000"/>
            </a:xfrm>
          </p:grpSpPr>
          <p:sp>
            <p:nvSpPr>
              <p:cNvPr id="17" name="Google Shape;17;p14"/>
              <p:cNvSpPr/>
              <p:nvPr/>
            </p:nvSpPr>
            <p:spPr>
              <a:xfrm>
                <a:off x="3768000" y="0"/>
                <a:ext cx="1440000" cy="1440000"/>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 name="Google Shape;18;p14"/>
              <p:cNvSpPr/>
              <p:nvPr/>
            </p:nvSpPr>
            <p:spPr>
              <a:xfrm flipH="1">
                <a:off x="2328000" y="0"/>
                <a:ext cx="1440000" cy="1440000"/>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9" name="Google Shape;19;p14"/>
            <p:cNvGrpSpPr/>
            <p:nvPr/>
          </p:nvGrpSpPr>
          <p:grpSpPr>
            <a:xfrm rot="5400000">
              <a:off x="7048499" y="1714500"/>
              <a:ext cx="6858000" cy="3429000"/>
              <a:chOff x="0" y="0"/>
              <a:chExt cx="2880000" cy="1440000"/>
            </a:xfrm>
          </p:grpSpPr>
          <p:sp>
            <p:nvSpPr>
              <p:cNvPr id="20" name="Google Shape;20;p14"/>
              <p:cNvSpPr/>
              <p:nvPr/>
            </p:nvSpPr>
            <p:spPr>
              <a:xfrm>
                <a:off x="144000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 name="Google Shape;21;p14"/>
              <p:cNvSpPr/>
              <p:nvPr/>
            </p:nvSpPr>
            <p:spPr>
              <a:xfrm flipH="1">
                <a:off x="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2" name="Google Shape;22;p14"/>
            <p:cNvSpPr/>
            <p:nvPr/>
          </p:nvSpPr>
          <p:spPr>
            <a:xfrm rot="10800000">
              <a:off x="5602287" y="271887"/>
              <a:ext cx="6589713" cy="6589713"/>
            </a:xfrm>
            <a:prstGeom prst="rect">
              <a:avLst/>
            </a:prstGeom>
            <a:gradFill>
              <a:gsLst>
                <a:gs pos="0">
                  <a:schemeClr val="accent3"/>
                </a:gs>
                <a:gs pos="60000">
                  <a:srgbClr val="C39F23">
                    <a:alpha val="0"/>
                  </a:srgbClr>
                </a:gs>
                <a:gs pos="100000">
                  <a:srgbClr val="C39F2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3" name="Google Shape;23;p1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 name="Google Shape;24;p14"/>
          <p:cNvSpPr txBox="1"/>
          <p:nvPr>
            <p:ph type="ctrTitle"/>
          </p:nvPr>
        </p:nvSpPr>
        <p:spPr>
          <a:xfrm>
            <a:off x="540000" y="540000"/>
            <a:ext cx="11090273" cy="379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subTitle"/>
          </p:nvPr>
        </p:nvSpPr>
        <p:spPr>
          <a:xfrm>
            <a:off x="540000" y="4508500"/>
            <a:ext cx="7345362" cy="1800224"/>
          </a:xfrm>
          <a:prstGeom prst="rect">
            <a:avLst/>
          </a:prstGeom>
          <a:noFill/>
          <a:ln>
            <a:noFill/>
          </a:ln>
        </p:spPr>
        <p:txBody>
          <a:bodyPr anchorCtr="0" anchor="t" bIns="45700" lIns="91425" spcFirstLastPara="1" rIns="91425" wrap="square" tIns="45700">
            <a:normAutofit/>
          </a:bodyPr>
          <a:lstStyle>
            <a:lvl1pPr lvl="0" algn="l">
              <a:lnSpc>
                <a:spcPct val="125000"/>
              </a:lnSpc>
              <a:spcBef>
                <a:spcPts val="1000"/>
              </a:spcBef>
              <a:spcAft>
                <a:spcPts val="0"/>
              </a:spcAft>
              <a:buClr>
                <a:schemeClr val="lt1"/>
              </a:buClr>
              <a:buSzPts val="1600"/>
              <a:buNone/>
              <a:defRPr sz="1600" cap="none"/>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14"/>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grpSp>
        <p:nvGrpSpPr>
          <p:cNvPr id="170" name="Google Shape;170;p23"/>
          <p:cNvGrpSpPr/>
          <p:nvPr/>
        </p:nvGrpSpPr>
        <p:grpSpPr>
          <a:xfrm rot="10800000">
            <a:off x="5921828" y="2876440"/>
            <a:ext cx="6270171" cy="3981559"/>
            <a:chOff x="0" y="0"/>
            <a:chExt cx="10800000" cy="6858000"/>
          </a:xfrm>
        </p:grpSpPr>
        <p:sp>
          <p:nvSpPr>
            <p:cNvPr id="171" name="Google Shape;171;p23"/>
            <p:cNvSpPr/>
            <p:nvPr/>
          </p:nvSpPr>
          <p:spPr>
            <a:xfrm>
              <a:off x="5400000" y="0"/>
              <a:ext cx="5400000" cy="6858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2" name="Google Shape;172;p23"/>
            <p:cNvSpPr/>
            <p:nvPr/>
          </p:nvSpPr>
          <p:spPr>
            <a:xfrm flipH="1">
              <a:off x="0" y="0"/>
              <a:ext cx="5400000" cy="6858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73" name="Google Shape;173;p23"/>
          <p:cNvGrpSpPr/>
          <p:nvPr/>
        </p:nvGrpSpPr>
        <p:grpSpPr>
          <a:xfrm flipH="1">
            <a:off x="0" y="-1"/>
            <a:ext cx="9361714" cy="4680857"/>
            <a:chOff x="0" y="0"/>
            <a:chExt cx="2880000" cy="1440000"/>
          </a:xfrm>
        </p:grpSpPr>
        <p:sp>
          <p:nvSpPr>
            <p:cNvPr id="174" name="Google Shape;174;p23"/>
            <p:cNvSpPr/>
            <p:nvPr/>
          </p:nvSpPr>
          <p:spPr>
            <a:xfrm>
              <a:off x="144000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5" name="Google Shape;175;p23"/>
            <p:cNvSpPr/>
            <p:nvPr/>
          </p:nvSpPr>
          <p:spPr>
            <a:xfrm flipH="1">
              <a:off x="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76" name="Google Shape;176;p23"/>
          <p:cNvSpPr/>
          <p:nvPr/>
        </p:nvSpPr>
        <p:spPr>
          <a:xfrm rot="10800000">
            <a:off x="8430794" y="3096793"/>
            <a:ext cx="3761205" cy="3761205"/>
          </a:xfrm>
          <a:prstGeom prst="rect">
            <a:avLst/>
          </a:prstGeom>
          <a:gradFill>
            <a:gsLst>
              <a:gs pos="0">
                <a:srgbClr val="D55B17">
                  <a:alpha val="4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7" name="Google Shape;177;p23"/>
          <p:cNvSpPr/>
          <p:nvPr/>
        </p:nvSpPr>
        <p:spPr>
          <a:xfrm>
            <a:off x="0" y="0"/>
            <a:ext cx="6589713" cy="6589713"/>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8" name="Google Shape;178;p23"/>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9" name="Google Shape;179;p23"/>
          <p:cNvSpPr txBox="1"/>
          <p:nvPr>
            <p:ph type="title"/>
          </p:nvPr>
        </p:nvSpPr>
        <p:spPr>
          <a:xfrm>
            <a:off x="540000" y="540000"/>
            <a:ext cx="11090273" cy="18002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3"/>
          <p:cNvSpPr txBox="1"/>
          <p:nvPr>
            <p:ph idx="1" type="body"/>
          </p:nvPr>
        </p:nvSpPr>
        <p:spPr>
          <a:xfrm rot="5400000">
            <a:off x="4195219" y="-1126332"/>
            <a:ext cx="3779837" cy="11090276"/>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23"/>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3"/>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3"/>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grpSp>
        <p:nvGrpSpPr>
          <p:cNvPr id="185" name="Google Shape;185;p24"/>
          <p:cNvGrpSpPr/>
          <p:nvPr/>
        </p:nvGrpSpPr>
        <p:grpSpPr>
          <a:xfrm>
            <a:off x="0" y="-3"/>
            <a:ext cx="12192000" cy="6858003"/>
            <a:chOff x="0" y="-3"/>
            <a:chExt cx="12192000" cy="6858003"/>
          </a:xfrm>
        </p:grpSpPr>
        <p:sp>
          <p:nvSpPr>
            <p:cNvPr id="186" name="Google Shape;186;p2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87" name="Google Shape;187;p24"/>
            <p:cNvGrpSpPr/>
            <p:nvPr/>
          </p:nvGrpSpPr>
          <p:grpSpPr>
            <a:xfrm>
              <a:off x="672000" y="-3"/>
              <a:ext cx="11520000" cy="5760000"/>
              <a:chOff x="5981700" y="-1"/>
              <a:chExt cx="6042660" cy="3021330"/>
            </a:xfrm>
          </p:grpSpPr>
          <p:sp>
            <p:nvSpPr>
              <p:cNvPr id="188" name="Google Shape;188;p24"/>
              <p:cNvSpPr/>
              <p:nvPr/>
            </p:nvSpPr>
            <p:spPr>
              <a:xfrm>
                <a:off x="9003030" y="-1"/>
                <a:ext cx="3021330" cy="3021330"/>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9" name="Google Shape;189;p24"/>
              <p:cNvSpPr/>
              <p:nvPr/>
            </p:nvSpPr>
            <p:spPr>
              <a:xfrm flipH="1">
                <a:off x="5981700" y="-1"/>
                <a:ext cx="3021330" cy="3021330"/>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90" name="Google Shape;190;p24"/>
            <p:cNvSpPr/>
            <p:nvPr/>
          </p:nvSpPr>
          <p:spPr>
            <a:xfrm rot="5400000">
              <a:off x="5334000" y="0"/>
              <a:ext cx="6858000" cy="6858000"/>
            </a:xfrm>
            <a:prstGeom prst="rect">
              <a:avLst/>
            </a:prstGeom>
            <a:gradFill>
              <a:gsLst>
                <a:gs pos="0">
                  <a:srgbClr val="C39F23">
                    <a:alpha val="60000"/>
                  </a:srgbClr>
                </a:gs>
                <a:gs pos="60000">
                  <a:srgbClr val="C39F23">
                    <a:alpha val="0"/>
                  </a:srgbClr>
                </a:gs>
                <a:gs pos="100000">
                  <a:srgbClr val="C39F2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91" name="Google Shape;191;p24"/>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92" name="Google Shape;192;p24"/>
            <p:cNvGrpSpPr/>
            <p:nvPr/>
          </p:nvGrpSpPr>
          <p:grpSpPr>
            <a:xfrm rot="10800000">
              <a:off x="1" y="2948940"/>
              <a:ext cx="7818118" cy="3909059"/>
              <a:chOff x="0" y="0"/>
              <a:chExt cx="2880000" cy="1440000"/>
            </a:xfrm>
          </p:grpSpPr>
          <p:sp>
            <p:nvSpPr>
              <p:cNvPr id="193" name="Google Shape;193;p24"/>
              <p:cNvSpPr/>
              <p:nvPr/>
            </p:nvSpPr>
            <p:spPr>
              <a:xfrm>
                <a:off x="144000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94" name="Google Shape;194;p24"/>
              <p:cNvSpPr/>
              <p:nvPr/>
            </p:nvSpPr>
            <p:spPr>
              <a:xfrm flipH="1">
                <a:off x="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95" name="Google Shape;195;p24"/>
            <p:cNvSpPr/>
            <p:nvPr/>
          </p:nvSpPr>
          <p:spPr>
            <a:xfrm flipH="1" rot="10800000">
              <a:off x="0" y="521786"/>
              <a:ext cx="6336213" cy="6336213"/>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96" name="Google Shape;196;p2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97" name="Google Shape;197;p24"/>
          <p:cNvSpPr txBox="1"/>
          <p:nvPr>
            <p:ph type="title"/>
          </p:nvPr>
        </p:nvSpPr>
        <p:spPr>
          <a:xfrm rot="5400000">
            <a:off x="7442325" y="2109912"/>
            <a:ext cx="5768726"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4"/>
          <p:cNvSpPr txBox="1"/>
          <p:nvPr>
            <p:ph idx="1" type="body"/>
          </p:nvPr>
        </p:nvSpPr>
        <p:spPr>
          <a:xfrm rot="5400000">
            <a:off x="1789238" y="-698375"/>
            <a:ext cx="5768726" cy="824547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24"/>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24"/>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4"/>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grpSp>
        <p:nvGrpSpPr>
          <p:cNvPr id="30" name="Google Shape;30;p15"/>
          <p:cNvGrpSpPr/>
          <p:nvPr/>
        </p:nvGrpSpPr>
        <p:grpSpPr>
          <a:xfrm flipH="1" rot="10800000">
            <a:off x="0" y="-1"/>
            <a:ext cx="12191999" cy="6861601"/>
            <a:chOff x="0" y="-1"/>
            <a:chExt cx="12191999" cy="6861601"/>
          </a:xfrm>
        </p:grpSpPr>
        <p:sp>
          <p:nvSpPr>
            <p:cNvPr id="31" name="Google Shape;31;p15"/>
            <p:cNvSpPr/>
            <p:nvPr/>
          </p:nvSpPr>
          <p:spPr>
            <a:xfrm>
              <a:off x="0" y="0"/>
              <a:ext cx="5217886" cy="5217886"/>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2" name="Google Shape;32;p15"/>
            <p:cNvSpPr/>
            <p:nvPr/>
          </p:nvSpPr>
          <p:spPr>
            <a:xfrm>
              <a:off x="5750280" y="2148106"/>
              <a:ext cx="4320000" cy="4320000"/>
            </a:xfrm>
            <a:prstGeom prst="ellipse">
              <a:avLst/>
            </a:prstGeom>
            <a:solidFill>
              <a:schemeClr val="accent3">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3" name="Google Shape;33;p15"/>
            <p:cNvSpPr/>
            <p:nvPr/>
          </p:nvSpPr>
          <p:spPr>
            <a:xfrm>
              <a:off x="0" y="0"/>
              <a:ext cx="6347046" cy="6347046"/>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34" name="Google Shape;34;p15"/>
            <p:cNvGrpSpPr/>
            <p:nvPr/>
          </p:nvGrpSpPr>
          <p:grpSpPr>
            <a:xfrm rot="10800000">
              <a:off x="0" y="-1"/>
              <a:ext cx="10800000" cy="6858000"/>
              <a:chOff x="2328000" y="0"/>
              <a:chExt cx="2880000" cy="1440000"/>
            </a:xfrm>
          </p:grpSpPr>
          <p:sp>
            <p:nvSpPr>
              <p:cNvPr id="35" name="Google Shape;35;p15"/>
              <p:cNvSpPr/>
              <p:nvPr/>
            </p:nvSpPr>
            <p:spPr>
              <a:xfrm>
                <a:off x="3768000" y="0"/>
                <a:ext cx="1440000" cy="1440000"/>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6" name="Google Shape;36;p15"/>
              <p:cNvSpPr/>
              <p:nvPr/>
            </p:nvSpPr>
            <p:spPr>
              <a:xfrm flipH="1">
                <a:off x="2328000" y="0"/>
                <a:ext cx="1440000" cy="1440000"/>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7" name="Google Shape;37;p15"/>
            <p:cNvSpPr/>
            <p:nvPr/>
          </p:nvSpPr>
          <p:spPr>
            <a:xfrm rot="10800000">
              <a:off x="5602286" y="271887"/>
              <a:ext cx="6589713" cy="6589713"/>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38" name="Google Shape;38;p15"/>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9" name="Google Shape;39;p15"/>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15"/>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grpSp>
        <p:nvGrpSpPr>
          <p:cNvPr id="45" name="Google Shape;45;p16"/>
          <p:cNvGrpSpPr/>
          <p:nvPr/>
        </p:nvGrpSpPr>
        <p:grpSpPr>
          <a:xfrm>
            <a:off x="0" y="0"/>
            <a:ext cx="12192000" cy="6858000"/>
            <a:chOff x="0" y="0"/>
            <a:chExt cx="12192000" cy="6858000"/>
          </a:xfrm>
        </p:grpSpPr>
        <p:sp>
          <p:nvSpPr>
            <p:cNvPr id="46" name="Google Shape;46;p16"/>
            <p:cNvSpPr/>
            <p:nvPr/>
          </p:nvSpPr>
          <p:spPr>
            <a:xfrm flipH="1" rot="10800000">
              <a:off x="0" y="2019649"/>
              <a:ext cx="4838350" cy="4838350"/>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47" name="Google Shape;47;p16"/>
            <p:cNvGrpSpPr/>
            <p:nvPr/>
          </p:nvGrpSpPr>
          <p:grpSpPr>
            <a:xfrm>
              <a:off x="5603875" y="0"/>
              <a:ext cx="6521820" cy="3260910"/>
              <a:chOff x="0" y="0"/>
              <a:chExt cx="2880000" cy="1440000"/>
            </a:xfrm>
          </p:grpSpPr>
          <p:sp>
            <p:nvSpPr>
              <p:cNvPr id="48" name="Google Shape;48;p16"/>
              <p:cNvSpPr/>
              <p:nvPr/>
            </p:nvSpPr>
            <p:spPr>
              <a:xfrm>
                <a:off x="144000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9" name="Google Shape;49;p16"/>
              <p:cNvSpPr/>
              <p:nvPr/>
            </p:nvSpPr>
            <p:spPr>
              <a:xfrm flipH="1">
                <a:off x="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50" name="Google Shape;50;p16"/>
            <p:cNvSpPr/>
            <p:nvPr/>
          </p:nvSpPr>
          <p:spPr>
            <a:xfrm rot="5400000">
              <a:off x="5334000" y="0"/>
              <a:ext cx="6858000" cy="6858000"/>
            </a:xfrm>
            <a:prstGeom prst="rect">
              <a:avLst/>
            </a:prstGeom>
            <a:gradFill>
              <a:gsLst>
                <a:gs pos="0">
                  <a:srgbClr val="C39F23">
                    <a:alpha val="60000"/>
                  </a:srgbClr>
                </a:gs>
                <a:gs pos="60000">
                  <a:srgbClr val="C39F23">
                    <a:alpha val="0"/>
                  </a:srgbClr>
                </a:gs>
                <a:gs pos="100000">
                  <a:srgbClr val="C39F2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1" name="Google Shape;51;p16"/>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52" name="Google Shape;52;p16"/>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3" name="Google Shape;53;p16"/>
          <p:cNvSpPr txBox="1"/>
          <p:nvPr>
            <p:ph type="title"/>
          </p:nvPr>
        </p:nvSpPr>
        <p:spPr>
          <a:xfrm>
            <a:off x="540000" y="540000"/>
            <a:ext cx="7345362" cy="57687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6"/>
          <p:cNvSpPr txBox="1"/>
          <p:nvPr>
            <p:ph idx="1" type="body"/>
          </p:nvPr>
        </p:nvSpPr>
        <p:spPr>
          <a:xfrm>
            <a:off x="8075612" y="540000"/>
            <a:ext cx="3565523" cy="576872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800"/>
              <a:buNone/>
              <a:defRPr sz="1800" cap="none">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5" name="Google Shape;55;p16"/>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grpSp>
        <p:nvGrpSpPr>
          <p:cNvPr id="59" name="Google Shape;59;p17"/>
          <p:cNvGrpSpPr/>
          <p:nvPr/>
        </p:nvGrpSpPr>
        <p:grpSpPr>
          <a:xfrm>
            <a:off x="0" y="-3"/>
            <a:ext cx="12192000" cy="6858003"/>
            <a:chOff x="0" y="-3"/>
            <a:chExt cx="12192000" cy="6858003"/>
          </a:xfrm>
        </p:grpSpPr>
        <p:sp>
          <p:nvSpPr>
            <p:cNvPr id="60" name="Google Shape;60;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61" name="Google Shape;61;p17"/>
            <p:cNvGrpSpPr/>
            <p:nvPr/>
          </p:nvGrpSpPr>
          <p:grpSpPr>
            <a:xfrm>
              <a:off x="672000" y="-3"/>
              <a:ext cx="11520000" cy="5760000"/>
              <a:chOff x="5981700" y="-1"/>
              <a:chExt cx="6042660" cy="3021330"/>
            </a:xfrm>
          </p:grpSpPr>
          <p:sp>
            <p:nvSpPr>
              <p:cNvPr id="62" name="Google Shape;62;p17"/>
              <p:cNvSpPr/>
              <p:nvPr/>
            </p:nvSpPr>
            <p:spPr>
              <a:xfrm>
                <a:off x="9003030" y="-1"/>
                <a:ext cx="3021330" cy="3021330"/>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3" name="Google Shape;63;p17"/>
              <p:cNvSpPr/>
              <p:nvPr/>
            </p:nvSpPr>
            <p:spPr>
              <a:xfrm flipH="1">
                <a:off x="5981700" y="-1"/>
                <a:ext cx="3021330" cy="3021330"/>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64" name="Google Shape;64;p17"/>
            <p:cNvSpPr/>
            <p:nvPr/>
          </p:nvSpPr>
          <p:spPr>
            <a:xfrm rot="5400000">
              <a:off x="5334000" y="0"/>
              <a:ext cx="6858000" cy="6858000"/>
            </a:xfrm>
            <a:prstGeom prst="rect">
              <a:avLst/>
            </a:prstGeom>
            <a:gradFill>
              <a:gsLst>
                <a:gs pos="0">
                  <a:srgbClr val="C39F23">
                    <a:alpha val="60000"/>
                  </a:srgbClr>
                </a:gs>
                <a:gs pos="60000">
                  <a:srgbClr val="C39F23">
                    <a:alpha val="0"/>
                  </a:srgbClr>
                </a:gs>
                <a:gs pos="100000">
                  <a:srgbClr val="C39F2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5" name="Google Shape;65;p17"/>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66" name="Google Shape;66;p17"/>
            <p:cNvGrpSpPr/>
            <p:nvPr/>
          </p:nvGrpSpPr>
          <p:grpSpPr>
            <a:xfrm rot="10800000">
              <a:off x="1" y="2948940"/>
              <a:ext cx="7818118" cy="3909059"/>
              <a:chOff x="0" y="0"/>
              <a:chExt cx="2880000" cy="1440000"/>
            </a:xfrm>
          </p:grpSpPr>
          <p:sp>
            <p:nvSpPr>
              <p:cNvPr id="67" name="Google Shape;67;p17"/>
              <p:cNvSpPr/>
              <p:nvPr/>
            </p:nvSpPr>
            <p:spPr>
              <a:xfrm>
                <a:off x="144000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8" name="Google Shape;68;p17"/>
              <p:cNvSpPr/>
              <p:nvPr/>
            </p:nvSpPr>
            <p:spPr>
              <a:xfrm flipH="1">
                <a:off x="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69" name="Google Shape;69;p17"/>
            <p:cNvSpPr/>
            <p:nvPr/>
          </p:nvSpPr>
          <p:spPr>
            <a:xfrm flipH="1" rot="10800000">
              <a:off x="0" y="521786"/>
              <a:ext cx="6336213" cy="6336213"/>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70" name="Google Shape;70;p17"/>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1" name="Google Shape;71;p17"/>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7"/>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17"/>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7"/>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grpSp>
        <p:nvGrpSpPr>
          <p:cNvPr id="78" name="Google Shape;78;p18"/>
          <p:cNvGrpSpPr/>
          <p:nvPr/>
        </p:nvGrpSpPr>
        <p:grpSpPr>
          <a:xfrm>
            <a:off x="0" y="-2"/>
            <a:ext cx="12191999" cy="6858002"/>
            <a:chOff x="0" y="-2"/>
            <a:chExt cx="12191999" cy="6858002"/>
          </a:xfrm>
        </p:grpSpPr>
        <p:sp>
          <p:nvSpPr>
            <p:cNvPr id="79" name="Google Shape;79;p18"/>
            <p:cNvSpPr/>
            <p:nvPr/>
          </p:nvSpPr>
          <p:spPr>
            <a:xfrm>
              <a:off x="7995665" y="2562224"/>
              <a:ext cx="4196334" cy="4295775"/>
            </a:xfrm>
            <a:prstGeom prst="rect">
              <a:avLst/>
            </a:prstGeom>
            <a:gradFill>
              <a:gsLst>
                <a:gs pos="0">
                  <a:srgbClr val="C39F23">
                    <a:alpha val="40000"/>
                  </a:srgbClr>
                </a:gs>
                <a:gs pos="34000">
                  <a:srgbClr val="C39F23">
                    <a:alpha val="20000"/>
                  </a:srgbClr>
                </a:gs>
                <a:gs pos="65000">
                  <a:srgbClr val="C39F23">
                    <a:alpha val="0"/>
                  </a:srgbClr>
                </a:gs>
                <a:gs pos="100000">
                  <a:srgbClr val="C39F23">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80" name="Google Shape;80;p18"/>
            <p:cNvGrpSpPr/>
            <p:nvPr/>
          </p:nvGrpSpPr>
          <p:grpSpPr>
            <a:xfrm rot="-5400000">
              <a:off x="2295528" y="-2295528"/>
              <a:ext cx="6858000" cy="11449051"/>
              <a:chOff x="0" y="2333625"/>
              <a:chExt cx="9515474" cy="3766109"/>
            </a:xfrm>
          </p:grpSpPr>
          <p:sp>
            <p:nvSpPr>
              <p:cNvPr id="81" name="Google Shape;81;p18"/>
              <p:cNvSpPr/>
              <p:nvPr/>
            </p:nvSpPr>
            <p:spPr>
              <a:xfrm>
                <a:off x="4757737" y="2333625"/>
                <a:ext cx="4757737" cy="3766109"/>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2" name="Google Shape;82;p18"/>
              <p:cNvSpPr/>
              <p:nvPr/>
            </p:nvSpPr>
            <p:spPr>
              <a:xfrm flipH="1">
                <a:off x="0" y="2333625"/>
                <a:ext cx="4757737" cy="3766109"/>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83" name="Google Shape;83;p18"/>
            <p:cNvGrpSpPr/>
            <p:nvPr/>
          </p:nvGrpSpPr>
          <p:grpSpPr>
            <a:xfrm rot="5400000">
              <a:off x="3583369" y="-3583369"/>
              <a:ext cx="4713262" cy="11880000"/>
              <a:chOff x="1" y="0"/>
              <a:chExt cx="8305797" cy="6858000"/>
            </a:xfrm>
          </p:grpSpPr>
          <p:sp>
            <p:nvSpPr>
              <p:cNvPr id="84" name="Google Shape;84;p18"/>
              <p:cNvSpPr/>
              <p:nvPr/>
            </p:nvSpPr>
            <p:spPr>
              <a:xfrm>
                <a:off x="931" y="3429000"/>
                <a:ext cx="8304867" cy="3429000"/>
              </a:xfrm>
              <a:prstGeom prst="rect">
                <a:avLst/>
              </a:prstGeom>
              <a:gradFill>
                <a:gsLst>
                  <a:gs pos="0">
                    <a:srgbClr val="C39F23">
                      <a:alpha val="60000"/>
                    </a:srgbClr>
                  </a:gs>
                  <a:gs pos="63000">
                    <a:srgbClr val="C39F23">
                      <a:alpha val="0"/>
                    </a:srgbClr>
                  </a:gs>
                  <a:gs pos="100000">
                    <a:srgbClr val="C39F2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5" name="Google Shape;85;p18"/>
              <p:cNvSpPr/>
              <p:nvPr/>
            </p:nvSpPr>
            <p:spPr>
              <a:xfrm flipH="1" rot="10800000">
                <a:off x="1" y="0"/>
                <a:ext cx="8304867" cy="3429000"/>
              </a:xfrm>
              <a:prstGeom prst="rect">
                <a:avLst/>
              </a:prstGeom>
              <a:gradFill>
                <a:gsLst>
                  <a:gs pos="0">
                    <a:srgbClr val="C39F23">
                      <a:alpha val="60000"/>
                    </a:srgbClr>
                  </a:gs>
                  <a:gs pos="63000">
                    <a:srgbClr val="C39F23">
                      <a:alpha val="0"/>
                    </a:srgbClr>
                  </a:gs>
                  <a:gs pos="100000">
                    <a:srgbClr val="C39F2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86" name="Google Shape;86;p18"/>
            <p:cNvGrpSpPr/>
            <p:nvPr/>
          </p:nvGrpSpPr>
          <p:grpSpPr>
            <a:xfrm>
              <a:off x="2676525" y="0"/>
              <a:ext cx="9515473" cy="3766109"/>
              <a:chOff x="2333625" y="2433367"/>
              <a:chExt cx="9897159" cy="3766109"/>
            </a:xfrm>
          </p:grpSpPr>
          <p:sp>
            <p:nvSpPr>
              <p:cNvPr id="87" name="Google Shape;87;p18"/>
              <p:cNvSpPr/>
              <p:nvPr/>
            </p:nvSpPr>
            <p:spPr>
              <a:xfrm>
                <a:off x="7282205" y="2433367"/>
                <a:ext cx="4948579" cy="3766109"/>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8" name="Google Shape;88;p18"/>
              <p:cNvSpPr/>
              <p:nvPr/>
            </p:nvSpPr>
            <p:spPr>
              <a:xfrm flipH="1">
                <a:off x="2333625" y="2433367"/>
                <a:ext cx="4948579" cy="3766109"/>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89" name="Google Shape;89;p18"/>
            <p:cNvGrpSpPr/>
            <p:nvPr/>
          </p:nvGrpSpPr>
          <p:grpSpPr>
            <a:xfrm>
              <a:off x="0" y="0"/>
              <a:ext cx="9515473" cy="3766109"/>
              <a:chOff x="0" y="2333625"/>
              <a:chExt cx="9515473" cy="3766109"/>
            </a:xfrm>
          </p:grpSpPr>
          <p:sp>
            <p:nvSpPr>
              <p:cNvPr id="90" name="Google Shape;90;p18"/>
              <p:cNvSpPr/>
              <p:nvPr/>
            </p:nvSpPr>
            <p:spPr>
              <a:xfrm>
                <a:off x="4757737" y="2333625"/>
                <a:ext cx="4757736" cy="3766109"/>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1" name="Google Shape;91;p18"/>
              <p:cNvSpPr/>
              <p:nvPr/>
            </p:nvSpPr>
            <p:spPr>
              <a:xfrm flipH="1">
                <a:off x="0" y="2333625"/>
                <a:ext cx="4757736" cy="3766109"/>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sp>
        <p:nvSpPr>
          <p:cNvPr id="92" name="Google Shape;92;p18"/>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3" name="Google Shape;93;p18"/>
          <p:cNvSpPr txBox="1"/>
          <p:nvPr>
            <p:ph type="title"/>
          </p:nvPr>
        </p:nvSpPr>
        <p:spPr>
          <a:xfrm>
            <a:off x="540000" y="539999"/>
            <a:ext cx="11090273" cy="12103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8"/>
          <p:cNvSpPr txBox="1"/>
          <p:nvPr>
            <p:ph idx="1" type="body"/>
          </p:nvPr>
        </p:nvSpPr>
        <p:spPr>
          <a:xfrm>
            <a:off x="540000" y="1929783"/>
            <a:ext cx="5448052" cy="792161"/>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5" name="Google Shape;95;p18"/>
          <p:cNvSpPr txBox="1"/>
          <p:nvPr>
            <p:ph idx="2" type="body"/>
          </p:nvPr>
        </p:nvSpPr>
        <p:spPr>
          <a:xfrm>
            <a:off x="54000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18"/>
          <p:cNvSpPr txBox="1"/>
          <p:nvPr>
            <p:ph idx="3" type="body"/>
          </p:nvPr>
        </p:nvSpPr>
        <p:spPr>
          <a:xfrm>
            <a:off x="6203949" y="1929782"/>
            <a:ext cx="5437187" cy="792000"/>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i="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7" name="Google Shape;97;p18"/>
          <p:cNvSpPr txBox="1"/>
          <p:nvPr>
            <p:ph idx="4" type="body"/>
          </p:nvPr>
        </p:nvSpPr>
        <p:spPr>
          <a:xfrm>
            <a:off x="620395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8" name="Google Shape;98;p18"/>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9"/>
          <p:cNvGrpSpPr/>
          <p:nvPr/>
        </p:nvGrpSpPr>
        <p:grpSpPr>
          <a:xfrm rot="10800000">
            <a:off x="1392000" y="0"/>
            <a:ext cx="10800000" cy="6858000"/>
            <a:chOff x="0" y="0"/>
            <a:chExt cx="10800000" cy="6858000"/>
          </a:xfrm>
        </p:grpSpPr>
        <p:sp>
          <p:nvSpPr>
            <p:cNvPr id="103" name="Google Shape;103;p19"/>
            <p:cNvSpPr/>
            <p:nvPr/>
          </p:nvSpPr>
          <p:spPr>
            <a:xfrm>
              <a:off x="5400000" y="0"/>
              <a:ext cx="5400000" cy="6858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4" name="Google Shape;104;p19"/>
            <p:cNvSpPr/>
            <p:nvPr/>
          </p:nvSpPr>
          <p:spPr>
            <a:xfrm flipH="1">
              <a:off x="0" y="0"/>
              <a:ext cx="5400000" cy="6858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05" name="Google Shape;105;p19"/>
          <p:cNvGrpSpPr/>
          <p:nvPr/>
        </p:nvGrpSpPr>
        <p:grpSpPr>
          <a:xfrm flipH="1" rot="-5400000">
            <a:off x="-1714500" y="1714500"/>
            <a:ext cx="6858000" cy="3429000"/>
            <a:chOff x="0" y="0"/>
            <a:chExt cx="2880000" cy="1440000"/>
          </a:xfrm>
        </p:grpSpPr>
        <p:sp>
          <p:nvSpPr>
            <p:cNvPr id="106" name="Google Shape;106;p19"/>
            <p:cNvSpPr/>
            <p:nvPr/>
          </p:nvSpPr>
          <p:spPr>
            <a:xfrm>
              <a:off x="144000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7" name="Google Shape;107;p19"/>
            <p:cNvSpPr/>
            <p:nvPr/>
          </p:nvSpPr>
          <p:spPr>
            <a:xfrm flipH="1">
              <a:off x="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08" name="Google Shape;108;p19"/>
          <p:cNvSpPr/>
          <p:nvPr/>
        </p:nvSpPr>
        <p:spPr>
          <a:xfrm rot="10800000">
            <a:off x="5602287" y="268286"/>
            <a:ext cx="6589713" cy="6589713"/>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9" name="Google Shape;109;p19"/>
          <p:cNvSpPr/>
          <p:nvPr/>
        </p:nvSpPr>
        <p:spPr>
          <a:xfrm>
            <a:off x="0" y="0"/>
            <a:ext cx="6589713" cy="6589713"/>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0" name="Google Shape;110;p19"/>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1" name="Google Shape;111;p19"/>
          <p:cNvSpPr txBox="1"/>
          <p:nvPr>
            <p:ph type="title"/>
          </p:nvPr>
        </p:nvSpPr>
        <p:spPr>
          <a:xfrm>
            <a:off x="550863" y="549276"/>
            <a:ext cx="11090275" cy="57594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9"/>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9"/>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grpSp>
        <p:nvGrpSpPr>
          <p:cNvPr id="116" name="Google Shape;116;p20"/>
          <p:cNvGrpSpPr/>
          <p:nvPr/>
        </p:nvGrpSpPr>
        <p:grpSpPr>
          <a:xfrm>
            <a:off x="0" y="0"/>
            <a:ext cx="12191999" cy="6861600"/>
            <a:chOff x="1" y="0"/>
            <a:chExt cx="12191999" cy="6861600"/>
          </a:xfrm>
        </p:grpSpPr>
        <p:sp>
          <p:nvSpPr>
            <p:cNvPr id="117" name="Google Shape;117;p20"/>
            <p:cNvSpPr/>
            <p:nvPr/>
          </p:nvSpPr>
          <p:spPr>
            <a:xfrm rot="-5400000">
              <a:off x="1" y="1640114"/>
              <a:ext cx="5217886" cy="5217886"/>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8" name="Google Shape;118;p20"/>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9" name="Google Shape;119;p20"/>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20" name="Google Shape;120;p20"/>
            <p:cNvGrpSpPr/>
            <p:nvPr/>
          </p:nvGrpSpPr>
          <p:grpSpPr>
            <a:xfrm>
              <a:off x="690092" y="0"/>
              <a:ext cx="10800000" cy="6858000"/>
              <a:chOff x="2328000" y="0"/>
              <a:chExt cx="2880000" cy="1440000"/>
            </a:xfrm>
          </p:grpSpPr>
          <p:sp>
            <p:nvSpPr>
              <p:cNvPr id="121" name="Google Shape;121;p20"/>
              <p:cNvSpPr/>
              <p:nvPr/>
            </p:nvSpPr>
            <p:spPr>
              <a:xfrm>
                <a:off x="3768000" y="0"/>
                <a:ext cx="1440000" cy="1440000"/>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2" name="Google Shape;122;p20"/>
              <p:cNvSpPr/>
              <p:nvPr/>
            </p:nvSpPr>
            <p:spPr>
              <a:xfrm flipH="1">
                <a:off x="2328000" y="0"/>
                <a:ext cx="1440000" cy="1440000"/>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23" name="Google Shape;123;p20"/>
            <p:cNvGrpSpPr/>
            <p:nvPr/>
          </p:nvGrpSpPr>
          <p:grpSpPr>
            <a:xfrm rot="5400000">
              <a:off x="7048499" y="1714500"/>
              <a:ext cx="6858000" cy="3429000"/>
              <a:chOff x="0" y="0"/>
              <a:chExt cx="2880000" cy="1440000"/>
            </a:xfrm>
          </p:grpSpPr>
          <p:sp>
            <p:nvSpPr>
              <p:cNvPr id="124" name="Google Shape;124;p20"/>
              <p:cNvSpPr/>
              <p:nvPr/>
            </p:nvSpPr>
            <p:spPr>
              <a:xfrm>
                <a:off x="144000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5" name="Google Shape;125;p20"/>
              <p:cNvSpPr/>
              <p:nvPr/>
            </p:nvSpPr>
            <p:spPr>
              <a:xfrm flipH="1">
                <a:off x="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26" name="Google Shape;126;p20"/>
            <p:cNvSpPr/>
            <p:nvPr/>
          </p:nvSpPr>
          <p:spPr>
            <a:xfrm rot="10800000">
              <a:off x="5602287" y="271887"/>
              <a:ext cx="6589713" cy="6589713"/>
            </a:xfrm>
            <a:prstGeom prst="rect">
              <a:avLst/>
            </a:prstGeom>
            <a:gradFill>
              <a:gsLst>
                <a:gs pos="0">
                  <a:schemeClr val="accent3"/>
                </a:gs>
                <a:gs pos="60000">
                  <a:srgbClr val="C39F23">
                    <a:alpha val="0"/>
                  </a:srgbClr>
                </a:gs>
                <a:gs pos="100000">
                  <a:srgbClr val="C39F2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27" name="Google Shape;127;p2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8" name="Google Shape;128;p20"/>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0"/>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0"/>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grpSp>
        <p:nvGrpSpPr>
          <p:cNvPr id="132" name="Google Shape;132;p21"/>
          <p:cNvGrpSpPr/>
          <p:nvPr/>
        </p:nvGrpSpPr>
        <p:grpSpPr>
          <a:xfrm flipH="1">
            <a:off x="0" y="0"/>
            <a:ext cx="12191999" cy="6858002"/>
            <a:chOff x="0" y="-2"/>
            <a:chExt cx="12191999" cy="6858002"/>
          </a:xfrm>
        </p:grpSpPr>
        <p:sp>
          <p:nvSpPr>
            <p:cNvPr id="133" name="Google Shape;133;p21"/>
            <p:cNvSpPr/>
            <p:nvPr/>
          </p:nvSpPr>
          <p:spPr>
            <a:xfrm>
              <a:off x="7995665" y="2562224"/>
              <a:ext cx="4196334" cy="4295775"/>
            </a:xfrm>
            <a:prstGeom prst="rect">
              <a:avLst/>
            </a:prstGeom>
            <a:gradFill>
              <a:gsLst>
                <a:gs pos="0">
                  <a:srgbClr val="C39F23">
                    <a:alpha val="40000"/>
                  </a:srgbClr>
                </a:gs>
                <a:gs pos="34000">
                  <a:srgbClr val="C39F23">
                    <a:alpha val="20000"/>
                  </a:srgbClr>
                </a:gs>
                <a:gs pos="65000">
                  <a:srgbClr val="C39F23">
                    <a:alpha val="0"/>
                  </a:srgbClr>
                </a:gs>
                <a:gs pos="100000">
                  <a:srgbClr val="C39F23">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34" name="Google Shape;134;p21"/>
            <p:cNvGrpSpPr/>
            <p:nvPr/>
          </p:nvGrpSpPr>
          <p:grpSpPr>
            <a:xfrm rot="-5400000">
              <a:off x="2295528" y="-2295528"/>
              <a:ext cx="6858000" cy="11449051"/>
              <a:chOff x="0" y="2333625"/>
              <a:chExt cx="9515474" cy="3766109"/>
            </a:xfrm>
          </p:grpSpPr>
          <p:sp>
            <p:nvSpPr>
              <p:cNvPr id="135" name="Google Shape;135;p21"/>
              <p:cNvSpPr/>
              <p:nvPr/>
            </p:nvSpPr>
            <p:spPr>
              <a:xfrm>
                <a:off x="4757737" y="2333625"/>
                <a:ext cx="4757737" cy="3766109"/>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6" name="Google Shape;136;p21"/>
              <p:cNvSpPr/>
              <p:nvPr/>
            </p:nvSpPr>
            <p:spPr>
              <a:xfrm flipH="1">
                <a:off x="0" y="2333625"/>
                <a:ext cx="4757737" cy="3766109"/>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37" name="Google Shape;137;p21"/>
            <p:cNvGrpSpPr/>
            <p:nvPr/>
          </p:nvGrpSpPr>
          <p:grpSpPr>
            <a:xfrm rot="5400000">
              <a:off x="3583369" y="-3583369"/>
              <a:ext cx="4713262" cy="11880000"/>
              <a:chOff x="1" y="0"/>
              <a:chExt cx="8305797" cy="6858000"/>
            </a:xfrm>
          </p:grpSpPr>
          <p:sp>
            <p:nvSpPr>
              <p:cNvPr id="138" name="Google Shape;138;p21"/>
              <p:cNvSpPr/>
              <p:nvPr/>
            </p:nvSpPr>
            <p:spPr>
              <a:xfrm>
                <a:off x="931" y="3429000"/>
                <a:ext cx="8304867" cy="3429000"/>
              </a:xfrm>
              <a:prstGeom prst="rect">
                <a:avLst/>
              </a:prstGeom>
              <a:gradFill>
                <a:gsLst>
                  <a:gs pos="0">
                    <a:srgbClr val="C39F23">
                      <a:alpha val="60000"/>
                    </a:srgbClr>
                  </a:gs>
                  <a:gs pos="63000">
                    <a:srgbClr val="C39F23">
                      <a:alpha val="0"/>
                    </a:srgbClr>
                  </a:gs>
                  <a:gs pos="100000">
                    <a:srgbClr val="C39F2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9" name="Google Shape;139;p21"/>
              <p:cNvSpPr/>
              <p:nvPr/>
            </p:nvSpPr>
            <p:spPr>
              <a:xfrm flipH="1" rot="10800000">
                <a:off x="1" y="0"/>
                <a:ext cx="8304867" cy="3429000"/>
              </a:xfrm>
              <a:prstGeom prst="rect">
                <a:avLst/>
              </a:prstGeom>
              <a:gradFill>
                <a:gsLst>
                  <a:gs pos="0">
                    <a:srgbClr val="C39F23">
                      <a:alpha val="60000"/>
                    </a:srgbClr>
                  </a:gs>
                  <a:gs pos="63000">
                    <a:srgbClr val="C39F23">
                      <a:alpha val="0"/>
                    </a:srgbClr>
                  </a:gs>
                  <a:gs pos="100000">
                    <a:srgbClr val="C39F2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40" name="Google Shape;140;p21"/>
            <p:cNvGrpSpPr/>
            <p:nvPr/>
          </p:nvGrpSpPr>
          <p:grpSpPr>
            <a:xfrm>
              <a:off x="2676525" y="0"/>
              <a:ext cx="9515473" cy="3766109"/>
              <a:chOff x="2333625" y="2433367"/>
              <a:chExt cx="9897159" cy="3766109"/>
            </a:xfrm>
          </p:grpSpPr>
          <p:sp>
            <p:nvSpPr>
              <p:cNvPr id="141" name="Google Shape;141;p21"/>
              <p:cNvSpPr/>
              <p:nvPr/>
            </p:nvSpPr>
            <p:spPr>
              <a:xfrm>
                <a:off x="7282205" y="2433367"/>
                <a:ext cx="4948579" cy="3766109"/>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2" name="Google Shape;142;p21"/>
              <p:cNvSpPr/>
              <p:nvPr/>
            </p:nvSpPr>
            <p:spPr>
              <a:xfrm flipH="1">
                <a:off x="2333625" y="2433367"/>
                <a:ext cx="4948579" cy="3766109"/>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43" name="Google Shape;143;p21"/>
            <p:cNvGrpSpPr/>
            <p:nvPr/>
          </p:nvGrpSpPr>
          <p:grpSpPr>
            <a:xfrm>
              <a:off x="0" y="0"/>
              <a:ext cx="9515473" cy="3766109"/>
              <a:chOff x="0" y="2333625"/>
              <a:chExt cx="9515473" cy="3766109"/>
            </a:xfrm>
          </p:grpSpPr>
          <p:sp>
            <p:nvSpPr>
              <p:cNvPr id="144" name="Google Shape;144;p21"/>
              <p:cNvSpPr/>
              <p:nvPr/>
            </p:nvSpPr>
            <p:spPr>
              <a:xfrm>
                <a:off x="4757737" y="2333625"/>
                <a:ext cx="4757736" cy="3766109"/>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5" name="Google Shape;145;p21"/>
              <p:cNvSpPr/>
              <p:nvPr/>
            </p:nvSpPr>
            <p:spPr>
              <a:xfrm flipH="1">
                <a:off x="0" y="2333625"/>
                <a:ext cx="4757736" cy="3766109"/>
              </a:xfrm>
              <a:prstGeom prst="rect">
                <a:avLst/>
              </a:prstGeom>
              <a:gradFill>
                <a:gsLst>
                  <a:gs pos="0">
                    <a:srgbClr val="E72935">
                      <a:alpha val="60000"/>
                    </a:srgbClr>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sp>
        <p:nvSpPr>
          <p:cNvPr id="146" name="Google Shape;146;p21"/>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7" name="Google Shape;147;p21"/>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1"/>
          <p:cNvSpPr txBox="1"/>
          <p:nvPr>
            <p:ph idx="1" type="body"/>
          </p:nvPr>
        </p:nvSpPr>
        <p:spPr>
          <a:xfrm>
            <a:off x="5232400" y="540000"/>
            <a:ext cx="6408736" cy="575945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381000" lvl="1" marL="914400" algn="l">
              <a:lnSpc>
                <a:spcPct val="125000"/>
              </a:lnSpc>
              <a:spcBef>
                <a:spcPts val="500"/>
              </a:spcBef>
              <a:spcAft>
                <a:spcPts val="0"/>
              </a:spcAft>
              <a:buClr>
                <a:schemeClr val="lt1"/>
              </a:buClr>
              <a:buSzPts val="2400"/>
              <a:buChar char="•"/>
              <a:defRPr sz="2400"/>
            </a:lvl2pPr>
            <a:lvl3pPr indent="-342900" lvl="2" marL="1371600" algn="l">
              <a:lnSpc>
                <a:spcPct val="125000"/>
              </a:lnSpc>
              <a:spcBef>
                <a:spcPts val="500"/>
              </a:spcBef>
              <a:spcAft>
                <a:spcPts val="0"/>
              </a:spcAft>
              <a:buClr>
                <a:schemeClr val="lt1"/>
              </a:buClr>
              <a:buSzPts val="1800"/>
              <a:buChar char="•"/>
              <a:defRPr sz="1800"/>
            </a:lvl3pPr>
            <a:lvl4pPr indent="-342900" lvl="3" marL="1828800" algn="l">
              <a:lnSpc>
                <a:spcPct val="125000"/>
              </a:lnSpc>
              <a:spcBef>
                <a:spcPts val="500"/>
              </a:spcBef>
              <a:spcAft>
                <a:spcPts val="0"/>
              </a:spcAft>
              <a:buClr>
                <a:schemeClr val="lt1"/>
              </a:buClr>
              <a:buSzPts val="1800"/>
              <a:buChar char="•"/>
              <a:defRPr sz="1800"/>
            </a:lvl4pPr>
            <a:lvl5pPr indent="-342900" lvl="4" marL="2286000" algn="l">
              <a:lnSpc>
                <a:spcPct val="125000"/>
              </a:lnSpc>
              <a:spcBef>
                <a:spcPts val="500"/>
              </a:spcBef>
              <a:spcAft>
                <a:spcPts val="0"/>
              </a:spcAft>
              <a:buClr>
                <a:schemeClr val="lt1"/>
              </a:buClr>
              <a:buSzPts val="1800"/>
              <a:buChar char="•"/>
              <a:defRPr sz="18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49" name="Google Shape;149;p21"/>
          <p:cNvSpPr txBox="1"/>
          <p:nvPr>
            <p:ph idx="2" type="body"/>
          </p:nvPr>
        </p:nvSpPr>
        <p:spPr>
          <a:xfrm>
            <a:off x="540000" y="3536950"/>
            <a:ext cx="4511426" cy="277177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0" name="Google Shape;150;p2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grpSp>
        <p:nvGrpSpPr>
          <p:cNvPr id="154" name="Google Shape;154;p22"/>
          <p:cNvGrpSpPr/>
          <p:nvPr/>
        </p:nvGrpSpPr>
        <p:grpSpPr>
          <a:xfrm rot="10800000">
            <a:off x="1392000" y="0"/>
            <a:ext cx="10800000" cy="6858000"/>
            <a:chOff x="0" y="0"/>
            <a:chExt cx="10800000" cy="6858000"/>
          </a:xfrm>
        </p:grpSpPr>
        <p:sp>
          <p:nvSpPr>
            <p:cNvPr id="155" name="Google Shape;155;p22"/>
            <p:cNvSpPr/>
            <p:nvPr/>
          </p:nvSpPr>
          <p:spPr>
            <a:xfrm>
              <a:off x="5400000" y="0"/>
              <a:ext cx="5400000" cy="6858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6" name="Google Shape;156;p22"/>
            <p:cNvSpPr/>
            <p:nvPr/>
          </p:nvSpPr>
          <p:spPr>
            <a:xfrm flipH="1">
              <a:off x="0" y="0"/>
              <a:ext cx="5400000" cy="6858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57" name="Google Shape;157;p22"/>
          <p:cNvGrpSpPr/>
          <p:nvPr/>
        </p:nvGrpSpPr>
        <p:grpSpPr>
          <a:xfrm flipH="1" rot="-5400000">
            <a:off x="-1714500" y="1714500"/>
            <a:ext cx="6858000" cy="3429000"/>
            <a:chOff x="0" y="0"/>
            <a:chExt cx="2880000" cy="1440000"/>
          </a:xfrm>
        </p:grpSpPr>
        <p:sp>
          <p:nvSpPr>
            <p:cNvPr id="158" name="Google Shape;158;p22"/>
            <p:cNvSpPr/>
            <p:nvPr/>
          </p:nvSpPr>
          <p:spPr>
            <a:xfrm>
              <a:off x="144000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9" name="Google Shape;159;p22"/>
            <p:cNvSpPr/>
            <p:nvPr/>
          </p:nvSpPr>
          <p:spPr>
            <a:xfrm flipH="1">
              <a:off x="0" y="0"/>
              <a:ext cx="1440000" cy="1440000"/>
            </a:xfrm>
            <a:prstGeom prst="rect">
              <a:avLst/>
            </a:prstGeom>
            <a:gradFill>
              <a:gsLst>
                <a:gs pos="0">
                  <a:schemeClr val="accent2"/>
                </a:gs>
                <a:gs pos="60000">
                  <a:srgbClr val="E72935">
                    <a:alpha val="0"/>
                  </a:srgbClr>
                </a:gs>
                <a:gs pos="100000">
                  <a:srgbClr val="E7293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160" name="Google Shape;160;p22"/>
          <p:cNvSpPr/>
          <p:nvPr/>
        </p:nvSpPr>
        <p:spPr>
          <a:xfrm rot="10800000">
            <a:off x="5602287" y="268286"/>
            <a:ext cx="6589713" cy="6589713"/>
          </a:xfrm>
          <a:prstGeom prst="rect">
            <a:avLst/>
          </a:prstGeom>
          <a:gradFill>
            <a:gsLst>
              <a:gs pos="0">
                <a:schemeClr val="accent1"/>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1" name="Google Shape;161;p22"/>
          <p:cNvSpPr/>
          <p:nvPr/>
        </p:nvSpPr>
        <p:spPr>
          <a:xfrm>
            <a:off x="0" y="0"/>
            <a:ext cx="6589713" cy="6589713"/>
          </a:xfrm>
          <a:prstGeom prst="rect">
            <a:avLst/>
          </a:prstGeom>
          <a:gradFill>
            <a:gsLst>
              <a:gs pos="0">
                <a:srgbClr val="D55B17">
                  <a:alpha val="60000"/>
                </a:srgbClr>
              </a:gs>
              <a:gs pos="60000">
                <a:srgbClr val="D55B17">
                  <a:alpha val="0"/>
                </a:srgbClr>
              </a:gs>
              <a:gs pos="100000">
                <a:srgbClr val="D55B1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2" name="Google Shape;162;p2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3" name="Google Shape;163;p22"/>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2"/>
          <p:cNvSpPr/>
          <p:nvPr>
            <p:ph idx="2" type="pic"/>
          </p:nvPr>
        </p:nvSpPr>
        <p:spPr>
          <a:xfrm>
            <a:off x="5232400" y="549275"/>
            <a:ext cx="6408736" cy="5759450"/>
          </a:xfrm>
          <a:prstGeom prst="rect">
            <a:avLst/>
          </a:prstGeom>
          <a:noFill/>
          <a:ln>
            <a:noFill/>
          </a:ln>
        </p:spPr>
      </p:sp>
      <p:sp>
        <p:nvSpPr>
          <p:cNvPr id="165" name="Google Shape;165;p22"/>
          <p:cNvSpPr txBox="1"/>
          <p:nvPr>
            <p:ph idx="1" type="body"/>
          </p:nvPr>
        </p:nvSpPr>
        <p:spPr>
          <a:xfrm>
            <a:off x="539999" y="3536950"/>
            <a:ext cx="4511425" cy="2771774"/>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66" name="Google Shape;166;p2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6000"/>
              <a:buFont typeface="Bell MT"/>
              <a:buNone/>
              <a:defRPr b="0" i="0" sz="6000" u="none" cap="none" strike="noStrike">
                <a:solidFill>
                  <a:schemeClr val="lt1"/>
                </a:solidFill>
                <a:latin typeface="Bell MT"/>
                <a:ea typeface="Bell MT"/>
                <a:cs typeface="Bell MT"/>
                <a:sym typeface="Bell M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5000"/>
              </a:lnSpc>
              <a:spcBef>
                <a:spcPts val="10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1pPr>
            <a:lvl2pPr indent="-342900" lvl="1" marL="9144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2pPr>
            <a:lvl3pPr indent="-342900" lvl="2" marL="13716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3"/>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3"/>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3"/>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7" name="Google Shape;207;p1"/>
          <p:cNvSpPr txBox="1"/>
          <p:nvPr>
            <p:ph type="ctrTitle"/>
          </p:nvPr>
        </p:nvSpPr>
        <p:spPr>
          <a:xfrm>
            <a:off x="539999" y="540000"/>
            <a:ext cx="6857999" cy="47920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5700"/>
              <a:buFont typeface="Bell MT"/>
              <a:buNone/>
            </a:pPr>
            <a:r>
              <a:rPr lang="en-GB" sz="5700"/>
              <a:t>Personal Portfolio Website Documentation</a:t>
            </a:r>
            <a:br>
              <a:rPr lang="en-GB"/>
            </a:br>
            <a:endParaRPr/>
          </a:p>
        </p:txBody>
      </p:sp>
      <p:sp>
        <p:nvSpPr>
          <p:cNvPr id="208" name="Google Shape;208;p1"/>
          <p:cNvSpPr txBox="1"/>
          <p:nvPr>
            <p:ph idx="1" type="subTitle"/>
          </p:nvPr>
        </p:nvSpPr>
        <p:spPr>
          <a:xfrm>
            <a:off x="550864" y="5516562"/>
            <a:ext cx="4500562" cy="796311"/>
          </a:xfrm>
          <a:prstGeom prst="rect">
            <a:avLst/>
          </a:prstGeom>
          <a:noFill/>
          <a:ln>
            <a:noFill/>
          </a:ln>
        </p:spPr>
        <p:txBody>
          <a:bodyPr anchorCtr="0" anchor="b" bIns="45700" lIns="91425" spcFirstLastPara="1" rIns="91425" wrap="square" tIns="45700">
            <a:normAutofit/>
          </a:bodyPr>
          <a:lstStyle/>
          <a:p>
            <a:pPr indent="0" lvl="0" marL="0" rtl="0" algn="l">
              <a:lnSpc>
                <a:spcPct val="125000"/>
              </a:lnSpc>
              <a:spcBef>
                <a:spcPts val="0"/>
              </a:spcBef>
              <a:spcAft>
                <a:spcPts val="0"/>
              </a:spcAft>
              <a:buClr>
                <a:schemeClr val="lt1"/>
              </a:buClr>
              <a:buSzPts val="1600"/>
              <a:buNone/>
            </a:pPr>
            <a:r>
              <a:t/>
            </a:r>
            <a:endParaRPr/>
          </a:p>
        </p:txBody>
      </p:sp>
      <p:grpSp>
        <p:nvGrpSpPr>
          <p:cNvPr id="209" name="Google Shape;209;p1"/>
          <p:cNvGrpSpPr/>
          <p:nvPr/>
        </p:nvGrpSpPr>
        <p:grpSpPr>
          <a:xfrm>
            <a:off x="4925125" y="3600"/>
            <a:ext cx="7266875" cy="6854400"/>
            <a:chOff x="4925125" y="3600"/>
            <a:chExt cx="7266875" cy="6854400"/>
          </a:xfrm>
        </p:grpSpPr>
        <p:sp>
          <p:nvSpPr>
            <p:cNvPr id="210" name="Google Shape;210;p1"/>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1" name="Google Shape;211;p1"/>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2" name="Google Shape;212;p1"/>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pic>
        <p:nvPicPr>
          <p:cNvPr descr="The colourful explosion of powder on a black background" id="213" name="Google Shape;213;p1"/>
          <p:cNvPicPr preferRelativeResize="0"/>
          <p:nvPr/>
        </p:nvPicPr>
        <p:blipFill rotWithShape="1">
          <a:blip r:embed="rId3">
            <a:alphaModFix/>
          </a:blip>
          <a:srcRect b="-2" l="23040" r="10208" t="0"/>
          <a:stretch/>
        </p:blipFill>
        <p:spPr>
          <a:xfrm>
            <a:off x="4896763" y="-1"/>
            <a:ext cx="6858000"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
          <p:cNvSpPr txBox="1"/>
          <p:nvPr>
            <p:ph type="title"/>
          </p:nvPr>
        </p:nvSpPr>
        <p:spPr>
          <a:xfrm>
            <a:off x="540000" y="540000"/>
            <a:ext cx="11101135" cy="115817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b="0" i="0" lang="en-GB">
                <a:solidFill>
                  <a:srgbClr val="FFFFFF"/>
                </a:solidFill>
                <a:latin typeface="Quattrocento Sans"/>
                <a:ea typeface="Quattrocento Sans"/>
                <a:cs typeface="Quattrocento Sans"/>
                <a:sym typeface="Quattrocento Sans"/>
              </a:rPr>
              <a:t>Project Overview</a:t>
            </a:r>
            <a:br>
              <a:rPr lang="en-GB"/>
            </a:br>
            <a:endParaRPr/>
          </a:p>
        </p:txBody>
      </p:sp>
      <p:sp>
        <p:nvSpPr>
          <p:cNvPr id="219" name="Google Shape;219;p2"/>
          <p:cNvSpPr txBox="1"/>
          <p:nvPr>
            <p:ph idx="1" type="body"/>
          </p:nvPr>
        </p:nvSpPr>
        <p:spPr>
          <a:xfrm>
            <a:off x="540000" y="1872343"/>
            <a:ext cx="11101200" cy="443640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rgbClr val="FFFFFF"/>
              </a:buClr>
              <a:buSzPts val="1800"/>
              <a:buNone/>
            </a:pPr>
            <a:r>
              <a:rPr b="0" i="0" lang="en-GB">
                <a:solidFill>
                  <a:srgbClr val="FFFFFF"/>
                </a:solidFill>
                <a:latin typeface="Quattrocento Sans"/>
                <a:ea typeface="Quattrocento Sans"/>
                <a:cs typeface="Quattrocento Sans"/>
                <a:sym typeface="Quattrocento Sans"/>
              </a:rPr>
              <a:t>This website is designed for showcasing the work, skills, services, and contact details of Stephen Lyne, who is an Irish music producer, DJ, and film score writer. The website provides a clean, modern layout with responsive design. </a:t>
            </a:r>
            <a:r>
              <a:rPr lang="en-GB">
                <a:solidFill>
                  <a:srgbClr val="FFFFFF"/>
                </a:solidFill>
                <a:latin typeface="Quattrocento Sans"/>
                <a:ea typeface="Quattrocento Sans"/>
                <a:cs typeface="Quattrocento Sans"/>
                <a:sym typeface="Quattrocento Sans"/>
              </a:rPr>
              <a:t>In the project there are </a:t>
            </a:r>
            <a:r>
              <a:rPr b="0" i="0" lang="en-GB">
                <a:solidFill>
                  <a:srgbClr val="FFFFFF"/>
                </a:solidFill>
                <a:latin typeface="Quattrocento Sans"/>
                <a:ea typeface="Quattrocento Sans"/>
                <a:cs typeface="Quattrocento Sans"/>
                <a:sym typeface="Quattrocento Sans"/>
              </a:rPr>
              <a:t>introduction, services, portfolio, and contact information sections. The website was built using HTML, styled using CSS, and made interactive through JavaScript</a:t>
            </a:r>
            <a:r>
              <a:rPr b="0" i="0" lang="en-GB">
                <a:latin typeface="Quattrocento Sans"/>
                <a:ea typeface="Quattrocento Sans"/>
                <a:cs typeface="Quattrocento Sans"/>
                <a:sym typeface="Quattrocento Sans"/>
              </a:rPr>
              <a:t>. It serves as both a personal and professional portfolio. The aim of this portfolio website is to </a:t>
            </a:r>
            <a:r>
              <a:rPr lang="en-GB">
                <a:latin typeface="Quattrocento Sans"/>
                <a:ea typeface="Quattrocento Sans"/>
                <a:cs typeface="Quattrocento Sans"/>
                <a:sym typeface="Quattrocento Sans"/>
              </a:rPr>
              <a:t>attract </a:t>
            </a:r>
            <a:r>
              <a:rPr b="0" i="0" lang="en-GB">
                <a:latin typeface="Quattrocento Sans"/>
                <a:ea typeface="Quattrocento Sans"/>
                <a:cs typeface="Quattrocento Sans"/>
                <a:sym typeface="Quattrocento Sans"/>
              </a:rPr>
              <a:t>opportunities </a:t>
            </a:r>
            <a:r>
              <a:rPr lang="en-GB">
                <a:latin typeface="Quattrocento Sans"/>
                <a:ea typeface="Quattrocento Sans"/>
                <a:cs typeface="Quattrocento Sans"/>
                <a:sym typeface="Quattrocento Sans"/>
              </a:rPr>
              <a:t>in music production, DJ services and film scoring </a:t>
            </a:r>
            <a:r>
              <a:rPr b="0" i="0" lang="en-GB">
                <a:latin typeface="Quattrocento Sans"/>
                <a:ea typeface="Quattrocento Sans"/>
                <a:cs typeface="Quattrocento Sans"/>
                <a:sym typeface="Quattrocento Sans"/>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Quattrocento Sans"/>
              <a:buNone/>
            </a:pPr>
            <a:r>
              <a:rPr b="0" i="0" lang="en-GB">
                <a:solidFill>
                  <a:srgbClr val="FFFFFF"/>
                </a:solidFill>
                <a:latin typeface="Quattrocento Sans"/>
                <a:ea typeface="Quattrocento Sans"/>
                <a:cs typeface="Quattrocento Sans"/>
                <a:sym typeface="Quattrocento Sans"/>
              </a:rPr>
              <a:t>Features</a:t>
            </a:r>
            <a:endParaRPr/>
          </a:p>
        </p:txBody>
      </p:sp>
      <p:sp>
        <p:nvSpPr>
          <p:cNvPr id="225" name="Google Shape;225;p3"/>
          <p:cNvSpPr txBox="1"/>
          <p:nvPr>
            <p:ph idx="1" type="body"/>
          </p:nvPr>
        </p:nvSpPr>
        <p:spPr>
          <a:xfrm>
            <a:off x="539963" y="1621200"/>
            <a:ext cx="11101200" cy="4722300"/>
          </a:xfrm>
          <a:prstGeom prst="rect">
            <a:avLst/>
          </a:prstGeom>
          <a:noFill/>
          <a:ln>
            <a:noFill/>
          </a:ln>
        </p:spPr>
        <p:txBody>
          <a:bodyPr anchorCtr="0" anchor="t" bIns="45700" lIns="91425" spcFirstLastPara="1" rIns="91425" wrap="square" tIns="45700">
            <a:noAutofit/>
          </a:bodyPr>
          <a:lstStyle/>
          <a:p>
            <a:pPr indent="-267459" lvl="0" marL="270000" rtl="0" algn="l">
              <a:lnSpc>
                <a:spcPct val="125000"/>
              </a:lnSpc>
              <a:spcBef>
                <a:spcPts val="0"/>
              </a:spcBef>
              <a:spcAft>
                <a:spcPts val="0"/>
              </a:spcAft>
              <a:buClr>
                <a:srgbClr val="FFFFFF"/>
              </a:buClr>
              <a:buSzPts val="2200"/>
              <a:buFont typeface="Quattrocento Sans"/>
              <a:buChar char="•"/>
            </a:pPr>
            <a:r>
              <a:rPr i="0" lang="en-GB" sz="2200">
                <a:solidFill>
                  <a:srgbClr val="FFFFFF"/>
                </a:solidFill>
                <a:latin typeface="Quattrocento Sans"/>
                <a:ea typeface="Quattrocento Sans"/>
                <a:cs typeface="Quattrocento Sans"/>
                <a:sym typeface="Quattrocento Sans"/>
              </a:rPr>
              <a:t>Home S</a:t>
            </a:r>
            <a:r>
              <a:rPr i="0" lang="en-GB" sz="2200">
                <a:solidFill>
                  <a:srgbClr val="FFFFFF"/>
                </a:solidFill>
                <a:latin typeface="Quattrocento Sans"/>
                <a:ea typeface="Quattrocento Sans"/>
                <a:cs typeface="Quattrocento Sans"/>
                <a:sym typeface="Quattrocento Sans"/>
              </a:rPr>
              <a:t>ection: A full-screen image of an album cover fills the screen. The section also includes an introduction and a welcome message.</a:t>
            </a:r>
            <a:endParaRPr sz="2200">
              <a:latin typeface="Quattrocento Sans"/>
              <a:ea typeface="Quattrocento Sans"/>
              <a:cs typeface="Quattrocento Sans"/>
              <a:sym typeface="Quattrocento Sans"/>
            </a:endParaRPr>
          </a:p>
          <a:p>
            <a:pPr indent="-267459" lvl="0" marL="270000" rtl="0" algn="l">
              <a:lnSpc>
                <a:spcPct val="125000"/>
              </a:lnSpc>
              <a:spcBef>
                <a:spcPts val="750"/>
              </a:spcBef>
              <a:spcAft>
                <a:spcPts val="0"/>
              </a:spcAft>
              <a:buClr>
                <a:srgbClr val="FFFFFF"/>
              </a:buClr>
              <a:buSzPts val="2200"/>
              <a:buFont typeface="Quattrocento Sans"/>
              <a:buChar char="•"/>
            </a:pPr>
            <a:r>
              <a:rPr i="0" lang="en-GB" sz="2200">
                <a:solidFill>
                  <a:srgbClr val="FFFFFF"/>
                </a:solidFill>
                <a:latin typeface="Quattrocento Sans"/>
                <a:ea typeface="Quattrocento Sans"/>
                <a:cs typeface="Quattrocento Sans"/>
                <a:sym typeface="Quattrocento Sans"/>
              </a:rPr>
              <a:t>About Section: Includes information on the individual’s background, skills, experience, and education. These details </a:t>
            </a:r>
            <a:r>
              <a:rPr lang="en-GB" sz="2200">
                <a:solidFill>
                  <a:srgbClr val="FFFFFF"/>
                </a:solidFill>
                <a:latin typeface="Quattrocento Sans"/>
                <a:ea typeface="Quattrocento Sans"/>
                <a:cs typeface="Quattrocento Sans"/>
                <a:sym typeface="Quattrocento Sans"/>
              </a:rPr>
              <a:t>are stored in </a:t>
            </a:r>
            <a:r>
              <a:rPr i="0" lang="en-GB" sz="2200">
                <a:solidFill>
                  <a:srgbClr val="FFFFFF"/>
                </a:solidFill>
                <a:latin typeface="Quattrocento Sans"/>
                <a:ea typeface="Quattrocento Sans"/>
                <a:cs typeface="Quattrocento Sans"/>
                <a:sym typeface="Quattrocento Sans"/>
              </a:rPr>
              <a:t>tabs, making navigation simple. </a:t>
            </a:r>
            <a:endParaRPr sz="2200">
              <a:latin typeface="Quattrocento Sans"/>
              <a:ea typeface="Quattrocento Sans"/>
              <a:cs typeface="Quattrocento Sans"/>
              <a:sym typeface="Quattrocento Sans"/>
            </a:endParaRPr>
          </a:p>
          <a:p>
            <a:pPr indent="-267459" lvl="0" marL="270000" rtl="0" algn="l">
              <a:lnSpc>
                <a:spcPct val="125000"/>
              </a:lnSpc>
              <a:spcBef>
                <a:spcPts val="750"/>
              </a:spcBef>
              <a:spcAft>
                <a:spcPts val="0"/>
              </a:spcAft>
              <a:buClr>
                <a:srgbClr val="FFFFFF"/>
              </a:buClr>
              <a:buSzPts val="2200"/>
              <a:buFont typeface="Quattrocento Sans"/>
              <a:buChar char="•"/>
            </a:pPr>
            <a:r>
              <a:rPr i="0" lang="en-GB" sz="2200">
                <a:solidFill>
                  <a:srgbClr val="FFFFFF"/>
                </a:solidFill>
                <a:latin typeface="Quattrocento Sans"/>
                <a:ea typeface="Quattrocento Sans"/>
                <a:cs typeface="Quattrocento Sans"/>
                <a:sym typeface="Quattrocento Sans"/>
              </a:rPr>
              <a:t>Services Section: A list of the services the individual offers.</a:t>
            </a:r>
            <a:endParaRPr sz="2200">
              <a:latin typeface="Quattrocento Sans"/>
              <a:ea typeface="Quattrocento Sans"/>
              <a:cs typeface="Quattrocento Sans"/>
              <a:sym typeface="Quattrocento Sans"/>
            </a:endParaRPr>
          </a:p>
          <a:p>
            <a:pPr indent="-267459" lvl="0" marL="270000" rtl="0" algn="l">
              <a:lnSpc>
                <a:spcPct val="125000"/>
              </a:lnSpc>
              <a:spcBef>
                <a:spcPts val="750"/>
              </a:spcBef>
              <a:spcAft>
                <a:spcPts val="0"/>
              </a:spcAft>
              <a:buClr>
                <a:srgbClr val="FFFFFF"/>
              </a:buClr>
              <a:buSzPts val="2200"/>
              <a:buFont typeface="Quattrocento Sans"/>
              <a:buChar char="•"/>
            </a:pPr>
            <a:r>
              <a:rPr i="0" lang="en-GB" sz="2200">
                <a:solidFill>
                  <a:srgbClr val="FFFFFF"/>
                </a:solidFill>
                <a:latin typeface="Quattrocento Sans"/>
                <a:ea typeface="Quattrocento Sans"/>
                <a:cs typeface="Quattrocento Sans"/>
                <a:sym typeface="Quattrocento Sans"/>
              </a:rPr>
              <a:t>Portfolio Section: Links to the </a:t>
            </a:r>
            <a:r>
              <a:rPr lang="en-GB" sz="2200">
                <a:solidFill>
                  <a:srgbClr val="FFFFFF"/>
                </a:solidFill>
                <a:latin typeface="Quattrocento Sans"/>
                <a:ea typeface="Quattrocento Sans"/>
                <a:cs typeface="Quattrocento Sans"/>
                <a:sym typeface="Quattrocento Sans"/>
              </a:rPr>
              <a:t>individual’s musical content is provided. Also, a video featuring a film score that the individual wrote is embedded in this section. </a:t>
            </a:r>
            <a:r>
              <a:rPr lang="en-GB" sz="2200">
                <a:latin typeface="Quattrocento Sans"/>
                <a:ea typeface="Quattrocento Sans"/>
                <a:cs typeface="Quattrocento Sans"/>
                <a:sym typeface="Quattrocento Sans"/>
              </a:rPr>
              <a:t>A grid layout showcasing the individual's work is featured</a:t>
            </a:r>
            <a:endParaRPr i="0" sz="2200">
              <a:solidFill>
                <a:srgbClr val="FFFFFF"/>
              </a:solidFill>
              <a:latin typeface="Quattrocento Sans"/>
              <a:ea typeface="Quattrocento Sans"/>
              <a:cs typeface="Quattrocento Sans"/>
              <a:sym typeface="Quattrocento Sans"/>
            </a:endParaRPr>
          </a:p>
          <a:p>
            <a:pPr indent="-267459" lvl="0" marL="270000" rtl="0" algn="l">
              <a:lnSpc>
                <a:spcPct val="125000"/>
              </a:lnSpc>
              <a:spcBef>
                <a:spcPts val="750"/>
              </a:spcBef>
              <a:spcAft>
                <a:spcPts val="0"/>
              </a:spcAft>
              <a:buClr>
                <a:srgbClr val="FFFFFF"/>
              </a:buClr>
              <a:buSzPts val="2200"/>
              <a:buFont typeface="Quattrocento Sans"/>
              <a:buChar char="•"/>
            </a:pPr>
            <a:r>
              <a:rPr i="0" lang="en-GB" sz="2200">
                <a:solidFill>
                  <a:srgbClr val="FFFFFF"/>
                </a:solidFill>
                <a:latin typeface="Quattrocento Sans"/>
                <a:ea typeface="Quattrocento Sans"/>
                <a:cs typeface="Quattrocento Sans"/>
                <a:sym typeface="Quattrocento Sans"/>
              </a:rPr>
              <a:t>Contact Section: A form for visitors to get in touch in relation to bookings or enquiries. Integrated social media links and a downloadable CV is also provided.</a:t>
            </a:r>
            <a:endParaRPr i="0" sz="2200">
              <a:solidFill>
                <a:schemeClr val="lt2"/>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
          <p:cNvSpPr txBox="1"/>
          <p:nvPr>
            <p:ph type="title"/>
          </p:nvPr>
        </p:nvSpPr>
        <p:spPr>
          <a:xfrm>
            <a:off x="540000" y="194925"/>
            <a:ext cx="11101200" cy="2154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Quattrocento Sans"/>
              <a:buNone/>
            </a:pPr>
            <a:r>
              <a:rPr b="0" i="0" lang="en-GB">
                <a:solidFill>
                  <a:srgbClr val="FFFFFF"/>
                </a:solidFill>
                <a:latin typeface="Quattrocento Sans"/>
                <a:ea typeface="Quattrocento Sans"/>
                <a:cs typeface="Quattrocento Sans"/>
                <a:sym typeface="Quattrocento Sans"/>
              </a:rPr>
              <a:t>Technology Stack</a:t>
            </a:r>
            <a:endParaRPr/>
          </a:p>
        </p:txBody>
      </p:sp>
      <p:sp>
        <p:nvSpPr>
          <p:cNvPr id="231" name="Google Shape;231;p4"/>
          <p:cNvSpPr txBox="1"/>
          <p:nvPr>
            <p:ph idx="1" type="body"/>
          </p:nvPr>
        </p:nvSpPr>
        <p:spPr>
          <a:xfrm>
            <a:off x="540000" y="1288400"/>
            <a:ext cx="11101200" cy="5020200"/>
          </a:xfrm>
          <a:prstGeom prst="rect">
            <a:avLst/>
          </a:prstGeom>
          <a:noFill/>
          <a:ln>
            <a:noFill/>
          </a:ln>
        </p:spPr>
        <p:txBody>
          <a:bodyPr anchorCtr="0" anchor="t" bIns="45700" lIns="91425" spcFirstLastPara="1" rIns="91425" wrap="square" tIns="45700">
            <a:noAutofit/>
          </a:bodyPr>
          <a:lstStyle/>
          <a:p>
            <a:pPr indent="-295400" lvl="0" marL="270000" rtl="0" algn="l">
              <a:lnSpc>
                <a:spcPct val="125000"/>
              </a:lnSpc>
              <a:spcBef>
                <a:spcPts val="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HTML: Used for structuring the webpage content. </a:t>
            </a:r>
            <a:endParaRPr sz="2200"/>
          </a:p>
          <a:p>
            <a:pPr indent="-295399" lvl="0" marL="269999"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CSS: Applied for styling and visual presentation of the website. This includes aspects such as layout, colouring and website responsiveness. </a:t>
            </a:r>
            <a:r>
              <a:rPr lang="en-GB" sz="2200">
                <a:latin typeface="Quattrocento Sans"/>
                <a:ea typeface="Quattrocento Sans"/>
                <a:cs typeface="Quattrocento Sans"/>
                <a:sym typeface="Quattrocento Sans"/>
              </a:rPr>
              <a:t>The website is designed through CSS code. This includes layout, typography, colours, and transitions. Layout Styling: Flexbox and grid are used for responsive layout across different sections.Interactive Styling: Hover effects and transitions are applied to improve the user experience.</a:t>
            </a:r>
            <a:endParaRPr sz="2200">
              <a:solidFill>
                <a:srgbClr val="FFFFFF"/>
              </a:solidFill>
              <a:latin typeface="Quattrocento Sans"/>
              <a:ea typeface="Quattrocento Sans"/>
              <a:cs typeface="Quattrocento Sans"/>
              <a:sym typeface="Quattrocento Sans"/>
            </a:endParaRPr>
          </a:p>
          <a:p>
            <a:pPr indent="-295399" lvl="0" marL="269999"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JavaScript: Provides website interactivity. The examples of this </a:t>
            </a:r>
            <a:r>
              <a:rPr lang="en-GB" sz="2200">
                <a:solidFill>
                  <a:srgbClr val="FFFFFF"/>
                </a:solidFill>
                <a:latin typeface="Quattrocento Sans"/>
                <a:ea typeface="Quattrocento Sans"/>
                <a:cs typeface="Quattrocento Sans"/>
                <a:sym typeface="Quattrocento Sans"/>
              </a:rPr>
              <a:t>are the handing of the </a:t>
            </a:r>
            <a:r>
              <a:rPr b="0" i="0" lang="en-GB" sz="2200">
                <a:solidFill>
                  <a:srgbClr val="FFFFFF"/>
                </a:solidFill>
                <a:latin typeface="Quattrocento Sans"/>
                <a:ea typeface="Quattrocento Sans"/>
                <a:cs typeface="Quattrocento Sans"/>
                <a:sym typeface="Quattrocento Sans"/>
              </a:rPr>
              <a:t>form submission, dynamic tab switching, and the mobile menu toggle. </a:t>
            </a:r>
            <a:endParaRPr b="0" i="0" sz="2200">
              <a:solidFill>
                <a:srgbClr val="FFFFFF"/>
              </a:solidFill>
              <a:latin typeface="Quattrocento Sans"/>
              <a:ea typeface="Quattrocento Sans"/>
              <a:cs typeface="Quattrocento Sans"/>
              <a:sym typeface="Quattrocento Sans"/>
            </a:endParaRPr>
          </a:p>
          <a:p>
            <a:pPr indent="0" lvl="0" marL="269999" rtl="0" algn="l">
              <a:lnSpc>
                <a:spcPct val="125000"/>
              </a:lnSpc>
              <a:spcBef>
                <a:spcPts val="1000"/>
              </a:spcBef>
              <a:spcAft>
                <a:spcPts val="0"/>
              </a:spcAft>
              <a:buNone/>
            </a:pPr>
            <a:r>
              <a:rPr lang="en-GB" sz="2200">
                <a:latin typeface="Quattrocento Sans"/>
                <a:ea typeface="Quattrocento Sans"/>
                <a:cs typeface="Quattrocento Sans"/>
                <a:sym typeface="Quattrocento Sans"/>
              </a:rPr>
              <a:t>Form Submission: Submitting the contact form through the Formspree API. </a:t>
            </a:r>
            <a:endParaRPr sz="2200"/>
          </a:p>
          <a:p>
            <a:pPr indent="0" lvl="0" marL="269999" rtl="0" algn="l">
              <a:spcBef>
                <a:spcPts val="1000"/>
              </a:spcBef>
              <a:spcAft>
                <a:spcPts val="0"/>
              </a:spcAft>
              <a:buNone/>
            </a:pPr>
            <a:r>
              <a:rPr lang="en-GB" sz="2200">
                <a:latin typeface="Quattrocento Sans"/>
                <a:ea typeface="Quattrocento Sans"/>
                <a:cs typeface="Quattrocento Sans"/>
                <a:sym typeface="Quattrocento Sans"/>
              </a:rPr>
              <a:t>Mobile Menu Toggle: JavaScript is used to open and close the hamburger menu. This better mobile navigation.</a:t>
            </a:r>
            <a:endParaRPr sz="2200"/>
          </a:p>
          <a:p>
            <a:pPr indent="0" lvl="0" marL="269999" rtl="0" algn="l">
              <a:spcBef>
                <a:spcPts val="1000"/>
              </a:spcBef>
              <a:spcAft>
                <a:spcPts val="0"/>
              </a:spcAft>
              <a:buNone/>
            </a:pPr>
            <a:r>
              <a:rPr lang="en-GB" sz="2200">
                <a:latin typeface="Quattrocento Sans"/>
                <a:ea typeface="Quattrocento Sans"/>
                <a:cs typeface="Quattrocento Sans"/>
                <a:sym typeface="Quattrocento Sans"/>
              </a:rPr>
              <a:t>Tab Navigation: JavaScript is used to open and close tabs in the about section e.g. the education tab.</a:t>
            </a:r>
            <a:endParaRPr sz="2200"/>
          </a:p>
          <a:p>
            <a:pPr indent="-295400" lvl="0" marL="270000" rtl="0" algn="l">
              <a:lnSpc>
                <a:spcPct val="125000"/>
              </a:lnSpc>
              <a:spcBef>
                <a:spcPts val="1000"/>
              </a:spcBef>
              <a:spcAft>
                <a:spcPts val="0"/>
              </a:spcAft>
              <a:buClr>
                <a:srgbClr val="FFFFFF"/>
              </a:buClr>
              <a:buSzPts val="2200"/>
              <a:buFont typeface="Quattrocento Sans"/>
              <a:buChar char="•"/>
            </a:pPr>
            <a:r>
              <a:t/>
            </a:r>
            <a:endParaRPr sz="22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GB"/>
              <a:t>Design Considerations</a:t>
            </a:r>
            <a:endParaRPr/>
          </a:p>
        </p:txBody>
      </p:sp>
      <p:sp>
        <p:nvSpPr>
          <p:cNvPr id="237" name="Google Shape;237;p8"/>
          <p:cNvSpPr txBox="1"/>
          <p:nvPr>
            <p:ph idx="1" type="body"/>
          </p:nvPr>
        </p:nvSpPr>
        <p:spPr>
          <a:xfrm>
            <a:off x="539999" y="1908401"/>
            <a:ext cx="11101136" cy="3779837"/>
          </a:xfrm>
          <a:prstGeom prst="rect">
            <a:avLst/>
          </a:prstGeom>
          <a:noFill/>
          <a:ln>
            <a:noFill/>
          </a:ln>
        </p:spPr>
        <p:txBody>
          <a:bodyPr anchorCtr="0" anchor="t" bIns="45700" lIns="91425" spcFirstLastPara="1" rIns="91425" wrap="square" tIns="45700">
            <a:normAutofit/>
          </a:bodyPr>
          <a:lstStyle/>
          <a:p>
            <a:pPr indent="-295400" lvl="0" marL="270000" rtl="0" algn="l">
              <a:lnSpc>
                <a:spcPct val="125000"/>
              </a:lnSpc>
              <a:spcBef>
                <a:spcPts val="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Colour Scheme: The colour scheme predominantly uses pink. Teal is also used, with contrasting colours added for readability. </a:t>
            </a:r>
            <a:endParaRPr sz="2200"/>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Typography: Poppins is the used font for all writing on the website. This font suited the website aesthetically as it made for a clean, easily readable look.</a:t>
            </a:r>
            <a:endParaRPr sz="2200"/>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Visual Hierarchy: Emphasis is given to key content such as headings, navigation, and call-to-action buttons. This helps guide users through the site.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Quattrocento Sans"/>
              <a:buNone/>
            </a:pPr>
            <a:r>
              <a:rPr b="0" i="0" lang="en-GB">
                <a:solidFill>
                  <a:srgbClr val="FFFFFF"/>
                </a:solidFill>
                <a:latin typeface="Quattrocento Sans"/>
                <a:ea typeface="Quattrocento Sans"/>
                <a:cs typeface="Quattrocento Sans"/>
                <a:sym typeface="Quattrocento Sans"/>
              </a:rPr>
              <a:t>Responsive Design </a:t>
            </a:r>
            <a:br>
              <a:rPr lang="en-GB"/>
            </a:br>
            <a:endParaRPr/>
          </a:p>
        </p:txBody>
      </p:sp>
      <p:sp>
        <p:nvSpPr>
          <p:cNvPr id="243" name="Google Shape;243;p9"/>
          <p:cNvSpPr txBox="1"/>
          <p:nvPr>
            <p:ph idx="1" type="body"/>
          </p:nvPr>
        </p:nvSpPr>
        <p:spPr>
          <a:xfrm>
            <a:off x="540000" y="1817914"/>
            <a:ext cx="11101136" cy="449081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rgbClr val="FFFFFF"/>
              </a:buClr>
              <a:buSzPts val="1800"/>
              <a:buNone/>
            </a:pPr>
            <a:r>
              <a:rPr b="0" i="0" lang="en-GB" sz="2200">
                <a:solidFill>
                  <a:srgbClr val="FFFFFF"/>
                </a:solidFill>
                <a:latin typeface="Quattrocento Sans"/>
                <a:ea typeface="Quattrocento Sans"/>
                <a:cs typeface="Quattrocento Sans"/>
                <a:sym typeface="Quattrocento Sans"/>
              </a:rPr>
              <a:t>The website is fully responsive, designed to work seamlessly on various devices such as desktops, tablets, and mobile phones. The dynamic layout is determined by the screen size . This ensures content remains accessible and easy to navigate on all devices. </a:t>
            </a:r>
            <a:endParaRPr sz="2200"/>
          </a:p>
          <a:p>
            <a:pPr indent="0" lvl="0" marL="0" rtl="0" algn="l">
              <a:lnSpc>
                <a:spcPct val="125000"/>
              </a:lnSpc>
              <a:spcBef>
                <a:spcPts val="1000"/>
              </a:spcBef>
              <a:spcAft>
                <a:spcPts val="0"/>
              </a:spcAft>
              <a:buClr>
                <a:srgbClr val="FFFFFF"/>
              </a:buClr>
              <a:buSzPts val="1800"/>
              <a:buNone/>
            </a:pPr>
            <a:r>
              <a:rPr b="0" i="0" lang="en-GB" sz="2200">
                <a:solidFill>
                  <a:srgbClr val="FFFFFF"/>
                </a:solidFill>
                <a:latin typeface="Quattrocento Sans"/>
                <a:ea typeface="Quattrocento Sans"/>
                <a:cs typeface="Quattrocento Sans"/>
                <a:sym typeface="Quattrocento Sans"/>
              </a:rPr>
              <a:t>Key responsive elements: </a:t>
            </a:r>
            <a:endParaRPr sz="2200"/>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Mobile Navigation: The menu turns into a hamburger menu which becomes a side navigation that can be toggled open or closed. </a:t>
            </a:r>
            <a:endParaRPr sz="2200">
              <a:solidFill>
                <a:srgbClr val="FFFFFF"/>
              </a:solidFill>
              <a:latin typeface="Quattrocento Sans"/>
              <a:ea typeface="Quattrocento Sans"/>
              <a:cs typeface="Quattrocento Sans"/>
              <a:sym typeface="Quattrocento Sans"/>
            </a:endParaRPr>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Grid Layouts: A responsive grid layout is used for the portfolio and services sections. This grid adapts to different screen sizes. </a:t>
            </a:r>
            <a:endParaRPr sz="2200"/>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Font Sizes: Are adjusted to ensure the website is always easily readable.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0"/>
          <p:cNvSpPr txBox="1"/>
          <p:nvPr>
            <p:ph type="title"/>
          </p:nvPr>
        </p:nvSpPr>
        <p:spPr>
          <a:xfrm>
            <a:off x="855686" y="432957"/>
            <a:ext cx="11101135" cy="180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Quattrocento Sans"/>
              <a:buNone/>
            </a:pPr>
            <a:r>
              <a:rPr b="0" i="0" lang="en-GB">
                <a:solidFill>
                  <a:srgbClr val="FFFFFF"/>
                </a:solidFill>
                <a:latin typeface="Quattrocento Sans"/>
                <a:ea typeface="Quattrocento Sans"/>
                <a:cs typeface="Quattrocento Sans"/>
                <a:sym typeface="Quattrocento Sans"/>
              </a:rPr>
              <a:t>Functionality </a:t>
            </a:r>
            <a:br>
              <a:rPr lang="en-GB"/>
            </a:br>
            <a:endParaRPr/>
          </a:p>
        </p:txBody>
      </p:sp>
      <p:sp>
        <p:nvSpPr>
          <p:cNvPr id="249" name="Google Shape;249;p10"/>
          <p:cNvSpPr txBox="1"/>
          <p:nvPr>
            <p:ph idx="1" type="body"/>
          </p:nvPr>
        </p:nvSpPr>
        <p:spPr>
          <a:xfrm>
            <a:off x="540000" y="1730829"/>
            <a:ext cx="11101136" cy="4577895"/>
          </a:xfrm>
          <a:prstGeom prst="rect">
            <a:avLst/>
          </a:prstGeom>
          <a:noFill/>
          <a:ln>
            <a:noFill/>
          </a:ln>
        </p:spPr>
        <p:txBody>
          <a:bodyPr anchorCtr="0" anchor="t" bIns="45700" lIns="91425" spcFirstLastPara="1" rIns="91425" wrap="square" tIns="45700">
            <a:normAutofit/>
          </a:bodyPr>
          <a:lstStyle/>
          <a:p>
            <a:pPr indent="-295400" lvl="0" marL="270000" rtl="0" algn="l">
              <a:lnSpc>
                <a:spcPct val="125000"/>
              </a:lnSpc>
              <a:spcBef>
                <a:spcPts val="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Form Submission: The contact form uses the Formspree API. Messages get sent to a Formspree account, as well as straight to an email. The form uses fetch to process the submission. The user receives a success or error message depending on whether sending the message was successful or not.</a:t>
            </a:r>
            <a:endParaRPr sz="2200"/>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Menu Interaction: For mobile users, the menu can be toggled open and closed using JavaScript. </a:t>
            </a:r>
            <a:endParaRPr sz="2200"/>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Tab Switching: The "About" section features tab navigation. This allows users to switch between different content (Skills, Experience, and Education).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Quattrocento Sans"/>
              <a:buNone/>
            </a:pPr>
            <a:r>
              <a:rPr b="0" i="0" lang="en-GB">
                <a:solidFill>
                  <a:srgbClr val="FFFFFF"/>
                </a:solidFill>
                <a:latin typeface="Quattrocento Sans"/>
                <a:ea typeface="Quattrocento Sans"/>
                <a:cs typeface="Quattrocento Sans"/>
                <a:sym typeface="Quattrocento Sans"/>
              </a:rPr>
              <a:t>Future Enhancements</a:t>
            </a:r>
            <a:endParaRPr/>
          </a:p>
        </p:txBody>
      </p:sp>
      <p:sp>
        <p:nvSpPr>
          <p:cNvPr id="255" name="Google Shape;255;p11"/>
          <p:cNvSpPr txBox="1"/>
          <p:nvPr>
            <p:ph idx="1" type="body"/>
          </p:nvPr>
        </p:nvSpPr>
        <p:spPr>
          <a:xfrm>
            <a:off x="540000" y="1992086"/>
            <a:ext cx="11101136" cy="4316638"/>
          </a:xfrm>
          <a:prstGeom prst="rect">
            <a:avLst/>
          </a:prstGeom>
          <a:noFill/>
          <a:ln>
            <a:noFill/>
          </a:ln>
        </p:spPr>
        <p:txBody>
          <a:bodyPr anchorCtr="0" anchor="t" bIns="45700" lIns="91425" spcFirstLastPara="1" rIns="91425" wrap="square" tIns="45700">
            <a:normAutofit/>
          </a:bodyPr>
          <a:lstStyle/>
          <a:p>
            <a:pPr indent="-295400" lvl="0" marL="270000" rtl="0" algn="l">
              <a:lnSpc>
                <a:spcPct val="125000"/>
              </a:lnSpc>
              <a:spcBef>
                <a:spcPts val="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Add a Blog Section: A blog would help the individual to update and stay connected with his fanbase.</a:t>
            </a:r>
            <a:endParaRPr sz="2200"/>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Client Feedback: Include feedback from clients or collaborators. Will help </a:t>
            </a:r>
            <a:r>
              <a:rPr lang="en-GB" sz="2200">
                <a:solidFill>
                  <a:srgbClr val="FFFFFF"/>
                </a:solidFill>
                <a:latin typeface="Quattrocento Sans"/>
                <a:ea typeface="Quattrocento Sans"/>
                <a:cs typeface="Quattrocento Sans"/>
                <a:sym typeface="Quattrocento Sans"/>
              </a:rPr>
              <a:t>when attracting future clients as it </a:t>
            </a:r>
            <a:r>
              <a:rPr b="0" i="0" lang="en-GB" sz="2200">
                <a:solidFill>
                  <a:srgbClr val="FFFFFF"/>
                </a:solidFill>
                <a:latin typeface="Quattrocento Sans"/>
                <a:ea typeface="Quattrocento Sans"/>
                <a:cs typeface="Quattrocento Sans"/>
                <a:sym typeface="Quattrocento Sans"/>
              </a:rPr>
              <a:t>builds credibility. </a:t>
            </a:r>
            <a:endParaRPr sz="2200"/>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SEO Optimization: Improve SEO by adding descriptions, keywords, and alt text to images. Improves the websites navigation and it’s visibility to search engines. </a:t>
            </a:r>
            <a:endParaRPr sz="2200"/>
          </a:p>
          <a:p>
            <a:pPr indent="-295400" lvl="0" marL="270000" rtl="0" algn="l">
              <a:lnSpc>
                <a:spcPct val="125000"/>
              </a:lnSpc>
              <a:spcBef>
                <a:spcPts val="1000"/>
              </a:spcBef>
              <a:spcAft>
                <a:spcPts val="0"/>
              </a:spcAft>
              <a:buClr>
                <a:srgbClr val="FFFFFF"/>
              </a:buClr>
              <a:buSzPts val="2200"/>
              <a:buChar char="•"/>
            </a:pPr>
            <a:r>
              <a:rPr b="0" i="0" lang="en-GB" sz="2200">
                <a:solidFill>
                  <a:srgbClr val="FFFFFF"/>
                </a:solidFill>
                <a:latin typeface="Quattrocento Sans"/>
                <a:ea typeface="Quattrocento Sans"/>
                <a:cs typeface="Quattrocento Sans"/>
                <a:sym typeface="Quattrocento Sans"/>
              </a:rPr>
              <a:t>More Interactive Features: Interactive elements make the website interesting and memorable.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Bell MT"/>
              <a:buNone/>
            </a:pPr>
            <a:r>
              <a:rPr lang="en-GB"/>
              <a:t>Conclusion</a:t>
            </a:r>
            <a:endParaRPr/>
          </a:p>
        </p:txBody>
      </p:sp>
      <p:sp>
        <p:nvSpPr>
          <p:cNvPr id="261" name="Google Shape;261;p12"/>
          <p:cNvSpPr txBox="1"/>
          <p:nvPr>
            <p:ph idx="1" type="body"/>
          </p:nvPr>
        </p:nvSpPr>
        <p:spPr>
          <a:xfrm>
            <a:off x="540000" y="1872343"/>
            <a:ext cx="11101136" cy="4436381"/>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rgbClr val="FFFFFF"/>
              </a:buClr>
              <a:buSzPts val="1800"/>
              <a:buNone/>
            </a:pPr>
            <a:r>
              <a:rPr b="0" i="0" lang="en-GB" sz="2200">
                <a:solidFill>
                  <a:srgbClr val="FFFFFF"/>
                </a:solidFill>
                <a:latin typeface="Quattrocento Sans"/>
                <a:ea typeface="Quattrocento Sans"/>
                <a:cs typeface="Quattrocento Sans"/>
                <a:sym typeface="Quattrocento Sans"/>
              </a:rPr>
              <a:t>This Personal Portfolio Website serves as an appropriate introduction to Stephen Lyne's professional work and services. It is designed with a modern aesthetic that will be pleasing to users and makes the website look attractive. The responsive layout and user-friendly features are important as it results in easy navigation between sections on the website. This portfolio is an effective way to showcase the individual’s skills and for attracting clients in the future.</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wVTI">
  <a:themeElements>
    <a:clrScheme name="AnalogousFromRegularSeed_2SEEDS">
      <a:dk1>
        <a:srgbClr val="000000"/>
      </a:dk1>
      <a:lt1>
        <a:srgbClr val="FFFFFF"/>
      </a:lt1>
      <a:dk2>
        <a:srgbClr val="32271C"/>
      </a:dk2>
      <a:lt2>
        <a:srgbClr val="F0F2F3"/>
      </a:lt2>
      <a:accent1>
        <a:srgbClr val="D55B17"/>
      </a:accent1>
      <a:accent2>
        <a:srgbClr val="E72935"/>
      </a:accent2>
      <a:accent3>
        <a:srgbClr val="C39F23"/>
      </a:accent3>
      <a:accent4>
        <a:srgbClr val="13B3AD"/>
      </a:accent4>
      <a:accent5>
        <a:srgbClr val="299FE7"/>
      </a:accent5>
      <a:accent6>
        <a:srgbClr val="2247D7"/>
      </a:accent6>
      <a:hlink>
        <a:srgbClr val="3F91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2024-11-14T13:48:32Z</dcterms:created>
  <dc:creator>Conor Lyne</dc:creator>
</cp:coreProperties>
</file>