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8" r:id="rId10"/>
    <p:sldId id="267" r:id="rId11"/>
    <p:sldId id="266" r:id="rId12"/>
    <p:sldId id="263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6B3A7-0237-1FF3-B360-D88D26595FED}" v="57" dt="2023-12-09T16:07:43.090"/>
    <p1510:client id="{7FAD366F-94D9-429A-96A4-2EE797D285EA}" v="162" dt="2023-12-09T21:31:35.808"/>
    <p1510:client id="{F04E4C7D-FDC2-CD8D-2D6C-6DBF35197DDD}" v="22" dt="2023-12-11T01:43:36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, Stephen" userId="S::robe9898@stthomas.edu::f738da46-ddd4-4f48-8b31-6c0d13aea569" providerId="AD" clId="Web-{09E6B3A7-0237-1FF3-B360-D88D26595FED}"/>
    <pc:docChg chg="modSld">
      <pc:chgData name="Robert, Stephen" userId="S::robe9898@stthomas.edu::f738da46-ddd4-4f48-8b31-6c0d13aea569" providerId="AD" clId="Web-{09E6B3A7-0237-1FF3-B360-D88D26595FED}" dt="2023-12-09T16:07:40.543" v="51" actId="20577"/>
      <pc:docMkLst>
        <pc:docMk/>
      </pc:docMkLst>
      <pc:sldChg chg="modSp">
        <pc:chgData name="Robert, Stephen" userId="S::robe9898@stthomas.edu::f738da46-ddd4-4f48-8b31-6c0d13aea569" providerId="AD" clId="Web-{09E6B3A7-0237-1FF3-B360-D88D26595FED}" dt="2023-12-09T15:57:23.902" v="35" actId="20577"/>
        <pc:sldMkLst>
          <pc:docMk/>
          <pc:sldMk cId="1430395951" sldId="258"/>
        </pc:sldMkLst>
        <pc:spChg chg="mod">
          <ac:chgData name="Robert, Stephen" userId="S::robe9898@stthomas.edu::f738da46-ddd4-4f48-8b31-6c0d13aea569" providerId="AD" clId="Web-{09E6B3A7-0237-1FF3-B360-D88D26595FED}" dt="2023-12-09T15:54:56.627" v="20" actId="14100"/>
          <ac:spMkLst>
            <pc:docMk/>
            <pc:sldMk cId="1430395951" sldId="258"/>
            <ac:spMk id="2" creationId="{30FA3E3E-BA3B-3E10-0926-9889CCDB9EF9}"/>
          </ac:spMkLst>
        </pc:spChg>
        <pc:spChg chg="mod">
          <ac:chgData name="Robert, Stephen" userId="S::robe9898@stthomas.edu::f738da46-ddd4-4f48-8b31-6c0d13aea569" providerId="AD" clId="Web-{09E6B3A7-0237-1FF3-B360-D88D26595FED}" dt="2023-12-09T15:57:23.902" v="35" actId="20577"/>
          <ac:spMkLst>
            <pc:docMk/>
            <pc:sldMk cId="1430395951" sldId="258"/>
            <ac:spMk id="3" creationId="{A5F72C45-89B7-4CF9-5BFF-3DBCF89D822C}"/>
          </ac:spMkLst>
        </pc:spChg>
      </pc:sldChg>
      <pc:sldChg chg="modSp">
        <pc:chgData name="Robert, Stephen" userId="S::robe9898@stthomas.edu::f738da46-ddd4-4f48-8b31-6c0d13aea569" providerId="AD" clId="Web-{09E6B3A7-0237-1FF3-B360-D88D26595FED}" dt="2023-12-09T15:57:41.011" v="38" actId="20577"/>
        <pc:sldMkLst>
          <pc:docMk/>
          <pc:sldMk cId="190156752" sldId="259"/>
        </pc:sldMkLst>
        <pc:spChg chg="mod">
          <ac:chgData name="Robert, Stephen" userId="S::robe9898@stthomas.edu::f738da46-ddd4-4f48-8b31-6c0d13aea569" providerId="AD" clId="Web-{09E6B3A7-0237-1FF3-B360-D88D26595FED}" dt="2023-12-09T15:57:41.011" v="38" actId="20577"/>
          <ac:spMkLst>
            <pc:docMk/>
            <pc:sldMk cId="190156752" sldId="259"/>
            <ac:spMk id="3" creationId="{E1A20F23-218D-EA6F-72A9-9209D3609D46}"/>
          </ac:spMkLst>
        </pc:spChg>
      </pc:sldChg>
      <pc:sldChg chg="modSp">
        <pc:chgData name="Robert, Stephen" userId="S::robe9898@stthomas.edu::f738da46-ddd4-4f48-8b31-6c0d13aea569" providerId="AD" clId="Web-{09E6B3A7-0237-1FF3-B360-D88D26595FED}" dt="2023-12-09T15:50:17.379" v="12"/>
        <pc:sldMkLst>
          <pc:docMk/>
          <pc:sldMk cId="3747185094" sldId="260"/>
        </pc:sldMkLst>
        <pc:spChg chg="mod">
          <ac:chgData name="Robert, Stephen" userId="S::robe9898@stthomas.edu::f738da46-ddd4-4f48-8b31-6c0d13aea569" providerId="AD" clId="Web-{09E6B3A7-0237-1FF3-B360-D88D26595FED}" dt="2023-12-09T15:50:17.379" v="12"/>
          <ac:spMkLst>
            <pc:docMk/>
            <pc:sldMk cId="3747185094" sldId="260"/>
            <ac:spMk id="3" creationId="{170902D7-FB9D-514F-4A1A-C815A21A2633}"/>
          </ac:spMkLst>
        </pc:spChg>
      </pc:sldChg>
      <pc:sldChg chg="modSp">
        <pc:chgData name="Robert, Stephen" userId="S::robe9898@stthomas.edu::f738da46-ddd4-4f48-8b31-6c0d13aea569" providerId="AD" clId="Web-{09E6B3A7-0237-1FF3-B360-D88D26595FED}" dt="2023-12-09T16:07:40.543" v="51" actId="20577"/>
        <pc:sldMkLst>
          <pc:docMk/>
          <pc:sldMk cId="1057124674" sldId="263"/>
        </pc:sldMkLst>
        <pc:spChg chg="mod">
          <ac:chgData name="Robert, Stephen" userId="S::robe9898@stthomas.edu::f738da46-ddd4-4f48-8b31-6c0d13aea569" providerId="AD" clId="Web-{09E6B3A7-0237-1FF3-B360-D88D26595FED}" dt="2023-12-09T16:07:40.543" v="51" actId="20577"/>
          <ac:spMkLst>
            <pc:docMk/>
            <pc:sldMk cId="1057124674" sldId="263"/>
            <ac:spMk id="2" creationId="{FA296441-4684-1F08-3C35-23DC256821E2}"/>
          </ac:spMkLst>
        </pc:spChg>
      </pc:sldChg>
    </pc:docChg>
  </pc:docChgLst>
  <pc:docChgLst>
    <pc:chgData name="Robert, Stephen" userId="S::robe9898@stthomas.edu::f738da46-ddd4-4f48-8b31-6c0d13aea569" providerId="AD" clId="Web-{7FAD366F-94D9-429A-96A4-2EE797D285EA}"/>
    <pc:docChg chg="addSld delSld modSld sldOrd">
      <pc:chgData name="Robert, Stephen" userId="S::robe9898@stthomas.edu::f738da46-ddd4-4f48-8b31-6c0d13aea569" providerId="AD" clId="Web-{7FAD366F-94D9-429A-96A4-2EE797D285EA}" dt="2023-12-09T21:31:35.808" v="154" actId="20577"/>
      <pc:docMkLst>
        <pc:docMk/>
      </pc:docMkLst>
      <pc:sldChg chg="modSp">
        <pc:chgData name="Robert, Stephen" userId="S::robe9898@stthomas.edu::f738da46-ddd4-4f48-8b31-6c0d13aea569" providerId="AD" clId="Web-{7FAD366F-94D9-429A-96A4-2EE797D285EA}" dt="2023-12-09T21:31:35.808" v="154" actId="20577"/>
        <pc:sldMkLst>
          <pc:docMk/>
          <pc:sldMk cId="1430395951" sldId="258"/>
        </pc:sldMkLst>
        <pc:spChg chg="mod">
          <ac:chgData name="Robert, Stephen" userId="S::robe9898@stthomas.edu::f738da46-ddd4-4f48-8b31-6c0d13aea569" providerId="AD" clId="Web-{7FAD366F-94D9-429A-96A4-2EE797D285EA}" dt="2023-12-09T21:31:35.808" v="154" actId="20577"/>
          <ac:spMkLst>
            <pc:docMk/>
            <pc:sldMk cId="1430395951" sldId="258"/>
            <ac:spMk id="3" creationId="{A5F72C45-89B7-4CF9-5BFF-3DBCF89D822C}"/>
          </ac:spMkLst>
        </pc:spChg>
      </pc:sldChg>
      <pc:sldChg chg="modSp">
        <pc:chgData name="Robert, Stephen" userId="S::robe9898@stthomas.edu::f738da46-ddd4-4f48-8b31-6c0d13aea569" providerId="AD" clId="Web-{7FAD366F-94D9-429A-96A4-2EE797D285EA}" dt="2023-12-09T19:26:34.947" v="87" actId="20577"/>
        <pc:sldMkLst>
          <pc:docMk/>
          <pc:sldMk cId="3747185094" sldId="260"/>
        </pc:sldMkLst>
        <pc:spChg chg="mod">
          <ac:chgData name="Robert, Stephen" userId="S::robe9898@stthomas.edu::f738da46-ddd4-4f48-8b31-6c0d13aea569" providerId="AD" clId="Web-{7FAD366F-94D9-429A-96A4-2EE797D285EA}" dt="2023-12-09T19:26:34.947" v="87" actId="20577"/>
          <ac:spMkLst>
            <pc:docMk/>
            <pc:sldMk cId="3747185094" sldId="260"/>
            <ac:spMk id="3" creationId="{170902D7-FB9D-514F-4A1A-C815A21A2633}"/>
          </ac:spMkLst>
        </pc:spChg>
      </pc:sldChg>
      <pc:sldChg chg="modSp">
        <pc:chgData name="Robert, Stephen" userId="S::robe9898@stthomas.edu::f738da46-ddd4-4f48-8b31-6c0d13aea569" providerId="AD" clId="Web-{7FAD366F-94D9-429A-96A4-2EE797D285EA}" dt="2023-12-09T20:41:42.133" v="106" actId="1076"/>
        <pc:sldMkLst>
          <pc:docMk/>
          <pc:sldMk cId="1523012079" sldId="261"/>
        </pc:sldMkLst>
        <pc:spChg chg="mod">
          <ac:chgData name="Robert, Stephen" userId="S::robe9898@stthomas.edu::f738da46-ddd4-4f48-8b31-6c0d13aea569" providerId="AD" clId="Web-{7FAD366F-94D9-429A-96A4-2EE797D285EA}" dt="2023-12-09T20:41:39.320" v="105" actId="14100"/>
          <ac:spMkLst>
            <pc:docMk/>
            <pc:sldMk cId="1523012079" sldId="261"/>
            <ac:spMk id="7" creationId="{D8A849DB-10DE-FD9F-BE1D-22895FAB576C}"/>
          </ac:spMkLst>
        </pc:spChg>
        <pc:picChg chg="mod">
          <ac:chgData name="Robert, Stephen" userId="S::robe9898@stthomas.edu::f738da46-ddd4-4f48-8b31-6c0d13aea569" providerId="AD" clId="Web-{7FAD366F-94D9-429A-96A4-2EE797D285EA}" dt="2023-12-09T20:41:42.133" v="106" actId="1076"/>
          <ac:picMkLst>
            <pc:docMk/>
            <pc:sldMk cId="1523012079" sldId="261"/>
            <ac:picMk id="4" creationId="{04536A03-79D3-B1C1-0256-A6CF4CD18DE2}"/>
          </ac:picMkLst>
        </pc:picChg>
      </pc:sldChg>
      <pc:sldChg chg="addSp delSp modSp">
        <pc:chgData name="Robert, Stephen" userId="S::robe9898@stthomas.edu::f738da46-ddd4-4f48-8b31-6c0d13aea569" providerId="AD" clId="Web-{7FAD366F-94D9-429A-96A4-2EE797D285EA}" dt="2023-12-09T16:11:13.007" v="4" actId="1076"/>
        <pc:sldMkLst>
          <pc:docMk/>
          <pc:sldMk cId="1057124674" sldId="263"/>
        </pc:sldMkLst>
        <pc:spChg chg="del">
          <ac:chgData name="Robert, Stephen" userId="S::robe9898@stthomas.edu::f738da46-ddd4-4f48-8b31-6c0d13aea569" providerId="AD" clId="Web-{7FAD366F-94D9-429A-96A4-2EE797D285EA}" dt="2023-12-09T16:10:46.397" v="0"/>
          <ac:spMkLst>
            <pc:docMk/>
            <pc:sldMk cId="1057124674" sldId="263"/>
            <ac:spMk id="3" creationId="{5D003A7F-7CA8-67F8-DDB6-61E6D83FE30B}"/>
          </ac:spMkLst>
        </pc:spChg>
        <pc:picChg chg="add mod ord">
          <ac:chgData name="Robert, Stephen" userId="S::robe9898@stthomas.edu::f738da46-ddd4-4f48-8b31-6c0d13aea569" providerId="AD" clId="Web-{7FAD366F-94D9-429A-96A4-2EE797D285EA}" dt="2023-12-09T16:11:13.007" v="4" actId="1076"/>
          <ac:picMkLst>
            <pc:docMk/>
            <pc:sldMk cId="1057124674" sldId="263"/>
            <ac:picMk id="4" creationId="{C2FAADCB-3D43-DE45-EA49-718A95F10D72}"/>
          </ac:picMkLst>
        </pc:picChg>
      </pc:sldChg>
      <pc:sldChg chg="modSp">
        <pc:chgData name="Robert, Stephen" userId="S::robe9898@stthomas.edu::f738da46-ddd4-4f48-8b31-6c0d13aea569" providerId="AD" clId="Web-{7FAD366F-94D9-429A-96A4-2EE797D285EA}" dt="2023-12-09T20:48:06.235" v="139" actId="20577"/>
        <pc:sldMkLst>
          <pc:docMk/>
          <pc:sldMk cId="3618832370" sldId="264"/>
        </pc:sldMkLst>
        <pc:spChg chg="mod">
          <ac:chgData name="Robert, Stephen" userId="S::robe9898@stthomas.edu::f738da46-ddd4-4f48-8b31-6c0d13aea569" providerId="AD" clId="Web-{7FAD366F-94D9-429A-96A4-2EE797D285EA}" dt="2023-12-09T20:48:06.235" v="139" actId="20577"/>
          <ac:spMkLst>
            <pc:docMk/>
            <pc:sldMk cId="3618832370" sldId="264"/>
            <ac:spMk id="2" creationId="{C8B6654A-A19A-3770-7096-3297F7245957}"/>
          </ac:spMkLst>
        </pc:spChg>
      </pc:sldChg>
      <pc:sldChg chg="modSp">
        <pc:chgData name="Robert, Stephen" userId="S::robe9898@stthomas.edu::f738da46-ddd4-4f48-8b31-6c0d13aea569" providerId="AD" clId="Web-{7FAD366F-94D9-429A-96A4-2EE797D285EA}" dt="2023-12-09T18:01:14.897" v="49" actId="20577"/>
        <pc:sldMkLst>
          <pc:docMk/>
          <pc:sldMk cId="43359655" sldId="265"/>
        </pc:sldMkLst>
        <pc:spChg chg="mod">
          <ac:chgData name="Robert, Stephen" userId="S::robe9898@stthomas.edu::f738da46-ddd4-4f48-8b31-6c0d13aea569" providerId="AD" clId="Web-{7FAD366F-94D9-429A-96A4-2EE797D285EA}" dt="2023-12-09T18:01:14.897" v="49" actId="20577"/>
          <ac:spMkLst>
            <pc:docMk/>
            <pc:sldMk cId="43359655" sldId="265"/>
            <ac:spMk id="2" creationId="{300FCDAF-E972-7596-18F4-E60E330FF835}"/>
          </ac:spMkLst>
        </pc:spChg>
      </pc:sldChg>
      <pc:sldChg chg="addSp delSp modSp new mod ord setBg">
        <pc:chgData name="Robert, Stephen" userId="S::robe9898@stthomas.edu::f738da46-ddd4-4f48-8b31-6c0d13aea569" providerId="AD" clId="Web-{7FAD366F-94D9-429A-96A4-2EE797D285EA}" dt="2023-12-09T21:12:47.892" v="150" actId="20577"/>
        <pc:sldMkLst>
          <pc:docMk/>
          <pc:sldMk cId="2982195946" sldId="266"/>
        </pc:sldMkLst>
        <pc:spChg chg="add del">
          <ac:chgData name="Robert, Stephen" userId="S::robe9898@stthomas.edu::f738da46-ddd4-4f48-8b31-6c0d13aea569" providerId="AD" clId="Web-{7FAD366F-94D9-429A-96A4-2EE797D285EA}" dt="2023-12-09T16:18:23.928" v="43"/>
          <ac:spMkLst>
            <pc:docMk/>
            <pc:sldMk cId="2982195946" sldId="266"/>
            <ac:spMk id="2" creationId="{EDEE122A-FB19-1F80-73AC-ADE2D94C24A8}"/>
          </ac:spMkLst>
        </pc:spChg>
        <pc:spChg chg="add mod">
          <ac:chgData name="Robert, Stephen" userId="S::robe9898@stthomas.edu::f738da46-ddd4-4f48-8b31-6c0d13aea569" providerId="AD" clId="Web-{7FAD366F-94D9-429A-96A4-2EE797D285EA}" dt="2023-12-09T21:12:47.892" v="150" actId="20577"/>
          <ac:spMkLst>
            <pc:docMk/>
            <pc:sldMk cId="2982195946" sldId="266"/>
            <ac:spMk id="2" creationId="{F04F07B9-19BC-AE92-1148-2853C9C2FC51}"/>
          </ac:spMkLst>
        </pc:spChg>
        <pc:spChg chg="del">
          <ac:chgData name="Robert, Stephen" userId="S::robe9898@stthomas.edu::f738da46-ddd4-4f48-8b31-6c0d13aea569" providerId="AD" clId="Web-{7FAD366F-94D9-429A-96A4-2EE797D285EA}" dt="2023-12-09T16:16:00.470" v="37"/>
          <ac:spMkLst>
            <pc:docMk/>
            <pc:sldMk cId="2982195946" sldId="266"/>
            <ac:spMk id="3" creationId="{CAF63E02-C731-C91B-918D-5BADD8D6DC04}"/>
          </ac:spMkLst>
        </pc:spChg>
        <pc:spChg chg="add del">
          <ac:chgData name="Robert, Stephen" userId="S::robe9898@stthomas.edu::f738da46-ddd4-4f48-8b31-6c0d13aea569" providerId="AD" clId="Web-{7FAD366F-94D9-429A-96A4-2EE797D285EA}" dt="2023-12-09T16:18:23.928" v="43"/>
          <ac:spMkLst>
            <pc:docMk/>
            <pc:sldMk cId="2982195946" sldId="266"/>
            <ac:spMk id="8" creationId="{59AD49AF-C427-DF77-0EC6-0B8C012A5854}"/>
          </ac:spMkLst>
        </pc:spChg>
        <pc:spChg chg="add mod">
          <ac:chgData name="Robert, Stephen" userId="S::robe9898@stthomas.edu::f738da46-ddd4-4f48-8b31-6c0d13aea569" providerId="AD" clId="Web-{7FAD366F-94D9-429A-96A4-2EE797D285EA}" dt="2023-12-09T21:12:27.766" v="148" actId="20577"/>
          <ac:spMkLst>
            <pc:docMk/>
            <pc:sldMk cId="2982195946" sldId="266"/>
            <ac:spMk id="10" creationId="{431CFBBE-7034-7459-6E4D-77D1E1B4CDE9}"/>
          </ac:spMkLst>
        </pc:spChg>
        <pc:spChg chg="add del mod replId">
          <ac:chgData name="Robert, Stephen" userId="S::robe9898@stthomas.edu::f738da46-ddd4-4f48-8b31-6c0d13aea569" providerId="AD" clId="Web-{7FAD366F-94D9-429A-96A4-2EE797D285EA}" dt="2023-12-09T16:18:23.959" v="46"/>
          <ac:spMkLst>
            <pc:docMk/>
            <pc:sldMk cId="2982195946" sldId="266"/>
            <ac:spMk id="11" creationId="{C36EBA79-2A80-226C-E2A4-454D7B5FA728}"/>
          </ac:spMkLst>
        </pc:spChg>
        <pc:picChg chg="add del">
          <ac:chgData name="Robert, Stephen" userId="S::robe9898@stthomas.edu::f738da46-ddd4-4f48-8b31-6c0d13aea569" providerId="AD" clId="Web-{7FAD366F-94D9-429A-96A4-2EE797D285EA}" dt="2023-12-09T16:18:23.928" v="43"/>
          <ac:picMkLst>
            <pc:docMk/>
            <pc:sldMk cId="2982195946" sldId="266"/>
            <ac:picMk id="4" creationId="{15658BC1-0BD9-952D-A066-B6A18DF1EFEB}"/>
          </ac:picMkLst>
        </pc:picChg>
        <pc:picChg chg="add">
          <ac:chgData name="Robert, Stephen" userId="S::robe9898@stthomas.edu::f738da46-ddd4-4f48-8b31-6c0d13aea569" providerId="AD" clId="Web-{7FAD366F-94D9-429A-96A4-2EE797D285EA}" dt="2023-12-09T16:18:23.959" v="46"/>
          <ac:picMkLst>
            <pc:docMk/>
            <pc:sldMk cId="2982195946" sldId="266"/>
            <ac:picMk id="4" creationId="{55ABFE99-933F-D5B7-CFC1-397F6EC39B26}"/>
          </ac:picMkLst>
        </pc:picChg>
        <pc:picChg chg="add del mod ord replId">
          <ac:chgData name="Robert, Stephen" userId="S::robe9898@stthomas.edu::f738da46-ddd4-4f48-8b31-6c0d13aea569" providerId="AD" clId="Web-{7FAD366F-94D9-429A-96A4-2EE797D285EA}" dt="2023-12-09T16:18:23.959" v="46"/>
          <ac:picMkLst>
            <pc:docMk/>
            <pc:sldMk cId="2982195946" sldId="266"/>
            <ac:picMk id="12" creationId="{951BF31B-9682-34F0-F7A8-7C4B3E14BF7C}"/>
          </ac:picMkLst>
        </pc:picChg>
      </pc:sldChg>
      <pc:sldChg chg="modSp new">
        <pc:chgData name="Robert, Stephen" userId="S::robe9898@stthomas.edu::f738da46-ddd4-4f48-8b31-6c0d13aea569" providerId="AD" clId="Web-{7FAD366F-94D9-429A-96A4-2EE797D285EA}" dt="2023-12-09T19:25:33.290" v="82" actId="20577"/>
        <pc:sldMkLst>
          <pc:docMk/>
          <pc:sldMk cId="2270891496" sldId="267"/>
        </pc:sldMkLst>
        <pc:spChg chg="mod">
          <ac:chgData name="Robert, Stephen" userId="S::robe9898@stthomas.edu::f738da46-ddd4-4f48-8b31-6c0d13aea569" providerId="AD" clId="Web-{7FAD366F-94D9-429A-96A4-2EE797D285EA}" dt="2023-12-09T19:24:19.944" v="61" actId="20577"/>
          <ac:spMkLst>
            <pc:docMk/>
            <pc:sldMk cId="2270891496" sldId="267"/>
            <ac:spMk id="2" creationId="{B6F0B12E-B4CA-A1DC-D20A-1E6C473FC424}"/>
          </ac:spMkLst>
        </pc:spChg>
        <pc:spChg chg="mod">
          <ac:chgData name="Robert, Stephen" userId="S::robe9898@stthomas.edu::f738da46-ddd4-4f48-8b31-6c0d13aea569" providerId="AD" clId="Web-{7FAD366F-94D9-429A-96A4-2EE797D285EA}" dt="2023-12-09T19:25:33.290" v="82" actId="20577"/>
          <ac:spMkLst>
            <pc:docMk/>
            <pc:sldMk cId="2270891496" sldId="267"/>
            <ac:spMk id="3" creationId="{7A54A818-9C09-9C83-B3BE-97926F7D969B}"/>
          </ac:spMkLst>
        </pc:spChg>
      </pc:sldChg>
      <pc:sldChg chg="modSp new del">
        <pc:chgData name="Robert, Stephen" userId="S::robe9898@stthomas.edu::f738da46-ddd4-4f48-8b31-6c0d13aea569" providerId="AD" clId="Web-{7FAD366F-94D9-429A-96A4-2EE797D285EA}" dt="2023-12-09T20:39:48.568" v="100"/>
        <pc:sldMkLst>
          <pc:docMk/>
          <pc:sldMk cId="20942475" sldId="268"/>
        </pc:sldMkLst>
        <pc:spChg chg="mod">
          <ac:chgData name="Robert, Stephen" userId="S::robe9898@stthomas.edu::f738da46-ddd4-4f48-8b31-6c0d13aea569" providerId="AD" clId="Web-{7FAD366F-94D9-429A-96A4-2EE797D285EA}" dt="2023-12-09T20:39:46.396" v="99" actId="20577"/>
          <ac:spMkLst>
            <pc:docMk/>
            <pc:sldMk cId="20942475" sldId="268"/>
            <ac:spMk id="2" creationId="{40C3752C-ED0B-1A44-0AC7-32A80821512A}"/>
          </ac:spMkLst>
        </pc:spChg>
      </pc:sldChg>
      <pc:sldChg chg="addSp delSp modSp new mod setBg">
        <pc:chgData name="Robert, Stephen" userId="S::robe9898@stthomas.edu::f738da46-ddd4-4f48-8b31-6c0d13aea569" providerId="AD" clId="Web-{7FAD366F-94D9-429A-96A4-2EE797D285EA}" dt="2023-12-09T20:47:11.905" v="138" actId="1076"/>
        <pc:sldMkLst>
          <pc:docMk/>
          <pc:sldMk cId="4002733055" sldId="268"/>
        </pc:sldMkLst>
        <pc:spChg chg="add">
          <ac:chgData name="Robert, Stephen" userId="S::robe9898@stthomas.edu::f738da46-ddd4-4f48-8b31-6c0d13aea569" providerId="AD" clId="Web-{7FAD366F-94D9-429A-96A4-2EE797D285EA}" dt="2023-12-09T20:46:45.561" v="134"/>
          <ac:spMkLst>
            <pc:docMk/>
            <pc:sldMk cId="4002733055" sldId="268"/>
            <ac:spMk id="2" creationId="{A6F26665-10ED-AF39-ACF8-DDB04DB91212}"/>
          </ac:spMkLst>
        </pc:spChg>
        <pc:spChg chg="add del">
          <ac:chgData name="Robert, Stephen" userId="S::robe9898@stthomas.edu::f738da46-ddd4-4f48-8b31-6c0d13aea569" providerId="AD" clId="Web-{7FAD366F-94D9-429A-96A4-2EE797D285EA}" dt="2023-12-09T20:46:45.546" v="131"/>
          <ac:spMkLst>
            <pc:docMk/>
            <pc:sldMk cId="4002733055" sldId="268"/>
            <ac:spMk id="2" creationId="{EF1A5BE8-2FB5-76BC-4D27-C3460662D1D1}"/>
          </ac:spMkLst>
        </pc:spChg>
        <pc:spChg chg="add del">
          <ac:chgData name="Robert, Stephen" userId="S::robe9898@stthomas.edu::f738da46-ddd4-4f48-8b31-6c0d13aea569" providerId="AD" clId="Web-{7FAD366F-94D9-429A-96A4-2EE797D285EA}" dt="2023-12-09T20:45:03.559" v="123"/>
          <ac:spMkLst>
            <pc:docMk/>
            <pc:sldMk cId="4002733055" sldId="268"/>
            <ac:spMk id="2" creationId="{FBDF4D74-0C38-A835-6143-144084BD9B27}"/>
          </ac:spMkLst>
        </pc:spChg>
        <pc:spChg chg="add del mod">
          <ac:chgData name="Robert, Stephen" userId="S::robe9898@stthomas.edu::f738da46-ddd4-4f48-8b31-6c0d13aea569" providerId="AD" clId="Web-{7FAD366F-94D9-429A-96A4-2EE797D285EA}" dt="2023-12-09T20:45:03.559" v="123"/>
          <ac:spMkLst>
            <pc:docMk/>
            <pc:sldMk cId="4002733055" sldId="268"/>
            <ac:spMk id="3" creationId="{2D063E69-2684-16BA-6A13-E41D54600FB9}"/>
          </ac:spMkLst>
        </pc:spChg>
        <pc:spChg chg="add">
          <ac:chgData name="Robert, Stephen" userId="S::robe9898@stthomas.edu::f738da46-ddd4-4f48-8b31-6c0d13aea569" providerId="AD" clId="Web-{7FAD366F-94D9-429A-96A4-2EE797D285EA}" dt="2023-12-09T20:46:45.561" v="134"/>
          <ac:spMkLst>
            <pc:docMk/>
            <pc:sldMk cId="4002733055" sldId="268"/>
            <ac:spMk id="3" creationId="{5C27DE06-A590-3388-B48C-368AB04CA7E3}"/>
          </ac:spMkLst>
        </pc:spChg>
        <pc:spChg chg="add del">
          <ac:chgData name="Robert, Stephen" userId="S::robe9898@stthomas.edu::f738da46-ddd4-4f48-8b31-6c0d13aea569" providerId="AD" clId="Web-{7FAD366F-94D9-429A-96A4-2EE797D285EA}" dt="2023-12-09T20:46:45.546" v="131"/>
          <ac:spMkLst>
            <pc:docMk/>
            <pc:sldMk cId="4002733055" sldId="268"/>
            <ac:spMk id="3" creationId="{89A298F7-2C99-E8A5-3B77-E2091997BDB6}"/>
          </ac:spMkLst>
        </pc:spChg>
        <pc:spChg chg="add del mod replId">
          <ac:chgData name="Robert, Stephen" userId="S::robe9898@stthomas.edu::f738da46-ddd4-4f48-8b31-6c0d13aea569" providerId="AD" clId="Web-{7FAD366F-94D9-429A-96A4-2EE797D285EA}" dt="2023-12-09T20:46:45.561" v="134"/>
          <ac:spMkLst>
            <pc:docMk/>
            <pc:sldMk cId="4002733055" sldId="268"/>
            <ac:spMk id="6" creationId="{C6FBB37E-4C44-0094-D58E-7E18B6A72C79}"/>
          </ac:spMkLst>
        </pc:spChg>
        <pc:spChg chg="add del mod replId">
          <ac:chgData name="Robert, Stephen" userId="S::robe9898@stthomas.edu::f738da46-ddd4-4f48-8b31-6c0d13aea569" providerId="AD" clId="Web-{7FAD366F-94D9-429A-96A4-2EE797D285EA}" dt="2023-12-09T20:46:45.561" v="134"/>
          <ac:spMkLst>
            <pc:docMk/>
            <pc:sldMk cId="4002733055" sldId="268"/>
            <ac:spMk id="7" creationId="{F2734DC3-C2AF-F374-DC6C-447AC0E2C9A6}"/>
          </ac:spMkLst>
        </pc:spChg>
        <pc:spChg chg="add del">
          <ac:chgData name="Robert, Stephen" userId="S::robe9898@stthomas.edu::f738da46-ddd4-4f48-8b31-6c0d13aea569" providerId="AD" clId="Web-{7FAD366F-94D9-429A-96A4-2EE797D285EA}" dt="2023-12-09T20:45:03.559" v="123"/>
          <ac:spMkLst>
            <pc:docMk/>
            <pc:sldMk cId="4002733055" sldId="268"/>
            <ac:spMk id="8" creationId="{50E53EDA-3B94-4F6B-9E86-D3BB9EBB9616}"/>
          </ac:spMkLst>
        </pc:spChg>
        <pc:picChg chg="add del">
          <ac:chgData name="Robert, Stephen" userId="S::robe9898@stthomas.edu::f738da46-ddd4-4f48-8b31-6c0d13aea569" providerId="AD" clId="Web-{7FAD366F-94D9-429A-96A4-2EE797D285EA}" dt="2023-12-09T20:46:45.546" v="131"/>
          <ac:picMkLst>
            <pc:docMk/>
            <pc:sldMk cId="4002733055" sldId="268"/>
            <ac:picMk id="4" creationId="{685F7A01-FF58-06BE-2EB7-770005D3435D}"/>
          </ac:picMkLst>
        </pc:picChg>
        <pc:picChg chg="add mod">
          <ac:chgData name="Robert, Stephen" userId="S::robe9898@stthomas.edu::f738da46-ddd4-4f48-8b31-6c0d13aea569" providerId="AD" clId="Web-{7FAD366F-94D9-429A-96A4-2EE797D285EA}" dt="2023-12-09T20:47:11.905" v="138" actId="1076"/>
          <ac:picMkLst>
            <pc:docMk/>
            <pc:sldMk cId="4002733055" sldId="268"/>
            <ac:picMk id="4" creationId="{C65F5696-F36F-0B02-77E2-68EC1E071AE4}"/>
          </ac:picMkLst>
        </pc:picChg>
        <pc:picChg chg="add del mod replId">
          <ac:chgData name="Robert, Stephen" userId="S::robe9898@stthomas.edu::f738da46-ddd4-4f48-8b31-6c0d13aea569" providerId="AD" clId="Web-{7FAD366F-94D9-429A-96A4-2EE797D285EA}" dt="2023-12-09T20:46:45.561" v="134"/>
          <ac:picMkLst>
            <pc:docMk/>
            <pc:sldMk cId="4002733055" sldId="268"/>
            <ac:picMk id="8" creationId="{DFA919CD-5039-808F-8E9D-046EDF9CA01B}"/>
          </ac:picMkLst>
        </pc:picChg>
        <pc:cxnChg chg="add del">
          <ac:chgData name="Robert, Stephen" userId="S::robe9898@stthomas.edu::f738da46-ddd4-4f48-8b31-6c0d13aea569" providerId="AD" clId="Web-{7FAD366F-94D9-429A-96A4-2EE797D285EA}" dt="2023-12-09T20:45:03.559" v="123"/>
          <ac:cxnSpMkLst>
            <pc:docMk/>
            <pc:sldMk cId="4002733055" sldId="268"/>
            <ac:cxnSpMk id="10" creationId="{30EFD79F-7790-479B-B7DB-BD0D8C101DDD}"/>
          </ac:cxnSpMkLst>
        </pc:cxnChg>
      </pc:sldChg>
    </pc:docChg>
  </pc:docChgLst>
  <pc:docChgLst>
    <pc:chgData name="Robert, Stephen" userId="S::robe9898@stthomas.edu::f738da46-ddd4-4f48-8b31-6c0d13aea569" providerId="AD" clId="Web-{F04E4C7D-FDC2-CD8D-2D6C-6DBF35197DDD}"/>
    <pc:docChg chg="modSld">
      <pc:chgData name="Robert, Stephen" userId="S::robe9898@stthomas.edu::f738da46-ddd4-4f48-8b31-6c0d13aea569" providerId="AD" clId="Web-{F04E4C7D-FDC2-CD8D-2D6C-6DBF35197DDD}" dt="2023-12-11T01:43:31.690" v="20" actId="20577"/>
      <pc:docMkLst>
        <pc:docMk/>
      </pc:docMkLst>
      <pc:sldChg chg="modSp">
        <pc:chgData name="Robert, Stephen" userId="S::robe9898@stthomas.edu::f738da46-ddd4-4f48-8b31-6c0d13aea569" providerId="AD" clId="Web-{F04E4C7D-FDC2-CD8D-2D6C-6DBF35197DDD}" dt="2023-12-11T01:38:24.371" v="5" actId="20577"/>
        <pc:sldMkLst>
          <pc:docMk/>
          <pc:sldMk cId="1185267975" sldId="256"/>
        </pc:sldMkLst>
        <pc:spChg chg="mod">
          <ac:chgData name="Robert, Stephen" userId="S::robe9898@stthomas.edu::f738da46-ddd4-4f48-8b31-6c0d13aea569" providerId="AD" clId="Web-{F04E4C7D-FDC2-CD8D-2D6C-6DBF35197DDD}" dt="2023-12-11T01:38:24.371" v="5" actId="20577"/>
          <ac:spMkLst>
            <pc:docMk/>
            <pc:sldMk cId="1185267975" sldId="256"/>
            <ac:spMk id="2" creationId="{FCB58656-29B3-B640-56A7-03A7B8BDDCBB}"/>
          </ac:spMkLst>
        </pc:spChg>
      </pc:sldChg>
      <pc:sldChg chg="modSp">
        <pc:chgData name="Robert, Stephen" userId="S::robe9898@stthomas.edu::f738da46-ddd4-4f48-8b31-6c0d13aea569" providerId="AD" clId="Web-{F04E4C7D-FDC2-CD8D-2D6C-6DBF35197DDD}" dt="2023-12-11T01:43:31.690" v="20" actId="20577"/>
        <pc:sldMkLst>
          <pc:docMk/>
          <pc:sldMk cId="50060669" sldId="257"/>
        </pc:sldMkLst>
        <pc:spChg chg="mod">
          <ac:chgData name="Robert, Stephen" userId="S::robe9898@stthomas.edu::f738da46-ddd4-4f48-8b31-6c0d13aea569" providerId="AD" clId="Web-{F04E4C7D-FDC2-CD8D-2D6C-6DBF35197DDD}" dt="2023-12-11T01:36:50.104" v="1" actId="20577"/>
          <ac:spMkLst>
            <pc:docMk/>
            <pc:sldMk cId="50060669" sldId="257"/>
            <ac:spMk id="2" creationId="{0AF177A0-F29C-7535-9734-33D3C29369F4}"/>
          </ac:spMkLst>
        </pc:spChg>
        <pc:spChg chg="mod">
          <ac:chgData name="Robert, Stephen" userId="S::robe9898@stthomas.edu::f738da46-ddd4-4f48-8b31-6c0d13aea569" providerId="AD" clId="Web-{F04E4C7D-FDC2-CD8D-2D6C-6DBF35197DDD}" dt="2023-12-11T01:43:31.690" v="20" actId="20577"/>
          <ac:spMkLst>
            <pc:docMk/>
            <pc:sldMk cId="50060669" sldId="257"/>
            <ac:spMk id="3" creationId="{AA102362-713D-E1CB-6E6F-4B6F35E8318B}"/>
          </ac:spMkLst>
        </pc:spChg>
      </pc:sldChg>
      <pc:sldChg chg="modSp">
        <pc:chgData name="Robert, Stephen" userId="S::robe9898@stthomas.edu::f738da46-ddd4-4f48-8b31-6c0d13aea569" providerId="AD" clId="Web-{F04E4C7D-FDC2-CD8D-2D6C-6DBF35197DDD}" dt="2023-12-11T01:37:08.307" v="4" actId="20577"/>
        <pc:sldMkLst>
          <pc:docMk/>
          <pc:sldMk cId="190156752" sldId="259"/>
        </pc:sldMkLst>
        <pc:spChg chg="mod">
          <ac:chgData name="Robert, Stephen" userId="S::robe9898@stthomas.edu::f738da46-ddd4-4f48-8b31-6c0d13aea569" providerId="AD" clId="Web-{F04E4C7D-FDC2-CD8D-2D6C-6DBF35197DDD}" dt="2023-12-11T01:37:08.307" v="4" actId="20577"/>
          <ac:spMkLst>
            <pc:docMk/>
            <pc:sldMk cId="190156752" sldId="259"/>
            <ac:spMk id="3" creationId="{E1A20F23-218D-EA6F-72A9-9209D3609D46}"/>
          </ac:spMkLst>
        </pc:spChg>
      </pc:sldChg>
      <pc:sldChg chg="modSp">
        <pc:chgData name="Robert, Stephen" userId="S::robe9898@stthomas.edu::f738da46-ddd4-4f48-8b31-6c0d13aea569" providerId="AD" clId="Web-{F04E4C7D-FDC2-CD8D-2D6C-6DBF35197DDD}" dt="2023-12-11T01:36:44.198" v="0" actId="20577"/>
        <pc:sldMkLst>
          <pc:docMk/>
          <pc:sldMk cId="1057124674" sldId="263"/>
        </pc:sldMkLst>
        <pc:spChg chg="mod">
          <ac:chgData name="Robert, Stephen" userId="S::robe9898@stthomas.edu::f738da46-ddd4-4f48-8b31-6c0d13aea569" providerId="AD" clId="Web-{F04E4C7D-FDC2-CD8D-2D6C-6DBF35197DDD}" dt="2023-12-11T01:36:44.198" v="0" actId="20577"/>
          <ac:spMkLst>
            <pc:docMk/>
            <pc:sldMk cId="1057124674" sldId="263"/>
            <ac:spMk id="2" creationId="{FA296441-4684-1F08-3C35-23DC256821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indmassleads.com/websites/crystalicecompany.com?h=882024608282844022828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www.findmassleads.com/websites/cyberdefendersprogram.com?h=826280242002804826848282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indmassleads.com/websites/puzzalarium.com?h=444446480482828" TargetMode="External"/><Relationship Id="rId5" Type="http://schemas.openxmlformats.org/officeDocument/2006/relationships/hyperlink" Target="https://www.findmassleads.com/websites/cltienemobile.com?h=86202028260622828" TargetMode="External"/><Relationship Id="rId4" Type="http://schemas.openxmlformats.org/officeDocument/2006/relationships/hyperlink" Target="https://www.findmassleads.com/websites/ifnovative.com?h=0402642062282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njiru.medium.com/tailwind-css-vs-eecfd72f389" TargetMode="External"/><Relationship Id="rId2" Type="http://schemas.openxmlformats.org/officeDocument/2006/relationships/hyperlink" Target="https://www.tutorialspoint.com/bulma/bulma_elements_conten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lyft.com/tech/products/bulm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8656-29B3-B640-56A7-03A7B8BDD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Bulma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97F32-D69D-1E36-FE0C-06AAF2B1B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Henry, Noah, and Stephen </a:t>
            </a:r>
          </a:p>
        </p:txBody>
      </p:sp>
    </p:spTree>
    <p:extLst>
      <p:ext uri="{BB962C8B-B14F-4D97-AF65-F5344CB8AC3E}">
        <p14:creationId xmlns:p14="http://schemas.microsoft.com/office/powerpoint/2010/main" val="118526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B12E-B4CA-A1DC-D20A-1E6C473F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Alternative Frameworks: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A818-9C09-9C83-B3BE-97926F7D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Foundation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Bootstrap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Tailwind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Material- Design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227089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7B9-19BC-AE92-1148-2853C9C2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21" y="643463"/>
            <a:ext cx="3743047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Calibri Light"/>
                <a:cs typeface="Calibri Light"/>
              </a:rPr>
              <a:t>Number of companies that uses Bulma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55ABFE99-933F-D5B7-CFC1-397F6EC3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804018"/>
            <a:ext cx="6897878" cy="325924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431CFBBE-7034-7459-6E4D-77D1E1B4C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ea typeface="+mn-lt"/>
                <a:cs typeface="+mn-lt"/>
                <a:hlinkClick r:id="rId4"/>
              </a:rPr>
              <a:t>ifnovative.com</a:t>
            </a:r>
          </a:p>
          <a:p>
            <a:pPr>
              <a:buClr>
                <a:srgbClr val="FFFFFF"/>
              </a:buClr>
            </a:pPr>
            <a:r>
              <a:rPr lang="en-US" sz="1400" dirty="0">
                <a:solidFill>
                  <a:srgbClr val="0000FF"/>
                </a:solidFill>
                <a:ea typeface="+mn-lt"/>
                <a:cs typeface="+mn-lt"/>
                <a:hlinkClick r:id="rId5"/>
              </a:rPr>
              <a:t>cltienemobile.com</a:t>
            </a:r>
          </a:p>
          <a:p>
            <a:pPr>
              <a:buClr>
                <a:srgbClr val="FFFFFF"/>
              </a:buClr>
            </a:pPr>
            <a:r>
              <a:rPr lang="en-US" sz="1400" dirty="0">
                <a:solidFill>
                  <a:srgbClr val="0000FF"/>
                </a:solidFill>
                <a:ea typeface="+mn-lt"/>
                <a:cs typeface="+mn-lt"/>
                <a:hlinkClick r:id="rId6"/>
              </a:rPr>
              <a:t>puzzalarium.com</a:t>
            </a:r>
          </a:p>
          <a:p>
            <a:pPr>
              <a:buClr>
                <a:srgbClr val="FFFFFF"/>
              </a:buClr>
            </a:pPr>
            <a:r>
              <a:rPr lang="en-US" sz="1400" dirty="0">
                <a:solidFill>
                  <a:srgbClr val="0000FF"/>
                </a:solidFill>
                <a:ea typeface="+mn-lt"/>
                <a:cs typeface="+mn-lt"/>
                <a:hlinkClick r:id="rId7"/>
              </a:rPr>
              <a:t>cyberdefendersprogram.com</a:t>
            </a:r>
          </a:p>
          <a:p>
            <a:pPr>
              <a:buClr>
                <a:srgbClr val="FFFFFF"/>
              </a:buClr>
            </a:pPr>
            <a:r>
              <a:rPr lang="en-US" sz="1400" dirty="0">
                <a:solidFill>
                  <a:srgbClr val="0000FF"/>
                </a:solidFill>
                <a:ea typeface="+mn-lt"/>
                <a:cs typeface="+mn-lt"/>
                <a:hlinkClick r:id="rId8"/>
              </a:rPr>
              <a:t>crystalicecompany.com</a:t>
            </a:r>
            <a:endParaRPr lang="en-US" sz="1400" dirty="0">
              <a:solidFill>
                <a:srgbClr val="0000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19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6441-4684-1F08-3C35-23DC2568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Industries that Use Bulma</a:t>
            </a:r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FAADCB-3D43-DE45-EA49-718A95F10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430" y="2033210"/>
            <a:ext cx="9668896" cy="4345280"/>
          </a:xfrm>
        </p:spPr>
      </p:pic>
    </p:spTree>
    <p:extLst>
      <p:ext uri="{BB962C8B-B14F-4D97-AF65-F5344CB8AC3E}">
        <p14:creationId xmlns:p14="http://schemas.microsoft.com/office/powerpoint/2010/main" val="105712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1DF8-ACA5-B4A2-DD70-E425CF62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02D7-FB9D-514F-4A1A-C815A21A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https://www.tutorialspoint.com/bulma/bulma_elements_content.htm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https://pnjiru.medium.com/tailwind-css-vs-eecfd72f389</a:t>
            </a:r>
          </a:p>
          <a:p>
            <a:pPr>
              <a:buClr>
                <a:srgbClr val="FFFFFF"/>
              </a:buClr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https://enlyft.com/tech/products/bulma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https://stackshare.io/bulma/alternatives</a:t>
            </a:r>
          </a:p>
          <a:p>
            <a:pPr>
              <a:buClr>
                <a:srgbClr val="FFFFFF"/>
              </a:buClr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4718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77A0-F29C-7535-9734-33D3C293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Bulma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2362-713D-E1CB-6E6F-4B6F35E8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 b="0" i="0" dirty="0">
                <a:effectLst/>
                <a:latin typeface="Times New Roman"/>
                <a:cs typeface="Times New Roman"/>
              </a:rPr>
              <a:t>Bulma is a modern open-source framework for developing web applications using CSS only, </a:t>
            </a:r>
            <a:r>
              <a:rPr lang="en-GB" sz="2000" dirty="0">
                <a:latin typeface="Times New Roman"/>
                <a:cs typeface="Times New Roman"/>
              </a:rPr>
              <a:t>JavaScript</a:t>
            </a:r>
            <a:r>
              <a:rPr lang="en-GB" sz="2000" b="0" i="0" dirty="0">
                <a:effectLst/>
                <a:latin typeface="Times New Roman"/>
                <a:cs typeface="Times New Roman"/>
              </a:rPr>
              <a:t> is not required. It is developed based on flexbox.</a:t>
            </a:r>
          </a:p>
          <a:p>
            <a:pPr>
              <a:buClr>
                <a:srgbClr val="FFFFFF"/>
              </a:buClr>
            </a:pPr>
            <a:r>
              <a:rPr lang="en-GB" sz="2000" dirty="0">
                <a:latin typeface="Times New Roman"/>
                <a:cs typeface="Times New Roman"/>
              </a:rPr>
              <a:t>A flexbox is a layout used to define various columns and rows that makes the grid-like structure. It is used to design a flexible responsive layout structure without using float or positioning.</a:t>
            </a:r>
          </a:p>
          <a:p>
            <a:pPr algn="l"/>
            <a:r>
              <a:rPr lang="en-GB" sz="2000" dirty="0">
                <a:latin typeface="Times New Roman"/>
                <a:cs typeface="Times New Roman"/>
              </a:rPr>
              <a:t>Bulma</a:t>
            </a:r>
            <a:r>
              <a:rPr lang="en-GB" sz="2000" b="0" i="0" dirty="0">
                <a:effectLst/>
                <a:latin typeface="Times New Roman"/>
                <a:cs typeface="Times New Roman"/>
              </a:rPr>
              <a:t> framework is easy to use and strong documentation is provided.</a:t>
            </a:r>
          </a:p>
          <a:p>
            <a:pPr algn="l"/>
            <a:r>
              <a:rPr lang="en-GB" sz="2000" dirty="0">
                <a:latin typeface="Times New Roman"/>
                <a:cs typeface="Times New Roman"/>
              </a:rPr>
              <a:t>Bulma was published in the year 2016 and distributed under MIT license.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3E3E-BA3B-3E10-0926-9889CCDB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9931854" cy="512839"/>
          </a:xfrm>
        </p:spPr>
        <p:txBody>
          <a:bodyPr>
            <a:normAutofit fontScale="90000"/>
          </a:bodyPr>
          <a:lstStyle/>
          <a:p>
            <a:r>
              <a:rPr lang="en-US"/>
              <a:t>Features and 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2C45-89B7-4CF9-5BFF-3DBCF89D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8083"/>
            <a:ext cx="10131425" cy="501343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/>
                <a:cs typeface="Times New Roman"/>
              </a:rPr>
              <a:t>Easy to use and simple to learn</a:t>
            </a:r>
            <a:r>
              <a:rPr lang="en-GB" sz="2000" dirty="0">
                <a:latin typeface="Times New Roman"/>
                <a:cs typeface="Times New Roman"/>
              </a:rPr>
              <a:t>: </a:t>
            </a:r>
            <a:r>
              <a:rPr lang="en-GB" sz="2000" dirty="0">
                <a:ea typeface="+mn-lt"/>
                <a:cs typeface="+mn-lt"/>
              </a:rPr>
              <a:t>Bulma’s straightforward and intuitive syntax makes it easy for developers to grasp and start using the framework quickly. Its class naming conventions are simple and self-explanatory, making it accessible for beginners.</a:t>
            </a:r>
            <a:endParaRPr lang="en-GB" sz="2000" b="0" i="0" dirty="0">
              <a:effectLst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Open source</a:t>
            </a:r>
            <a:r>
              <a:rPr lang="en-GB" sz="2000" b="0" i="0" dirty="0">
                <a:effectLst/>
                <a:latin typeface="Times New Roman"/>
                <a:cs typeface="Times New Roman"/>
              </a:rPr>
              <a:t> and support major browsers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/>
                <a:cs typeface="Times New Roman"/>
              </a:rPr>
              <a:t>Mobile-first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/>
                <a:cs typeface="Times New Roman"/>
              </a:rPr>
              <a:t>Responsive design</a:t>
            </a:r>
            <a:r>
              <a:rPr lang="en-GB" sz="2000" dirty="0">
                <a:latin typeface="Times New Roman"/>
                <a:cs typeface="Times New Roman"/>
              </a:rPr>
              <a:t>: </a:t>
            </a:r>
            <a:r>
              <a:rPr lang="en-GB" sz="2000" dirty="0">
                <a:ea typeface="+mn-lt"/>
                <a:cs typeface="+mn-lt"/>
              </a:rPr>
              <a:t>Bulma offers built-in responsiveness, ensuring that websites built with the framework adapt seamlessly across different devices and screen sizes. It provides responsive grids, columns, and components out of the box.</a:t>
            </a:r>
            <a:endParaRPr lang="en-GB" sz="2000" b="0" i="0" dirty="0">
              <a:effectLst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ea typeface="+mn-lt"/>
                <a:cs typeface="+mn-lt"/>
              </a:rPr>
              <a:t>Customization Options: Bulma allows developers to customize their designs by leveraging Sass variables. This enables easy colour customization, typography adjustments, and other visual modifications to match the project’s branding and style.</a:t>
            </a:r>
            <a:endParaRPr lang="en-GB" sz="2000" b="0" i="0" dirty="0">
              <a:effectLst/>
              <a:latin typeface="Times New Roman"/>
              <a:cs typeface="Times New Rom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/>
                <a:cs typeface="Times New Roman"/>
              </a:rPr>
              <a:t>It supports modular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JavaScript is not required, Everything is coded in CSS and </a:t>
            </a:r>
            <a:r>
              <a:rPr lang="en-GB" sz="2000" b="0" i="0" dirty="0">
                <a:effectLst/>
                <a:latin typeface="Times New Roman"/>
                <a:cs typeface="Times New Roman"/>
              </a:rPr>
              <a:t>Customization is very </a:t>
            </a:r>
            <a:r>
              <a:rPr lang="en-GB" sz="2000" dirty="0">
                <a:latin typeface="Times New Roman"/>
                <a:cs typeface="Times New Roman"/>
              </a:rPr>
              <a:t>easy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9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EA79-1A17-EFAA-5F27-DC811A2D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0F23-218D-EA6F-72A9-9209D3609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ea typeface="+mn-lt"/>
                <a:cs typeface="+mn-lt"/>
              </a:rPr>
              <a:t>Limited Component Library: While Bulma provides a decent set of components, it may not offer the same level of breadth </a:t>
            </a:r>
            <a:r>
              <a:rPr lang="en-GB" sz="2000" b="0" i="0" dirty="0">
                <a:effectLst/>
                <a:ea typeface="+mn-lt"/>
                <a:cs typeface="+mn-lt"/>
              </a:rPr>
              <a:t>and </a:t>
            </a:r>
            <a:r>
              <a:rPr lang="en-GB" sz="2000" dirty="0">
                <a:ea typeface="+mn-lt"/>
                <a:cs typeface="+mn-lt"/>
              </a:rPr>
              <a:t>depth as frameworks like Bootstrap or Material-UI. Developers may need to create custom components or rely on additional libraries to meet specific design requirements.</a:t>
            </a:r>
            <a:endParaRPr lang="en-GB" sz="2000" b="0" i="0" dirty="0">
              <a:effectLst/>
              <a:ea typeface="+mn-lt"/>
              <a:cs typeface="+mn-lt"/>
            </a:endParaRP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ea typeface="+mn-lt"/>
                <a:cs typeface="+mn-lt"/>
              </a:rPr>
              <a:t>Although Bulma has an active community, it may not have as extensive a support network as frameworks like Bootstrap or Material-UI. Finding pre-built solutions, themes, or plugins may require more effort.</a:t>
            </a:r>
            <a:endParaRPr lang="en-GB" sz="2000" dirty="0">
              <a:latin typeface="Calibri"/>
              <a:ea typeface="Calibri"/>
              <a:cs typeface="Calibr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/>
                <a:cs typeface="Times New Roman"/>
              </a:rPr>
              <a:t>the framework is in development, the final version is in processing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6C15-12AC-4865-D541-92ADFB55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33" y="273271"/>
            <a:ext cx="12081468" cy="922483"/>
          </a:xfrm>
        </p:spPr>
        <p:txBody>
          <a:bodyPr>
            <a:normAutofit fontScale="90000"/>
          </a:bodyPr>
          <a:lstStyle/>
          <a:p>
            <a:r>
              <a:rPr lang="en-GB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Bulma - Colour and Typography Helpers</a:t>
            </a:r>
            <a:br>
              <a:rPr lang="en-GB" b="1" i="0">
                <a:effectLst/>
                <a:latin typeface="var(--ff-lato)"/>
              </a:rPr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536A03-79D3-B1C1-0256-A6CF4CD18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948" y="2678833"/>
            <a:ext cx="8478787" cy="3649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A849DB-10DE-FD9F-BE1D-22895FAB576C}"/>
              </a:ext>
            </a:extLst>
          </p:cNvPr>
          <p:cNvSpPr txBox="1"/>
          <p:nvPr/>
        </p:nvSpPr>
        <p:spPr>
          <a:xfrm rot="10800000" flipV="1">
            <a:off x="-72866" y="1257909"/>
            <a:ext cx="12035582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      </a:t>
            </a:r>
            <a:r>
              <a:rPr lang="en-GB" sz="1800" b="0" i="0" dirty="0">
                <a:effectLst/>
                <a:latin typeface="Times New Roman"/>
                <a:cs typeface="Times New Roman"/>
              </a:rPr>
              <a:t>You can use the </a:t>
            </a:r>
            <a:r>
              <a:rPr lang="en-GB" sz="1800" b="0" i="1" dirty="0">
                <a:effectLst/>
                <a:latin typeface="Times New Roman"/>
                <a:cs typeface="Times New Roman"/>
              </a:rPr>
              <a:t>colour</a:t>
            </a:r>
            <a:r>
              <a:rPr lang="en-GB" sz="1800" b="0" i="0" dirty="0">
                <a:effectLst/>
                <a:latin typeface="Times New Roman"/>
                <a:cs typeface="Times New Roman"/>
              </a:rPr>
              <a:t> helpers for changing colour of the text or background</a:t>
            </a:r>
            <a:r>
              <a:rPr lang="en-GB" dirty="0">
                <a:latin typeface="Verdana"/>
                <a:ea typeface="Verdana"/>
              </a:rPr>
              <a:t>.</a:t>
            </a:r>
            <a:r>
              <a:rPr lang="en-GB" dirty="0">
                <a:latin typeface="Verdana"/>
                <a:ea typeface="Verdana"/>
                <a:cs typeface="+mn-lt"/>
              </a:rPr>
              <a:t> </a:t>
            </a:r>
            <a:r>
              <a:rPr lang="en-GB" dirty="0">
                <a:ea typeface="+mn-lt"/>
                <a:cs typeface="+mn-lt"/>
              </a:rPr>
              <a:t>You can create alternative styles for the elements by using modifier classes and use the responsive classes to alter styles. The modifier classes start with </a:t>
            </a:r>
            <a:r>
              <a:rPr lang="en-GB" i="1" dirty="0">
                <a:ea typeface="+mn-lt"/>
                <a:cs typeface="+mn-lt"/>
              </a:rPr>
              <a:t>is-</a:t>
            </a:r>
            <a:r>
              <a:rPr lang="en-GB" i="1" dirty="0" err="1">
                <a:ea typeface="+mn-lt"/>
                <a:cs typeface="+mn-lt"/>
              </a:rPr>
              <a:t>ClassName</a:t>
            </a:r>
            <a:r>
              <a:rPr lang="en-GB" dirty="0">
                <a:ea typeface="+mn-lt"/>
                <a:cs typeface="+mn-lt"/>
              </a:rPr>
              <a:t> or </a:t>
            </a:r>
            <a:r>
              <a:rPr lang="en-GB" i="1" dirty="0">
                <a:ea typeface="+mn-lt"/>
                <a:cs typeface="+mn-lt"/>
              </a:rPr>
              <a:t>has-</a:t>
            </a:r>
            <a:r>
              <a:rPr lang="en-GB" i="1" dirty="0" err="1">
                <a:ea typeface="+mn-lt"/>
                <a:cs typeface="+mn-lt"/>
              </a:rPr>
              <a:t>ClassName</a:t>
            </a:r>
            <a:r>
              <a:rPr lang="en-GB" dirty="0">
                <a:ea typeface="+mn-lt"/>
                <a:cs typeface="+mn-lt"/>
              </a:rPr>
              <a:t> and using these classes, you can provide different types of styles for the elements</a:t>
            </a:r>
            <a:r>
              <a:rPr lang="en-GB" b="0" i="0" dirty="0">
                <a:effectLst/>
                <a:ea typeface="+mn-lt"/>
                <a:cs typeface="+mn-lt"/>
              </a:rPr>
              <a:t>.</a:t>
            </a:r>
            <a:br>
              <a:rPr lang="en-GB" b="0" i="0" dirty="0">
                <a:effectLst/>
                <a:latin typeface="Verdana" panose="020B0604030504040204" pitchFamily="34" charset="0"/>
              </a:rPr>
            </a:br>
            <a:br>
              <a:rPr lang="en-GB" b="0" i="0" dirty="0">
                <a:effectLst/>
                <a:latin typeface="Verdana" panose="020B0604030504040204" pitchFamily="34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1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3DC9-EBE3-24B3-5854-F299E885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030577" cy="1456267"/>
          </a:xfrm>
        </p:spPr>
        <p:txBody>
          <a:bodyPr>
            <a:normAutofit fontScale="90000"/>
          </a:bodyPr>
          <a:lstStyle/>
          <a:p>
            <a:r>
              <a:rPr lang="en-GB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Helpers:</a:t>
            </a:r>
            <a:br>
              <a:rPr lang="en-GB" b="0" i="0">
                <a:solidFill>
                  <a:srgbClr val="000000"/>
                </a:solidFill>
                <a:effectLst/>
                <a:latin typeface="var(--ff-lato)"/>
                <a:cs typeface="Times New Roman" panose="02020603050405020304" pitchFamily="18" charset="0"/>
              </a:rPr>
            </a:br>
            <a:r>
              <a:rPr lang="en-GB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below helper classes to alter styles of elements </a:t>
            </a:r>
            <a:br>
              <a:rPr lang="en-GB" b="0" i="0">
                <a:effectLst/>
                <a:latin typeface="Verdana" panose="020B0604030504040204" pitchFamily="34" charset="0"/>
              </a:rPr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6BC712-4809-9FA2-2A83-162C4A39F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812" y="2372519"/>
            <a:ext cx="96774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654A-A19A-3770-7096-3297F724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Bulma CODE FOR CREATING A BUTTON WITH DIFFERENT COLOURS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6F07EF-2088-6A2F-6F8F-7EF978DB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432" y="2141537"/>
            <a:ext cx="8801634" cy="451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3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CDAF-E972-7596-18F4-E60E330F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Initializing 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E525-4BA2-602A-6EE9-3CDCF400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GB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variables</a:t>
            </a:r>
            <a:r>
              <a:rPr lang="en-GB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where you define variables by </a:t>
            </a:r>
            <a:r>
              <a:rPr lang="en-GB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literal value</a:t>
            </a:r>
            <a:r>
              <a:rPr lang="en-GB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like: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800" b="1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GB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$blue: </a:t>
            </a:r>
            <a:r>
              <a:rPr lang="en-GB" sz="18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GB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(229, 53%, 53%)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8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 sizes</a:t>
            </a:r>
            <a:r>
              <a:rPr lang="en-GB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$size-1: 3rem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8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r>
              <a:rPr lang="en-GB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$gap: 32px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8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values</a:t>
            </a:r>
            <a:r>
              <a:rPr lang="en-GB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$easing: ease-out or $radius-large: 6px</a:t>
            </a:r>
          </a:p>
          <a:p>
            <a:b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6665-10ED-AF39-ACF8-DDB04DB9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Balma Components: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DE06-A590-3388-B48C-368AB04CA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Bulma</a:t>
            </a:r>
            <a:r>
              <a:rPr lang="en-US">
                <a:ea typeface="+mn-lt"/>
                <a:cs typeface="+mn-lt"/>
              </a:rPr>
              <a:t> comes with pre-styled components, which provides dropdowns, modal, pagination, navbar, tabs </a:t>
            </a:r>
            <a:r>
              <a:rPr lang="en-US" err="1">
                <a:ea typeface="+mn-lt"/>
                <a:cs typeface="+mn-lt"/>
              </a:rPr>
              <a:t>etc</a:t>
            </a:r>
            <a:r>
              <a:rPr lang="en-US">
                <a:ea typeface="+mn-lt"/>
                <a:cs typeface="+mn-lt"/>
              </a:rPr>
              <a:t> to make user experience easily in the page.</a:t>
            </a: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The following table lists down variations of components which you can use to utilize the </a:t>
            </a:r>
            <a:r>
              <a:rPr lang="en-US" dirty="0" err="1">
                <a:ea typeface="+mn-lt"/>
                <a:cs typeface="+mn-lt"/>
              </a:rPr>
              <a:t>Bulma</a:t>
            </a:r>
            <a:r>
              <a:rPr lang="en-US" dirty="0">
                <a:ea typeface="+mn-lt"/>
                <a:cs typeface="+mn-lt"/>
              </a:rPr>
              <a:t> CSS −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endParaRPr lang="en-US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F5696-F36F-0B02-77E2-68EC1E071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07" y="2380031"/>
            <a:ext cx="6622407" cy="311028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2733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Bulma Framework</vt:lpstr>
      <vt:lpstr>What is Bulma framework?</vt:lpstr>
      <vt:lpstr>Features and advantages:</vt:lpstr>
      <vt:lpstr>Disadvantages</vt:lpstr>
      <vt:lpstr>Bulma - Colour and Typography Helpers </vt:lpstr>
      <vt:lpstr>Helpers: You can use the below helper classes to alter styles of elements  </vt:lpstr>
      <vt:lpstr>Sample Bulma CODE FOR CREATING A BUTTON WITH DIFFERENT COLOURS</vt:lpstr>
      <vt:lpstr>Examples of Initializing Variables:</vt:lpstr>
      <vt:lpstr>Balma Components:</vt:lpstr>
      <vt:lpstr>Alternative Frameworks:</vt:lpstr>
      <vt:lpstr>Number of companies that uses Bulma</vt:lpstr>
      <vt:lpstr>Top Industries that Use Bulma</vt:lpstr>
      <vt:lpstr>Reference: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Bulma Framework</dc:title>
  <dc:creator>Robert, Stephen</dc:creator>
  <cp:revision>72</cp:revision>
  <dcterms:created xsi:type="dcterms:W3CDTF">2023-12-04T23:21:53Z</dcterms:created>
  <dcterms:modified xsi:type="dcterms:W3CDTF">2023-12-11T01:43:37Z</dcterms:modified>
</cp:coreProperties>
</file>