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5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-29" y="0"/>
            <a:ext cx="9144000" cy="1741500"/>
          </a:xfrm>
          <a:prstGeom prst="rect">
            <a:avLst/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/>
          <p:nvPr/>
        </p:nvSpPr>
        <p:spPr>
          <a:xfrm rot="-5400000">
            <a:off x="7406225" y="300"/>
            <a:ext cx="1738200" cy="1737300"/>
          </a:xfrm>
          <a:prstGeom prst="rtTriangle">
            <a:avLst/>
          </a:prstGeom>
          <a:solidFill>
            <a:srgbClr val="5E97F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800">
                <a:solidFill>
                  <a:srgbClr val="61616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6"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-29" y="0"/>
            <a:ext cx="9144000" cy="1741500"/>
          </a:xfrm>
          <a:prstGeom prst="rect">
            <a:avLst/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/>
        </p:nvSpPr>
        <p:spPr>
          <a:xfrm rot="-5400000">
            <a:off x="7406225" y="300"/>
            <a:ext cx="1738200" cy="1737300"/>
          </a:xfrm>
          <a:prstGeom prst="rtTriangle">
            <a:avLst/>
          </a:prstGeom>
          <a:solidFill>
            <a:srgbClr val="5E97F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800">
                <a:solidFill>
                  <a:srgbClr val="61616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7">
    <p:bg>
      <p:bgPr>
        <a:solidFill>
          <a:srgbClr val="FFFFF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-29" y="0"/>
            <a:ext cx="9144000" cy="1741500"/>
          </a:xfrm>
          <a:prstGeom prst="rect">
            <a:avLst/>
          </a:prstGeom>
          <a:solidFill>
            <a:srgbClr val="0F9D5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 rot="10800000">
            <a:off x="7697100" y="-25"/>
            <a:ext cx="962400" cy="1741500"/>
          </a:xfrm>
          <a:prstGeom prst="rect">
            <a:avLst/>
          </a:prstGeom>
          <a:solidFill>
            <a:srgbClr val="57BB8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 rot="10800000">
            <a:off x="5750475" y="-25"/>
            <a:ext cx="1946700" cy="1741500"/>
          </a:xfrm>
          <a:prstGeom prst="rect">
            <a:avLst/>
          </a:prstGeom>
          <a:solidFill>
            <a:srgbClr val="33AC7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 flipH="1" rot="10800000">
            <a:off x="8659499" y="-25"/>
            <a:ext cx="484500" cy="1741500"/>
          </a:xfrm>
          <a:prstGeom prst="rect">
            <a:avLst/>
          </a:prstGeom>
          <a:solidFill>
            <a:srgbClr val="87CEA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800">
                <a:solidFill>
                  <a:srgbClr val="616161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8"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-29" y="0"/>
            <a:ext cx="9144000" cy="1741500"/>
          </a:xfrm>
          <a:prstGeom prst="rect">
            <a:avLst/>
          </a:prstGeom>
          <a:solidFill>
            <a:srgbClr val="0F9D5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 rot="10800000">
            <a:off x="7697100" y="-25"/>
            <a:ext cx="962400" cy="1741500"/>
          </a:xfrm>
          <a:prstGeom prst="rect">
            <a:avLst/>
          </a:prstGeom>
          <a:solidFill>
            <a:srgbClr val="57BB8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 rot="10800000">
            <a:off x="5750475" y="-25"/>
            <a:ext cx="1946700" cy="1741500"/>
          </a:xfrm>
          <a:prstGeom prst="rect">
            <a:avLst/>
          </a:prstGeom>
          <a:solidFill>
            <a:srgbClr val="33AC7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 flipH="1" rot="10800000">
            <a:off x="8659499" y="-25"/>
            <a:ext cx="484500" cy="1741500"/>
          </a:xfrm>
          <a:prstGeom prst="rect">
            <a:avLst/>
          </a:prstGeom>
          <a:solidFill>
            <a:srgbClr val="87CEA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800">
                <a:solidFill>
                  <a:srgbClr val="616161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4GsReAUoAAjv33.jpg"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375" y="44751"/>
            <a:ext cx="5429250" cy="40195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>
            <p:ph type="ctrTitle"/>
          </p:nvPr>
        </p:nvSpPr>
        <p:spPr>
          <a:xfrm>
            <a:off x="311700" y="3467319"/>
            <a:ext cx="8520600" cy="828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Even more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1264150" y="4338924"/>
            <a:ext cx="62796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616161"/>
                </a:solidFill>
              </a:rPr>
              <a:t>Michal Špaček</a:t>
            </a:r>
            <a:br>
              <a:rPr lang="en-GB">
                <a:solidFill>
                  <a:srgbClr val="616161"/>
                </a:solidFill>
              </a:rPr>
            </a:br>
            <a:r>
              <a:rPr lang="en-GB">
                <a:solidFill>
                  <a:srgbClr val="616161"/>
                </a:solidFill>
              </a:rPr>
              <a:t>www.michalspacek.com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Update – UPDATE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UPDATE table SET price = 12345 WHERE name = 'pizza';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UPDATE table SET price = 12345, name = 'capri' WHERE name = 'pizza';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Update –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UPDATE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UPDATE table SET price = 12345;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3156925" y="1535874"/>
            <a:ext cx="2830139" cy="3127247"/>
          </a:xfrm>
          <a:prstGeom prst="irregularSeal1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>
                <a:solidFill>
                  <a:srgbClr val="FFFF00"/>
                </a:solidFill>
              </a:rPr>
              <a:t>BOOM YOU'RE </a:t>
            </a:r>
            <a:r>
              <a:rPr b="1" i="1" lang="en-GB">
                <a:solidFill>
                  <a:srgbClr val="FFFF00"/>
                </a:solidFill>
              </a:rPr>
              <a:t>FUCKED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In PHP –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UPDATE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500">
                <a:solidFill>
                  <a:srgbClr val="D5A6BD"/>
                </a:solidFill>
                <a:latin typeface="Consolas"/>
                <a:ea typeface="Consolas"/>
                <a:cs typeface="Consolas"/>
                <a:sym typeface="Consolas"/>
              </a:rPr>
              <a:t>// If not connected already</a:t>
            </a:r>
            <a:br>
              <a:rPr lang="en-GB" sz="15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5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$pdo</a:t>
            </a: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b="1" lang="en-GB" sz="1500">
                <a:latin typeface="Consolas"/>
                <a:ea typeface="Consolas"/>
                <a:cs typeface="Consolas"/>
                <a:sym typeface="Consolas"/>
              </a:rPr>
              <a:t>PDO</a:t>
            </a: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5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'mysql:host=localhost;dbname=...;charset=utf8'</a:t>
            </a: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5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$user</a:t>
            </a: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5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$pw</a:t>
            </a: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5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$stmt</a:t>
            </a: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GB" sz="15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$pdo</a:t>
            </a: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-&gt;prepare(</a:t>
            </a:r>
            <a:r>
              <a:rPr lang="en-GB" sz="15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'UPDATE table SET name = ?, city = ? WHERE id = ?'</a:t>
            </a: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5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$result </a:t>
            </a: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5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 $stmt</a:t>
            </a: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-&gt;execute(array(</a:t>
            </a:r>
            <a:r>
              <a:rPr lang="en-GB" sz="15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$_POST</a:t>
            </a: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GB" sz="15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'name'</a:t>
            </a: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lang="en-GB" sz="15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$_POST</a:t>
            </a: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GB" sz="15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'city'</a:t>
            </a: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lang="en-GB" sz="15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$_GET</a:t>
            </a: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GB" sz="15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'id'</a:t>
            </a: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]));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-GB" sz="15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$result</a:t>
            </a: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	echo </a:t>
            </a:r>
            <a:r>
              <a:rPr lang="en-GB" sz="15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'updated'</a:t>
            </a: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Delete – DELETE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(DELETE FROM table WHERE name = 'pizza';)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DELETE FROM table WHERE id = 123;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Delete –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DELETE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DELETE FROM table;</a:t>
            </a:r>
          </a:p>
        </p:txBody>
      </p:sp>
      <p:sp>
        <p:nvSpPr>
          <p:cNvPr id="169" name="Shape 169"/>
          <p:cNvSpPr/>
          <p:nvPr/>
        </p:nvSpPr>
        <p:spPr>
          <a:xfrm>
            <a:off x="589975" y="1633074"/>
            <a:ext cx="2830139" cy="3127247"/>
          </a:xfrm>
          <a:prstGeom prst="irregularSeal1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3000">
                <a:solidFill>
                  <a:srgbClr val="FFFF00"/>
                </a:solidFill>
              </a:rPr>
              <a:t>BOOM</a:t>
            </a:r>
          </a:p>
        </p:txBody>
      </p:sp>
      <p:sp>
        <p:nvSpPr>
          <p:cNvPr id="170" name="Shape 170"/>
          <p:cNvSpPr/>
          <p:nvPr/>
        </p:nvSpPr>
        <p:spPr>
          <a:xfrm>
            <a:off x="3420125" y="1714475"/>
            <a:ext cx="2887812" cy="2887812"/>
          </a:xfrm>
          <a:prstGeom prst="irregularSeal2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-GB" sz="1800">
                <a:solidFill>
                  <a:srgbClr val="FFFF00"/>
                </a:solidFill>
              </a:rPr>
              <a:t>YOU'RE</a:t>
            </a:r>
            <a:br>
              <a:rPr b="1" lang="en-GB" sz="1800">
                <a:solidFill>
                  <a:srgbClr val="FFFF00"/>
                </a:solidFill>
              </a:rPr>
            </a:br>
            <a:r>
              <a:rPr b="1" i="1" lang="en-GB" sz="1800">
                <a:solidFill>
                  <a:srgbClr val="FFFF00"/>
                </a:solidFill>
              </a:rPr>
              <a:t>FUCKED</a:t>
            </a:r>
          </a:p>
        </p:txBody>
      </p:sp>
      <p:sp>
        <p:nvSpPr>
          <p:cNvPr id="171" name="Shape 171"/>
          <p:cNvSpPr/>
          <p:nvPr/>
        </p:nvSpPr>
        <p:spPr>
          <a:xfrm>
            <a:off x="6131400" y="2258075"/>
            <a:ext cx="2700900" cy="18006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i="1" lang="en-GB" sz="2400">
                <a:solidFill>
                  <a:srgbClr val="FFFF00"/>
                </a:solidFill>
              </a:rPr>
              <a:t>HARD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In PHP –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DELETE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500">
                <a:solidFill>
                  <a:srgbClr val="D5A6BD"/>
                </a:solidFill>
                <a:latin typeface="Consolas"/>
                <a:ea typeface="Consolas"/>
                <a:cs typeface="Consolas"/>
                <a:sym typeface="Consolas"/>
              </a:rPr>
              <a:t>// If not connected already</a:t>
            </a:r>
            <a:br>
              <a:rPr lang="en-GB" sz="15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5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$pdo</a:t>
            </a: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b="1" lang="en-GB" sz="1500">
                <a:latin typeface="Consolas"/>
                <a:ea typeface="Consolas"/>
                <a:cs typeface="Consolas"/>
                <a:sym typeface="Consolas"/>
              </a:rPr>
              <a:t>PDO</a:t>
            </a: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5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'mysql:host=localhost;dbname=...;charset=utf8'</a:t>
            </a: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5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$user</a:t>
            </a: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5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$pw</a:t>
            </a: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5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$stmt</a:t>
            </a: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GB" sz="15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$pdo</a:t>
            </a: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-&gt;prepare(</a:t>
            </a:r>
            <a:r>
              <a:rPr lang="en-GB" sz="15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'DELETE FROM table WHERE id = ?'</a:t>
            </a: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5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$result </a:t>
            </a: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5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 $stmt</a:t>
            </a: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-&gt;execute(array(</a:t>
            </a:r>
            <a:r>
              <a:rPr lang="en-GB" sz="15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$_POST</a:t>
            </a: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GB" sz="15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'id'</a:t>
            </a: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]));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-GB" sz="15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$result</a:t>
            </a: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	echo </a:t>
            </a:r>
            <a:r>
              <a:rPr lang="en-GB" sz="15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'deleted'</a:t>
            </a: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7200" y="1104575"/>
            <a:ext cx="2857500" cy="221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1770770"/>
            <a:ext cx="4479600" cy="110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SELECT … FROM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table1 t1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JOIN table2 t2</a:t>
            </a:r>
            <a:br>
              <a:rPr b="1" lang="en-GB">
                <a:latin typeface="Consolas"/>
                <a:ea typeface="Consolas"/>
                <a:cs typeface="Consolas"/>
                <a:sym typeface="Consolas"/>
              </a:rPr>
            </a:b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		ON t2.key = t1.id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1770770"/>
            <a:ext cx="4479600" cy="110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SELECT … FROM table1 t1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LEFT JOIN table2 t2</a:t>
            </a:r>
            <a:br>
              <a:rPr b="1" lang="en-GB">
                <a:latin typeface="Consolas"/>
                <a:ea typeface="Consolas"/>
                <a:cs typeface="Consolas"/>
                <a:sym typeface="Consolas"/>
              </a:rPr>
            </a:b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		ON t2.key = t1.id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7200" y="1104575"/>
            <a:ext cx="2857500" cy="2219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1249950" y="282550"/>
            <a:ext cx="7582200" cy="428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b="1" lang="en-GB" sz="2400"/>
              <a:t>Recap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b="1" lang="en-GB" sz="2400"/>
              <a:t>New stuff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1249950" y="282550"/>
            <a:ext cx="7582200" cy="428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-GB" sz="2400"/>
              <a:t>Recap</a:t>
            </a:r>
          </a:p>
          <a:p>
            <a:pPr indent="-381000" lvl="1" marL="914400" rtl="0">
              <a:spcBef>
                <a:spcPts val="0"/>
              </a:spcBef>
              <a:buSzPct val="100000"/>
              <a:buAutoNum type="alphaLcPeriod"/>
            </a:pPr>
            <a:r>
              <a:rPr b="1" lang="en-GB" sz="2400"/>
              <a:t>(C) </a:t>
            </a:r>
            <a:r>
              <a:rPr b="1" lang="en-GB" sz="24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INSERT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-GB" sz="2400"/>
              <a:t>New stuff</a:t>
            </a: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AutoNum type="alphaLcPeriod"/>
            </a:pPr>
            <a:r>
              <a:rPr b="1" lang="en-GB" sz="2400"/>
              <a:t>(R) </a:t>
            </a:r>
            <a:r>
              <a:rPr b="1" lang="en-GB" sz="24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</a:p>
          <a:p>
            <a:pPr indent="-381000" lvl="1" marL="914400" rtl="0">
              <a:spcBef>
                <a:spcPts val="0"/>
              </a:spcBef>
              <a:buSzPct val="100000"/>
              <a:buAutoNum type="alphaLcPeriod"/>
            </a:pPr>
            <a:r>
              <a:rPr b="1" lang="en-GB" sz="2400"/>
              <a:t>(U) </a:t>
            </a:r>
            <a:r>
              <a:rPr b="1" lang="en-GB" sz="24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UPDATE</a:t>
            </a:r>
          </a:p>
          <a:p>
            <a:pPr indent="-381000" lvl="1" marL="914400" rtl="0">
              <a:spcBef>
                <a:spcPts val="0"/>
              </a:spcBef>
              <a:buSzPct val="100000"/>
              <a:buAutoNum type="alphaLcPeriod"/>
            </a:pPr>
            <a:r>
              <a:rPr b="1" lang="en-GB" sz="2400"/>
              <a:t>(D) </a:t>
            </a:r>
            <a:r>
              <a:rPr b="1" lang="en-GB" sz="24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Create – INSERT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INSERT INTO table (name, city) VALUES ('John', 'Prague');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INSERT INTO table (name, city) VALUES ('Jack', 'NYC');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INSERT INTO table (name, price) VALUES ('submarine', 123456789);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INSERT INTO table (name, price) VALUES ('pizza', 1000000);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In PHP – PDO, PHP Data Objects –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INSERT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500">
                <a:solidFill>
                  <a:srgbClr val="D5A6BD"/>
                </a:solidFill>
                <a:latin typeface="Consolas"/>
                <a:ea typeface="Consolas"/>
                <a:cs typeface="Consolas"/>
                <a:sym typeface="Consolas"/>
              </a:rPr>
              <a:t>// If not connected already</a:t>
            </a:r>
            <a:br>
              <a:rPr lang="en-GB" sz="15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5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$pdo</a:t>
            </a: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b="1" lang="en-GB" sz="1500">
                <a:latin typeface="Consolas"/>
                <a:ea typeface="Consolas"/>
                <a:cs typeface="Consolas"/>
                <a:sym typeface="Consolas"/>
              </a:rPr>
              <a:t>PDO</a:t>
            </a: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5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'mysql:host=localhost;dbname=...;charset=utf8'</a:t>
            </a: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5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$user</a:t>
            </a: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5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$pw</a:t>
            </a: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5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$stmt</a:t>
            </a: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GB" sz="15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$pdo</a:t>
            </a: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-&gt;prepare(</a:t>
            </a:r>
            <a:r>
              <a:rPr lang="en-GB" sz="15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'INSERT INTO … (…, …) VALUES (?, ?)'</a:t>
            </a: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5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$stmt</a:t>
            </a: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-&gt;execute(array(</a:t>
            </a:r>
            <a:r>
              <a:rPr lang="en-GB" sz="15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$_POST</a:t>
            </a: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GB" sz="15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'name'</a:t>
            </a: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lang="en-GB" sz="15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$_POST</a:t>
            </a: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GB" sz="15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'city'</a:t>
            </a: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]));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Read – SELECT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SELECT name, city FROM table;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(SELECT * FROM table;)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SELECT name, city FROM table WHERE name = 'Jack';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SELECT name FROM table WHERE name = 'Jack' AND city = 'NYC';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In PHP –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SELECT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500">
                <a:solidFill>
                  <a:srgbClr val="D5A6BD"/>
                </a:solidFill>
                <a:latin typeface="Consolas"/>
                <a:ea typeface="Consolas"/>
                <a:cs typeface="Consolas"/>
                <a:sym typeface="Consolas"/>
              </a:rPr>
              <a:t>// If not connected already</a:t>
            </a:r>
            <a:br>
              <a:rPr lang="en-GB" sz="15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5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$pdo</a:t>
            </a: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b="1" lang="en-GB" sz="1500">
                <a:latin typeface="Consolas"/>
                <a:ea typeface="Consolas"/>
                <a:cs typeface="Consolas"/>
                <a:sym typeface="Consolas"/>
              </a:rPr>
              <a:t>PDO</a:t>
            </a: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5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'mysql:host=localhost;dbname=...;charset=utf8'</a:t>
            </a: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5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$user</a:t>
            </a: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5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$pw</a:t>
            </a: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5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$stmt</a:t>
            </a: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GB" sz="15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$pdo</a:t>
            </a: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-&gt;prepare(</a:t>
            </a:r>
            <a:r>
              <a:rPr lang="en-GB" sz="15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'SELECT name, city FROM table'</a:t>
            </a: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5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$stmt</a:t>
            </a: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-&gt;execute();  </a:t>
            </a:r>
            <a:r>
              <a:rPr lang="en-GB" sz="1500">
                <a:solidFill>
                  <a:srgbClr val="D5A6BD"/>
                </a:solidFill>
                <a:latin typeface="Consolas"/>
                <a:ea typeface="Consolas"/>
                <a:cs typeface="Consolas"/>
                <a:sym typeface="Consolas"/>
              </a:rPr>
              <a:t>// No question marks in prepare(), no array in execute()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foreach (</a:t>
            </a:r>
            <a:r>
              <a:rPr lang="en-GB" sz="15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$stmt</a:t>
            </a: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 as </a:t>
            </a:r>
            <a:r>
              <a:rPr lang="en-GB" sz="15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$row</a:t>
            </a: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  echo </a:t>
            </a: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htmlspecialchars(</a:t>
            </a:r>
            <a:r>
              <a:rPr lang="en-GB" sz="15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$row</a:t>
            </a: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GB" sz="15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'name'</a:t>
            </a: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]).</a:t>
            </a: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htmlspecialchars(</a:t>
            </a:r>
            <a:r>
              <a:rPr lang="en-GB" sz="15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$row</a:t>
            </a: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GB" sz="15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'city'</a:t>
            </a: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]).</a:t>
            </a:r>
            <a:r>
              <a:rPr lang="en-GB" sz="15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'&lt;br&gt;'</a:t>
            </a: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In PHP –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SELECT … WHERE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500">
                <a:solidFill>
                  <a:srgbClr val="D5A6BD"/>
                </a:solidFill>
                <a:latin typeface="Consolas"/>
                <a:ea typeface="Consolas"/>
                <a:cs typeface="Consolas"/>
                <a:sym typeface="Consolas"/>
              </a:rPr>
              <a:t>// If not connected already</a:t>
            </a:r>
            <a:br>
              <a:rPr lang="en-GB" sz="15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5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$pdo</a:t>
            </a: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b="1" lang="en-GB" sz="1500">
                <a:latin typeface="Consolas"/>
                <a:ea typeface="Consolas"/>
                <a:cs typeface="Consolas"/>
                <a:sym typeface="Consolas"/>
              </a:rPr>
              <a:t>PDO</a:t>
            </a: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5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'mysql:host=localhost;dbname=...;charset=utf8'</a:t>
            </a: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5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$user</a:t>
            </a: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5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$pw</a:t>
            </a: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5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$stmt</a:t>
            </a: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GB" sz="15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$pdo</a:t>
            </a: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-&gt;prepare(</a:t>
            </a:r>
            <a:r>
              <a:rPr lang="en-GB" sz="15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'SELECT name, city FROM table </a:t>
            </a:r>
            <a:r>
              <a:rPr b="1" lang="en-GB" sz="15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WHERE name = ?</a:t>
            </a:r>
            <a:r>
              <a:rPr lang="en-GB" sz="15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5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$stmt</a:t>
            </a: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-&gt;execute(</a:t>
            </a:r>
            <a:r>
              <a:rPr b="1" lang="en-GB" sz="1500">
                <a:latin typeface="Consolas"/>
                <a:ea typeface="Consolas"/>
                <a:cs typeface="Consolas"/>
                <a:sym typeface="Consolas"/>
              </a:rPr>
              <a:t>array(</a:t>
            </a:r>
            <a:r>
              <a:rPr b="1" lang="en-GB" sz="15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$_GET</a:t>
            </a:r>
            <a:r>
              <a:rPr b="1" lang="en-GB" sz="150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-GB" sz="15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'name'</a:t>
            </a:r>
            <a:r>
              <a:rPr b="1" lang="en-GB" sz="1500">
                <a:latin typeface="Consolas"/>
                <a:ea typeface="Consolas"/>
                <a:cs typeface="Consolas"/>
                <a:sym typeface="Consolas"/>
              </a:rPr>
              <a:t>])</a:t>
            </a: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-GB" sz="15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$row</a:t>
            </a: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GB" sz="15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$stmt</a:t>
            </a: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-&gt;fetch();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echo htmlspecialchars(</a:t>
            </a:r>
            <a:r>
              <a:rPr lang="en-GB" sz="15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$row</a:t>
            </a: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GB" sz="15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'name'</a:t>
            </a: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]) . </a:t>
            </a: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htmlspecialchars(</a:t>
            </a:r>
            <a:r>
              <a:rPr lang="en-GB" sz="15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$row</a:t>
            </a: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GB" sz="15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'city'</a:t>
            </a: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]) . </a:t>
            </a:r>
            <a:r>
              <a:rPr lang="en-GB" sz="15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'&lt;br&gt;'</a:t>
            </a: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In PHP –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SELECT … WHERE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5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$stmt</a:t>
            </a: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GB" sz="15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$pdo</a:t>
            </a: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-&gt;prepare(</a:t>
            </a:r>
            <a:r>
              <a:rPr lang="en-GB" sz="15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'SELECT city FROM t WHERE name = ' . </a:t>
            </a:r>
            <a:r>
              <a:rPr lang="en-GB" sz="15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$_GET</a:t>
            </a: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GB" sz="15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'name'</a:t>
            </a: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]);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3156925" y="1531099"/>
            <a:ext cx="2830139" cy="3127247"/>
          </a:xfrm>
          <a:prstGeom prst="irregularSeal1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>
                <a:solidFill>
                  <a:srgbClr val="FFFF00"/>
                </a:solidFill>
              </a:rPr>
              <a:t>BOOM YOU'RE </a:t>
            </a:r>
            <a:r>
              <a:rPr b="1" i="1" lang="en-GB">
                <a:solidFill>
                  <a:srgbClr val="FFFF00"/>
                </a:solidFill>
              </a:rPr>
              <a:t>FUCKED</a:t>
            </a:r>
          </a:p>
        </p:txBody>
      </p:sp>
      <p:sp>
        <p:nvSpPr>
          <p:cNvPr id="136" name="Shape 136"/>
          <p:cNvSpPr/>
          <p:nvPr/>
        </p:nvSpPr>
        <p:spPr>
          <a:xfrm>
            <a:off x="5866625" y="957825"/>
            <a:ext cx="2452200" cy="8574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/>
        </p:nvSpPr>
        <p:spPr>
          <a:xfrm>
            <a:off x="6295325" y="1910825"/>
            <a:ext cx="15948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SQL Injection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