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660"/>
  </p:normalViewPr>
  <p:slideViewPr>
    <p:cSldViewPr snapToGrid="0">
      <p:cViewPr>
        <p:scale>
          <a:sx n="92" d="100"/>
          <a:sy n="92" d="100"/>
        </p:scale>
        <p:origin x="7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5/21/2021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12CC964-A50B-4C29-B4E4-2C30BB34CCF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628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208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3565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5/21/2021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319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99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930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5595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160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4577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980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1EAACC7-3B3F-47D1-959A-EF58926E955E}" type="datetimeFigureOut">
              <a:rPr lang="en-US" smtClean="0"/>
              <a:t>5/21/2021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69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EAACC7-3B3F-47D1-959A-EF58926E955E}" type="datetimeFigureOut">
              <a:rPr lang="en-US" smtClean="0"/>
              <a:t>5/21/2021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2CC964-A50B-4C29-B4E4-2C30BB34CCF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42777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50FA-AA8D-4C57-9924-C5232FF6A86E}"/>
              </a:ext>
            </a:extLst>
          </p:cNvPr>
          <p:cNvSpPr>
            <a:spLocks noGrp="1"/>
          </p:cNvSpPr>
          <p:nvPr>
            <p:ph type="ctrTitle"/>
          </p:nvPr>
        </p:nvSpPr>
        <p:spPr>
          <a:xfrm>
            <a:off x="4305869" y="1994264"/>
            <a:ext cx="6935872" cy="3922755"/>
          </a:xfrm>
        </p:spPr>
        <p:txBody>
          <a:bodyPr>
            <a:normAutofit/>
          </a:bodyPr>
          <a:lstStyle/>
          <a:p>
            <a:pPr algn="r"/>
            <a:r>
              <a:rPr lang="en-IN" dirty="0"/>
              <a:t>Basics Of python and data science</a:t>
            </a:r>
          </a:p>
        </p:txBody>
      </p:sp>
      <p:sp>
        <p:nvSpPr>
          <p:cNvPr id="3" name="Subtitle 2">
            <a:extLst>
              <a:ext uri="{FF2B5EF4-FFF2-40B4-BE49-F238E27FC236}">
                <a16:creationId xmlns:a16="http://schemas.microsoft.com/office/drawing/2014/main" id="{4B40ACD7-D971-4AB0-9B5E-9EE38CFF9879}"/>
              </a:ext>
            </a:extLst>
          </p:cNvPr>
          <p:cNvSpPr>
            <a:spLocks noGrp="1"/>
          </p:cNvSpPr>
          <p:nvPr>
            <p:ph type="subTitle" idx="1"/>
          </p:nvPr>
        </p:nvSpPr>
        <p:spPr>
          <a:xfrm>
            <a:off x="5083790" y="1050878"/>
            <a:ext cx="6157951" cy="943386"/>
          </a:xfrm>
        </p:spPr>
        <p:txBody>
          <a:bodyPr>
            <a:normAutofit/>
          </a:bodyPr>
          <a:lstStyle/>
          <a:p>
            <a:pPr algn="r"/>
            <a:r>
              <a:rPr lang="en-IN" dirty="0"/>
              <a:t>Session 1</a:t>
            </a:r>
          </a:p>
          <a:p>
            <a:pPr algn="r"/>
            <a:r>
              <a:rPr lang="en-IN" dirty="0"/>
              <a:t>May 21, 2021</a:t>
            </a:r>
          </a:p>
        </p:txBody>
      </p:sp>
      <p:pic>
        <p:nvPicPr>
          <p:cNvPr id="19" name="Picture 3" descr="Colorful carved figures of humans">
            <a:extLst>
              <a:ext uri="{FF2B5EF4-FFF2-40B4-BE49-F238E27FC236}">
                <a16:creationId xmlns:a16="http://schemas.microsoft.com/office/drawing/2014/main" id="{F217ED2F-825F-4F0C-8A27-F36356D9F87F}"/>
              </a:ext>
            </a:extLst>
          </p:cNvPr>
          <p:cNvPicPr>
            <a:picLocks noChangeAspect="1"/>
          </p:cNvPicPr>
          <p:nvPr/>
        </p:nvPicPr>
        <p:blipFill rotWithShape="1">
          <a:blip r:embed="rId2"/>
          <a:srcRect l="25123" r="24890"/>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spTree>
    <p:extLst>
      <p:ext uri="{BB962C8B-B14F-4D97-AF65-F5344CB8AC3E}">
        <p14:creationId xmlns:p14="http://schemas.microsoft.com/office/powerpoint/2010/main" val="7151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C1A6-BADA-456D-92BD-5809BA031466}"/>
              </a:ext>
            </a:extLst>
          </p:cNvPr>
          <p:cNvSpPr>
            <a:spLocks noGrp="1"/>
          </p:cNvSpPr>
          <p:nvPr>
            <p:ph type="title"/>
          </p:nvPr>
        </p:nvSpPr>
        <p:spPr/>
        <p:txBody>
          <a:bodyPr/>
          <a:lstStyle/>
          <a:p>
            <a:r>
              <a:rPr lang="en-IN" dirty="0"/>
              <a:t>What is data science</a:t>
            </a:r>
          </a:p>
        </p:txBody>
      </p:sp>
      <p:sp>
        <p:nvSpPr>
          <p:cNvPr id="3" name="Content Placeholder 2">
            <a:extLst>
              <a:ext uri="{FF2B5EF4-FFF2-40B4-BE49-F238E27FC236}">
                <a16:creationId xmlns:a16="http://schemas.microsoft.com/office/drawing/2014/main" id="{A7F7CD4D-9DEF-46A9-9B82-2F1E45D0FB86}"/>
              </a:ext>
            </a:extLst>
          </p:cNvPr>
          <p:cNvSpPr>
            <a:spLocks noGrp="1"/>
          </p:cNvSpPr>
          <p:nvPr>
            <p:ph idx="1"/>
          </p:nvPr>
        </p:nvSpPr>
        <p:spPr/>
        <p:txBody>
          <a:bodyPr/>
          <a:lstStyle/>
          <a:p>
            <a:r>
              <a:rPr lang="en-US" b="0" i="0" dirty="0">
                <a:solidFill>
                  <a:srgbClr val="4D5156"/>
                </a:solidFill>
                <a:effectLst/>
                <a:latin typeface="arial" panose="020B0604020202020204" pitchFamily="34" charset="0"/>
              </a:rPr>
              <a:t>Data science is an interdisciplinary field that uses scientific methods, processes, algorithms and systems to extract knowledge and insights from structured and unstructured data, and apply knowledge and actionable insights from data across a broad range of application domains</a:t>
            </a:r>
            <a:endParaRPr lang="en-IN" dirty="0"/>
          </a:p>
        </p:txBody>
      </p:sp>
    </p:spTree>
    <p:extLst>
      <p:ext uri="{BB962C8B-B14F-4D97-AF65-F5344CB8AC3E}">
        <p14:creationId xmlns:p14="http://schemas.microsoft.com/office/powerpoint/2010/main" val="190749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2284-A381-48F0-B289-ACFFBF5D2163}"/>
              </a:ext>
            </a:extLst>
          </p:cNvPr>
          <p:cNvSpPr>
            <a:spLocks noGrp="1"/>
          </p:cNvSpPr>
          <p:nvPr>
            <p:ph type="title"/>
          </p:nvPr>
        </p:nvSpPr>
        <p:spPr/>
        <p:txBody>
          <a:bodyPr/>
          <a:lstStyle/>
          <a:p>
            <a:r>
              <a:rPr lang="en-IN" dirty="0"/>
              <a:t>Life Cycle of data science</a:t>
            </a:r>
          </a:p>
        </p:txBody>
      </p:sp>
      <p:pic>
        <p:nvPicPr>
          <p:cNvPr id="7" name="Picture 6">
            <a:extLst>
              <a:ext uri="{FF2B5EF4-FFF2-40B4-BE49-F238E27FC236}">
                <a16:creationId xmlns:a16="http://schemas.microsoft.com/office/drawing/2014/main" id="{B179125C-0E05-4ACA-BC59-48381D48F9FE}"/>
              </a:ext>
            </a:extLst>
          </p:cNvPr>
          <p:cNvPicPr>
            <a:picLocks noChangeAspect="1"/>
          </p:cNvPicPr>
          <p:nvPr/>
        </p:nvPicPr>
        <p:blipFill>
          <a:blip r:embed="rId2"/>
          <a:stretch>
            <a:fillRect/>
          </a:stretch>
        </p:blipFill>
        <p:spPr>
          <a:xfrm>
            <a:off x="486608" y="1944414"/>
            <a:ext cx="11469865" cy="3740394"/>
          </a:xfrm>
          <a:prstGeom prst="rect">
            <a:avLst/>
          </a:prstGeom>
        </p:spPr>
      </p:pic>
    </p:spTree>
    <p:extLst>
      <p:ext uri="{BB962C8B-B14F-4D97-AF65-F5344CB8AC3E}">
        <p14:creationId xmlns:p14="http://schemas.microsoft.com/office/powerpoint/2010/main" val="340053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AC12-45F1-4862-AAE1-B7B4214D968F}"/>
              </a:ext>
            </a:extLst>
          </p:cNvPr>
          <p:cNvSpPr>
            <a:spLocks noGrp="1"/>
          </p:cNvSpPr>
          <p:nvPr>
            <p:ph type="title"/>
          </p:nvPr>
        </p:nvSpPr>
        <p:spPr/>
        <p:txBody>
          <a:bodyPr/>
          <a:lstStyle/>
          <a:p>
            <a:r>
              <a:rPr lang="en-IN" dirty="0"/>
              <a:t>Major Programming </a:t>
            </a:r>
          </a:p>
        </p:txBody>
      </p:sp>
      <p:sp>
        <p:nvSpPr>
          <p:cNvPr id="3" name="Content Placeholder 2">
            <a:extLst>
              <a:ext uri="{FF2B5EF4-FFF2-40B4-BE49-F238E27FC236}">
                <a16:creationId xmlns:a16="http://schemas.microsoft.com/office/drawing/2014/main" id="{F5A18922-0DFE-447C-BF29-CFA55B01FBDE}"/>
              </a:ext>
            </a:extLst>
          </p:cNvPr>
          <p:cNvSpPr>
            <a:spLocks noGrp="1"/>
          </p:cNvSpPr>
          <p:nvPr>
            <p:ph idx="1"/>
          </p:nvPr>
        </p:nvSpPr>
        <p:spPr/>
        <p:txBody>
          <a:bodyPr/>
          <a:lstStyle/>
          <a:p>
            <a:r>
              <a:rPr lang="en-IN" dirty="0"/>
              <a:t>R</a:t>
            </a:r>
          </a:p>
          <a:p>
            <a:r>
              <a:rPr lang="en-IN" dirty="0"/>
              <a:t>Python</a:t>
            </a:r>
          </a:p>
          <a:p>
            <a:r>
              <a:rPr lang="en-IN" dirty="0"/>
              <a:t>SCALA</a:t>
            </a:r>
          </a:p>
          <a:p>
            <a:r>
              <a:rPr lang="en-IN" dirty="0"/>
              <a:t>SQL</a:t>
            </a:r>
          </a:p>
          <a:p>
            <a:pPr marL="0" indent="0">
              <a:buNone/>
            </a:pPr>
            <a:endParaRPr lang="en-IN" dirty="0"/>
          </a:p>
        </p:txBody>
      </p:sp>
    </p:spTree>
    <p:extLst>
      <p:ext uri="{BB962C8B-B14F-4D97-AF65-F5344CB8AC3E}">
        <p14:creationId xmlns:p14="http://schemas.microsoft.com/office/powerpoint/2010/main" val="351694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0E27A-47C7-4781-80B8-F65EEB222252}"/>
              </a:ext>
            </a:extLst>
          </p:cNvPr>
          <p:cNvSpPr>
            <a:spLocks noGrp="1"/>
          </p:cNvSpPr>
          <p:nvPr>
            <p:ph type="title"/>
          </p:nvPr>
        </p:nvSpPr>
        <p:spPr/>
        <p:txBody>
          <a:bodyPr/>
          <a:lstStyle/>
          <a:p>
            <a:r>
              <a:rPr lang="en-IN" dirty="0"/>
              <a:t>Why python</a:t>
            </a:r>
          </a:p>
        </p:txBody>
      </p:sp>
      <p:sp>
        <p:nvSpPr>
          <p:cNvPr id="3" name="Content Placeholder 2">
            <a:extLst>
              <a:ext uri="{FF2B5EF4-FFF2-40B4-BE49-F238E27FC236}">
                <a16:creationId xmlns:a16="http://schemas.microsoft.com/office/drawing/2014/main" id="{0B33DDF7-06A0-4FB0-A4A9-ECDBA4A1993B}"/>
              </a:ext>
            </a:extLst>
          </p:cNvPr>
          <p:cNvSpPr>
            <a:spLocks noGrp="1"/>
          </p:cNvSpPr>
          <p:nvPr>
            <p:ph idx="1"/>
          </p:nvPr>
        </p:nvSpPr>
        <p:spPr/>
        <p:txBody>
          <a:bodyPr>
            <a:normAutofit lnSpcReduction="10000"/>
          </a:bodyPr>
          <a:lstStyle/>
          <a:p>
            <a:r>
              <a:rPr lang="en-IN" dirty="0"/>
              <a:t>Powerful libraries(In built functions)</a:t>
            </a:r>
          </a:p>
          <a:p>
            <a:r>
              <a:rPr lang="en-IN" dirty="0"/>
              <a:t>Support statistical functions</a:t>
            </a:r>
          </a:p>
          <a:p>
            <a:r>
              <a:rPr lang="en-IN" dirty="0"/>
              <a:t>Best for automation</a:t>
            </a:r>
          </a:p>
          <a:p>
            <a:r>
              <a:rPr lang="en-IN" dirty="0"/>
              <a:t>Best for</a:t>
            </a:r>
          </a:p>
          <a:p>
            <a:pPr lvl="1"/>
            <a:r>
              <a:rPr lang="en-IN" dirty="0"/>
              <a:t>Data collection</a:t>
            </a:r>
          </a:p>
          <a:p>
            <a:pPr lvl="1"/>
            <a:r>
              <a:rPr lang="en-IN" dirty="0"/>
              <a:t>Analysis</a:t>
            </a:r>
          </a:p>
          <a:p>
            <a:pPr lvl="1"/>
            <a:r>
              <a:rPr lang="en-IN" dirty="0"/>
              <a:t>Modelling</a:t>
            </a:r>
          </a:p>
          <a:p>
            <a:pPr lvl="1"/>
            <a:r>
              <a:rPr lang="en-IN" dirty="0"/>
              <a:t>visualization</a:t>
            </a:r>
          </a:p>
        </p:txBody>
      </p:sp>
    </p:spTree>
    <p:extLst>
      <p:ext uri="{BB962C8B-B14F-4D97-AF65-F5344CB8AC3E}">
        <p14:creationId xmlns:p14="http://schemas.microsoft.com/office/powerpoint/2010/main" val="240840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B49A-E08C-46C9-9B69-440AAC596B3E}"/>
              </a:ext>
            </a:extLst>
          </p:cNvPr>
          <p:cNvSpPr>
            <a:spLocks noGrp="1"/>
          </p:cNvSpPr>
          <p:nvPr>
            <p:ph type="title"/>
          </p:nvPr>
        </p:nvSpPr>
        <p:spPr/>
        <p:txBody>
          <a:bodyPr/>
          <a:lstStyle/>
          <a:p>
            <a:r>
              <a:rPr lang="en-IN" dirty="0"/>
              <a:t>Most essential libraries of python</a:t>
            </a:r>
          </a:p>
        </p:txBody>
      </p:sp>
      <p:sp>
        <p:nvSpPr>
          <p:cNvPr id="3" name="Content Placeholder 2">
            <a:extLst>
              <a:ext uri="{FF2B5EF4-FFF2-40B4-BE49-F238E27FC236}">
                <a16:creationId xmlns:a16="http://schemas.microsoft.com/office/drawing/2014/main" id="{AAD48D48-49E8-4D1F-A614-C0FEF5EC570C}"/>
              </a:ext>
            </a:extLst>
          </p:cNvPr>
          <p:cNvSpPr>
            <a:spLocks noGrp="1"/>
          </p:cNvSpPr>
          <p:nvPr>
            <p:ph idx="1"/>
          </p:nvPr>
        </p:nvSpPr>
        <p:spPr/>
        <p:txBody>
          <a:bodyPr/>
          <a:lstStyle/>
          <a:p>
            <a:r>
              <a:rPr lang="en-IN" dirty="0"/>
              <a:t>Pandas – for Data collection and EDA(Exploratory Data Analysis</a:t>
            </a:r>
          </a:p>
          <a:p>
            <a:r>
              <a:rPr lang="en-IN" dirty="0" err="1"/>
              <a:t>Numpy</a:t>
            </a:r>
            <a:r>
              <a:rPr lang="en-IN" dirty="0"/>
              <a:t> – For </a:t>
            </a:r>
            <a:r>
              <a:rPr lang="en-IN" dirty="0" err="1"/>
              <a:t>Arrary</a:t>
            </a:r>
            <a:r>
              <a:rPr lang="en-IN" dirty="0"/>
              <a:t> operations</a:t>
            </a:r>
          </a:p>
          <a:p>
            <a:r>
              <a:rPr lang="en-IN" dirty="0"/>
              <a:t>Matplotlib – For Visualization</a:t>
            </a:r>
          </a:p>
          <a:p>
            <a:r>
              <a:rPr lang="en-IN" dirty="0"/>
              <a:t>Scikit - Learn – For Statistical Approach</a:t>
            </a:r>
          </a:p>
          <a:p>
            <a:r>
              <a:rPr lang="en-IN" dirty="0" err="1"/>
              <a:t>Scipy</a:t>
            </a:r>
            <a:r>
              <a:rPr lang="en-IN" dirty="0"/>
              <a:t> – Scientific Computing</a:t>
            </a:r>
          </a:p>
        </p:txBody>
      </p:sp>
    </p:spTree>
    <p:extLst>
      <p:ext uri="{BB962C8B-B14F-4D97-AF65-F5344CB8AC3E}">
        <p14:creationId xmlns:p14="http://schemas.microsoft.com/office/powerpoint/2010/main" val="228676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BE47-35EC-4AB1-B748-60939E8F4E49}"/>
              </a:ext>
            </a:extLst>
          </p:cNvPr>
          <p:cNvSpPr>
            <a:spLocks noGrp="1"/>
          </p:cNvSpPr>
          <p:nvPr>
            <p:ph type="title"/>
          </p:nvPr>
        </p:nvSpPr>
        <p:spPr/>
        <p:txBody>
          <a:bodyPr/>
          <a:lstStyle/>
          <a:p>
            <a:r>
              <a:rPr lang="en-IN" dirty="0"/>
              <a:t>Hands on</a:t>
            </a:r>
          </a:p>
        </p:txBody>
      </p:sp>
      <p:sp>
        <p:nvSpPr>
          <p:cNvPr id="3" name="Content Placeholder 2">
            <a:extLst>
              <a:ext uri="{FF2B5EF4-FFF2-40B4-BE49-F238E27FC236}">
                <a16:creationId xmlns:a16="http://schemas.microsoft.com/office/drawing/2014/main" id="{601277E4-11EA-464C-8D72-B279C813BCC5}"/>
              </a:ext>
            </a:extLst>
          </p:cNvPr>
          <p:cNvSpPr>
            <a:spLocks noGrp="1"/>
          </p:cNvSpPr>
          <p:nvPr>
            <p:ph idx="1"/>
          </p:nvPr>
        </p:nvSpPr>
        <p:spPr/>
        <p:txBody>
          <a:bodyPr/>
          <a:lstStyle/>
          <a:p>
            <a:r>
              <a:rPr lang="en-IN" dirty="0"/>
              <a:t>Installation</a:t>
            </a:r>
          </a:p>
          <a:p>
            <a:r>
              <a:rPr lang="en-IN" dirty="0"/>
              <a:t>Working on basics</a:t>
            </a:r>
          </a:p>
        </p:txBody>
      </p:sp>
    </p:spTree>
    <p:extLst>
      <p:ext uri="{BB962C8B-B14F-4D97-AF65-F5344CB8AC3E}">
        <p14:creationId xmlns:p14="http://schemas.microsoft.com/office/powerpoint/2010/main" val="327741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07C8-FC20-4BDD-A001-78C3C04AE6F5}"/>
              </a:ext>
            </a:extLst>
          </p:cNvPr>
          <p:cNvSpPr>
            <a:spLocks noGrp="1"/>
          </p:cNvSpPr>
          <p:nvPr>
            <p:ph type="title"/>
          </p:nvPr>
        </p:nvSpPr>
        <p:spPr/>
        <p:txBody>
          <a:bodyPr/>
          <a:lstStyle/>
          <a:p>
            <a:r>
              <a:rPr lang="en-IN" dirty="0"/>
              <a:t>Python IDE</a:t>
            </a:r>
          </a:p>
        </p:txBody>
      </p:sp>
      <p:sp>
        <p:nvSpPr>
          <p:cNvPr id="3" name="Content Placeholder 2">
            <a:extLst>
              <a:ext uri="{FF2B5EF4-FFF2-40B4-BE49-F238E27FC236}">
                <a16:creationId xmlns:a16="http://schemas.microsoft.com/office/drawing/2014/main" id="{EDD5BDEA-22A6-4FF2-8E52-88594D747C99}"/>
              </a:ext>
            </a:extLst>
          </p:cNvPr>
          <p:cNvSpPr>
            <a:spLocks noGrp="1"/>
          </p:cNvSpPr>
          <p:nvPr>
            <p:ph idx="1"/>
          </p:nvPr>
        </p:nvSpPr>
        <p:spPr/>
        <p:txBody>
          <a:bodyPr/>
          <a:lstStyle/>
          <a:p>
            <a:r>
              <a:rPr lang="en-IN" dirty="0" err="1"/>
              <a:t>Jupyter</a:t>
            </a:r>
            <a:r>
              <a:rPr lang="en-IN" dirty="0"/>
              <a:t> notebook</a:t>
            </a:r>
          </a:p>
          <a:p>
            <a:r>
              <a:rPr lang="en-IN" dirty="0" err="1"/>
              <a:t>Pycharm</a:t>
            </a:r>
            <a:endParaRPr lang="en-IN" dirty="0"/>
          </a:p>
          <a:p>
            <a:r>
              <a:rPr lang="en-IN" dirty="0"/>
              <a:t>Spyder</a:t>
            </a:r>
          </a:p>
        </p:txBody>
      </p:sp>
    </p:spTree>
    <p:extLst>
      <p:ext uri="{BB962C8B-B14F-4D97-AF65-F5344CB8AC3E}">
        <p14:creationId xmlns:p14="http://schemas.microsoft.com/office/powerpoint/2010/main" val="28920129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91</TotalTime>
  <Words>139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vt:lpstr>
      <vt:lpstr>Gill Sans MT</vt:lpstr>
      <vt:lpstr>Gallery</vt:lpstr>
      <vt:lpstr>Basics Of python and data science</vt:lpstr>
      <vt:lpstr>What is data science</vt:lpstr>
      <vt:lpstr>Life Cycle of data science</vt:lpstr>
      <vt:lpstr>Major Programming </vt:lpstr>
      <vt:lpstr>Why python</vt:lpstr>
      <vt:lpstr>Most essential libraries of python</vt:lpstr>
      <vt:lpstr>Hands on</vt:lpstr>
      <vt:lpstr>Python 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python and data science</dc:title>
  <dc:creator>Stephenson Ebinezer</dc:creator>
  <cp:lastModifiedBy>Stephenson Ebinezer</cp:lastModifiedBy>
  <cp:revision>5</cp:revision>
  <dcterms:created xsi:type="dcterms:W3CDTF">2021-05-21T11:19:01Z</dcterms:created>
  <dcterms:modified xsi:type="dcterms:W3CDTF">2021-05-21T12:50:08Z</dcterms:modified>
</cp:coreProperties>
</file>