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8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8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E090-8DEE-4663-9C40-6C3943DB5D5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33D6-6EF2-4556-BB37-0992976B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11" y="1411872"/>
            <a:ext cx="6017227" cy="41061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613" y="3095605"/>
            <a:ext cx="18539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Emergency brake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1483" y="738699"/>
            <a:ext cx="73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5983" y="5806687"/>
            <a:ext cx="140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Up: throttle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2920" y="5599461"/>
            <a:ext cx="297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Right: Start controlling a train</a:t>
            </a:r>
          </a:p>
          <a:p>
            <a:r>
              <a:rPr lang="en-US" dirty="0"/>
              <a:t>Left/right: Select train</a:t>
            </a:r>
          </a:p>
          <a:p>
            <a:r>
              <a:rPr lang="en-US" dirty="0"/>
              <a:t>Up/down: Select track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946084" y="4379053"/>
            <a:ext cx="671122" cy="1526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2" idx="0"/>
          </p:cNvCxnSpPr>
          <p:nvPr/>
        </p:nvCxnSpPr>
        <p:spPr>
          <a:xfrm flipV="1">
            <a:off x="4609460" y="4379053"/>
            <a:ext cx="516213" cy="1220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</p:cNvCxnSpPr>
          <p:nvPr/>
        </p:nvCxnSpPr>
        <p:spPr>
          <a:xfrm>
            <a:off x="7650679" y="1108031"/>
            <a:ext cx="0" cy="70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615494" y="3280095"/>
            <a:ext cx="755009" cy="33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0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Mackenzie</dc:creator>
  <cp:lastModifiedBy>Andrew Frieling</cp:lastModifiedBy>
  <cp:revision>5</cp:revision>
  <dcterms:created xsi:type="dcterms:W3CDTF">2018-05-22T15:27:42Z</dcterms:created>
  <dcterms:modified xsi:type="dcterms:W3CDTF">2020-03-24T15:21:49Z</dcterms:modified>
</cp:coreProperties>
</file>