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0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3558-C757-476A-8683-4A5035E17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55894-4D15-4139-AFE4-901F6CAA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B812-0E49-4FB6-A8CE-75167D7F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B857-7B5C-4838-AB9B-870A5816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172C-92AE-447E-B243-DC1EF468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1A2C-C7BF-4073-B3A1-E7B8AAF2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D8BE5-1635-4057-91A7-27570126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1719-091C-4B03-9758-052C9404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5E0A-96F9-483A-9BCF-AE056837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75C0F-F7ED-4F98-BD89-8712B805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8667E-A2B2-44C0-AACE-75246669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674DF-22BE-4800-8122-744CB421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8CEA-72CE-44FA-B7E8-30EDC7B5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5E55-A801-443F-BAC7-D63C0447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F285-9A0F-40CC-BDDF-76270902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BFF5-0F28-4E0C-8A49-51CFC095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95A0-FA04-496A-ACF4-3987B732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13E97-F940-49ED-BF50-45F91F3C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BC1C-36C5-46E7-911E-E9ECAC6C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9772-78CE-46D4-B4C2-7A93779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DA65-CE6E-4255-9CA1-7C5072B3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C8B6-5C78-4765-8EFE-93A36B83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EEBE-EF05-4226-BDD5-A4589239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0FB9B-202F-4F5D-B1AB-6E2957F1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7354-6E14-4734-A36F-28ED6F21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375B-E5D6-4E10-838C-6D613543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0DE5-2346-4A51-B0D7-4B3CB535C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3C20-8CBE-4B84-98F4-F8AD0645E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80F0-9D56-42D6-B0D1-79C8D48B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159E8-0722-48B0-9299-1160D1D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2EC99-8AB3-4AAC-882A-5485A11F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01F4-7226-4266-81A1-5C4D59FD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B7569-FED4-43C0-8662-66F2296B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0F7E-DDA0-4885-B473-F5421D11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37B69-21CE-4E39-AC4F-9E1708062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34413-3637-42F2-9395-CD6E5E6D8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4C136-F3E6-4A93-B78C-F2BD59B2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DB472-C276-474F-9F3E-6F07175E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E8554-EF1F-43DB-A63D-313DD698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97F3-9937-4F36-B6E7-16356407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0FA58-3E0A-4889-80DF-895CD5D7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47676-0484-43EE-A191-3307CFC4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325C8-4985-49F4-B0DE-502DF108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6A26D-0251-46DC-B716-7FACF11C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E6CDB-9CDD-433A-B4A8-426595B6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E9E94-5BB7-4E43-84BE-8697ED99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3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DF3B-39F6-4D79-85A1-D8036683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B47D-800C-4110-8A8D-58E5FB2B1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20E47-AD91-4E86-86B8-BC0B8096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9C1AF-06DC-456B-945C-9D3C5B91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C81-9772-44B6-B01B-23CB91C6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C482-C106-4A27-AD87-634972B5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4A9C-37C9-483F-82B9-B815C382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9367C-8BD7-4D3E-88B5-6C25BCB5D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3A57B-DD23-49EF-8213-A48BFD8C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57F35-35C5-441A-82A2-E47FAB24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9D74C-2E1F-4DBB-87C1-51532B7D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5EC7C-9B47-4FF1-8025-41105FE8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0EC2-3098-4AC6-A634-02F80061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20E40-C1DB-480B-98A7-4DD16F54F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F938-27DF-4F35-A8B8-9094D2DE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BCA5-78AC-49C7-9863-1FA2DEE3580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CF78-C015-496E-9ABA-52409C61A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89964-6566-435D-A463-CB84FCE5A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7629-9430-4D25-BBF4-9560B0CE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FD94D2-6D66-4419-AAB5-62F48C4274FC}"/>
              </a:ext>
            </a:extLst>
          </p:cNvPr>
          <p:cNvSpPr/>
          <p:nvPr/>
        </p:nvSpPr>
        <p:spPr>
          <a:xfrm>
            <a:off x="4914889" y="2497017"/>
            <a:ext cx="2989385" cy="252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5000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69B581-BA70-4879-BFA5-29C891E37441}"/>
              </a:ext>
            </a:extLst>
          </p:cNvPr>
          <p:cNvGrpSpPr/>
          <p:nvPr/>
        </p:nvGrpSpPr>
        <p:grpSpPr>
          <a:xfrm>
            <a:off x="465983" y="1644161"/>
            <a:ext cx="2989387" cy="1008184"/>
            <a:chOff x="465989" y="457201"/>
            <a:chExt cx="2989387" cy="10081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4E3424-E2A9-48E3-877C-6A7A610F774C}"/>
                </a:ext>
              </a:extLst>
            </p:cNvPr>
            <p:cNvSpPr/>
            <p:nvPr/>
          </p:nvSpPr>
          <p:spPr>
            <a:xfrm>
              <a:off x="465990" y="1213339"/>
              <a:ext cx="2989385" cy="2520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C4C43A-5044-4253-AD5D-403A566C5724}"/>
                </a:ext>
              </a:extLst>
            </p:cNvPr>
            <p:cNvSpPr/>
            <p:nvPr/>
          </p:nvSpPr>
          <p:spPr>
            <a:xfrm>
              <a:off x="465990" y="457201"/>
              <a:ext cx="2989385" cy="2520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Host: 127.0.0.1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ECA79E-46FE-454B-9A3C-A8658222FD77}"/>
                </a:ext>
              </a:extLst>
            </p:cNvPr>
            <p:cNvSpPr/>
            <p:nvPr/>
          </p:nvSpPr>
          <p:spPr>
            <a:xfrm>
              <a:off x="465991" y="709247"/>
              <a:ext cx="2989385" cy="2520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 5001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1B19E-BC92-44DE-BBEB-F6E5FF21C9FC}"/>
                </a:ext>
              </a:extLst>
            </p:cNvPr>
            <p:cNvSpPr/>
            <p:nvPr/>
          </p:nvSpPr>
          <p:spPr>
            <a:xfrm>
              <a:off x="465989" y="961293"/>
              <a:ext cx="2989385" cy="2520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Socket: Auto-generated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C73FA5-C94E-45FE-8DEC-9F4C9BA9382E}"/>
              </a:ext>
            </a:extLst>
          </p:cNvPr>
          <p:cNvGrpSpPr/>
          <p:nvPr/>
        </p:nvGrpSpPr>
        <p:grpSpPr>
          <a:xfrm>
            <a:off x="465985" y="3505201"/>
            <a:ext cx="2989387" cy="1008184"/>
            <a:chOff x="465989" y="457201"/>
            <a:chExt cx="2989387" cy="100818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5D6CF7-9180-452D-BC1E-5B10773F1EF8}"/>
                </a:ext>
              </a:extLst>
            </p:cNvPr>
            <p:cNvSpPr/>
            <p:nvPr/>
          </p:nvSpPr>
          <p:spPr>
            <a:xfrm>
              <a:off x="465990" y="1213339"/>
              <a:ext cx="2989385" cy="2520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901955-D348-4CA0-844E-E6C5D8001BE9}"/>
                </a:ext>
              </a:extLst>
            </p:cNvPr>
            <p:cNvSpPr/>
            <p:nvPr/>
          </p:nvSpPr>
          <p:spPr>
            <a:xfrm>
              <a:off x="465990" y="457201"/>
              <a:ext cx="2989385" cy="2520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Host: 127.0.0.1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55D7CE-60D8-4296-AB39-DEFF934D2961}"/>
                </a:ext>
              </a:extLst>
            </p:cNvPr>
            <p:cNvSpPr/>
            <p:nvPr/>
          </p:nvSpPr>
          <p:spPr>
            <a:xfrm>
              <a:off x="465991" y="709247"/>
              <a:ext cx="2989385" cy="2520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 5001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A0A8F-0A3E-4ACA-95E4-560FDC203FCB}"/>
                </a:ext>
              </a:extLst>
            </p:cNvPr>
            <p:cNvSpPr/>
            <p:nvPr/>
          </p:nvSpPr>
          <p:spPr>
            <a:xfrm>
              <a:off x="465989" y="961293"/>
              <a:ext cx="2989385" cy="2520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Socket: Auto-generated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37A2D2-6513-43FD-BD5C-3144B438CCE7}"/>
              </a:ext>
            </a:extLst>
          </p:cNvPr>
          <p:cNvCxnSpPr>
            <a:cxnSpLocks/>
            <a:stCxn id="60" idx="1"/>
            <a:endCxn id="8" idx="3"/>
          </p:cNvCxnSpPr>
          <p:nvPr/>
        </p:nvCxnSpPr>
        <p:spPr>
          <a:xfrm flipH="1" flipV="1">
            <a:off x="3455368" y="2274276"/>
            <a:ext cx="1178243" cy="87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122D577-D52F-4938-81A4-9F9F3FD3122D}"/>
              </a:ext>
            </a:extLst>
          </p:cNvPr>
          <p:cNvSpPr/>
          <p:nvPr/>
        </p:nvSpPr>
        <p:spPr>
          <a:xfrm>
            <a:off x="4914890" y="3535971"/>
            <a:ext cx="2989385" cy="252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8FAA5-198A-44E2-A300-55DB31F2171B}"/>
              </a:ext>
            </a:extLst>
          </p:cNvPr>
          <p:cNvSpPr/>
          <p:nvPr/>
        </p:nvSpPr>
        <p:spPr>
          <a:xfrm>
            <a:off x="4914889" y="2764448"/>
            <a:ext cx="2989385" cy="2520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Host: 127.0.0.1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B6BBE-CDB4-4A8D-88C7-C731603944F4}"/>
              </a:ext>
            </a:extLst>
          </p:cNvPr>
          <p:cNvSpPr/>
          <p:nvPr/>
        </p:nvSpPr>
        <p:spPr>
          <a:xfrm>
            <a:off x="4914890" y="3016494"/>
            <a:ext cx="2989385" cy="252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5001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336E1-B46E-40EC-9F2A-B3589326CA3F}"/>
              </a:ext>
            </a:extLst>
          </p:cNvPr>
          <p:cNvSpPr/>
          <p:nvPr/>
        </p:nvSpPr>
        <p:spPr>
          <a:xfrm>
            <a:off x="4914893" y="3283925"/>
            <a:ext cx="2989385" cy="2520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Socket: Auto-generated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C37470-8E0A-4655-AEC7-6F8FD12973A9}"/>
              </a:ext>
            </a:extLst>
          </p:cNvPr>
          <p:cNvCxnSpPr>
            <a:cxnSpLocks/>
            <a:stCxn id="60" idx="1"/>
            <a:endCxn id="16" idx="3"/>
          </p:cNvCxnSpPr>
          <p:nvPr/>
        </p:nvCxnSpPr>
        <p:spPr>
          <a:xfrm flipH="1">
            <a:off x="3455370" y="3150209"/>
            <a:ext cx="1178241" cy="98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D0B53A3-8CA3-4434-935B-D18FB0BDFAC3}"/>
              </a:ext>
            </a:extLst>
          </p:cNvPr>
          <p:cNvSpPr/>
          <p:nvPr/>
        </p:nvSpPr>
        <p:spPr>
          <a:xfrm>
            <a:off x="8979870" y="1412274"/>
            <a:ext cx="2989385" cy="252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Interface/Client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405144-B2FB-43D2-AF46-ADD478B01A84}"/>
              </a:ext>
            </a:extLst>
          </p:cNvPr>
          <p:cNvSpPr/>
          <p:nvPr/>
        </p:nvSpPr>
        <p:spPr>
          <a:xfrm>
            <a:off x="4914888" y="2240211"/>
            <a:ext cx="2989385" cy="2520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Host: 127.0.0.1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26D6F5-26A4-4C92-8C63-4E23CBBA4632}"/>
              </a:ext>
            </a:extLst>
          </p:cNvPr>
          <p:cNvSpPr/>
          <p:nvPr/>
        </p:nvSpPr>
        <p:spPr>
          <a:xfrm>
            <a:off x="465983" y="2667730"/>
            <a:ext cx="2989385" cy="252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Python-ClientA.py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28625C-9856-4840-A9B4-18F3060D3875}"/>
              </a:ext>
            </a:extLst>
          </p:cNvPr>
          <p:cNvSpPr/>
          <p:nvPr/>
        </p:nvSpPr>
        <p:spPr>
          <a:xfrm>
            <a:off x="465982" y="4511915"/>
            <a:ext cx="2989385" cy="252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Python-ClientB.py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4D6304-067E-43F5-8FD0-A9AE09AE6616}"/>
              </a:ext>
            </a:extLst>
          </p:cNvPr>
          <p:cNvSpPr/>
          <p:nvPr/>
        </p:nvSpPr>
        <p:spPr>
          <a:xfrm>
            <a:off x="4914888" y="3787285"/>
            <a:ext cx="2989385" cy="252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App.py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856162-AB4E-4645-B6FD-5ADC7A75AFF2}"/>
              </a:ext>
            </a:extLst>
          </p:cNvPr>
          <p:cNvSpPr/>
          <p:nvPr/>
        </p:nvSpPr>
        <p:spPr>
          <a:xfrm>
            <a:off x="8979871" y="1661745"/>
            <a:ext cx="2989385" cy="252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1E7AFA4-9591-456B-AAE6-0AE2ACBDA0FA}"/>
              </a:ext>
            </a:extLst>
          </p:cNvPr>
          <p:cNvCxnSpPr>
            <a:cxnSpLocks/>
            <a:stCxn id="65" idx="1"/>
            <a:endCxn id="53" idx="1"/>
          </p:cNvCxnSpPr>
          <p:nvPr/>
        </p:nvCxnSpPr>
        <p:spPr>
          <a:xfrm rot="10800000" flipH="1">
            <a:off x="8188482" y="1280769"/>
            <a:ext cx="791386" cy="1221560"/>
          </a:xfrm>
          <a:prstGeom prst="bentConnector3">
            <a:avLst>
              <a:gd name="adj1" fmla="val 41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B7AD0DE-A899-4BEF-98B5-3824010260F0}"/>
              </a:ext>
            </a:extLst>
          </p:cNvPr>
          <p:cNvSpPr/>
          <p:nvPr/>
        </p:nvSpPr>
        <p:spPr>
          <a:xfrm>
            <a:off x="8979868" y="1154746"/>
            <a:ext cx="2989385" cy="252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5000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907A75-2E91-4E88-81FA-51BBF773BCF2}"/>
              </a:ext>
            </a:extLst>
          </p:cNvPr>
          <p:cNvSpPr/>
          <p:nvPr/>
        </p:nvSpPr>
        <p:spPr>
          <a:xfrm>
            <a:off x="8979866" y="901247"/>
            <a:ext cx="2989385" cy="2520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Host: 127.0.0.1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2424AFEE-AFDC-4D7B-BEBB-3C1A72A3ED77}"/>
              </a:ext>
            </a:extLst>
          </p:cNvPr>
          <p:cNvSpPr/>
          <p:nvPr/>
        </p:nvSpPr>
        <p:spPr>
          <a:xfrm>
            <a:off x="4633611" y="2764447"/>
            <a:ext cx="269636" cy="7715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0D7D1208-51C4-41D8-AE7C-241ACF991FF1}"/>
              </a:ext>
            </a:extLst>
          </p:cNvPr>
          <p:cNvSpPr/>
          <p:nvPr/>
        </p:nvSpPr>
        <p:spPr>
          <a:xfrm>
            <a:off x="7918846" y="2240211"/>
            <a:ext cx="269636" cy="5242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DDBC5D-B020-46DD-9E50-F1C9EFC0453E}"/>
              </a:ext>
            </a:extLst>
          </p:cNvPr>
          <p:cNvSpPr/>
          <p:nvPr/>
        </p:nvSpPr>
        <p:spPr>
          <a:xfrm>
            <a:off x="4029787" y="3661994"/>
            <a:ext cx="269636" cy="2520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F6C13BC-F920-4BFE-ABB3-13BD9F23D9BB}"/>
              </a:ext>
            </a:extLst>
          </p:cNvPr>
          <p:cNvSpPr/>
          <p:nvPr/>
        </p:nvSpPr>
        <p:spPr>
          <a:xfrm>
            <a:off x="8584175" y="1803703"/>
            <a:ext cx="269636" cy="2520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136ACB-7C5C-4E8B-9010-491A72208F44}"/>
              </a:ext>
            </a:extLst>
          </p:cNvPr>
          <p:cNvSpPr/>
          <p:nvPr/>
        </p:nvSpPr>
        <p:spPr>
          <a:xfrm>
            <a:off x="4044489" y="2460197"/>
            <a:ext cx="269636" cy="2520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056F4BB-78D8-40A9-9E6A-AD00C2C0884B}"/>
              </a:ext>
            </a:extLst>
          </p:cNvPr>
          <p:cNvGrpSpPr/>
          <p:nvPr/>
        </p:nvGrpSpPr>
        <p:grpSpPr>
          <a:xfrm>
            <a:off x="6216170" y="4629870"/>
            <a:ext cx="5753081" cy="704489"/>
            <a:chOff x="6591319" y="4826239"/>
            <a:chExt cx="5753081" cy="704489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5A2BA9D-64D0-4313-BAE6-7166A0A523DC}"/>
                </a:ext>
              </a:extLst>
            </p:cNvPr>
            <p:cNvSpPr/>
            <p:nvPr/>
          </p:nvSpPr>
          <p:spPr>
            <a:xfrm>
              <a:off x="6591319" y="4826240"/>
              <a:ext cx="269636" cy="2520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FED2C1-E632-439B-947A-5F3E4A3B2AC9}"/>
                </a:ext>
              </a:extLst>
            </p:cNvPr>
            <p:cNvSpPr/>
            <p:nvPr/>
          </p:nvSpPr>
          <p:spPr>
            <a:xfrm>
              <a:off x="7027976" y="4826239"/>
              <a:ext cx="5316424" cy="252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sent from Server A/B, All via 5001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E0413D0-533B-4B12-92F6-BA7C7EC7F13E}"/>
                </a:ext>
              </a:extLst>
            </p:cNvPr>
            <p:cNvSpPr/>
            <p:nvPr/>
          </p:nvSpPr>
          <p:spPr>
            <a:xfrm>
              <a:off x="6591319" y="5278681"/>
              <a:ext cx="269636" cy="2520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C3A54A-5751-40C2-8B31-EF5227FB9474}"/>
                </a:ext>
              </a:extLst>
            </p:cNvPr>
            <p:cNvSpPr/>
            <p:nvPr/>
          </p:nvSpPr>
          <p:spPr>
            <a:xfrm>
              <a:off x="7027975" y="5278681"/>
              <a:ext cx="5316423" cy="252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pushed on web interface. Via 5000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E445A8D-09B3-4070-B1D8-1834FBE035D5}"/>
              </a:ext>
            </a:extLst>
          </p:cNvPr>
          <p:cNvSpPr/>
          <p:nvPr/>
        </p:nvSpPr>
        <p:spPr>
          <a:xfrm>
            <a:off x="5719572" y="5526682"/>
            <a:ext cx="766234" cy="4169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2DC361-5707-4CAA-B739-0689B3A7B18B}"/>
              </a:ext>
            </a:extLst>
          </p:cNvPr>
          <p:cNvSpPr/>
          <p:nvPr/>
        </p:nvSpPr>
        <p:spPr>
          <a:xfrm>
            <a:off x="6652826" y="5526683"/>
            <a:ext cx="5316423" cy="53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speed is increased, then to string is sent back to Server A/B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1AADF3-90EB-4BAD-93D4-50000DF326D9}"/>
              </a:ext>
            </a:extLst>
          </p:cNvPr>
          <p:cNvCxnSpPr>
            <a:cxnSpLocks/>
            <a:stCxn id="8" idx="3"/>
            <a:endCxn id="60" idx="1"/>
          </p:cNvCxnSpPr>
          <p:nvPr/>
        </p:nvCxnSpPr>
        <p:spPr>
          <a:xfrm>
            <a:off x="3455368" y="2274276"/>
            <a:ext cx="1178243" cy="87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BB459-2C88-461E-B1C6-A054B1F70EC7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 flipV="1">
            <a:off x="3455370" y="3150209"/>
            <a:ext cx="1178241" cy="98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4CEB678-06A4-4D4B-A5E2-586EC2C98C8D}"/>
              </a:ext>
            </a:extLst>
          </p:cNvPr>
          <p:cNvCxnSpPr>
            <a:cxnSpLocks/>
            <a:stCxn id="53" idx="1"/>
            <a:endCxn id="65" idx="1"/>
          </p:cNvCxnSpPr>
          <p:nvPr/>
        </p:nvCxnSpPr>
        <p:spPr>
          <a:xfrm rot="10800000" flipV="1">
            <a:off x="8188482" y="1280769"/>
            <a:ext cx="791386" cy="1221560"/>
          </a:xfrm>
          <a:prstGeom prst="bentConnector3">
            <a:avLst>
              <a:gd name="adj1" fmla="val 58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0249-AD1C-434C-8ECD-6408D5BC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-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2D74-21A7-4E2A-B5E0-0FD81A4C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Web Server on port 5000, while also running the client connections via 5001 all on 127.0.0.1.</a:t>
            </a:r>
          </a:p>
          <a:p>
            <a:pPr lvl="1"/>
            <a:r>
              <a:rPr lang="en-US" dirty="0"/>
              <a:t>Attempted: </a:t>
            </a:r>
          </a:p>
          <a:p>
            <a:pPr lvl="2"/>
            <a:r>
              <a:rPr lang="en-US" dirty="0"/>
              <a:t>Multithread porting function</a:t>
            </a:r>
          </a:p>
          <a:p>
            <a:pPr lvl="3"/>
            <a:r>
              <a:rPr lang="en-US" dirty="0"/>
              <a:t>Might be threading improperly</a:t>
            </a:r>
          </a:p>
          <a:p>
            <a:pPr lvl="1"/>
            <a:r>
              <a:rPr lang="en-US" dirty="0"/>
              <a:t>Possible Solutions:</a:t>
            </a:r>
          </a:p>
          <a:p>
            <a:pPr lvl="2"/>
            <a:r>
              <a:rPr lang="en-US" dirty="0"/>
              <a:t> Might be a virtual environment problem. </a:t>
            </a:r>
          </a:p>
          <a:p>
            <a:pPr lvl="3"/>
            <a:r>
              <a:rPr lang="en-US" dirty="0"/>
              <a:t>When running in CMD only connections for port 5001 works. </a:t>
            </a:r>
          </a:p>
          <a:p>
            <a:pPr lvl="3"/>
            <a:r>
              <a:rPr lang="en-US" dirty="0"/>
              <a:t>When running in VC only connection for port 5000 works.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9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268C-3498-44DE-BE40-630A4262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B203-58E0-4275-A6A9-9D670467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WebSocket for real time Page updates – DONE</a:t>
            </a:r>
          </a:p>
          <a:p>
            <a:r>
              <a:rPr lang="en-US" dirty="0"/>
              <a:t>Testing in a real </a:t>
            </a:r>
            <a:r>
              <a:rPr lang="en-US" dirty="0" err="1"/>
              <a:t>enviroment</a:t>
            </a:r>
            <a:endParaRPr lang="en-US" dirty="0"/>
          </a:p>
          <a:p>
            <a:r>
              <a:rPr lang="en-US" dirty="0"/>
              <a:t>Image of train moving – PROGRESS</a:t>
            </a:r>
          </a:p>
          <a:p>
            <a:pPr lvl="1"/>
            <a:r>
              <a:rPr lang="en-US" dirty="0"/>
              <a:t>Need information on Device count</a:t>
            </a:r>
          </a:p>
          <a:p>
            <a:pPr lvl="1"/>
            <a:r>
              <a:rPr lang="en-US" dirty="0"/>
              <a:t>Where on the MAP to place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06AA-F90E-485F-8352-2EC5DCC7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AB40-6F05-46A3-AF9F-62BFDB90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0E94F-426A-412E-A281-3F807B51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43" y="453044"/>
            <a:ext cx="166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195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Issues - SOLVED</vt:lpstr>
      <vt:lpstr>Things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Thomas</dc:creator>
  <cp:lastModifiedBy>Stephen Thomas</cp:lastModifiedBy>
  <cp:revision>10</cp:revision>
  <dcterms:created xsi:type="dcterms:W3CDTF">2020-01-24T16:07:17Z</dcterms:created>
  <dcterms:modified xsi:type="dcterms:W3CDTF">2020-02-12T17:14:35Z</dcterms:modified>
</cp:coreProperties>
</file>