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3" r:id="rId5"/>
    <p:sldId id="267" r:id="rId6"/>
    <p:sldId id="310" r:id="rId7"/>
    <p:sldId id="269" r:id="rId8"/>
    <p:sldId id="271" r:id="rId9"/>
    <p:sldId id="309" r:id="rId10"/>
    <p:sldId id="275" r:id="rId11"/>
    <p:sldId id="308" r:id="rId12"/>
    <p:sldId id="279" r:id="rId13"/>
    <p:sldId id="311" r:id="rId14"/>
    <p:sldId id="28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6" d="100"/>
          <a:sy n="96" d="100"/>
        </p:scale>
        <p:origin x="60" y="7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B9ADC8F-2BF0-46E2-91F1-91D1999DA8BA}" type="datetimeFigureOut">
              <a:rPr lang="zh-CN" altLang="en-US" smtClean="0"/>
              <a:pPr/>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3E4E8C-E0CB-4215-8E1F-A7DA406EC84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9ADC8F-2BF0-46E2-91F1-91D1999DA8BA}" type="datetimeFigureOut">
              <a:rPr lang="zh-CN" altLang="en-US" smtClean="0"/>
              <a:pPr/>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3E4E8C-E0CB-4215-8E1F-A7DA406EC84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9ADC8F-2BF0-46E2-91F1-91D1999DA8BA}" type="datetimeFigureOut">
              <a:rPr lang="zh-CN" altLang="en-US" smtClean="0"/>
              <a:pPr/>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3E4E8C-E0CB-4215-8E1F-A7DA406EC84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9ADC8F-2BF0-46E2-91F1-91D1999DA8BA}" type="datetimeFigureOut">
              <a:rPr lang="zh-CN" altLang="en-US" smtClean="0"/>
              <a:pPr/>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3E4E8C-E0CB-4215-8E1F-A7DA406EC84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B9ADC8F-2BF0-46E2-91F1-91D1999DA8BA}" type="datetimeFigureOut">
              <a:rPr lang="zh-CN" altLang="en-US" smtClean="0"/>
              <a:pPr/>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3E4E8C-E0CB-4215-8E1F-A7DA406EC84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B9ADC8F-2BF0-46E2-91F1-91D1999DA8BA}" type="datetimeFigureOut">
              <a:rPr lang="zh-CN" altLang="en-US" smtClean="0"/>
              <a:pPr/>
              <a:t>2020/11/20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3E4E8C-E0CB-4215-8E1F-A7DA406EC84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B9ADC8F-2BF0-46E2-91F1-91D1999DA8BA}" type="datetimeFigureOut">
              <a:rPr lang="zh-CN" altLang="en-US" smtClean="0"/>
              <a:pPr/>
              <a:t>2020/11/20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3E4E8C-E0CB-4215-8E1F-A7DA406EC84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B9ADC8F-2BF0-46E2-91F1-91D1999DA8BA}" type="datetimeFigureOut">
              <a:rPr lang="zh-CN" altLang="en-US" smtClean="0"/>
              <a:pPr/>
              <a:t>2020/11/20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3E4E8C-E0CB-4215-8E1F-A7DA406EC84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9ADC8F-2BF0-46E2-91F1-91D1999DA8BA}" type="datetimeFigureOut">
              <a:rPr lang="zh-CN" altLang="en-US" smtClean="0"/>
              <a:pPr/>
              <a:t>2020/11/20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A3E4E8C-E0CB-4215-8E1F-A7DA406EC84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B9ADC8F-2BF0-46E2-91F1-91D1999DA8BA}" type="datetimeFigureOut">
              <a:rPr lang="zh-CN" altLang="en-US" smtClean="0"/>
              <a:pPr/>
              <a:t>2020/11/20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3E4E8C-E0CB-4215-8E1F-A7DA406EC84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B9ADC8F-2BF0-46E2-91F1-91D1999DA8BA}" type="datetimeFigureOut">
              <a:rPr lang="zh-CN" altLang="en-US" smtClean="0"/>
              <a:pPr/>
              <a:t>2020/11/20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3E4E8C-E0CB-4215-8E1F-A7DA406EC84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ADC8F-2BF0-46E2-91F1-91D1999DA8BA}" type="datetimeFigureOut">
              <a:rPr lang="zh-CN" altLang="en-US" smtClean="0"/>
              <a:pPr/>
              <a:t>2020/11/20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E4E8C-E0CB-4215-8E1F-A7DA406EC84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Group 139"/>
          <p:cNvGrpSpPr/>
          <p:nvPr/>
        </p:nvGrpSpPr>
        <p:grpSpPr>
          <a:xfrm rot="8548729">
            <a:off x="10627" y="4729021"/>
            <a:ext cx="2611427" cy="242835"/>
            <a:chOff x="12700" y="-1"/>
            <a:chExt cx="1395068" cy="386881"/>
          </a:xfrm>
        </p:grpSpPr>
        <p:sp>
          <p:nvSpPr>
            <p:cNvPr id="164" name="Shape 135"/>
            <p:cNvSpPr/>
            <p:nvPr/>
          </p:nvSpPr>
          <p:spPr>
            <a:xfrm>
              <a:off x="1371600" y="-1"/>
              <a:ext cx="36168" cy="33651"/>
            </a:xfrm>
            <a:custGeom>
              <a:avLst/>
              <a:gdLst/>
              <a:ahLst/>
              <a:cxnLst>
                <a:cxn ang="0">
                  <a:pos x="wd2" y="hd2"/>
                </a:cxn>
                <a:cxn ang="5400000">
                  <a:pos x="wd2" y="hd2"/>
                </a:cxn>
                <a:cxn ang="10800000">
                  <a:pos x="wd2" y="hd2"/>
                </a:cxn>
                <a:cxn ang="16200000">
                  <a:pos x="wd2" y="hd2"/>
                </a:cxn>
              </a:cxnLst>
              <a:rect l="0" t="0" r="r" b="b"/>
              <a:pathLst>
                <a:path w="14919" h="14783" extrusionOk="0">
                  <a:moveTo>
                    <a:pt x="14668" y="9624"/>
                  </a:moveTo>
                  <a:cubicBezTo>
                    <a:pt x="13296" y="16702"/>
                    <a:pt x="3141" y="16108"/>
                    <a:pt x="711" y="10207"/>
                  </a:cubicBezTo>
                  <a:cubicBezTo>
                    <a:pt x="-4134" y="-1569"/>
                    <a:pt x="17466" y="-4898"/>
                    <a:pt x="14668" y="9624"/>
                  </a:cubicBezTo>
                  <a:close/>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5" name="Shape 136"/>
            <p:cNvSpPr/>
            <p:nvPr/>
          </p:nvSpPr>
          <p:spPr>
            <a:xfrm>
              <a:off x="12700" y="12698"/>
              <a:ext cx="1352489" cy="374182"/>
            </a:xfrm>
            <a:custGeom>
              <a:avLst/>
              <a:gdLst/>
              <a:ahLst/>
              <a:cxnLst>
                <a:cxn ang="0">
                  <a:pos x="wd2" y="hd2"/>
                </a:cxn>
                <a:cxn ang="5400000">
                  <a:pos x="wd2" y="hd2"/>
                </a:cxn>
                <a:cxn ang="10800000">
                  <a:pos x="wd2" y="hd2"/>
                </a:cxn>
                <a:cxn ang="16200000">
                  <a:pos x="wd2" y="hd2"/>
                </a:cxn>
              </a:cxnLst>
              <a:rect l="0" t="0" r="r" b="b"/>
              <a:pathLst>
                <a:path w="21600" h="19912" extrusionOk="0">
                  <a:moveTo>
                    <a:pt x="0" y="11488"/>
                  </a:moveTo>
                  <a:cubicBezTo>
                    <a:pt x="487" y="15274"/>
                    <a:pt x="2411" y="21290"/>
                    <a:pt x="3846" y="19628"/>
                  </a:cubicBezTo>
                  <a:cubicBezTo>
                    <a:pt x="4495" y="18877"/>
                    <a:pt x="4749" y="16868"/>
                    <a:pt x="5017" y="14957"/>
                  </a:cubicBezTo>
                  <a:cubicBezTo>
                    <a:pt x="5420" y="12072"/>
                    <a:pt x="5921" y="7692"/>
                    <a:pt x="6882" y="6380"/>
                  </a:cubicBezTo>
                  <a:cubicBezTo>
                    <a:pt x="7909" y="4976"/>
                    <a:pt x="8909" y="7635"/>
                    <a:pt x="9446" y="10215"/>
                  </a:cubicBezTo>
                  <a:cubicBezTo>
                    <a:pt x="10035" y="13042"/>
                    <a:pt x="10932" y="15637"/>
                    <a:pt x="12033" y="14691"/>
                  </a:cubicBezTo>
                  <a:cubicBezTo>
                    <a:pt x="13984" y="13011"/>
                    <a:pt x="12576" y="4396"/>
                    <a:pt x="14172" y="1656"/>
                  </a:cubicBezTo>
                  <a:cubicBezTo>
                    <a:pt x="14906" y="396"/>
                    <a:pt x="15577" y="1880"/>
                    <a:pt x="16102" y="3544"/>
                  </a:cubicBezTo>
                  <a:cubicBezTo>
                    <a:pt x="16745" y="5586"/>
                    <a:pt x="17079" y="7207"/>
                    <a:pt x="18030" y="7490"/>
                  </a:cubicBezTo>
                  <a:cubicBezTo>
                    <a:pt x="18588" y="7656"/>
                    <a:pt x="19101" y="6897"/>
                    <a:pt x="19447" y="5427"/>
                  </a:cubicBezTo>
                  <a:cubicBezTo>
                    <a:pt x="19755" y="4117"/>
                    <a:pt x="19782" y="1393"/>
                    <a:pt x="20208" y="457"/>
                  </a:cubicBezTo>
                  <a:cubicBezTo>
                    <a:pt x="20555" y="-310"/>
                    <a:pt x="21224" y="60"/>
                    <a:pt x="21600" y="337"/>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5" name="Group 4"/>
          <p:cNvGrpSpPr>
            <a:grpSpLocks noChangeAspect="1"/>
          </p:cNvGrpSpPr>
          <p:nvPr/>
        </p:nvGrpSpPr>
        <p:grpSpPr bwMode="auto">
          <a:xfrm>
            <a:off x="-7938" y="4821239"/>
            <a:ext cx="12217400" cy="2036763"/>
            <a:chOff x="-5" y="3037"/>
            <a:chExt cx="7696" cy="1283"/>
          </a:xfrm>
          <a:solidFill>
            <a:srgbClr val="1F4E79"/>
          </a:solidFill>
        </p:grpSpPr>
        <p:sp>
          <p:nvSpPr>
            <p:cNvPr id="7" name="Freeform 5"/>
            <p:cNvSpPr/>
            <p:nvPr/>
          </p:nvSpPr>
          <p:spPr bwMode="auto">
            <a:xfrm>
              <a:off x="51" y="4122"/>
              <a:ext cx="6" cy="19"/>
            </a:xfrm>
            <a:custGeom>
              <a:avLst/>
              <a:gdLst>
                <a:gd name="T0" fmla="*/ 1 w 2"/>
                <a:gd name="T1" fmla="*/ 1 h 7"/>
                <a:gd name="T2" fmla="*/ 0 w 2"/>
                <a:gd name="T3" fmla="*/ 1 h 7"/>
                <a:gd name="T4" fmla="*/ 0 w 2"/>
                <a:gd name="T5" fmla="*/ 6 h 7"/>
                <a:gd name="T6" fmla="*/ 2 w 2"/>
                <a:gd name="T7" fmla="*/ 6 h 7"/>
                <a:gd name="T8" fmla="*/ 1 w 2"/>
                <a:gd name="T9" fmla="*/ 1 h 7"/>
              </a:gdLst>
              <a:ahLst/>
              <a:cxnLst>
                <a:cxn ang="0">
                  <a:pos x="T0" y="T1"/>
                </a:cxn>
                <a:cxn ang="0">
                  <a:pos x="T2" y="T3"/>
                </a:cxn>
                <a:cxn ang="0">
                  <a:pos x="T4" y="T5"/>
                </a:cxn>
                <a:cxn ang="0">
                  <a:pos x="T6" y="T7"/>
                </a:cxn>
                <a:cxn ang="0">
                  <a:pos x="T8" y="T9"/>
                </a:cxn>
              </a:cxnLst>
              <a:rect l="0" t="0" r="r" b="b"/>
              <a:pathLst>
                <a:path w="2" h="7">
                  <a:moveTo>
                    <a:pt x="1" y="1"/>
                  </a:moveTo>
                  <a:cubicBezTo>
                    <a:pt x="1" y="0"/>
                    <a:pt x="0" y="0"/>
                    <a:pt x="0" y="1"/>
                  </a:cubicBezTo>
                  <a:cubicBezTo>
                    <a:pt x="0" y="2"/>
                    <a:pt x="0" y="4"/>
                    <a:pt x="0" y="6"/>
                  </a:cubicBezTo>
                  <a:cubicBezTo>
                    <a:pt x="0" y="7"/>
                    <a:pt x="2" y="7"/>
                    <a:pt x="2" y="6"/>
                  </a:cubicBezTo>
                  <a:cubicBezTo>
                    <a:pt x="2" y="4"/>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2417" y="3459"/>
              <a:ext cx="670" cy="38"/>
            </a:xfrm>
            <a:custGeom>
              <a:avLst/>
              <a:gdLst>
                <a:gd name="T0" fmla="*/ 244 w 248"/>
                <a:gd name="T1" fmla="*/ 0 h 14"/>
                <a:gd name="T2" fmla="*/ 123 w 248"/>
                <a:gd name="T3" fmla="*/ 6 h 14"/>
                <a:gd name="T4" fmla="*/ 2 w 248"/>
                <a:gd name="T5" fmla="*/ 8 h 14"/>
                <a:gd name="T6" fmla="*/ 2 w 248"/>
                <a:gd name="T7" fmla="*/ 11 h 14"/>
                <a:gd name="T8" fmla="*/ 123 w 248"/>
                <a:gd name="T9" fmla="*/ 11 h 14"/>
                <a:gd name="T10" fmla="*/ 244 w 248"/>
                <a:gd name="T11" fmla="*/ 6 h 14"/>
                <a:gd name="T12" fmla="*/ 244 w 2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8" h="14">
                  <a:moveTo>
                    <a:pt x="244" y="0"/>
                  </a:moveTo>
                  <a:cubicBezTo>
                    <a:pt x="204" y="3"/>
                    <a:pt x="164" y="5"/>
                    <a:pt x="123" y="6"/>
                  </a:cubicBezTo>
                  <a:cubicBezTo>
                    <a:pt x="83" y="7"/>
                    <a:pt x="42" y="5"/>
                    <a:pt x="2" y="8"/>
                  </a:cubicBezTo>
                  <a:cubicBezTo>
                    <a:pt x="0" y="8"/>
                    <a:pt x="0" y="10"/>
                    <a:pt x="2" y="11"/>
                  </a:cubicBezTo>
                  <a:cubicBezTo>
                    <a:pt x="42" y="14"/>
                    <a:pt x="83" y="12"/>
                    <a:pt x="123" y="11"/>
                  </a:cubicBezTo>
                  <a:cubicBezTo>
                    <a:pt x="163" y="10"/>
                    <a:pt x="204" y="8"/>
                    <a:pt x="244" y="6"/>
                  </a:cubicBezTo>
                  <a:cubicBezTo>
                    <a:pt x="248" y="5"/>
                    <a:pt x="248" y="0"/>
                    <a:pt x="2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3085" y="3279"/>
              <a:ext cx="2624" cy="1035"/>
            </a:xfrm>
            <a:custGeom>
              <a:avLst/>
              <a:gdLst>
                <a:gd name="T0" fmla="*/ 851 w 971"/>
                <a:gd name="T1" fmla="*/ 72 h 381"/>
                <a:gd name="T2" fmla="*/ 850 w 971"/>
                <a:gd name="T3" fmla="*/ 95 h 381"/>
                <a:gd name="T4" fmla="*/ 797 w 971"/>
                <a:gd name="T5" fmla="*/ 116 h 381"/>
                <a:gd name="T6" fmla="*/ 715 w 971"/>
                <a:gd name="T7" fmla="*/ 116 h 381"/>
                <a:gd name="T8" fmla="*/ 715 w 971"/>
                <a:gd name="T9" fmla="*/ 280 h 381"/>
                <a:gd name="T10" fmla="*/ 655 w 971"/>
                <a:gd name="T11" fmla="*/ 281 h 381"/>
                <a:gd name="T12" fmla="*/ 648 w 971"/>
                <a:gd name="T13" fmla="*/ 5 h 381"/>
                <a:gd name="T14" fmla="*/ 645 w 971"/>
                <a:gd name="T15" fmla="*/ 5 h 381"/>
                <a:gd name="T16" fmla="*/ 545 w 971"/>
                <a:gd name="T17" fmla="*/ 1 h 381"/>
                <a:gd name="T18" fmla="*/ 439 w 971"/>
                <a:gd name="T19" fmla="*/ 135 h 381"/>
                <a:gd name="T20" fmla="*/ 435 w 971"/>
                <a:gd name="T21" fmla="*/ 135 h 381"/>
                <a:gd name="T22" fmla="*/ 436 w 971"/>
                <a:gd name="T23" fmla="*/ 138 h 381"/>
                <a:gd name="T24" fmla="*/ 432 w 971"/>
                <a:gd name="T25" fmla="*/ 171 h 381"/>
                <a:gd name="T26" fmla="*/ 301 w 971"/>
                <a:gd name="T27" fmla="*/ 172 h 381"/>
                <a:gd name="T28" fmla="*/ 300 w 971"/>
                <a:gd name="T29" fmla="*/ 114 h 381"/>
                <a:gd name="T30" fmla="*/ 184 w 971"/>
                <a:gd name="T31" fmla="*/ 109 h 381"/>
                <a:gd name="T32" fmla="*/ 73 w 971"/>
                <a:gd name="T33" fmla="*/ 105 h 381"/>
                <a:gd name="T34" fmla="*/ 75 w 971"/>
                <a:gd name="T35" fmla="*/ 178 h 381"/>
                <a:gd name="T36" fmla="*/ 3 w 971"/>
                <a:gd name="T37" fmla="*/ 70 h 381"/>
                <a:gd name="T38" fmla="*/ 2 w 971"/>
                <a:gd name="T39" fmla="*/ 176 h 381"/>
                <a:gd name="T40" fmla="*/ 4 w 971"/>
                <a:gd name="T41" fmla="*/ 220 h 381"/>
                <a:gd name="T42" fmla="*/ 12 w 971"/>
                <a:gd name="T43" fmla="*/ 370 h 381"/>
                <a:gd name="T44" fmla="*/ 8 w 971"/>
                <a:gd name="T45" fmla="*/ 180 h 381"/>
                <a:gd name="T46" fmla="*/ 78 w 971"/>
                <a:gd name="T47" fmla="*/ 183 h 381"/>
                <a:gd name="T48" fmla="*/ 113 w 971"/>
                <a:gd name="T49" fmla="*/ 374 h 381"/>
                <a:gd name="T50" fmla="*/ 108 w 971"/>
                <a:gd name="T51" fmla="*/ 182 h 381"/>
                <a:gd name="T52" fmla="*/ 105 w 971"/>
                <a:gd name="T53" fmla="*/ 179 h 381"/>
                <a:gd name="T54" fmla="*/ 73 w 971"/>
                <a:gd name="T55" fmla="*/ 109 h 381"/>
                <a:gd name="T56" fmla="*/ 297 w 971"/>
                <a:gd name="T57" fmla="*/ 117 h 381"/>
                <a:gd name="T58" fmla="*/ 295 w 971"/>
                <a:gd name="T59" fmla="*/ 243 h 381"/>
                <a:gd name="T60" fmla="*/ 206 w 971"/>
                <a:gd name="T61" fmla="*/ 240 h 381"/>
                <a:gd name="T62" fmla="*/ 202 w 971"/>
                <a:gd name="T63" fmla="*/ 241 h 381"/>
                <a:gd name="T64" fmla="*/ 210 w 971"/>
                <a:gd name="T65" fmla="*/ 380 h 381"/>
                <a:gd name="T66" fmla="*/ 206 w 971"/>
                <a:gd name="T67" fmla="*/ 244 h 381"/>
                <a:gd name="T68" fmla="*/ 312 w 971"/>
                <a:gd name="T69" fmla="*/ 374 h 381"/>
                <a:gd name="T70" fmla="*/ 316 w 971"/>
                <a:gd name="T71" fmla="*/ 245 h 381"/>
                <a:gd name="T72" fmla="*/ 313 w 971"/>
                <a:gd name="T73" fmla="*/ 244 h 381"/>
                <a:gd name="T74" fmla="*/ 301 w 971"/>
                <a:gd name="T75" fmla="*/ 175 h 381"/>
                <a:gd name="T76" fmla="*/ 367 w 971"/>
                <a:gd name="T77" fmla="*/ 178 h 381"/>
                <a:gd name="T78" fmla="*/ 433 w 971"/>
                <a:gd name="T79" fmla="*/ 175 h 381"/>
                <a:gd name="T80" fmla="*/ 437 w 971"/>
                <a:gd name="T81" fmla="*/ 373 h 381"/>
                <a:gd name="T82" fmla="*/ 539 w 971"/>
                <a:gd name="T83" fmla="*/ 143 h 381"/>
                <a:gd name="T84" fmla="*/ 547 w 971"/>
                <a:gd name="T85" fmla="*/ 373 h 381"/>
                <a:gd name="T86" fmla="*/ 645 w 971"/>
                <a:gd name="T87" fmla="*/ 9 h 381"/>
                <a:gd name="T88" fmla="*/ 621 w 971"/>
                <a:gd name="T89" fmla="*/ 280 h 381"/>
                <a:gd name="T90" fmla="*/ 651 w 971"/>
                <a:gd name="T91" fmla="*/ 285 h 381"/>
                <a:gd name="T92" fmla="*/ 735 w 971"/>
                <a:gd name="T93" fmla="*/ 284 h 381"/>
                <a:gd name="T94" fmla="*/ 736 w 971"/>
                <a:gd name="T95" fmla="*/ 284 h 381"/>
                <a:gd name="T96" fmla="*/ 734 w 971"/>
                <a:gd name="T97" fmla="*/ 299 h 381"/>
                <a:gd name="T98" fmla="*/ 738 w 971"/>
                <a:gd name="T99" fmla="*/ 377 h 381"/>
                <a:gd name="T100" fmla="*/ 739 w 971"/>
                <a:gd name="T101" fmla="*/ 313 h 381"/>
                <a:gd name="T102" fmla="*/ 735 w 971"/>
                <a:gd name="T103" fmla="*/ 279 h 381"/>
                <a:gd name="T104" fmla="*/ 718 w 971"/>
                <a:gd name="T105" fmla="*/ 280 h 381"/>
                <a:gd name="T106" fmla="*/ 793 w 971"/>
                <a:gd name="T107" fmla="*/ 121 h 381"/>
                <a:gd name="T108" fmla="*/ 877 w 971"/>
                <a:gd name="T109" fmla="*/ 115 h 381"/>
                <a:gd name="T110" fmla="*/ 854 w 971"/>
                <a:gd name="T111" fmla="*/ 95 h 381"/>
                <a:gd name="T112" fmla="*/ 968 w 971"/>
                <a:gd name="T113" fmla="*/ 82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71" h="381">
                  <a:moveTo>
                    <a:pt x="968" y="77"/>
                  </a:moveTo>
                  <a:cubicBezTo>
                    <a:pt x="929" y="73"/>
                    <a:pt x="890" y="72"/>
                    <a:pt x="851" y="72"/>
                  </a:cubicBezTo>
                  <a:cubicBezTo>
                    <a:pt x="849" y="72"/>
                    <a:pt x="848" y="74"/>
                    <a:pt x="850" y="75"/>
                  </a:cubicBezTo>
                  <a:cubicBezTo>
                    <a:pt x="849" y="81"/>
                    <a:pt x="850" y="88"/>
                    <a:pt x="850" y="95"/>
                  </a:cubicBezTo>
                  <a:cubicBezTo>
                    <a:pt x="851" y="102"/>
                    <a:pt x="851" y="108"/>
                    <a:pt x="852" y="115"/>
                  </a:cubicBezTo>
                  <a:cubicBezTo>
                    <a:pt x="834" y="116"/>
                    <a:pt x="815" y="116"/>
                    <a:pt x="797" y="116"/>
                  </a:cubicBezTo>
                  <a:cubicBezTo>
                    <a:pt x="770" y="116"/>
                    <a:pt x="743" y="114"/>
                    <a:pt x="716" y="115"/>
                  </a:cubicBezTo>
                  <a:cubicBezTo>
                    <a:pt x="716" y="115"/>
                    <a:pt x="716" y="116"/>
                    <a:pt x="715" y="116"/>
                  </a:cubicBezTo>
                  <a:cubicBezTo>
                    <a:pt x="715" y="116"/>
                    <a:pt x="714" y="116"/>
                    <a:pt x="714" y="117"/>
                  </a:cubicBezTo>
                  <a:cubicBezTo>
                    <a:pt x="712" y="170"/>
                    <a:pt x="710" y="226"/>
                    <a:pt x="715" y="280"/>
                  </a:cubicBezTo>
                  <a:cubicBezTo>
                    <a:pt x="715" y="280"/>
                    <a:pt x="715" y="280"/>
                    <a:pt x="715" y="280"/>
                  </a:cubicBezTo>
                  <a:cubicBezTo>
                    <a:pt x="695" y="281"/>
                    <a:pt x="675" y="281"/>
                    <a:pt x="655" y="281"/>
                  </a:cubicBezTo>
                  <a:cubicBezTo>
                    <a:pt x="654" y="190"/>
                    <a:pt x="654" y="100"/>
                    <a:pt x="649" y="9"/>
                  </a:cubicBezTo>
                  <a:cubicBezTo>
                    <a:pt x="651" y="9"/>
                    <a:pt x="650" y="6"/>
                    <a:pt x="648" y="5"/>
                  </a:cubicBezTo>
                  <a:cubicBezTo>
                    <a:pt x="648" y="5"/>
                    <a:pt x="648" y="5"/>
                    <a:pt x="648" y="5"/>
                  </a:cubicBezTo>
                  <a:cubicBezTo>
                    <a:pt x="648" y="3"/>
                    <a:pt x="646" y="3"/>
                    <a:pt x="645" y="5"/>
                  </a:cubicBezTo>
                  <a:cubicBezTo>
                    <a:pt x="613" y="1"/>
                    <a:pt x="580" y="0"/>
                    <a:pt x="547" y="1"/>
                  </a:cubicBezTo>
                  <a:cubicBezTo>
                    <a:pt x="547" y="0"/>
                    <a:pt x="545" y="0"/>
                    <a:pt x="545" y="1"/>
                  </a:cubicBezTo>
                  <a:cubicBezTo>
                    <a:pt x="541" y="46"/>
                    <a:pt x="539" y="92"/>
                    <a:pt x="539" y="138"/>
                  </a:cubicBezTo>
                  <a:cubicBezTo>
                    <a:pt x="506" y="135"/>
                    <a:pt x="472" y="134"/>
                    <a:pt x="439" y="135"/>
                  </a:cubicBezTo>
                  <a:cubicBezTo>
                    <a:pt x="439" y="134"/>
                    <a:pt x="437" y="134"/>
                    <a:pt x="436" y="135"/>
                  </a:cubicBezTo>
                  <a:cubicBezTo>
                    <a:pt x="436" y="135"/>
                    <a:pt x="435" y="135"/>
                    <a:pt x="435" y="135"/>
                  </a:cubicBezTo>
                  <a:cubicBezTo>
                    <a:pt x="433" y="135"/>
                    <a:pt x="433" y="137"/>
                    <a:pt x="435" y="138"/>
                  </a:cubicBezTo>
                  <a:cubicBezTo>
                    <a:pt x="435" y="138"/>
                    <a:pt x="436" y="138"/>
                    <a:pt x="436" y="138"/>
                  </a:cubicBezTo>
                  <a:cubicBezTo>
                    <a:pt x="435" y="149"/>
                    <a:pt x="434" y="160"/>
                    <a:pt x="433" y="172"/>
                  </a:cubicBezTo>
                  <a:cubicBezTo>
                    <a:pt x="433" y="171"/>
                    <a:pt x="433" y="171"/>
                    <a:pt x="432" y="171"/>
                  </a:cubicBezTo>
                  <a:cubicBezTo>
                    <a:pt x="406" y="172"/>
                    <a:pt x="381" y="173"/>
                    <a:pt x="355" y="173"/>
                  </a:cubicBezTo>
                  <a:cubicBezTo>
                    <a:pt x="339" y="172"/>
                    <a:pt x="316" y="167"/>
                    <a:pt x="301" y="172"/>
                  </a:cubicBezTo>
                  <a:cubicBezTo>
                    <a:pt x="302" y="154"/>
                    <a:pt x="302" y="135"/>
                    <a:pt x="303" y="116"/>
                  </a:cubicBezTo>
                  <a:cubicBezTo>
                    <a:pt x="303" y="114"/>
                    <a:pt x="301" y="114"/>
                    <a:pt x="300" y="114"/>
                  </a:cubicBezTo>
                  <a:cubicBezTo>
                    <a:pt x="300" y="113"/>
                    <a:pt x="299" y="111"/>
                    <a:pt x="297" y="111"/>
                  </a:cubicBezTo>
                  <a:cubicBezTo>
                    <a:pt x="260" y="111"/>
                    <a:pt x="222" y="110"/>
                    <a:pt x="184" y="109"/>
                  </a:cubicBezTo>
                  <a:cubicBezTo>
                    <a:pt x="147" y="108"/>
                    <a:pt x="110" y="105"/>
                    <a:pt x="73" y="106"/>
                  </a:cubicBezTo>
                  <a:cubicBezTo>
                    <a:pt x="73" y="106"/>
                    <a:pt x="73" y="105"/>
                    <a:pt x="73" y="105"/>
                  </a:cubicBezTo>
                  <a:cubicBezTo>
                    <a:pt x="72" y="102"/>
                    <a:pt x="68" y="102"/>
                    <a:pt x="68" y="105"/>
                  </a:cubicBezTo>
                  <a:cubicBezTo>
                    <a:pt x="70" y="129"/>
                    <a:pt x="72" y="154"/>
                    <a:pt x="75" y="178"/>
                  </a:cubicBezTo>
                  <a:cubicBezTo>
                    <a:pt x="53" y="177"/>
                    <a:pt x="30" y="176"/>
                    <a:pt x="8" y="176"/>
                  </a:cubicBezTo>
                  <a:cubicBezTo>
                    <a:pt x="7" y="141"/>
                    <a:pt x="6" y="105"/>
                    <a:pt x="3" y="70"/>
                  </a:cubicBezTo>
                  <a:cubicBezTo>
                    <a:pt x="3" y="68"/>
                    <a:pt x="1" y="68"/>
                    <a:pt x="1" y="70"/>
                  </a:cubicBezTo>
                  <a:cubicBezTo>
                    <a:pt x="0" y="106"/>
                    <a:pt x="1" y="141"/>
                    <a:pt x="2" y="176"/>
                  </a:cubicBezTo>
                  <a:cubicBezTo>
                    <a:pt x="1" y="177"/>
                    <a:pt x="1" y="178"/>
                    <a:pt x="2" y="179"/>
                  </a:cubicBezTo>
                  <a:cubicBezTo>
                    <a:pt x="3" y="193"/>
                    <a:pt x="3" y="207"/>
                    <a:pt x="4" y="220"/>
                  </a:cubicBezTo>
                  <a:cubicBezTo>
                    <a:pt x="5" y="270"/>
                    <a:pt x="5" y="320"/>
                    <a:pt x="8" y="370"/>
                  </a:cubicBezTo>
                  <a:cubicBezTo>
                    <a:pt x="8" y="373"/>
                    <a:pt x="12" y="373"/>
                    <a:pt x="12" y="370"/>
                  </a:cubicBezTo>
                  <a:cubicBezTo>
                    <a:pt x="12" y="320"/>
                    <a:pt x="10" y="270"/>
                    <a:pt x="9" y="220"/>
                  </a:cubicBezTo>
                  <a:cubicBezTo>
                    <a:pt x="8" y="207"/>
                    <a:pt x="8" y="193"/>
                    <a:pt x="8" y="180"/>
                  </a:cubicBezTo>
                  <a:cubicBezTo>
                    <a:pt x="31" y="182"/>
                    <a:pt x="53" y="183"/>
                    <a:pt x="76" y="183"/>
                  </a:cubicBezTo>
                  <a:cubicBezTo>
                    <a:pt x="77" y="184"/>
                    <a:pt x="78" y="184"/>
                    <a:pt x="78" y="183"/>
                  </a:cubicBezTo>
                  <a:cubicBezTo>
                    <a:pt x="87" y="183"/>
                    <a:pt x="96" y="183"/>
                    <a:pt x="105" y="184"/>
                  </a:cubicBezTo>
                  <a:cubicBezTo>
                    <a:pt x="102" y="247"/>
                    <a:pt x="107" y="311"/>
                    <a:pt x="113" y="374"/>
                  </a:cubicBezTo>
                  <a:cubicBezTo>
                    <a:pt x="113" y="377"/>
                    <a:pt x="117" y="377"/>
                    <a:pt x="117" y="374"/>
                  </a:cubicBezTo>
                  <a:cubicBezTo>
                    <a:pt x="112" y="310"/>
                    <a:pt x="111" y="246"/>
                    <a:pt x="108" y="182"/>
                  </a:cubicBezTo>
                  <a:cubicBezTo>
                    <a:pt x="108" y="182"/>
                    <a:pt x="108" y="182"/>
                    <a:pt x="107" y="182"/>
                  </a:cubicBezTo>
                  <a:cubicBezTo>
                    <a:pt x="108" y="181"/>
                    <a:pt x="107" y="179"/>
                    <a:pt x="105" y="179"/>
                  </a:cubicBezTo>
                  <a:cubicBezTo>
                    <a:pt x="96" y="178"/>
                    <a:pt x="87" y="178"/>
                    <a:pt x="78" y="178"/>
                  </a:cubicBezTo>
                  <a:cubicBezTo>
                    <a:pt x="77" y="155"/>
                    <a:pt x="75" y="132"/>
                    <a:pt x="73" y="109"/>
                  </a:cubicBezTo>
                  <a:cubicBezTo>
                    <a:pt x="108" y="114"/>
                    <a:pt x="145" y="113"/>
                    <a:pt x="180" y="114"/>
                  </a:cubicBezTo>
                  <a:cubicBezTo>
                    <a:pt x="219" y="115"/>
                    <a:pt x="258" y="116"/>
                    <a:pt x="297" y="117"/>
                  </a:cubicBezTo>
                  <a:cubicBezTo>
                    <a:pt x="298" y="117"/>
                    <a:pt x="299" y="116"/>
                    <a:pt x="299" y="116"/>
                  </a:cubicBezTo>
                  <a:cubicBezTo>
                    <a:pt x="295" y="158"/>
                    <a:pt x="293" y="201"/>
                    <a:pt x="295" y="243"/>
                  </a:cubicBezTo>
                  <a:cubicBezTo>
                    <a:pt x="265" y="242"/>
                    <a:pt x="236" y="241"/>
                    <a:pt x="206" y="241"/>
                  </a:cubicBezTo>
                  <a:cubicBezTo>
                    <a:pt x="206" y="241"/>
                    <a:pt x="206" y="240"/>
                    <a:pt x="206" y="240"/>
                  </a:cubicBezTo>
                  <a:cubicBezTo>
                    <a:pt x="205" y="238"/>
                    <a:pt x="201" y="239"/>
                    <a:pt x="202" y="241"/>
                  </a:cubicBezTo>
                  <a:cubicBezTo>
                    <a:pt x="202" y="241"/>
                    <a:pt x="202" y="241"/>
                    <a:pt x="202" y="241"/>
                  </a:cubicBezTo>
                  <a:cubicBezTo>
                    <a:pt x="201" y="242"/>
                    <a:pt x="201" y="243"/>
                    <a:pt x="202" y="243"/>
                  </a:cubicBezTo>
                  <a:cubicBezTo>
                    <a:pt x="207" y="289"/>
                    <a:pt x="199" y="335"/>
                    <a:pt x="210" y="380"/>
                  </a:cubicBezTo>
                  <a:cubicBezTo>
                    <a:pt x="210" y="381"/>
                    <a:pt x="212" y="381"/>
                    <a:pt x="212" y="380"/>
                  </a:cubicBezTo>
                  <a:cubicBezTo>
                    <a:pt x="207" y="335"/>
                    <a:pt x="212" y="289"/>
                    <a:pt x="206" y="244"/>
                  </a:cubicBezTo>
                  <a:cubicBezTo>
                    <a:pt x="242" y="247"/>
                    <a:pt x="277" y="249"/>
                    <a:pt x="313" y="248"/>
                  </a:cubicBezTo>
                  <a:cubicBezTo>
                    <a:pt x="308" y="290"/>
                    <a:pt x="305" y="332"/>
                    <a:pt x="312" y="374"/>
                  </a:cubicBezTo>
                  <a:cubicBezTo>
                    <a:pt x="312" y="377"/>
                    <a:pt x="317" y="375"/>
                    <a:pt x="316" y="372"/>
                  </a:cubicBezTo>
                  <a:cubicBezTo>
                    <a:pt x="310" y="329"/>
                    <a:pt x="316" y="288"/>
                    <a:pt x="316" y="245"/>
                  </a:cubicBezTo>
                  <a:cubicBezTo>
                    <a:pt x="316" y="244"/>
                    <a:pt x="315" y="244"/>
                    <a:pt x="314" y="244"/>
                  </a:cubicBezTo>
                  <a:cubicBezTo>
                    <a:pt x="314" y="244"/>
                    <a:pt x="314" y="244"/>
                    <a:pt x="313" y="244"/>
                  </a:cubicBezTo>
                  <a:cubicBezTo>
                    <a:pt x="309" y="244"/>
                    <a:pt x="304" y="244"/>
                    <a:pt x="299" y="243"/>
                  </a:cubicBezTo>
                  <a:cubicBezTo>
                    <a:pt x="300" y="221"/>
                    <a:pt x="300" y="198"/>
                    <a:pt x="301" y="175"/>
                  </a:cubicBezTo>
                  <a:cubicBezTo>
                    <a:pt x="310" y="173"/>
                    <a:pt x="322" y="176"/>
                    <a:pt x="332" y="177"/>
                  </a:cubicBezTo>
                  <a:cubicBezTo>
                    <a:pt x="344" y="177"/>
                    <a:pt x="355" y="178"/>
                    <a:pt x="367" y="178"/>
                  </a:cubicBezTo>
                  <a:cubicBezTo>
                    <a:pt x="388" y="178"/>
                    <a:pt x="410" y="178"/>
                    <a:pt x="432" y="176"/>
                  </a:cubicBezTo>
                  <a:cubicBezTo>
                    <a:pt x="433" y="176"/>
                    <a:pt x="433" y="176"/>
                    <a:pt x="433" y="175"/>
                  </a:cubicBezTo>
                  <a:cubicBezTo>
                    <a:pt x="429" y="241"/>
                    <a:pt x="430" y="308"/>
                    <a:pt x="432" y="373"/>
                  </a:cubicBezTo>
                  <a:cubicBezTo>
                    <a:pt x="432" y="376"/>
                    <a:pt x="437" y="376"/>
                    <a:pt x="437" y="373"/>
                  </a:cubicBezTo>
                  <a:cubicBezTo>
                    <a:pt x="436" y="295"/>
                    <a:pt x="439" y="216"/>
                    <a:pt x="439" y="138"/>
                  </a:cubicBezTo>
                  <a:cubicBezTo>
                    <a:pt x="472" y="141"/>
                    <a:pt x="506" y="143"/>
                    <a:pt x="539" y="143"/>
                  </a:cubicBezTo>
                  <a:cubicBezTo>
                    <a:pt x="538" y="220"/>
                    <a:pt x="540" y="297"/>
                    <a:pt x="542" y="373"/>
                  </a:cubicBezTo>
                  <a:cubicBezTo>
                    <a:pt x="542" y="376"/>
                    <a:pt x="547" y="376"/>
                    <a:pt x="547" y="373"/>
                  </a:cubicBezTo>
                  <a:cubicBezTo>
                    <a:pt x="543" y="250"/>
                    <a:pt x="548" y="127"/>
                    <a:pt x="547" y="4"/>
                  </a:cubicBezTo>
                  <a:cubicBezTo>
                    <a:pt x="580" y="5"/>
                    <a:pt x="613" y="7"/>
                    <a:pt x="645" y="9"/>
                  </a:cubicBezTo>
                  <a:cubicBezTo>
                    <a:pt x="645" y="100"/>
                    <a:pt x="648" y="190"/>
                    <a:pt x="651" y="281"/>
                  </a:cubicBezTo>
                  <a:cubicBezTo>
                    <a:pt x="641" y="280"/>
                    <a:pt x="631" y="280"/>
                    <a:pt x="621" y="280"/>
                  </a:cubicBezTo>
                  <a:cubicBezTo>
                    <a:pt x="619" y="279"/>
                    <a:pt x="620" y="282"/>
                    <a:pt x="621" y="283"/>
                  </a:cubicBezTo>
                  <a:cubicBezTo>
                    <a:pt x="631" y="284"/>
                    <a:pt x="641" y="285"/>
                    <a:pt x="651" y="285"/>
                  </a:cubicBezTo>
                  <a:cubicBezTo>
                    <a:pt x="652" y="286"/>
                    <a:pt x="654" y="286"/>
                    <a:pt x="655" y="285"/>
                  </a:cubicBezTo>
                  <a:cubicBezTo>
                    <a:pt x="681" y="287"/>
                    <a:pt x="708" y="286"/>
                    <a:pt x="735" y="284"/>
                  </a:cubicBezTo>
                  <a:cubicBezTo>
                    <a:pt x="735" y="284"/>
                    <a:pt x="735" y="284"/>
                    <a:pt x="735" y="284"/>
                  </a:cubicBezTo>
                  <a:cubicBezTo>
                    <a:pt x="735" y="284"/>
                    <a:pt x="735" y="284"/>
                    <a:pt x="736" y="284"/>
                  </a:cubicBezTo>
                  <a:cubicBezTo>
                    <a:pt x="736" y="284"/>
                    <a:pt x="736" y="284"/>
                    <a:pt x="736" y="284"/>
                  </a:cubicBezTo>
                  <a:cubicBezTo>
                    <a:pt x="735" y="288"/>
                    <a:pt x="734" y="299"/>
                    <a:pt x="734" y="299"/>
                  </a:cubicBezTo>
                  <a:cubicBezTo>
                    <a:pt x="734" y="309"/>
                    <a:pt x="734" y="318"/>
                    <a:pt x="734" y="328"/>
                  </a:cubicBezTo>
                  <a:cubicBezTo>
                    <a:pt x="734" y="344"/>
                    <a:pt x="735" y="361"/>
                    <a:pt x="738" y="377"/>
                  </a:cubicBezTo>
                  <a:cubicBezTo>
                    <a:pt x="738" y="380"/>
                    <a:pt x="742" y="379"/>
                    <a:pt x="742" y="377"/>
                  </a:cubicBezTo>
                  <a:cubicBezTo>
                    <a:pt x="741" y="356"/>
                    <a:pt x="739" y="335"/>
                    <a:pt x="739" y="313"/>
                  </a:cubicBezTo>
                  <a:cubicBezTo>
                    <a:pt x="738" y="306"/>
                    <a:pt x="743" y="289"/>
                    <a:pt x="737" y="283"/>
                  </a:cubicBezTo>
                  <a:cubicBezTo>
                    <a:pt x="738" y="281"/>
                    <a:pt x="737" y="279"/>
                    <a:pt x="735" y="279"/>
                  </a:cubicBezTo>
                  <a:cubicBezTo>
                    <a:pt x="729" y="280"/>
                    <a:pt x="723" y="280"/>
                    <a:pt x="718" y="280"/>
                  </a:cubicBezTo>
                  <a:cubicBezTo>
                    <a:pt x="718" y="280"/>
                    <a:pt x="718" y="280"/>
                    <a:pt x="718" y="280"/>
                  </a:cubicBezTo>
                  <a:cubicBezTo>
                    <a:pt x="722" y="227"/>
                    <a:pt x="719" y="171"/>
                    <a:pt x="717" y="118"/>
                  </a:cubicBezTo>
                  <a:cubicBezTo>
                    <a:pt x="742" y="122"/>
                    <a:pt x="768" y="121"/>
                    <a:pt x="793" y="121"/>
                  </a:cubicBezTo>
                  <a:cubicBezTo>
                    <a:pt x="821" y="122"/>
                    <a:pt x="849" y="122"/>
                    <a:pt x="877" y="120"/>
                  </a:cubicBezTo>
                  <a:cubicBezTo>
                    <a:pt x="881" y="119"/>
                    <a:pt x="881" y="115"/>
                    <a:pt x="877" y="115"/>
                  </a:cubicBezTo>
                  <a:cubicBezTo>
                    <a:pt x="870" y="115"/>
                    <a:pt x="862" y="115"/>
                    <a:pt x="855" y="115"/>
                  </a:cubicBezTo>
                  <a:cubicBezTo>
                    <a:pt x="855" y="108"/>
                    <a:pt x="855" y="101"/>
                    <a:pt x="854" y="95"/>
                  </a:cubicBezTo>
                  <a:cubicBezTo>
                    <a:pt x="854" y="88"/>
                    <a:pt x="854" y="82"/>
                    <a:pt x="853" y="75"/>
                  </a:cubicBezTo>
                  <a:cubicBezTo>
                    <a:pt x="891" y="78"/>
                    <a:pt x="930" y="82"/>
                    <a:pt x="968" y="82"/>
                  </a:cubicBezTo>
                  <a:cubicBezTo>
                    <a:pt x="971" y="82"/>
                    <a:pt x="971" y="77"/>
                    <a:pt x="968"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739" y="4040"/>
              <a:ext cx="32" cy="274"/>
            </a:xfrm>
            <a:custGeom>
              <a:avLst/>
              <a:gdLst>
                <a:gd name="T0" fmla="*/ 10 w 12"/>
                <a:gd name="T1" fmla="*/ 46 h 101"/>
                <a:gd name="T2" fmla="*/ 7 w 12"/>
                <a:gd name="T3" fmla="*/ 1 h 101"/>
                <a:gd name="T4" fmla="*/ 6 w 12"/>
                <a:gd name="T5" fmla="*/ 1 h 101"/>
                <a:gd name="T6" fmla="*/ 8 w 12"/>
                <a:gd name="T7" fmla="*/ 98 h 101"/>
                <a:gd name="T8" fmla="*/ 12 w 12"/>
                <a:gd name="T9" fmla="*/ 98 h 101"/>
                <a:gd name="T10" fmla="*/ 10 w 12"/>
                <a:gd name="T11" fmla="*/ 46 h 101"/>
              </a:gdLst>
              <a:ahLst/>
              <a:cxnLst>
                <a:cxn ang="0">
                  <a:pos x="T0" y="T1"/>
                </a:cxn>
                <a:cxn ang="0">
                  <a:pos x="T2" y="T3"/>
                </a:cxn>
                <a:cxn ang="0">
                  <a:pos x="T4" y="T5"/>
                </a:cxn>
                <a:cxn ang="0">
                  <a:pos x="T6" y="T7"/>
                </a:cxn>
                <a:cxn ang="0">
                  <a:pos x="T8" y="T9"/>
                </a:cxn>
                <a:cxn ang="0">
                  <a:pos x="T10" y="T11"/>
                </a:cxn>
              </a:cxnLst>
              <a:rect l="0" t="0" r="r" b="b"/>
              <a:pathLst>
                <a:path w="12" h="101">
                  <a:moveTo>
                    <a:pt x="10" y="46"/>
                  </a:moveTo>
                  <a:cubicBezTo>
                    <a:pt x="10" y="31"/>
                    <a:pt x="11" y="15"/>
                    <a:pt x="7" y="1"/>
                  </a:cubicBezTo>
                  <a:cubicBezTo>
                    <a:pt x="7" y="0"/>
                    <a:pt x="7" y="0"/>
                    <a:pt x="6" y="1"/>
                  </a:cubicBezTo>
                  <a:cubicBezTo>
                    <a:pt x="0" y="31"/>
                    <a:pt x="6" y="68"/>
                    <a:pt x="8" y="98"/>
                  </a:cubicBezTo>
                  <a:cubicBezTo>
                    <a:pt x="8" y="101"/>
                    <a:pt x="12" y="101"/>
                    <a:pt x="12" y="98"/>
                  </a:cubicBezTo>
                  <a:cubicBezTo>
                    <a:pt x="11" y="81"/>
                    <a:pt x="11" y="63"/>
                    <a:pt x="10"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5455" y="3594"/>
              <a:ext cx="33" cy="710"/>
            </a:xfrm>
            <a:custGeom>
              <a:avLst/>
              <a:gdLst>
                <a:gd name="T0" fmla="*/ 6 w 12"/>
                <a:gd name="T1" fmla="*/ 2 h 261"/>
                <a:gd name="T2" fmla="*/ 3 w 12"/>
                <a:gd name="T3" fmla="*/ 2 h 261"/>
                <a:gd name="T4" fmla="*/ 7 w 12"/>
                <a:gd name="T5" fmla="*/ 258 h 261"/>
                <a:gd name="T6" fmla="*/ 12 w 12"/>
                <a:gd name="T7" fmla="*/ 258 h 261"/>
                <a:gd name="T8" fmla="*/ 6 w 12"/>
                <a:gd name="T9" fmla="*/ 2 h 261"/>
              </a:gdLst>
              <a:ahLst/>
              <a:cxnLst>
                <a:cxn ang="0">
                  <a:pos x="T0" y="T1"/>
                </a:cxn>
                <a:cxn ang="0">
                  <a:pos x="T2" y="T3"/>
                </a:cxn>
                <a:cxn ang="0">
                  <a:pos x="T4" y="T5"/>
                </a:cxn>
                <a:cxn ang="0">
                  <a:pos x="T6" y="T7"/>
                </a:cxn>
                <a:cxn ang="0">
                  <a:pos x="T8" y="T9"/>
                </a:cxn>
              </a:cxnLst>
              <a:rect l="0" t="0" r="r" b="b"/>
              <a:pathLst>
                <a:path w="12" h="261">
                  <a:moveTo>
                    <a:pt x="6" y="2"/>
                  </a:moveTo>
                  <a:cubicBezTo>
                    <a:pt x="6" y="0"/>
                    <a:pt x="3" y="0"/>
                    <a:pt x="3" y="2"/>
                  </a:cubicBezTo>
                  <a:cubicBezTo>
                    <a:pt x="0" y="87"/>
                    <a:pt x="4" y="173"/>
                    <a:pt x="7" y="258"/>
                  </a:cubicBezTo>
                  <a:cubicBezTo>
                    <a:pt x="7" y="261"/>
                    <a:pt x="12" y="261"/>
                    <a:pt x="12" y="258"/>
                  </a:cubicBezTo>
                  <a:cubicBezTo>
                    <a:pt x="9" y="173"/>
                    <a:pt x="10" y="88"/>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49" y="4007"/>
              <a:ext cx="13" cy="288"/>
            </a:xfrm>
            <a:custGeom>
              <a:avLst/>
              <a:gdLst>
                <a:gd name="T0" fmla="*/ 3 w 5"/>
                <a:gd name="T1" fmla="*/ 1 h 106"/>
                <a:gd name="T2" fmla="*/ 2 w 5"/>
                <a:gd name="T3" fmla="*/ 1 h 106"/>
                <a:gd name="T4" fmla="*/ 0 w 5"/>
                <a:gd name="T5" fmla="*/ 105 h 106"/>
                <a:gd name="T6" fmla="*/ 2 w 5"/>
                <a:gd name="T7" fmla="*/ 105 h 106"/>
                <a:gd name="T8" fmla="*/ 3 w 5"/>
                <a:gd name="T9" fmla="*/ 1 h 106"/>
              </a:gdLst>
              <a:ahLst/>
              <a:cxnLst>
                <a:cxn ang="0">
                  <a:pos x="T0" y="T1"/>
                </a:cxn>
                <a:cxn ang="0">
                  <a:pos x="T2" y="T3"/>
                </a:cxn>
                <a:cxn ang="0">
                  <a:pos x="T4" y="T5"/>
                </a:cxn>
                <a:cxn ang="0">
                  <a:pos x="T6" y="T7"/>
                </a:cxn>
                <a:cxn ang="0">
                  <a:pos x="T8" y="T9"/>
                </a:cxn>
              </a:cxnLst>
              <a:rect l="0" t="0" r="r" b="b"/>
              <a:pathLst>
                <a:path w="5" h="106">
                  <a:moveTo>
                    <a:pt x="3" y="1"/>
                  </a:moveTo>
                  <a:cubicBezTo>
                    <a:pt x="3" y="0"/>
                    <a:pt x="2" y="0"/>
                    <a:pt x="2" y="1"/>
                  </a:cubicBezTo>
                  <a:cubicBezTo>
                    <a:pt x="2" y="36"/>
                    <a:pt x="2" y="70"/>
                    <a:pt x="0" y="105"/>
                  </a:cubicBezTo>
                  <a:cubicBezTo>
                    <a:pt x="0" y="106"/>
                    <a:pt x="2" y="106"/>
                    <a:pt x="2" y="105"/>
                  </a:cubicBezTo>
                  <a:cubicBezTo>
                    <a:pt x="4" y="70"/>
                    <a:pt x="5" y="3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97" y="4018"/>
              <a:ext cx="11" cy="275"/>
            </a:xfrm>
            <a:custGeom>
              <a:avLst/>
              <a:gdLst>
                <a:gd name="T0" fmla="*/ 3 w 4"/>
                <a:gd name="T1" fmla="*/ 1 h 101"/>
                <a:gd name="T2" fmla="*/ 2 w 4"/>
                <a:gd name="T3" fmla="*/ 1 h 101"/>
                <a:gd name="T4" fmla="*/ 1 w 4"/>
                <a:gd name="T5" fmla="*/ 100 h 101"/>
                <a:gd name="T6" fmla="*/ 4 w 4"/>
                <a:gd name="T7" fmla="*/ 100 h 101"/>
                <a:gd name="T8" fmla="*/ 3 w 4"/>
                <a:gd name="T9" fmla="*/ 1 h 101"/>
              </a:gdLst>
              <a:ahLst/>
              <a:cxnLst>
                <a:cxn ang="0">
                  <a:pos x="T0" y="T1"/>
                </a:cxn>
                <a:cxn ang="0">
                  <a:pos x="T2" y="T3"/>
                </a:cxn>
                <a:cxn ang="0">
                  <a:pos x="T4" y="T5"/>
                </a:cxn>
                <a:cxn ang="0">
                  <a:pos x="T6" y="T7"/>
                </a:cxn>
                <a:cxn ang="0">
                  <a:pos x="T8" y="T9"/>
                </a:cxn>
              </a:cxnLst>
              <a:rect l="0" t="0" r="r" b="b"/>
              <a:pathLst>
                <a:path w="4" h="101">
                  <a:moveTo>
                    <a:pt x="3" y="1"/>
                  </a:moveTo>
                  <a:cubicBezTo>
                    <a:pt x="3" y="0"/>
                    <a:pt x="2" y="0"/>
                    <a:pt x="2" y="1"/>
                  </a:cubicBezTo>
                  <a:cubicBezTo>
                    <a:pt x="1" y="34"/>
                    <a:pt x="0" y="67"/>
                    <a:pt x="1" y="100"/>
                  </a:cubicBezTo>
                  <a:cubicBezTo>
                    <a:pt x="1" y="101"/>
                    <a:pt x="3" y="101"/>
                    <a:pt x="4" y="100"/>
                  </a:cubicBezTo>
                  <a:cubicBezTo>
                    <a:pt x="4" y="67"/>
                    <a:pt x="4" y="34"/>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51" y="4010"/>
              <a:ext cx="22" cy="304"/>
            </a:xfrm>
            <a:custGeom>
              <a:avLst/>
              <a:gdLst>
                <a:gd name="T0" fmla="*/ 2 w 8"/>
                <a:gd name="T1" fmla="*/ 1 h 112"/>
                <a:gd name="T2" fmla="*/ 1 w 8"/>
                <a:gd name="T3" fmla="*/ 0 h 112"/>
                <a:gd name="T4" fmla="*/ 1 w 8"/>
                <a:gd name="T5" fmla="*/ 1 h 112"/>
                <a:gd name="T6" fmla="*/ 0 w 8"/>
                <a:gd name="T7" fmla="*/ 1 h 112"/>
                <a:gd name="T8" fmla="*/ 0 w 8"/>
                <a:gd name="T9" fmla="*/ 2 h 112"/>
                <a:gd name="T10" fmla="*/ 1 w 8"/>
                <a:gd name="T11" fmla="*/ 2 h 112"/>
                <a:gd name="T12" fmla="*/ 2 w 8"/>
                <a:gd name="T13" fmla="*/ 111 h 112"/>
                <a:gd name="T14" fmla="*/ 5 w 8"/>
                <a:gd name="T15" fmla="*/ 111 h 112"/>
                <a:gd name="T16" fmla="*/ 5 w 8"/>
                <a:gd name="T17" fmla="*/ 45 h 112"/>
                <a:gd name="T18" fmla="*/ 2 w 8"/>
                <a:gd name="T19"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2">
                  <a:moveTo>
                    <a:pt x="2" y="1"/>
                  </a:moveTo>
                  <a:cubicBezTo>
                    <a:pt x="2" y="0"/>
                    <a:pt x="2" y="0"/>
                    <a:pt x="1" y="0"/>
                  </a:cubicBezTo>
                  <a:cubicBezTo>
                    <a:pt x="1" y="1"/>
                    <a:pt x="1" y="1"/>
                    <a:pt x="1" y="1"/>
                  </a:cubicBezTo>
                  <a:cubicBezTo>
                    <a:pt x="0" y="1"/>
                    <a:pt x="0" y="1"/>
                    <a:pt x="0" y="1"/>
                  </a:cubicBezTo>
                  <a:cubicBezTo>
                    <a:pt x="0" y="2"/>
                    <a:pt x="0" y="2"/>
                    <a:pt x="0" y="2"/>
                  </a:cubicBezTo>
                  <a:cubicBezTo>
                    <a:pt x="1" y="3"/>
                    <a:pt x="1" y="3"/>
                    <a:pt x="1" y="2"/>
                  </a:cubicBezTo>
                  <a:cubicBezTo>
                    <a:pt x="3" y="38"/>
                    <a:pt x="2" y="74"/>
                    <a:pt x="2" y="111"/>
                  </a:cubicBezTo>
                  <a:cubicBezTo>
                    <a:pt x="2" y="112"/>
                    <a:pt x="5" y="112"/>
                    <a:pt x="5" y="111"/>
                  </a:cubicBezTo>
                  <a:cubicBezTo>
                    <a:pt x="6" y="89"/>
                    <a:pt x="5" y="67"/>
                    <a:pt x="5" y="45"/>
                  </a:cubicBezTo>
                  <a:cubicBezTo>
                    <a:pt x="5" y="33"/>
                    <a:pt x="8" y="1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222" y="4016"/>
              <a:ext cx="13" cy="288"/>
            </a:xfrm>
            <a:custGeom>
              <a:avLst/>
              <a:gdLst>
                <a:gd name="T0" fmla="*/ 2 w 5"/>
                <a:gd name="T1" fmla="*/ 1 h 106"/>
                <a:gd name="T2" fmla="*/ 0 w 5"/>
                <a:gd name="T3" fmla="*/ 1 h 106"/>
                <a:gd name="T4" fmla="*/ 2 w 5"/>
                <a:gd name="T5" fmla="*/ 105 h 106"/>
                <a:gd name="T6" fmla="*/ 5 w 5"/>
                <a:gd name="T7" fmla="*/ 105 h 106"/>
                <a:gd name="T8" fmla="*/ 2 w 5"/>
                <a:gd name="T9" fmla="*/ 1 h 106"/>
              </a:gdLst>
              <a:ahLst/>
              <a:cxnLst>
                <a:cxn ang="0">
                  <a:pos x="T0" y="T1"/>
                </a:cxn>
                <a:cxn ang="0">
                  <a:pos x="T2" y="T3"/>
                </a:cxn>
                <a:cxn ang="0">
                  <a:pos x="T4" y="T5"/>
                </a:cxn>
                <a:cxn ang="0">
                  <a:pos x="T6" y="T7"/>
                </a:cxn>
                <a:cxn ang="0">
                  <a:pos x="T8" y="T9"/>
                </a:cxn>
              </a:cxnLst>
              <a:rect l="0" t="0" r="r" b="b"/>
              <a:pathLst>
                <a:path w="5" h="106">
                  <a:moveTo>
                    <a:pt x="2" y="1"/>
                  </a:moveTo>
                  <a:cubicBezTo>
                    <a:pt x="2" y="0"/>
                    <a:pt x="0" y="0"/>
                    <a:pt x="0" y="1"/>
                  </a:cubicBezTo>
                  <a:cubicBezTo>
                    <a:pt x="0" y="35"/>
                    <a:pt x="0" y="70"/>
                    <a:pt x="2" y="105"/>
                  </a:cubicBezTo>
                  <a:cubicBezTo>
                    <a:pt x="2" y="106"/>
                    <a:pt x="5" y="106"/>
                    <a:pt x="5" y="105"/>
                  </a:cubicBezTo>
                  <a:cubicBezTo>
                    <a:pt x="5" y="70"/>
                    <a:pt x="4" y="3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276" y="4010"/>
              <a:ext cx="16" cy="280"/>
            </a:xfrm>
            <a:custGeom>
              <a:avLst/>
              <a:gdLst>
                <a:gd name="T0" fmla="*/ 5 w 6"/>
                <a:gd name="T1" fmla="*/ 1 h 103"/>
                <a:gd name="T2" fmla="*/ 3 w 6"/>
                <a:gd name="T3" fmla="*/ 1 h 103"/>
                <a:gd name="T4" fmla="*/ 0 w 6"/>
                <a:gd name="T5" fmla="*/ 101 h 103"/>
                <a:gd name="T6" fmla="*/ 2 w 6"/>
                <a:gd name="T7" fmla="*/ 101 h 103"/>
                <a:gd name="T8" fmla="*/ 5 w 6"/>
                <a:gd name="T9" fmla="*/ 1 h 103"/>
              </a:gdLst>
              <a:ahLst/>
              <a:cxnLst>
                <a:cxn ang="0">
                  <a:pos x="T0" y="T1"/>
                </a:cxn>
                <a:cxn ang="0">
                  <a:pos x="T2" y="T3"/>
                </a:cxn>
                <a:cxn ang="0">
                  <a:pos x="T4" y="T5"/>
                </a:cxn>
                <a:cxn ang="0">
                  <a:pos x="T6" y="T7"/>
                </a:cxn>
                <a:cxn ang="0">
                  <a:pos x="T8" y="T9"/>
                </a:cxn>
              </a:cxnLst>
              <a:rect l="0" t="0" r="r" b="b"/>
              <a:pathLst>
                <a:path w="6" h="103">
                  <a:moveTo>
                    <a:pt x="5" y="1"/>
                  </a:moveTo>
                  <a:cubicBezTo>
                    <a:pt x="5" y="0"/>
                    <a:pt x="3" y="0"/>
                    <a:pt x="3" y="1"/>
                  </a:cubicBezTo>
                  <a:cubicBezTo>
                    <a:pt x="3" y="35"/>
                    <a:pt x="1" y="68"/>
                    <a:pt x="0" y="101"/>
                  </a:cubicBezTo>
                  <a:cubicBezTo>
                    <a:pt x="0" y="103"/>
                    <a:pt x="2" y="103"/>
                    <a:pt x="2" y="101"/>
                  </a:cubicBezTo>
                  <a:cubicBezTo>
                    <a:pt x="6" y="68"/>
                    <a:pt x="5" y="3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330" y="3988"/>
              <a:ext cx="13" cy="324"/>
            </a:xfrm>
            <a:custGeom>
              <a:avLst/>
              <a:gdLst>
                <a:gd name="T0" fmla="*/ 3 w 5"/>
                <a:gd name="T1" fmla="*/ 1 h 119"/>
                <a:gd name="T2" fmla="*/ 1 w 5"/>
                <a:gd name="T3" fmla="*/ 117 h 119"/>
                <a:gd name="T4" fmla="*/ 3 w 5"/>
                <a:gd name="T5" fmla="*/ 117 h 119"/>
                <a:gd name="T6" fmla="*/ 5 w 5"/>
                <a:gd name="T7" fmla="*/ 1 h 119"/>
                <a:gd name="T8" fmla="*/ 3 w 5"/>
                <a:gd name="T9" fmla="*/ 1 h 119"/>
              </a:gdLst>
              <a:ahLst/>
              <a:cxnLst>
                <a:cxn ang="0">
                  <a:pos x="T0" y="T1"/>
                </a:cxn>
                <a:cxn ang="0">
                  <a:pos x="T2" y="T3"/>
                </a:cxn>
                <a:cxn ang="0">
                  <a:pos x="T4" y="T5"/>
                </a:cxn>
                <a:cxn ang="0">
                  <a:pos x="T6" y="T7"/>
                </a:cxn>
                <a:cxn ang="0">
                  <a:pos x="T8" y="T9"/>
                </a:cxn>
              </a:cxnLst>
              <a:rect l="0" t="0" r="r" b="b"/>
              <a:pathLst>
                <a:path w="5" h="119">
                  <a:moveTo>
                    <a:pt x="3" y="1"/>
                  </a:moveTo>
                  <a:cubicBezTo>
                    <a:pt x="1" y="40"/>
                    <a:pt x="0" y="79"/>
                    <a:pt x="1" y="117"/>
                  </a:cubicBezTo>
                  <a:cubicBezTo>
                    <a:pt x="1" y="119"/>
                    <a:pt x="3" y="119"/>
                    <a:pt x="3" y="117"/>
                  </a:cubicBezTo>
                  <a:cubicBezTo>
                    <a:pt x="4" y="79"/>
                    <a:pt x="5" y="40"/>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384" y="3999"/>
              <a:ext cx="19" cy="294"/>
            </a:xfrm>
            <a:custGeom>
              <a:avLst/>
              <a:gdLst>
                <a:gd name="T0" fmla="*/ 5 w 7"/>
                <a:gd name="T1" fmla="*/ 1 h 108"/>
                <a:gd name="T2" fmla="*/ 3 w 7"/>
                <a:gd name="T3" fmla="*/ 1 h 108"/>
                <a:gd name="T4" fmla="*/ 0 w 7"/>
                <a:gd name="T5" fmla="*/ 107 h 108"/>
                <a:gd name="T6" fmla="*/ 3 w 7"/>
                <a:gd name="T7" fmla="*/ 107 h 108"/>
                <a:gd name="T8" fmla="*/ 5 w 7"/>
                <a:gd name="T9" fmla="*/ 1 h 108"/>
              </a:gdLst>
              <a:ahLst/>
              <a:cxnLst>
                <a:cxn ang="0">
                  <a:pos x="T0" y="T1"/>
                </a:cxn>
                <a:cxn ang="0">
                  <a:pos x="T2" y="T3"/>
                </a:cxn>
                <a:cxn ang="0">
                  <a:pos x="T4" y="T5"/>
                </a:cxn>
                <a:cxn ang="0">
                  <a:pos x="T6" y="T7"/>
                </a:cxn>
                <a:cxn ang="0">
                  <a:pos x="T8" y="T9"/>
                </a:cxn>
              </a:cxnLst>
              <a:rect l="0" t="0" r="r" b="b"/>
              <a:pathLst>
                <a:path w="7" h="108">
                  <a:moveTo>
                    <a:pt x="5" y="1"/>
                  </a:moveTo>
                  <a:cubicBezTo>
                    <a:pt x="5" y="0"/>
                    <a:pt x="3" y="0"/>
                    <a:pt x="3" y="1"/>
                  </a:cubicBezTo>
                  <a:cubicBezTo>
                    <a:pt x="3" y="37"/>
                    <a:pt x="1" y="71"/>
                    <a:pt x="0" y="107"/>
                  </a:cubicBezTo>
                  <a:cubicBezTo>
                    <a:pt x="0" y="108"/>
                    <a:pt x="3" y="108"/>
                    <a:pt x="3" y="107"/>
                  </a:cubicBezTo>
                  <a:cubicBezTo>
                    <a:pt x="7" y="72"/>
                    <a:pt x="6" y="36"/>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425" y="4010"/>
              <a:ext cx="21" cy="272"/>
            </a:xfrm>
            <a:custGeom>
              <a:avLst/>
              <a:gdLst>
                <a:gd name="T0" fmla="*/ 6 w 8"/>
                <a:gd name="T1" fmla="*/ 1 h 100"/>
                <a:gd name="T2" fmla="*/ 3 w 8"/>
                <a:gd name="T3" fmla="*/ 99 h 100"/>
                <a:gd name="T4" fmla="*/ 6 w 8"/>
                <a:gd name="T5" fmla="*/ 99 h 100"/>
                <a:gd name="T6" fmla="*/ 8 w 8"/>
                <a:gd name="T7" fmla="*/ 1 h 100"/>
                <a:gd name="T8" fmla="*/ 6 w 8"/>
                <a:gd name="T9" fmla="*/ 1 h 100"/>
              </a:gdLst>
              <a:ahLst/>
              <a:cxnLst>
                <a:cxn ang="0">
                  <a:pos x="T0" y="T1"/>
                </a:cxn>
                <a:cxn ang="0">
                  <a:pos x="T2" y="T3"/>
                </a:cxn>
                <a:cxn ang="0">
                  <a:pos x="T4" y="T5"/>
                </a:cxn>
                <a:cxn ang="0">
                  <a:pos x="T6" y="T7"/>
                </a:cxn>
                <a:cxn ang="0">
                  <a:pos x="T8" y="T9"/>
                </a:cxn>
              </a:cxnLst>
              <a:rect l="0" t="0" r="r" b="b"/>
              <a:pathLst>
                <a:path w="8" h="100">
                  <a:moveTo>
                    <a:pt x="6" y="1"/>
                  </a:moveTo>
                  <a:cubicBezTo>
                    <a:pt x="2" y="33"/>
                    <a:pt x="0" y="67"/>
                    <a:pt x="3" y="99"/>
                  </a:cubicBezTo>
                  <a:cubicBezTo>
                    <a:pt x="3" y="100"/>
                    <a:pt x="6" y="100"/>
                    <a:pt x="6" y="99"/>
                  </a:cubicBezTo>
                  <a:cubicBezTo>
                    <a:pt x="6" y="66"/>
                    <a:pt x="6" y="34"/>
                    <a:pt x="8" y="1"/>
                  </a:cubicBezTo>
                  <a:cubicBezTo>
                    <a:pt x="8" y="0"/>
                    <a:pt x="6" y="0"/>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462" y="4002"/>
              <a:ext cx="22" cy="288"/>
            </a:xfrm>
            <a:custGeom>
              <a:avLst/>
              <a:gdLst>
                <a:gd name="T0" fmla="*/ 6 w 8"/>
                <a:gd name="T1" fmla="*/ 0 h 106"/>
                <a:gd name="T2" fmla="*/ 5 w 8"/>
                <a:gd name="T3" fmla="*/ 0 h 106"/>
                <a:gd name="T4" fmla="*/ 0 w 8"/>
                <a:gd name="T5" fmla="*/ 104 h 106"/>
                <a:gd name="T6" fmla="*/ 3 w 8"/>
                <a:gd name="T7" fmla="*/ 104 h 106"/>
                <a:gd name="T8" fmla="*/ 6 w 8"/>
                <a:gd name="T9" fmla="*/ 0 h 106"/>
              </a:gdLst>
              <a:ahLst/>
              <a:cxnLst>
                <a:cxn ang="0">
                  <a:pos x="T0" y="T1"/>
                </a:cxn>
                <a:cxn ang="0">
                  <a:pos x="T2" y="T3"/>
                </a:cxn>
                <a:cxn ang="0">
                  <a:pos x="T4" y="T5"/>
                </a:cxn>
                <a:cxn ang="0">
                  <a:pos x="T6" y="T7"/>
                </a:cxn>
                <a:cxn ang="0">
                  <a:pos x="T8" y="T9"/>
                </a:cxn>
              </a:cxnLst>
              <a:rect l="0" t="0" r="r" b="b"/>
              <a:pathLst>
                <a:path w="8" h="106">
                  <a:moveTo>
                    <a:pt x="6" y="0"/>
                  </a:moveTo>
                  <a:cubicBezTo>
                    <a:pt x="6" y="0"/>
                    <a:pt x="5" y="0"/>
                    <a:pt x="5" y="0"/>
                  </a:cubicBezTo>
                  <a:cubicBezTo>
                    <a:pt x="5" y="35"/>
                    <a:pt x="1" y="69"/>
                    <a:pt x="0" y="104"/>
                  </a:cubicBezTo>
                  <a:cubicBezTo>
                    <a:pt x="0" y="106"/>
                    <a:pt x="2" y="106"/>
                    <a:pt x="3" y="104"/>
                  </a:cubicBezTo>
                  <a:cubicBezTo>
                    <a:pt x="7" y="70"/>
                    <a:pt x="8" y="34"/>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a:spLocks noEditPoints="1"/>
            </p:cNvSpPr>
            <p:nvPr/>
          </p:nvSpPr>
          <p:spPr bwMode="auto">
            <a:xfrm>
              <a:off x="-5" y="3037"/>
              <a:ext cx="2535" cy="1283"/>
            </a:xfrm>
            <a:custGeom>
              <a:avLst/>
              <a:gdLst>
                <a:gd name="T0" fmla="*/ 897 w 938"/>
                <a:gd name="T1" fmla="*/ 169 h 472"/>
                <a:gd name="T2" fmla="*/ 768 w 938"/>
                <a:gd name="T3" fmla="*/ 2 h 472"/>
                <a:gd name="T4" fmla="*/ 667 w 938"/>
                <a:gd name="T5" fmla="*/ 193 h 472"/>
                <a:gd name="T6" fmla="*/ 467 w 938"/>
                <a:gd name="T7" fmla="*/ 62 h 472"/>
                <a:gd name="T8" fmla="*/ 340 w 938"/>
                <a:gd name="T9" fmla="*/ 69 h 472"/>
                <a:gd name="T10" fmla="*/ 170 w 938"/>
                <a:gd name="T11" fmla="*/ 229 h 472"/>
                <a:gd name="T12" fmla="*/ 6 w 938"/>
                <a:gd name="T13" fmla="*/ 341 h 472"/>
                <a:gd name="T14" fmla="*/ 178 w 938"/>
                <a:gd name="T15" fmla="*/ 341 h 472"/>
                <a:gd name="T16" fmla="*/ 210 w 938"/>
                <a:gd name="T17" fmla="*/ 382 h 472"/>
                <a:gd name="T18" fmla="*/ 210 w 938"/>
                <a:gd name="T19" fmla="*/ 425 h 472"/>
                <a:gd name="T20" fmla="*/ 216 w 938"/>
                <a:gd name="T21" fmla="*/ 448 h 472"/>
                <a:gd name="T22" fmla="*/ 276 w 938"/>
                <a:gd name="T23" fmla="*/ 447 h 472"/>
                <a:gd name="T24" fmla="*/ 294 w 938"/>
                <a:gd name="T25" fmla="*/ 457 h 472"/>
                <a:gd name="T26" fmla="*/ 295 w 938"/>
                <a:gd name="T27" fmla="*/ 370 h 472"/>
                <a:gd name="T28" fmla="*/ 292 w 938"/>
                <a:gd name="T29" fmla="*/ 271 h 472"/>
                <a:gd name="T30" fmla="*/ 283 w 938"/>
                <a:gd name="T31" fmla="*/ 249 h 472"/>
                <a:gd name="T32" fmla="*/ 286 w 938"/>
                <a:gd name="T33" fmla="*/ 226 h 472"/>
                <a:gd name="T34" fmla="*/ 275 w 938"/>
                <a:gd name="T35" fmla="*/ 170 h 472"/>
                <a:gd name="T36" fmla="*/ 258 w 938"/>
                <a:gd name="T37" fmla="*/ 142 h 472"/>
                <a:gd name="T38" fmla="*/ 216 w 938"/>
                <a:gd name="T39" fmla="*/ 145 h 472"/>
                <a:gd name="T40" fmla="*/ 189 w 938"/>
                <a:gd name="T41" fmla="*/ 253 h 472"/>
                <a:gd name="T42" fmla="*/ 344 w 938"/>
                <a:gd name="T43" fmla="*/ 74 h 472"/>
                <a:gd name="T44" fmla="*/ 467 w 938"/>
                <a:gd name="T45" fmla="*/ 307 h 472"/>
                <a:gd name="T46" fmla="*/ 574 w 938"/>
                <a:gd name="T47" fmla="*/ 310 h 472"/>
                <a:gd name="T48" fmla="*/ 520 w 938"/>
                <a:gd name="T49" fmla="*/ 132 h 472"/>
                <a:gd name="T50" fmla="*/ 643 w 938"/>
                <a:gd name="T51" fmla="*/ 465 h 472"/>
                <a:gd name="T52" fmla="*/ 744 w 938"/>
                <a:gd name="T53" fmla="*/ 194 h 472"/>
                <a:gd name="T54" fmla="*/ 785 w 938"/>
                <a:gd name="T55" fmla="*/ 458 h 472"/>
                <a:gd name="T56" fmla="*/ 827 w 938"/>
                <a:gd name="T57" fmla="*/ 207 h 472"/>
                <a:gd name="T58" fmla="*/ 829 w 938"/>
                <a:gd name="T59" fmla="*/ 211 h 472"/>
                <a:gd name="T60" fmla="*/ 291 w 938"/>
                <a:gd name="T61" fmla="*/ 399 h 472"/>
                <a:gd name="T62" fmla="*/ 277 w 938"/>
                <a:gd name="T63" fmla="*/ 356 h 472"/>
                <a:gd name="T64" fmla="*/ 276 w 938"/>
                <a:gd name="T65" fmla="*/ 303 h 472"/>
                <a:gd name="T66" fmla="*/ 210 w 938"/>
                <a:gd name="T67" fmla="*/ 305 h 472"/>
                <a:gd name="T68" fmla="*/ 211 w 938"/>
                <a:gd name="T69" fmla="*/ 274 h 472"/>
                <a:gd name="T70" fmla="*/ 194 w 938"/>
                <a:gd name="T71" fmla="*/ 207 h 472"/>
                <a:gd name="T72" fmla="*/ 214 w 938"/>
                <a:gd name="T73" fmla="*/ 177 h 472"/>
                <a:gd name="T74" fmla="*/ 215 w 938"/>
                <a:gd name="T75" fmla="*/ 229 h 472"/>
                <a:gd name="T76" fmla="*/ 227 w 938"/>
                <a:gd name="T77" fmla="*/ 303 h 472"/>
                <a:gd name="T78" fmla="*/ 214 w 938"/>
                <a:gd name="T79" fmla="*/ 254 h 472"/>
                <a:gd name="T80" fmla="*/ 227 w 938"/>
                <a:gd name="T81" fmla="*/ 354 h 472"/>
                <a:gd name="T82" fmla="*/ 227 w 938"/>
                <a:gd name="T83" fmla="*/ 384 h 472"/>
                <a:gd name="T84" fmla="*/ 216 w 938"/>
                <a:gd name="T85" fmla="*/ 445 h 472"/>
                <a:gd name="T86" fmla="*/ 229 w 938"/>
                <a:gd name="T87" fmla="*/ 198 h 472"/>
                <a:gd name="T88" fmla="*/ 254 w 938"/>
                <a:gd name="T89" fmla="*/ 199 h 472"/>
                <a:gd name="T90" fmla="*/ 229 w 938"/>
                <a:gd name="T91" fmla="*/ 249 h 472"/>
                <a:gd name="T92" fmla="*/ 253 w 938"/>
                <a:gd name="T93" fmla="*/ 274 h 472"/>
                <a:gd name="T94" fmla="*/ 231 w 938"/>
                <a:gd name="T95" fmla="*/ 336 h 472"/>
                <a:gd name="T96" fmla="*/ 231 w 938"/>
                <a:gd name="T97" fmla="*/ 357 h 472"/>
                <a:gd name="T98" fmla="*/ 255 w 938"/>
                <a:gd name="T99" fmla="*/ 426 h 472"/>
                <a:gd name="T100" fmla="*/ 259 w 938"/>
                <a:gd name="T101" fmla="*/ 381 h 472"/>
                <a:gd name="T102" fmla="*/ 259 w 938"/>
                <a:gd name="T103" fmla="*/ 377 h 472"/>
                <a:gd name="T104" fmla="*/ 258 w 938"/>
                <a:gd name="T105" fmla="*/ 226 h 472"/>
                <a:gd name="T106" fmla="*/ 271 w 938"/>
                <a:gd name="T107" fmla="*/ 269 h 472"/>
                <a:gd name="T108" fmla="*/ 271 w 938"/>
                <a:gd name="T109" fmla="*/ 304 h 472"/>
                <a:gd name="T110" fmla="*/ 276 w 938"/>
                <a:gd name="T111" fmla="*/ 443 h 472"/>
                <a:gd name="T112" fmla="*/ 273 w 938"/>
                <a:gd name="T113" fmla="*/ 158 h 472"/>
                <a:gd name="T114" fmla="*/ 217 w 938"/>
                <a:gd name="T115" fmla="*/ 153 h 472"/>
                <a:gd name="T116" fmla="*/ 190 w 938"/>
                <a:gd name="T117" fmla="*/ 277 h 472"/>
                <a:gd name="T118" fmla="*/ 193 w 938"/>
                <a:gd name="T119" fmla="*/ 322 h 472"/>
                <a:gd name="T120" fmla="*/ 179 w 938"/>
                <a:gd name="T121" fmla="*/ 336 h 472"/>
                <a:gd name="T122" fmla="*/ 170 w 938"/>
                <a:gd name="T123" fmla="*/ 234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8" h="472">
                  <a:moveTo>
                    <a:pt x="930" y="211"/>
                  </a:moveTo>
                  <a:cubicBezTo>
                    <a:pt x="930" y="210"/>
                    <a:pt x="929" y="210"/>
                    <a:pt x="928" y="210"/>
                  </a:cubicBezTo>
                  <a:cubicBezTo>
                    <a:pt x="928" y="210"/>
                    <a:pt x="928" y="210"/>
                    <a:pt x="927" y="210"/>
                  </a:cubicBezTo>
                  <a:cubicBezTo>
                    <a:pt x="927" y="199"/>
                    <a:pt x="926" y="189"/>
                    <a:pt x="926" y="178"/>
                  </a:cubicBezTo>
                  <a:cubicBezTo>
                    <a:pt x="926" y="177"/>
                    <a:pt x="924" y="177"/>
                    <a:pt x="924" y="178"/>
                  </a:cubicBezTo>
                  <a:cubicBezTo>
                    <a:pt x="924" y="188"/>
                    <a:pt x="923" y="199"/>
                    <a:pt x="925" y="210"/>
                  </a:cubicBezTo>
                  <a:cubicBezTo>
                    <a:pt x="918" y="209"/>
                    <a:pt x="911" y="209"/>
                    <a:pt x="903" y="209"/>
                  </a:cubicBezTo>
                  <a:cubicBezTo>
                    <a:pt x="903" y="196"/>
                    <a:pt x="904" y="181"/>
                    <a:pt x="900" y="168"/>
                  </a:cubicBezTo>
                  <a:cubicBezTo>
                    <a:pt x="900" y="166"/>
                    <a:pt x="897" y="167"/>
                    <a:pt x="897" y="169"/>
                  </a:cubicBezTo>
                  <a:cubicBezTo>
                    <a:pt x="896" y="181"/>
                    <a:pt x="899" y="196"/>
                    <a:pt x="900" y="209"/>
                  </a:cubicBezTo>
                  <a:cubicBezTo>
                    <a:pt x="890" y="209"/>
                    <a:pt x="880" y="208"/>
                    <a:pt x="870" y="208"/>
                  </a:cubicBezTo>
                  <a:cubicBezTo>
                    <a:pt x="872" y="174"/>
                    <a:pt x="871" y="140"/>
                    <a:pt x="871" y="106"/>
                  </a:cubicBezTo>
                  <a:cubicBezTo>
                    <a:pt x="870" y="73"/>
                    <a:pt x="870" y="40"/>
                    <a:pt x="866" y="7"/>
                  </a:cubicBezTo>
                  <a:cubicBezTo>
                    <a:pt x="869" y="7"/>
                    <a:pt x="869" y="3"/>
                    <a:pt x="866" y="3"/>
                  </a:cubicBezTo>
                  <a:cubicBezTo>
                    <a:pt x="865" y="3"/>
                    <a:pt x="865" y="3"/>
                    <a:pt x="865" y="3"/>
                  </a:cubicBezTo>
                  <a:cubicBezTo>
                    <a:pt x="865" y="2"/>
                    <a:pt x="864" y="2"/>
                    <a:pt x="863" y="3"/>
                  </a:cubicBezTo>
                  <a:cubicBezTo>
                    <a:pt x="832" y="1"/>
                    <a:pt x="799" y="0"/>
                    <a:pt x="768" y="2"/>
                  </a:cubicBezTo>
                  <a:cubicBezTo>
                    <a:pt x="768" y="2"/>
                    <a:pt x="768" y="2"/>
                    <a:pt x="768" y="2"/>
                  </a:cubicBezTo>
                  <a:cubicBezTo>
                    <a:pt x="768" y="2"/>
                    <a:pt x="768" y="2"/>
                    <a:pt x="768" y="2"/>
                  </a:cubicBezTo>
                  <a:cubicBezTo>
                    <a:pt x="768" y="0"/>
                    <a:pt x="766" y="0"/>
                    <a:pt x="766" y="2"/>
                  </a:cubicBezTo>
                  <a:cubicBezTo>
                    <a:pt x="765" y="52"/>
                    <a:pt x="766" y="102"/>
                    <a:pt x="768" y="153"/>
                  </a:cubicBezTo>
                  <a:cubicBezTo>
                    <a:pt x="768" y="152"/>
                    <a:pt x="768" y="152"/>
                    <a:pt x="767" y="152"/>
                  </a:cubicBezTo>
                  <a:cubicBezTo>
                    <a:pt x="742" y="151"/>
                    <a:pt x="717" y="150"/>
                    <a:pt x="692" y="149"/>
                  </a:cubicBezTo>
                  <a:cubicBezTo>
                    <a:pt x="691" y="149"/>
                    <a:pt x="690" y="150"/>
                    <a:pt x="690" y="152"/>
                  </a:cubicBezTo>
                  <a:cubicBezTo>
                    <a:pt x="690" y="165"/>
                    <a:pt x="690" y="179"/>
                    <a:pt x="691" y="193"/>
                  </a:cubicBezTo>
                  <a:cubicBezTo>
                    <a:pt x="689" y="193"/>
                    <a:pt x="686" y="193"/>
                    <a:pt x="684" y="193"/>
                  </a:cubicBezTo>
                  <a:cubicBezTo>
                    <a:pt x="678" y="193"/>
                    <a:pt x="673" y="193"/>
                    <a:pt x="667" y="193"/>
                  </a:cubicBezTo>
                  <a:cubicBezTo>
                    <a:pt x="668" y="172"/>
                    <a:pt x="669" y="151"/>
                    <a:pt x="668" y="130"/>
                  </a:cubicBezTo>
                  <a:cubicBezTo>
                    <a:pt x="668" y="129"/>
                    <a:pt x="667" y="129"/>
                    <a:pt x="667" y="129"/>
                  </a:cubicBezTo>
                  <a:cubicBezTo>
                    <a:pt x="666" y="128"/>
                    <a:pt x="665" y="127"/>
                    <a:pt x="664" y="127"/>
                  </a:cubicBezTo>
                  <a:cubicBezTo>
                    <a:pt x="616" y="127"/>
                    <a:pt x="568" y="126"/>
                    <a:pt x="520" y="129"/>
                  </a:cubicBezTo>
                  <a:cubicBezTo>
                    <a:pt x="519" y="127"/>
                    <a:pt x="516" y="128"/>
                    <a:pt x="516" y="130"/>
                  </a:cubicBezTo>
                  <a:cubicBezTo>
                    <a:pt x="513" y="160"/>
                    <a:pt x="514" y="191"/>
                    <a:pt x="514" y="222"/>
                  </a:cubicBezTo>
                  <a:cubicBezTo>
                    <a:pt x="515" y="249"/>
                    <a:pt x="514" y="278"/>
                    <a:pt x="519" y="306"/>
                  </a:cubicBezTo>
                  <a:cubicBezTo>
                    <a:pt x="504" y="306"/>
                    <a:pt x="488" y="306"/>
                    <a:pt x="472" y="307"/>
                  </a:cubicBezTo>
                  <a:cubicBezTo>
                    <a:pt x="471" y="226"/>
                    <a:pt x="472" y="143"/>
                    <a:pt x="467" y="62"/>
                  </a:cubicBezTo>
                  <a:cubicBezTo>
                    <a:pt x="467" y="60"/>
                    <a:pt x="465" y="59"/>
                    <a:pt x="463" y="61"/>
                  </a:cubicBezTo>
                  <a:cubicBezTo>
                    <a:pt x="454" y="60"/>
                    <a:pt x="445" y="60"/>
                    <a:pt x="436" y="60"/>
                  </a:cubicBezTo>
                  <a:cubicBezTo>
                    <a:pt x="424" y="61"/>
                    <a:pt x="420" y="64"/>
                    <a:pt x="418" y="51"/>
                  </a:cubicBezTo>
                  <a:cubicBezTo>
                    <a:pt x="417" y="43"/>
                    <a:pt x="423" y="23"/>
                    <a:pt x="416" y="17"/>
                  </a:cubicBezTo>
                  <a:cubicBezTo>
                    <a:pt x="414" y="15"/>
                    <a:pt x="412" y="16"/>
                    <a:pt x="409" y="15"/>
                  </a:cubicBezTo>
                  <a:cubicBezTo>
                    <a:pt x="398" y="14"/>
                    <a:pt x="384" y="18"/>
                    <a:pt x="373" y="18"/>
                  </a:cubicBezTo>
                  <a:cubicBezTo>
                    <a:pt x="363" y="18"/>
                    <a:pt x="353" y="17"/>
                    <a:pt x="343" y="16"/>
                  </a:cubicBezTo>
                  <a:cubicBezTo>
                    <a:pt x="342" y="15"/>
                    <a:pt x="341" y="17"/>
                    <a:pt x="341" y="18"/>
                  </a:cubicBezTo>
                  <a:cubicBezTo>
                    <a:pt x="340" y="35"/>
                    <a:pt x="339" y="52"/>
                    <a:pt x="340" y="69"/>
                  </a:cubicBezTo>
                  <a:cubicBezTo>
                    <a:pt x="327" y="68"/>
                    <a:pt x="313" y="69"/>
                    <a:pt x="300" y="69"/>
                  </a:cubicBezTo>
                  <a:cubicBezTo>
                    <a:pt x="298" y="69"/>
                    <a:pt x="298" y="73"/>
                    <a:pt x="300" y="73"/>
                  </a:cubicBezTo>
                  <a:cubicBezTo>
                    <a:pt x="301" y="73"/>
                    <a:pt x="301" y="73"/>
                    <a:pt x="301" y="73"/>
                  </a:cubicBezTo>
                  <a:cubicBezTo>
                    <a:pt x="301" y="90"/>
                    <a:pt x="301" y="107"/>
                    <a:pt x="301" y="124"/>
                  </a:cubicBezTo>
                  <a:cubicBezTo>
                    <a:pt x="300" y="124"/>
                    <a:pt x="299" y="123"/>
                    <a:pt x="298" y="123"/>
                  </a:cubicBezTo>
                  <a:cubicBezTo>
                    <a:pt x="255" y="129"/>
                    <a:pt x="212" y="122"/>
                    <a:pt x="168" y="126"/>
                  </a:cubicBezTo>
                  <a:cubicBezTo>
                    <a:pt x="167" y="126"/>
                    <a:pt x="167" y="127"/>
                    <a:pt x="167" y="128"/>
                  </a:cubicBezTo>
                  <a:cubicBezTo>
                    <a:pt x="167" y="128"/>
                    <a:pt x="167" y="129"/>
                    <a:pt x="167" y="129"/>
                  </a:cubicBezTo>
                  <a:cubicBezTo>
                    <a:pt x="168" y="162"/>
                    <a:pt x="168" y="195"/>
                    <a:pt x="170" y="229"/>
                  </a:cubicBezTo>
                  <a:cubicBezTo>
                    <a:pt x="160" y="228"/>
                    <a:pt x="149" y="228"/>
                    <a:pt x="139" y="228"/>
                  </a:cubicBezTo>
                  <a:cubicBezTo>
                    <a:pt x="131" y="228"/>
                    <a:pt x="122" y="227"/>
                    <a:pt x="113" y="228"/>
                  </a:cubicBezTo>
                  <a:cubicBezTo>
                    <a:pt x="113" y="228"/>
                    <a:pt x="112" y="227"/>
                    <a:pt x="111" y="227"/>
                  </a:cubicBezTo>
                  <a:cubicBezTo>
                    <a:pt x="110" y="227"/>
                    <a:pt x="108" y="227"/>
                    <a:pt x="107" y="227"/>
                  </a:cubicBezTo>
                  <a:cubicBezTo>
                    <a:pt x="106" y="227"/>
                    <a:pt x="104" y="229"/>
                    <a:pt x="104" y="230"/>
                  </a:cubicBezTo>
                  <a:cubicBezTo>
                    <a:pt x="104" y="266"/>
                    <a:pt x="104" y="302"/>
                    <a:pt x="105" y="338"/>
                  </a:cubicBezTo>
                  <a:cubicBezTo>
                    <a:pt x="105" y="339"/>
                    <a:pt x="106" y="339"/>
                    <a:pt x="106" y="340"/>
                  </a:cubicBezTo>
                  <a:cubicBezTo>
                    <a:pt x="58" y="342"/>
                    <a:pt x="8" y="343"/>
                    <a:pt x="8" y="341"/>
                  </a:cubicBezTo>
                  <a:cubicBezTo>
                    <a:pt x="7" y="340"/>
                    <a:pt x="6" y="340"/>
                    <a:pt x="6" y="341"/>
                  </a:cubicBezTo>
                  <a:cubicBezTo>
                    <a:pt x="6" y="341"/>
                    <a:pt x="6" y="342"/>
                    <a:pt x="6" y="342"/>
                  </a:cubicBezTo>
                  <a:cubicBezTo>
                    <a:pt x="6" y="343"/>
                    <a:pt x="6" y="343"/>
                    <a:pt x="6" y="343"/>
                  </a:cubicBezTo>
                  <a:cubicBezTo>
                    <a:pt x="5" y="343"/>
                    <a:pt x="5" y="344"/>
                    <a:pt x="5" y="345"/>
                  </a:cubicBezTo>
                  <a:cubicBezTo>
                    <a:pt x="5" y="383"/>
                    <a:pt x="0" y="424"/>
                    <a:pt x="4" y="462"/>
                  </a:cubicBezTo>
                  <a:cubicBezTo>
                    <a:pt x="4" y="463"/>
                    <a:pt x="6" y="464"/>
                    <a:pt x="7" y="462"/>
                  </a:cubicBezTo>
                  <a:cubicBezTo>
                    <a:pt x="12" y="424"/>
                    <a:pt x="9" y="384"/>
                    <a:pt x="10" y="345"/>
                  </a:cubicBezTo>
                  <a:cubicBezTo>
                    <a:pt x="16" y="348"/>
                    <a:pt x="26" y="346"/>
                    <a:pt x="33" y="346"/>
                  </a:cubicBezTo>
                  <a:cubicBezTo>
                    <a:pt x="51" y="345"/>
                    <a:pt x="69" y="345"/>
                    <a:pt x="87" y="344"/>
                  </a:cubicBezTo>
                  <a:cubicBezTo>
                    <a:pt x="117" y="343"/>
                    <a:pt x="147" y="342"/>
                    <a:pt x="178" y="341"/>
                  </a:cubicBezTo>
                  <a:cubicBezTo>
                    <a:pt x="178" y="342"/>
                    <a:pt x="179" y="342"/>
                    <a:pt x="179" y="341"/>
                  </a:cubicBezTo>
                  <a:cubicBezTo>
                    <a:pt x="185" y="341"/>
                    <a:pt x="191" y="341"/>
                    <a:pt x="196" y="341"/>
                  </a:cubicBezTo>
                  <a:cubicBezTo>
                    <a:pt x="197" y="341"/>
                    <a:pt x="198" y="341"/>
                    <a:pt x="198" y="340"/>
                  </a:cubicBezTo>
                  <a:cubicBezTo>
                    <a:pt x="193" y="380"/>
                    <a:pt x="193" y="422"/>
                    <a:pt x="197" y="462"/>
                  </a:cubicBezTo>
                  <a:cubicBezTo>
                    <a:pt x="198" y="465"/>
                    <a:pt x="203" y="465"/>
                    <a:pt x="203" y="462"/>
                  </a:cubicBezTo>
                  <a:cubicBezTo>
                    <a:pt x="201" y="427"/>
                    <a:pt x="201" y="392"/>
                    <a:pt x="201" y="356"/>
                  </a:cubicBezTo>
                  <a:cubicBezTo>
                    <a:pt x="201" y="356"/>
                    <a:pt x="201" y="357"/>
                    <a:pt x="202" y="357"/>
                  </a:cubicBezTo>
                  <a:cubicBezTo>
                    <a:pt x="204" y="357"/>
                    <a:pt x="207" y="357"/>
                    <a:pt x="210" y="357"/>
                  </a:cubicBezTo>
                  <a:cubicBezTo>
                    <a:pt x="210" y="365"/>
                    <a:pt x="210" y="373"/>
                    <a:pt x="210" y="382"/>
                  </a:cubicBezTo>
                  <a:cubicBezTo>
                    <a:pt x="209" y="382"/>
                    <a:pt x="209" y="382"/>
                    <a:pt x="208" y="382"/>
                  </a:cubicBezTo>
                  <a:cubicBezTo>
                    <a:pt x="207" y="382"/>
                    <a:pt x="207" y="384"/>
                    <a:pt x="208" y="384"/>
                  </a:cubicBezTo>
                  <a:cubicBezTo>
                    <a:pt x="209" y="384"/>
                    <a:pt x="209" y="384"/>
                    <a:pt x="210" y="384"/>
                  </a:cubicBezTo>
                  <a:cubicBezTo>
                    <a:pt x="210" y="391"/>
                    <a:pt x="210" y="397"/>
                    <a:pt x="210" y="404"/>
                  </a:cubicBezTo>
                  <a:cubicBezTo>
                    <a:pt x="210" y="404"/>
                    <a:pt x="210" y="404"/>
                    <a:pt x="210" y="404"/>
                  </a:cubicBezTo>
                  <a:cubicBezTo>
                    <a:pt x="208" y="404"/>
                    <a:pt x="208" y="406"/>
                    <a:pt x="210" y="406"/>
                  </a:cubicBezTo>
                  <a:cubicBezTo>
                    <a:pt x="210" y="406"/>
                    <a:pt x="210" y="406"/>
                    <a:pt x="210" y="406"/>
                  </a:cubicBezTo>
                  <a:cubicBezTo>
                    <a:pt x="210" y="413"/>
                    <a:pt x="211" y="419"/>
                    <a:pt x="211" y="425"/>
                  </a:cubicBezTo>
                  <a:cubicBezTo>
                    <a:pt x="211" y="425"/>
                    <a:pt x="210" y="425"/>
                    <a:pt x="210" y="425"/>
                  </a:cubicBezTo>
                  <a:cubicBezTo>
                    <a:pt x="208" y="425"/>
                    <a:pt x="208" y="427"/>
                    <a:pt x="209" y="427"/>
                  </a:cubicBezTo>
                  <a:cubicBezTo>
                    <a:pt x="210" y="428"/>
                    <a:pt x="210" y="428"/>
                    <a:pt x="211" y="428"/>
                  </a:cubicBezTo>
                  <a:cubicBezTo>
                    <a:pt x="211" y="434"/>
                    <a:pt x="212" y="440"/>
                    <a:pt x="212" y="445"/>
                  </a:cubicBezTo>
                  <a:cubicBezTo>
                    <a:pt x="210" y="446"/>
                    <a:pt x="209" y="446"/>
                    <a:pt x="207" y="446"/>
                  </a:cubicBezTo>
                  <a:cubicBezTo>
                    <a:pt x="206" y="446"/>
                    <a:pt x="206" y="448"/>
                    <a:pt x="207" y="448"/>
                  </a:cubicBezTo>
                  <a:cubicBezTo>
                    <a:pt x="209" y="448"/>
                    <a:pt x="210" y="448"/>
                    <a:pt x="212" y="448"/>
                  </a:cubicBezTo>
                  <a:cubicBezTo>
                    <a:pt x="212" y="452"/>
                    <a:pt x="213" y="456"/>
                    <a:pt x="213" y="459"/>
                  </a:cubicBezTo>
                  <a:cubicBezTo>
                    <a:pt x="213" y="461"/>
                    <a:pt x="215" y="461"/>
                    <a:pt x="215" y="459"/>
                  </a:cubicBezTo>
                  <a:cubicBezTo>
                    <a:pt x="216" y="456"/>
                    <a:pt x="216" y="452"/>
                    <a:pt x="216" y="448"/>
                  </a:cubicBezTo>
                  <a:cubicBezTo>
                    <a:pt x="220" y="448"/>
                    <a:pt x="224" y="448"/>
                    <a:pt x="228" y="448"/>
                  </a:cubicBezTo>
                  <a:cubicBezTo>
                    <a:pt x="229" y="451"/>
                    <a:pt x="229" y="455"/>
                    <a:pt x="229" y="458"/>
                  </a:cubicBezTo>
                  <a:cubicBezTo>
                    <a:pt x="229" y="460"/>
                    <a:pt x="231" y="460"/>
                    <a:pt x="231" y="458"/>
                  </a:cubicBezTo>
                  <a:cubicBezTo>
                    <a:pt x="231" y="455"/>
                    <a:pt x="231" y="451"/>
                    <a:pt x="232" y="448"/>
                  </a:cubicBezTo>
                  <a:cubicBezTo>
                    <a:pt x="240" y="448"/>
                    <a:pt x="248" y="448"/>
                    <a:pt x="256" y="448"/>
                  </a:cubicBezTo>
                  <a:cubicBezTo>
                    <a:pt x="256" y="451"/>
                    <a:pt x="256" y="454"/>
                    <a:pt x="256" y="457"/>
                  </a:cubicBezTo>
                  <a:cubicBezTo>
                    <a:pt x="257" y="458"/>
                    <a:pt x="259" y="458"/>
                    <a:pt x="259" y="457"/>
                  </a:cubicBezTo>
                  <a:cubicBezTo>
                    <a:pt x="259" y="454"/>
                    <a:pt x="259" y="451"/>
                    <a:pt x="259" y="448"/>
                  </a:cubicBezTo>
                  <a:cubicBezTo>
                    <a:pt x="265" y="447"/>
                    <a:pt x="270" y="447"/>
                    <a:pt x="276" y="447"/>
                  </a:cubicBezTo>
                  <a:cubicBezTo>
                    <a:pt x="276" y="450"/>
                    <a:pt x="276" y="453"/>
                    <a:pt x="276" y="455"/>
                  </a:cubicBezTo>
                  <a:cubicBezTo>
                    <a:pt x="277" y="457"/>
                    <a:pt x="279" y="457"/>
                    <a:pt x="279" y="455"/>
                  </a:cubicBezTo>
                  <a:cubicBezTo>
                    <a:pt x="279" y="453"/>
                    <a:pt x="279" y="450"/>
                    <a:pt x="279" y="447"/>
                  </a:cubicBezTo>
                  <a:cubicBezTo>
                    <a:pt x="283" y="447"/>
                    <a:pt x="287" y="446"/>
                    <a:pt x="291" y="446"/>
                  </a:cubicBezTo>
                  <a:cubicBezTo>
                    <a:pt x="293" y="446"/>
                    <a:pt x="293" y="443"/>
                    <a:pt x="291" y="443"/>
                  </a:cubicBezTo>
                  <a:cubicBezTo>
                    <a:pt x="287" y="443"/>
                    <a:pt x="283" y="443"/>
                    <a:pt x="279" y="443"/>
                  </a:cubicBezTo>
                  <a:cubicBezTo>
                    <a:pt x="279" y="436"/>
                    <a:pt x="279" y="430"/>
                    <a:pt x="279" y="423"/>
                  </a:cubicBezTo>
                  <a:cubicBezTo>
                    <a:pt x="283" y="423"/>
                    <a:pt x="288" y="422"/>
                    <a:pt x="292" y="421"/>
                  </a:cubicBezTo>
                  <a:cubicBezTo>
                    <a:pt x="293" y="433"/>
                    <a:pt x="293" y="445"/>
                    <a:pt x="294" y="457"/>
                  </a:cubicBezTo>
                  <a:cubicBezTo>
                    <a:pt x="294" y="459"/>
                    <a:pt x="297" y="459"/>
                    <a:pt x="297" y="457"/>
                  </a:cubicBezTo>
                  <a:cubicBezTo>
                    <a:pt x="297" y="437"/>
                    <a:pt x="297" y="418"/>
                    <a:pt x="297" y="398"/>
                  </a:cubicBezTo>
                  <a:cubicBezTo>
                    <a:pt x="297" y="398"/>
                    <a:pt x="298" y="398"/>
                    <a:pt x="298" y="398"/>
                  </a:cubicBezTo>
                  <a:cubicBezTo>
                    <a:pt x="300" y="397"/>
                    <a:pt x="299" y="395"/>
                    <a:pt x="297" y="395"/>
                  </a:cubicBezTo>
                  <a:cubicBezTo>
                    <a:pt x="297" y="395"/>
                    <a:pt x="297" y="395"/>
                    <a:pt x="296" y="395"/>
                  </a:cubicBezTo>
                  <a:cubicBezTo>
                    <a:pt x="296" y="388"/>
                    <a:pt x="296" y="381"/>
                    <a:pt x="296" y="374"/>
                  </a:cubicBezTo>
                  <a:cubicBezTo>
                    <a:pt x="297" y="373"/>
                    <a:pt x="299" y="373"/>
                    <a:pt x="301" y="373"/>
                  </a:cubicBezTo>
                  <a:cubicBezTo>
                    <a:pt x="303" y="372"/>
                    <a:pt x="302" y="369"/>
                    <a:pt x="300" y="369"/>
                  </a:cubicBezTo>
                  <a:cubicBezTo>
                    <a:pt x="298" y="370"/>
                    <a:pt x="297" y="370"/>
                    <a:pt x="295" y="370"/>
                  </a:cubicBezTo>
                  <a:cubicBezTo>
                    <a:pt x="295" y="358"/>
                    <a:pt x="294" y="346"/>
                    <a:pt x="294" y="334"/>
                  </a:cubicBezTo>
                  <a:cubicBezTo>
                    <a:pt x="294" y="334"/>
                    <a:pt x="295" y="334"/>
                    <a:pt x="295" y="334"/>
                  </a:cubicBezTo>
                  <a:cubicBezTo>
                    <a:pt x="297" y="334"/>
                    <a:pt x="297" y="331"/>
                    <a:pt x="295" y="331"/>
                  </a:cubicBezTo>
                  <a:cubicBezTo>
                    <a:pt x="295" y="331"/>
                    <a:pt x="294" y="331"/>
                    <a:pt x="294" y="331"/>
                  </a:cubicBezTo>
                  <a:cubicBezTo>
                    <a:pt x="294" y="321"/>
                    <a:pt x="293" y="311"/>
                    <a:pt x="293" y="301"/>
                  </a:cubicBezTo>
                  <a:cubicBezTo>
                    <a:pt x="296" y="301"/>
                    <a:pt x="298" y="301"/>
                    <a:pt x="301" y="300"/>
                  </a:cubicBezTo>
                  <a:cubicBezTo>
                    <a:pt x="303" y="300"/>
                    <a:pt x="302" y="297"/>
                    <a:pt x="300" y="297"/>
                  </a:cubicBezTo>
                  <a:cubicBezTo>
                    <a:pt x="298" y="297"/>
                    <a:pt x="295" y="297"/>
                    <a:pt x="293" y="298"/>
                  </a:cubicBezTo>
                  <a:cubicBezTo>
                    <a:pt x="293" y="289"/>
                    <a:pt x="292" y="280"/>
                    <a:pt x="292" y="271"/>
                  </a:cubicBezTo>
                  <a:cubicBezTo>
                    <a:pt x="293" y="271"/>
                    <a:pt x="293" y="271"/>
                    <a:pt x="294" y="271"/>
                  </a:cubicBezTo>
                  <a:cubicBezTo>
                    <a:pt x="296" y="271"/>
                    <a:pt x="296" y="268"/>
                    <a:pt x="294" y="268"/>
                  </a:cubicBezTo>
                  <a:cubicBezTo>
                    <a:pt x="293" y="268"/>
                    <a:pt x="293" y="268"/>
                    <a:pt x="292" y="268"/>
                  </a:cubicBezTo>
                  <a:cubicBezTo>
                    <a:pt x="291" y="227"/>
                    <a:pt x="290" y="186"/>
                    <a:pt x="290" y="145"/>
                  </a:cubicBezTo>
                  <a:cubicBezTo>
                    <a:pt x="290" y="144"/>
                    <a:pt x="288" y="144"/>
                    <a:pt x="288" y="145"/>
                  </a:cubicBezTo>
                  <a:cubicBezTo>
                    <a:pt x="288" y="186"/>
                    <a:pt x="288" y="227"/>
                    <a:pt x="289" y="268"/>
                  </a:cubicBezTo>
                  <a:cubicBezTo>
                    <a:pt x="285" y="268"/>
                    <a:pt x="280" y="268"/>
                    <a:pt x="276" y="268"/>
                  </a:cubicBezTo>
                  <a:cubicBezTo>
                    <a:pt x="276" y="262"/>
                    <a:pt x="276" y="256"/>
                    <a:pt x="276" y="250"/>
                  </a:cubicBezTo>
                  <a:cubicBezTo>
                    <a:pt x="278" y="250"/>
                    <a:pt x="281" y="250"/>
                    <a:pt x="283" y="249"/>
                  </a:cubicBezTo>
                  <a:cubicBezTo>
                    <a:pt x="285" y="249"/>
                    <a:pt x="285" y="246"/>
                    <a:pt x="283" y="247"/>
                  </a:cubicBezTo>
                  <a:cubicBezTo>
                    <a:pt x="281" y="247"/>
                    <a:pt x="278" y="247"/>
                    <a:pt x="276" y="247"/>
                  </a:cubicBezTo>
                  <a:cubicBezTo>
                    <a:pt x="276" y="241"/>
                    <a:pt x="275" y="235"/>
                    <a:pt x="275" y="230"/>
                  </a:cubicBezTo>
                  <a:cubicBezTo>
                    <a:pt x="280" y="229"/>
                    <a:pt x="284" y="228"/>
                    <a:pt x="287" y="227"/>
                  </a:cubicBezTo>
                  <a:cubicBezTo>
                    <a:pt x="288" y="226"/>
                    <a:pt x="288" y="225"/>
                    <a:pt x="287" y="224"/>
                  </a:cubicBezTo>
                  <a:cubicBezTo>
                    <a:pt x="287" y="224"/>
                    <a:pt x="287" y="223"/>
                    <a:pt x="287" y="223"/>
                  </a:cubicBezTo>
                  <a:cubicBezTo>
                    <a:pt x="286" y="223"/>
                    <a:pt x="285" y="223"/>
                    <a:pt x="284" y="223"/>
                  </a:cubicBezTo>
                  <a:cubicBezTo>
                    <a:pt x="284" y="223"/>
                    <a:pt x="284" y="224"/>
                    <a:pt x="284" y="224"/>
                  </a:cubicBezTo>
                  <a:cubicBezTo>
                    <a:pt x="283" y="225"/>
                    <a:pt x="284" y="227"/>
                    <a:pt x="286" y="226"/>
                  </a:cubicBezTo>
                  <a:cubicBezTo>
                    <a:pt x="284" y="227"/>
                    <a:pt x="280" y="227"/>
                    <a:pt x="275" y="226"/>
                  </a:cubicBezTo>
                  <a:cubicBezTo>
                    <a:pt x="275" y="217"/>
                    <a:pt x="275" y="208"/>
                    <a:pt x="275" y="199"/>
                  </a:cubicBezTo>
                  <a:cubicBezTo>
                    <a:pt x="277" y="199"/>
                    <a:pt x="279" y="199"/>
                    <a:pt x="282" y="198"/>
                  </a:cubicBezTo>
                  <a:cubicBezTo>
                    <a:pt x="284" y="198"/>
                    <a:pt x="284" y="195"/>
                    <a:pt x="282" y="195"/>
                  </a:cubicBezTo>
                  <a:cubicBezTo>
                    <a:pt x="279" y="195"/>
                    <a:pt x="277" y="195"/>
                    <a:pt x="275" y="195"/>
                  </a:cubicBezTo>
                  <a:cubicBezTo>
                    <a:pt x="275" y="188"/>
                    <a:pt x="275" y="180"/>
                    <a:pt x="275" y="173"/>
                  </a:cubicBezTo>
                  <a:cubicBezTo>
                    <a:pt x="276" y="173"/>
                    <a:pt x="276" y="173"/>
                    <a:pt x="276" y="173"/>
                  </a:cubicBezTo>
                  <a:cubicBezTo>
                    <a:pt x="278" y="173"/>
                    <a:pt x="278" y="170"/>
                    <a:pt x="276" y="170"/>
                  </a:cubicBezTo>
                  <a:cubicBezTo>
                    <a:pt x="276" y="170"/>
                    <a:pt x="275" y="170"/>
                    <a:pt x="275" y="170"/>
                  </a:cubicBezTo>
                  <a:cubicBezTo>
                    <a:pt x="275" y="166"/>
                    <a:pt x="275" y="162"/>
                    <a:pt x="275" y="158"/>
                  </a:cubicBezTo>
                  <a:cubicBezTo>
                    <a:pt x="277" y="158"/>
                    <a:pt x="280" y="159"/>
                    <a:pt x="282" y="159"/>
                  </a:cubicBezTo>
                  <a:cubicBezTo>
                    <a:pt x="284" y="159"/>
                    <a:pt x="284" y="156"/>
                    <a:pt x="282" y="155"/>
                  </a:cubicBezTo>
                  <a:cubicBezTo>
                    <a:pt x="280" y="155"/>
                    <a:pt x="277" y="154"/>
                    <a:pt x="275" y="154"/>
                  </a:cubicBezTo>
                  <a:cubicBezTo>
                    <a:pt x="275" y="150"/>
                    <a:pt x="275" y="147"/>
                    <a:pt x="275" y="143"/>
                  </a:cubicBezTo>
                  <a:cubicBezTo>
                    <a:pt x="275" y="142"/>
                    <a:pt x="273" y="142"/>
                    <a:pt x="273" y="143"/>
                  </a:cubicBezTo>
                  <a:cubicBezTo>
                    <a:pt x="273" y="147"/>
                    <a:pt x="273" y="150"/>
                    <a:pt x="273" y="154"/>
                  </a:cubicBezTo>
                  <a:cubicBezTo>
                    <a:pt x="268" y="153"/>
                    <a:pt x="263" y="152"/>
                    <a:pt x="258" y="152"/>
                  </a:cubicBezTo>
                  <a:cubicBezTo>
                    <a:pt x="258" y="148"/>
                    <a:pt x="258" y="145"/>
                    <a:pt x="258" y="142"/>
                  </a:cubicBezTo>
                  <a:cubicBezTo>
                    <a:pt x="258" y="141"/>
                    <a:pt x="256" y="141"/>
                    <a:pt x="256" y="142"/>
                  </a:cubicBezTo>
                  <a:cubicBezTo>
                    <a:pt x="255" y="145"/>
                    <a:pt x="255" y="148"/>
                    <a:pt x="255" y="151"/>
                  </a:cubicBezTo>
                  <a:cubicBezTo>
                    <a:pt x="246" y="150"/>
                    <a:pt x="237" y="150"/>
                    <a:pt x="227" y="149"/>
                  </a:cubicBezTo>
                  <a:cubicBezTo>
                    <a:pt x="227" y="148"/>
                    <a:pt x="227" y="146"/>
                    <a:pt x="227" y="145"/>
                  </a:cubicBezTo>
                  <a:cubicBezTo>
                    <a:pt x="227" y="144"/>
                    <a:pt x="226" y="144"/>
                    <a:pt x="226" y="145"/>
                  </a:cubicBezTo>
                  <a:cubicBezTo>
                    <a:pt x="226" y="146"/>
                    <a:pt x="226" y="148"/>
                    <a:pt x="226" y="149"/>
                  </a:cubicBezTo>
                  <a:cubicBezTo>
                    <a:pt x="223" y="149"/>
                    <a:pt x="220" y="149"/>
                    <a:pt x="217" y="149"/>
                  </a:cubicBezTo>
                  <a:cubicBezTo>
                    <a:pt x="217" y="148"/>
                    <a:pt x="217" y="146"/>
                    <a:pt x="217" y="145"/>
                  </a:cubicBezTo>
                  <a:cubicBezTo>
                    <a:pt x="218" y="144"/>
                    <a:pt x="216" y="144"/>
                    <a:pt x="216" y="145"/>
                  </a:cubicBezTo>
                  <a:cubicBezTo>
                    <a:pt x="216" y="146"/>
                    <a:pt x="216" y="148"/>
                    <a:pt x="216" y="149"/>
                  </a:cubicBezTo>
                  <a:cubicBezTo>
                    <a:pt x="206" y="149"/>
                    <a:pt x="197" y="149"/>
                    <a:pt x="187" y="150"/>
                  </a:cubicBezTo>
                  <a:cubicBezTo>
                    <a:pt x="187" y="148"/>
                    <a:pt x="187" y="145"/>
                    <a:pt x="186" y="143"/>
                  </a:cubicBezTo>
                  <a:cubicBezTo>
                    <a:pt x="186" y="142"/>
                    <a:pt x="185" y="142"/>
                    <a:pt x="185" y="143"/>
                  </a:cubicBezTo>
                  <a:cubicBezTo>
                    <a:pt x="186" y="172"/>
                    <a:pt x="187" y="202"/>
                    <a:pt x="188" y="231"/>
                  </a:cubicBezTo>
                  <a:cubicBezTo>
                    <a:pt x="187" y="231"/>
                    <a:pt x="186" y="231"/>
                    <a:pt x="184" y="231"/>
                  </a:cubicBezTo>
                  <a:cubicBezTo>
                    <a:pt x="183" y="231"/>
                    <a:pt x="183" y="233"/>
                    <a:pt x="184" y="233"/>
                  </a:cubicBezTo>
                  <a:cubicBezTo>
                    <a:pt x="186" y="233"/>
                    <a:pt x="187" y="233"/>
                    <a:pt x="188" y="233"/>
                  </a:cubicBezTo>
                  <a:cubicBezTo>
                    <a:pt x="188" y="239"/>
                    <a:pt x="189" y="246"/>
                    <a:pt x="189" y="253"/>
                  </a:cubicBezTo>
                  <a:cubicBezTo>
                    <a:pt x="185" y="253"/>
                    <a:pt x="181" y="253"/>
                    <a:pt x="178" y="254"/>
                  </a:cubicBezTo>
                  <a:cubicBezTo>
                    <a:pt x="178" y="254"/>
                    <a:pt x="177" y="254"/>
                    <a:pt x="177" y="254"/>
                  </a:cubicBezTo>
                  <a:cubicBezTo>
                    <a:pt x="176" y="212"/>
                    <a:pt x="173" y="171"/>
                    <a:pt x="172" y="129"/>
                  </a:cubicBezTo>
                  <a:cubicBezTo>
                    <a:pt x="214" y="130"/>
                    <a:pt x="258" y="137"/>
                    <a:pt x="300" y="128"/>
                  </a:cubicBezTo>
                  <a:cubicBezTo>
                    <a:pt x="300" y="128"/>
                    <a:pt x="301" y="128"/>
                    <a:pt x="301" y="128"/>
                  </a:cubicBezTo>
                  <a:cubicBezTo>
                    <a:pt x="302" y="240"/>
                    <a:pt x="308" y="353"/>
                    <a:pt x="312" y="466"/>
                  </a:cubicBezTo>
                  <a:cubicBezTo>
                    <a:pt x="312" y="469"/>
                    <a:pt x="317" y="469"/>
                    <a:pt x="316" y="466"/>
                  </a:cubicBezTo>
                  <a:cubicBezTo>
                    <a:pt x="313" y="335"/>
                    <a:pt x="313" y="204"/>
                    <a:pt x="304" y="74"/>
                  </a:cubicBezTo>
                  <a:cubicBezTo>
                    <a:pt x="317" y="74"/>
                    <a:pt x="331" y="75"/>
                    <a:pt x="344" y="74"/>
                  </a:cubicBezTo>
                  <a:cubicBezTo>
                    <a:pt x="348" y="74"/>
                    <a:pt x="348" y="69"/>
                    <a:pt x="344" y="69"/>
                  </a:cubicBezTo>
                  <a:cubicBezTo>
                    <a:pt x="344" y="69"/>
                    <a:pt x="344" y="69"/>
                    <a:pt x="343" y="69"/>
                  </a:cubicBezTo>
                  <a:cubicBezTo>
                    <a:pt x="343" y="57"/>
                    <a:pt x="341" y="40"/>
                    <a:pt x="345" y="30"/>
                  </a:cubicBezTo>
                  <a:cubicBezTo>
                    <a:pt x="349" y="17"/>
                    <a:pt x="361" y="23"/>
                    <a:pt x="373" y="24"/>
                  </a:cubicBezTo>
                  <a:cubicBezTo>
                    <a:pt x="382" y="24"/>
                    <a:pt x="394" y="20"/>
                    <a:pt x="403" y="22"/>
                  </a:cubicBezTo>
                  <a:cubicBezTo>
                    <a:pt x="418" y="25"/>
                    <a:pt x="412" y="54"/>
                    <a:pt x="412" y="65"/>
                  </a:cubicBezTo>
                  <a:cubicBezTo>
                    <a:pt x="412" y="66"/>
                    <a:pt x="413" y="68"/>
                    <a:pt x="415" y="68"/>
                  </a:cubicBezTo>
                  <a:cubicBezTo>
                    <a:pt x="431" y="66"/>
                    <a:pt x="447" y="66"/>
                    <a:pt x="463" y="66"/>
                  </a:cubicBezTo>
                  <a:cubicBezTo>
                    <a:pt x="462" y="147"/>
                    <a:pt x="465" y="227"/>
                    <a:pt x="467" y="307"/>
                  </a:cubicBezTo>
                  <a:cubicBezTo>
                    <a:pt x="454" y="308"/>
                    <a:pt x="442" y="309"/>
                    <a:pt x="430" y="310"/>
                  </a:cubicBezTo>
                  <a:cubicBezTo>
                    <a:pt x="429" y="310"/>
                    <a:pt x="429" y="310"/>
                    <a:pt x="429" y="310"/>
                  </a:cubicBezTo>
                  <a:cubicBezTo>
                    <a:pt x="428" y="310"/>
                    <a:pt x="427" y="310"/>
                    <a:pt x="427" y="311"/>
                  </a:cubicBezTo>
                  <a:cubicBezTo>
                    <a:pt x="427" y="362"/>
                    <a:pt x="431" y="414"/>
                    <a:pt x="434" y="465"/>
                  </a:cubicBezTo>
                  <a:cubicBezTo>
                    <a:pt x="434" y="468"/>
                    <a:pt x="439" y="468"/>
                    <a:pt x="439" y="465"/>
                  </a:cubicBezTo>
                  <a:cubicBezTo>
                    <a:pt x="437" y="414"/>
                    <a:pt x="435" y="363"/>
                    <a:pt x="429" y="313"/>
                  </a:cubicBezTo>
                  <a:cubicBezTo>
                    <a:pt x="430" y="313"/>
                    <a:pt x="430" y="313"/>
                    <a:pt x="430" y="313"/>
                  </a:cubicBezTo>
                  <a:cubicBezTo>
                    <a:pt x="477" y="314"/>
                    <a:pt x="525" y="311"/>
                    <a:pt x="572" y="310"/>
                  </a:cubicBezTo>
                  <a:cubicBezTo>
                    <a:pt x="573" y="310"/>
                    <a:pt x="573" y="310"/>
                    <a:pt x="574" y="310"/>
                  </a:cubicBezTo>
                  <a:cubicBezTo>
                    <a:pt x="574" y="310"/>
                    <a:pt x="574" y="310"/>
                    <a:pt x="574" y="310"/>
                  </a:cubicBezTo>
                  <a:cubicBezTo>
                    <a:pt x="568" y="361"/>
                    <a:pt x="569" y="412"/>
                    <a:pt x="573" y="463"/>
                  </a:cubicBezTo>
                  <a:cubicBezTo>
                    <a:pt x="573" y="467"/>
                    <a:pt x="578" y="467"/>
                    <a:pt x="578" y="463"/>
                  </a:cubicBezTo>
                  <a:cubicBezTo>
                    <a:pt x="574" y="412"/>
                    <a:pt x="574" y="361"/>
                    <a:pt x="575" y="310"/>
                  </a:cubicBezTo>
                  <a:cubicBezTo>
                    <a:pt x="575" y="309"/>
                    <a:pt x="574" y="309"/>
                    <a:pt x="574" y="310"/>
                  </a:cubicBezTo>
                  <a:cubicBezTo>
                    <a:pt x="576" y="308"/>
                    <a:pt x="575" y="304"/>
                    <a:pt x="572" y="305"/>
                  </a:cubicBezTo>
                  <a:cubicBezTo>
                    <a:pt x="556" y="305"/>
                    <a:pt x="539" y="305"/>
                    <a:pt x="522" y="306"/>
                  </a:cubicBezTo>
                  <a:cubicBezTo>
                    <a:pt x="523" y="277"/>
                    <a:pt x="519" y="247"/>
                    <a:pt x="519" y="218"/>
                  </a:cubicBezTo>
                  <a:cubicBezTo>
                    <a:pt x="519" y="189"/>
                    <a:pt x="520" y="161"/>
                    <a:pt x="520" y="132"/>
                  </a:cubicBezTo>
                  <a:cubicBezTo>
                    <a:pt x="568" y="133"/>
                    <a:pt x="616" y="133"/>
                    <a:pt x="664" y="133"/>
                  </a:cubicBezTo>
                  <a:cubicBezTo>
                    <a:pt x="664" y="133"/>
                    <a:pt x="664" y="133"/>
                    <a:pt x="664" y="133"/>
                  </a:cubicBezTo>
                  <a:cubicBezTo>
                    <a:pt x="663" y="153"/>
                    <a:pt x="662" y="173"/>
                    <a:pt x="662" y="193"/>
                  </a:cubicBezTo>
                  <a:cubicBezTo>
                    <a:pt x="653" y="193"/>
                    <a:pt x="645" y="193"/>
                    <a:pt x="636" y="195"/>
                  </a:cubicBezTo>
                  <a:cubicBezTo>
                    <a:pt x="635" y="196"/>
                    <a:pt x="635" y="197"/>
                    <a:pt x="636" y="197"/>
                  </a:cubicBezTo>
                  <a:cubicBezTo>
                    <a:pt x="637" y="197"/>
                    <a:pt x="638" y="197"/>
                    <a:pt x="639" y="197"/>
                  </a:cubicBezTo>
                  <a:cubicBezTo>
                    <a:pt x="639" y="198"/>
                    <a:pt x="639" y="198"/>
                    <a:pt x="639" y="198"/>
                  </a:cubicBezTo>
                  <a:cubicBezTo>
                    <a:pt x="632" y="240"/>
                    <a:pt x="635" y="285"/>
                    <a:pt x="636" y="327"/>
                  </a:cubicBezTo>
                  <a:cubicBezTo>
                    <a:pt x="637" y="373"/>
                    <a:pt x="639" y="419"/>
                    <a:pt x="643" y="465"/>
                  </a:cubicBezTo>
                  <a:cubicBezTo>
                    <a:pt x="643" y="467"/>
                    <a:pt x="647" y="467"/>
                    <a:pt x="647" y="465"/>
                  </a:cubicBezTo>
                  <a:cubicBezTo>
                    <a:pt x="644" y="420"/>
                    <a:pt x="641" y="376"/>
                    <a:pt x="640" y="331"/>
                  </a:cubicBezTo>
                  <a:cubicBezTo>
                    <a:pt x="639" y="287"/>
                    <a:pt x="644" y="242"/>
                    <a:pt x="641" y="198"/>
                  </a:cubicBezTo>
                  <a:cubicBezTo>
                    <a:pt x="641" y="198"/>
                    <a:pt x="641" y="198"/>
                    <a:pt x="641" y="198"/>
                  </a:cubicBezTo>
                  <a:cubicBezTo>
                    <a:pt x="673" y="203"/>
                    <a:pt x="709" y="198"/>
                    <a:pt x="741" y="197"/>
                  </a:cubicBezTo>
                  <a:cubicBezTo>
                    <a:pt x="740" y="287"/>
                    <a:pt x="746" y="379"/>
                    <a:pt x="754" y="469"/>
                  </a:cubicBezTo>
                  <a:cubicBezTo>
                    <a:pt x="754" y="472"/>
                    <a:pt x="759" y="472"/>
                    <a:pt x="758" y="469"/>
                  </a:cubicBezTo>
                  <a:cubicBezTo>
                    <a:pt x="751" y="378"/>
                    <a:pt x="749" y="287"/>
                    <a:pt x="745" y="195"/>
                  </a:cubicBezTo>
                  <a:cubicBezTo>
                    <a:pt x="745" y="195"/>
                    <a:pt x="745" y="195"/>
                    <a:pt x="744" y="194"/>
                  </a:cubicBezTo>
                  <a:cubicBezTo>
                    <a:pt x="745" y="193"/>
                    <a:pt x="744" y="191"/>
                    <a:pt x="742" y="191"/>
                  </a:cubicBezTo>
                  <a:cubicBezTo>
                    <a:pt x="726" y="192"/>
                    <a:pt x="710" y="192"/>
                    <a:pt x="694" y="193"/>
                  </a:cubicBezTo>
                  <a:cubicBezTo>
                    <a:pt x="694" y="185"/>
                    <a:pt x="694" y="177"/>
                    <a:pt x="694" y="169"/>
                  </a:cubicBezTo>
                  <a:cubicBezTo>
                    <a:pt x="694" y="164"/>
                    <a:pt x="693" y="159"/>
                    <a:pt x="696" y="156"/>
                  </a:cubicBezTo>
                  <a:cubicBezTo>
                    <a:pt x="699" y="153"/>
                    <a:pt x="706" y="155"/>
                    <a:pt x="710" y="155"/>
                  </a:cubicBezTo>
                  <a:cubicBezTo>
                    <a:pt x="729" y="156"/>
                    <a:pt x="748" y="157"/>
                    <a:pt x="767" y="157"/>
                  </a:cubicBezTo>
                  <a:cubicBezTo>
                    <a:pt x="768" y="157"/>
                    <a:pt x="768" y="157"/>
                    <a:pt x="768" y="157"/>
                  </a:cubicBezTo>
                  <a:cubicBezTo>
                    <a:pt x="770" y="181"/>
                    <a:pt x="771" y="206"/>
                    <a:pt x="772" y="230"/>
                  </a:cubicBezTo>
                  <a:cubicBezTo>
                    <a:pt x="775" y="306"/>
                    <a:pt x="779" y="382"/>
                    <a:pt x="785" y="458"/>
                  </a:cubicBezTo>
                  <a:cubicBezTo>
                    <a:pt x="785" y="461"/>
                    <a:pt x="789" y="461"/>
                    <a:pt x="789" y="458"/>
                  </a:cubicBezTo>
                  <a:cubicBezTo>
                    <a:pt x="784" y="382"/>
                    <a:pt x="780" y="306"/>
                    <a:pt x="776" y="230"/>
                  </a:cubicBezTo>
                  <a:cubicBezTo>
                    <a:pt x="773" y="155"/>
                    <a:pt x="773" y="79"/>
                    <a:pt x="768" y="4"/>
                  </a:cubicBezTo>
                  <a:cubicBezTo>
                    <a:pt x="799" y="8"/>
                    <a:pt x="832" y="8"/>
                    <a:pt x="863" y="7"/>
                  </a:cubicBezTo>
                  <a:cubicBezTo>
                    <a:pt x="863" y="40"/>
                    <a:pt x="865" y="73"/>
                    <a:pt x="866" y="106"/>
                  </a:cubicBezTo>
                  <a:cubicBezTo>
                    <a:pt x="866" y="140"/>
                    <a:pt x="865" y="174"/>
                    <a:pt x="866" y="208"/>
                  </a:cubicBezTo>
                  <a:cubicBezTo>
                    <a:pt x="853" y="208"/>
                    <a:pt x="841" y="208"/>
                    <a:pt x="828" y="208"/>
                  </a:cubicBezTo>
                  <a:cubicBezTo>
                    <a:pt x="828" y="208"/>
                    <a:pt x="828" y="208"/>
                    <a:pt x="827" y="209"/>
                  </a:cubicBezTo>
                  <a:cubicBezTo>
                    <a:pt x="827" y="208"/>
                    <a:pt x="827" y="208"/>
                    <a:pt x="827" y="207"/>
                  </a:cubicBezTo>
                  <a:cubicBezTo>
                    <a:pt x="826" y="206"/>
                    <a:pt x="824" y="206"/>
                    <a:pt x="824" y="208"/>
                  </a:cubicBezTo>
                  <a:cubicBezTo>
                    <a:pt x="820" y="292"/>
                    <a:pt x="826" y="379"/>
                    <a:pt x="830" y="463"/>
                  </a:cubicBezTo>
                  <a:cubicBezTo>
                    <a:pt x="830" y="466"/>
                    <a:pt x="834" y="466"/>
                    <a:pt x="834" y="463"/>
                  </a:cubicBezTo>
                  <a:cubicBezTo>
                    <a:pt x="832" y="421"/>
                    <a:pt x="831" y="378"/>
                    <a:pt x="830" y="336"/>
                  </a:cubicBezTo>
                  <a:cubicBezTo>
                    <a:pt x="829" y="314"/>
                    <a:pt x="829" y="293"/>
                    <a:pt x="828" y="272"/>
                  </a:cubicBezTo>
                  <a:cubicBezTo>
                    <a:pt x="828" y="261"/>
                    <a:pt x="828" y="250"/>
                    <a:pt x="828" y="240"/>
                  </a:cubicBezTo>
                  <a:cubicBezTo>
                    <a:pt x="828" y="237"/>
                    <a:pt x="829" y="214"/>
                    <a:pt x="829" y="215"/>
                  </a:cubicBezTo>
                  <a:cubicBezTo>
                    <a:pt x="830" y="215"/>
                    <a:pt x="831" y="214"/>
                    <a:pt x="830" y="214"/>
                  </a:cubicBezTo>
                  <a:cubicBezTo>
                    <a:pt x="830" y="213"/>
                    <a:pt x="829" y="212"/>
                    <a:pt x="829" y="211"/>
                  </a:cubicBezTo>
                  <a:cubicBezTo>
                    <a:pt x="861" y="214"/>
                    <a:pt x="894" y="213"/>
                    <a:pt x="927" y="213"/>
                  </a:cubicBezTo>
                  <a:cubicBezTo>
                    <a:pt x="927" y="213"/>
                    <a:pt x="927" y="213"/>
                    <a:pt x="928" y="213"/>
                  </a:cubicBezTo>
                  <a:cubicBezTo>
                    <a:pt x="923" y="296"/>
                    <a:pt x="929" y="381"/>
                    <a:pt x="934" y="463"/>
                  </a:cubicBezTo>
                  <a:cubicBezTo>
                    <a:pt x="934" y="466"/>
                    <a:pt x="938" y="466"/>
                    <a:pt x="938" y="463"/>
                  </a:cubicBezTo>
                  <a:cubicBezTo>
                    <a:pt x="934" y="380"/>
                    <a:pt x="936" y="295"/>
                    <a:pt x="930" y="211"/>
                  </a:cubicBezTo>
                  <a:close/>
                  <a:moveTo>
                    <a:pt x="292" y="418"/>
                  </a:moveTo>
                  <a:cubicBezTo>
                    <a:pt x="287" y="419"/>
                    <a:pt x="283" y="419"/>
                    <a:pt x="279" y="420"/>
                  </a:cubicBezTo>
                  <a:cubicBezTo>
                    <a:pt x="279" y="414"/>
                    <a:pt x="278" y="408"/>
                    <a:pt x="278" y="402"/>
                  </a:cubicBezTo>
                  <a:cubicBezTo>
                    <a:pt x="283" y="401"/>
                    <a:pt x="287" y="400"/>
                    <a:pt x="291" y="399"/>
                  </a:cubicBezTo>
                  <a:cubicBezTo>
                    <a:pt x="291" y="406"/>
                    <a:pt x="291" y="412"/>
                    <a:pt x="292" y="418"/>
                  </a:cubicBezTo>
                  <a:close/>
                  <a:moveTo>
                    <a:pt x="291" y="396"/>
                  </a:moveTo>
                  <a:cubicBezTo>
                    <a:pt x="287" y="396"/>
                    <a:pt x="282" y="397"/>
                    <a:pt x="278" y="398"/>
                  </a:cubicBezTo>
                  <a:cubicBezTo>
                    <a:pt x="278" y="391"/>
                    <a:pt x="278" y="385"/>
                    <a:pt x="278" y="378"/>
                  </a:cubicBezTo>
                  <a:cubicBezTo>
                    <a:pt x="282" y="377"/>
                    <a:pt x="286" y="376"/>
                    <a:pt x="290" y="375"/>
                  </a:cubicBezTo>
                  <a:cubicBezTo>
                    <a:pt x="291" y="382"/>
                    <a:pt x="291" y="389"/>
                    <a:pt x="291" y="396"/>
                  </a:cubicBezTo>
                  <a:close/>
                  <a:moveTo>
                    <a:pt x="290" y="372"/>
                  </a:moveTo>
                  <a:cubicBezTo>
                    <a:pt x="286" y="372"/>
                    <a:pt x="282" y="373"/>
                    <a:pt x="278" y="374"/>
                  </a:cubicBezTo>
                  <a:cubicBezTo>
                    <a:pt x="278" y="368"/>
                    <a:pt x="277" y="362"/>
                    <a:pt x="277" y="356"/>
                  </a:cubicBezTo>
                  <a:cubicBezTo>
                    <a:pt x="281" y="355"/>
                    <a:pt x="284" y="355"/>
                    <a:pt x="287" y="355"/>
                  </a:cubicBezTo>
                  <a:cubicBezTo>
                    <a:pt x="289" y="355"/>
                    <a:pt x="289" y="352"/>
                    <a:pt x="287" y="352"/>
                  </a:cubicBezTo>
                  <a:cubicBezTo>
                    <a:pt x="284" y="352"/>
                    <a:pt x="281" y="352"/>
                    <a:pt x="277" y="352"/>
                  </a:cubicBezTo>
                  <a:cubicBezTo>
                    <a:pt x="277" y="347"/>
                    <a:pt x="277" y="341"/>
                    <a:pt x="277" y="335"/>
                  </a:cubicBezTo>
                  <a:cubicBezTo>
                    <a:pt x="281" y="335"/>
                    <a:pt x="286" y="335"/>
                    <a:pt x="290" y="334"/>
                  </a:cubicBezTo>
                  <a:cubicBezTo>
                    <a:pt x="290" y="347"/>
                    <a:pt x="290" y="359"/>
                    <a:pt x="290" y="372"/>
                  </a:cubicBezTo>
                  <a:close/>
                  <a:moveTo>
                    <a:pt x="290" y="331"/>
                  </a:moveTo>
                  <a:cubicBezTo>
                    <a:pt x="285" y="331"/>
                    <a:pt x="281" y="331"/>
                    <a:pt x="277" y="331"/>
                  </a:cubicBezTo>
                  <a:cubicBezTo>
                    <a:pt x="277" y="322"/>
                    <a:pt x="277" y="313"/>
                    <a:pt x="276" y="303"/>
                  </a:cubicBezTo>
                  <a:cubicBezTo>
                    <a:pt x="281" y="303"/>
                    <a:pt x="285" y="302"/>
                    <a:pt x="289" y="302"/>
                  </a:cubicBezTo>
                  <a:cubicBezTo>
                    <a:pt x="290" y="312"/>
                    <a:pt x="290" y="321"/>
                    <a:pt x="290" y="331"/>
                  </a:cubicBezTo>
                  <a:close/>
                  <a:moveTo>
                    <a:pt x="289" y="272"/>
                  </a:moveTo>
                  <a:cubicBezTo>
                    <a:pt x="289" y="280"/>
                    <a:pt x="289" y="289"/>
                    <a:pt x="289" y="298"/>
                  </a:cubicBezTo>
                  <a:cubicBezTo>
                    <a:pt x="285" y="298"/>
                    <a:pt x="281" y="298"/>
                    <a:pt x="276" y="299"/>
                  </a:cubicBezTo>
                  <a:cubicBezTo>
                    <a:pt x="276" y="290"/>
                    <a:pt x="276" y="281"/>
                    <a:pt x="276" y="272"/>
                  </a:cubicBezTo>
                  <a:cubicBezTo>
                    <a:pt x="280" y="272"/>
                    <a:pt x="285" y="272"/>
                    <a:pt x="289" y="272"/>
                  </a:cubicBezTo>
                  <a:close/>
                  <a:moveTo>
                    <a:pt x="210" y="302"/>
                  </a:moveTo>
                  <a:cubicBezTo>
                    <a:pt x="210" y="303"/>
                    <a:pt x="210" y="304"/>
                    <a:pt x="210" y="305"/>
                  </a:cubicBezTo>
                  <a:cubicBezTo>
                    <a:pt x="205" y="305"/>
                    <a:pt x="199" y="306"/>
                    <a:pt x="194" y="306"/>
                  </a:cubicBezTo>
                  <a:cubicBezTo>
                    <a:pt x="195" y="297"/>
                    <a:pt x="195" y="288"/>
                    <a:pt x="195" y="279"/>
                  </a:cubicBezTo>
                  <a:cubicBezTo>
                    <a:pt x="200" y="278"/>
                    <a:pt x="205" y="278"/>
                    <a:pt x="211" y="277"/>
                  </a:cubicBezTo>
                  <a:cubicBezTo>
                    <a:pt x="211" y="285"/>
                    <a:pt x="210" y="294"/>
                    <a:pt x="210" y="302"/>
                  </a:cubicBezTo>
                  <a:close/>
                  <a:moveTo>
                    <a:pt x="211" y="274"/>
                  </a:moveTo>
                  <a:cubicBezTo>
                    <a:pt x="205" y="275"/>
                    <a:pt x="200" y="276"/>
                    <a:pt x="195" y="276"/>
                  </a:cubicBezTo>
                  <a:cubicBezTo>
                    <a:pt x="195" y="269"/>
                    <a:pt x="195" y="262"/>
                    <a:pt x="195" y="255"/>
                  </a:cubicBezTo>
                  <a:cubicBezTo>
                    <a:pt x="200" y="254"/>
                    <a:pt x="206" y="254"/>
                    <a:pt x="211" y="254"/>
                  </a:cubicBezTo>
                  <a:cubicBezTo>
                    <a:pt x="211" y="261"/>
                    <a:pt x="211" y="267"/>
                    <a:pt x="211" y="274"/>
                  </a:cubicBezTo>
                  <a:close/>
                  <a:moveTo>
                    <a:pt x="211" y="251"/>
                  </a:moveTo>
                  <a:cubicBezTo>
                    <a:pt x="206" y="251"/>
                    <a:pt x="200" y="252"/>
                    <a:pt x="195" y="252"/>
                  </a:cubicBezTo>
                  <a:cubicBezTo>
                    <a:pt x="195" y="246"/>
                    <a:pt x="194" y="239"/>
                    <a:pt x="194" y="232"/>
                  </a:cubicBezTo>
                  <a:cubicBezTo>
                    <a:pt x="200" y="232"/>
                    <a:pt x="206" y="232"/>
                    <a:pt x="212" y="232"/>
                  </a:cubicBezTo>
                  <a:cubicBezTo>
                    <a:pt x="212" y="238"/>
                    <a:pt x="211" y="244"/>
                    <a:pt x="211" y="251"/>
                  </a:cubicBezTo>
                  <a:close/>
                  <a:moveTo>
                    <a:pt x="212" y="229"/>
                  </a:moveTo>
                  <a:cubicBezTo>
                    <a:pt x="206" y="229"/>
                    <a:pt x="200" y="230"/>
                    <a:pt x="194" y="230"/>
                  </a:cubicBezTo>
                  <a:cubicBezTo>
                    <a:pt x="194" y="222"/>
                    <a:pt x="193" y="214"/>
                    <a:pt x="193" y="206"/>
                  </a:cubicBezTo>
                  <a:cubicBezTo>
                    <a:pt x="193" y="206"/>
                    <a:pt x="193" y="206"/>
                    <a:pt x="194" y="207"/>
                  </a:cubicBezTo>
                  <a:cubicBezTo>
                    <a:pt x="194" y="207"/>
                    <a:pt x="194" y="206"/>
                    <a:pt x="194" y="206"/>
                  </a:cubicBezTo>
                  <a:cubicBezTo>
                    <a:pt x="196" y="206"/>
                    <a:pt x="207" y="203"/>
                    <a:pt x="211" y="203"/>
                  </a:cubicBezTo>
                  <a:cubicBezTo>
                    <a:pt x="211" y="203"/>
                    <a:pt x="212" y="203"/>
                    <a:pt x="213" y="203"/>
                  </a:cubicBezTo>
                  <a:cubicBezTo>
                    <a:pt x="213" y="211"/>
                    <a:pt x="212" y="220"/>
                    <a:pt x="212" y="229"/>
                  </a:cubicBezTo>
                  <a:close/>
                  <a:moveTo>
                    <a:pt x="213" y="200"/>
                  </a:moveTo>
                  <a:cubicBezTo>
                    <a:pt x="206" y="201"/>
                    <a:pt x="199" y="202"/>
                    <a:pt x="192" y="203"/>
                  </a:cubicBezTo>
                  <a:cubicBezTo>
                    <a:pt x="192" y="196"/>
                    <a:pt x="191" y="189"/>
                    <a:pt x="191" y="183"/>
                  </a:cubicBezTo>
                  <a:cubicBezTo>
                    <a:pt x="191" y="183"/>
                    <a:pt x="192" y="182"/>
                    <a:pt x="192" y="181"/>
                  </a:cubicBezTo>
                  <a:cubicBezTo>
                    <a:pt x="191" y="181"/>
                    <a:pt x="208" y="178"/>
                    <a:pt x="214" y="177"/>
                  </a:cubicBezTo>
                  <a:cubicBezTo>
                    <a:pt x="214" y="185"/>
                    <a:pt x="213" y="192"/>
                    <a:pt x="213" y="200"/>
                  </a:cubicBezTo>
                  <a:close/>
                  <a:moveTo>
                    <a:pt x="217" y="177"/>
                  </a:moveTo>
                  <a:cubicBezTo>
                    <a:pt x="220" y="176"/>
                    <a:pt x="223" y="176"/>
                    <a:pt x="226" y="176"/>
                  </a:cubicBezTo>
                  <a:cubicBezTo>
                    <a:pt x="226" y="183"/>
                    <a:pt x="226" y="191"/>
                    <a:pt x="226" y="198"/>
                  </a:cubicBezTo>
                  <a:cubicBezTo>
                    <a:pt x="222" y="199"/>
                    <a:pt x="219" y="199"/>
                    <a:pt x="216" y="200"/>
                  </a:cubicBezTo>
                  <a:cubicBezTo>
                    <a:pt x="216" y="192"/>
                    <a:pt x="216" y="184"/>
                    <a:pt x="217" y="177"/>
                  </a:cubicBezTo>
                  <a:close/>
                  <a:moveTo>
                    <a:pt x="226" y="201"/>
                  </a:moveTo>
                  <a:cubicBezTo>
                    <a:pt x="226" y="210"/>
                    <a:pt x="226" y="219"/>
                    <a:pt x="226" y="228"/>
                  </a:cubicBezTo>
                  <a:cubicBezTo>
                    <a:pt x="222" y="228"/>
                    <a:pt x="219" y="229"/>
                    <a:pt x="215" y="229"/>
                  </a:cubicBezTo>
                  <a:cubicBezTo>
                    <a:pt x="215" y="220"/>
                    <a:pt x="216" y="211"/>
                    <a:pt x="216" y="202"/>
                  </a:cubicBezTo>
                  <a:cubicBezTo>
                    <a:pt x="219" y="202"/>
                    <a:pt x="222" y="202"/>
                    <a:pt x="226" y="201"/>
                  </a:cubicBezTo>
                  <a:close/>
                  <a:moveTo>
                    <a:pt x="227" y="303"/>
                  </a:moveTo>
                  <a:cubicBezTo>
                    <a:pt x="222" y="304"/>
                    <a:pt x="218" y="304"/>
                    <a:pt x="214" y="305"/>
                  </a:cubicBezTo>
                  <a:cubicBezTo>
                    <a:pt x="214" y="304"/>
                    <a:pt x="214" y="303"/>
                    <a:pt x="214" y="302"/>
                  </a:cubicBezTo>
                  <a:cubicBezTo>
                    <a:pt x="214" y="294"/>
                    <a:pt x="214" y="285"/>
                    <a:pt x="214" y="277"/>
                  </a:cubicBezTo>
                  <a:cubicBezTo>
                    <a:pt x="218" y="276"/>
                    <a:pt x="222" y="276"/>
                    <a:pt x="226" y="276"/>
                  </a:cubicBezTo>
                  <a:cubicBezTo>
                    <a:pt x="227" y="284"/>
                    <a:pt x="227" y="293"/>
                    <a:pt x="227" y="301"/>
                  </a:cubicBezTo>
                  <a:cubicBezTo>
                    <a:pt x="227" y="302"/>
                    <a:pt x="227" y="303"/>
                    <a:pt x="227" y="303"/>
                  </a:cubicBezTo>
                  <a:close/>
                  <a:moveTo>
                    <a:pt x="226" y="231"/>
                  </a:moveTo>
                  <a:cubicBezTo>
                    <a:pt x="226" y="237"/>
                    <a:pt x="226" y="243"/>
                    <a:pt x="226" y="250"/>
                  </a:cubicBezTo>
                  <a:cubicBezTo>
                    <a:pt x="222" y="250"/>
                    <a:pt x="218" y="250"/>
                    <a:pt x="215" y="251"/>
                  </a:cubicBezTo>
                  <a:cubicBezTo>
                    <a:pt x="215" y="244"/>
                    <a:pt x="215" y="238"/>
                    <a:pt x="215" y="231"/>
                  </a:cubicBezTo>
                  <a:cubicBezTo>
                    <a:pt x="219" y="231"/>
                    <a:pt x="222" y="231"/>
                    <a:pt x="226" y="231"/>
                  </a:cubicBezTo>
                  <a:close/>
                  <a:moveTo>
                    <a:pt x="226" y="253"/>
                  </a:moveTo>
                  <a:cubicBezTo>
                    <a:pt x="226" y="260"/>
                    <a:pt x="226" y="266"/>
                    <a:pt x="226" y="272"/>
                  </a:cubicBezTo>
                  <a:cubicBezTo>
                    <a:pt x="222" y="273"/>
                    <a:pt x="218" y="273"/>
                    <a:pt x="214" y="274"/>
                  </a:cubicBezTo>
                  <a:cubicBezTo>
                    <a:pt x="214" y="267"/>
                    <a:pt x="214" y="260"/>
                    <a:pt x="214" y="254"/>
                  </a:cubicBezTo>
                  <a:cubicBezTo>
                    <a:pt x="218" y="254"/>
                    <a:pt x="222" y="253"/>
                    <a:pt x="226" y="253"/>
                  </a:cubicBezTo>
                  <a:close/>
                  <a:moveTo>
                    <a:pt x="214" y="308"/>
                  </a:moveTo>
                  <a:cubicBezTo>
                    <a:pt x="218" y="307"/>
                    <a:pt x="222" y="307"/>
                    <a:pt x="227" y="307"/>
                  </a:cubicBezTo>
                  <a:cubicBezTo>
                    <a:pt x="227" y="316"/>
                    <a:pt x="227" y="324"/>
                    <a:pt x="227" y="333"/>
                  </a:cubicBezTo>
                  <a:cubicBezTo>
                    <a:pt x="223" y="333"/>
                    <a:pt x="218" y="333"/>
                    <a:pt x="214" y="333"/>
                  </a:cubicBezTo>
                  <a:cubicBezTo>
                    <a:pt x="214" y="325"/>
                    <a:pt x="214" y="316"/>
                    <a:pt x="214" y="308"/>
                  </a:cubicBezTo>
                  <a:close/>
                  <a:moveTo>
                    <a:pt x="214" y="336"/>
                  </a:moveTo>
                  <a:cubicBezTo>
                    <a:pt x="218" y="336"/>
                    <a:pt x="223" y="336"/>
                    <a:pt x="227" y="336"/>
                  </a:cubicBezTo>
                  <a:cubicBezTo>
                    <a:pt x="227" y="342"/>
                    <a:pt x="227" y="348"/>
                    <a:pt x="227" y="354"/>
                  </a:cubicBezTo>
                  <a:cubicBezTo>
                    <a:pt x="223" y="354"/>
                    <a:pt x="218" y="354"/>
                    <a:pt x="214" y="354"/>
                  </a:cubicBezTo>
                  <a:cubicBezTo>
                    <a:pt x="214" y="348"/>
                    <a:pt x="214" y="342"/>
                    <a:pt x="214" y="336"/>
                  </a:cubicBezTo>
                  <a:close/>
                  <a:moveTo>
                    <a:pt x="214" y="357"/>
                  </a:moveTo>
                  <a:cubicBezTo>
                    <a:pt x="218" y="357"/>
                    <a:pt x="223" y="357"/>
                    <a:pt x="227" y="357"/>
                  </a:cubicBezTo>
                  <a:cubicBezTo>
                    <a:pt x="227" y="365"/>
                    <a:pt x="227" y="373"/>
                    <a:pt x="227" y="381"/>
                  </a:cubicBezTo>
                  <a:cubicBezTo>
                    <a:pt x="223" y="381"/>
                    <a:pt x="219" y="381"/>
                    <a:pt x="215" y="381"/>
                  </a:cubicBezTo>
                  <a:cubicBezTo>
                    <a:pt x="215" y="373"/>
                    <a:pt x="214" y="365"/>
                    <a:pt x="214" y="357"/>
                  </a:cubicBezTo>
                  <a:close/>
                  <a:moveTo>
                    <a:pt x="215" y="384"/>
                  </a:moveTo>
                  <a:cubicBezTo>
                    <a:pt x="219" y="384"/>
                    <a:pt x="223" y="384"/>
                    <a:pt x="227" y="384"/>
                  </a:cubicBezTo>
                  <a:cubicBezTo>
                    <a:pt x="227" y="390"/>
                    <a:pt x="227" y="397"/>
                    <a:pt x="227" y="403"/>
                  </a:cubicBezTo>
                  <a:cubicBezTo>
                    <a:pt x="223" y="404"/>
                    <a:pt x="219" y="404"/>
                    <a:pt x="215" y="404"/>
                  </a:cubicBezTo>
                  <a:cubicBezTo>
                    <a:pt x="215" y="397"/>
                    <a:pt x="215" y="391"/>
                    <a:pt x="215" y="384"/>
                  </a:cubicBezTo>
                  <a:close/>
                  <a:moveTo>
                    <a:pt x="215" y="406"/>
                  </a:moveTo>
                  <a:cubicBezTo>
                    <a:pt x="219" y="406"/>
                    <a:pt x="223" y="406"/>
                    <a:pt x="227" y="406"/>
                  </a:cubicBezTo>
                  <a:cubicBezTo>
                    <a:pt x="227" y="413"/>
                    <a:pt x="227" y="420"/>
                    <a:pt x="228" y="427"/>
                  </a:cubicBezTo>
                  <a:cubicBezTo>
                    <a:pt x="224" y="427"/>
                    <a:pt x="219" y="427"/>
                    <a:pt x="216" y="426"/>
                  </a:cubicBezTo>
                  <a:cubicBezTo>
                    <a:pt x="215" y="420"/>
                    <a:pt x="215" y="413"/>
                    <a:pt x="215" y="406"/>
                  </a:cubicBezTo>
                  <a:close/>
                  <a:moveTo>
                    <a:pt x="216" y="445"/>
                  </a:moveTo>
                  <a:cubicBezTo>
                    <a:pt x="216" y="440"/>
                    <a:pt x="216" y="434"/>
                    <a:pt x="216" y="429"/>
                  </a:cubicBezTo>
                  <a:cubicBezTo>
                    <a:pt x="220" y="429"/>
                    <a:pt x="224" y="429"/>
                    <a:pt x="228" y="429"/>
                  </a:cubicBezTo>
                  <a:cubicBezTo>
                    <a:pt x="228" y="434"/>
                    <a:pt x="228" y="439"/>
                    <a:pt x="228" y="445"/>
                  </a:cubicBezTo>
                  <a:cubicBezTo>
                    <a:pt x="224" y="445"/>
                    <a:pt x="220" y="445"/>
                    <a:pt x="216" y="445"/>
                  </a:cubicBezTo>
                  <a:close/>
                  <a:moveTo>
                    <a:pt x="228" y="176"/>
                  </a:moveTo>
                  <a:cubicBezTo>
                    <a:pt x="231" y="175"/>
                    <a:pt x="233" y="175"/>
                    <a:pt x="236" y="175"/>
                  </a:cubicBezTo>
                  <a:cubicBezTo>
                    <a:pt x="242" y="174"/>
                    <a:pt x="248" y="174"/>
                    <a:pt x="255" y="174"/>
                  </a:cubicBezTo>
                  <a:cubicBezTo>
                    <a:pt x="255" y="181"/>
                    <a:pt x="254" y="188"/>
                    <a:pt x="254" y="196"/>
                  </a:cubicBezTo>
                  <a:cubicBezTo>
                    <a:pt x="246" y="196"/>
                    <a:pt x="237" y="197"/>
                    <a:pt x="229" y="198"/>
                  </a:cubicBezTo>
                  <a:cubicBezTo>
                    <a:pt x="229" y="191"/>
                    <a:pt x="228" y="183"/>
                    <a:pt x="228" y="176"/>
                  </a:cubicBezTo>
                  <a:close/>
                  <a:moveTo>
                    <a:pt x="255" y="424"/>
                  </a:moveTo>
                  <a:cubicBezTo>
                    <a:pt x="247" y="426"/>
                    <a:pt x="239" y="427"/>
                    <a:pt x="232" y="427"/>
                  </a:cubicBezTo>
                  <a:cubicBezTo>
                    <a:pt x="232" y="420"/>
                    <a:pt x="232" y="413"/>
                    <a:pt x="232" y="406"/>
                  </a:cubicBezTo>
                  <a:cubicBezTo>
                    <a:pt x="239" y="406"/>
                    <a:pt x="247" y="405"/>
                    <a:pt x="254" y="405"/>
                  </a:cubicBezTo>
                  <a:cubicBezTo>
                    <a:pt x="255" y="411"/>
                    <a:pt x="255" y="418"/>
                    <a:pt x="255" y="424"/>
                  </a:cubicBezTo>
                  <a:close/>
                  <a:moveTo>
                    <a:pt x="229" y="201"/>
                  </a:moveTo>
                  <a:cubicBezTo>
                    <a:pt x="231" y="201"/>
                    <a:pt x="233" y="201"/>
                    <a:pt x="235" y="201"/>
                  </a:cubicBezTo>
                  <a:cubicBezTo>
                    <a:pt x="242" y="200"/>
                    <a:pt x="248" y="200"/>
                    <a:pt x="254" y="199"/>
                  </a:cubicBezTo>
                  <a:cubicBezTo>
                    <a:pt x="254" y="208"/>
                    <a:pt x="254" y="217"/>
                    <a:pt x="254" y="226"/>
                  </a:cubicBezTo>
                  <a:cubicBezTo>
                    <a:pt x="247" y="227"/>
                    <a:pt x="241" y="227"/>
                    <a:pt x="234" y="227"/>
                  </a:cubicBezTo>
                  <a:cubicBezTo>
                    <a:pt x="233" y="228"/>
                    <a:pt x="231" y="228"/>
                    <a:pt x="229" y="228"/>
                  </a:cubicBezTo>
                  <a:cubicBezTo>
                    <a:pt x="229" y="219"/>
                    <a:pt x="229" y="210"/>
                    <a:pt x="229" y="201"/>
                  </a:cubicBezTo>
                  <a:close/>
                  <a:moveTo>
                    <a:pt x="229" y="231"/>
                  </a:moveTo>
                  <a:cubicBezTo>
                    <a:pt x="235" y="230"/>
                    <a:pt x="240" y="230"/>
                    <a:pt x="246" y="230"/>
                  </a:cubicBezTo>
                  <a:cubicBezTo>
                    <a:pt x="248" y="230"/>
                    <a:pt x="251" y="230"/>
                    <a:pt x="254" y="230"/>
                  </a:cubicBezTo>
                  <a:cubicBezTo>
                    <a:pt x="254" y="236"/>
                    <a:pt x="253" y="242"/>
                    <a:pt x="253" y="248"/>
                  </a:cubicBezTo>
                  <a:cubicBezTo>
                    <a:pt x="245" y="248"/>
                    <a:pt x="237" y="249"/>
                    <a:pt x="229" y="249"/>
                  </a:cubicBezTo>
                  <a:cubicBezTo>
                    <a:pt x="229" y="243"/>
                    <a:pt x="229" y="237"/>
                    <a:pt x="229" y="231"/>
                  </a:cubicBezTo>
                  <a:close/>
                  <a:moveTo>
                    <a:pt x="229" y="253"/>
                  </a:moveTo>
                  <a:cubicBezTo>
                    <a:pt x="237" y="253"/>
                    <a:pt x="245" y="252"/>
                    <a:pt x="253" y="252"/>
                  </a:cubicBezTo>
                  <a:cubicBezTo>
                    <a:pt x="253" y="258"/>
                    <a:pt x="253" y="264"/>
                    <a:pt x="253" y="270"/>
                  </a:cubicBezTo>
                  <a:cubicBezTo>
                    <a:pt x="245" y="270"/>
                    <a:pt x="237" y="271"/>
                    <a:pt x="230" y="272"/>
                  </a:cubicBezTo>
                  <a:cubicBezTo>
                    <a:pt x="230" y="266"/>
                    <a:pt x="229" y="259"/>
                    <a:pt x="229" y="253"/>
                  </a:cubicBezTo>
                  <a:close/>
                  <a:moveTo>
                    <a:pt x="230" y="301"/>
                  </a:moveTo>
                  <a:cubicBezTo>
                    <a:pt x="230" y="293"/>
                    <a:pt x="230" y="284"/>
                    <a:pt x="230" y="275"/>
                  </a:cubicBezTo>
                  <a:cubicBezTo>
                    <a:pt x="237" y="275"/>
                    <a:pt x="245" y="274"/>
                    <a:pt x="253" y="274"/>
                  </a:cubicBezTo>
                  <a:cubicBezTo>
                    <a:pt x="253" y="283"/>
                    <a:pt x="253" y="292"/>
                    <a:pt x="253" y="301"/>
                  </a:cubicBezTo>
                  <a:cubicBezTo>
                    <a:pt x="245" y="301"/>
                    <a:pt x="238" y="302"/>
                    <a:pt x="230" y="303"/>
                  </a:cubicBezTo>
                  <a:cubicBezTo>
                    <a:pt x="230" y="302"/>
                    <a:pt x="230" y="302"/>
                    <a:pt x="230" y="301"/>
                  </a:cubicBezTo>
                  <a:close/>
                  <a:moveTo>
                    <a:pt x="230" y="307"/>
                  </a:moveTo>
                  <a:cubicBezTo>
                    <a:pt x="238" y="307"/>
                    <a:pt x="245" y="306"/>
                    <a:pt x="253" y="306"/>
                  </a:cubicBezTo>
                  <a:cubicBezTo>
                    <a:pt x="253" y="314"/>
                    <a:pt x="253" y="323"/>
                    <a:pt x="253" y="332"/>
                  </a:cubicBezTo>
                  <a:cubicBezTo>
                    <a:pt x="245" y="332"/>
                    <a:pt x="238" y="333"/>
                    <a:pt x="230" y="333"/>
                  </a:cubicBezTo>
                  <a:cubicBezTo>
                    <a:pt x="230" y="324"/>
                    <a:pt x="230" y="316"/>
                    <a:pt x="230" y="307"/>
                  </a:cubicBezTo>
                  <a:close/>
                  <a:moveTo>
                    <a:pt x="231" y="336"/>
                  </a:moveTo>
                  <a:cubicBezTo>
                    <a:pt x="238" y="336"/>
                    <a:pt x="245" y="336"/>
                    <a:pt x="253" y="336"/>
                  </a:cubicBezTo>
                  <a:cubicBezTo>
                    <a:pt x="253" y="342"/>
                    <a:pt x="253" y="347"/>
                    <a:pt x="253" y="353"/>
                  </a:cubicBezTo>
                  <a:cubicBezTo>
                    <a:pt x="246" y="353"/>
                    <a:pt x="238" y="354"/>
                    <a:pt x="231" y="354"/>
                  </a:cubicBezTo>
                  <a:cubicBezTo>
                    <a:pt x="231" y="348"/>
                    <a:pt x="231" y="342"/>
                    <a:pt x="231" y="336"/>
                  </a:cubicBezTo>
                  <a:close/>
                  <a:moveTo>
                    <a:pt x="231" y="357"/>
                  </a:moveTo>
                  <a:cubicBezTo>
                    <a:pt x="238" y="357"/>
                    <a:pt x="246" y="357"/>
                    <a:pt x="253" y="357"/>
                  </a:cubicBezTo>
                  <a:cubicBezTo>
                    <a:pt x="253" y="364"/>
                    <a:pt x="253" y="371"/>
                    <a:pt x="254" y="378"/>
                  </a:cubicBezTo>
                  <a:cubicBezTo>
                    <a:pt x="246" y="379"/>
                    <a:pt x="239" y="380"/>
                    <a:pt x="231" y="380"/>
                  </a:cubicBezTo>
                  <a:cubicBezTo>
                    <a:pt x="231" y="373"/>
                    <a:pt x="231" y="365"/>
                    <a:pt x="231" y="357"/>
                  </a:cubicBezTo>
                  <a:close/>
                  <a:moveTo>
                    <a:pt x="232" y="384"/>
                  </a:moveTo>
                  <a:cubicBezTo>
                    <a:pt x="239" y="384"/>
                    <a:pt x="246" y="383"/>
                    <a:pt x="254" y="382"/>
                  </a:cubicBezTo>
                  <a:cubicBezTo>
                    <a:pt x="254" y="388"/>
                    <a:pt x="254" y="395"/>
                    <a:pt x="254" y="401"/>
                  </a:cubicBezTo>
                  <a:cubicBezTo>
                    <a:pt x="247" y="402"/>
                    <a:pt x="239" y="402"/>
                    <a:pt x="232" y="403"/>
                  </a:cubicBezTo>
                  <a:cubicBezTo>
                    <a:pt x="232" y="397"/>
                    <a:pt x="232" y="390"/>
                    <a:pt x="232" y="384"/>
                  </a:cubicBezTo>
                  <a:close/>
                  <a:moveTo>
                    <a:pt x="232" y="444"/>
                  </a:moveTo>
                  <a:cubicBezTo>
                    <a:pt x="232" y="439"/>
                    <a:pt x="232" y="434"/>
                    <a:pt x="232" y="429"/>
                  </a:cubicBezTo>
                  <a:cubicBezTo>
                    <a:pt x="238" y="428"/>
                    <a:pt x="245" y="427"/>
                    <a:pt x="251" y="427"/>
                  </a:cubicBezTo>
                  <a:cubicBezTo>
                    <a:pt x="252" y="426"/>
                    <a:pt x="254" y="426"/>
                    <a:pt x="255" y="426"/>
                  </a:cubicBezTo>
                  <a:cubicBezTo>
                    <a:pt x="255" y="432"/>
                    <a:pt x="256" y="437"/>
                    <a:pt x="256" y="443"/>
                  </a:cubicBezTo>
                  <a:cubicBezTo>
                    <a:pt x="248" y="443"/>
                    <a:pt x="240" y="444"/>
                    <a:pt x="232" y="444"/>
                  </a:cubicBezTo>
                  <a:close/>
                  <a:moveTo>
                    <a:pt x="258" y="174"/>
                  </a:moveTo>
                  <a:cubicBezTo>
                    <a:pt x="263" y="173"/>
                    <a:pt x="267" y="173"/>
                    <a:pt x="272" y="173"/>
                  </a:cubicBezTo>
                  <a:cubicBezTo>
                    <a:pt x="272" y="180"/>
                    <a:pt x="272" y="188"/>
                    <a:pt x="272" y="195"/>
                  </a:cubicBezTo>
                  <a:cubicBezTo>
                    <a:pt x="267" y="195"/>
                    <a:pt x="262" y="195"/>
                    <a:pt x="258" y="196"/>
                  </a:cubicBezTo>
                  <a:cubicBezTo>
                    <a:pt x="258" y="188"/>
                    <a:pt x="258" y="181"/>
                    <a:pt x="258" y="174"/>
                  </a:cubicBezTo>
                  <a:close/>
                  <a:moveTo>
                    <a:pt x="260" y="400"/>
                  </a:moveTo>
                  <a:cubicBezTo>
                    <a:pt x="260" y="394"/>
                    <a:pt x="259" y="388"/>
                    <a:pt x="259" y="381"/>
                  </a:cubicBezTo>
                  <a:cubicBezTo>
                    <a:pt x="264" y="381"/>
                    <a:pt x="268" y="380"/>
                    <a:pt x="273" y="379"/>
                  </a:cubicBezTo>
                  <a:cubicBezTo>
                    <a:pt x="273" y="386"/>
                    <a:pt x="273" y="392"/>
                    <a:pt x="273" y="398"/>
                  </a:cubicBezTo>
                  <a:cubicBezTo>
                    <a:pt x="269" y="399"/>
                    <a:pt x="264" y="400"/>
                    <a:pt x="260" y="400"/>
                  </a:cubicBezTo>
                  <a:close/>
                  <a:moveTo>
                    <a:pt x="274" y="403"/>
                  </a:moveTo>
                  <a:cubicBezTo>
                    <a:pt x="274" y="409"/>
                    <a:pt x="274" y="415"/>
                    <a:pt x="274" y="421"/>
                  </a:cubicBezTo>
                  <a:cubicBezTo>
                    <a:pt x="269" y="422"/>
                    <a:pt x="264" y="423"/>
                    <a:pt x="259" y="423"/>
                  </a:cubicBezTo>
                  <a:cubicBezTo>
                    <a:pt x="259" y="417"/>
                    <a:pt x="259" y="411"/>
                    <a:pt x="260" y="404"/>
                  </a:cubicBezTo>
                  <a:cubicBezTo>
                    <a:pt x="264" y="404"/>
                    <a:pt x="269" y="403"/>
                    <a:pt x="274" y="403"/>
                  </a:cubicBezTo>
                  <a:close/>
                  <a:moveTo>
                    <a:pt x="259" y="377"/>
                  </a:moveTo>
                  <a:cubicBezTo>
                    <a:pt x="259" y="370"/>
                    <a:pt x="259" y="363"/>
                    <a:pt x="259" y="357"/>
                  </a:cubicBezTo>
                  <a:cubicBezTo>
                    <a:pt x="264" y="356"/>
                    <a:pt x="268" y="356"/>
                    <a:pt x="272" y="356"/>
                  </a:cubicBezTo>
                  <a:cubicBezTo>
                    <a:pt x="272" y="362"/>
                    <a:pt x="272" y="369"/>
                    <a:pt x="272" y="375"/>
                  </a:cubicBezTo>
                  <a:cubicBezTo>
                    <a:pt x="268" y="376"/>
                    <a:pt x="264" y="377"/>
                    <a:pt x="259" y="377"/>
                  </a:cubicBezTo>
                  <a:close/>
                  <a:moveTo>
                    <a:pt x="258" y="199"/>
                  </a:moveTo>
                  <a:cubicBezTo>
                    <a:pt x="262" y="199"/>
                    <a:pt x="267" y="199"/>
                    <a:pt x="272" y="199"/>
                  </a:cubicBezTo>
                  <a:cubicBezTo>
                    <a:pt x="272" y="208"/>
                    <a:pt x="271" y="217"/>
                    <a:pt x="271" y="226"/>
                  </a:cubicBezTo>
                  <a:cubicBezTo>
                    <a:pt x="267" y="226"/>
                    <a:pt x="263" y="226"/>
                    <a:pt x="261" y="226"/>
                  </a:cubicBezTo>
                  <a:cubicBezTo>
                    <a:pt x="258" y="226"/>
                    <a:pt x="258" y="226"/>
                    <a:pt x="258" y="226"/>
                  </a:cubicBezTo>
                  <a:cubicBezTo>
                    <a:pt x="258" y="217"/>
                    <a:pt x="258" y="208"/>
                    <a:pt x="258" y="199"/>
                  </a:cubicBezTo>
                  <a:close/>
                  <a:moveTo>
                    <a:pt x="258" y="230"/>
                  </a:moveTo>
                  <a:cubicBezTo>
                    <a:pt x="262" y="230"/>
                    <a:pt x="267" y="230"/>
                    <a:pt x="271" y="230"/>
                  </a:cubicBezTo>
                  <a:cubicBezTo>
                    <a:pt x="271" y="236"/>
                    <a:pt x="271" y="241"/>
                    <a:pt x="271" y="247"/>
                  </a:cubicBezTo>
                  <a:cubicBezTo>
                    <a:pt x="267" y="247"/>
                    <a:pt x="263" y="247"/>
                    <a:pt x="258" y="247"/>
                  </a:cubicBezTo>
                  <a:cubicBezTo>
                    <a:pt x="258" y="242"/>
                    <a:pt x="258" y="236"/>
                    <a:pt x="258" y="230"/>
                  </a:cubicBezTo>
                  <a:close/>
                  <a:moveTo>
                    <a:pt x="258" y="252"/>
                  </a:moveTo>
                  <a:cubicBezTo>
                    <a:pt x="263" y="251"/>
                    <a:pt x="267" y="251"/>
                    <a:pt x="271" y="251"/>
                  </a:cubicBezTo>
                  <a:cubicBezTo>
                    <a:pt x="271" y="257"/>
                    <a:pt x="271" y="263"/>
                    <a:pt x="271" y="269"/>
                  </a:cubicBezTo>
                  <a:cubicBezTo>
                    <a:pt x="267" y="269"/>
                    <a:pt x="263" y="269"/>
                    <a:pt x="259" y="269"/>
                  </a:cubicBezTo>
                  <a:cubicBezTo>
                    <a:pt x="258" y="263"/>
                    <a:pt x="258" y="258"/>
                    <a:pt x="258" y="252"/>
                  </a:cubicBezTo>
                  <a:close/>
                  <a:moveTo>
                    <a:pt x="259" y="273"/>
                  </a:moveTo>
                  <a:cubicBezTo>
                    <a:pt x="263" y="273"/>
                    <a:pt x="267" y="273"/>
                    <a:pt x="271" y="272"/>
                  </a:cubicBezTo>
                  <a:cubicBezTo>
                    <a:pt x="271" y="281"/>
                    <a:pt x="271" y="290"/>
                    <a:pt x="271" y="299"/>
                  </a:cubicBezTo>
                  <a:cubicBezTo>
                    <a:pt x="267" y="299"/>
                    <a:pt x="263" y="300"/>
                    <a:pt x="259" y="300"/>
                  </a:cubicBezTo>
                  <a:cubicBezTo>
                    <a:pt x="259" y="291"/>
                    <a:pt x="259" y="282"/>
                    <a:pt x="259" y="273"/>
                  </a:cubicBezTo>
                  <a:close/>
                  <a:moveTo>
                    <a:pt x="259" y="305"/>
                  </a:moveTo>
                  <a:cubicBezTo>
                    <a:pt x="263" y="305"/>
                    <a:pt x="267" y="304"/>
                    <a:pt x="271" y="304"/>
                  </a:cubicBezTo>
                  <a:cubicBezTo>
                    <a:pt x="271" y="313"/>
                    <a:pt x="271" y="322"/>
                    <a:pt x="271" y="331"/>
                  </a:cubicBezTo>
                  <a:cubicBezTo>
                    <a:pt x="267" y="331"/>
                    <a:pt x="263" y="331"/>
                    <a:pt x="259" y="332"/>
                  </a:cubicBezTo>
                  <a:cubicBezTo>
                    <a:pt x="259" y="323"/>
                    <a:pt x="259" y="314"/>
                    <a:pt x="259" y="305"/>
                  </a:cubicBezTo>
                  <a:close/>
                  <a:moveTo>
                    <a:pt x="259" y="336"/>
                  </a:moveTo>
                  <a:cubicBezTo>
                    <a:pt x="263" y="336"/>
                    <a:pt x="267" y="336"/>
                    <a:pt x="271" y="336"/>
                  </a:cubicBezTo>
                  <a:cubicBezTo>
                    <a:pt x="272" y="341"/>
                    <a:pt x="272" y="347"/>
                    <a:pt x="272" y="352"/>
                  </a:cubicBezTo>
                  <a:cubicBezTo>
                    <a:pt x="268" y="352"/>
                    <a:pt x="263" y="353"/>
                    <a:pt x="259" y="353"/>
                  </a:cubicBezTo>
                  <a:cubicBezTo>
                    <a:pt x="259" y="347"/>
                    <a:pt x="259" y="341"/>
                    <a:pt x="259" y="336"/>
                  </a:cubicBezTo>
                  <a:close/>
                  <a:moveTo>
                    <a:pt x="276" y="443"/>
                  </a:moveTo>
                  <a:cubicBezTo>
                    <a:pt x="270" y="443"/>
                    <a:pt x="265" y="443"/>
                    <a:pt x="259" y="443"/>
                  </a:cubicBezTo>
                  <a:cubicBezTo>
                    <a:pt x="259" y="437"/>
                    <a:pt x="259" y="431"/>
                    <a:pt x="259" y="426"/>
                  </a:cubicBezTo>
                  <a:cubicBezTo>
                    <a:pt x="264" y="425"/>
                    <a:pt x="270" y="424"/>
                    <a:pt x="275" y="424"/>
                  </a:cubicBezTo>
                  <a:cubicBezTo>
                    <a:pt x="275" y="430"/>
                    <a:pt x="275" y="436"/>
                    <a:pt x="276" y="443"/>
                  </a:cubicBezTo>
                  <a:close/>
                  <a:moveTo>
                    <a:pt x="273" y="158"/>
                  </a:moveTo>
                  <a:cubicBezTo>
                    <a:pt x="273" y="162"/>
                    <a:pt x="272" y="166"/>
                    <a:pt x="272" y="170"/>
                  </a:cubicBezTo>
                  <a:cubicBezTo>
                    <a:pt x="267" y="170"/>
                    <a:pt x="263" y="170"/>
                    <a:pt x="258" y="170"/>
                  </a:cubicBezTo>
                  <a:cubicBezTo>
                    <a:pt x="258" y="165"/>
                    <a:pt x="258" y="161"/>
                    <a:pt x="258" y="156"/>
                  </a:cubicBezTo>
                  <a:cubicBezTo>
                    <a:pt x="263" y="157"/>
                    <a:pt x="268" y="157"/>
                    <a:pt x="273" y="158"/>
                  </a:cubicBezTo>
                  <a:close/>
                  <a:moveTo>
                    <a:pt x="255" y="156"/>
                  </a:moveTo>
                  <a:cubicBezTo>
                    <a:pt x="255" y="161"/>
                    <a:pt x="255" y="165"/>
                    <a:pt x="255" y="170"/>
                  </a:cubicBezTo>
                  <a:cubicBezTo>
                    <a:pt x="246" y="171"/>
                    <a:pt x="237" y="171"/>
                    <a:pt x="228" y="172"/>
                  </a:cubicBezTo>
                  <a:cubicBezTo>
                    <a:pt x="228" y="166"/>
                    <a:pt x="228" y="160"/>
                    <a:pt x="228" y="153"/>
                  </a:cubicBezTo>
                  <a:cubicBezTo>
                    <a:pt x="237" y="154"/>
                    <a:pt x="246" y="155"/>
                    <a:pt x="255" y="156"/>
                  </a:cubicBezTo>
                  <a:close/>
                  <a:moveTo>
                    <a:pt x="226" y="153"/>
                  </a:moveTo>
                  <a:cubicBezTo>
                    <a:pt x="226" y="160"/>
                    <a:pt x="226" y="166"/>
                    <a:pt x="226" y="173"/>
                  </a:cubicBezTo>
                  <a:cubicBezTo>
                    <a:pt x="223" y="173"/>
                    <a:pt x="220" y="174"/>
                    <a:pt x="217" y="174"/>
                  </a:cubicBezTo>
                  <a:cubicBezTo>
                    <a:pt x="217" y="167"/>
                    <a:pt x="217" y="160"/>
                    <a:pt x="217" y="153"/>
                  </a:cubicBezTo>
                  <a:cubicBezTo>
                    <a:pt x="220" y="153"/>
                    <a:pt x="223" y="153"/>
                    <a:pt x="226" y="153"/>
                  </a:cubicBezTo>
                  <a:close/>
                  <a:moveTo>
                    <a:pt x="187" y="152"/>
                  </a:moveTo>
                  <a:cubicBezTo>
                    <a:pt x="197" y="152"/>
                    <a:pt x="206" y="152"/>
                    <a:pt x="216" y="153"/>
                  </a:cubicBezTo>
                  <a:cubicBezTo>
                    <a:pt x="215" y="160"/>
                    <a:pt x="215" y="167"/>
                    <a:pt x="214" y="174"/>
                  </a:cubicBezTo>
                  <a:cubicBezTo>
                    <a:pt x="206" y="176"/>
                    <a:pt x="198" y="177"/>
                    <a:pt x="190" y="179"/>
                  </a:cubicBezTo>
                  <a:cubicBezTo>
                    <a:pt x="189" y="170"/>
                    <a:pt x="188" y="161"/>
                    <a:pt x="187" y="152"/>
                  </a:cubicBezTo>
                  <a:close/>
                  <a:moveTo>
                    <a:pt x="178" y="255"/>
                  </a:moveTo>
                  <a:cubicBezTo>
                    <a:pt x="181" y="255"/>
                    <a:pt x="185" y="255"/>
                    <a:pt x="189" y="255"/>
                  </a:cubicBezTo>
                  <a:cubicBezTo>
                    <a:pt x="189" y="262"/>
                    <a:pt x="189" y="270"/>
                    <a:pt x="190" y="277"/>
                  </a:cubicBezTo>
                  <a:cubicBezTo>
                    <a:pt x="188" y="277"/>
                    <a:pt x="187" y="277"/>
                    <a:pt x="185" y="278"/>
                  </a:cubicBezTo>
                  <a:cubicBezTo>
                    <a:pt x="184" y="278"/>
                    <a:pt x="184" y="280"/>
                    <a:pt x="186" y="280"/>
                  </a:cubicBezTo>
                  <a:cubicBezTo>
                    <a:pt x="187" y="280"/>
                    <a:pt x="188" y="280"/>
                    <a:pt x="190" y="279"/>
                  </a:cubicBezTo>
                  <a:cubicBezTo>
                    <a:pt x="190" y="288"/>
                    <a:pt x="190" y="297"/>
                    <a:pt x="191" y="306"/>
                  </a:cubicBezTo>
                  <a:cubicBezTo>
                    <a:pt x="188" y="307"/>
                    <a:pt x="185" y="307"/>
                    <a:pt x="182" y="307"/>
                  </a:cubicBezTo>
                  <a:cubicBezTo>
                    <a:pt x="181" y="307"/>
                    <a:pt x="181" y="309"/>
                    <a:pt x="182" y="309"/>
                  </a:cubicBezTo>
                  <a:cubicBezTo>
                    <a:pt x="185" y="308"/>
                    <a:pt x="188" y="308"/>
                    <a:pt x="191" y="308"/>
                  </a:cubicBezTo>
                  <a:cubicBezTo>
                    <a:pt x="191" y="313"/>
                    <a:pt x="191" y="317"/>
                    <a:pt x="191" y="322"/>
                  </a:cubicBezTo>
                  <a:cubicBezTo>
                    <a:pt x="191" y="323"/>
                    <a:pt x="193" y="323"/>
                    <a:pt x="193" y="322"/>
                  </a:cubicBezTo>
                  <a:cubicBezTo>
                    <a:pt x="194" y="317"/>
                    <a:pt x="194" y="313"/>
                    <a:pt x="194" y="308"/>
                  </a:cubicBezTo>
                  <a:cubicBezTo>
                    <a:pt x="199" y="308"/>
                    <a:pt x="205" y="308"/>
                    <a:pt x="210" y="308"/>
                  </a:cubicBezTo>
                  <a:cubicBezTo>
                    <a:pt x="210" y="323"/>
                    <a:pt x="210" y="339"/>
                    <a:pt x="210" y="354"/>
                  </a:cubicBezTo>
                  <a:cubicBezTo>
                    <a:pt x="207" y="354"/>
                    <a:pt x="204" y="355"/>
                    <a:pt x="202" y="355"/>
                  </a:cubicBezTo>
                  <a:cubicBezTo>
                    <a:pt x="201" y="355"/>
                    <a:pt x="201" y="355"/>
                    <a:pt x="201" y="355"/>
                  </a:cubicBezTo>
                  <a:cubicBezTo>
                    <a:pt x="201" y="349"/>
                    <a:pt x="201" y="344"/>
                    <a:pt x="201" y="338"/>
                  </a:cubicBezTo>
                  <a:cubicBezTo>
                    <a:pt x="201" y="336"/>
                    <a:pt x="199" y="336"/>
                    <a:pt x="199" y="337"/>
                  </a:cubicBezTo>
                  <a:cubicBezTo>
                    <a:pt x="198" y="336"/>
                    <a:pt x="198" y="336"/>
                    <a:pt x="196" y="336"/>
                  </a:cubicBezTo>
                  <a:cubicBezTo>
                    <a:pt x="194" y="336"/>
                    <a:pt x="188" y="336"/>
                    <a:pt x="179" y="336"/>
                  </a:cubicBezTo>
                  <a:cubicBezTo>
                    <a:pt x="179" y="309"/>
                    <a:pt x="179" y="282"/>
                    <a:pt x="177" y="255"/>
                  </a:cubicBezTo>
                  <a:cubicBezTo>
                    <a:pt x="178" y="255"/>
                    <a:pt x="178" y="255"/>
                    <a:pt x="178" y="255"/>
                  </a:cubicBezTo>
                  <a:close/>
                  <a:moveTo>
                    <a:pt x="177" y="337"/>
                  </a:moveTo>
                  <a:cubicBezTo>
                    <a:pt x="160" y="337"/>
                    <a:pt x="134" y="339"/>
                    <a:pt x="108" y="340"/>
                  </a:cubicBezTo>
                  <a:cubicBezTo>
                    <a:pt x="109" y="339"/>
                    <a:pt x="109" y="339"/>
                    <a:pt x="109" y="338"/>
                  </a:cubicBezTo>
                  <a:cubicBezTo>
                    <a:pt x="109" y="329"/>
                    <a:pt x="108" y="233"/>
                    <a:pt x="111" y="233"/>
                  </a:cubicBezTo>
                  <a:cubicBezTo>
                    <a:pt x="112" y="233"/>
                    <a:pt x="113" y="232"/>
                    <a:pt x="113" y="231"/>
                  </a:cubicBezTo>
                  <a:cubicBezTo>
                    <a:pt x="122" y="233"/>
                    <a:pt x="131" y="233"/>
                    <a:pt x="139" y="233"/>
                  </a:cubicBezTo>
                  <a:cubicBezTo>
                    <a:pt x="149" y="234"/>
                    <a:pt x="160" y="234"/>
                    <a:pt x="170" y="234"/>
                  </a:cubicBezTo>
                  <a:cubicBezTo>
                    <a:pt x="171" y="268"/>
                    <a:pt x="173" y="303"/>
                    <a:pt x="177" y="3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192" y="3918"/>
              <a:ext cx="27" cy="391"/>
            </a:xfrm>
            <a:custGeom>
              <a:avLst/>
              <a:gdLst>
                <a:gd name="T0" fmla="*/ 2 w 10"/>
                <a:gd name="T1" fmla="*/ 1 h 144"/>
                <a:gd name="T2" fmla="*/ 0 w 10"/>
                <a:gd name="T3" fmla="*/ 1 h 144"/>
                <a:gd name="T4" fmla="*/ 7 w 10"/>
                <a:gd name="T5" fmla="*/ 142 h 144"/>
                <a:gd name="T6" fmla="*/ 10 w 10"/>
                <a:gd name="T7" fmla="*/ 142 h 144"/>
                <a:gd name="T8" fmla="*/ 2 w 10"/>
                <a:gd name="T9" fmla="*/ 1 h 144"/>
              </a:gdLst>
              <a:ahLst/>
              <a:cxnLst>
                <a:cxn ang="0">
                  <a:pos x="T0" y="T1"/>
                </a:cxn>
                <a:cxn ang="0">
                  <a:pos x="T2" y="T3"/>
                </a:cxn>
                <a:cxn ang="0">
                  <a:pos x="T4" y="T5"/>
                </a:cxn>
                <a:cxn ang="0">
                  <a:pos x="T6" y="T7"/>
                </a:cxn>
                <a:cxn ang="0">
                  <a:pos x="T8" y="T9"/>
                </a:cxn>
              </a:cxnLst>
              <a:rect l="0" t="0" r="r" b="b"/>
              <a:pathLst>
                <a:path w="10" h="144">
                  <a:moveTo>
                    <a:pt x="2" y="1"/>
                  </a:moveTo>
                  <a:cubicBezTo>
                    <a:pt x="2" y="0"/>
                    <a:pt x="0" y="0"/>
                    <a:pt x="0" y="1"/>
                  </a:cubicBezTo>
                  <a:cubicBezTo>
                    <a:pt x="2" y="48"/>
                    <a:pt x="5" y="95"/>
                    <a:pt x="7" y="142"/>
                  </a:cubicBezTo>
                  <a:cubicBezTo>
                    <a:pt x="7" y="144"/>
                    <a:pt x="10" y="144"/>
                    <a:pt x="10" y="142"/>
                  </a:cubicBezTo>
                  <a:cubicBezTo>
                    <a:pt x="9" y="95"/>
                    <a:pt x="6" y="4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241" y="3920"/>
              <a:ext cx="22" cy="400"/>
            </a:xfrm>
            <a:custGeom>
              <a:avLst/>
              <a:gdLst>
                <a:gd name="T0" fmla="*/ 3 w 8"/>
                <a:gd name="T1" fmla="*/ 1 h 147"/>
                <a:gd name="T2" fmla="*/ 1 w 8"/>
                <a:gd name="T3" fmla="*/ 1 h 147"/>
                <a:gd name="T4" fmla="*/ 5 w 8"/>
                <a:gd name="T5" fmla="*/ 145 h 147"/>
                <a:gd name="T6" fmla="*/ 8 w 8"/>
                <a:gd name="T7" fmla="*/ 145 h 147"/>
                <a:gd name="T8" fmla="*/ 3 w 8"/>
                <a:gd name="T9" fmla="*/ 1 h 147"/>
              </a:gdLst>
              <a:ahLst/>
              <a:cxnLst>
                <a:cxn ang="0">
                  <a:pos x="T0" y="T1"/>
                </a:cxn>
                <a:cxn ang="0">
                  <a:pos x="T2" y="T3"/>
                </a:cxn>
                <a:cxn ang="0">
                  <a:pos x="T4" y="T5"/>
                </a:cxn>
                <a:cxn ang="0">
                  <a:pos x="T6" y="T7"/>
                </a:cxn>
                <a:cxn ang="0">
                  <a:pos x="T8" y="T9"/>
                </a:cxn>
              </a:cxnLst>
              <a:rect l="0" t="0" r="r" b="b"/>
              <a:pathLst>
                <a:path w="8" h="147">
                  <a:moveTo>
                    <a:pt x="3" y="1"/>
                  </a:moveTo>
                  <a:cubicBezTo>
                    <a:pt x="3" y="0"/>
                    <a:pt x="1" y="0"/>
                    <a:pt x="1" y="1"/>
                  </a:cubicBezTo>
                  <a:cubicBezTo>
                    <a:pt x="1" y="49"/>
                    <a:pt x="0" y="98"/>
                    <a:pt x="5" y="145"/>
                  </a:cubicBezTo>
                  <a:cubicBezTo>
                    <a:pt x="5" y="147"/>
                    <a:pt x="8" y="147"/>
                    <a:pt x="8" y="145"/>
                  </a:cubicBezTo>
                  <a:cubicBezTo>
                    <a:pt x="8" y="97"/>
                    <a:pt x="5" y="49"/>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279" y="3920"/>
              <a:ext cx="24" cy="365"/>
            </a:xfrm>
            <a:custGeom>
              <a:avLst/>
              <a:gdLst>
                <a:gd name="T0" fmla="*/ 5 w 9"/>
                <a:gd name="T1" fmla="*/ 1 h 134"/>
                <a:gd name="T2" fmla="*/ 3 w 9"/>
                <a:gd name="T3" fmla="*/ 1 h 134"/>
                <a:gd name="T4" fmla="*/ 3 w 9"/>
                <a:gd name="T5" fmla="*/ 75 h 134"/>
                <a:gd name="T6" fmla="*/ 5 w 9"/>
                <a:gd name="T7" fmla="*/ 133 h 134"/>
                <a:gd name="T8" fmla="*/ 7 w 9"/>
                <a:gd name="T9" fmla="*/ 133 h 134"/>
                <a:gd name="T10" fmla="*/ 5 w 9"/>
                <a:gd name="T11" fmla="*/ 1 h 134"/>
              </a:gdLst>
              <a:ahLst/>
              <a:cxnLst>
                <a:cxn ang="0">
                  <a:pos x="T0" y="T1"/>
                </a:cxn>
                <a:cxn ang="0">
                  <a:pos x="T2" y="T3"/>
                </a:cxn>
                <a:cxn ang="0">
                  <a:pos x="T4" y="T5"/>
                </a:cxn>
                <a:cxn ang="0">
                  <a:pos x="T6" y="T7"/>
                </a:cxn>
                <a:cxn ang="0">
                  <a:pos x="T8" y="T9"/>
                </a:cxn>
                <a:cxn ang="0">
                  <a:pos x="T10" y="T11"/>
                </a:cxn>
              </a:cxnLst>
              <a:rect l="0" t="0" r="r" b="b"/>
              <a:pathLst>
                <a:path w="9" h="134">
                  <a:moveTo>
                    <a:pt x="5" y="1"/>
                  </a:moveTo>
                  <a:cubicBezTo>
                    <a:pt x="5" y="0"/>
                    <a:pt x="4" y="0"/>
                    <a:pt x="3" y="1"/>
                  </a:cubicBezTo>
                  <a:cubicBezTo>
                    <a:pt x="2" y="26"/>
                    <a:pt x="2" y="50"/>
                    <a:pt x="3" y="75"/>
                  </a:cubicBezTo>
                  <a:cubicBezTo>
                    <a:pt x="3" y="93"/>
                    <a:pt x="0" y="115"/>
                    <a:pt x="5" y="133"/>
                  </a:cubicBezTo>
                  <a:cubicBezTo>
                    <a:pt x="5" y="134"/>
                    <a:pt x="7" y="134"/>
                    <a:pt x="7" y="133"/>
                  </a:cubicBezTo>
                  <a:cubicBezTo>
                    <a:pt x="9" y="90"/>
                    <a:pt x="5" y="44"/>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336" y="3901"/>
              <a:ext cx="27" cy="378"/>
            </a:xfrm>
            <a:custGeom>
              <a:avLst/>
              <a:gdLst>
                <a:gd name="T0" fmla="*/ 6 w 10"/>
                <a:gd name="T1" fmla="*/ 1 h 139"/>
                <a:gd name="T2" fmla="*/ 4 w 10"/>
                <a:gd name="T3" fmla="*/ 1 h 139"/>
                <a:gd name="T4" fmla="*/ 0 w 10"/>
                <a:gd name="T5" fmla="*/ 137 h 139"/>
                <a:gd name="T6" fmla="*/ 3 w 10"/>
                <a:gd name="T7" fmla="*/ 138 h 139"/>
                <a:gd name="T8" fmla="*/ 6 w 10"/>
                <a:gd name="T9" fmla="*/ 1 h 139"/>
              </a:gdLst>
              <a:ahLst/>
              <a:cxnLst>
                <a:cxn ang="0">
                  <a:pos x="T0" y="T1"/>
                </a:cxn>
                <a:cxn ang="0">
                  <a:pos x="T2" y="T3"/>
                </a:cxn>
                <a:cxn ang="0">
                  <a:pos x="T4" y="T5"/>
                </a:cxn>
                <a:cxn ang="0">
                  <a:pos x="T6" y="T7"/>
                </a:cxn>
                <a:cxn ang="0">
                  <a:pos x="T8" y="T9"/>
                </a:cxn>
              </a:cxnLst>
              <a:rect l="0" t="0" r="r" b="b"/>
              <a:pathLst>
                <a:path w="10" h="139">
                  <a:moveTo>
                    <a:pt x="6" y="1"/>
                  </a:moveTo>
                  <a:cubicBezTo>
                    <a:pt x="6" y="0"/>
                    <a:pt x="4" y="0"/>
                    <a:pt x="4" y="1"/>
                  </a:cubicBezTo>
                  <a:cubicBezTo>
                    <a:pt x="4" y="47"/>
                    <a:pt x="0" y="92"/>
                    <a:pt x="0" y="137"/>
                  </a:cubicBezTo>
                  <a:cubicBezTo>
                    <a:pt x="0" y="139"/>
                    <a:pt x="2" y="139"/>
                    <a:pt x="3" y="138"/>
                  </a:cubicBezTo>
                  <a:cubicBezTo>
                    <a:pt x="10" y="94"/>
                    <a:pt x="9" y="46"/>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392" y="3915"/>
              <a:ext cx="19" cy="372"/>
            </a:xfrm>
            <a:custGeom>
              <a:avLst/>
              <a:gdLst>
                <a:gd name="T0" fmla="*/ 4 w 7"/>
                <a:gd name="T1" fmla="*/ 2 h 137"/>
                <a:gd name="T2" fmla="*/ 2 w 7"/>
                <a:gd name="T3" fmla="*/ 2 h 137"/>
                <a:gd name="T4" fmla="*/ 2 w 7"/>
                <a:gd name="T5" fmla="*/ 135 h 137"/>
                <a:gd name="T6" fmla="*/ 5 w 7"/>
                <a:gd name="T7" fmla="*/ 135 h 137"/>
                <a:gd name="T8" fmla="*/ 4 w 7"/>
                <a:gd name="T9" fmla="*/ 2 h 137"/>
              </a:gdLst>
              <a:ahLst/>
              <a:cxnLst>
                <a:cxn ang="0">
                  <a:pos x="T0" y="T1"/>
                </a:cxn>
                <a:cxn ang="0">
                  <a:pos x="T2" y="T3"/>
                </a:cxn>
                <a:cxn ang="0">
                  <a:pos x="T4" y="T5"/>
                </a:cxn>
                <a:cxn ang="0">
                  <a:pos x="T6" y="T7"/>
                </a:cxn>
                <a:cxn ang="0">
                  <a:pos x="T8" y="T9"/>
                </a:cxn>
              </a:cxnLst>
              <a:rect l="0" t="0" r="r" b="b"/>
              <a:pathLst>
                <a:path w="7" h="137">
                  <a:moveTo>
                    <a:pt x="4" y="2"/>
                  </a:moveTo>
                  <a:cubicBezTo>
                    <a:pt x="3" y="0"/>
                    <a:pt x="2" y="0"/>
                    <a:pt x="2" y="2"/>
                  </a:cubicBezTo>
                  <a:cubicBezTo>
                    <a:pt x="2" y="46"/>
                    <a:pt x="0" y="91"/>
                    <a:pt x="2" y="135"/>
                  </a:cubicBezTo>
                  <a:cubicBezTo>
                    <a:pt x="2" y="137"/>
                    <a:pt x="4" y="137"/>
                    <a:pt x="5" y="135"/>
                  </a:cubicBezTo>
                  <a:cubicBezTo>
                    <a:pt x="7" y="91"/>
                    <a:pt x="6" y="46"/>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438" y="3901"/>
              <a:ext cx="22" cy="397"/>
            </a:xfrm>
            <a:custGeom>
              <a:avLst/>
              <a:gdLst>
                <a:gd name="T0" fmla="*/ 3 w 8"/>
                <a:gd name="T1" fmla="*/ 1 h 146"/>
                <a:gd name="T2" fmla="*/ 1 w 8"/>
                <a:gd name="T3" fmla="*/ 1 h 146"/>
                <a:gd name="T4" fmla="*/ 1 w 8"/>
                <a:gd name="T5" fmla="*/ 144 h 146"/>
                <a:gd name="T6" fmla="*/ 3 w 8"/>
                <a:gd name="T7" fmla="*/ 144 h 146"/>
                <a:gd name="T8" fmla="*/ 3 w 8"/>
                <a:gd name="T9" fmla="*/ 1 h 146"/>
              </a:gdLst>
              <a:ahLst/>
              <a:cxnLst>
                <a:cxn ang="0">
                  <a:pos x="T0" y="T1"/>
                </a:cxn>
                <a:cxn ang="0">
                  <a:pos x="T2" y="T3"/>
                </a:cxn>
                <a:cxn ang="0">
                  <a:pos x="T4" y="T5"/>
                </a:cxn>
                <a:cxn ang="0">
                  <a:pos x="T6" y="T7"/>
                </a:cxn>
                <a:cxn ang="0">
                  <a:pos x="T8" y="T9"/>
                </a:cxn>
              </a:cxnLst>
              <a:rect l="0" t="0" r="r" b="b"/>
              <a:pathLst>
                <a:path w="8" h="146">
                  <a:moveTo>
                    <a:pt x="3" y="1"/>
                  </a:moveTo>
                  <a:cubicBezTo>
                    <a:pt x="3" y="0"/>
                    <a:pt x="1" y="0"/>
                    <a:pt x="1" y="1"/>
                  </a:cubicBezTo>
                  <a:cubicBezTo>
                    <a:pt x="2" y="49"/>
                    <a:pt x="0" y="96"/>
                    <a:pt x="1" y="144"/>
                  </a:cubicBezTo>
                  <a:cubicBezTo>
                    <a:pt x="1" y="146"/>
                    <a:pt x="3" y="146"/>
                    <a:pt x="3" y="144"/>
                  </a:cubicBezTo>
                  <a:cubicBezTo>
                    <a:pt x="8" y="97"/>
                    <a:pt x="6" y="48"/>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479" y="3891"/>
              <a:ext cx="24" cy="380"/>
            </a:xfrm>
            <a:custGeom>
              <a:avLst/>
              <a:gdLst>
                <a:gd name="T0" fmla="*/ 5 w 9"/>
                <a:gd name="T1" fmla="*/ 1 h 140"/>
                <a:gd name="T2" fmla="*/ 3 w 9"/>
                <a:gd name="T3" fmla="*/ 1 h 140"/>
                <a:gd name="T4" fmla="*/ 4 w 9"/>
                <a:gd name="T5" fmla="*/ 139 h 140"/>
                <a:gd name="T6" fmla="*/ 6 w 9"/>
                <a:gd name="T7" fmla="*/ 139 h 140"/>
                <a:gd name="T8" fmla="*/ 5 w 9"/>
                <a:gd name="T9" fmla="*/ 1 h 140"/>
              </a:gdLst>
              <a:ahLst/>
              <a:cxnLst>
                <a:cxn ang="0">
                  <a:pos x="T0" y="T1"/>
                </a:cxn>
                <a:cxn ang="0">
                  <a:pos x="T2" y="T3"/>
                </a:cxn>
                <a:cxn ang="0">
                  <a:pos x="T4" y="T5"/>
                </a:cxn>
                <a:cxn ang="0">
                  <a:pos x="T6" y="T7"/>
                </a:cxn>
                <a:cxn ang="0">
                  <a:pos x="T8" y="T9"/>
                </a:cxn>
              </a:cxnLst>
              <a:rect l="0" t="0" r="r" b="b"/>
              <a:pathLst>
                <a:path w="9" h="140">
                  <a:moveTo>
                    <a:pt x="5" y="1"/>
                  </a:moveTo>
                  <a:cubicBezTo>
                    <a:pt x="5" y="0"/>
                    <a:pt x="3" y="0"/>
                    <a:pt x="3" y="1"/>
                  </a:cubicBezTo>
                  <a:cubicBezTo>
                    <a:pt x="2" y="47"/>
                    <a:pt x="0" y="93"/>
                    <a:pt x="4" y="139"/>
                  </a:cubicBezTo>
                  <a:cubicBezTo>
                    <a:pt x="4" y="140"/>
                    <a:pt x="6" y="140"/>
                    <a:pt x="6" y="139"/>
                  </a:cubicBezTo>
                  <a:cubicBezTo>
                    <a:pt x="9" y="93"/>
                    <a:pt x="6" y="47"/>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a:spLocks noEditPoints="1"/>
            </p:cNvSpPr>
            <p:nvPr/>
          </p:nvSpPr>
          <p:spPr bwMode="auto">
            <a:xfrm>
              <a:off x="1738" y="3605"/>
              <a:ext cx="271" cy="701"/>
            </a:xfrm>
            <a:custGeom>
              <a:avLst/>
              <a:gdLst>
                <a:gd name="T0" fmla="*/ 90 w 100"/>
                <a:gd name="T1" fmla="*/ 174 h 258"/>
                <a:gd name="T2" fmla="*/ 90 w 100"/>
                <a:gd name="T3" fmla="*/ 118 h 258"/>
                <a:gd name="T4" fmla="*/ 84 w 100"/>
                <a:gd name="T5" fmla="*/ 54 h 258"/>
                <a:gd name="T6" fmla="*/ 60 w 100"/>
                <a:gd name="T7" fmla="*/ 13 h 258"/>
                <a:gd name="T8" fmla="*/ 36 w 100"/>
                <a:gd name="T9" fmla="*/ 1 h 258"/>
                <a:gd name="T10" fmla="*/ 10 w 100"/>
                <a:gd name="T11" fmla="*/ 19 h 258"/>
                <a:gd name="T12" fmla="*/ 8 w 100"/>
                <a:gd name="T13" fmla="*/ 45 h 258"/>
                <a:gd name="T14" fmla="*/ 5 w 100"/>
                <a:gd name="T15" fmla="*/ 140 h 258"/>
                <a:gd name="T16" fmla="*/ 6 w 100"/>
                <a:gd name="T17" fmla="*/ 166 h 258"/>
                <a:gd name="T18" fmla="*/ 3 w 100"/>
                <a:gd name="T19" fmla="*/ 203 h 258"/>
                <a:gd name="T20" fmla="*/ 6 w 100"/>
                <a:gd name="T21" fmla="*/ 222 h 258"/>
                <a:gd name="T22" fmla="*/ 9 w 100"/>
                <a:gd name="T23" fmla="*/ 253 h 258"/>
                <a:gd name="T24" fmla="*/ 41 w 100"/>
                <a:gd name="T25" fmla="*/ 244 h 258"/>
                <a:gd name="T26" fmla="*/ 58 w 100"/>
                <a:gd name="T27" fmla="*/ 244 h 258"/>
                <a:gd name="T28" fmla="*/ 91 w 100"/>
                <a:gd name="T29" fmla="*/ 254 h 258"/>
                <a:gd name="T30" fmla="*/ 64 w 100"/>
                <a:gd name="T31" fmla="*/ 204 h 258"/>
                <a:gd name="T32" fmla="*/ 85 w 100"/>
                <a:gd name="T33" fmla="*/ 178 h 258"/>
                <a:gd name="T34" fmla="*/ 85 w 100"/>
                <a:gd name="T35" fmla="*/ 175 h 258"/>
                <a:gd name="T36" fmla="*/ 84 w 100"/>
                <a:gd name="T37" fmla="*/ 134 h 258"/>
                <a:gd name="T38" fmla="*/ 65 w 100"/>
                <a:gd name="T39" fmla="*/ 117 h 258"/>
                <a:gd name="T40" fmla="*/ 82 w 100"/>
                <a:gd name="T41" fmla="*/ 95 h 258"/>
                <a:gd name="T42" fmla="*/ 63 w 100"/>
                <a:gd name="T43" fmla="*/ 59 h 258"/>
                <a:gd name="T44" fmla="*/ 11 w 100"/>
                <a:gd name="T45" fmla="*/ 43 h 258"/>
                <a:gd name="T46" fmla="*/ 11 w 100"/>
                <a:gd name="T47" fmla="*/ 81 h 258"/>
                <a:gd name="T48" fmla="*/ 13 w 100"/>
                <a:gd name="T49" fmla="*/ 63 h 258"/>
                <a:gd name="T50" fmla="*/ 11 w 100"/>
                <a:gd name="T51" fmla="*/ 101 h 258"/>
                <a:gd name="T52" fmla="*/ 21 w 100"/>
                <a:gd name="T53" fmla="*/ 240 h 258"/>
                <a:gd name="T54" fmla="*/ 10 w 100"/>
                <a:gd name="T55" fmla="*/ 221 h 258"/>
                <a:gd name="T56" fmla="*/ 10 w 100"/>
                <a:gd name="T57" fmla="*/ 185 h 258"/>
                <a:gd name="T58" fmla="*/ 22 w 100"/>
                <a:gd name="T59" fmla="*/ 166 h 258"/>
                <a:gd name="T60" fmla="*/ 10 w 100"/>
                <a:gd name="T61" fmla="*/ 141 h 258"/>
                <a:gd name="T62" fmla="*/ 22 w 100"/>
                <a:gd name="T63" fmla="*/ 121 h 258"/>
                <a:gd name="T64" fmla="*/ 23 w 100"/>
                <a:gd name="T65" fmla="*/ 42 h 258"/>
                <a:gd name="T66" fmla="*/ 23 w 100"/>
                <a:gd name="T67" fmla="*/ 44 h 258"/>
                <a:gd name="T68" fmla="*/ 39 w 100"/>
                <a:gd name="T69" fmla="*/ 83 h 258"/>
                <a:gd name="T70" fmla="*/ 26 w 100"/>
                <a:gd name="T71" fmla="*/ 184 h 258"/>
                <a:gd name="T72" fmla="*/ 40 w 100"/>
                <a:gd name="T73" fmla="*/ 219 h 258"/>
                <a:gd name="T74" fmla="*/ 40 w 100"/>
                <a:gd name="T75" fmla="*/ 165 h 258"/>
                <a:gd name="T76" fmla="*/ 40 w 100"/>
                <a:gd name="T77" fmla="*/ 162 h 258"/>
                <a:gd name="T78" fmla="*/ 40 w 100"/>
                <a:gd name="T79" fmla="*/ 127 h 258"/>
                <a:gd name="T80" fmla="*/ 40 w 100"/>
                <a:gd name="T81" fmla="*/ 119 h 258"/>
                <a:gd name="T82" fmla="*/ 24 w 100"/>
                <a:gd name="T83" fmla="*/ 240 h 258"/>
                <a:gd name="T84" fmla="*/ 60 w 100"/>
                <a:gd name="T85" fmla="*/ 117 h 258"/>
                <a:gd name="T86" fmla="*/ 59 w 100"/>
                <a:gd name="T87" fmla="*/ 41 h 258"/>
                <a:gd name="T88" fmla="*/ 60 w 100"/>
                <a:gd name="T89" fmla="*/ 78 h 258"/>
                <a:gd name="T90" fmla="*/ 43 w 100"/>
                <a:gd name="T91" fmla="*/ 98 h 258"/>
                <a:gd name="T92" fmla="*/ 58 w 100"/>
                <a:gd name="T93" fmla="*/ 239 h 258"/>
                <a:gd name="T94" fmla="*/ 59 w 100"/>
                <a:gd name="T95" fmla="*/ 201 h 258"/>
                <a:gd name="T96" fmla="*/ 59 w 100"/>
                <a:gd name="T97" fmla="*/ 177 h 258"/>
                <a:gd name="T98" fmla="*/ 45 w 100"/>
                <a:gd name="T99" fmla="*/ 161 h 258"/>
                <a:gd name="T100" fmla="*/ 44 w 100"/>
                <a:gd name="T101" fmla="*/ 137 h 258"/>
                <a:gd name="T102" fmla="*/ 62 w 100"/>
                <a:gd name="T103" fmla="*/ 36 h 258"/>
                <a:gd name="T104" fmla="*/ 78 w 100"/>
                <a:gd name="T105" fmla="*/ 38 h 258"/>
                <a:gd name="T106" fmla="*/ 62 w 100"/>
                <a:gd name="T107" fmla="*/ 2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258">
                  <a:moveTo>
                    <a:pt x="98" y="240"/>
                  </a:moveTo>
                  <a:cubicBezTo>
                    <a:pt x="96" y="240"/>
                    <a:pt x="93" y="240"/>
                    <a:pt x="91" y="240"/>
                  </a:cubicBezTo>
                  <a:cubicBezTo>
                    <a:pt x="90" y="219"/>
                    <a:pt x="90" y="198"/>
                    <a:pt x="90" y="177"/>
                  </a:cubicBezTo>
                  <a:cubicBezTo>
                    <a:pt x="90" y="177"/>
                    <a:pt x="91" y="177"/>
                    <a:pt x="92" y="177"/>
                  </a:cubicBezTo>
                  <a:cubicBezTo>
                    <a:pt x="93" y="177"/>
                    <a:pt x="93" y="174"/>
                    <a:pt x="91" y="174"/>
                  </a:cubicBezTo>
                  <a:cubicBezTo>
                    <a:pt x="91" y="174"/>
                    <a:pt x="90" y="174"/>
                    <a:pt x="90" y="174"/>
                  </a:cubicBezTo>
                  <a:cubicBezTo>
                    <a:pt x="89" y="170"/>
                    <a:pt x="89" y="165"/>
                    <a:pt x="89" y="161"/>
                  </a:cubicBezTo>
                  <a:cubicBezTo>
                    <a:pt x="90" y="160"/>
                    <a:pt x="91" y="160"/>
                    <a:pt x="92" y="160"/>
                  </a:cubicBezTo>
                  <a:cubicBezTo>
                    <a:pt x="93" y="160"/>
                    <a:pt x="93" y="158"/>
                    <a:pt x="91" y="158"/>
                  </a:cubicBezTo>
                  <a:cubicBezTo>
                    <a:pt x="91" y="158"/>
                    <a:pt x="90" y="158"/>
                    <a:pt x="89" y="158"/>
                  </a:cubicBezTo>
                  <a:cubicBezTo>
                    <a:pt x="89" y="145"/>
                    <a:pt x="88" y="131"/>
                    <a:pt x="88" y="118"/>
                  </a:cubicBezTo>
                  <a:cubicBezTo>
                    <a:pt x="89" y="118"/>
                    <a:pt x="89" y="118"/>
                    <a:pt x="90" y="118"/>
                  </a:cubicBezTo>
                  <a:cubicBezTo>
                    <a:pt x="92" y="117"/>
                    <a:pt x="92" y="115"/>
                    <a:pt x="90" y="115"/>
                  </a:cubicBezTo>
                  <a:cubicBezTo>
                    <a:pt x="89" y="115"/>
                    <a:pt x="88" y="115"/>
                    <a:pt x="87" y="115"/>
                  </a:cubicBezTo>
                  <a:cubicBezTo>
                    <a:pt x="87" y="96"/>
                    <a:pt x="85" y="76"/>
                    <a:pt x="84" y="56"/>
                  </a:cubicBezTo>
                  <a:cubicBezTo>
                    <a:pt x="85" y="56"/>
                    <a:pt x="86" y="56"/>
                    <a:pt x="86" y="56"/>
                  </a:cubicBezTo>
                  <a:cubicBezTo>
                    <a:pt x="88" y="56"/>
                    <a:pt x="87" y="54"/>
                    <a:pt x="86" y="54"/>
                  </a:cubicBezTo>
                  <a:cubicBezTo>
                    <a:pt x="85" y="54"/>
                    <a:pt x="85" y="54"/>
                    <a:pt x="84" y="54"/>
                  </a:cubicBezTo>
                  <a:cubicBezTo>
                    <a:pt x="83" y="42"/>
                    <a:pt x="82" y="29"/>
                    <a:pt x="81" y="17"/>
                  </a:cubicBezTo>
                  <a:cubicBezTo>
                    <a:pt x="83" y="17"/>
                    <a:pt x="82" y="15"/>
                    <a:pt x="81" y="14"/>
                  </a:cubicBezTo>
                  <a:cubicBezTo>
                    <a:pt x="80" y="11"/>
                    <a:pt x="80" y="7"/>
                    <a:pt x="80" y="4"/>
                  </a:cubicBezTo>
                  <a:cubicBezTo>
                    <a:pt x="80" y="3"/>
                    <a:pt x="78" y="3"/>
                    <a:pt x="78" y="4"/>
                  </a:cubicBezTo>
                  <a:cubicBezTo>
                    <a:pt x="79" y="7"/>
                    <a:pt x="79" y="11"/>
                    <a:pt x="79" y="14"/>
                  </a:cubicBezTo>
                  <a:cubicBezTo>
                    <a:pt x="73" y="14"/>
                    <a:pt x="67" y="13"/>
                    <a:pt x="60" y="13"/>
                  </a:cubicBezTo>
                  <a:cubicBezTo>
                    <a:pt x="60" y="11"/>
                    <a:pt x="60" y="9"/>
                    <a:pt x="60" y="6"/>
                  </a:cubicBezTo>
                  <a:cubicBezTo>
                    <a:pt x="60" y="5"/>
                    <a:pt x="58" y="5"/>
                    <a:pt x="58" y="6"/>
                  </a:cubicBezTo>
                  <a:cubicBezTo>
                    <a:pt x="58" y="9"/>
                    <a:pt x="58" y="11"/>
                    <a:pt x="58" y="13"/>
                  </a:cubicBezTo>
                  <a:cubicBezTo>
                    <a:pt x="52" y="13"/>
                    <a:pt x="45" y="14"/>
                    <a:pt x="39" y="14"/>
                  </a:cubicBezTo>
                  <a:cubicBezTo>
                    <a:pt x="38" y="10"/>
                    <a:pt x="38" y="5"/>
                    <a:pt x="38" y="1"/>
                  </a:cubicBezTo>
                  <a:cubicBezTo>
                    <a:pt x="38" y="0"/>
                    <a:pt x="36" y="0"/>
                    <a:pt x="36" y="1"/>
                  </a:cubicBezTo>
                  <a:cubicBezTo>
                    <a:pt x="37" y="6"/>
                    <a:pt x="37" y="10"/>
                    <a:pt x="37" y="15"/>
                  </a:cubicBezTo>
                  <a:cubicBezTo>
                    <a:pt x="32" y="15"/>
                    <a:pt x="26" y="16"/>
                    <a:pt x="21" y="17"/>
                  </a:cubicBezTo>
                  <a:cubicBezTo>
                    <a:pt x="21" y="15"/>
                    <a:pt x="21" y="12"/>
                    <a:pt x="21" y="10"/>
                  </a:cubicBezTo>
                  <a:cubicBezTo>
                    <a:pt x="21" y="10"/>
                    <a:pt x="20" y="10"/>
                    <a:pt x="20" y="10"/>
                  </a:cubicBezTo>
                  <a:cubicBezTo>
                    <a:pt x="20" y="13"/>
                    <a:pt x="20" y="15"/>
                    <a:pt x="20" y="17"/>
                  </a:cubicBezTo>
                  <a:cubicBezTo>
                    <a:pt x="17" y="18"/>
                    <a:pt x="14" y="18"/>
                    <a:pt x="10" y="19"/>
                  </a:cubicBezTo>
                  <a:cubicBezTo>
                    <a:pt x="10" y="14"/>
                    <a:pt x="10" y="10"/>
                    <a:pt x="10" y="5"/>
                  </a:cubicBezTo>
                  <a:cubicBezTo>
                    <a:pt x="10" y="4"/>
                    <a:pt x="9" y="4"/>
                    <a:pt x="9" y="5"/>
                  </a:cubicBezTo>
                  <a:cubicBezTo>
                    <a:pt x="8" y="18"/>
                    <a:pt x="8" y="31"/>
                    <a:pt x="8" y="44"/>
                  </a:cubicBezTo>
                  <a:cubicBezTo>
                    <a:pt x="7" y="44"/>
                    <a:pt x="7" y="44"/>
                    <a:pt x="6" y="44"/>
                  </a:cubicBezTo>
                  <a:cubicBezTo>
                    <a:pt x="5" y="44"/>
                    <a:pt x="5" y="46"/>
                    <a:pt x="6" y="45"/>
                  </a:cubicBezTo>
                  <a:cubicBezTo>
                    <a:pt x="7" y="45"/>
                    <a:pt x="7" y="45"/>
                    <a:pt x="8" y="45"/>
                  </a:cubicBezTo>
                  <a:cubicBezTo>
                    <a:pt x="7" y="64"/>
                    <a:pt x="7" y="83"/>
                    <a:pt x="7" y="102"/>
                  </a:cubicBezTo>
                  <a:cubicBezTo>
                    <a:pt x="6" y="102"/>
                    <a:pt x="4" y="102"/>
                    <a:pt x="3" y="102"/>
                  </a:cubicBezTo>
                  <a:cubicBezTo>
                    <a:pt x="3" y="102"/>
                    <a:pt x="3" y="103"/>
                    <a:pt x="3" y="103"/>
                  </a:cubicBezTo>
                  <a:cubicBezTo>
                    <a:pt x="4" y="103"/>
                    <a:pt x="6" y="103"/>
                    <a:pt x="7" y="103"/>
                  </a:cubicBezTo>
                  <a:cubicBezTo>
                    <a:pt x="7" y="115"/>
                    <a:pt x="7" y="127"/>
                    <a:pt x="6" y="140"/>
                  </a:cubicBezTo>
                  <a:cubicBezTo>
                    <a:pt x="6" y="140"/>
                    <a:pt x="6" y="140"/>
                    <a:pt x="5" y="140"/>
                  </a:cubicBezTo>
                  <a:cubicBezTo>
                    <a:pt x="4" y="140"/>
                    <a:pt x="4" y="141"/>
                    <a:pt x="5" y="141"/>
                  </a:cubicBezTo>
                  <a:cubicBezTo>
                    <a:pt x="6" y="141"/>
                    <a:pt x="6" y="141"/>
                    <a:pt x="6" y="141"/>
                  </a:cubicBezTo>
                  <a:cubicBezTo>
                    <a:pt x="6" y="149"/>
                    <a:pt x="6" y="157"/>
                    <a:pt x="6" y="164"/>
                  </a:cubicBezTo>
                  <a:cubicBezTo>
                    <a:pt x="6" y="164"/>
                    <a:pt x="6" y="164"/>
                    <a:pt x="6" y="164"/>
                  </a:cubicBezTo>
                  <a:cubicBezTo>
                    <a:pt x="5" y="164"/>
                    <a:pt x="5" y="166"/>
                    <a:pt x="6" y="166"/>
                  </a:cubicBezTo>
                  <a:cubicBezTo>
                    <a:pt x="6" y="166"/>
                    <a:pt x="6" y="166"/>
                    <a:pt x="6" y="166"/>
                  </a:cubicBezTo>
                  <a:cubicBezTo>
                    <a:pt x="6" y="172"/>
                    <a:pt x="6" y="178"/>
                    <a:pt x="6" y="184"/>
                  </a:cubicBezTo>
                  <a:cubicBezTo>
                    <a:pt x="4" y="184"/>
                    <a:pt x="3" y="184"/>
                    <a:pt x="1" y="184"/>
                  </a:cubicBezTo>
                  <a:cubicBezTo>
                    <a:pt x="0" y="184"/>
                    <a:pt x="0" y="186"/>
                    <a:pt x="1" y="186"/>
                  </a:cubicBezTo>
                  <a:cubicBezTo>
                    <a:pt x="3" y="186"/>
                    <a:pt x="4" y="186"/>
                    <a:pt x="6" y="186"/>
                  </a:cubicBezTo>
                  <a:cubicBezTo>
                    <a:pt x="6" y="192"/>
                    <a:pt x="6" y="198"/>
                    <a:pt x="6" y="204"/>
                  </a:cubicBezTo>
                  <a:cubicBezTo>
                    <a:pt x="5" y="204"/>
                    <a:pt x="4" y="204"/>
                    <a:pt x="3" y="203"/>
                  </a:cubicBezTo>
                  <a:cubicBezTo>
                    <a:pt x="2" y="203"/>
                    <a:pt x="2" y="205"/>
                    <a:pt x="3" y="205"/>
                  </a:cubicBezTo>
                  <a:cubicBezTo>
                    <a:pt x="4" y="205"/>
                    <a:pt x="5" y="206"/>
                    <a:pt x="6" y="206"/>
                  </a:cubicBezTo>
                  <a:cubicBezTo>
                    <a:pt x="6" y="211"/>
                    <a:pt x="6" y="216"/>
                    <a:pt x="6" y="221"/>
                  </a:cubicBezTo>
                  <a:cubicBezTo>
                    <a:pt x="4" y="221"/>
                    <a:pt x="3" y="221"/>
                    <a:pt x="1" y="221"/>
                  </a:cubicBezTo>
                  <a:cubicBezTo>
                    <a:pt x="0" y="221"/>
                    <a:pt x="0" y="222"/>
                    <a:pt x="1" y="222"/>
                  </a:cubicBezTo>
                  <a:cubicBezTo>
                    <a:pt x="3" y="222"/>
                    <a:pt x="4" y="222"/>
                    <a:pt x="6" y="222"/>
                  </a:cubicBezTo>
                  <a:cubicBezTo>
                    <a:pt x="6" y="228"/>
                    <a:pt x="6" y="234"/>
                    <a:pt x="6" y="241"/>
                  </a:cubicBezTo>
                  <a:cubicBezTo>
                    <a:pt x="6" y="241"/>
                    <a:pt x="5" y="241"/>
                    <a:pt x="5" y="241"/>
                  </a:cubicBezTo>
                  <a:cubicBezTo>
                    <a:pt x="3" y="241"/>
                    <a:pt x="3" y="243"/>
                    <a:pt x="5" y="243"/>
                  </a:cubicBezTo>
                  <a:cubicBezTo>
                    <a:pt x="5" y="243"/>
                    <a:pt x="6" y="243"/>
                    <a:pt x="6" y="243"/>
                  </a:cubicBezTo>
                  <a:cubicBezTo>
                    <a:pt x="6" y="246"/>
                    <a:pt x="6" y="250"/>
                    <a:pt x="6" y="253"/>
                  </a:cubicBezTo>
                  <a:cubicBezTo>
                    <a:pt x="6" y="255"/>
                    <a:pt x="9" y="255"/>
                    <a:pt x="9" y="253"/>
                  </a:cubicBezTo>
                  <a:cubicBezTo>
                    <a:pt x="9" y="250"/>
                    <a:pt x="9" y="246"/>
                    <a:pt x="9" y="243"/>
                  </a:cubicBezTo>
                  <a:cubicBezTo>
                    <a:pt x="13" y="243"/>
                    <a:pt x="17" y="243"/>
                    <a:pt x="21" y="243"/>
                  </a:cubicBezTo>
                  <a:cubicBezTo>
                    <a:pt x="21" y="248"/>
                    <a:pt x="21" y="252"/>
                    <a:pt x="21" y="257"/>
                  </a:cubicBezTo>
                  <a:cubicBezTo>
                    <a:pt x="21" y="258"/>
                    <a:pt x="23" y="258"/>
                    <a:pt x="23" y="257"/>
                  </a:cubicBezTo>
                  <a:cubicBezTo>
                    <a:pt x="23" y="252"/>
                    <a:pt x="24" y="248"/>
                    <a:pt x="24" y="243"/>
                  </a:cubicBezTo>
                  <a:cubicBezTo>
                    <a:pt x="30" y="244"/>
                    <a:pt x="35" y="244"/>
                    <a:pt x="41" y="244"/>
                  </a:cubicBezTo>
                  <a:cubicBezTo>
                    <a:pt x="41" y="246"/>
                    <a:pt x="42" y="247"/>
                    <a:pt x="42" y="249"/>
                  </a:cubicBezTo>
                  <a:cubicBezTo>
                    <a:pt x="42" y="247"/>
                    <a:pt x="39" y="248"/>
                    <a:pt x="39" y="249"/>
                  </a:cubicBezTo>
                  <a:cubicBezTo>
                    <a:pt x="39" y="250"/>
                    <a:pt x="39" y="251"/>
                    <a:pt x="40" y="252"/>
                  </a:cubicBezTo>
                  <a:cubicBezTo>
                    <a:pt x="40" y="254"/>
                    <a:pt x="43" y="254"/>
                    <a:pt x="43" y="252"/>
                  </a:cubicBezTo>
                  <a:cubicBezTo>
                    <a:pt x="43" y="250"/>
                    <a:pt x="43" y="247"/>
                    <a:pt x="43" y="244"/>
                  </a:cubicBezTo>
                  <a:cubicBezTo>
                    <a:pt x="48" y="244"/>
                    <a:pt x="53" y="244"/>
                    <a:pt x="58" y="244"/>
                  </a:cubicBezTo>
                  <a:cubicBezTo>
                    <a:pt x="58" y="247"/>
                    <a:pt x="58" y="250"/>
                    <a:pt x="58" y="253"/>
                  </a:cubicBezTo>
                  <a:cubicBezTo>
                    <a:pt x="58" y="255"/>
                    <a:pt x="61" y="255"/>
                    <a:pt x="61" y="253"/>
                  </a:cubicBezTo>
                  <a:cubicBezTo>
                    <a:pt x="61" y="250"/>
                    <a:pt x="61" y="247"/>
                    <a:pt x="62" y="245"/>
                  </a:cubicBezTo>
                  <a:cubicBezTo>
                    <a:pt x="70" y="245"/>
                    <a:pt x="78" y="244"/>
                    <a:pt x="87" y="244"/>
                  </a:cubicBezTo>
                  <a:cubicBezTo>
                    <a:pt x="87" y="247"/>
                    <a:pt x="87" y="251"/>
                    <a:pt x="87" y="254"/>
                  </a:cubicBezTo>
                  <a:cubicBezTo>
                    <a:pt x="87" y="257"/>
                    <a:pt x="91" y="257"/>
                    <a:pt x="91" y="254"/>
                  </a:cubicBezTo>
                  <a:cubicBezTo>
                    <a:pt x="91" y="251"/>
                    <a:pt x="91" y="247"/>
                    <a:pt x="91" y="244"/>
                  </a:cubicBezTo>
                  <a:cubicBezTo>
                    <a:pt x="93" y="244"/>
                    <a:pt x="96" y="243"/>
                    <a:pt x="98" y="243"/>
                  </a:cubicBezTo>
                  <a:cubicBezTo>
                    <a:pt x="100" y="243"/>
                    <a:pt x="100" y="240"/>
                    <a:pt x="98" y="240"/>
                  </a:cubicBezTo>
                  <a:close/>
                  <a:moveTo>
                    <a:pt x="86" y="215"/>
                  </a:moveTo>
                  <a:cubicBezTo>
                    <a:pt x="79" y="216"/>
                    <a:pt x="71" y="217"/>
                    <a:pt x="63" y="218"/>
                  </a:cubicBezTo>
                  <a:cubicBezTo>
                    <a:pt x="64" y="213"/>
                    <a:pt x="64" y="208"/>
                    <a:pt x="64" y="204"/>
                  </a:cubicBezTo>
                  <a:cubicBezTo>
                    <a:pt x="71" y="203"/>
                    <a:pt x="79" y="202"/>
                    <a:pt x="86" y="201"/>
                  </a:cubicBezTo>
                  <a:cubicBezTo>
                    <a:pt x="86" y="206"/>
                    <a:pt x="86" y="211"/>
                    <a:pt x="86" y="215"/>
                  </a:cubicBezTo>
                  <a:close/>
                  <a:moveTo>
                    <a:pt x="86" y="198"/>
                  </a:moveTo>
                  <a:cubicBezTo>
                    <a:pt x="79" y="199"/>
                    <a:pt x="71" y="200"/>
                    <a:pt x="64" y="200"/>
                  </a:cubicBezTo>
                  <a:cubicBezTo>
                    <a:pt x="64" y="194"/>
                    <a:pt x="64" y="187"/>
                    <a:pt x="65" y="180"/>
                  </a:cubicBezTo>
                  <a:cubicBezTo>
                    <a:pt x="72" y="179"/>
                    <a:pt x="79" y="179"/>
                    <a:pt x="85" y="178"/>
                  </a:cubicBezTo>
                  <a:cubicBezTo>
                    <a:pt x="86" y="185"/>
                    <a:pt x="86" y="192"/>
                    <a:pt x="86" y="198"/>
                  </a:cubicBezTo>
                  <a:close/>
                  <a:moveTo>
                    <a:pt x="85" y="175"/>
                  </a:moveTo>
                  <a:cubicBezTo>
                    <a:pt x="78" y="175"/>
                    <a:pt x="72" y="176"/>
                    <a:pt x="65" y="177"/>
                  </a:cubicBezTo>
                  <a:cubicBezTo>
                    <a:pt x="65" y="172"/>
                    <a:pt x="65" y="168"/>
                    <a:pt x="65" y="163"/>
                  </a:cubicBezTo>
                  <a:cubicBezTo>
                    <a:pt x="72" y="163"/>
                    <a:pt x="78" y="162"/>
                    <a:pt x="85" y="161"/>
                  </a:cubicBezTo>
                  <a:cubicBezTo>
                    <a:pt x="85" y="166"/>
                    <a:pt x="85" y="170"/>
                    <a:pt x="85" y="175"/>
                  </a:cubicBezTo>
                  <a:close/>
                  <a:moveTo>
                    <a:pt x="84" y="137"/>
                  </a:moveTo>
                  <a:cubicBezTo>
                    <a:pt x="84" y="144"/>
                    <a:pt x="85" y="151"/>
                    <a:pt x="85" y="158"/>
                  </a:cubicBezTo>
                  <a:cubicBezTo>
                    <a:pt x="78" y="159"/>
                    <a:pt x="72" y="159"/>
                    <a:pt x="65" y="160"/>
                  </a:cubicBezTo>
                  <a:cubicBezTo>
                    <a:pt x="65" y="153"/>
                    <a:pt x="65" y="146"/>
                    <a:pt x="65" y="139"/>
                  </a:cubicBezTo>
                  <a:cubicBezTo>
                    <a:pt x="71" y="139"/>
                    <a:pt x="78" y="138"/>
                    <a:pt x="84" y="137"/>
                  </a:cubicBezTo>
                  <a:close/>
                  <a:moveTo>
                    <a:pt x="84" y="134"/>
                  </a:moveTo>
                  <a:cubicBezTo>
                    <a:pt x="78" y="135"/>
                    <a:pt x="71" y="135"/>
                    <a:pt x="65" y="136"/>
                  </a:cubicBezTo>
                  <a:cubicBezTo>
                    <a:pt x="65" y="131"/>
                    <a:pt x="65" y="126"/>
                    <a:pt x="65" y="120"/>
                  </a:cubicBezTo>
                  <a:cubicBezTo>
                    <a:pt x="71" y="120"/>
                    <a:pt x="77" y="119"/>
                    <a:pt x="83" y="119"/>
                  </a:cubicBezTo>
                  <a:cubicBezTo>
                    <a:pt x="84" y="124"/>
                    <a:pt x="84" y="129"/>
                    <a:pt x="84" y="134"/>
                  </a:cubicBezTo>
                  <a:close/>
                  <a:moveTo>
                    <a:pt x="83" y="115"/>
                  </a:moveTo>
                  <a:cubicBezTo>
                    <a:pt x="77" y="116"/>
                    <a:pt x="71" y="116"/>
                    <a:pt x="65" y="117"/>
                  </a:cubicBezTo>
                  <a:cubicBezTo>
                    <a:pt x="64" y="111"/>
                    <a:pt x="64" y="105"/>
                    <a:pt x="64" y="99"/>
                  </a:cubicBezTo>
                  <a:cubicBezTo>
                    <a:pt x="70" y="99"/>
                    <a:pt x="76" y="98"/>
                    <a:pt x="82" y="97"/>
                  </a:cubicBezTo>
                  <a:cubicBezTo>
                    <a:pt x="82" y="97"/>
                    <a:pt x="83" y="97"/>
                    <a:pt x="83" y="97"/>
                  </a:cubicBezTo>
                  <a:cubicBezTo>
                    <a:pt x="83" y="103"/>
                    <a:pt x="83" y="109"/>
                    <a:pt x="83" y="115"/>
                  </a:cubicBezTo>
                  <a:close/>
                  <a:moveTo>
                    <a:pt x="83" y="95"/>
                  </a:moveTo>
                  <a:cubicBezTo>
                    <a:pt x="82" y="95"/>
                    <a:pt x="82" y="95"/>
                    <a:pt x="82" y="95"/>
                  </a:cubicBezTo>
                  <a:cubicBezTo>
                    <a:pt x="76" y="95"/>
                    <a:pt x="70" y="95"/>
                    <a:pt x="64" y="96"/>
                  </a:cubicBezTo>
                  <a:cubicBezTo>
                    <a:pt x="64" y="91"/>
                    <a:pt x="64" y="87"/>
                    <a:pt x="63" y="82"/>
                  </a:cubicBezTo>
                  <a:cubicBezTo>
                    <a:pt x="70" y="81"/>
                    <a:pt x="76" y="80"/>
                    <a:pt x="82" y="79"/>
                  </a:cubicBezTo>
                  <a:cubicBezTo>
                    <a:pt x="82" y="84"/>
                    <a:pt x="82" y="90"/>
                    <a:pt x="83" y="95"/>
                  </a:cubicBezTo>
                  <a:close/>
                  <a:moveTo>
                    <a:pt x="63" y="78"/>
                  </a:moveTo>
                  <a:cubicBezTo>
                    <a:pt x="63" y="72"/>
                    <a:pt x="63" y="65"/>
                    <a:pt x="63" y="59"/>
                  </a:cubicBezTo>
                  <a:cubicBezTo>
                    <a:pt x="69" y="59"/>
                    <a:pt x="75" y="58"/>
                    <a:pt x="81" y="57"/>
                  </a:cubicBezTo>
                  <a:cubicBezTo>
                    <a:pt x="81" y="63"/>
                    <a:pt x="82" y="70"/>
                    <a:pt x="82" y="76"/>
                  </a:cubicBezTo>
                  <a:cubicBezTo>
                    <a:pt x="76" y="77"/>
                    <a:pt x="69" y="77"/>
                    <a:pt x="63" y="78"/>
                  </a:cubicBezTo>
                  <a:close/>
                  <a:moveTo>
                    <a:pt x="20" y="20"/>
                  </a:moveTo>
                  <a:cubicBezTo>
                    <a:pt x="20" y="27"/>
                    <a:pt x="20" y="34"/>
                    <a:pt x="20" y="42"/>
                  </a:cubicBezTo>
                  <a:cubicBezTo>
                    <a:pt x="17" y="42"/>
                    <a:pt x="14" y="43"/>
                    <a:pt x="11" y="43"/>
                  </a:cubicBezTo>
                  <a:cubicBezTo>
                    <a:pt x="11" y="36"/>
                    <a:pt x="10" y="28"/>
                    <a:pt x="10" y="20"/>
                  </a:cubicBezTo>
                  <a:cubicBezTo>
                    <a:pt x="14" y="20"/>
                    <a:pt x="17" y="20"/>
                    <a:pt x="20" y="20"/>
                  </a:cubicBezTo>
                  <a:close/>
                  <a:moveTo>
                    <a:pt x="13" y="63"/>
                  </a:moveTo>
                  <a:cubicBezTo>
                    <a:pt x="15" y="63"/>
                    <a:pt x="18" y="62"/>
                    <a:pt x="21" y="62"/>
                  </a:cubicBezTo>
                  <a:cubicBezTo>
                    <a:pt x="21" y="68"/>
                    <a:pt x="21" y="75"/>
                    <a:pt x="21" y="81"/>
                  </a:cubicBezTo>
                  <a:cubicBezTo>
                    <a:pt x="18" y="81"/>
                    <a:pt x="15" y="81"/>
                    <a:pt x="11" y="81"/>
                  </a:cubicBezTo>
                  <a:cubicBezTo>
                    <a:pt x="11" y="81"/>
                    <a:pt x="11" y="81"/>
                    <a:pt x="11" y="81"/>
                  </a:cubicBezTo>
                  <a:cubicBezTo>
                    <a:pt x="11" y="69"/>
                    <a:pt x="11" y="57"/>
                    <a:pt x="11" y="45"/>
                  </a:cubicBezTo>
                  <a:cubicBezTo>
                    <a:pt x="14" y="45"/>
                    <a:pt x="17" y="44"/>
                    <a:pt x="21" y="44"/>
                  </a:cubicBezTo>
                  <a:cubicBezTo>
                    <a:pt x="21" y="49"/>
                    <a:pt x="21" y="55"/>
                    <a:pt x="21" y="60"/>
                  </a:cubicBezTo>
                  <a:cubicBezTo>
                    <a:pt x="18" y="60"/>
                    <a:pt x="15" y="61"/>
                    <a:pt x="13" y="61"/>
                  </a:cubicBezTo>
                  <a:cubicBezTo>
                    <a:pt x="11" y="61"/>
                    <a:pt x="11" y="63"/>
                    <a:pt x="13" y="63"/>
                  </a:cubicBezTo>
                  <a:close/>
                  <a:moveTo>
                    <a:pt x="11" y="102"/>
                  </a:moveTo>
                  <a:cubicBezTo>
                    <a:pt x="14" y="102"/>
                    <a:pt x="18" y="102"/>
                    <a:pt x="22" y="102"/>
                  </a:cubicBezTo>
                  <a:cubicBezTo>
                    <a:pt x="22" y="108"/>
                    <a:pt x="22" y="113"/>
                    <a:pt x="22" y="119"/>
                  </a:cubicBezTo>
                  <a:cubicBezTo>
                    <a:pt x="18" y="119"/>
                    <a:pt x="14" y="119"/>
                    <a:pt x="11" y="119"/>
                  </a:cubicBezTo>
                  <a:cubicBezTo>
                    <a:pt x="11" y="114"/>
                    <a:pt x="11" y="108"/>
                    <a:pt x="11" y="102"/>
                  </a:cubicBezTo>
                  <a:close/>
                  <a:moveTo>
                    <a:pt x="11" y="101"/>
                  </a:moveTo>
                  <a:cubicBezTo>
                    <a:pt x="11" y="95"/>
                    <a:pt x="11" y="89"/>
                    <a:pt x="11" y="82"/>
                  </a:cubicBezTo>
                  <a:cubicBezTo>
                    <a:pt x="11" y="82"/>
                    <a:pt x="11" y="83"/>
                    <a:pt x="11" y="83"/>
                  </a:cubicBezTo>
                  <a:cubicBezTo>
                    <a:pt x="15" y="83"/>
                    <a:pt x="18" y="83"/>
                    <a:pt x="21" y="83"/>
                  </a:cubicBezTo>
                  <a:cubicBezTo>
                    <a:pt x="22" y="89"/>
                    <a:pt x="22" y="94"/>
                    <a:pt x="22" y="100"/>
                  </a:cubicBezTo>
                  <a:cubicBezTo>
                    <a:pt x="18" y="100"/>
                    <a:pt x="14" y="101"/>
                    <a:pt x="11" y="101"/>
                  </a:cubicBezTo>
                  <a:close/>
                  <a:moveTo>
                    <a:pt x="21" y="240"/>
                  </a:moveTo>
                  <a:cubicBezTo>
                    <a:pt x="17" y="240"/>
                    <a:pt x="13" y="240"/>
                    <a:pt x="9" y="241"/>
                  </a:cubicBezTo>
                  <a:cubicBezTo>
                    <a:pt x="9" y="234"/>
                    <a:pt x="9" y="228"/>
                    <a:pt x="9" y="222"/>
                  </a:cubicBezTo>
                  <a:cubicBezTo>
                    <a:pt x="13" y="222"/>
                    <a:pt x="17" y="222"/>
                    <a:pt x="21" y="223"/>
                  </a:cubicBezTo>
                  <a:cubicBezTo>
                    <a:pt x="21" y="228"/>
                    <a:pt x="21" y="234"/>
                    <a:pt x="21" y="240"/>
                  </a:cubicBezTo>
                  <a:close/>
                  <a:moveTo>
                    <a:pt x="21" y="220"/>
                  </a:moveTo>
                  <a:cubicBezTo>
                    <a:pt x="17" y="220"/>
                    <a:pt x="13" y="221"/>
                    <a:pt x="10" y="221"/>
                  </a:cubicBezTo>
                  <a:cubicBezTo>
                    <a:pt x="10" y="216"/>
                    <a:pt x="10" y="211"/>
                    <a:pt x="10" y="207"/>
                  </a:cubicBezTo>
                  <a:cubicBezTo>
                    <a:pt x="13" y="207"/>
                    <a:pt x="17" y="207"/>
                    <a:pt x="21" y="207"/>
                  </a:cubicBezTo>
                  <a:cubicBezTo>
                    <a:pt x="21" y="212"/>
                    <a:pt x="21" y="216"/>
                    <a:pt x="21" y="220"/>
                  </a:cubicBezTo>
                  <a:close/>
                  <a:moveTo>
                    <a:pt x="21" y="205"/>
                  </a:moveTo>
                  <a:cubicBezTo>
                    <a:pt x="17" y="205"/>
                    <a:pt x="13" y="205"/>
                    <a:pt x="10" y="205"/>
                  </a:cubicBezTo>
                  <a:cubicBezTo>
                    <a:pt x="10" y="198"/>
                    <a:pt x="10" y="192"/>
                    <a:pt x="10" y="185"/>
                  </a:cubicBezTo>
                  <a:cubicBezTo>
                    <a:pt x="14" y="185"/>
                    <a:pt x="18" y="185"/>
                    <a:pt x="22" y="184"/>
                  </a:cubicBezTo>
                  <a:cubicBezTo>
                    <a:pt x="21" y="191"/>
                    <a:pt x="21" y="198"/>
                    <a:pt x="21" y="205"/>
                  </a:cubicBezTo>
                  <a:close/>
                  <a:moveTo>
                    <a:pt x="22" y="182"/>
                  </a:moveTo>
                  <a:cubicBezTo>
                    <a:pt x="18" y="182"/>
                    <a:pt x="14" y="183"/>
                    <a:pt x="10" y="183"/>
                  </a:cubicBezTo>
                  <a:cubicBezTo>
                    <a:pt x="10" y="177"/>
                    <a:pt x="10" y="172"/>
                    <a:pt x="10" y="166"/>
                  </a:cubicBezTo>
                  <a:cubicBezTo>
                    <a:pt x="14" y="166"/>
                    <a:pt x="18" y="166"/>
                    <a:pt x="22" y="166"/>
                  </a:cubicBezTo>
                  <a:cubicBezTo>
                    <a:pt x="22" y="171"/>
                    <a:pt x="22" y="176"/>
                    <a:pt x="22" y="182"/>
                  </a:cubicBezTo>
                  <a:close/>
                  <a:moveTo>
                    <a:pt x="22" y="163"/>
                  </a:moveTo>
                  <a:cubicBezTo>
                    <a:pt x="18" y="163"/>
                    <a:pt x="14" y="164"/>
                    <a:pt x="10" y="164"/>
                  </a:cubicBezTo>
                  <a:cubicBezTo>
                    <a:pt x="10" y="156"/>
                    <a:pt x="10" y="149"/>
                    <a:pt x="10" y="141"/>
                  </a:cubicBezTo>
                  <a:cubicBezTo>
                    <a:pt x="10" y="141"/>
                    <a:pt x="10" y="141"/>
                    <a:pt x="10" y="141"/>
                  </a:cubicBezTo>
                  <a:cubicBezTo>
                    <a:pt x="10" y="141"/>
                    <a:pt x="10" y="141"/>
                    <a:pt x="10" y="141"/>
                  </a:cubicBezTo>
                  <a:cubicBezTo>
                    <a:pt x="14" y="142"/>
                    <a:pt x="18" y="142"/>
                    <a:pt x="22" y="142"/>
                  </a:cubicBezTo>
                  <a:cubicBezTo>
                    <a:pt x="22" y="149"/>
                    <a:pt x="22" y="156"/>
                    <a:pt x="22" y="163"/>
                  </a:cubicBezTo>
                  <a:close/>
                  <a:moveTo>
                    <a:pt x="22" y="139"/>
                  </a:moveTo>
                  <a:cubicBezTo>
                    <a:pt x="18" y="139"/>
                    <a:pt x="14" y="139"/>
                    <a:pt x="10" y="139"/>
                  </a:cubicBezTo>
                  <a:cubicBezTo>
                    <a:pt x="10" y="133"/>
                    <a:pt x="11" y="127"/>
                    <a:pt x="11" y="121"/>
                  </a:cubicBezTo>
                  <a:cubicBezTo>
                    <a:pt x="14" y="121"/>
                    <a:pt x="18" y="121"/>
                    <a:pt x="22" y="121"/>
                  </a:cubicBezTo>
                  <a:cubicBezTo>
                    <a:pt x="22" y="125"/>
                    <a:pt x="22" y="129"/>
                    <a:pt x="22" y="134"/>
                  </a:cubicBezTo>
                  <a:cubicBezTo>
                    <a:pt x="22" y="135"/>
                    <a:pt x="22" y="137"/>
                    <a:pt x="22" y="139"/>
                  </a:cubicBezTo>
                  <a:close/>
                  <a:moveTo>
                    <a:pt x="21" y="19"/>
                  </a:moveTo>
                  <a:cubicBezTo>
                    <a:pt x="27" y="19"/>
                    <a:pt x="32" y="19"/>
                    <a:pt x="37" y="18"/>
                  </a:cubicBezTo>
                  <a:cubicBezTo>
                    <a:pt x="37" y="25"/>
                    <a:pt x="37" y="32"/>
                    <a:pt x="38" y="39"/>
                  </a:cubicBezTo>
                  <a:cubicBezTo>
                    <a:pt x="33" y="40"/>
                    <a:pt x="28" y="41"/>
                    <a:pt x="23" y="42"/>
                  </a:cubicBezTo>
                  <a:cubicBezTo>
                    <a:pt x="22" y="34"/>
                    <a:pt x="22" y="27"/>
                    <a:pt x="21" y="19"/>
                  </a:cubicBezTo>
                  <a:close/>
                  <a:moveTo>
                    <a:pt x="23" y="44"/>
                  </a:moveTo>
                  <a:cubicBezTo>
                    <a:pt x="28" y="44"/>
                    <a:pt x="33" y="43"/>
                    <a:pt x="38" y="43"/>
                  </a:cubicBezTo>
                  <a:cubicBezTo>
                    <a:pt x="38" y="48"/>
                    <a:pt x="38" y="53"/>
                    <a:pt x="38" y="57"/>
                  </a:cubicBezTo>
                  <a:cubicBezTo>
                    <a:pt x="33" y="58"/>
                    <a:pt x="28" y="59"/>
                    <a:pt x="23" y="59"/>
                  </a:cubicBezTo>
                  <a:cubicBezTo>
                    <a:pt x="23" y="54"/>
                    <a:pt x="23" y="49"/>
                    <a:pt x="23" y="44"/>
                  </a:cubicBezTo>
                  <a:close/>
                  <a:moveTo>
                    <a:pt x="24" y="62"/>
                  </a:moveTo>
                  <a:cubicBezTo>
                    <a:pt x="28" y="62"/>
                    <a:pt x="33" y="62"/>
                    <a:pt x="38" y="61"/>
                  </a:cubicBezTo>
                  <a:cubicBezTo>
                    <a:pt x="39" y="67"/>
                    <a:pt x="39" y="74"/>
                    <a:pt x="39" y="80"/>
                  </a:cubicBezTo>
                  <a:cubicBezTo>
                    <a:pt x="34" y="80"/>
                    <a:pt x="29" y="80"/>
                    <a:pt x="24" y="81"/>
                  </a:cubicBezTo>
                  <a:cubicBezTo>
                    <a:pt x="24" y="74"/>
                    <a:pt x="24" y="68"/>
                    <a:pt x="24" y="62"/>
                  </a:cubicBezTo>
                  <a:close/>
                  <a:moveTo>
                    <a:pt x="39" y="83"/>
                  </a:moveTo>
                  <a:cubicBezTo>
                    <a:pt x="39" y="88"/>
                    <a:pt x="39" y="93"/>
                    <a:pt x="40" y="98"/>
                  </a:cubicBezTo>
                  <a:cubicBezTo>
                    <a:pt x="35" y="98"/>
                    <a:pt x="30" y="99"/>
                    <a:pt x="25" y="100"/>
                  </a:cubicBezTo>
                  <a:cubicBezTo>
                    <a:pt x="24" y="94"/>
                    <a:pt x="24" y="89"/>
                    <a:pt x="24" y="83"/>
                  </a:cubicBezTo>
                  <a:cubicBezTo>
                    <a:pt x="29" y="83"/>
                    <a:pt x="34" y="83"/>
                    <a:pt x="39" y="83"/>
                  </a:cubicBezTo>
                  <a:close/>
                  <a:moveTo>
                    <a:pt x="25" y="205"/>
                  </a:moveTo>
                  <a:cubicBezTo>
                    <a:pt x="26" y="198"/>
                    <a:pt x="26" y="191"/>
                    <a:pt x="26" y="184"/>
                  </a:cubicBezTo>
                  <a:cubicBezTo>
                    <a:pt x="31" y="183"/>
                    <a:pt x="35" y="183"/>
                    <a:pt x="40" y="183"/>
                  </a:cubicBezTo>
                  <a:cubicBezTo>
                    <a:pt x="40" y="185"/>
                    <a:pt x="40" y="187"/>
                    <a:pt x="40" y="189"/>
                  </a:cubicBezTo>
                  <a:cubicBezTo>
                    <a:pt x="40" y="194"/>
                    <a:pt x="40" y="198"/>
                    <a:pt x="40" y="203"/>
                  </a:cubicBezTo>
                  <a:cubicBezTo>
                    <a:pt x="35" y="204"/>
                    <a:pt x="30" y="204"/>
                    <a:pt x="25" y="205"/>
                  </a:cubicBezTo>
                  <a:close/>
                  <a:moveTo>
                    <a:pt x="40" y="206"/>
                  </a:moveTo>
                  <a:cubicBezTo>
                    <a:pt x="40" y="210"/>
                    <a:pt x="40" y="215"/>
                    <a:pt x="40" y="219"/>
                  </a:cubicBezTo>
                  <a:cubicBezTo>
                    <a:pt x="35" y="220"/>
                    <a:pt x="30" y="220"/>
                    <a:pt x="25" y="220"/>
                  </a:cubicBezTo>
                  <a:cubicBezTo>
                    <a:pt x="25" y="216"/>
                    <a:pt x="25" y="211"/>
                    <a:pt x="25" y="207"/>
                  </a:cubicBezTo>
                  <a:cubicBezTo>
                    <a:pt x="30" y="207"/>
                    <a:pt x="35" y="206"/>
                    <a:pt x="40" y="206"/>
                  </a:cubicBezTo>
                  <a:close/>
                  <a:moveTo>
                    <a:pt x="26" y="181"/>
                  </a:moveTo>
                  <a:cubicBezTo>
                    <a:pt x="26" y="176"/>
                    <a:pt x="26" y="171"/>
                    <a:pt x="25" y="166"/>
                  </a:cubicBezTo>
                  <a:cubicBezTo>
                    <a:pt x="30" y="165"/>
                    <a:pt x="35" y="165"/>
                    <a:pt x="40" y="165"/>
                  </a:cubicBezTo>
                  <a:cubicBezTo>
                    <a:pt x="40" y="170"/>
                    <a:pt x="40" y="175"/>
                    <a:pt x="40" y="179"/>
                  </a:cubicBezTo>
                  <a:cubicBezTo>
                    <a:pt x="35" y="180"/>
                    <a:pt x="31" y="181"/>
                    <a:pt x="26" y="181"/>
                  </a:cubicBezTo>
                  <a:close/>
                  <a:moveTo>
                    <a:pt x="25" y="163"/>
                  </a:moveTo>
                  <a:cubicBezTo>
                    <a:pt x="25" y="156"/>
                    <a:pt x="25" y="149"/>
                    <a:pt x="25" y="142"/>
                  </a:cubicBezTo>
                  <a:cubicBezTo>
                    <a:pt x="30" y="142"/>
                    <a:pt x="35" y="142"/>
                    <a:pt x="40" y="141"/>
                  </a:cubicBezTo>
                  <a:cubicBezTo>
                    <a:pt x="40" y="148"/>
                    <a:pt x="40" y="155"/>
                    <a:pt x="40" y="162"/>
                  </a:cubicBezTo>
                  <a:cubicBezTo>
                    <a:pt x="35" y="162"/>
                    <a:pt x="30" y="163"/>
                    <a:pt x="25" y="163"/>
                  </a:cubicBezTo>
                  <a:close/>
                  <a:moveTo>
                    <a:pt x="25" y="139"/>
                  </a:moveTo>
                  <a:cubicBezTo>
                    <a:pt x="25" y="137"/>
                    <a:pt x="25" y="135"/>
                    <a:pt x="25" y="134"/>
                  </a:cubicBezTo>
                  <a:cubicBezTo>
                    <a:pt x="25" y="129"/>
                    <a:pt x="25" y="125"/>
                    <a:pt x="25" y="121"/>
                  </a:cubicBezTo>
                  <a:cubicBezTo>
                    <a:pt x="30" y="121"/>
                    <a:pt x="35" y="121"/>
                    <a:pt x="40" y="121"/>
                  </a:cubicBezTo>
                  <a:cubicBezTo>
                    <a:pt x="40" y="123"/>
                    <a:pt x="40" y="125"/>
                    <a:pt x="40" y="127"/>
                  </a:cubicBezTo>
                  <a:cubicBezTo>
                    <a:pt x="40" y="130"/>
                    <a:pt x="40" y="134"/>
                    <a:pt x="40" y="138"/>
                  </a:cubicBezTo>
                  <a:cubicBezTo>
                    <a:pt x="35" y="138"/>
                    <a:pt x="30" y="138"/>
                    <a:pt x="25" y="139"/>
                  </a:cubicBezTo>
                  <a:close/>
                  <a:moveTo>
                    <a:pt x="25" y="119"/>
                  </a:moveTo>
                  <a:cubicBezTo>
                    <a:pt x="25" y="113"/>
                    <a:pt x="25" y="108"/>
                    <a:pt x="25" y="102"/>
                  </a:cubicBezTo>
                  <a:cubicBezTo>
                    <a:pt x="30" y="102"/>
                    <a:pt x="35" y="101"/>
                    <a:pt x="40" y="101"/>
                  </a:cubicBezTo>
                  <a:cubicBezTo>
                    <a:pt x="40" y="107"/>
                    <a:pt x="40" y="113"/>
                    <a:pt x="40" y="119"/>
                  </a:cubicBezTo>
                  <a:cubicBezTo>
                    <a:pt x="35" y="119"/>
                    <a:pt x="30" y="119"/>
                    <a:pt x="25" y="119"/>
                  </a:cubicBezTo>
                  <a:close/>
                  <a:moveTo>
                    <a:pt x="24" y="240"/>
                  </a:moveTo>
                  <a:cubicBezTo>
                    <a:pt x="25" y="234"/>
                    <a:pt x="25" y="228"/>
                    <a:pt x="25" y="223"/>
                  </a:cubicBezTo>
                  <a:cubicBezTo>
                    <a:pt x="30" y="223"/>
                    <a:pt x="35" y="223"/>
                    <a:pt x="40" y="223"/>
                  </a:cubicBezTo>
                  <a:cubicBezTo>
                    <a:pt x="40" y="228"/>
                    <a:pt x="40" y="234"/>
                    <a:pt x="41" y="239"/>
                  </a:cubicBezTo>
                  <a:cubicBezTo>
                    <a:pt x="35" y="239"/>
                    <a:pt x="30" y="240"/>
                    <a:pt x="24" y="240"/>
                  </a:cubicBezTo>
                  <a:close/>
                  <a:moveTo>
                    <a:pt x="39" y="18"/>
                  </a:moveTo>
                  <a:cubicBezTo>
                    <a:pt x="46" y="18"/>
                    <a:pt x="52" y="18"/>
                    <a:pt x="58" y="18"/>
                  </a:cubicBezTo>
                  <a:cubicBezTo>
                    <a:pt x="59" y="24"/>
                    <a:pt x="59" y="30"/>
                    <a:pt x="59" y="37"/>
                  </a:cubicBezTo>
                  <a:cubicBezTo>
                    <a:pt x="53" y="37"/>
                    <a:pt x="47" y="38"/>
                    <a:pt x="41" y="39"/>
                  </a:cubicBezTo>
                  <a:cubicBezTo>
                    <a:pt x="40" y="32"/>
                    <a:pt x="40" y="25"/>
                    <a:pt x="39" y="18"/>
                  </a:cubicBezTo>
                  <a:close/>
                  <a:moveTo>
                    <a:pt x="60" y="117"/>
                  </a:moveTo>
                  <a:cubicBezTo>
                    <a:pt x="55" y="118"/>
                    <a:pt x="49" y="118"/>
                    <a:pt x="44" y="118"/>
                  </a:cubicBezTo>
                  <a:cubicBezTo>
                    <a:pt x="44" y="113"/>
                    <a:pt x="44" y="107"/>
                    <a:pt x="44" y="101"/>
                  </a:cubicBezTo>
                  <a:cubicBezTo>
                    <a:pt x="49" y="101"/>
                    <a:pt x="55" y="100"/>
                    <a:pt x="60" y="100"/>
                  </a:cubicBezTo>
                  <a:cubicBezTo>
                    <a:pt x="60" y="106"/>
                    <a:pt x="60" y="111"/>
                    <a:pt x="60" y="117"/>
                  </a:cubicBezTo>
                  <a:close/>
                  <a:moveTo>
                    <a:pt x="41" y="42"/>
                  </a:moveTo>
                  <a:cubicBezTo>
                    <a:pt x="47" y="42"/>
                    <a:pt x="53" y="41"/>
                    <a:pt x="59" y="41"/>
                  </a:cubicBezTo>
                  <a:cubicBezTo>
                    <a:pt x="59" y="45"/>
                    <a:pt x="59" y="50"/>
                    <a:pt x="59" y="55"/>
                  </a:cubicBezTo>
                  <a:cubicBezTo>
                    <a:pt x="53" y="56"/>
                    <a:pt x="47" y="56"/>
                    <a:pt x="42" y="57"/>
                  </a:cubicBezTo>
                  <a:cubicBezTo>
                    <a:pt x="41" y="52"/>
                    <a:pt x="41" y="47"/>
                    <a:pt x="41" y="42"/>
                  </a:cubicBezTo>
                  <a:close/>
                  <a:moveTo>
                    <a:pt x="42" y="61"/>
                  </a:moveTo>
                  <a:cubicBezTo>
                    <a:pt x="48" y="61"/>
                    <a:pt x="54" y="60"/>
                    <a:pt x="59" y="60"/>
                  </a:cubicBezTo>
                  <a:cubicBezTo>
                    <a:pt x="59" y="66"/>
                    <a:pt x="60" y="72"/>
                    <a:pt x="60" y="78"/>
                  </a:cubicBezTo>
                  <a:cubicBezTo>
                    <a:pt x="54" y="78"/>
                    <a:pt x="48" y="79"/>
                    <a:pt x="43" y="79"/>
                  </a:cubicBezTo>
                  <a:cubicBezTo>
                    <a:pt x="42" y="73"/>
                    <a:pt x="42" y="67"/>
                    <a:pt x="42" y="61"/>
                  </a:cubicBezTo>
                  <a:close/>
                  <a:moveTo>
                    <a:pt x="43" y="83"/>
                  </a:moveTo>
                  <a:cubicBezTo>
                    <a:pt x="49" y="83"/>
                    <a:pt x="54" y="83"/>
                    <a:pt x="60" y="82"/>
                  </a:cubicBezTo>
                  <a:cubicBezTo>
                    <a:pt x="60" y="87"/>
                    <a:pt x="60" y="91"/>
                    <a:pt x="60" y="96"/>
                  </a:cubicBezTo>
                  <a:cubicBezTo>
                    <a:pt x="54" y="96"/>
                    <a:pt x="49" y="97"/>
                    <a:pt x="43" y="98"/>
                  </a:cubicBezTo>
                  <a:cubicBezTo>
                    <a:pt x="43" y="93"/>
                    <a:pt x="43" y="88"/>
                    <a:pt x="43" y="83"/>
                  </a:cubicBezTo>
                  <a:close/>
                  <a:moveTo>
                    <a:pt x="58" y="239"/>
                  </a:moveTo>
                  <a:cubicBezTo>
                    <a:pt x="53" y="239"/>
                    <a:pt x="48" y="239"/>
                    <a:pt x="43" y="239"/>
                  </a:cubicBezTo>
                  <a:cubicBezTo>
                    <a:pt x="43" y="234"/>
                    <a:pt x="44" y="228"/>
                    <a:pt x="44" y="222"/>
                  </a:cubicBezTo>
                  <a:cubicBezTo>
                    <a:pt x="49" y="222"/>
                    <a:pt x="54" y="222"/>
                    <a:pt x="58" y="222"/>
                  </a:cubicBezTo>
                  <a:cubicBezTo>
                    <a:pt x="58" y="227"/>
                    <a:pt x="58" y="233"/>
                    <a:pt x="58" y="239"/>
                  </a:cubicBezTo>
                  <a:close/>
                  <a:moveTo>
                    <a:pt x="58" y="218"/>
                  </a:moveTo>
                  <a:cubicBezTo>
                    <a:pt x="54" y="218"/>
                    <a:pt x="49" y="219"/>
                    <a:pt x="44" y="219"/>
                  </a:cubicBezTo>
                  <a:cubicBezTo>
                    <a:pt x="44" y="214"/>
                    <a:pt x="44" y="210"/>
                    <a:pt x="44" y="205"/>
                  </a:cubicBezTo>
                  <a:cubicBezTo>
                    <a:pt x="49" y="205"/>
                    <a:pt x="54" y="204"/>
                    <a:pt x="59" y="204"/>
                  </a:cubicBezTo>
                  <a:cubicBezTo>
                    <a:pt x="59" y="209"/>
                    <a:pt x="59" y="213"/>
                    <a:pt x="58" y="218"/>
                  </a:cubicBezTo>
                  <a:close/>
                  <a:moveTo>
                    <a:pt x="59" y="201"/>
                  </a:moveTo>
                  <a:cubicBezTo>
                    <a:pt x="55" y="201"/>
                    <a:pt x="50" y="202"/>
                    <a:pt x="46" y="202"/>
                  </a:cubicBezTo>
                  <a:cubicBezTo>
                    <a:pt x="45" y="202"/>
                    <a:pt x="45" y="202"/>
                    <a:pt x="44" y="203"/>
                  </a:cubicBezTo>
                  <a:cubicBezTo>
                    <a:pt x="44" y="196"/>
                    <a:pt x="44" y="189"/>
                    <a:pt x="44" y="182"/>
                  </a:cubicBezTo>
                  <a:cubicBezTo>
                    <a:pt x="49" y="182"/>
                    <a:pt x="54" y="181"/>
                    <a:pt x="59" y="181"/>
                  </a:cubicBezTo>
                  <a:cubicBezTo>
                    <a:pt x="59" y="187"/>
                    <a:pt x="59" y="194"/>
                    <a:pt x="59" y="201"/>
                  </a:cubicBezTo>
                  <a:close/>
                  <a:moveTo>
                    <a:pt x="59" y="177"/>
                  </a:moveTo>
                  <a:cubicBezTo>
                    <a:pt x="54" y="178"/>
                    <a:pt x="49" y="178"/>
                    <a:pt x="45" y="179"/>
                  </a:cubicBezTo>
                  <a:cubicBezTo>
                    <a:pt x="45" y="174"/>
                    <a:pt x="45" y="170"/>
                    <a:pt x="45" y="165"/>
                  </a:cubicBezTo>
                  <a:cubicBezTo>
                    <a:pt x="50" y="165"/>
                    <a:pt x="55" y="164"/>
                    <a:pt x="60" y="164"/>
                  </a:cubicBezTo>
                  <a:cubicBezTo>
                    <a:pt x="60" y="168"/>
                    <a:pt x="60" y="173"/>
                    <a:pt x="59" y="177"/>
                  </a:cubicBezTo>
                  <a:close/>
                  <a:moveTo>
                    <a:pt x="60" y="160"/>
                  </a:moveTo>
                  <a:cubicBezTo>
                    <a:pt x="55" y="160"/>
                    <a:pt x="50" y="161"/>
                    <a:pt x="45" y="161"/>
                  </a:cubicBezTo>
                  <a:cubicBezTo>
                    <a:pt x="45" y="155"/>
                    <a:pt x="45" y="148"/>
                    <a:pt x="44" y="141"/>
                  </a:cubicBezTo>
                  <a:cubicBezTo>
                    <a:pt x="46" y="141"/>
                    <a:pt x="47" y="141"/>
                    <a:pt x="48" y="141"/>
                  </a:cubicBezTo>
                  <a:cubicBezTo>
                    <a:pt x="52" y="140"/>
                    <a:pt x="56" y="140"/>
                    <a:pt x="60" y="140"/>
                  </a:cubicBezTo>
                  <a:cubicBezTo>
                    <a:pt x="60" y="146"/>
                    <a:pt x="60" y="153"/>
                    <a:pt x="60" y="160"/>
                  </a:cubicBezTo>
                  <a:close/>
                  <a:moveTo>
                    <a:pt x="60" y="136"/>
                  </a:moveTo>
                  <a:cubicBezTo>
                    <a:pt x="55" y="137"/>
                    <a:pt x="50" y="137"/>
                    <a:pt x="44" y="137"/>
                  </a:cubicBezTo>
                  <a:cubicBezTo>
                    <a:pt x="44" y="132"/>
                    <a:pt x="44" y="127"/>
                    <a:pt x="44" y="121"/>
                  </a:cubicBezTo>
                  <a:cubicBezTo>
                    <a:pt x="49" y="121"/>
                    <a:pt x="55" y="121"/>
                    <a:pt x="60" y="121"/>
                  </a:cubicBezTo>
                  <a:cubicBezTo>
                    <a:pt x="60" y="124"/>
                    <a:pt x="60" y="127"/>
                    <a:pt x="60" y="130"/>
                  </a:cubicBezTo>
                  <a:cubicBezTo>
                    <a:pt x="60" y="132"/>
                    <a:pt x="60" y="134"/>
                    <a:pt x="60" y="136"/>
                  </a:cubicBezTo>
                  <a:close/>
                  <a:moveTo>
                    <a:pt x="78" y="35"/>
                  </a:moveTo>
                  <a:cubicBezTo>
                    <a:pt x="73" y="35"/>
                    <a:pt x="67" y="36"/>
                    <a:pt x="62" y="36"/>
                  </a:cubicBezTo>
                  <a:cubicBezTo>
                    <a:pt x="61" y="30"/>
                    <a:pt x="61" y="24"/>
                    <a:pt x="61" y="18"/>
                  </a:cubicBezTo>
                  <a:cubicBezTo>
                    <a:pt x="67" y="18"/>
                    <a:pt x="73" y="17"/>
                    <a:pt x="79" y="17"/>
                  </a:cubicBezTo>
                  <a:cubicBezTo>
                    <a:pt x="80" y="29"/>
                    <a:pt x="80" y="42"/>
                    <a:pt x="81" y="54"/>
                  </a:cubicBezTo>
                  <a:cubicBezTo>
                    <a:pt x="75" y="54"/>
                    <a:pt x="69" y="54"/>
                    <a:pt x="62" y="55"/>
                  </a:cubicBezTo>
                  <a:cubicBezTo>
                    <a:pt x="62" y="50"/>
                    <a:pt x="62" y="45"/>
                    <a:pt x="62" y="40"/>
                  </a:cubicBezTo>
                  <a:cubicBezTo>
                    <a:pt x="67" y="40"/>
                    <a:pt x="73" y="39"/>
                    <a:pt x="78" y="38"/>
                  </a:cubicBezTo>
                  <a:cubicBezTo>
                    <a:pt x="80" y="38"/>
                    <a:pt x="80" y="35"/>
                    <a:pt x="78" y="35"/>
                  </a:cubicBezTo>
                  <a:close/>
                  <a:moveTo>
                    <a:pt x="62" y="239"/>
                  </a:moveTo>
                  <a:cubicBezTo>
                    <a:pt x="63" y="233"/>
                    <a:pt x="63" y="227"/>
                    <a:pt x="63" y="221"/>
                  </a:cubicBezTo>
                  <a:cubicBezTo>
                    <a:pt x="71" y="221"/>
                    <a:pt x="79" y="220"/>
                    <a:pt x="86" y="218"/>
                  </a:cubicBezTo>
                  <a:cubicBezTo>
                    <a:pt x="87" y="225"/>
                    <a:pt x="87" y="232"/>
                    <a:pt x="87" y="239"/>
                  </a:cubicBezTo>
                  <a:cubicBezTo>
                    <a:pt x="79" y="239"/>
                    <a:pt x="70" y="239"/>
                    <a:pt x="62"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2455" y="3521"/>
              <a:ext cx="10" cy="65"/>
            </a:xfrm>
            <a:custGeom>
              <a:avLst/>
              <a:gdLst>
                <a:gd name="T0" fmla="*/ 4 w 4"/>
                <a:gd name="T1" fmla="*/ 1 h 24"/>
                <a:gd name="T2" fmla="*/ 3 w 4"/>
                <a:gd name="T3" fmla="*/ 1 h 24"/>
                <a:gd name="T4" fmla="*/ 2 w 4"/>
                <a:gd name="T5" fmla="*/ 23 h 24"/>
                <a:gd name="T6" fmla="*/ 4 w 4"/>
                <a:gd name="T7" fmla="*/ 23 h 24"/>
                <a:gd name="T8" fmla="*/ 4 w 4"/>
                <a:gd name="T9" fmla="*/ 1 h 24"/>
              </a:gdLst>
              <a:ahLst/>
              <a:cxnLst>
                <a:cxn ang="0">
                  <a:pos x="T0" y="T1"/>
                </a:cxn>
                <a:cxn ang="0">
                  <a:pos x="T2" y="T3"/>
                </a:cxn>
                <a:cxn ang="0">
                  <a:pos x="T4" y="T5"/>
                </a:cxn>
                <a:cxn ang="0">
                  <a:pos x="T6" y="T7"/>
                </a:cxn>
                <a:cxn ang="0">
                  <a:pos x="T8" y="T9"/>
                </a:cxn>
              </a:cxnLst>
              <a:rect l="0" t="0" r="r" b="b"/>
              <a:pathLst>
                <a:path w="4" h="24">
                  <a:moveTo>
                    <a:pt x="4" y="1"/>
                  </a:moveTo>
                  <a:cubicBezTo>
                    <a:pt x="4" y="1"/>
                    <a:pt x="3" y="0"/>
                    <a:pt x="3" y="1"/>
                  </a:cubicBezTo>
                  <a:cubicBezTo>
                    <a:pt x="1" y="8"/>
                    <a:pt x="0" y="16"/>
                    <a:pt x="2" y="23"/>
                  </a:cubicBezTo>
                  <a:cubicBezTo>
                    <a:pt x="3" y="24"/>
                    <a:pt x="4" y="24"/>
                    <a:pt x="4" y="23"/>
                  </a:cubicBezTo>
                  <a:cubicBezTo>
                    <a:pt x="3" y="15"/>
                    <a:pt x="3" y="9"/>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2528" y="3518"/>
              <a:ext cx="27" cy="772"/>
            </a:xfrm>
            <a:custGeom>
              <a:avLst/>
              <a:gdLst>
                <a:gd name="T0" fmla="*/ 5 w 10"/>
                <a:gd name="T1" fmla="*/ 1 h 284"/>
                <a:gd name="T2" fmla="*/ 3 w 10"/>
                <a:gd name="T3" fmla="*/ 1 h 284"/>
                <a:gd name="T4" fmla="*/ 6 w 10"/>
                <a:gd name="T5" fmla="*/ 282 h 284"/>
                <a:gd name="T6" fmla="*/ 9 w 10"/>
                <a:gd name="T7" fmla="*/ 282 h 284"/>
                <a:gd name="T8" fmla="*/ 5 w 10"/>
                <a:gd name="T9" fmla="*/ 1 h 284"/>
              </a:gdLst>
              <a:ahLst/>
              <a:cxnLst>
                <a:cxn ang="0">
                  <a:pos x="T0" y="T1"/>
                </a:cxn>
                <a:cxn ang="0">
                  <a:pos x="T2" y="T3"/>
                </a:cxn>
                <a:cxn ang="0">
                  <a:pos x="T4" y="T5"/>
                </a:cxn>
                <a:cxn ang="0">
                  <a:pos x="T6" y="T7"/>
                </a:cxn>
                <a:cxn ang="0">
                  <a:pos x="T8" y="T9"/>
                </a:cxn>
              </a:cxnLst>
              <a:rect l="0" t="0" r="r" b="b"/>
              <a:pathLst>
                <a:path w="10" h="284">
                  <a:moveTo>
                    <a:pt x="5" y="1"/>
                  </a:moveTo>
                  <a:cubicBezTo>
                    <a:pt x="5" y="0"/>
                    <a:pt x="3" y="0"/>
                    <a:pt x="3" y="1"/>
                  </a:cubicBezTo>
                  <a:cubicBezTo>
                    <a:pt x="0" y="95"/>
                    <a:pt x="3" y="189"/>
                    <a:pt x="6" y="282"/>
                  </a:cubicBezTo>
                  <a:cubicBezTo>
                    <a:pt x="6" y="284"/>
                    <a:pt x="10" y="284"/>
                    <a:pt x="9" y="282"/>
                  </a:cubicBezTo>
                  <a:cubicBezTo>
                    <a:pt x="7" y="189"/>
                    <a:pt x="7" y="9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2579" y="3521"/>
              <a:ext cx="19" cy="769"/>
            </a:xfrm>
            <a:custGeom>
              <a:avLst/>
              <a:gdLst>
                <a:gd name="T0" fmla="*/ 5 w 7"/>
                <a:gd name="T1" fmla="*/ 1 h 283"/>
                <a:gd name="T2" fmla="*/ 1 w 7"/>
                <a:gd name="T3" fmla="*/ 281 h 283"/>
                <a:gd name="T4" fmla="*/ 3 w 7"/>
                <a:gd name="T5" fmla="*/ 281 h 283"/>
                <a:gd name="T6" fmla="*/ 7 w 7"/>
                <a:gd name="T7" fmla="*/ 1 h 283"/>
                <a:gd name="T8" fmla="*/ 5 w 7"/>
                <a:gd name="T9" fmla="*/ 1 h 283"/>
              </a:gdLst>
              <a:ahLst/>
              <a:cxnLst>
                <a:cxn ang="0">
                  <a:pos x="T0" y="T1"/>
                </a:cxn>
                <a:cxn ang="0">
                  <a:pos x="T2" y="T3"/>
                </a:cxn>
                <a:cxn ang="0">
                  <a:pos x="T4" y="T5"/>
                </a:cxn>
                <a:cxn ang="0">
                  <a:pos x="T6" y="T7"/>
                </a:cxn>
                <a:cxn ang="0">
                  <a:pos x="T8" y="T9"/>
                </a:cxn>
              </a:cxnLst>
              <a:rect l="0" t="0" r="r" b="b"/>
              <a:pathLst>
                <a:path w="7" h="283">
                  <a:moveTo>
                    <a:pt x="5" y="1"/>
                  </a:moveTo>
                  <a:cubicBezTo>
                    <a:pt x="0" y="94"/>
                    <a:pt x="0" y="188"/>
                    <a:pt x="1" y="281"/>
                  </a:cubicBezTo>
                  <a:cubicBezTo>
                    <a:pt x="1" y="283"/>
                    <a:pt x="3" y="283"/>
                    <a:pt x="3" y="281"/>
                  </a:cubicBezTo>
                  <a:cubicBezTo>
                    <a:pt x="4" y="188"/>
                    <a:pt x="6" y="95"/>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1"/>
            <p:cNvSpPr/>
            <p:nvPr/>
          </p:nvSpPr>
          <p:spPr bwMode="auto">
            <a:xfrm>
              <a:off x="2617" y="3526"/>
              <a:ext cx="59" cy="761"/>
            </a:xfrm>
            <a:custGeom>
              <a:avLst/>
              <a:gdLst>
                <a:gd name="T0" fmla="*/ 11 w 22"/>
                <a:gd name="T1" fmla="*/ 1 h 280"/>
                <a:gd name="T2" fmla="*/ 9 w 22"/>
                <a:gd name="T3" fmla="*/ 1 h 280"/>
                <a:gd name="T4" fmla="*/ 2 w 22"/>
                <a:gd name="T5" fmla="*/ 278 h 280"/>
                <a:gd name="T6" fmla="*/ 4 w 22"/>
                <a:gd name="T7" fmla="*/ 278 h 280"/>
                <a:gd name="T8" fmla="*/ 11 w 22"/>
                <a:gd name="T9" fmla="*/ 1 h 280"/>
              </a:gdLst>
              <a:ahLst/>
              <a:cxnLst>
                <a:cxn ang="0">
                  <a:pos x="T0" y="T1"/>
                </a:cxn>
                <a:cxn ang="0">
                  <a:pos x="T2" y="T3"/>
                </a:cxn>
                <a:cxn ang="0">
                  <a:pos x="T4" y="T5"/>
                </a:cxn>
                <a:cxn ang="0">
                  <a:pos x="T6" y="T7"/>
                </a:cxn>
                <a:cxn ang="0">
                  <a:pos x="T8" y="T9"/>
                </a:cxn>
              </a:cxnLst>
              <a:rect l="0" t="0" r="r" b="b"/>
              <a:pathLst>
                <a:path w="22" h="280">
                  <a:moveTo>
                    <a:pt x="11" y="1"/>
                  </a:moveTo>
                  <a:cubicBezTo>
                    <a:pt x="11" y="0"/>
                    <a:pt x="9" y="0"/>
                    <a:pt x="9" y="1"/>
                  </a:cubicBezTo>
                  <a:cubicBezTo>
                    <a:pt x="18" y="94"/>
                    <a:pt x="0" y="185"/>
                    <a:pt x="2" y="278"/>
                  </a:cubicBezTo>
                  <a:cubicBezTo>
                    <a:pt x="2" y="280"/>
                    <a:pt x="4" y="280"/>
                    <a:pt x="4" y="278"/>
                  </a:cubicBezTo>
                  <a:cubicBezTo>
                    <a:pt x="5" y="186"/>
                    <a:pt x="22" y="9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2"/>
            <p:cNvSpPr/>
            <p:nvPr/>
          </p:nvSpPr>
          <p:spPr bwMode="auto">
            <a:xfrm>
              <a:off x="2684" y="3540"/>
              <a:ext cx="33" cy="750"/>
            </a:xfrm>
            <a:custGeom>
              <a:avLst/>
              <a:gdLst>
                <a:gd name="T0" fmla="*/ 7 w 12"/>
                <a:gd name="T1" fmla="*/ 1 h 276"/>
                <a:gd name="T2" fmla="*/ 5 w 12"/>
                <a:gd name="T3" fmla="*/ 1 h 276"/>
                <a:gd name="T4" fmla="*/ 5 w 12"/>
                <a:gd name="T5" fmla="*/ 138 h 276"/>
                <a:gd name="T6" fmla="*/ 0 w 12"/>
                <a:gd name="T7" fmla="*/ 274 h 276"/>
                <a:gd name="T8" fmla="*/ 2 w 12"/>
                <a:gd name="T9" fmla="*/ 274 h 276"/>
                <a:gd name="T10" fmla="*/ 7 w 12"/>
                <a:gd name="T11" fmla="*/ 1 h 276"/>
              </a:gdLst>
              <a:ahLst/>
              <a:cxnLst>
                <a:cxn ang="0">
                  <a:pos x="T0" y="T1"/>
                </a:cxn>
                <a:cxn ang="0">
                  <a:pos x="T2" y="T3"/>
                </a:cxn>
                <a:cxn ang="0">
                  <a:pos x="T4" y="T5"/>
                </a:cxn>
                <a:cxn ang="0">
                  <a:pos x="T6" y="T7"/>
                </a:cxn>
                <a:cxn ang="0">
                  <a:pos x="T8" y="T9"/>
                </a:cxn>
                <a:cxn ang="0">
                  <a:pos x="T10" y="T11"/>
                </a:cxn>
              </a:cxnLst>
              <a:rect l="0" t="0" r="r" b="b"/>
              <a:pathLst>
                <a:path w="12" h="276">
                  <a:moveTo>
                    <a:pt x="7" y="1"/>
                  </a:moveTo>
                  <a:cubicBezTo>
                    <a:pt x="7" y="0"/>
                    <a:pt x="5" y="0"/>
                    <a:pt x="5" y="1"/>
                  </a:cubicBezTo>
                  <a:cubicBezTo>
                    <a:pt x="6" y="47"/>
                    <a:pt x="6" y="92"/>
                    <a:pt x="5" y="138"/>
                  </a:cubicBezTo>
                  <a:cubicBezTo>
                    <a:pt x="4" y="183"/>
                    <a:pt x="0" y="229"/>
                    <a:pt x="0" y="274"/>
                  </a:cubicBezTo>
                  <a:cubicBezTo>
                    <a:pt x="0" y="276"/>
                    <a:pt x="2" y="276"/>
                    <a:pt x="2" y="274"/>
                  </a:cubicBezTo>
                  <a:cubicBezTo>
                    <a:pt x="12" y="184"/>
                    <a:pt x="9" y="9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2749" y="3535"/>
              <a:ext cx="25" cy="763"/>
            </a:xfrm>
            <a:custGeom>
              <a:avLst/>
              <a:gdLst>
                <a:gd name="T0" fmla="*/ 4 w 9"/>
                <a:gd name="T1" fmla="*/ 0 h 281"/>
                <a:gd name="T2" fmla="*/ 3 w 9"/>
                <a:gd name="T3" fmla="*/ 0 h 281"/>
                <a:gd name="T4" fmla="*/ 2 w 9"/>
                <a:gd name="T5" fmla="*/ 279 h 281"/>
                <a:gd name="T6" fmla="*/ 5 w 9"/>
                <a:gd name="T7" fmla="*/ 279 h 281"/>
                <a:gd name="T8" fmla="*/ 4 w 9"/>
                <a:gd name="T9" fmla="*/ 0 h 281"/>
              </a:gdLst>
              <a:ahLst/>
              <a:cxnLst>
                <a:cxn ang="0">
                  <a:pos x="T0" y="T1"/>
                </a:cxn>
                <a:cxn ang="0">
                  <a:pos x="T2" y="T3"/>
                </a:cxn>
                <a:cxn ang="0">
                  <a:pos x="T4" y="T5"/>
                </a:cxn>
                <a:cxn ang="0">
                  <a:pos x="T6" y="T7"/>
                </a:cxn>
                <a:cxn ang="0">
                  <a:pos x="T8" y="T9"/>
                </a:cxn>
              </a:cxnLst>
              <a:rect l="0" t="0" r="r" b="b"/>
              <a:pathLst>
                <a:path w="9" h="281">
                  <a:moveTo>
                    <a:pt x="4" y="0"/>
                  </a:moveTo>
                  <a:cubicBezTo>
                    <a:pt x="4" y="0"/>
                    <a:pt x="3" y="0"/>
                    <a:pt x="3" y="0"/>
                  </a:cubicBezTo>
                  <a:cubicBezTo>
                    <a:pt x="2" y="93"/>
                    <a:pt x="0" y="186"/>
                    <a:pt x="2" y="279"/>
                  </a:cubicBezTo>
                  <a:cubicBezTo>
                    <a:pt x="2" y="281"/>
                    <a:pt x="5" y="281"/>
                    <a:pt x="5" y="279"/>
                  </a:cubicBezTo>
                  <a:cubicBezTo>
                    <a:pt x="9" y="187"/>
                    <a:pt x="8" y="93"/>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2793" y="3537"/>
              <a:ext cx="27" cy="739"/>
            </a:xfrm>
            <a:custGeom>
              <a:avLst/>
              <a:gdLst>
                <a:gd name="T0" fmla="*/ 9 w 10"/>
                <a:gd name="T1" fmla="*/ 1 h 272"/>
                <a:gd name="T2" fmla="*/ 8 w 10"/>
                <a:gd name="T3" fmla="*/ 1 h 272"/>
                <a:gd name="T4" fmla="*/ 4 w 10"/>
                <a:gd name="T5" fmla="*/ 270 h 272"/>
                <a:gd name="T6" fmla="*/ 6 w 10"/>
                <a:gd name="T7" fmla="*/ 270 h 272"/>
                <a:gd name="T8" fmla="*/ 9 w 10"/>
                <a:gd name="T9" fmla="*/ 1 h 272"/>
              </a:gdLst>
              <a:ahLst/>
              <a:cxnLst>
                <a:cxn ang="0">
                  <a:pos x="T0" y="T1"/>
                </a:cxn>
                <a:cxn ang="0">
                  <a:pos x="T2" y="T3"/>
                </a:cxn>
                <a:cxn ang="0">
                  <a:pos x="T4" y="T5"/>
                </a:cxn>
                <a:cxn ang="0">
                  <a:pos x="T6" y="T7"/>
                </a:cxn>
                <a:cxn ang="0">
                  <a:pos x="T8" y="T9"/>
                </a:cxn>
              </a:cxnLst>
              <a:rect l="0" t="0" r="r" b="b"/>
              <a:pathLst>
                <a:path w="10" h="272">
                  <a:moveTo>
                    <a:pt x="9" y="1"/>
                  </a:moveTo>
                  <a:cubicBezTo>
                    <a:pt x="9" y="0"/>
                    <a:pt x="8" y="0"/>
                    <a:pt x="8" y="1"/>
                  </a:cubicBezTo>
                  <a:cubicBezTo>
                    <a:pt x="3" y="90"/>
                    <a:pt x="0" y="181"/>
                    <a:pt x="4" y="270"/>
                  </a:cubicBezTo>
                  <a:cubicBezTo>
                    <a:pt x="4" y="272"/>
                    <a:pt x="6" y="272"/>
                    <a:pt x="6" y="270"/>
                  </a:cubicBezTo>
                  <a:cubicBezTo>
                    <a:pt x="10" y="180"/>
                    <a:pt x="8" y="9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2857" y="3529"/>
              <a:ext cx="33" cy="758"/>
            </a:xfrm>
            <a:custGeom>
              <a:avLst/>
              <a:gdLst>
                <a:gd name="T0" fmla="*/ 4 w 12"/>
                <a:gd name="T1" fmla="*/ 1 h 279"/>
                <a:gd name="T2" fmla="*/ 2 w 12"/>
                <a:gd name="T3" fmla="*/ 1 h 279"/>
                <a:gd name="T4" fmla="*/ 4 w 12"/>
                <a:gd name="T5" fmla="*/ 139 h 279"/>
                <a:gd name="T6" fmla="*/ 0 w 12"/>
                <a:gd name="T7" fmla="*/ 277 h 279"/>
                <a:gd name="T8" fmla="*/ 4 w 12"/>
                <a:gd name="T9" fmla="*/ 277 h 279"/>
                <a:gd name="T10" fmla="*/ 4 w 12"/>
                <a:gd name="T11" fmla="*/ 1 h 279"/>
              </a:gdLst>
              <a:ahLst/>
              <a:cxnLst>
                <a:cxn ang="0">
                  <a:pos x="T0" y="T1"/>
                </a:cxn>
                <a:cxn ang="0">
                  <a:pos x="T2" y="T3"/>
                </a:cxn>
                <a:cxn ang="0">
                  <a:pos x="T4" y="T5"/>
                </a:cxn>
                <a:cxn ang="0">
                  <a:pos x="T6" y="T7"/>
                </a:cxn>
                <a:cxn ang="0">
                  <a:pos x="T8" y="T9"/>
                </a:cxn>
                <a:cxn ang="0">
                  <a:pos x="T10" y="T11"/>
                </a:cxn>
              </a:cxnLst>
              <a:rect l="0" t="0" r="r" b="b"/>
              <a:pathLst>
                <a:path w="12" h="279">
                  <a:moveTo>
                    <a:pt x="4" y="1"/>
                  </a:moveTo>
                  <a:cubicBezTo>
                    <a:pt x="4" y="0"/>
                    <a:pt x="2" y="0"/>
                    <a:pt x="2" y="1"/>
                  </a:cubicBezTo>
                  <a:cubicBezTo>
                    <a:pt x="3" y="47"/>
                    <a:pt x="4" y="93"/>
                    <a:pt x="4" y="139"/>
                  </a:cubicBezTo>
                  <a:cubicBezTo>
                    <a:pt x="4" y="185"/>
                    <a:pt x="1" y="231"/>
                    <a:pt x="0" y="277"/>
                  </a:cubicBezTo>
                  <a:cubicBezTo>
                    <a:pt x="0" y="279"/>
                    <a:pt x="3" y="279"/>
                    <a:pt x="4" y="277"/>
                  </a:cubicBezTo>
                  <a:cubicBezTo>
                    <a:pt x="12" y="186"/>
                    <a:pt x="10" y="9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2912" y="3521"/>
              <a:ext cx="18" cy="793"/>
            </a:xfrm>
            <a:custGeom>
              <a:avLst/>
              <a:gdLst>
                <a:gd name="T0" fmla="*/ 5 w 7"/>
                <a:gd name="T1" fmla="*/ 282 h 292"/>
                <a:gd name="T2" fmla="*/ 7 w 7"/>
                <a:gd name="T3" fmla="*/ 281 h 292"/>
                <a:gd name="T4" fmla="*/ 7 w 7"/>
                <a:gd name="T5" fmla="*/ 273 h 292"/>
                <a:gd name="T6" fmla="*/ 7 w 7"/>
                <a:gd name="T7" fmla="*/ 253 h 292"/>
                <a:gd name="T8" fmla="*/ 7 w 7"/>
                <a:gd name="T9" fmla="*/ 217 h 292"/>
                <a:gd name="T10" fmla="*/ 6 w 7"/>
                <a:gd name="T11" fmla="*/ 145 h 292"/>
                <a:gd name="T12" fmla="*/ 2 w 7"/>
                <a:gd name="T13" fmla="*/ 1 h 292"/>
                <a:gd name="T14" fmla="*/ 0 w 7"/>
                <a:gd name="T15" fmla="*/ 1 h 292"/>
                <a:gd name="T16" fmla="*/ 3 w 7"/>
                <a:gd name="T17" fmla="*/ 289 h 292"/>
                <a:gd name="T18" fmla="*/ 7 w 7"/>
                <a:gd name="T19" fmla="*/ 289 h 292"/>
                <a:gd name="T20" fmla="*/ 7 w 7"/>
                <a:gd name="T21" fmla="*/ 284 h 292"/>
                <a:gd name="T22" fmla="*/ 5 w 7"/>
                <a:gd name="T23" fmla="*/ 28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292">
                  <a:moveTo>
                    <a:pt x="5" y="282"/>
                  </a:moveTo>
                  <a:cubicBezTo>
                    <a:pt x="6" y="282"/>
                    <a:pt x="6" y="282"/>
                    <a:pt x="7" y="281"/>
                  </a:cubicBezTo>
                  <a:cubicBezTo>
                    <a:pt x="7" y="273"/>
                    <a:pt x="7" y="273"/>
                    <a:pt x="7" y="273"/>
                  </a:cubicBezTo>
                  <a:cubicBezTo>
                    <a:pt x="7" y="267"/>
                    <a:pt x="7" y="260"/>
                    <a:pt x="7" y="253"/>
                  </a:cubicBezTo>
                  <a:cubicBezTo>
                    <a:pt x="7" y="241"/>
                    <a:pt x="7" y="229"/>
                    <a:pt x="7" y="217"/>
                  </a:cubicBezTo>
                  <a:cubicBezTo>
                    <a:pt x="6" y="193"/>
                    <a:pt x="6" y="169"/>
                    <a:pt x="6" y="145"/>
                  </a:cubicBezTo>
                  <a:cubicBezTo>
                    <a:pt x="5" y="97"/>
                    <a:pt x="5" y="49"/>
                    <a:pt x="2" y="1"/>
                  </a:cubicBezTo>
                  <a:cubicBezTo>
                    <a:pt x="2" y="0"/>
                    <a:pt x="0" y="0"/>
                    <a:pt x="0" y="1"/>
                  </a:cubicBezTo>
                  <a:cubicBezTo>
                    <a:pt x="0" y="97"/>
                    <a:pt x="2" y="193"/>
                    <a:pt x="3" y="289"/>
                  </a:cubicBezTo>
                  <a:cubicBezTo>
                    <a:pt x="3" y="292"/>
                    <a:pt x="6" y="292"/>
                    <a:pt x="7" y="289"/>
                  </a:cubicBezTo>
                  <a:cubicBezTo>
                    <a:pt x="7" y="287"/>
                    <a:pt x="7" y="286"/>
                    <a:pt x="7" y="284"/>
                  </a:cubicBezTo>
                  <a:cubicBezTo>
                    <a:pt x="7" y="283"/>
                    <a:pt x="6" y="282"/>
                    <a:pt x="5" y="2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p:nvPr/>
          </p:nvSpPr>
          <p:spPr bwMode="auto">
            <a:xfrm>
              <a:off x="2966" y="3521"/>
              <a:ext cx="67" cy="766"/>
            </a:xfrm>
            <a:custGeom>
              <a:avLst/>
              <a:gdLst>
                <a:gd name="T0" fmla="*/ 2 w 25"/>
                <a:gd name="T1" fmla="*/ 1 h 282"/>
                <a:gd name="T2" fmla="*/ 0 w 25"/>
                <a:gd name="T3" fmla="*/ 1 h 282"/>
                <a:gd name="T4" fmla="*/ 13 w 25"/>
                <a:gd name="T5" fmla="*/ 140 h 282"/>
                <a:gd name="T6" fmla="*/ 14 w 25"/>
                <a:gd name="T7" fmla="*/ 280 h 282"/>
                <a:gd name="T8" fmla="*/ 17 w 25"/>
                <a:gd name="T9" fmla="*/ 280 h 282"/>
                <a:gd name="T10" fmla="*/ 2 w 25"/>
                <a:gd name="T11" fmla="*/ 1 h 282"/>
              </a:gdLst>
              <a:ahLst/>
              <a:cxnLst>
                <a:cxn ang="0">
                  <a:pos x="T0" y="T1"/>
                </a:cxn>
                <a:cxn ang="0">
                  <a:pos x="T2" y="T3"/>
                </a:cxn>
                <a:cxn ang="0">
                  <a:pos x="T4" y="T5"/>
                </a:cxn>
                <a:cxn ang="0">
                  <a:pos x="T6" y="T7"/>
                </a:cxn>
                <a:cxn ang="0">
                  <a:pos x="T8" y="T9"/>
                </a:cxn>
                <a:cxn ang="0">
                  <a:pos x="T10" y="T11"/>
                </a:cxn>
              </a:cxnLst>
              <a:rect l="0" t="0" r="r" b="b"/>
              <a:pathLst>
                <a:path w="25" h="282">
                  <a:moveTo>
                    <a:pt x="2" y="1"/>
                  </a:moveTo>
                  <a:cubicBezTo>
                    <a:pt x="2" y="0"/>
                    <a:pt x="0" y="0"/>
                    <a:pt x="0" y="1"/>
                  </a:cubicBezTo>
                  <a:cubicBezTo>
                    <a:pt x="6" y="47"/>
                    <a:pt x="10" y="94"/>
                    <a:pt x="13" y="140"/>
                  </a:cubicBezTo>
                  <a:cubicBezTo>
                    <a:pt x="15" y="187"/>
                    <a:pt x="13" y="233"/>
                    <a:pt x="14" y="280"/>
                  </a:cubicBezTo>
                  <a:cubicBezTo>
                    <a:pt x="14" y="282"/>
                    <a:pt x="17" y="282"/>
                    <a:pt x="17" y="280"/>
                  </a:cubicBezTo>
                  <a:cubicBezTo>
                    <a:pt x="25" y="188"/>
                    <a:pt x="17" y="9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3025" y="3521"/>
              <a:ext cx="54" cy="772"/>
            </a:xfrm>
            <a:custGeom>
              <a:avLst/>
              <a:gdLst>
                <a:gd name="T0" fmla="*/ 1 w 20"/>
                <a:gd name="T1" fmla="*/ 1 h 284"/>
                <a:gd name="T2" fmla="*/ 0 w 20"/>
                <a:gd name="T3" fmla="*/ 1 h 284"/>
                <a:gd name="T4" fmla="*/ 16 w 20"/>
                <a:gd name="T5" fmla="*/ 281 h 284"/>
                <a:gd name="T6" fmla="*/ 19 w 20"/>
                <a:gd name="T7" fmla="*/ 281 h 284"/>
                <a:gd name="T8" fmla="*/ 1 w 20"/>
                <a:gd name="T9" fmla="*/ 1 h 284"/>
              </a:gdLst>
              <a:ahLst/>
              <a:cxnLst>
                <a:cxn ang="0">
                  <a:pos x="T0" y="T1"/>
                </a:cxn>
                <a:cxn ang="0">
                  <a:pos x="T2" y="T3"/>
                </a:cxn>
                <a:cxn ang="0">
                  <a:pos x="T4" y="T5"/>
                </a:cxn>
                <a:cxn ang="0">
                  <a:pos x="T6" y="T7"/>
                </a:cxn>
                <a:cxn ang="0">
                  <a:pos x="T8" y="T9"/>
                </a:cxn>
              </a:cxnLst>
              <a:rect l="0" t="0" r="r" b="b"/>
              <a:pathLst>
                <a:path w="20" h="284">
                  <a:moveTo>
                    <a:pt x="1" y="1"/>
                  </a:moveTo>
                  <a:cubicBezTo>
                    <a:pt x="1" y="0"/>
                    <a:pt x="0" y="0"/>
                    <a:pt x="0" y="1"/>
                  </a:cubicBezTo>
                  <a:cubicBezTo>
                    <a:pt x="11" y="94"/>
                    <a:pt x="17" y="188"/>
                    <a:pt x="16" y="281"/>
                  </a:cubicBezTo>
                  <a:cubicBezTo>
                    <a:pt x="16" y="284"/>
                    <a:pt x="19" y="284"/>
                    <a:pt x="19" y="281"/>
                  </a:cubicBezTo>
                  <a:cubicBezTo>
                    <a:pt x="20" y="188"/>
                    <a:pt x="15" y="9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a:spLocks noEditPoints="1"/>
            </p:cNvSpPr>
            <p:nvPr/>
          </p:nvSpPr>
          <p:spPr bwMode="auto">
            <a:xfrm>
              <a:off x="3139" y="3793"/>
              <a:ext cx="208" cy="508"/>
            </a:xfrm>
            <a:custGeom>
              <a:avLst/>
              <a:gdLst>
                <a:gd name="T0" fmla="*/ 74 w 77"/>
                <a:gd name="T1" fmla="*/ 160 h 187"/>
                <a:gd name="T2" fmla="*/ 70 w 77"/>
                <a:gd name="T3" fmla="*/ 37 h 187"/>
                <a:gd name="T4" fmla="*/ 67 w 77"/>
                <a:gd name="T5" fmla="*/ 13 h 187"/>
                <a:gd name="T6" fmla="*/ 37 w 77"/>
                <a:gd name="T7" fmla="*/ 13 h 187"/>
                <a:gd name="T8" fmla="*/ 19 w 77"/>
                <a:gd name="T9" fmla="*/ 13 h 187"/>
                <a:gd name="T10" fmla="*/ 19 w 77"/>
                <a:gd name="T11" fmla="*/ 38 h 187"/>
                <a:gd name="T12" fmla="*/ 20 w 77"/>
                <a:gd name="T13" fmla="*/ 55 h 187"/>
                <a:gd name="T14" fmla="*/ 20 w 77"/>
                <a:gd name="T15" fmla="*/ 72 h 187"/>
                <a:gd name="T16" fmla="*/ 0 w 77"/>
                <a:gd name="T17" fmla="*/ 1 h 187"/>
                <a:gd name="T18" fmla="*/ 6 w 77"/>
                <a:gd name="T19" fmla="*/ 119 h 187"/>
                <a:gd name="T20" fmla="*/ 7 w 77"/>
                <a:gd name="T21" fmla="*/ 142 h 187"/>
                <a:gd name="T22" fmla="*/ 8 w 77"/>
                <a:gd name="T23" fmla="*/ 160 h 187"/>
                <a:gd name="T24" fmla="*/ 9 w 77"/>
                <a:gd name="T25" fmla="*/ 175 h 187"/>
                <a:gd name="T26" fmla="*/ 38 w 77"/>
                <a:gd name="T27" fmla="*/ 176 h 187"/>
                <a:gd name="T28" fmla="*/ 69 w 77"/>
                <a:gd name="T29" fmla="*/ 175 h 187"/>
                <a:gd name="T30" fmla="*/ 75 w 77"/>
                <a:gd name="T31" fmla="*/ 183 h 187"/>
                <a:gd name="T32" fmla="*/ 75 w 77"/>
                <a:gd name="T33" fmla="*/ 174 h 187"/>
                <a:gd name="T34" fmla="*/ 61 w 77"/>
                <a:gd name="T35" fmla="*/ 139 h 187"/>
                <a:gd name="T36" fmla="*/ 61 w 77"/>
                <a:gd name="T37" fmla="*/ 135 h 187"/>
                <a:gd name="T38" fmla="*/ 68 w 77"/>
                <a:gd name="T39" fmla="*/ 110 h 187"/>
                <a:gd name="T40" fmla="*/ 68 w 77"/>
                <a:gd name="T41" fmla="*/ 94 h 187"/>
                <a:gd name="T42" fmla="*/ 56 w 77"/>
                <a:gd name="T43" fmla="*/ 38 h 187"/>
                <a:gd name="T44" fmla="*/ 55 w 77"/>
                <a:gd name="T45" fmla="*/ 34 h 187"/>
                <a:gd name="T46" fmla="*/ 37 w 77"/>
                <a:gd name="T47" fmla="*/ 17 h 187"/>
                <a:gd name="T48" fmla="*/ 37 w 77"/>
                <a:gd name="T49" fmla="*/ 17 h 187"/>
                <a:gd name="T50" fmla="*/ 22 w 77"/>
                <a:gd name="T51" fmla="*/ 57 h 187"/>
                <a:gd name="T52" fmla="*/ 37 w 77"/>
                <a:gd name="T53" fmla="*/ 40 h 187"/>
                <a:gd name="T54" fmla="*/ 37 w 77"/>
                <a:gd name="T55" fmla="*/ 93 h 187"/>
                <a:gd name="T56" fmla="*/ 37 w 77"/>
                <a:gd name="T57" fmla="*/ 74 h 187"/>
                <a:gd name="T58" fmla="*/ 24 w 77"/>
                <a:gd name="T59" fmla="*/ 97 h 187"/>
                <a:gd name="T60" fmla="*/ 26 w 77"/>
                <a:gd name="T61" fmla="*/ 139 h 187"/>
                <a:gd name="T62" fmla="*/ 38 w 77"/>
                <a:gd name="T63" fmla="*/ 142 h 187"/>
                <a:gd name="T64" fmla="*/ 9 w 77"/>
                <a:gd name="T65" fmla="*/ 96 h 187"/>
                <a:gd name="T66" fmla="*/ 21 w 77"/>
                <a:gd name="T67" fmla="*/ 95 h 187"/>
                <a:gd name="T68" fmla="*/ 21 w 77"/>
                <a:gd name="T69" fmla="*/ 117 h 187"/>
                <a:gd name="T70" fmla="*/ 22 w 77"/>
                <a:gd name="T71" fmla="*/ 120 h 187"/>
                <a:gd name="T72" fmla="*/ 11 w 77"/>
                <a:gd name="T73" fmla="*/ 142 h 187"/>
                <a:gd name="T74" fmla="*/ 11 w 77"/>
                <a:gd name="T75" fmla="*/ 142 h 187"/>
                <a:gd name="T76" fmla="*/ 24 w 77"/>
                <a:gd name="T77" fmla="*/ 171 h 187"/>
                <a:gd name="T78" fmla="*/ 25 w 77"/>
                <a:gd name="T79" fmla="*/ 161 h 187"/>
                <a:gd name="T80" fmla="*/ 39 w 77"/>
                <a:gd name="T81" fmla="*/ 17 h 187"/>
                <a:gd name="T82" fmla="*/ 39 w 77"/>
                <a:gd name="T83" fmla="*/ 17 h 187"/>
                <a:gd name="T84" fmla="*/ 40 w 77"/>
                <a:gd name="T85" fmla="*/ 52 h 187"/>
                <a:gd name="T86" fmla="*/ 54 w 77"/>
                <a:gd name="T87" fmla="*/ 70 h 187"/>
                <a:gd name="T88" fmla="*/ 54 w 77"/>
                <a:gd name="T89" fmla="*/ 74 h 187"/>
                <a:gd name="T90" fmla="*/ 41 w 77"/>
                <a:gd name="T91" fmla="*/ 96 h 187"/>
                <a:gd name="T92" fmla="*/ 41 w 77"/>
                <a:gd name="T93" fmla="*/ 96 h 187"/>
                <a:gd name="T94" fmla="*/ 41 w 77"/>
                <a:gd name="T95" fmla="*/ 137 h 187"/>
                <a:gd name="T96" fmla="*/ 57 w 77"/>
                <a:gd name="T97" fmla="*/ 156 h 187"/>
                <a:gd name="T98" fmla="*/ 41 w 77"/>
                <a:gd name="T99" fmla="*/ 161 h 187"/>
                <a:gd name="T100" fmla="*/ 57 w 77"/>
                <a:gd name="T101" fmla="*/ 54 h 187"/>
                <a:gd name="T102" fmla="*/ 57 w 77"/>
                <a:gd name="T103" fmla="*/ 54 h 187"/>
                <a:gd name="T104" fmla="*/ 60 w 77"/>
                <a:gd name="T105" fmla="*/ 91 h 187"/>
                <a:gd name="T106" fmla="*/ 60 w 77"/>
                <a:gd name="T107" fmla="*/ 15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 h="187">
                  <a:moveTo>
                    <a:pt x="75" y="174"/>
                  </a:moveTo>
                  <a:cubicBezTo>
                    <a:pt x="77" y="174"/>
                    <a:pt x="77" y="171"/>
                    <a:pt x="75" y="171"/>
                  </a:cubicBezTo>
                  <a:cubicBezTo>
                    <a:pt x="74" y="171"/>
                    <a:pt x="74" y="171"/>
                    <a:pt x="74" y="171"/>
                  </a:cubicBezTo>
                  <a:cubicBezTo>
                    <a:pt x="74" y="166"/>
                    <a:pt x="74" y="161"/>
                    <a:pt x="74" y="160"/>
                  </a:cubicBezTo>
                  <a:cubicBezTo>
                    <a:pt x="73" y="154"/>
                    <a:pt x="73" y="147"/>
                    <a:pt x="73" y="141"/>
                  </a:cubicBezTo>
                  <a:cubicBezTo>
                    <a:pt x="72" y="127"/>
                    <a:pt x="72" y="113"/>
                    <a:pt x="71" y="99"/>
                  </a:cubicBezTo>
                  <a:cubicBezTo>
                    <a:pt x="70" y="78"/>
                    <a:pt x="69" y="58"/>
                    <a:pt x="68" y="37"/>
                  </a:cubicBezTo>
                  <a:cubicBezTo>
                    <a:pt x="69" y="37"/>
                    <a:pt x="69" y="37"/>
                    <a:pt x="70" y="37"/>
                  </a:cubicBezTo>
                  <a:cubicBezTo>
                    <a:pt x="71" y="37"/>
                    <a:pt x="71" y="34"/>
                    <a:pt x="69" y="34"/>
                  </a:cubicBezTo>
                  <a:cubicBezTo>
                    <a:pt x="69" y="34"/>
                    <a:pt x="69" y="34"/>
                    <a:pt x="68" y="34"/>
                  </a:cubicBezTo>
                  <a:cubicBezTo>
                    <a:pt x="68" y="28"/>
                    <a:pt x="68" y="22"/>
                    <a:pt x="67" y="16"/>
                  </a:cubicBezTo>
                  <a:cubicBezTo>
                    <a:pt x="69" y="16"/>
                    <a:pt x="68" y="13"/>
                    <a:pt x="67" y="13"/>
                  </a:cubicBezTo>
                  <a:cubicBezTo>
                    <a:pt x="58" y="12"/>
                    <a:pt x="48" y="12"/>
                    <a:pt x="39" y="13"/>
                  </a:cubicBezTo>
                  <a:cubicBezTo>
                    <a:pt x="39" y="11"/>
                    <a:pt x="39" y="10"/>
                    <a:pt x="39" y="8"/>
                  </a:cubicBezTo>
                  <a:cubicBezTo>
                    <a:pt x="39" y="7"/>
                    <a:pt x="37" y="7"/>
                    <a:pt x="37" y="8"/>
                  </a:cubicBezTo>
                  <a:cubicBezTo>
                    <a:pt x="37" y="10"/>
                    <a:pt x="37" y="11"/>
                    <a:pt x="37" y="13"/>
                  </a:cubicBezTo>
                  <a:cubicBezTo>
                    <a:pt x="32" y="13"/>
                    <a:pt x="26" y="13"/>
                    <a:pt x="20" y="13"/>
                  </a:cubicBezTo>
                  <a:cubicBezTo>
                    <a:pt x="20" y="11"/>
                    <a:pt x="20" y="10"/>
                    <a:pt x="20" y="8"/>
                  </a:cubicBezTo>
                  <a:cubicBezTo>
                    <a:pt x="20" y="7"/>
                    <a:pt x="18" y="7"/>
                    <a:pt x="18" y="8"/>
                  </a:cubicBezTo>
                  <a:cubicBezTo>
                    <a:pt x="18" y="10"/>
                    <a:pt x="19" y="12"/>
                    <a:pt x="19" y="13"/>
                  </a:cubicBezTo>
                  <a:cubicBezTo>
                    <a:pt x="15" y="13"/>
                    <a:pt x="12" y="13"/>
                    <a:pt x="9" y="13"/>
                  </a:cubicBezTo>
                  <a:cubicBezTo>
                    <a:pt x="8" y="13"/>
                    <a:pt x="8" y="16"/>
                    <a:pt x="9" y="16"/>
                  </a:cubicBezTo>
                  <a:cubicBezTo>
                    <a:pt x="12" y="16"/>
                    <a:pt x="16" y="16"/>
                    <a:pt x="19" y="16"/>
                  </a:cubicBezTo>
                  <a:cubicBezTo>
                    <a:pt x="19" y="23"/>
                    <a:pt x="19" y="31"/>
                    <a:pt x="19" y="38"/>
                  </a:cubicBezTo>
                  <a:cubicBezTo>
                    <a:pt x="15" y="38"/>
                    <a:pt x="12" y="39"/>
                    <a:pt x="8" y="39"/>
                  </a:cubicBezTo>
                  <a:cubicBezTo>
                    <a:pt x="7" y="39"/>
                    <a:pt x="7" y="41"/>
                    <a:pt x="8" y="41"/>
                  </a:cubicBezTo>
                  <a:cubicBezTo>
                    <a:pt x="12" y="41"/>
                    <a:pt x="15" y="41"/>
                    <a:pt x="19" y="41"/>
                  </a:cubicBezTo>
                  <a:cubicBezTo>
                    <a:pt x="19" y="46"/>
                    <a:pt x="19" y="50"/>
                    <a:pt x="20" y="55"/>
                  </a:cubicBezTo>
                  <a:cubicBezTo>
                    <a:pt x="18" y="55"/>
                    <a:pt x="16" y="56"/>
                    <a:pt x="14" y="56"/>
                  </a:cubicBezTo>
                  <a:cubicBezTo>
                    <a:pt x="13" y="56"/>
                    <a:pt x="14" y="58"/>
                    <a:pt x="15" y="58"/>
                  </a:cubicBezTo>
                  <a:cubicBezTo>
                    <a:pt x="16" y="57"/>
                    <a:pt x="18" y="57"/>
                    <a:pt x="20" y="57"/>
                  </a:cubicBezTo>
                  <a:cubicBezTo>
                    <a:pt x="20" y="62"/>
                    <a:pt x="20" y="67"/>
                    <a:pt x="20" y="72"/>
                  </a:cubicBezTo>
                  <a:cubicBezTo>
                    <a:pt x="16" y="72"/>
                    <a:pt x="12" y="73"/>
                    <a:pt x="8" y="73"/>
                  </a:cubicBezTo>
                  <a:cubicBezTo>
                    <a:pt x="8" y="73"/>
                    <a:pt x="8" y="73"/>
                    <a:pt x="7" y="73"/>
                  </a:cubicBezTo>
                  <a:cubicBezTo>
                    <a:pt x="6" y="49"/>
                    <a:pt x="4" y="25"/>
                    <a:pt x="1" y="1"/>
                  </a:cubicBezTo>
                  <a:cubicBezTo>
                    <a:pt x="1" y="0"/>
                    <a:pt x="0" y="0"/>
                    <a:pt x="0" y="1"/>
                  </a:cubicBezTo>
                  <a:cubicBezTo>
                    <a:pt x="2" y="40"/>
                    <a:pt x="4" y="79"/>
                    <a:pt x="6" y="118"/>
                  </a:cubicBezTo>
                  <a:cubicBezTo>
                    <a:pt x="6" y="118"/>
                    <a:pt x="6" y="118"/>
                    <a:pt x="5" y="118"/>
                  </a:cubicBezTo>
                  <a:cubicBezTo>
                    <a:pt x="4" y="118"/>
                    <a:pt x="4" y="119"/>
                    <a:pt x="5" y="119"/>
                  </a:cubicBezTo>
                  <a:cubicBezTo>
                    <a:pt x="6" y="119"/>
                    <a:pt x="6" y="119"/>
                    <a:pt x="6" y="119"/>
                  </a:cubicBezTo>
                  <a:cubicBezTo>
                    <a:pt x="6" y="126"/>
                    <a:pt x="7" y="133"/>
                    <a:pt x="7" y="140"/>
                  </a:cubicBezTo>
                  <a:cubicBezTo>
                    <a:pt x="7" y="140"/>
                    <a:pt x="6" y="140"/>
                    <a:pt x="5" y="141"/>
                  </a:cubicBezTo>
                  <a:cubicBezTo>
                    <a:pt x="4" y="141"/>
                    <a:pt x="4" y="142"/>
                    <a:pt x="5" y="142"/>
                  </a:cubicBezTo>
                  <a:cubicBezTo>
                    <a:pt x="6" y="142"/>
                    <a:pt x="7" y="142"/>
                    <a:pt x="7" y="142"/>
                  </a:cubicBezTo>
                  <a:cubicBezTo>
                    <a:pt x="8" y="148"/>
                    <a:pt x="8" y="153"/>
                    <a:pt x="8" y="159"/>
                  </a:cubicBezTo>
                  <a:cubicBezTo>
                    <a:pt x="8" y="159"/>
                    <a:pt x="7" y="159"/>
                    <a:pt x="7" y="159"/>
                  </a:cubicBezTo>
                  <a:cubicBezTo>
                    <a:pt x="6" y="159"/>
                    <a:pt x="6" y="160"/>
                    <a:pt x="7" y="160"/>
                  </a:cubicBezTo>
                  <a:cubicBezTo>
                    <a:pt x="7" y="160"/>
                    <a:pt x="8" y="160"/>
                    <a:pt x="8" y="160"/>
                  </a:cubicBezTo>
                  <a:cubicBezTo>
                    <a:pt x="8" y="165"/>
                    <a:pt x="9" y="169"/>
                    <a:pt x="9" y="173"/>
                  </a:cubicBezTo>
                  <a:cubicBezTo>
                    <a:pt x="9" y="173"/>
                    <a:pt x="8" y="173"/>
                    <a:pt x="8" y="173"/>
                  </a:cubicBezTo>
                  <a:cubicBezTo>
                    <a:pt x="7" y="174"/>
                    <a:pt x="7" y="175"/>
                    <a:pt x="8" y="175"/>
                  </a:cubicBezTo>
                  <a:cubicBezTo>
                    <a:pt x="8" y="175"/>
                    <a:pt x="9" y="175"/>
                    <a:pt x="9" y="175"/>
                  </a:cubicBezTo>
                  <a:cubicBezTo>
                    <a:pt x="9" y="176"/>
                    <a:pt x="9" y="177"/>
                    <a:pt x="9" y="177"/>
                  </a:cubicBezTo>
                  <a:cubicBezTo>
                    <a:pt x="9" y="179"/>
                    <a:pt x="11" y="179"/>
                    <a:pt x="11" y="177"/>
                  </a:cubicBezTo>
                  <a:cubicBezTo>
                    <a:pt x="11" y="177"/>
                    <a:pt x="11" y="176"/>
                    <a:pt x="11" y="175"/>
                  </a:cubicBezTo>
                  <a:cubicBezTo>
                    <a:pt x="20" y="176"/>
                    <a:pt x="29" y="176"/>
                    <a:pt x="38" y="176"/>
                  </a:cubicBezTo>
                  <a:cubicBezTo>
                    <a:pt x="38" y="177"/>
                    <a:pt x="38" y="179"/>
                    <a:pt x="38" y="180"/>
                  </a:cubicBezTo>
                  <a:cubicBezTo>
                    <a:pt x="38" y="182"/>
                    <a:pt x="41" y="182"/>
                    <a:pt x="41" y="180"/>
                  </a:cubicBezTo>
                  <a:cubicBezTo>
                    <a:pt x="41" y="179"/>
                    <a:pt x="41" y="177"/>
                    <a:pt x="41" y="176"/>
                  </a:cubicBezTo>
                  <a:cubicBezTo>
                    <a:pt x="51" y="176"/>
                    <a:pt x="60" y="175"/>
                    <a:pt x="69" y="175"/>
                  </a:cubicBezTo>
                  <a:cubicBezTo>
                    <a:pt x="70" y="179"/>
                    <a:pt x="70" y="183"/>
                    <a:pt x="72" y="186"/>
                  </a:cubicBezTo>
                  <a:cubicBezTo>
                    <a:pt x="73" y="187"/>
                    <a:pt x="74" y="187"/>
                    <a:pt x="75" y="186"/>
                  </a:cubicBezTo>
                  <a:cubicBezTo>
                    <a:pt x="75" y="185"/>
                    <a:pt x="75" y="185"/>
                    <a:pt x="75" y="185"/>
                  </a:cubicBezTo>
                  <a:cubicBezTo>
                    <a:pt x="76" y="184"/>
                    <a:pt x="76" y="183"/>
                    <a:pt x="75" y="183"/>
                  </a:cubicBezTo>
                  <a:cubicBezTo>
                    <a:pt x="75" y="183"/>
                    <a:pt x="75" y="183"/>
                    <a:pt x="74" y="183"/>
                  </a:cubicBezTo>
                  <a:cubicBezTo>
                    <a:pt x="74" y="182"/>
                    <a:pt x="73" y="182"/>
                    <a:pt x="73" y="182"/>
                  </a:cubicBezTo>
                  <a:cubicBezTo>
                    <a:pt x="73" y="180"/>
                    <a:pt x="73" y="177"/>
                    <a:pt x="73" y="174"/>
                  </a:cubicBezTo>
                  <a:cubicBezTo>
                    <a:pt x="74" y="174"/>
                    <a:pt x="74" y="174"/>
                    <a:pt x="75" y="174"/>
                  </a:cubicBezTo>
                  <a:close/>
                  <a:moveTo>
                    <a:pt x="70" y="156"/>
                  </a:moveTo>
                  <a:cubicBezTo>
                    <a:pt x="70" y="156"/>
                    <a:pt x="70" y="155"/>
                    <a:pt x="69" y="155"/>
                  </a:cubicBezTo>
                  <a:cubicBezTo>
                    <a:pt x="66" y="156"/>
                    <a:pt x="63" y="156"/>
                    <a:pt x="61" y="156"/>
                  </a:cubicBezTo>
                  <a:cubicBezTo>
                    <a:pt x="61" y="150"/>
                    <a:pt x="61" y="145"/>
                    <a:pt x="61" y="139"/>
                  </a:cubicBezTo>
                  <a:cubicBezTo>
                    <a:pt x="64" y="138"/>
                    <a:pt x="66" y="138"/>
                    <a:pt x="69" y="137"/>
                  </a:cubicBezTo>
                  <a:cubicBezTo>
                    <a:pt x="69" y="143"/>
                    <a:pt x="70" y="149"/>
                    <a:pt x="70" y="156"/>
                  </a:cubicBezTo>
                  <a:close/>
                  <a:moveTo>
                    <a:pt x="69" y="135"/>
                  </a:moveTo>
                  <a:cubicBezTo>
                    <a:pt x="66" y="135"/>
                    <a:pt x="64" y="135"/>
                    <a:pt x="61" y="135"/>
                  </a:cubicBezTo>
                  <a:cubicBezTo>
                    <a:pt x="61" y="129"/>
                    <a:pt x="61" y="123"/>
                    <a:pt x="61" y="117"/>
                  </a:cubicBezTo>
                  <a:cubicBezTo>
                    <a:pt x="63" y="117"/>
                    <a:pt x="66" y="116"/>
                    <a:pt x="68" y="116"/>
                  </a:cubicBezTo>
                  <a:cubicBezTo>
                    <a:pt x="69" y="122"/>
                    <a:pt x="69" y="128"/>
                    <a:pt x="69" y="135"/>
                  </a:cubicBezTo>
                  <a:close/>
                  <a:moveTo>
                    <a:pt x="68" y="110"/>
                  </a:moveTo>
                  <a:cubicBezTo>
                    <a:pt x="68" y="111"/>
                    <a:pt x="68" y="112"/>
                    <a:pt x="68" y="113"/>
                  </a:cubicBezTo>
                  <a:cubicBezTo>
                    <a:pt x="66" y="113"/>
                    <a:pt x="63" y="113"/>
                    <a:pt x="61" y="114"/>
                  </a:cubicBezTo>
                  <a:cubicBezTo>
                    <a:pt x="60" y="107"/>
                    <a:pt x="60" y="101"/>
                    <a:pt x="60" y="94"/>
                  </a:cubicBezTo>
                  <a:cubicBezTo>
                    <a:pt x="63" y="94"/>
                    <a:pt x="65" y="94"/>
                    <a:pt x="68" y="94"/>
                  </a:cubicBezTo>
                  <a:cubicBezTo>
                    <a:pt x="68" y="99"/>
                    <a:pt x="68" y="105"/>
                    <a:pt x="68" y="110"/>
                  </a:cubicBezTo>
                  <a:close/>
                  <a:moveTo>
                    <a:pt x="67" y="51"/>
                  </a:moveTo>
                  <a:cubicBezTo>
                    <a:pt x="63" y="51"/>
                    <a:pt x="60" y="51"/>
                    <a:pt x="57" y="51"/>
                  </a:cubicBezTo>
                  <a:cubicBezTo>
                    <a:pt x="57" y="47"/>
                    <a:pt x="56" y="43"/>
                    <a:pt x="56" y="38"/>
                  </a:cubicBezTo>
                  <a:cubicBezTo>
                    <a:pt x="59" y="38"/>
                    <a:pt x="63" y="38"/>
                    <a:pt x="66" y="37"/>
                  </a:cubicBezTo>
                  <a:cubicBezTo>
                    <a:pt x="66" y="42"/>
                    <a:pt x="66" y="46"/>
                    <a:pt x="67" y="51"/>
                  </a:cubicBezTo>
                  <a:close/>
                  <a:moveTo>
                    <a:pt x="66" y="34"/>
                  </a:moveTo>
                  <a:cubicBezTo>
                    <a:pt x="63" y="34"/>
                    <a:pt x="59" y="34"/>
                    <a:pt x="55" y="34"/>
                  </a:cubicBezTo>
                  <a:cubicBezTo>
                    <a:pt x="55" y="29"/>
                    <a:pt x="54" y="23"/>
                    <a:pt x="53" y="17"/>
                  </a:cubicBezTo>
                  <a:cubicBezTo>
                    <a:pt x="57" y="17"/>
                    <a:pt x="62" y="17"/>
                    <a:pt x="66" y="16"/>
                  </a:cubicBezTo>
                  <a:cubicBezTo>
                    <a:pt x="66" y="22"/>
                    <a:pt x="66" y="28"/>
                    <a:pt x="66" y="34"/>
                  </a:cubicBezTo>
                  <a:close/>
                  <a:moveTo>
                    <a:pt x="37" y="17"/>
                  </a:moveTo>
                  <a:cubicBezTo>
                    <a:pt x="37" y="23"/>
                    <a:pt x="37" y="29"/>
                    <a:pt x="37" y="36"/>
                  </a:cubicBezTo>
                  <a:cubicBezTo>
                    <a:pt x="32" y="36"/>
                    <a:pt x="27" y="37"/>
                    <a:pt x="21" y="38"/>
                  </a:cubicBezTo>
                  <a:cubicBezTo>
                    <a:pt x="21" y="30"/>
                    <a:pt x="21" y="23"/>
                    <a:pt x="20" y="16"/>
                  </a:cubicBezTo>
                  <a:cubicBezTo>
                    <a:pt x="26" y="16"/>
                    <a:pt x="32" y="16"/>
                    <a:pt x="37" y="17"/>
                  </a:cubicBezTo>
                  <a:close/>
                  <a:moveTo>
                    <a:pt x="37" y="56"/>
                  </a:moveTo>
                  <a:cubicBezTo>
                    <a:pt x="37" y="61"/>
                    <a:pt x="37" y="66"/>
                    <a:pt x="37" y="71"/>
                  </a:cubicBezTo>
                  <a:cubicBezTo>
                    <a:pt x="32" y="71"/>
                    <a:pt x="28" y="71"/>
                    <a:pt x="23" y="72"/>
                  </a:cubicBezTo>
                  <a:cubicBezTo>
                    <a:pt x="23" y="67"/>
                    <a:pt x="23" y="62"/>
                    <a:pt x="22" y="57"/>
                  </a:cubicBezTo>
                  <a:cubicBezTo>
                    <a:pt x="27" y="56"/>
                    <a:pt x="32" y="56"/>
                    <a:pt x="37" y="56"/>
                  </a:cubicBezTo>
                  <a:close/>
                  <a:moveTo>
                    <a:pt x="22" y="54"/>
                  </a:moveTo>
                  <a:cubicBezTo>
                    <a:pt x="22" y="50"/>
                    <a:pt x="22" y="45"/>
                    <a:pt x="22" y="41"/>
                  </a:cubicBezTo>
                  <a:cubicBezTo>
                    <a:pt x="27" y="41"/>
                    <a:pt x="32" y="40"/>
                    <a:pt x="37" y="40"/>
                  </a:cubicBezTo>
                  <a:cubicBezTo>
                    <a:pt x="37" y="44"/>
                    <a:pt x="37" y="48"/>
                    <a:pt x="37" y="52"/>
                  </a:cubicBezTo>
                  <a:cubicBezTo>
                    <a:pt x="32" y="53"/>
                    <a:pt x="27" y="54"/>
                    <a:pt x="22" y="54"/>
                  </a:cubicBezTo>
                  <a:close/>
                  <a:moveTo>
                    <a:pt x="37" y="74"/>
                  </a:moveTo>
                  <a:cubicBezTo>
                    <a:pt x="37" y="80"/>
                    <a:pt x="37" y="87"/>
                    <a:pt x="37" y="93"/>
                  </a:cubicBezTo>
                  <a:cubicBezTo>
                    <a:pt x="33" y="93"/>
                    <a:pt x="28" y="94"/>
                    <a:pt x="24" y="94"/>
                  </a:cubicBezTo>
                  <a:cubicBezTo>
                    <a:pt x="24" y="93"/>
                    <a:pt x="24" y="91"/>
                    <a:pt x="24" y="89"/>
                  </a:cubicBezTo>
                  <a:cubicBezTo>
                    <a:pt x="23" y="84"/>
                    <a:pt x="23" y="79"/>
                    <a:pt x="23" y="74"/>
                  </a:cubicBezTo>
                  <a:cubicBezTo>
                    <a:pt x="28" y="74"/>
                    <a:pt x="32" y="74"/>
                    <a:pt x="37" y="74"/>
                  </a:cubicBezTo>
                  <a:close/>
                  <a:moveTo>
                    <a:pt x="37" y="96"/>
                  </a:moveTo>
                  <a:cubicBezTo>
                    <a:pt x="37" y="103"/>
                    <a:pt x="37" y="109"/>
                    <a:pt x="37" y="116"/>
                  </a:cubicBezTo>
                  <a:cubicBezTo>
                    <a:pt x="33" y="116"/>
                    <a:pt x="29" y="116"/>
                    <a:pt x="25" y="117"/>
                  </a:cubicBezTo>
                  <a:cubicBezTo>
                    <a:pt x="25" y="110"/>
                    <a:pt x="24" y="103"/>
                    <a:pt x="24" y="97"/>
                  </a:cubicBezTo>
                  <a:cubicBezTo>
                    <a:pt x="28" y="96"/>
                    <a:pt x="33" y="96"/>
                    <a:pt x="37" y="96"/>
                  </a:cubicBezTo>
                  <a:close/>
                  <a:moveTo>
                    <a:pt x="37" y="119"/>
                  </a:moveTo>
                  <a:cubicBezTo>
                    <a:pt x="38" y="125"/>
                    <a:pt x="38" y="131"/>
                    <a:pt x="38" y="137"/>
                  </a:cubicBezTo>
                  <a:cubicBezTo>
                    <a:pt x="34" y="138"/>
                    <a:pt x="30" y="138"/>
                    <a:pt x="26" y="139"/>
                  </a:cubicBezTo>
                  <a:cubicBezTo>
                    <a:pt x="26" y="132"/>
                    <a:pt x="26" y="126"/>
                    <a:pt x="25" y="120"/>
                  </a:cubicBezTo>
                  <a:cubicBezTo>
                    <a:pt x="29" y="119"/>
                    <a:pt x="33" y="119"/>
                    <a:pt x="37" y="119"/>
                  </a:cubicBezTo>
                  <a:close/>
                  <a:moveTo>
                    <a:pt x="26" y="142"/>
                  </a:moveTo>
                  <a:cubicBezTo>
                    <a:pt x="30" y="142"/>
                    <a:pt x="34" y="142"/>
                    <a:pt x="38" y="142"/>
                  </a:cubicBezTo>
                  <a:cubicBezTo>
                    <a:pt x="38" y="147"/>
                    <a:pt x="38" y="152"/>
                    <a:pt x="38" y="157"/>
                  </a:cubicBezTo>
                  <a:cubicBezTo>
                    <a:pt x="34" y="158"/>
                    <a:pt x="30" y="158"/>
                    <a:pt x="25" y="158"/>
                  </a:cubicBezTo>
                  <a:cubicBezTo>
                    <a:pt x="26" y="153"/>
                    <a:pt x="26" y="147"/>
                    <a:pt x="26" y="142"/>
                  </a:cubicBezTo>
                  <a:close/>
                  <a:moveTo>
                    <a:pt x="9" y="96"/>
                  </a:moveTo>
                  <a:cubicBezTo>
                    <a:pt x="9" y="89"/>
                    <a:pt x="8" y="82"/>
                    <a:pt x="8" y="75"/>
                  </a:cubicBezTo>
                  <a:cubicBezTo>
                    <a:pt x="8" y="75"/>
                    <a:pt x="8" y="75"/>
                    <a:pt x="8" y="75"/>
                  </a:cubicBezTo>
                  <a:cubicBezTo>
                    <a:pt x="12" y="74"/>
                    <a:pt x="16" y="74"/>
                    <a:pt x="20" y="74"/>
                  </a:cubicBezTo>
                  <a:cubicBezTo>
                    <a:pt x="20" y="81"/>
                    <a:pt x="20" y="88"/>
                    <a:pt x="21" y="95"/>
                  </a:cubicBezTo>
                  <a:cubicBezTo>
                    <a:pt x="17" y="95"/>
                    <a:pt x="13" y="95"/>
                    <a:pt x="9" y="96"/>
                  </a:cubicBezTo>
                  <a:close/>
                  <a:moveTo>
                    <a:pt x="9" y="97"/>
                  </a:moveTo>
                  <a:cubicBezTo>
                    <a:pt x="13" y="97"/>
                    <a:pt x="17" y="97"/>
                    <a:pt x="21" y="97"/>
                  </a:cubicBezTo>
                  <a:cubicBezTo>
                    <a:pt x="21" y="103"/>
                    <a:pt x="21" y="110"/>
                    <a:pt x="21" y="117"/>
                  </a:cubicBezTo>
                  <a:cubicBezTo>
                    <a:pt x="18" y="117"/>
                    <a:pt x="14" y="117"/>
                    <a:pt x="10" y="117"/>
                  </a:cubicBezTo>
                  <a:cubicBezTo>
                    <a:pt x="10" y="111"/>
                    <a:pt x="9" y="104"/>
                    <a:pt x="9" y="97"/>
                  </a:cubicBezTo>
                  <a:close/>
                  <a:moveTo>
                    <a:pt x="10" y="119"/>
                  </a:moveTo>
                  <a:cubicBezTo>
                    <a:pt x="14" y="120"/>
                    <a:pt x="18" y="120"/>
                    <a:pt x="22" y="120"/>
                  </a:cubicBezTo>
                  <a:cubicBezTo>
                    <a:pt x="22" y="126"/>
                    <a:pt x="22" y="132"/>
                    <a:pt x="22" y="139"/>
                  </a:cubicBezTo>
                  <a:cubicBezTo>
                    <a:pt x="19" y="139"/>
                    <a:pt x="15" y="140"/>
                    <a:pt x="11" y="140"/>
                  </a:cubicBezTo>
                  <a:cubicBezTo>
                    <a:pt x="11" y="133"/>
                    <a:pt x="10" y="126"/>
                    <a:pt x="10" y="119"/>
                  </a:cubicBezTo>
                  <a:close/>
                  <a:moveTo>
                    <a:pt x="11" y="142"/>
                  </a:moveTo>
                  <a:cubicBezTo>
                    <a:pt x="15" y="142"/>
                    <a:pt x="19" y="142"/>
                    <a:pt x="22" y="142"/>
                  </a:cubicBezTo>
                  <a:cubicBezTo>
                    <a:pt x="23" y="147"/>
                    <a:pt x="23" y="153"/>
                    <a:pt x="23" y="158"/>
                  </a:cubicBezTo>
                  <a:cubicBezTo>
                    <a:pt x="19" y="158"/>
                    <a:pt x="15" y="159"/>
                    <a:pt x="11" y="159"/>
                  </a:cubicBezTo>
                  <a:cubicBezTo>
                    <a:pt x="11" y="153"/>
                    <a:pt x="11" y="148"/>
                    <a:pt x="11" y="142"/>
                  </a:cubicBezTo>
                  <a:close/>
                  <a:moveTo>
                    <a:pt x="11" y="173"/>
                  </a:moveTo>
                  <a:cubicBezTo>
                    <a:pt x="11" y="169"/>
                    <a:pt x="11" y="165"/>
                    <a:pt x="11" y="161"/>
                  </a:cubicBezTo>
                  <a:cubicBezTo>
                    <a:pt x="15" y="161"/>
                    <a:pt x="19" y="161"/>
                    <a:pt x="23" y="161"/>
                  </a:cubicBezTo>
                  <a:cubicBezTo>
                    <a:pt x="24" y="164"/>
                    <a:pt x="24" y="167"/>
                    <a:pt x="24" y="171"/>
                  </a:cubicBezTo>
                  <a:cubicBezTo>
                    <a:pt x="24" y="172"/>
                    <a:pt x="27" y="172"/>
                    <a:pt x="27" y="171"/>
                  </a:cubicBezTo>
                  <a:cubicBezTo>
                    <a:pt x="27" y="170"/>
                    <a:pt x="26" y="169"/>
                    <a:pt x="26" y="168"/>
                  </a:cubicBezTo>
                  <a:cubicBezTo>
                    <a:pt x="26" y="167"/>
                    <a:pt x="25" y="166"/>
                    <a:pt x="24" y="168"/>
                  </a:cubicBezTo>
                  <a:cubicBezTo>
                    <a:pt x="25" y="165"/>
                    <a:pt x="25" y="163"/>
                    <a:pt x="25" y="161"/>
                  </a:cubicBezTo>
                  <a:cubicBezTo>
                    <a:pt x="29" y="161"/>
                    <a:pt x="34" y="161"/>
                    <a:pt x="38" y="161"/>
                  </a:cubicBezTo>
                  <a:cubicBezTo>
                    <a:pt x="38" y="164"/>
                    <a:pt x="38" y="168"/>
                    <a:pt x="38" y="171"/>
                  </a:cubicBezTo>
                  <a:cubicBezTo>
                    <a:pt x="29" y="172"/>
                    <a:pt x="20" y="172"/>
                    <a:pt x="11" y="173"/>
                  </a:cubicBezTo>
                  <a:close/>
                  <a:moveTo>
                    <a:pt x="39" y="17"/>
                  </a:moveTo>
                  <a:cubicBezTo>
                    <a:pt x="44" y="17"/>
                    <a:pt x="48" y="17"/>
                    <a:pt x="52" y="17"/>
                  </a:cubicBezTo>
                  <a:cubicBezTo>
                    <a:pt x="52" y="23"/>
                    <a:pt x="53" y="29"/>
                    <a:pt x="53" y="35"/>
                  </a:cubicBezTo>
                  <a:cubicBezTo>
                    <a:pt x="48" y="35"/>
                    <a:pt x="44" y="35"/>
                    <a:pt x="40" y="36"/>
                  </a:cubicBezTo>
                  <a:cubicBezTo>
                    <a:pt x="40" y="29"/>
                    <a:pt x="39" y="23"/>
                    <a:pt x="39" y="17"/>
                  </a:cubicBezTo>
                  <a:close/>
                  <a:moveTo>
                    <a:pt x="40" y="40"/>
                  </a:moveTo>
                  <a:cubicBezTo>
                    <a:pt x="44" y="40"/>
                    <a:pt x="49" y="39"/>
                    <a:pt x="53" y="39"/>
                  </a:cubicBezTo>
                  <a:cubicBezTo>
                    <a:pt x="53" y="43"/>
                    <a:pt x="53" y="47"/>
                    <a:pt x="54" y="51"/>
                  </a:cubicBezTo>
                  <a:cubicBezTo>
                    <a:pt x="49" y="51"/>
                    <a:pt x="45" y="52"/>
                    <a:pt x="40" y="52"/>
                  </a:cubicBezTo>
                  <a:cubicBezTo>
                    <a:pt x="40" y="48"/>
                    <a:pt x="40" y="44"/>
                    <a:pt x="40" y="40"/>
                  </a:cubicBezTo>
                  <a:close/>
                  <a:moveTo>
                    <a:pt x="40" y="55"/>
                  </a:moveTo>
                  <a:cubicBezTo>
                    <a:pt x="45" y="55"/>
                    <a:pt x="49" y="55"/>
                    <a:pt x="54" y="55"/>
                  </a:cubicBezTo>
                  <a:cubicBezTo>
                    <a:pt x="54" y="60"/>
                    <a:pt x="54" y="65"/>
                    <a:pt x="54" y="70"/>
                  </a:cubicBezTo>
                  <a:cubicBezTo>
                    <a:pt x="50" y="70"/>
                    <a:pt x="45" y="71"/>
                    <a:pt x="40" y="71"/>
                  </a:cubicBezTo>
                  <a:cubicBezTo>
                    <a:pt x="40" y="66"/>
                    <a:pt x="40" y="61"/>
                    <a:pt x="40" y="55"/>
                  </a:cubicBezTo>
                  <a:close/>
                  <a:moveTo>
                    <a:pt x="40" y="74"/>
                  </a:moveTo>
                  <a:cubicBezTo>
                    <a:pt x="45" y="74"/>
                    <a:pt x="50" y="74"/>
                    <a:pt x="54" y="74"/>
                  </a:cubicBezTo>
                  <a:cubicBezTo>
                    <a:pt x="54" y="80"/>
                    <a:pt x="55" y="85"/>
                    <a:pt x="55" y="91"/>
                  </a:cubicBezTo>
                  <a:cubicBezTo>
                    <a:pt x="50" y="92"/>
                    <a:pt x="45" y="92"/>
                    <a:pt x="41" y="93"/>
                  </a:cubicBezTo>
                  <a:cubicBezTo>
                    <a:pt x="41" y="86"/>
                    <a:pt x="41" y="80"/>
                    <a:pt x="40" y="74"/>
                  </a:cubicBezTo>
                  <a:close/>
                  <a:moveTo>
                    <a:pt x="41" y="96"/>
                  </a:moveTo>
                  <a:cubicBezTo>
                    <a:pt x="46" y="96"/>
                    <a:pt x="50" y="95"/>
                    <a:pt x="55" y="95"/>
                  </a:cubicBezTo>
                  <a:cubicBezTo>
                    <a:pt x="55" y="101"/>
                    <a:pt x="55" y="108"/>
                    <a:pt x="56" y="114"/>
                  </a:cubicBezTo>
                  <a:cubicBezTo>
                    <a:pt x="51" y="114"/>
                    <a:pt x="46" y="115"/>
                    <a:pt x="41" y="115"/>
                  </a:cubicBezTo>
                  <a:cubicBezTo>
                    <a:pt x="41" y="109"/>
                    <a:pt x="41" y="102"/>
                    <a:pt x="41" y="96"/>
                  </a:cubicBezTo>
                  <a:close/>
                  <a:moveTo>
                    <a:pt x="41" y="119"/>
                  </a:moveTo>
                  <a:cubicBezTo>
                    <a:pt x="46" y="119"/>
                    <a:pt x="51" y="118"/>
                    <a:pt x="56" y="118"/>
                  </a:cubicBezTo>
                  <a:cubicBezTo>
                    <a:pt x="56" y="124"/>
                    <a:pt x="56" y="130"/>
                    <a:pt x="56" y="136"/>
                  </a:cubicBezTo>
                  <a:cubicBezTo>
                    <a:pt x="51" y="136"/>
                    <a:pt x="46" y="136"/>
                    <a:pt x="41" y="137"/>
                  </a:cubicBezTo>
                  <a:cubicBezTo>
                    <a:pt x="41" y="131"/>
                    <a:pt x="41" y="125"/>
                    <a:pt x="41" y="119"/>
                  </a:cubicBezTo>
                  <a:close/>
                  <a:moveTo>
                    <a:pt x="41" y="141"/>
                  </a:moveTo>
                  <a:cubicBezTo>
                    <a:pt x="46" y="141"/>
                    <a:pt x="51" y="140"/>
                    <a:pt x="56" y="140"/>
                  </a:cubicBezTo>
                  <a:cubicBezTo>
                    <a:pt x="57" y="145"/>
                    <a:pt x="57" y="151"/>
                    <a:pt x="57" y="156"/>
                  </a:cubicBezTo>
                  <a:cubicBezTo>
                    <a:pt x="52" y="157"/>
                    <a:pt x="47" y="157"/>
                    <a:pt x="41" y="157"/>
                  </a:cubicBezTo>
                  <a:cubicBezTo>
                    <a:pt x="41" y="152"/>
                    <a:pt x="41" y="147"/>
                    <a:pt x="41" y="141"/>
                  </a:cubicBezTo>
                  <a:close/>
                  <a:moveTo>
                    <a:pt x="41" y="171"/>
                  </a:moveTo>
                  <a:cubicBezTo>
                    <a:pt x="41" y="168"/>
                    <a:pt x="41" y="164"/>
                    <a:pt x="41" y="161"/>
                  </a:cubicBezTo>
                  <a:cubicBezTo>
                    <a:pt x="47" y="161"/>
                    <a:pt x="52" y="160"/>
                    <a:pt x="57" y="160"/>
                  </a:cubicBezTo>
                  <a:cubicBezTo>
                    <a:pt x="57" y="163"/>
                    <a:pt x="57" y="167"/>
                    <a:pt x="58" y="171"/>
                  </a:cubicBezTo>
                  <a:cubicBezTo>
                    <a:pt x="52" y="171"/>
                    <a:pt x="47" y="171"/>
                    <a:pt x="41" y="171"/>
                  </a:cubicBezTo>
                  <a:close/>
                  <a:moveTo>
                    <a:pt x="57" y="54"/>
                  </a:moveTo>
                  <a:cubicBezTo>
                    <a:pt x="60" y="54"/>
                    <a:pt x="63" y="54"/>
                    <a:pt x="67" y="54"/>
                  </a:cubicBezTo>
                  <a:cubicBezTo>
                    <a:pt x="67" y="60"/>
                    <a:pt x="67" y="65"/>
                    <a:pt x="67" y="71"/>
                  </a:cubicBezTo>
                  <a:cubicBezTo>
                    <a:pt x="64" y="71"/>
                    <a:pt x="61" y="71"/>
                    <a:pt x="59" y="71"/>
                  </a:cubicBezTo>
                  <a:cubicBezTo>
                    <a:pt x="58" y="65"/>
                    <a:pt x="58" y="60"/>
                    <a:pt x="57" y="54"/>
                  </a:cubicBezTo>
                  <a:close/>
                  <a:moveTo>
                    <a:pt x="59" y="73"/>
                  </a:moveTo>
                  <a:cubicBezTo>
                    <a:pt x="62" y="73"/>
                    <a:pt x="64" y="73"/>
                    <a:pt x="67" y="73"/>
                  </a:cubicBezTo>
                  <a:cubicBezTo>
                    <a:pt x="67" y="79"/>
                    <a:pt x="67" y="85"/>
                    <a:pt x="68" y="91"/>
                  </a:cubicBezTo>
                  <a:cubicBezTo>
                    <a:pt x="65" y="91"/>
                    <a:pt x="62" y="91"/>
                    <a:pt x="60" y="91"/>
                  </a:cubicBezTo>
                  <a:cubicBezTo>
                    <a:pt x="59" y="85"/>
                    <a:pt x="59" y="79"/>
                    <a:pt x="59" y="73"/>
                  </a:cubicBezTo>
                  <a:close/>
                  <a:moveTo>
                    <a:pt x="69" y="171"/>
                  </a:moveTo>
                  <a:cubicBezTo>
                    <a:pt x="66" y="171"/>
                    <a:pt x="63" y="171"/>
                    <a:pt x="60" y="171"/>
                  </a:cubicBezTo>
                  <a:cubicBezTo>
                    <a:pt x="60" y="167"/>
                    <a:pt x="60" y="163"/>
                    <a:pt x="60" y="159"/>
                  </a:cubicBezTo>
                  <a:cubicBezTo>
                    <a:pt x="64" y="159"/>
                    <a:pt x="67" y="158"/>
                    <a:pt x="70" y="158"/>
                  </a:cubicBezTo>
                  <a:cubicBezTo>
                    <a:pt x="70" y="158"/>
                    <a:pt x="70" y="158"/>
                    <a:pt x="70" y="158"/>
                  </a:cubicBezTo>
                  <a:cubicBezTo>
                    <a:pt x="70" y="162"/>
                    <a:pt x="69" y="166"/>
                    <a:pt x="69" y="1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0"/>
            <p:cNvSpPr/>
            <p:nvPr/>
          </p:nvSpPr>
          <p:spPr bwMode="auto">
            <a:xfrm>
              <a:off x="3920" y="3779"/>
              <a:ext cx="21" cy="131"/>
            </a:xfrm>
            <a:custGeom>
              <a:avLst/>
              <a:gdLst>
                <a:gd name="T0" fmla="*/ 3 w 8"/>
                <a:gd name="T1" fmla="*/ 1 h 48"/>
                <a:gd name="T2" fmla="*/ 1 w 8"/>
                <a:gd name="T3" fmla="*/ 1 h 48"/>
                <a:gd name="T4" fmla="*/ 5 w 8"/>
                <a:gd name="T5" fmla="*/ 47 h 48"/>
                <a:gd name="T6" fmla="*/ 8 w 8"/>
                <a:gd name="T7" fmla="*/ 46 h 48"/>
                <a:gd name="T8" fmla="*/ 3 w 8"/>
                <a:gd name="T9" fmla="*/ 1 h 48"/>
              </a:gdLst>
              <a:ahLst/>
              <a:cxnLst>
                <a:cxn ang="0">
                  <a:pos x="T0" y="T1"/>
                </a:cxn>
                <a:cxn ang="0">
                  <a:pos x="T2" y="T3"/>
                </a:cxn>
                <a:cxn ang="0">
                  <a:pos x="T4" y="T5"/>
                </a:cxn>
                <a:cxn ang="0">
                  <a:pos x="T6" y="T7"/>
                </a:cxn>
                <a:cxn ang="0">
                  <a:pos x="T8" y="T9"/>
                </a:cxn>
              </a:cxnLst>
              <a:rect l="0" t="0" r="r" b="b"/>
              <a:pathLst>
                <a:path w="8" h="48">
                  <a:moveTo>
                    <a:pt x="3" y="1"/>
                  </a:moveTo>
                  <a:cubicBezTo>
                    <a:pt x="3" y="0"/>
                    <a:pt x="1" y="0"/>
                    <a:pt x="1" y="1"/>
                  </a:cubicBezTo>
                  <a:cubicBezTo>
                    <a:pt x="0" y="16"/>
                    <a:pt x="2" y="32"/>
                    <a:pt x="5" y="47"/>
                  </a:cubicBezTo>
                  <a:cubicBezTo>
                    <a:pt x="6" y="48"/>
                    <a:pt x="8" y="48"/>
                    <a:pt x="8" y="46"/>
                  </a:cubicBezTo>
                  <a:cubicBezTo>
                    <a:pt x="5" y="31"/>
                    <a:pt x="4" y="1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1"/>
            <p:cNvSpPr/>
            <p:nvPr/>
          </p:nvSpPr>
          <p:spPr bwMode="auto">
            <a:xfrm>
              <a:off x="3966" y="3771"/>
              <a:ext cx="27" cy="527"/>
            </a:xfrm>
            <a:custGeom>
              <a:avLst/>
              <a:gdLst>
                <a:gd name="T0" fmla="*/ 2 w 10"/>
                <a:gd name="T1" fmla="*/ 1 h 194"/>
                <a:gd name="T2" fmla="*/ 0 w 10"/>
                <a:gd name="T3" fmla="*/ 1 h 194"/>
                <a:gd name="T4" fmla="*/ 3 w 10"/>
                <a:gd name="T5" fmla="*/ 193 h 194"/>
                <a:gd name="T6" fmla="*/ 4 w 10"/>
                <a:gd name="T7" fmla="*/ 193 h 194"/>
                <a:gd name="T8" fmla="*/ 2 w 10"/>
                <a:gd name="T9" fmla="*/ 1 h 194"/>
              </a:gdLst>
              <a:ahLst/>
              <a:cxnLst>
                <a:cxn ang="0">
                  <a:pos x="T0" y="T1"/>
                </a:cxn>
                <a:cxn ang="0">
                  <a:pos x="T2" y="T3"/>
                </a:cxn>
                <a:cxn ang="0">
                  <a:pos x="T4" y="T5"/>
                </a:cxn>
                <a:cxn ang="0">
                  <a:pos x="T6" y="T7"/>
                </a:cxn>
                <a:cxn ang="0">
                  <a:pos x="T8" y="T9"/>
                </a:cxn>
              </a:cxnLst>
              <a:rect l="0" t="0" r="r" b="b"/>
              <a:pathLst>
                <a:path w="10" h="194">
                  <a:moveTo>
                    <a:pt x="2" y="1"/>
                  </a:moveTo>
                  <a:cubicBezTo>
                    <a:pt x="2" y="0"/>
                    <a:pt x="0" y="0"/>
                    <a:pt x="0" y="1"/>
                  </a:cubicBezTo>
                  <a:cubicBezTo>
                    <a:pt x="3" y="65"/>
                    <a:pt x="2" y="129"/>
                    <a:pt x="3" y="193"/>
                  </a:cubicBezTo>
                  <a:cubicBezTo>
                    <a:pt x="3" y="194"/>
                    <a:pt x="4" y="194"/>
                    <a:pt x="4" y="193"/>
                  </a:cubicBezTo>
                  <a:cubicBezTo>
                    <a:pt x="10" y="130"/>
                    <a:pt x="7" y="6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p:nvPr/>
          </p:nvSpPr>
          <p:spPr bwMode="auto">
            <a:xfrm>
              <a:off x="4020" y="3771"/>
              <a:ext cx="21" cy="508"/>
            </a:xfrm>
            <a:custGeom>
              <a:avLst/>
              <a:gdLst>
                <a:gd name="T0" fmla="*/ 2 w 8"/>
                <a:gd name="T1" fmla="*/ 1 h 187"/>
                <a:gd name="T2" fmla="*/ 1 w 8"/>
                <a:gd name="T3" fmla="*/ 1 h 187"/>
                <a:gd name="T4" fmla="*/ 0 w 8"/>
                <a:gd name="T5" fmla="*/ 185 h 187"/>
                <a:gd name="T6" fmla="*/ 2 w 8"/>
                <a:gd name="T7" fmla="*/ 185 h 187"/>
                <a:gd name="T8" fmla="*/ 2 w 8"/>
                <a:gd name="T9" fmla="*/ 1 h 187"/>
              </a:gdLst>
              <a:ahLst/>
              <a:cxnLst>
                <a:cxn ang="0">
                  <a:pos x="T0" y="T1"/>
                </a:cxn>
                <a:cxn ang="0">
                  <a:pos x="T2" y="T3"/>
                </a:cxn>
                <a:cxn ang="0">
                  <a:pos x="T4" y="T5"/>
                </a:cxn>
                <a:cxn ang="0">
                  <a:pos x="T6" y="T7"/>
                </a:cxn>
                <a:cxn ang="0">
                  <a:pos x="T8" y="T9"/>
                </a:cxn>
              </a:cxnLst>
              <a:rect l="0" t="0" r="r" b="b"/>
              <a:pathLst>
                <a:path w="8" h="187">
                  <a:moveTo>
                    <a:pt x="2" y="1"/>
                  </a:moveTo>
                  <a:cubicBezTo>
                    <a:pt x="2" y="0"/>
                    <a:pt x="0" y="0"/>
                    <a:pt x="1" y="1"/>
                  </a:cubicBezTo>
                  <a:cubicBezTo>
                    <a:pt x="2" y="63"/>
                    <a:pt x="1" y="124"/>
                    <a:pt x="0" y="185"/>
                  </a:cubicBezTo>
                  <a:cubicBezTo>
                    <a:pt x="0" y="187"/>
                    <a:pt x="2" y="187"/>
                    <a:pt x="2" y="185"/>
                  </a:cubicBezTo>
                  <a:cubicBezTo>
                    <a:pt x="8" y="125"/>
                    <a:pt x="6" y="6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p:nvPr/>
          </p:nvSpPr>
          <p:spPr bwMode="auto">
            <a:xfrm>
              <a:off x="4066" y="3801"/>
              <a:ext cx="21" cy="500"/>
            </a:xfrm>
            <a:custGeom>
              <a:avLst/>
              <a:gdLst>
                <a:gd name="T0" fmla="*/ 1 w 8"/>
                <a:gd name="T1" fmla="*/ 1 h 184"/>
                <a:gd name="T2" fmla="*/ 0 w 8"/>
                <a:gd name="T3" fmla="*/ 1 h 184"/>
                <a:gd name="T4" fmla="*/ 0 w 8"/>
                <a:gd name="T5" fmla="*/ 182 h 184"/>
                <a:gd name="T6" fmla="*/ 3 w 8"/>
                <a:gd name="T7" fmla="*/ 182 h 184"/>
                <a:gd name="T8" fmla="*/ 1 w 8"/>
                <a:gd name="T9" fmla="*/ 1 h 184"/>
              </a:gdLst>
              <a:ahLst/>
              <a:cxnLst>
                <a:cxn ang="0">
                  <a:pos x="T0" y="T1"/>
                </a:cxn>
                <a:cxn ang="0">
                  <a:pos x="T2" y="T3"/>
                </a:cxn>
                <a:cxn ang="0">
                  <a:pos x="T4" y="T5"/>
                </a:cxn>
                <a:cxn ang="0">
                  <a:pos x="T6" y="T7"/>
                </a:cxn>
                <a:cxn ang="0">
                  <a:pos x="T8" y="T9"/>
                </a:cxn>
              </a:cxnLst>
              <a:rect l="0" t="0" r="r" b="b"/>
              <a:pathLst>
                <a:path w="8" h="184">
                  <a:moveTo>
                    <a:pt x="1" y="1"/>
                  </a:moveTo>
                  <a:cubicBezTo>
                    <a:pt x="1" y="0"/>
                    <a:pt x="0" y="0"/>
                    <a:pt x="0" y="1"/>
                  </a:cubicBezTo>
                  <a:cubicBezTo>
                    <a:pt x="3" y="62"/>
                    <a:pt x="2" y="122"/>
                    <a:pt x="0" y="182"/>
                  </a:cubicBezTo>
                  <a:cubicBezTo>
                    <a:pt x="0" y="184"/>
                    <a:pt x="3" y="184"/>
                    <a:pt x="3" y="182"/>
                  </a:cubicBezTo>
                  <a:cubicBezTo>
                    <a:pt x="8" y="122"/>
                    <a:pt x="6" y="6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p:nvPr/>
          </p:nvSpPr>
          <p:spPr bwMode="auto">
            <a:xfrm>
              <a:off x="4109" y="3790"/>
              <a:ext cx="27" cy="503"/>
            </a:xfrm>
            <a:custGeom>
              <a:avLst/>
              <a:gdLst>
                <a:gd name="T0" fmla="*/ 2 w 10"/>
                <a:gd name="T1" fmla="*/ 1 h 185"/>
                <a:gd name="T2" fmla="*/ 1 w 10"/>
                <a:gd name="T3" fmla="*/ 1 h 185"/>
                <a:gd name="T4" fmla="*/ 3 w 10"/>
                <a:gd name="T5" fmla="*/ 184 h 185"/>
                <a:gd name="T6" fmla="*/ 6 w 10"/>
                <a:gd name="T7" fmla="*/ 184 h 185"/>
                <a:gd name="T8" fmla="*/ 2 w 10"/>
                <a:gd name="T9" fmla="*/ 1 h 185"/>
              </a:gdLst>
              <a:ahLst/>
              <a:cxnLst>
                <a:cxn ang="0">
                  <a:pos x="T0" y="T1"/>
                </a:cxn>
                <a:cxn ang="0">
                  <a:pos x="T2" y="T3"/>
                </a:cxn>
                <a:cxn ang="0">
                  <a:pos x="T4" y="T5"/>
                </a:cxn>
                <a:cxn ang="0">
                  <a:pos x="T6" y="T7"/>
                </a:cxn>
                <a:cxn ang="0">
                  <a:pos x="T8" y="T9"/>
                </a:cxn>
              </a:cxnLst>
              <a:rect l="0" t="0" r="r" b="b"/>
              <a:pathLst>
                <a:path w="10" h="185">
                  <a:moveTo>
                    <a:pt x="2" y="1"/>
                  </a:moveTo>
                  <a:cubicBezTo>
                    <a:pt x="2" y="0"/>
                    <a:pt x="0" y="0"/>
                    <a:pt x="1" y="1"/>
                  </a:cubicBezTo>
                  <a:cubicBezTo>
                    <a:pt x="3" y="62"/>
                    <a:pt x="2" y="123"/>
                    <a:pt x="3" y="184"/>
                  </a:cubicBezTo>
                  <a:cubicBezTo>
                    <a:pt x="3" y="185"/>
                    <a:pt x="6" y="185"/>
                    <a:pt x="6" y="184"/>
                  </a:cubicBezTo>
                  <a:cubicBezTo>
                    <a:pt x="10" y="123"/>
                    <a:pt x="7" y="6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4152" y="3779"/>
              <a:ext cx="30" cy="497"/>
            </a:xfrm>
            <a:custGeom>
              <a:avLst/>
              <a:gdLst>
                <a:gd name="T0" fmla="*/ 4 w 11"/>
                <a:gd name="T1" fmla="*/ 1 h 183"/>
                <a:gd name="T2" fmla="*/ 3 w 11"/>
                <a:gd name="T3" fmla="*/ 1 h 183"/>
                <a:gd name="T4" fmla="*/ 0 w 11"/>
                <a:gd name="T5" fmla="*/ 181 h 183"/>
                <a:gd name="T6" fmla="*/ 2 w 11"/>
                <a:gd name="T7" fmla="*/ 181 h 183"/>
                <a:gd name="T8" fmla="*/ 4 w 11"/>
                <a:gd name="T9" fmla="*/ 1 h 183"/>
              </a:gdLst>
              <a:ahLst/>
              <a:cxnLst>
                <a:cxn ang="0">
                  <a:pos x="T0" y="T1"/>
                </a:cxn>
                <a:cxn ang="0">
                  <a:pos x="T2" y="T3"/>
                </a:cxn>
                <a:cxn ang="0">
                  <a:pos x="T4" y="T5"/>
                </a:cxn>
                <a:cxn ang="0">
                  <a:pos x="T6" y="T7"/>
                </a:cxn>
                <a:cxn ang="0">
                  <a:pos x="T8" y="T9"/>
                </a:cxn>
              </a:cxnLst>
              <a:rect l="0" t="0" r="r" b="b"/>
              <a:pathLst>
                <a:path w="11" h="183">
                  <a:moveTo>
                    <a:pt x="4" y="1"/>
                  </a:moveTo>
                  <a:cubicBezTo>
                    <a:pt x="4" y="0"/>
                    <a:pt x="3" y="0"/>
                    <a:pt x="3" y="1"/>
                  </a:cubicBezTo>
                  <a:cubicBezTo>
                    <a:pt x="4" y="61"/>
                    <a:pt x="1" y="121"/>
                    <a:pt x="0" y="181"/>
                  </a:cubicBezTo>
                  <a:cubicBezTo>
                    <a:pt x="0" y="182"/>
                    <a:pt x="2" y="183"/>
                    <a:pt x="2" y="181"/>
                  </a:cubicBezTo>
                  <a:cubicBezTo>
                    <a:pt x="11" y="123"/>
                    <a:pt x="9" y="6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p:nvPr/>
          </p:nvSpPr>
          <p:spPr bwMode="auto">
            <a:xfrm>
              <a:off x="4187" y="3774"/>
              <a:ext cx="33" cy="516"/>
            </a:xfrm>
            <a:custGeom>
              <a:avLst/>
              <a:gdLst>
                <a:gd name="T0" fmla="*/ 9 w 12"/>
                <a:gd name="T1" fmla="*/ 2 h 190"/>
                <a:gd name="T2" fmla="*/ 7 w 12"/>
                <a:gd name="T3" fmla="*/ 2 h 190"/>
                <a:gd name="T4" fmla="*/ 3 w 12"/>
                <a:gd name="T5" fmla="*/ 188 h 190"/>
                <a:gd name="T6" fmla="*/ 6 w 12"/>
                <a:gd name="T7" fmla="*/ 188 h 190"/>
                <a:gd name="T8" fmla="*/ 9 w 12"/>
                <a:gd name="T9" fmla="*/ 2 h 190"/>
              </a:gdLst>
              <a:ahLst/>
              <a:cxnLst>
                <a:cxn ang="0">
                  <a:pos x="T0" y="T1"/>
                </a:cxn>
                <a:cxn ang="0">
                  <a:pos x="T2" y="T3"/>
                </a:cxn>
                <a:cxn ang="0">
                  <a:pos x="T4" y="T5"/>
                </a:cxn>
                <a:cxn ang="0">
                  <a:pos x="T6" y="T7"/>
                </a:cxn>
                <a:cxn ang="0">
                  <a:pos x="T8" y="T9"/>
                </a:cxn>
              </a:cxnLst>
              <a:rect l="0" t="0" r="r" b="b"/>
              <a:pathLst>
                <a:path w="12" h="190">
                  <a:moveTo>
                    <a:pt x="9" y="2"/>
                  </a:moveTo>
                  <a:cubicBezTo>
                    <a:pt x="9" y="0"/>
                    <a:pt x="7" y="0"/>
                    <a:pt x="7" y="2"/>
                  </a:cubicBezTo>
                  <a:cubicBezTo>
                    <a:pt x="5" y="63"/>
                    <a:pt x="0" y="127"/>
                    <a:pt x="3" y="188"/>
                  </a:cubicBezTo>
                  <a:cubicBezTo>
                    <a:pt x="3" y="190"/>
                    <a:pt x="6" y="190"/>
                    <a:pt x="6" y="188"/>
                  </a:cubicBezTo>
                  <a:cubicBezTo>
                    <a:pt x="12" y="127"/>
                    <a:pt x="9" y="63"/>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7"/>
            <p:cNvSpPr>
              <a:spLocks noEditPoints="1"/>
            </p:cNvSpPr>
            <p:nvPr/>
          </p:nvSpPr>
          <p:spPr bwMode="auto">
            <a:xfrm>
              <a:off x="4566" y="3312"/>
              <a:ext cx="246" cy="981"/>
            </a:xfrm>
            <a:custGeom>
              <a:avLst/>
              <a:gdLst>
                <a:gd name="T0" fmla="*/ 81 w 91"/>
                <a:gd name="T1" fmla="*/ 193 h 361"/>
                <a:gd name="T2" fmla="*/ 82 w 91"/>
                <a:gd name="T3" fmla="*/ 141 h 361"/>
                <a:gd name="T4" fmla="*/ 79 w 91"/>
                <a:gd name="T5" fmla="*/ 114 h 361"/>
                <a:gd name="T6" fmla="*/ 77 w 91"/>
                <a:gd name="T7" fmla="*/ 32 h 361"/>
                <a:gd name="T8" fmla="*/ 56 w 91"/>
                <a:gd name="T9" fmla="*/ 13 h 361"/>
                <a:gd name="T10" fmla="*/ 32 w 91"/>
                <a:gd name="T11" fmla="*/ 26 h 361"/>
                <a:gd name="T12" fmla="*/ 15 w 91"/>
                <a:gd name="T13" fmla="*/ 1 h 361"/>
                <a:gd name="T14" fmla="*/ 11 w 91"/>
                <a:gd name="T15" fmla="*/ 223 h 361"/>
                <a:gd name="T16" fmla="*/ 7 w 91"/>
                <a:gd name="T17" fmla="*/ 276 h 361"/>
                <a:gd name="T18" fmla="*/ 10 w 91"/>
                <a:gd name="T19" fmla="*/ 298 h 361"/>
                <a:gd name="T20" fmla="*/ 1 w 91"/>
                <a:gd name="T21" fmla="*/ 342 h 361"/>
                <a:gd name="T22" fmla="*/ 19 w 91"/>
                <a:gd name="T23" fmla="*/ 345 h 361"/>
                <a:gd name="T24" fmla="*/ 39 w 91"/>
                <a:gd name="T25" fmla="*/ 360 h 361"/>
                <a:gd name="T26" fmla="*/ 58 w 91"/>
                <a:gd name="T27" fmla="*/ 341 h 361"/>
                <a:gd name="T28" fmla="*/ 58 w 91"/>
                <a:gd name="T29" fmla="*/ 319 h 361"/>
                <a:gd name="T30" fmla="*/ 61 w 91"/>
                <a:gd name="T31" fmla="*/ 278 h 361"/>
                <a:gd name="T32" fmla="*/ 84 w 91"/>
                <a:gd name="T33" fmla="*/ 248 h 361"/>
                <a:gd name="T34" fmla="*/ 75 w 91"/>
                <a:gd name="T35" fmla="*/ 114 h 361"/>
                <a:gd name="T36" fmla="*/ 63 w 91"/>
                <a:gd name="T37" fmla="*/ 63 h 361"/>
                <a:gd name="T38" fmla="*/ 76 w 91"/>
                <a:gd name="T39" fmla="*/ 117 h 361"/>
                <a:gd name="T40" fmla="*/ 62 w 91"/>
                <a:gd name="T41" fmla="*/ 166 h 361"/>
                <a:gd name="T42" fmla="*/ 61 w 91"/>
                <a:gd name="T43" fmla="*/ 180 h 361"/>
                <a:gd name="T44" fmla="*/ 46 w 91"/>
                <a:gd name="T45" fmla="*/ 87 h 361"/>
                <a:gd name="T46" fmla="*/ 46 w 91"/>
                <a:gd name="T47" fmla="*/ 91 h 361"/>
                <a:gd name="T48" fmla="*/ 75 w 91"/>
                <a:gd name="T49" fmla="*/ 35 h 361"/>
                <a:gd name="T50" fmla="*/ 59 w 91"/>
                <a:gd name="T51" fmla="*/ 32 h 361"/>
                <a:gd name="T52" fmla="*/ 43 w 91"/>
                <a:gd name="T53" fmla="*/ 58 h 361"/>
                <a:gd name="T54" fmla="*/ 42 w 91"/>
                <a:gd name="T55" fmla="*/ 91 h 361"/>
                <a:gd name="T56" fmla="*/ 30 w 91"/>
                <a:gd name="T57" fmla="*/ 117 h 361"/>
                <a:gd name="T58" fmla="*/ 30 w 91"/>
                <a:gd name="T59" fmla="*/ 88 h 361"/>
                <a:gd name="T60" fmla="*/ 19 w 91"/>
                <a:gd name="T61" fmla="*/ 61 h 361"/>
                <a:gd name="T62" fmla="*/ 27 w 91"/>
                <a:gd name="T63" fmla="*/ 115 h 361"/>
                <a:gd name="T64" fmla="*/ 19 w 91"/>
                <a:gd name="T65" fmla="*/ 142 h 361"/>
                <a:gd name="T66" fmla="*/ 15 w 91"/>
                <a:gd name="T67" fmla="*/ 30 h 361"/>
                <a:gd name="T68" fmla="*/ 25 w 91"/>
                <a:gd name="T69" fmla="*/ 171 h 361"/>
                <a:gd name="T70" fmla="*/ 23 w 91"/>
                <a:gd name="T71" fmla="*/ 221 h 361"/>
                <a:gd name="T72" fmla="*/ 20 w 91"/>
                <a:gd name="T73" fmla="*/ 323 h 361"/>
                <a:gd name="T74" fmla="*/ 20 w 91"/>
                <a:gd name="T75" fmla="*/ 321 h 361"/>
                <a:gd name="T76" fmla="*/ 21 w 91"/>
                <a:gd name="T77" fmla="*/ 276 h 361"/>
                <a:gd name="T78" fmla="*/ 15 w 91"/>
                <a:gd name="T79" fmla="*/ 246 h 361"/>
                <a:gd name="T80" fmla="*/ 35 w 91"/>
                <a:gd name="T81" fmla="*/ 323 h 361"/>
                <a:gd name="T82" fmla="*/ 35 w 91"/>
                <a:gd name="T83" fmla="*/ 298 h 361"/>
                <a:gd name="T84" fmla="*/ 36 w 91"/>
                <a:gd name="T85" fmla="*/ 295 h 361"/>
                <a:gd name="T86" fmla="*/ 37 w 91"/>
                <a:gd name="T87" fmla="*/ 245 h 361"/>
                <a:gd name="T88" fmla="*/ 27 w 91"/>
                <a:gd name="T89" fmla="*/ 221 h 361"/>
                <a:gd name="T90" fmla="*/ 28 w 91"/>
                <a:gd name="T91" fmla="*/ 197 h 361"/>
                <a:gd name="T92" fmla="*/ 29 w 91"/>
                <a:gd name="T93" fmla="*/ 143 h 361"/>
                <a:gd name="T94" fmla="*/ 40 w 91"/>
                <a:gd name="T95" fmla="*/ 340 h 361"/>
                <a:gd name="T96" fmla="*/ 42 w 91"/>
                <a:gd name="T97" fmla="*/ 298 h 361"/>
                <a:gd name="T98" fmla="*/ 55 w 91"/>
                <a:gd name="T99" fmla="*/ 278 h 361"/>
                <a:gd name="T100" fmla="*/ 55 w 91"/>
                <a:gd name="T101" fmla="*/ 275 h 361"/>
                <a:gd name="T102" fmla="*/ 57 w 91"/>
                <a:gd name="T103" fmla="*/ 219 h 361"/>
                <a:gd name="T104" fmla="*/ 58 w 91"/>
                <a:gd name="T105" fmla="*/ 195 h 361"/>
                <a:gd name="T106" fmla="*/ 58 w 91"/>
                <a:gd name="T107" fmla="*/ 188 h 361"/>
                <a:gd name="T108" fmla="*/ 59 w 91"/>
                <a:gd name="T109" fmla="*/ 167 h 361"/>
                <a:gd name="T110" fmla="*/ 60 w 91"/>
                <a:gd name="T111" fmla="*/ 244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 h="361">
                  <a:moveTo>
                    <a:pt x="89" y="217"/>
                  </a:moveTo>
                  <a:cubicBezTo>
                    <a:pt x="86" y="217"/>
                    <a:pt x="84" y="217"/>
                    <a:pt x="81" y="217"/>
                  </a:cubicBezTo>
                  <a:cubicBezTo>
                    <a:pt x="81" y="210"/>
                    <a:pt x="81" y="203"/>
                    <a:pt x="81" y="196"/>
                  </a:cubicBezTo>
                  <a:cubicBezTo>
                    <a:pt x="82" y="196"/>
                    <a:pt x="84" y="195"/>
                    <a:pt x="86" y="195"/>
                  </a:cubicBezTo>
                  <a:cubicBezTo>
                    <a:pt x="87" y="195"/>
                    <a:pt x="87" y="192"/>
                    <a:pt x="85" y="192"/>
                  </a:cubicBezTo>
                  <a:cubicBezTo>
                    <a:pt x="84" y="192"/>
                    <a:pt x="82" y="192"/>
                    <a:pt x="81" y="193"/>
                  </a:cubicBezTo>
                  <a:cubicBezTo>
                    <a:pt x="80" y="185"/>
                    <a:pt x="80" y="177"/>
                    <a:pt x="80" y="169"/>
                  </a:cubicBezTo>
                  <a:cubicBezTo>
                    <a:pt x="82" y="169"/>
                    <a:pt x="84" y="169"/>
                    <a:pt x="85" y="169"/>
                  </a:cubicBezTo>
                  <a:cubicBezTo>
                    <a:pt x="87" y="168"/>
                    <a:pt x="87" y="166"/>
                    <a:pt x="85" y="166"/>
                  </a:cubicBezTo>
                  <a:cubicBezTo>
                    <a:pt x="84" y="165"/>
                    <a:pt x="82" y="166"/>
                    <a:pt x="80" y="166"/>
                  </a:cubicBezTo>
                  <a:cubicBezTo>
                    <a:pt x="80" y="158"/>
                    <a:pt x="80" y="150"/>
                    <a:pt x="80" y="142"/>
                  </a:cubicBezTo>
                  <a:cubicBezTo>
                    <a:pt x="81" y="142"/>
                    <a:pt x="81" y="141"/>
                    <a:pt x="82" y="141"/>
                  </a:cubicBezTo>
                  <a:cubicBezTo>
                    <a:pt x="83" y="140"/>
                    <a:pt x="83" y="138"/>
                    <a:pt x="81" y="138"/>
                  </a:cubicBezTo>
                  <a:cubicBezTo>
                    <a:pt x="81" y="138"/>
                    <a:pt x="80" y="139"/>
                    <a:pt x="80" y="139"/>
                  </a:cubicBezTo>
                  <a:cubicBezTo>
                    <a:pt x="80" y="132"/>
                    <a:pt x="79" y="124"/>
                    <a:pt x="79" y="117"/>
                  </a:cubicBezTo>
                  <a:cubicBezTo>
                    <a:pt x="80" y="117"/>
                    <a:pt x="81" y="117"/>
                    <a:pt x="81" y="117"/>
                  </a:cubicBezTo>
                  <a:cubicBezTo>
                    <a:pt x="83" y="117"/>
                    <a:pt x="83" y="114"/>
                    <a:pt x="81" y="114"/>
                  </a:cubicBezTo>
                  <a:cubicBezTo>
                    <a:pt x="81" y="114"/>
                    <a:pt x="80" y="114"/>
                    <a:pt x="79" y="114"/>
                  </a:cubicBezTo>
                  <a:cubicBezTo>
                    <a:pt x="79" y="106"/>
                    <a:pt x="79" y="98"/>
                    <a:pt x="79" y="90"/>
                  </a:cubicBezTo>
                  <a:cubicBezTo>
                    <a:pt x="79" y="90"/>
                    <a:pt x="79" y="90"/>
                    <a:pt x="79" y="90"/>
                  </a:cubicBezTo>
                  <a:cubicBezTo>
                    <a:pt x="80" y="90"/>
                    <a:pt x="80" y="87"/>
                    <a:pt x="79" y="87"/>
                  </a:cubicBezTo>
                  <a:cubicBezTo>
                    <a:pt x="79" y="87"/>
                    <a:pt x="79" y="87"/>
                    <a:pt x="79" y="87"/>
                  </a:cubicBezTo>
                  <a:cubicBezTo>
                    <a:pt x="78" y="70"/>
                    <a:pt x="78" y="52"/>
                    <a:pt x="77" y="34"/>
                  </a:cubicBezTo>
                  <a:cubicBezTo>
                    <a:pt x="77" y="34"/>
                    <a:pt x="78" y="33"/>
                    <a:pt x="77" y="32"/>
                  </a:cubicBezTo>
                  <a:cubicBezTo>
                    <a:pt x="77" y="27"/>
                    <a:pt x="77" y="22"/>
                    <a:pt x="76" y="17"/>
                  </a:cubicBezTo>
                  <a:cubicBezTo>
                    <a:pt x="76" y="16"/>
                    <a:pt x="75" y="16"/>
                    <a:pt x="75" y="17"/>
                  </a:cubicBezTo>
                  <a:cubicBezTo>
                    <a:pt x="75" y="22"/>
                    <a:pt x="75" y="27"/>
                    <a:pt x="75" y="32"/>
                  </a:cubicBezTo>
                  <a:cubicBezTo>
                    <a:pt x="70" y="30"/>
                    <a:pt x="65" y="29"/>
                    <a:pt x="60" y="28"/>
                  </a:cubicBezTo>
                  <a:cubicBezTo>
                    <a:pt x="59" y="23"/>
                    <a:pt x="58" y="18"/>
                    <a:pt x="57" y="13"/>
                  </a:cubicBezTo>
                  <a:cubicBezTo>
                    <a:pt x="57" y="12"/>
                    <a:pt x="56" y="12"/>
                    <a:pt x="56" y="13"/>
                  </a:cubicBezTo>
                  <a:cubicBezTo>
                    <a:pt x="57" y="18"/>
                    <a:pt x="57" y="23"/>
                    <a:pt x="58" y="28"/>
                  </a:cubicBezTo>
                  <a:cubicBezTo>
                    <a:pt x="54" y="27"/>
                    <a:pt x="51" y="27"/>
                    <a:pt x="47" y="27"/>
                  </a:cubicBezTo>
                  <a:cubicBezTo>
                    <a:pt x="47" y="19"/>
                    <a:pt x="47" y="11"/>
                    <a:pt x="47" y="4"/>
                  </a:cubicBezTo>
                  <a:cubicBezTo>
                    <a:pt x="47" y="3"/>
                    <a:pt x="46" y="3"/>
                    <a:pt x="46" y="4"/>
                  </a:cubicBezTo>
                  <a:cubicBezTo>
                    <a:pt x="46" y="11"/>
                    <a:pt x="45" y="19"/>
                    <a:pt x="45" y="27"/>
                  </a:cubicBezTo>
                  <a:cubicBezTo>
                    <a:pt x="40" y="26"/>
                    <a:pt x="36" y="26"/>
                    <a:pt x="32" y="26"/>
                  </a:cubicBezTo>
                  <a:cubicBezTo>
                    <a:pt x="32" y="20"/>
                    <a:pt x="32" y="14"/>
                    <a:pt x="32" y="8"/>
                  </a:cubicBezTo>
                  <a:cubicBezTo>
                    <a:pt x="32" y="7"/>
                    <a:pt x="31" y="7"/>
                    <a:pt x="31" y="8"/>
                  </a:cubicBezTo>
                  <a:cubicBezTo>
                    <a:pt x="31" y="14"/>
                    <a:pt x="30" y="20"/>
                    <a:pt x="30" y="26"/>
                  </a:cubicBezTo>
                  <a:cubicBezTo>
                    <a:pt x="25" y="26"/>
                    <a:pt x="21" y="27"/>
                    <a:pt x="16" y="27"/>
                  </a:cubicBezTo>
                  <a:cubicBezTo>
                    <a:pt x="16" y="27"/>
                    <a:pt x="16" y="27"/>
                    <a:pt x="15" y="27"/>
                  </a:cubicBezTo>
                  <a:cubicBezTo>
                    <a:pt x="15" y="19"/>
                    <a:pt x="15" y="10"/>
                    <a:pt x="15" y="1"/>
                  </a:cubicBezTo>
                  <a:cubicBezTo>
                    <a:pt x="15" y="0"/>
                    <a:pt x="14" y="0"/>
                    <a:pt x="14" y="1"/>
                  </a:cubicBezTo>
                  <a:cubicBezTo>
                    <a:pt x="12" y="59"/>
                    <a:pt x="12" y="117"/>
                    <a:pt x="12" y="176"/>
                  </a:cubicBezTo>
                  <a:cubicBezTo>
                    <a:pt x="11" y="191"/>
                    <a:pt x="11" y="206"/>
                    <a:pt x="11" y="221"/>
                  </a:cubicBezTo>
                  <a:cubicBezTo>
                    <a:pt x="8" y="221"/>
                    <a:pt x="5" y="221"/>
                    <a:pt x="3" y="221"/>
                  </a:cubicBezTo>
                  <a:cubicBezTo>
                    <a:pt x="2" y="222"/>
                    <a:pt x="2" y="223"/>
                    <a:pt x="3" y="223"/>
                  </a:cubicBezTo>
                  <a:cubicBezTo>
                    <a:pt x="5" y="223"/>
                    <a:pt x="8" y="223"/>
                    <a:pt x="11" y="223"/>
                  </a:cubicBezTo>
                  <a:cubicBezTo>
                    <a:pt x="11" y="231"/>
                    <a:pt x="10" y="239"/>
                    <a:pt x="10" y="246"/>
                  </a:cubicBezTo>
                  <a:cubicBezTo>
                    <a:pt x="9" y="247"/>
                    <a:pt x="7" y="247"/>
                    <a:pt x="5" y="247"/>
                  </a:cubicBezTo>
                  <a:cubicBezTo>
                    <a:pt x="4" y="247"/>
                    <a:pt x="4" y="249"/>
                    <a:pt x="5" y="249"/>
                  </a:cubicBezTo>
                  <a:cubicBezTo>
                    <a:pt x="7" y="249"/>
                    <a:pt x="9" y="249"/>
                    <a:pt x="10" y="249"/>
                  </a:cubicBezTo>
                  <a:cubicBezTo>
                    <a:pt x="10" y="258"/>
                    <a:pt x="10" y="267"/>
                    <a:pt x="10" y="276"/>
                  </a:cubicBezTo>
                  <a:cubicBezTo>
                    <a:pt x="9" y="276"/>
                    <a:pt x="8" y="276"/>
                    <a:pt x="7" y="276"/>
                  </a:cubicBezTo>
                  <a:cubicBezTo>
                    <a:pt x="6" y="276"/>
                    <a:pt x="6" y="278"/>
                    <a:pt x="7" y="278"/>
                  </a:cubicBezTo>
                  <a:cubicBezTo>
                    <a:pt x="8" y="278"/>
                    <a:pt x="9" y="278"/>
                    <a:pt x="10" y="278"/>
                  </a:cubicBezTo>
                  <a:cubicBezTo>
                    <a:pt x="10" y="284"/>
                    <a:pt x="10" y="290"/>
                    <a:pt x="10" y="296"/>
                  </a:cubicBezTo>
                  <a:cubicBezTo>
                    <a:pt x="8" y="296"/>
                    <a:pt x="7" y="296"/>
                    <a:pt x="5" y="296"/>
                  </a:cubicBezTo>
                  <a:cubicBezTo>
                    <a:pt x="4" y="296"/>
                    <a:pt x="4" y="298"/>
                    <a:pt x="5" y="298"/>
                  </a:cubicBezTo>
                  <a:cubicBezTo>
                    <a:pt x="7" y="298"/>
                    <a:pt x="8" y="298"/>
                    <a:pt x="10" y="298"/>
                  </a:cubicBezTo>
                  <a:cubicBezTo>
                    <a:pt x="10" y="306"/>
                    <a:pt x="10" y="314"/>
                    <a:pt x="10" y="321"/>
                  </a:cubicBezTo>
                  <a:cubicBezTo>
                    <a:pt x="9" y="321"/>
                    <a:pt x="9" y="321"/>
                    <a:pt x="8" y="321"/>
                  </a:cubicBezTo>
                  <a:cubicBezTo>
                    <a:pt x="7" y="322"/>
                    <a:pt x="7" y="324"/>
                    <a:pt x="8" y="324"/>
                  </a:cubicBezTo>
                  <a:cubicBezTo>
                    <a:pt x="9" y="324"/>
                    <a:pt x="9" y="324"/>
                    <a:pt x="10" y="324"/>
                  </a:cubicBezTo>
                  <a:cubicBezTo>
                    <a:pt x="10" y="330"/>
                    <a:pt x="10" y="336"/>
                    <a:pt x="10" y="342"/>
                  </a:cubicBezTo>
                  <a:cubicBezTo>
                    <a:pt x="7" y="342"/>
                    <a:pt x="4" y="342"/>
                    <a:pt x="1" y="342"/>
                  </a:cubicBezTo>
                  <a:cubicBezTo>
                    <a:pt x="0" y="342"/>
                    <a:pt x="0" y="344"/>
                    <a:pt x="1" y="344"/>
                  </a:cubicBezTo>
                  <a:cubicBezTo>
                    <a:pt x="4" y="344"/>
                    <a:pt x="7" y="344"/>
                    <a:pt x="10" y="345"/>
                  </a:cubicBezTo>
                  <a:cubicBezTo>
                    <a:pt x="10" y="347"/>
                    <a:pt x="10" y="348"/>
                    <a:pt x="10" y="350"/>
                  </a:cubicBezTo>
                  <a:cubicBezTo>
                    <a:pt x="10" y="352"/>
                    <a:pt x="12" y="352"/>
                    <a:pt x="12" y="350"/>
                  </a:cubicBezTo>
                  <a:cubicBezTo>
                    <a:pt x="13" y="348"/>
                    <a:pt x="13" y="347"/>
                    <a:pt x="13" y="345"/>
                  </a:cubicBezTo>
                  <a:cubicBezTo>
                    <a:pt x="15" y="345"/>
                    <a:pt x="17" y="345"/>
                    <a:pt x="19" y="345"/>
                  </a:cubicBezTo>
                  <a:cubicBezTo>
                    <a:pt x="19" y="348"/>
                    <a:pt x="19" y="351"/>
                    <a:pt x="19" y="354"/>
                  </a:cubicBezTo>
                  <a:cubicBezTo>
                    <a:pt x="19" y="356"/>
                    <a:pt x="22" y="356"/>
                    <a:pt x="22" y="354"/>
                  </a:cubicBezTo>
                  <a:cubicBezTo>
                    <a:pt x="22" y="351"/>
                    <a:pt x="22" y="348"/>
                    <a:pt x="23" y="345"/>
                  </a:cubicBezTo>
                  <a:cubicBezTo>
                    <a:pt x="27" y="345"/>
                    <a:pt x="31" y="345"/>
                    <a:pt x="36" y="345"/>
                  </a:cubicBezTo>
                  <a:cubicBezTo>
                    <a:pt x="36" y="350"/>
                    <a:pt x="36" y="355"/>
                    <a:pt x="36" y="360"/>
                  </a:cubicBezTo>
                  <a:cubicBezTo>
                    <a:pt x="36" y="361"/>
                    <a:pt x="38" y="361"/>
                    <a:pt x="39" y="360"/>
                  </a:cubicBezTo>
                  <a:cubicBezTo>
                    <a:pt x="39" y="355"/>
                    <a:pt x="39" y="350"/>
                    <a:pt x="40" y="344"/>
                  </a:cubicBezTo>
                  <a:cubicBezTo>
                    <a:pt x="44" y="344"/>
                    <a:pt x="49" y="343"/>
                    <a:pt x="53" y="342"/>
                  </a:cubicBezTo>
                  <a:cubicBezTo>
                    <a:pt x="53" y="348"/>
                    <a:pt x="53" y="353"/>
                    <a:pt x="53" y="358"/>
                  </a:cubicBezTo>
                  <a:cubicBezTo>
                    <a:pt x="53" y="360"/>
                    <a:pt x="56" y="360"/>
                    <a:pt x="56" y="358"/>
                  </a:cubicBezTo>
                  <a:cubicBezTo>
                    <a:pt x="56" y="353"/>
                    <a:pt x="57" y="347"/>
                    <a:pt x="57" y="342"/>
                  </a:cubicBezTo>
                  <a:cubicBezTo>
                    <a:pt x="57" y="342"/>
                    <a:pt x="57" y="342"/>
                    <a:pt x="58" y="341"/>
                  </a:cubicBezTo>
                  <a:cubicBezTo>
                    <a:pt x="59" y="341"/>
                    <a:pt x="59" y="339"/>
                    <a:pt x="57" y="339"/>
                  </a:cubicBezTo>
                  <a:cubicBezTo>
                    <a:pt x="57" y="339"/>
                    <a:pt x="57" y="339"/>
                    <a:pt x="57" y="339"/>
                  </a:cubicBezTo>
                  <a:cubicBezTo>
                    <a:pt x="57" y="333"/>
                    <a:pt x="57" y="327"/>
                    <a:pt x="58" y="322"/>
                  </a:cubicBezTo>
                  <a:cubicBezTo>
                    <a:pt x="60" y="321"/>
                    <a:pt x="63" y="321"/>
                    <a:pt x="65" y="321"/>
                  </a:cubicBezTo>
                  <a:cubicBezTo>
                    <a:pt x="67" y="321"/>
                    <a:pt x="67" y="318"/>
                    <a:pt x="65" y="318"/>
                  </a:cubicBezTo>
                  <a:cubicBezTo>
                    <a:pt x="63" y="318"/>
                    <a:pt x="60" y="318"/>
                    <a:pt x="58" y="319"/>
                  </a:cubicBezTo>
                  <a:cubicBezTo>
                    <a:pt x="58" y="311"/>
                    <a:pt x="58" y="304"/>
                    <a:pt x="58" y="297"/>
                  </a:cubicBezTo>
                  <a:cubicBezTo>
                    <a:pt x="58" y="297"/>
                    <a:pt x="59" y="297"/>
                    <a:pt x="59" y="297"/>
                  </a:cubicBezTo>
                  <a:cubicBezTo>
                    <a:pt x="60" y="297"/>
                    <a:pt x="61" y="294"/>
                    <a:pt x="59" y="294"/>
                  </a:cubicBezTo>
                  <a:cubicBezTo>
                    <a:pt x="59" y="294"/>
                    <a:pt x="58" y="294"/>
                    <a:pt x="58" y="294"/>
                  </a:cubicBezTo>
                  <a:cubicBezTo>
                    <a:pt x="59" y="289"/>
                    <a:pt x="59" y="284"/>
                    <a:pt x="59" y="278"/>
                  </a:cubicBezTo>
                  <a:cubicBezTo>
                    <a:pt x="60" y="278"/>
                    <a:pt x="61" y="278"/>
                    <a:pt x="61" y="278"/>
                  </a:cubicBezTo>
                  <a:cubicBezTo>
                    <a:pt x="63" y="278"/>
                    <a:pt x="63" y="275"/>
                    <a:pt x="61" y="275"/>
                  </a:cubicBezTo>
                  <a:cubicBezTo>
                    <a:pt x="61" y="275"/>
                    <a:pt x="60" y="275"/>
                    <a:pt x="59" y="275"/>
                  </a:cubicBezTo>
                  <a:cubicBezTo>
                    <a:pt x="59" y="266"/>
                    <a:pt x="59" y="258"/>
                    <a:pt x="60" y="249"/>
                  </a:cubicBezTo>
                  <a:cubicBezTo>
                    <a:pt x="66" y="249"/>
                    <a:pt x="72" y="249"/>
                    <a:pt x="78" y="248"/>
                  </a:cubicBezTo>
                  <a:cubicBezTo>
                    <a:pt x="79" y="249"/>
                    <a:pt x="81" y="249"/>
                    <a:pt x="81" y="248"/>
                  </a:cubicBezTo>
                  <a:cubicBezTo>
                    <a:pt x="82" y="248"/>
                    <a:pt x="83" y="248"/>
                    <a:pt x="84" y="248"/>
                  </a:cubicBezTo>
                  <a:cubicBezTo>
                    <a:pt x="86" y="248"/>
                    <a:pt x="86" y="245"/>
                    <a:pt x="84" y="245"/>
                  </a:cubicBezTo>
                  <a:cubicBezTo>
                    <a:pt x="83" y="245"/>
                    <a:pt x="82" y="245"/>
                    <a:pt x="81" y="245"/>
                  </a:cubicBezTo>
                  <a:cubicBezTo>
                    <a:pt x="81" y="237"/>
                    <a:pt x="81" y="229"/>
                    <a:pt x="81" y="221"/>
                  </a:cubicBezTo>
                  <a:cubicBezTo>
                    <a:pt x="84" y="220"/>
                    <a:pt x="87" y="220"/>
                    <a:pt x="90" y="219"/>
                  </a:cubicBezTo>
                  <a:cubicBezTo>
                    <a:pt x="91" y="219"/>
                    <a:pt x="91" y="217"/>
                    <a:pt x="89" y="217"/>
                  </a:cubicBezTo>
                  <a:close/>
                  <a:moveTo>
                    <a:pt x="75" y="114"/>
                  </a:moveTo>
                  <a:cubicBezTo>
                    <a:pt x="71" y="114"/>
                    <a:pt x="67" y="114"/>
                    <a:pt x="63" y="114"/>
                  </a:cubicBezTo>
                  <a:cubicBezTo>
                    <a:pt x="64" y="106"/>
                    <a:pt x="64" y="98"/>
                    <a:pt x="64" y="91"/>
                  </a:cubicBezTo>
                  <a:cubicBezTo>
                    <a:pt x="68" y="91"/>
                    <a:pt x="71" y="90"/>
                    <a:pt x="75" y="90"/>
                  </a:cubicBezTo>
                  <a:cubicBezTo>
                    <a:pt x="75" y="98"/>
                    <a:pt x="75" y="106"/>
                    <a:pt x="75" y="114"/>
                  </a:cubicBezTo>
                  <a:close/>
                  <a:moveTo>
                    <a:pt x="64" y="87"/>
                  </a:moveTo>
                  <a:cubicBezTo>
                    <a:pt x="64" y="79"/>
                    <a:pt x="63" y="71"/>
                    <a:pt x="63" y="63"/>
                  </a:cubicBezTo>
                  <a:cubicBezTo>
                    <a:pt x="67" y="63"/>
                    <a:pt x="71" y="63"/>
                    <a:pt x="75" y="64"/>
                  </a:cubicBezTo>
                  <a:cubicBezTo>
                    <a:pt x="75" y="64"/>
                    <a:pt x="75" y="63"/>
                    <a:pt x="75" y="63"/>
                  </a:cubicBezTo>
                  <a:cubicBezTo>
                    <a:pt x="75" y="71"/>
                    <a:pt x="75" y="79"/>
                    <a:pt x="75" y="87"/>
                  </a:cubicBezTo>
                  <a:cubicBezTo>
                    <a:pt x="71" y="87"/>
                    <a:pt x="68" y="87"/>
                    <a:pt x="64" y="87"/>
                  </a:cubicBezTo>
                  <a:close/>
                  <a:moveTo>
                    <a:pt x="63" y="118"/>
                  </a:moveTo>
                  <a:cubicBezTo>
                    <a:pt x="67" y="118"/>
                    <a:pt x="71" y="117"/>
                    <a:pt x="76" y="117"/>
                  </a:cubicBezTo>
                  <a:cubicBezTo>
                    <a:pt x="76" y="125"/>
                    <a:pt x="76" y="132"/>
                    <a:pt x="76" y="140"/>
                  </a:cubicBezTo>
                  <a:cubicBezTo>
                    <a:pt x="71" y="141"/>
                    <a:pt x="67" y="141"/>
                    <a:pt x="63" y="141"/>
                  </a:cubicBezTo>
                  <a:cubicBezTo>
                    <a:pt x="63" y="133"/>
                    <a:pt x="63" y="125"/>
                    <a:pt x="63" y="118"/>
                  </a:cubicBezTo>
                  <a:close/>
                  <a:moveTo>
                    <a:pt x="76" y="144"/>
                  </a:moveTo>
                  <a:cubicBezTo>
                    <a:pt x="76" y="151"/>
                    <a:pt x="76" y="158"/>
                    <a:pt x="76" y="166"/>
                  </a:cubicBezTo>
                  <a:cubicBezTo>
                    <a:pt x="71" y="166"/>
                    <a:pt x="67" y="166"/>
                    <a:pt x="62" y="166"/>
                  </a:cubicBezTo>
                  <a:cubicBezTo>
                    <a:pt x="62" y="159"/>
                    <a:pt x="62" y="152"/>
                    <a:pt x="62" y="145"/>
                  </a:cubicBezTo>
                  <a:cubicBezTo>
                    <a:pt x="67" y="145"/>
                    <a:pt x="72" y="145"/>
                    <a:pt x="76" y="144"/>
                  </a:cubicBezTo>
                  <a:close/>
                  <a:moveTo>
                    <a:pt x="76" y="169"/>
                  </a:moveTo>
                  <a:cubicBezTo>
                    <a:pt x="76" y="177"/>
                    <a:pt x="77" y="185"/>
                    <a:pt x="77" y="193"/>
                  </a:cubicBezTo>
                  <a:cubicBezTo>
                    <a:pt x="72" y="193"/>
                    <a:pt x="66" y="194"/>
                    <a:pt x="61" y="195"/>
                  </a:cubicBezTo>
                  <a:cubicBezTo>
                    <a:pt x="61" y="190"/>
                    <a:pt x="61" y="185"/>
                    <a:pt x="61" y="180"/>
                  </a:cubicBezTo>
                  <a:cubicBezTo>
                    <a:pt x="61" y="177"/>
                    <a:pt x="61" y="173"/>
                    <a:pt x="62" y="170"/>
                  </a:cubicBezTo>
                  <a:cubicBezTo>
                    <a:pt x="67" y="170"/>
                    <a:pt x="71" y="170"/>
                    <a:pt x="76" y="169"/>
                  </a:cubicBezTo>
                  <a:close/>
                  <a:moveTo>
                    <a:pt x="46" y="62"/>
                  </a:moveTo>
                  <a:cubicBezTo>
                    <a:pt x="51" y="62"/>
                    <a:pt x="56" y="62"/>
                    <a:pt x="61" y="63"/>
                  </a:cubicBezTo>
                  <a:cubicBezTo>
                    <a:pt x="61" y="71"/>
                    <a:pt x="61" y="79"/>
                    <a:pt x="61" y="87"/>
                  </a:cubicBezTo>
                  <a:cubicBezTo>
                    <a:pt x="56" y="87"/>
                    <a:pt x="51" y="87"/>
                    <a:pt x="46" y="87"/>
                  </a:cubicBezTo>
                  <a:cubicBezTo>
                    <a:pt x="46" y="79"/>
                    <a:pt x="46" y="70"/>
                    <a:pt x="46" y="62"/>
                  </a:cubicBezTo>
                  <a:close/>
                  <a:moveTo>
                    <a:pt x="46" y="91"/>
                  </a:moveTo>
                  <a:cubicBezTo>
                    <a:pt x="51" y="91"/>
                    <a:pt x="56" y="91"/>
                    <a:pt x="61" y="91"/>
                  </a:cubicBezTo>
                  <a:cubicBezTo>
                    <a:pt x="61" y="99"/>
                    <a:pt x="61" y="106"/>
                    <a:pt x="61" y="114"/>
                  </a:cubicBezTo>
                  <a:cubicBezTo>
                    <a:pt x="55" y="114"/>
                    <a:pt x="50" y="114"/>
                    <a:pt x="45" y="114"/>
                  </a:cubicBezTo>
                  <a:cubicBezTo>
                    <a:pt x="45" y="106"/>
                    <a:pt x="45" y="99"/>
                    <a:pt x="46" y="91"/>
                  </a:cubicBezTo>
                  <a:close/>
                  <a:moveTo>
                    <a:pt x="61" y="198"/>
                  </a:moveTo>
                  <a:cubicBezTo>
                    <a:pt x="66" y="198"/>
                    <a:pt x="72" y="197"/>
                    <a:pt x="77" y="196"/>
                  </a:cubicBezTo>
                  <a:cubicBezTo>
                    <a:pt x="77" y="203"/>
                    <a:pt x="77" y="211"/>
                    <a:pt x="77" y="218"/>
                  </a:cubicBezTo>
                  <a:cubicBezTo>
                    <a:pt x="72" y="218"/>
                    <a:pt x="66" y="218"/>
                    <a:pt x="60" y="219"/>
                  </a:cubicBezTo>
                  <a:cubicBezTo>
                    <a:pt x="61" y="212"/>
                    <a:pt x="61" y="205"/>
                    <a:pt x="61" y="198"/>
                  </a:cubicBezTo>
                  <a:close/>
                  <a:moveTo>
                    <a:pt x="75" y="35"/>
                  </a:moveTo>
                  <a:cubicBezTo>
                    <a:pt x="75" y="44"/>
                    <a:pt x="75" y="52"/>
                    <a:pt x="75" y="61"/>
                  </a:cubicBezTo>
                  <a:cubicBezTo>
                    <a:pt x="75" y="61"/>
                    <a:pt x="75" y="61"/>
                    <a:pt x="75" y="61"/>
                  </a:cubicBezTo>
                  <a:cubicBezTo>
                    <a:pt x="71" y="60"/>
                    <a:pt x="67" y="60"/>
                    <a:pt x="63" y="59"/>
                  </a:cubicBezTo>
                  <a:cubicBezTo>
                    <a:pt x="62" y="50"/>
                    <a:pt x="62" y="41"/>
                    <a:pt x="60" y="32"/>
                  </a:cubicBezTo>
                  <a:cubicBezTo>
                    <a:pt x="65" y="33"/>
                    <a:pt x="70" y="34"/>
                    <a:pt x="75" y="35"/>
                  </a:cubicBezTo>
                  <a:close/>
                  <a:moveTo>
                    <a:pt x="59" y="32"/>
                  </a:moveTo>
                  <a:cubicBezTo>
                    <a:pt x="59" y="41"/>
                    <a:pt x="60" y="50"/>
                    <a:pt x="61" y="59"/>
                  </a:cubicBezTo>
                  <a:cubicBezTo>
                    <a:pt x="56" y="58"/>
                    <a:pt x="51" y="58"/>
                    <a:pt x="47" y="58"/>
                  </a:cubicBezTo>
                  <a:cubicBezTo>
                    <a:pt x="47" y="49"/>
                    <a:pt x="47" y="40"/>
                    <a:pt x="47" y="31"/>
                  </a:cubicBezTo>
                  <a:cubicBezTo>
                    <a:pt x="51" y="31"/>
                    <a:pt x="55" y="32"/>
                    <a:pt x="59" y="32"/>
                  </a:cubicBezTo>
                  <a:close/>
                  <a:moveTo>
                    <a:pt x="45" y="30"/>
                  </a:moveTo>
                  <a:cubicBezTo>
                    <a:pt x="44" y="40"/>
                    <a:pt x="44" y="49"/>
                    <a:pt x="43" y="58"/>
                  </a:cubicBezTo>
                  <a:cubicBezTo>
                    <a:pt x="39" y="58"/>
                    <a:pt x="35" y="58"/>
                    <a:pt x="31" y="58"/>
                  </a:cubicBezTo>
                  <a:cubicBezTo>
                    <a:pt x="31" y="49"/>
                    <a:pt x="31" y="39"/>
                    <a:pt x="32" y="30"/>
                  </a:cubicBezTo>
                  <a:cubicBezTo>
                    <a:pt x="36" y="30"/>
                    <a:pt x="40" y="30"/>
                    <a:pt x="45" y="30"/>
                  </a:cubicBezTo>
                  <a:close/>
                  <a:moveTo>
                    <a:pt x="30" y="115"/>
                  </a:moveTo>
                  <a:cubicBezTo>
                    <a:pt x="30" y="107"/>
                    <a:pt x="30" y="98"/>
                    <a:pt x="30" y="90"/>
                  </a:cubicBezTo>
                  <a:cubicBezTo>
                    <a:pt x="34" y="91"/>
                    <a:pt x="38" y="91"/>
                    <a:pt x="42" y="91"/>
                  </a:cubicBezTo>
                  <a:cubicBezTo>
                    <a:pt x="42" y="99"/>
                    <a:pt x="42" y="106"/>
                    <a:pt x="41" y="114"/>
                  </a:cubicBezTo>
                  <a:cubicBezTo>
                    <a:pt x="37" y="114"/>
                    <a:pt x="33" y="114"/>
                    <a:pt x="30" y="115"/>
                  </a:cubicBezTo>
                  <a:close/>
                  <a:moveTo>
                    <a:pt x="41" y="117"/>
                  </a:moveTo>
                  <a:cubicBezTo>
                    <a:pt x="41" y="125"/>
                    <a:pt x="41" y="133"/>
                    <a:pt x="41" y="140"/>
                  </a:cubicBezTo>
                  <a:cubicBezTo>
                    <a:pt x="37" y="140"/>
                    <a:pt x="33" y="140"/>
                    <a:pt x="29" y="140"/>
                  </a:cubicBezTo>
                  <a:cubicBezTo>
                    <a:pt x="29" y="132"/>
                    <a:pt x="29" y="124"/>
                    <a:pt x="30" y="117"/>
                  </a:cubicBezTo>
                  <a:cubicBezTo>
                    <a:pt x="33" y="117"/>
                    <a:pt x="37" y="117"/>
                    <a:pt x="41" y="117"/>
                  </a:cubicBezTo>
                  <a:close/>
                  <a:moveTo>
                    <a:pt x="30" y="88"/>
                  </a:moveTo>
                  <a:cubicBezTo>
                    <a:pt x="30" y="79"/>
                    <a:pt x="31" y="70"/>
                    <a:pt x="31" y="61"/>
                  </a:cubicBezTo>
                  <a:cubicBezTo>
                    <a:pt x="35" y="61"/>
                    <a:pt x="39" y="61"/>
                    <a:pt x="43" y="62"/>
                  </a:cubicBezTo>
                  <a:cubicBezTo>
                    <a:pt x="43" y="70"/>
                    <a:pt x="42" y="79"/>
                    <a:pt x="42" y="87"/>
                  </a:cubicBezTo>
                  <a:cubicBezTo>
                    <a:pt x="38" y="88"/>
                    <a:pt x="34" y="88"/>
                    <a:pt x="30" y="88"/>
                  </a:cubicBezTo>
                  <a:close/>
                  <a:moveTo>
                    <a:pt x="15" y="30"/>
                  </a:moveTo>
                  <a:cubicBezTo>
                    <a:pt x="16" y="30"/>
                    <a:pt x="16" y="30"/>
                    <a:pt x="16" y="30"/>
                  </a:cubicBezTo>
                  <a:cubicBezTo>
                    <a:pt x="21" y="29"/>
                    <a:pt x="25" y="29"/>
                    <a:pt x="30" y="30"/>
                  </a:cubicBezTo>
                  <a:cubicBezTo>
                    <a:pt x="30" y="39"/>
                    <a:pt x="29" y="49"/>
                    <a:pt x="29" y="58"/>
                  </a:cubicBezTo>
                  <a:cubicBezTo>
                    <a:pt x="25" y="59"/>
                    <a:pt x="22" y="59"/>
                    <a:pt x="18" y="59"/>
                  </a:cubicBezTo>
                  <a:cubicBezTo>
                    <a:pt x="17" y="60"/>
                    <a:pt x="18" y="61"/>
                    <a:pt x="19" y="61"/>
                  </a:cubicBezTo>
                  <a:cubicBezTo>
                    <a:pt x="22" y="61"/>
                    <a:pt x="25" y="61"/>
                    <a:pt x="29" y="61"/>
                  </a:cubicBezTo>
                  <a:cubicBezTo>
                    <a:pt x="29" y="70"/>
                    <a:pt x="28" y="79"/>
                    <a:pt x="28" y="88"/>
                  </a:cubicBezTo>
                  <a:cubicBezTo>
                    <a:pt x="26" y="88"/>
                    <a:pt x="24" y="88"/>
                    <a:pt x="21" y="88"/>
                  </a:cubicBezTo>
                  <a:cubicBezTo>
                    <a:pt x="20" y="88"/>
                    <a:pt x="20" y="90"/>
                    <a:pt x="21" y="90"/>
                  </a:cubicBezTo>
                  <a:cubicBezTo>
                    <a:pt x="23" y="90"/>
                    <a:pt x="26" y="90"/>
                    <a:pt x="28" y="90"/>
                  </a:cubicBezTo>
                  <a:cubicBezTo>
                    <a:pt x="28" y="98"/>
                    <a:pt x="27" y="107"/>
                    <a:pt x="27" y="115"/>
                  </a:cubicBezTo>
                  <a:cubicBezTo>
                    <a:pt x="25" y="115"/>
                    <a:pt x="23" y="115"/>
                    <a:pt x="21" y="115"/>
                  </a:cubicBezTo>
                  <a:cubicBezTo>
                    <a:pt x="20" y="115"/>
                    <a:pt x="20" y="116"/>
                    <a:pt x="21" y="116"/>
                  </a:cubicBezTo>
                  <a:cubicBezTo>
                    <a:pt x="23" y="116"/>
                    <a:pt x="25" y="117"/>
                    <a:pt x="27" y="117"/>
                  </a:cubicBezTo>
                  <a:cubicBezTo>
                    <a:pt x="27" y="124"/>
                    <a:pt x="26" y="132"/>
                    <a:pt x="26" y="139"/>
                  </a:cubicBezTo>
                  <a:cubicBezTo>
                    <a:pt x="24" y="139"/>
                    <a:pt x="22" y="139"/>
                    <a:pt x="19" y="140"/>
                  </a:cubicBezTo>
                  <a:cubicBezTo>
                    <a:pt x="18" y="140"/>
                    <a:pt x="18" y="142"/>
                    <a:pt x="19" y="142"/>
                  </a:cubicBezTo>
                  <a:cubicBezTo>
                    <a:pt x="20" y="142"/>
                    <a:pt x="20" y="142"/>
                    <a:pt x="20" y="142"/>
                  </a:cubicBezTo>
                  <a:cubicBezTo>
                    <a:pt x="20" y="143"/>
                    <a:pt x="21" y="143"/>
                    <a:pt x="23" y="142"/>
                  </a:cubicBezTo>
                  <a:cubicBezTo>
                    <a:pt x="24" y="143"/>
                    <a:pt x="25" y="143"/>
                    <a:pt x="26" y="143"/>
                  </a:cubicBezTo>
                  <a:cubicBezTo>
                    <a:pt x="26" y="151"/>
                    <a:pt x="25" y="160"/>
                    <a:pt x="25" y="168"/>
                  </a:cubicBezTo>
                  <a:cubicBezTo>
                    <a:pt x="21" y="168"/>
                    <a:pt x="18" y="169"/>
                    <a:pt x="15" y="170"/>
                  </a:cubicBezTo>
                  <a:cubicBezTo>
                    <a:pt x="15" y="123"/>
                    <a:pt x="16" y="76"/>
                    <a:pt x="15" y="30"/>
                  </a:cubicBezTo>
                  <a:close/>
                  <a:moveTo>
                    <a:pt x="15" y="176"/>
                  </a:moveTo>
                  <a:cubicBezTo>
                    <a:pt x="15" y="175"/>
                    <a:pt x="15" y="174"/>
                    <a:pt x="15" y="173"/>
                  </a:cubicBezTo>
                  <a:cubicBezTo>
                    <a:pt x="15" y="173"/>
                    <a:pt x="15" y="173"/>
                    <a:pt x="15" y="173"/>
                  </a:cubicBezTo>
                  <a:cubicBezTo>
                    <a:pt x="15" y="173"/>
                    <a:pt x="16" y="173"/>
                    <a:pt x="16" y="173"/>
                  </a:cubicBezTo>
                  <a:cubicBezTo>
                    <a:pt x="17" y="172"/>
                    <a:pt x="16" y="171"/>
                    <a:pt x="15" y="170"/>
                  </a:cubicBezTo>
                  <a:cubicBezTo>
                    <a:pt x="17" y="170"/>
                    <a:pt x="21" y="171"/>
                    <a:pt x="25" y="171"/>
                  </a:cubicBezTo>
                  <a:cubicBezTo>
                    <a:pt x="25" y="180"/>
                    <a:pt x="24" y="189"/>
                    <a:pt x="24" y="197"/>
                  </a:cubicBezTo>
                  <a:cubicBezTo>
                    <a:pt x="21" y="198"/>
                    <a:pt x="18" y="198"/>
                    <a:pt x="15" y="198"/>
                  </a:cubicBezTo>
                  <a:cubicBezTo>
                    <a:pt x="15" y="190"/>
                    <a:pt x="15" y="183"/>
                    <a:pt x="15" y="176"/>
                  </a:cubicBezTo>
                  <a:close/>
                  <a:moveTo>
                    <a:pt x="15" y="199"/>
                  </a:moveTo>
                  <a:cubicBezTo>
                    <a:pt x="18" y="199"/>
                    <a:pt x="21" y="200"/>
                    <a:pt x="24" y="200"/>
                  </a:cubicBezTo>
                  <a:cubicBezTo>
                    <a:pt x="24" y="207"/>
                    <a:pt x="23" y="214"/>
                    <a:pt x="23" y="221"/>
                  </a:cubicBezTo>
                  <a:cubicBezTo>
                    <a:pt x="20" y="221"/>
                    <a:pt x="17" y="221"/>
                    <a:pt x="15" y="221"/>
                  </a:cubicBezTo>
                  <a:cubicBezTo>
                    <a:pt x="14" y="214"/>
                    <a:pt x="15" y="207"/>
                    <a:pt x="15" y="199"/>
                  </a:cubicBezTo>
                  <a:close/>
                  <a:moveTo>
                    <a:pt x="19" y="342"/>
                  </a:moveTo>
                  <a:cubicBezTo>
                    <a:pt x="17" y="342"/>
                    <a:pt x="15" y="342"/>
                    <a:pt x="13" y="342"/>
                  </a:cubicBezTo>
                  <a:cubicBezTo>
                    <a:pt x="13" y="336"/>
                    <a:pt x="13" y="330"/>
                    <a:pt x="14" y="323"/>
                  </a:cubicBezTo>
                  <a:cubicBezTo>
                    <a:pt x="16" y="323"/>
                    <a:pt x="18" y="323"/>
                    <a:pt x="20" y="323"/>
                  </a:cubicBezTo>
                  <a:cubicBezTo>
                    <a:pt x="20" y="329"/>
                    <a:pt x="20" y="336"/>
                    <a:pt x="19" y="342"/>
                  </a:cubicBezTo>
                  <a:close/>
                  <a:moveTo>
                    <a:pt x="20" y="321"/>
                  </a:moveTo>
                  <a:cubicBezTo>
                    <a:pt x="18" y="321"/>
                    <a:pt x="16" y="321"/>
                    <a:pt x="14" y="321"/>
                  </a:cubicBezTo>
                  <a:cubicBezTo>
                    <a:pt x="14" y="313"/>
                    <a:pt x="14" y="306"/>
                    <a:pt x="14" y="298"/>
                  </a:cubicBezTo>
                  <a:cubicBezTo>
                    <a:pt x="16" y="298"/>
                    <a:pt x="19" y="298"/>
                    <a:pt x="21" y="298"/>
                  </a:cubicBezTo>
                  <a:cubicBezTo>
                    <a:pt x="21" y="306"/>
                    <a:pt x="20" y="313"/>
                    <a:pt x="20" y="321"/>
                  </a:cubicBezTo>
                  <a:close/>
                  <a:moveTo>
                    <a:pt x="21" y="295"/>
                  </a:moveTo>
                  <a:cubicBezTo>
                    <a:pt x="19" y="295"/>
                    <a:pt x="17" y="295"/>
                    <a:pt x="14" y="296"/>
                  </a:cubicBezTo>
                  <a:cubicBezTo>
                    <a:pt x="14" y="290"/>
                    <a:pt x="14" y="284"/>
                    <a:pt x="14" y="278"/>
                  </a:cubicBezTo>
                  <a:cubicBezTo>
                    <a:pt x="17" y="278"/>
                    <a:pt x="19" y="278"/>
                    <a:pt x="21" y="278"/>
                  </a:cubicBezTo>
                  <a:cubicBezTo>
                    <a:pt x="21" y="284"/>
                    <a:pt x="21" y="290"/>
                    <a:pt x="21" y="295"/>
                  </a:cubicBezTo>
                  <a:close/>
                  <a:moveTo>
                    <a:pt x="21" y="276"/>
                  </a:moveTo>
                  <a:cubicBezTo>
                    <a:pt x="19" y="276"/>
                    <a:pt x="17" y="276"/>
                    <a:pt x="15" y="276"/>
                  </a:cubicBezTo>
                  <a:cubicBezTo>
                    <a:pt x="15" y="267"/>
                    <a:pt x="15" y="258"/>
                    <a:pt x="15" y="249"/>
                  </a:cubicBezTo>
                  <a:cubicBezTo>
                    <a:pt x="17" y="249"/>
                    <a:pt x="20" y="249"/>
                    <a:pt x="22" y="249"/>
                  </a:cubicBezTo>
                  <a:cubicBezTo>
                    <a:pt x="22" y="258"/>
                    <a:pt x="22" y="267"/>
                    <a:pt x="21" y="276"/>
                  </a:cubicBezTo>
                  <a:close/>
                  <a:moveTo>
                    <a:pt x="22" y="246"/>
                  </a:moveTo>
                  <a:cubicBezTo>
                    <a:pt x="20" y="246"/>
                    <a:pt x="17" y="246"/>
                    <a:pt x="15" y="246"/>
                  </a:cubicBezTo>
                  <a:cubicBezTo>
                    <a:pt x="15" y="239"/>
                    <a:pt x="15" y="231"/>
                    <a:pt x="15" y="223"/>
                  </a:cubicBezTo>
                  <a:cubicBezTo>
                    <a:pt x="17" y="224"/>
                    <a:pt x="20" y="224"/>
                    <a:pt x="23" y="224"/>
                  </a:cubicBezTo>
                  <a:cubicBezTo>
                    <a:pt x="23" y="231"/>
                    <a:pt x="23" y="238"/>
                    <a:pt x="22" y="246"/>
                  </a:cubicBezTo>
                  <a:close/>
                  <a:moveTo>
                    <a:pt x="23" y="342"/>
                  </a:moveTo>
                  <a:cubicBezTo>
                    <a:pt x="23" y="336"/>
                    <a:pt x="23" y="329"/>
                    <a:pt x="24" y="323"/>
                  </a:cubicBezTo>
                  <a:cubicBezTo>
                    <a:pt x="27" y="323"/>
                    <a:pt x="31" y="323"/>
                    <a:pt x="35" y="323"/>
                  </a:cubicBezTo>
                  <a:cubicBezTo>
                    <a:pt x="35" y="329"/>
                    <a:pt x="35" y="335"/>
                    <a:pt x="35" y="341"/>
                  </a:cubicBezTo>
                  <a:cubicBezTo>
                    <a:pt x="31" y="341"/>
                    <a:pt x="27" y="342"/>
                    <a:pt x="23" y="342"/>
                  </a:cubicBezTo>
                  <a:close/>
                  <a:moveTo>
                    <a:pt x="35" y="320"/>
                  </a:moveTo>
                  <a:cubicBezTo>
                    <a:pt x="31" y="320"/>
                    <a:pt x="27" y="320"/>
                    <a:pt x="24" y="320"/>
                  </a:cubicBezTo>
                  <a:cubicBezTo>
                    <a:pt x="24" y="313"/>
                    <a:pt x="24" y="305"/>
                    <a:pt x="24" y="298"/>
                  </a:cubicBezTo>
                  <a:cubicBezTo>
                    <a:pt x="28" y="298"/>
                    <a:pt x="32" y="298"/>
                    <a:pt x="35" y="298"/>
                  </a:cubicBezTo>
                  <a:cubicBezTo>
                    <a:pt x="35" y="305"/>
                    <a:pt x="35" y="312"/>
                    <a:pt x="35" y="320"/>
                  </a:cubicBezTo>
                  <a:close/>
                  <a:moveTo>
                    <a:pt x="36" y="295"/>
                  </a:moveTo>
                  <a:cubicBezTo>
                    <a:pt x="32" y="295"/>
                    <a:pt x="28" y="295"/>
                    <a:pt x="25" y="295"/>
                  </a:cubicBezTo>
                  <a:cubicBezTo>
                    <a:pt x="25" y="289"/>
                    <a:pt x="25" y="284"/>
                    <a:pt x="25" y="278"/>
                  </a:cubicBezTo>
                  <a:cubicBezTo>
                    <a:pt x="29" y="278"/>
                    <a:pt x="32" y="279"/>
                    <a:pt x="36" y="279"/>
                  </a:cubicBezTo>
                  <a:cubicBezTo>
                    <a:pt x="36" y="284"/>
                    <a:pt x="36" y="289"/>
                    <a:pt x="36" y="295"/>
                  </a:cubicBezTo>
                  <a:close/>
                  <a:moveTo>
                    <a:pt x="36" y="276"/>
                  </a:moveTo>
                  <a:cubicBezTo>
                    <a:pt x="32" y="276"/>
                    <a:pt x="29" y="276"/>
                    <a:pt x="25" y="276"/>
                  </a:cubicBezTo>
                  <a:cubicBezTo>
                    <a:pt x="26" y="267"/>
                    <a:pt x="26" y="258"/>
                    <a:pt x="26" y="249"/>
                  </a:cubicBezTo>
                  <a:cubicBezTo>
                    <a:pt x="30" y="249"/>
                    <a:pt x="33" y="249"/>
                    <a:pt x="37" y="249"/>
                  </a:cubicBezTo>
                  <a:cubicBezTo>
                    <a:pt x="37" y="258"/>
                    <a:pt x="36" y="267"/>
                    <a:pt x="36" y="276"/>
                  </a:cubicBezTo>
                  <a:close/>
                  <a:moveTo>
                    <a:pt x="37" y="245"/>
                  </a:moveTo>
                  <a:cubicBezTo>
                    <a:pt x="34" y="245"/>
                    <a:pt x="30" y="245"/>
                    <a:pt x="26" y="245"/>
                  </a:cubicBezTo>
                  <a:cubicBezTo>
                    <a:pt x="26" y="238"/>
                    <a:pt x="27" y="231"/>
                    <a:pt x="27" y="224"/>
                  </a:cubicBezTo>
                  <a:cubicBezTo>
                    <a:pt x="31" y="224"/>
                    <a:pt x="34" y="224"/>
                    <a:pt x="38" y="223"/>
                  </a:cubicBezTo>
                  <a:cubicBezTo>
                    <a:pt x="38" y="231"/>
                    <a:pt x="37" y="238"/>
                    <a:pt x="37" y="245"/>
                  </a:cubicBezTo>
                  <a:close/>
                  <a:moveTo>
                    <a:pt x="38" y="220"/>
                  </a:moveTo>
                  <a:cubicBezTo>
                    <a:pt x="34" y="220"/>
                    <a:pt x="31" y="221"/>
                    <a:pt x="27" y="221"/>
                  </a:cubicBezTo>
                  <a:cubicBezTo>
                    <a:pt x="27" y="214"/>
                    <a:pt x="27" y="207"/>
                    <a:pt x="27" y="200"/>
                  </a:cubicBezTo>
                  <a:cubicBezTo>
                    <a:pt x="31" y="200"/>
                    <a:pt x="35" y="200"/>
                    <a:pt x="39" y="200"/>
                  </a:cubicBezTo>
                  <a:cubicBezTo>
                    <a:pt x="39" y="206"/>
                    <a:pt x="38" y="213"/>
                    <a:pt x="38" y="220"/>
                  </a:cubicBezTo>
                  <a:close/>
                  <a:moveTo>
                    <a:pt x="40" y="182"/>
                  </a:moveTo>
                  <a:cubicBezTo>
                    <a:pt x="39" y="187"/>
                    <a:pt x="39" y="192"/>
                    <a:pt x="39" y="196"/>
                  </a:cubicBezTo>
                  <a:cubicBezTo>
                    <a:pt x="35" y="197"/>
                    <a:pt x="31" y="197"/>
                    <a:pt x="28" y="197"/>
                  </a:cubicBezTo>
                  <a:cubicBezTo>
                    <a:pt x="28" y="189"/>
                    <a:pt x="28" y="180"/>
                    <a:pt x="28" y="171"/>
                  </a:cubicBezTo>
                  <a:cubicBezTo>
                    <a:pt x="30" y="171"/>
                    <a:pt x="31" y="171"/>
                    <a:pt x="32" y="171"/>
                  </a:cubicBezTo>
                  <a:cubicBezTo>
                    <a:pt x="35" y="171"/>
                    <a:pt x="37" y="171"/>
                    <a:pt x="40" y="171"/>
                  </a:cubicBezTo>
                  <a:cubicBezTo>
                    <a:pt x="40" y="175"/>
                    <a:pt x="40" y="178"/>
                    <a:pt x="40" y="182"/>
                  </a:cubicBezTo>
                  <a:close/>
                  <a:moveTo>
                    <a:pt x="28" y="168"/>
                  </a:moveTo>
                  <a:cubicBezTo>
                    <a:pt x="29" y="159"/>
                    <a:pt x="29" y="151"/>
                    <a:pt x="29" y="143"/>
                  </a:cubicBezTo>
                  <a:cubicBezTo>
                    <a:pt x="30" y="143"/>
                    <a:pt x="31" y="143"/>
                    <a:pt x="32" y="143"/>
                  </a:cubicBezTo>
                  <a:cubicBezTo>
                    <a:pt x="35" y="144"/>
                    <a:pt x="38" y="144"/>
                    <a:pt x="41" y="144"/>
                  </a:cubicBezTo>
                  <a:cubicBezTo>
                    <a:pt x="40" y="152"/>
                    <a:pt x="40" y="160"/>
                    <a:pt x="40" y="168"/>
                  </a:cubicBezTo>
                  <a:cubicBezTo>
                    <a:pt x="36" y="168"/>
                    <a:pt x="32" y="168"/>
                    <a:pt x="28" y="168"/>
                  </a:cubicBezTo>
                  <a:close/>
                  <a:moveTo>
                    <a:pt x="54" y="339"/>
                  </a:moveTo>
                  <a:cubicBezTo>
                    <a:pt x="49" y="340"/>
                    <a:pt x="44" y="340"/>
                    <a:pt x="40" y="340"/>
                  </a:cubicBezTo>
                  <a:cubicBezTo>
                    <a:pt x="40" y="335"/>
                    <a:pt x="41" y="329"/>
                    <a:pt x="41" y="323"/>
                  </a:cubicBezTo>
                  <a:cubicBezTo>
                    <a:pt x="45" y="322"/>
                    <a:pt x="50" y="322"/>
                    <a:pt x="54" y="322"/>
                  </a:cubicBezTo>
                  <a:cubicBezTo>
                    <a:pt x="54" y="328"/>
                    <a:pt x="54" y="334"/>
                    <a:pt x="54" y="339"/>
                  </a:cubicBezTo>
                  <a:close/>
                  <a:moveTo>
                    <a:pt x="54" y="319"/>
                  </a:moveTo>
                  <a:cubicBezTo>
                    <a:pt x="50" y="319"/>
                    <a:pt x="45" y="319"/>
                    <a:pt x="41" y="319"/>
                  </a:cubicBezTo>
                  <a:cubicBezTo>
                    <a:pt x="41" y="312"/>
                    <a:pt x="41" y="305"/>
                    <a:pt x="42" y="298"/>
                  </a:cubicBezTo>
                  <a:cubicBezTo>
                    <a:pt x="46" y="298"/>
                    <a:pt x="50" y="298"/>
                    <a:pt x="55" y="297"/>
                  </a:cubicBezTo>
                  <a:cubicBezTo>
                    <a:pt x="55" y="304"/>
                    <a:pt x="54" y="311"/>
                    <a:pt x="54" y="319"/>
                  </a:cubicBezTo>
                  <a:close/>
                  <a:moveTo>
                    <a:pt x="55" y="294"/>
                  </a:moveTo>
                  <a:cubicBezTo>
                    <a:pt x="51" y="294"/>
                    <a:pt x="46" y="294"/>
                    <a:pt x="42" y="294"/>
                  </a:cubicBezTo>
                  <a:cubicBezTo>
                    <a:pt x="42" y="289"/>
                    <a:pt x="42" y="284"/>
                    <a:pt x="42" y="279"/>
                  </a:cubicBezTo>
                  <a:cubicBezTo>
                    <a:pt x="46" y="278"/>
                    <a:pt x="51" y="278"/>
                    <a:pt x="55" y="278"/>
                  </a:cubicBezTo>
                  <a:cubicBezTo>
                    <a:pt x="55" y="284"/>
                    <a:pt x="55" y="289"/>
                    <a:pt x="55" y="294"/>
                  </a:cubicBezTo>
                  <a:close/>
                  <a:moveTo>
                    <a:pt x="55" y="275"/>
                  </a:moveTo>
                  <a:cubicBezTo>
                    <a:pt x="51" y="275"/>
                    <a:pt x="46" y="275"/>
                    <a:pt x="42" y="276"/>
                  </a:cubicBezTo>
                  <a:cubicBezTo>
                    <a:pt x="42" y="267"/>
                    <a:pt x="42" y="258"/>
                    <a:pt x="42" y="249"/>
                  </a:cubicBezTo>
                  <a:cubicBezTo>
                    <a:pt x="47" y="249"/>
                    <a:pt x="52" y="249"/>
                    <a:pt x="56" y="249"/>
                  </a:cubicBezTo>
                  <a:cubicBezTo>
                    <a:pt x="56" y="258"/>
                    <a:pt x="56" y="266"/>
                    <a:pt x="55" y="275"/>
                  </a:cubicBezTo>
                  <a:close/>
                  <a:moveTo>
                    <a:pt x="56" y="244"/>
                  </a:moveTo>
                  <a:cubicBezTo>
                    <a:pt x="52" y="244"/>
                    <a:pt x="47" y="244"/>
                    <a:pt x="42" y="245"/>
                  </a:cubicBezTo>
                  <a:cubicBezTo>
                    <a:pt x="42" y="238"/>
                    <a:pt x="42" y="230"/>
                    <a:pt x="42" y="223"/>
                  </a:cubicBezTo>
                  <a:cubicBezTo>
                    <a:pt x="47" y="223"/>
                    <a:pt x="52" y="223"/>
                    <a:pt x="57" y="223"/>
                  </a:cubicBezTo>
                  <a:cubicBezTo>
                    <a:pt x="57" y="230"/>
                    <a:pt x="57" y="237"/>
                    <a:pt x="56" y="244"/>
                  </a:cubicBezTo>
                  <a:close/>
                  <a:moveTo>
                    <a:pt x="57" y="219"/>
                  </a:moveTo>
                  <a:cubicBezTo>
                    <a:pt x="52" y="219"/>
                    <a:pt x="47" y="220"/>
                    <a:pt x="42" y="220"/>
                  </a:cubicBezTo>
                  <a:cubicBezTo>
                    <a:pt x="43" y="213"/>
                    <a:pt x="43" y="206"/>
                    <a:pt x="43" y="199"/>
                  </a:cubicBezTo>
                  <a:cubicBezTo>
                    <a:pt x="48" y="199"/>
                    <a:pt x="53" y="199"/>
                    <a:pt x="58" y="199"/>
                  </a:cubicBezTo>
                  <a:cubicBezTo>
                    <a:pt x="57" y="205"/>
                    <a:pt x="57" y="212"/>
                    <a:pt x="57" y="219"/>
                  </a:cubicBezTo>
                  <a:close/>
                  <a:moveTo>
                    <a:pt x="58" y="188"/>
                  </a:moveTo>
                  <a:cubicBezTo>
                    <a:pt x="58" y="190"/>
                    <a:pt x="58" y="193"/>
                    <a:pt x="58" y="195"/>
                  </a:cubicBezTo>
                  <a:cubicBezTo>
                    <a:pt x="53" y="195"/>
                    <a:pt x="48" y="196"/>
                    <a:pt x="43" y="196"/>
                  </a:cubicBezTo>
                  <a:cubicBezTo>
                    <a:pt x="43" y="191"/>
                    <a:pt x="43" y="186"/>
                    <a:pt x="43" y="182"/>
                  </a:cubicBezTo>
                  <a:cubicBezTo>
                    <a:pt x="43" y="178"/>
                    <a:pt x="43" y="174"/>
                    <a:pt x="43" y="171"/>
                  </a:cubicBezTo>
                  <a:cubicBezTo>
                    <a:pt x="46" y="171"/>
                    <a:pt x="48" y="171"/>
                    <a:pt x="51" y="171"/>
                  </a:cubicBezTo>
                  <a:cubicBezTo>
                    <a:pt x="53" y="170"/>
                    <a:pt x="56" y="170"/>
                    <a:pt x="58" y="170"/>
                  </a:cubicBezTo>
                  <a:cubicBezTo>
                    <a:pt x="58" y="176"/>
                    <a:pt x="58" y="182"/>
                    <a:pt x="58" y="188"/>
                  </a:cubicBezTo>
                  <a:close/>
                  <a:moveTo>
                    <a:pt x="59" y="167"/>
                  </a:moveTo>
                  <a:cubicBezTo>
                    <a:pt x="54" y="167"/>
                    <a:pt x="48" y="167"/>
                    <a:pt x="43" y="168"/>
                  </a:cubicBezTo>
                  <a:cubicBezTo>
                    <a:pt x="44" y="160"/>
                    <a:pt x="44" y="152"/>
                    <a:pt x="44" y="144"/>
                  </a:cubicBezTo>
                  <a:cubicBezTo>
                    <a:pt x="47" y="144"/>
                    <a:pt x="50" y="144"/>
                    <a:pt x="53" y="144"/>
                  </a:cubicBezTo>
                  <a:cubicBezTo>
                    <a:pt x="55" y="144"/>
                    <a:pt x="57" y="144"/>
                    <a:pt x="60" y="144"/>
                  </a:cubicBezTo>
                  <a:cubicBezTo>
                    <a:pt x="59" y="152"/>
                    <a:pt x="59" y="159"/>
                    <a:pt x="59" y="167"/>
                  </a:cubicBezTo>
                  <a:close/>
                  <a:moveTo>
                    <a:pt x="44" y="141"/>
                  </a:moveTo>
                  <a:cubicBezTo>
                    <a:pt x="44" y="133"/>
                    <a:pt x="45" y="125"/>
                    <a:pt x="45" y="117"/>
                  </a:cubicBezTo>
                  <a:cubicBezTo>
                    <a:pt x="50" y="117"/>
                    <a:pt x="55" y="117"/>
                    <a:pt x="61" y="118"/>
                  </a:cubicBezTo>
                  <a:cubicBezTo>
                    <a:pt x="60" y="125"/>
                    <a:pt x="60" y="133"/>
                    <a:pt x="60" y="141"/>
                  </a:cubicBezTo>
                  <a:cubicBezTo>
                    <a:pt x="55" y="141"/>
                    <a:pt x="49" y="141"/>
                    <a:pt x="44" y="141"/>
                  </a:cubicBezTo>
                  <a:close/>
                  <a:moveTo>
                    <a:pt x="60" y="244"/>
                  </a:moveTo>
                  <a:cubicBezTo>
                    <a:pt x="60" y="237"/>
                    <a:pt x="60" y="230"/>
                    <a:pt x="60" y="223"/>
                  </a:cubicBezTo>
                  <a:cubicBezTo>
                    <a:pt x="66" y="222"/>
                    <a:pt x="72" y="222"/>
                    <a:pt x="77" y="221"/>
                  </a:cubicBezTo>
                  <a:cubicBezTo>
                    <a:pt x="78" y="229"/>
                    <a:pt x="78" y="237"/>
                    <a:pt x="78" y="244"/>
                  </a:cubicBezTo>
                  <a:cubicBezTo>
                    <a:pt x="72" y="244"/>
                    <a:pt x="66" y="244"/>
                    <a:pt x="60" y="2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5066" y="3641"/>
              <a:ext cx="16" cy="358"/>
            </a:xfrm>
            <a:custGeom>
              <a:avLst/>
              <a:gdLst>
                <a:gd name="T0" fmla="*/ 1 w 6"/>
                <a:gd name="T1" fmla="*/ 1 h 132"/>
                <a:gd name="T2" fmla="*/ 0 w 6"/>
                <a:gd name="T3" fmla="*/ 1 h 132"/>
                <a:gd name="T4" fmla="*/ 3 w 6"/>
                <a:gd name="T5" fmla="*/ 131 h 132"/>
                <a:gd name="T6" fmla="*/ 6 w 6"/>
                <a:gd name="T7" fmla="*/ 131 h 132"/>
                <a:gd name="T8" fmla="*/ 1 w 6"/>
                <a:gd name="T9" fmla="*/ 1 h 132"/>
              </a:gdLst>
              <a:ahLst/>
              <a:cxnLst>
                <a:cxn ang="0">
                  <a:pos x="T0" y="T1"/>
                </a:cxn>
                <a:cxn ang="0">
                  <a:pos x="T2" y="T3"/>
                </a:cxn>
                <a:cxn ang="0">
                  <a:pos x="T4" y="T5"/>
                </a:cxn>
                <a:cxn ang="0">
                  <a:pos x="T6" y="T7"/>
                </a:cxn>
                <a:cxn ang="0">
                  <a:pos x="T8" y="T9"/>
                </a:cxn>
              </a:cxnLst>
              <a:rect l="0" t="0" r="r" b="b"/>
              <a:pathLst>
                <a:path w="6" h="132">
                  <a:moveTo>
                    <a:pt x="1" y="1"/>
                  </a:moveTo>
                  <a:cubicBezTo>
                    <a:pt x="1" y="0"/>
                    <a:pt x="0" y="0"/>
                    <a:pt x="0" y="1"/>
                  </a:cubicBezTo>
                  <a:cubicBezTo>
                    <a:pt x="1" y="44"/>
                    <a:pt x="2" y="88"/>
                    <a:pt x="3" y="131"/>
                  </a:cubicBezTo>
                  <a:cubicBezTo>
                    <a:pt x="3" y="132"/>
                    <a:pt x="6" y="132"/>
                    <a:pt x="6" y="131"/>
                  </a:cubicBezTo>
                  <a:cubicBezTo>
                    <a:pt x="5" y="88"/>
                    <a:pt x="4" y="4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5128" y="3641"/>
              <a:ext cx="27" cy="657"/>
            </a:xfrm>
            <a:custGeom>
              <a:avLst/>
              <a:gdLst>
                <a:gd name="T0" fmla="*/ 1 w 10"/>
                <a:gd name="T1" fmla="*/ 1 h 242"/>
                <a:gd name="T2" fmla="*/ 0 w 10"/>
                <a:gd name="T3" fmla="*/ 1 h 242"/>
                <a:gd name="T4" fmla="*/ 3 w 10"/>
                <a:gd name="T5" fmla="*/ 240 h 242"/>
                <a:gd name="T6" fmla="*/ 5 w 10"/>
                <a:gd name="T7" fmla="*/ 240 h 242"/>
                <a:gd name="T8" fmla="*/ 1 w 10"/>
                <a:gd name="T9" fmla="*/ 1 h 242"/>
              </a:gdLst>
              <a:ahLst/>
              <a:cxnLst>
                <a:cxn ang="0">
                  <a:pos x="T0" y="T1"/>
                </a:cxn>
                <a:cxn ang="0">
                  <a:pos x="T2" y="T3"/>
                </a:cxn>
                <a:cxn ang="0">
                  <a:pos x="T4" y="T5"/>
                </a:cxn>
                <a:cxn ang="0">
                  <a:pos x="T6" y="T7"/>
                </a:cxn>
                <a:cxn ang="0">
                  <a:pos x="T8" y="T9"/>
                </a:cxn>
              </a:cxnLst>
              <a:rect l="0" t="0" r="r" b="b"/>
              <a:pathLst>
                <a:path w="10" h="242">
                  <a:moveTo>
                    <a:pt x="1" y="1"/>
                  </a:moveTo>
                  <a:cubicBezTo>
                    <a:pt x="1" y="0"/>
                    <a:pt x="0" y="0"/>
                    <a:pt x="0" y="1"/>
                  </a:cubicBezTo>
                  <a:cubicBezTo>
                    <a:pt x="3" y="81"/>
                    <a:pt x="3" y="160"/>
                    <a:pt x="3" y="240"/>
                  </a:cubicBezTo>
                  <a:cubicBezTo>
                    <a:pt x="3" y="242"/>
                    <a:pt x="5" y="242"/>
                    <a:pt x="5" y="240"/>
                  </a:cubicBezTo>
                  <a:cubicBezTo>
                    <a:pt x="10" y="161"/>
                    <a:pt x="7" y="8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5182" y="3662"/>
              <a:ext cx="35" cy="620"/>
            </a:xfrm>
            <a:custGeom>
              <a:avLst/>
              <a:gdLst>
                <a:gd name="T0" fmla="*/ 1 w 13"/>
                <a:gd name="T1" fmla="*/ 1 h 228"/>
                <a:gd name="T2" fmla="*/ 0 w 13"/>
                <a:gd name="T3" fmla="*/ 1 h 228"/>
                <a:gd name="T4" fmla="*/ 6 w 13"/>
                <a:gd name="T5" fmla="*/ 227 h 228"/>
                <a:gd name="T6" fmla="*/ 8 w 13"/>
                <a:gd name="T7" fmla="*/ 227 h 228"/>
                <a:gd name="T8" fmla="*/ 1 w 13"/>
                <a:gd name="T9" fmla="*/ 1 h 228"/>
              </a:gdLst>
              <a:ahLst/>
              <a:cxnLst>
                <a:cxn ang="0">
                  <a:pos x="T0" y="T1"/>
                </a:cxn>
                <a:cxn ang="0">
                  <a:pos x="T2" y="T3"/>
                </a:cxn>
                <a:cxn ang="0">
                  <a:pos x="T4" y="T5"/>
                </a:cxn>
                <a:cxn ang="0">
                  <a:pos x="T6" y="T7"/>
                </a:cxn>
                <a:cxn ang="0">
                  <a:pos x="T8" y="T9"/>
                </a:cxn>
              </a:cxnLst>
              <a:rect l="0" t="0" r="r" b="b"/>
              <a:pathLst>
                <a:path w="13" h="228">
                  <a:moveTo>
                    <a:pt x="1" y="1"/>
                  </a:moveTo>
                  <a:cubicBezTo>
                    <a:pt x="1" y="0"/>
                    <a:pt x="0" y="0"/>
                    <a:pt x="0" y="1"/>
                  </a:cubicBezTo>
                  <a:cubicBezTo>
                    <a:pt x="5" y="76"/>
                    <a:pt x="4" y="151"/>
                    <a:pt x="6" y="227"/>
                  </a:cubicBezTo>
                  <a:cubicBezTo>
                    <a:pt x="6" y="228"/>
                    <a:pt x="8" y="228"/>
                    <a:pt x="8" y="227"/>
                  </a:cubicBezTo>
                  <a:cubicBezTo>
                    <a:pt x="13" y="152"/>
                    <a:pt x="8" y="7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1"/>
            <p:cNvSpPr/>
            <p:nvPr/>
          </p:nvSpPr>
          <p:spPr bwMode="auto">
            <a:xfrm>
              <a:off x="5223" y="3657"/>
              <a:ext cx="30" cy="644"/>
            </a:xfrm>
            <a:custGeom>
              <a:avLst/>
              <a:gdLst>
                <a:gd name="T0" fmla="*/ 10 w 11"/>
                <a:gd name="T1" fmla="*/ 233 h 237"/>
                <a:gd name="T2" fmla="*/ 9 w 11"/>
                <a:gd name="T3" fmla="*/ 232 h 237"/>
                <a:gd name="T4" fmla="*/ 7 w 11"/>
                <a:gd name="T5" fmla="*/ 234 h 237"/>
                <a:gd name="T6" fmla="*/ 8 w 11"/>
                <a:gd name="T7" fmla="*/ 200 h 237"/>
                <a:gd name="T8" fmla="*/ 7 w 11"/>
                <a:gd name="T9" fmla="*/ 176 h 237"/>
                <a:gd name="T10" fmla="*/ 6 w 11"/>
                <a:gd name="T11" fmla="*/ 116 h 237"/>
                <a:gd name="T12" fmla="*/ 3 w 11"/>
                <a:gd name="T13" fmla="*/ 1 h 237"/>
                <a:gd name="T14" fmla="*/ 2 w 11"/>
                <a:gd name="T15" fmla="*/ 1 h 237"/>
                <a:gd name="T16" fmla="*/ 3 w 11"/>
                <a:gd name="T17" fmla="*/ 136 h 237"/>
                <a:gd name="T18" fmla="*/ 4 w 11"/>
                <a:gd name="T19" fmla="*/ 200 h 237"/>
                <a:gd name="T20" fmla="*/ 7 w 11"/>
                <a:gd name="T21" fmla="*/ 236 h 237"/>
                <a:gd name="T22" fmla="*/ 9 w 11"/>
                <a:gd name="T23" fmla="*/ 236 h 237"/>
                <a:gd name="T24" fmla="*/ 10 w 11"/>
                <a:gd name="T25" fmla="*/ 235 h 237"/>
                <a:gd name="T26" fmla="*/ 10 w 11"/>
                <a:gd name="T27" fmla="*/ 23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7">
                  <a:moveTo>
                    <a:pt x="10" y="233"/>
                  </a:moveTo>
                  <a:cubicBezTo>
                    <a:pt x="10" y="232"/>
                    <a:pt x="9" y="232"/>
                    <a:pt x="9" y="232"/>
                  </a:cubicBezTo>
                  <a:cubicBezTo>
                    <a:pt x="8" y="231"/>
                    <a:pt x="7" y="233"/>
                    <a:pt x="7" y="234"/>
                  </a:cubicBezTo>
                  <a:cubicBezTo>
                    <a:pt x="5" y="229"/>
                    <a:pt x="8" y="204"/>
                    <a:pt x="8" y="200"/>
                  </a:cubicBezTo>
                  <a:cubicBezTo>
                    <a:pt x="8" y="192"/>
                    <a:pt x="7" y="184"/>
                    <a:pt x="7" y="176"/>
                  </a:cubicBezTo>
                  <a:cubicBezTo>
                    <a:pt x="7" y="156"/>
                    <a:pt x="6" y="136"/>
                    <a:pt x="6" y="116"/>
                  </a:cubicBezTo>
                  <a:cubicBezTo>
                    <a:pt x="5" y="78"/>
                    <a:pt x="5" y="39"/>
                    <a:pt x="3" y="1"/>
                  </a:cubicBezTo>
                  <a:cubicBezTo>
                    <a:pt x="3" y="0"/>
                    <a:pt x="2" y="0"/>
                    <a:pt x="2" y="1"/>
                  </a:cubicBezTo>
                  <a:cubicBezTo>
                    <a:pt x="2" y="46"/>
                    <a:pt x="3" y="91"/>
                    <a:pt x="3" y="136"/>
                  </a:cubicBezTo>
                  <a:cubicBezTo>
                    <a:pt x="4" y="157"/>
                    <a:pt x="4" y="179"/>
                    <a:pt x="4" y="200"/>
                  </a:cubicBezTo>
                  <a:cubicBezTo>
                    <a:pt x="4" y="209"/>
                    <a:pt x="0" y="229"/>
                    <a:pt x="7" y="236"/>
                  </a:cubicBezTo>
                  <a:cubicBezTo>
                    <a:pt x="8" y="237"/>
                    <a:pt x="9" y="237"/>
                    <a:pt x="9" y="236"/>
                  </a:cubicBezTo>
                  <a:cubicBezTo>
                    <a:pt x="10" y="236"/>
                    <a:pt x="10" y="235"/>
                    <a:pt x="10" y="235"/>
                  </a:cubicBezTo>
                  <a:cubicBezTo>
                    <a:pt x="11" y="234"/>
                    <a:pt x="11" y="233"/>
                    <a:pt x="10" y="2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2"/>
            <p:cNvSpPr/>
            <p:nvPr/>
          </p:nvSpPr>
          <p:spPr bwMode="auto">
            <a:xfrm>
              <a:off x="5255" y="3651"/>
              <a:ext cx="30" cy="650"/>
            </a:xfrm>
            <a:custGeom>
              <a:avLst/>
              <a:gdLst>
                <a:gd name="T0" fmla="*/ 1 w 11"/>
                <a:gd name="T1" fmla="*/ 1 h 239"/>
                <a:gd name="T2" fmla="*/ 0 w 11"/>
                <a:gd name="T3" fmla="*/ 1 h 239"/>
                <a:gd name="T4" fmla="*/ 3 w 11"/>
                <a:gd name="T5" fmla="*/ 237 h 239"/>
                <a:gd name="T6" fmla="*/ 6 w 11"/>
                <a:gd name="T7" fmla="*/ 237 h 239"/>
                <a:gd name="T8" fmla="*/ 1 w 11"/>
                <a:gd name="T9" fmla="*/ 1 h 239"/>
              </a:gdLst>
              <a:ahLst/>
              <a:cxnLst>
                <a:cxn ang="0">
                  <a:pos x="T0" y="T1"/>
                </a:cxn>
                <a:cxn ang="0">
                  <a:pos x="T2" y="T3"/>
                </a:cxn>
                <a:cxn ang="0">
                  <a:pos x="T4" y="T5"/>
                </a:cxn>
                <a:cxn ang="0">
                  <a:pos x="T6" y="T7"/>
                </a:cxn>
                <a:cxn ang="0">
                  <a:pos x="T8" y="T9"/>
                </a:cxn>
              </a:cxnLst>
              <a:rect l="0" t="0" r="r" b="b"/>
              <a:pathLst>
                <a:path w="11" h="239">
                  <a:moveTo>
                    <a:pt x="1" y="1"/>
                  </a:moveTo>
                  <a:cubicBezTo>
                    <a:pt x="1" y="1"/>
                    <a:pt x="0" y="0"/>
                    <a:pt x="0" y="1"/>
                  </a:cubicBezTo>
                  <a:cubicBezTo>
                    <a:pt x="3" y="80"/>
                    <a:pt x="4" y="158"/>
                    <a:pt x="3" y="237"/>
                  </a:cubicBezTo>
                  <a:cubicBezTo>
                    <a:pt x="3" y="239"/>
                    <a:pt x="6" y="239"/>
                    <a:pt x="6" y="237"/>
                  </a:cubicBezTo>
                  <a:cubicBezTo>
                    <a:pt x="11" y="160"/>
                    <a:pt x="9" y="79"/>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3"/>
            <p:cNvSpPr/>
            <p:nvPr/>
          </p:nvSpPr>
          <p:spPr bwMode="auto">
            <a:xfrm>
              <a:off x="5307" y="3630"/>
              <a:ext cx="29" cy="668"/>
            </a:xfrm>
            <a:custGeom>
              <a:avLst/>
              <a:gdLst>
                <a:gd name="T0" fmla="*/ 3 w 11"/>
                <a:gd name="T1" fmla="*/ 1 h 246"/>
                <a:gd name="T2" fmla="*/ 1 w 11"/>
                <a:gd name="T3" fmla="*/ 1 h 246"/>
                <a:gd name="T4" fmla="*/ 6 w 11"/>
                <a:gd name="T5" fmla="*/ 244 h 246"/>
                <a:gd name="T6" fmla="*/ 9 w 11"/>
                <a:gd name="T7" fmla="*/ 244 h 246"/>
                <a:gd name="T8" fmla="*/ 3 w 11"/>
                <a:gd name="T9" fmla="*/ 1 h 246"/>
              </a:gdLst>
              <a:ahLst/>
              <a:cxnLst>
                <a:cxn ang="0">
                  <a:pos x="T0" y="T1"/>
                </a:cxn>
                <a:cxn ang="0">
                  <a:pos x="T2" y="T3"/>
                </a:cxn>
                <a:cxn ang="0">
                  <a:pos x="T4" y="T5"/>
                </a:cxn>
                <a:cxn ang="0">
                  <a:pos x="T6" y="T7"/>
                </a:cxn>
                <a:cxn ang="0">
                  <a:pos x="T8" y="T9"/>
                </a:cxn>
              </a:cxnLst>
              <a:rect l="0" t="0" r="r" b="b"/>
              <a:pathLst>
                <a:path w="11" h="246">
                  <a:moveTo>
                    <a:pt x="3" y="1"/>
                  </a:moveTo>
                  <a:cubicBezTo>
                    <a:pt x="3" y="0"/>
                    <a:pt x="1" y="0"/>
                    <a:pt x="1" y="1"/>
                  </a:cubicBezTo>
                  <a:cubicBezTo>
                    <a:pt x="2" y="82"/>
                    <a:pt x="0" y="164"/>
                    <a:pt x="6" y="244"/>
                  </a:cubicBezTo>
                  <a:cubicBezTo>
                    <a:pt x="6" y="245"/>
                    <a:pt x="9" y="246"/>
                    <a:pt x="9" y="244"/>
                  </a:cubicBezTo>
                  <a:cubicBezTo>
                    <a:pt x="11" y="164"/>
                    <a:pt x="6" y="8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4"/>
            <p:cNvSpPr/>
            <p:nvPr/>
          </p:nvSpPr>
          <p:spPr bwMode="auto">
            <a:xfrm>
              <a:off x="5358" y="3641"/>
              <a:ext cx="57" cy="638"/>
            </a:xfrm>
            <a:custGeom>
              <a:avLst/>
              <a:gdLst>
                <a:gd name="T0" fmla="*/ 2 w 21"/>
                <a:gd name="T1" fmla="*/ 1 h 235"/>
                <a:gd name="T2" fmla="*/ 0 w 21"/>
                <a:gd name="T3" fmla="*/ 1 h 235"/>
                <a:gd name="T4" fmla="*/ 14 w 21"/>
                <a:gd name="T5" fmla="*/ 233 h 235"/>
                <a:gd name="T6" fmla="*/ 17 w 21"/>
                <a:gd name="T7" fmla="*/ 233 h 235"/>
                <a:gd name="T8" fmla="*/ 2 w 21"/>
                <a:gd name="T9" fmla="*/ 1 h 235"/>
              </a:gdLst>
              <a:ahLst/>
              <a:cxnLst>
                <a:cxn ang="0">
                  <a:pos x="T0" y="T1"/>
                </a:cxn>
                <a:cxn ang="0">
                  <a:pos x="T2" y="T3"/>
                </a:cxn>
                <a:cxn ang="0">
                  <a:pos x="T4" y="T5"/>
                </a:cxn>
                <a:cxn ang="0">
                  <a:pos x="T6" y="T7"/>
                </a:cxn>
                <a:cxn ang="0">
                  <a:pos x="T8" y="T9"/>
                </a:cxn>
              </a:cxnLst>
              <a:rect l="0" t="0" r="r" b="b"/>
              <a:pathLst>
                <a:path w="21" h="235">
                  <a:moveTo>
                    <a:pt x="2" y="1"/>
                  </a:moveTo>
                  <a:cubicBezTo>
                    <a:pt x="2" y="0"/>
                    <a:pt x="0" y="0"/>
                    <a:pt x="0" y="1"/>
                  </a:cubicBezTo>
                  <a:cubicBezTo>
                    <a:pt x="9" y="79"/>
                    <a:pt x="11" y="156"/>
                    <a:pt x="14" y="233"/>
                  </a:cubicBezTo>
                  <a:cubicBezTo>
                    <a:pt x="14" y="235"/>
                    <a:pt x="17" y="235"/>
                    <a:pt x="17" y="233"/>
                  </a:cubicBezTo>
                  <a:cubicBezTo>
                    <a:pt x="21" y="157"/>
                    <a:pt x="13" y="7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5"/>
            <p:cNvSpPr>
              <a:spLocks noEditPoints="1"/>
            </p:cNvSpPr>
            <p:nvPr/>
          </p:nvSpPr>
          <p:spPr bwMode="auto">
            <a:xfrm>
              <a:off x="5753" y="3298"/>
              <a:ext cx="329" cy="1003"/>
            </a:xfrm>
            <a:custGeom>
              <a:avLst/>
              <a:gdLst>
                <a:gd name="T0" fmla="*/ 85 w 122"/>
                <a:gd name="T1" fmla="*/ 127 h 369"/>
                <a:gd name="T2" fmla="*/ 84 w 122"/>
                <a:gd name="T3" fmla="*/ 97 h 369"/>
                <a:gd name="T4" fmla="*/ 98 w 122"/>
                <a:gd name="T5" fmla="*/ 56 h 369"/>
                <a:gd name="T6" fmla="*/ 78 w 122"/>
                <a:gd name="T7" fmla="*/ 13 h 369"/>
                <a:gd name="T8" fmla="*/ 40 w 122"/>
                <a:gd name="T9" fmla="*/ 11 h 369"/>
                <a:gd name="T10" fmla="*/ 7 w 122"/>
                <a:gd name="T11" fmla="*/ 27 h 369"/>
                <a:gd name="T12" fmla="*/ 21 w 122"/>
                <a:gd name="T13" fmla="*/ 71 h 369"/>
                <a:gd name="T14" fmla="*/ 4 w 122"/>
                <a:gd name="T15" fmla="*/ 212 h 369"/>
                <a:gd name="T16" fmla="*/ 1 w 122"/>
                <a:gd name="T17" fmla="*/ 269 h 369"/>
                <a:gd name="T18" fmla="*/ 17 w 122"/>
                <a:gd name="T19" fmla="*/ 348 h 369"/>
                <a:gd name="T20" fmla="*/ 41 w 122"/>
                <a:gd name="T21" fmla="*/ 364 h 369"/>
                <a:gd name="T22" fmla="*/ 83 w 122"/>
                <a:gd name="T23" fmla="*/ 348 h 369"/>
                <a:gd name="T24" fmla="*/ 112 w 122"/>
                <a:gd name="T25" fmla="*/ 345 h 369"/>
                <a:gd name="T26" fmla="*/ 113 w 122"/>
                <a:gd name="T27" fmla="*/ 288 h 369"/>
                <a:gd name="T28" fmla="*/ 83 w 122"/>
                <a:gd name="T29" fmla="*/ 270 h 369"/>
                <a:gd name="T30" fmla="*/ 83 w 122"/>
                <a:gd name="T31" fmla="*/ 236 h 369"/>
                <a:gd name="T32" fmla="*/ 63 w 122"/>
                <a:gd name="T33" fmla="*/ 187 h 369"/>
                <a:gd name="T34" fmla="*/ 82 w 122"/>
                <a:gd name="T35" fmla="*/ 154 h 369"/>
                <a:gd name="T36" fmla="*/ 80 w 122"/>
                <a:gd name="T37" fmla="*/ 74 h 369"/>
                <a:gd name="T38" fmla="*/ 63 w 122"/>
                <a:gd name="T39" fmla="*/ 128 h 369"/>
                <a:gd name="T40" fmla="*/ 63 w 122"/>
                <a:gd name="T41" fmla="*/ 124 h 369"/>
                <a:gd name="T42" fmla="*/ 61 w 122"/>
                <a:gd name="T43" fmla="*/ 50 h 369"/>
                <a:gd name="T44" fmla="*/ 60 w 122"/>
                <a:gd name="T45" fmla="*/ 150 h 369"/>
                <a:gd name="T46" fmla="*/ 60 w 122"/>
                <a:gd name="T47" fmla="*/ 153 h 369"/>
                <a:gd name="T48" fmla="*/ 46 w 122"/>
                <a:gd name="T49" fmla="*/ 74 h 369"/>
                <a:gd name="T50" fmla="*/ 61 w 122"/>
                <a:gd name="T51" fmla="*/ 70 h 369"/>
                <a:gd name="T52" fmla="*/ 39 w 122"/>
                <a:gd name="T53" fmla="*/ 293 h 369"/>
                <a:gd name="T54" fmla="*/ 23 w 122"/>
                <a:gd name="T55" fmla="*/ 268 h 369"/>
                <a:gd name="T56" fmla="*/ 43 w 122"/>
                <a:gd name="T57" fmla="*/ 70 h 369"/>
                <a:gd name="T58" fmla="*/ 43 w 122"/>
                <a:gd name="T59" fmla="*/ 74 h 369"/>
                <a:gd name="T60" fmla="*/ 42 w 122"/>
                <a:gd name="T61" fmla="*/ 48 h 369"/>
                <a:gd name="T62" fmla="*/ 8 w 122"/>
                <a:gd name="T63" fmla="*/ 98 h 369"/>
                <a:gd name="T64" fmla="*/ 21 w 122"/>
                <a:gd name="T65" fmla="*/ 128 h 369"/>
                <a:gd name="T66" fmla="*/ 10 w 122"/>
                <a:gd name="T67" fmla="*/ 154 h 369"/>
                <a:gd name="T68" fmla="*/ 11 w 122"/>
                <a:gd name="T69" fmla="*/ 210 h 369"/>
                <a:gd name="T70" fmla="*/ 11 w 122"/>
                <a:gd name="T71" fmla="*/ 240 h 369"/>
                <a:gd name="T72" fmla="*/ 18 w 122"/>
                <a:gd name="T73" fmla="*/ 322 h 369"/>
                <a:gd name="T74" fmla="*/ 18 w 122"/>
                <a:gd name="T75" fmla="*/ 320 h 369"/>
                <a:gd name="T76" fmla="*/ 20 w 122"/>
                <a:gd name="T77" fmla="*/ 268 h 369"/>
                <a:gd name="T78" fmla="*/ 21 w 122"/>
                <a:gd name="T79" fmla="*/ 322 h 369"/>
                <a:gd name="T80" fmla="*/ 41 w 122"/>
                <a:gd name="T81" fmla="*/ 212 h 369"/>
                <a:gd name="T82" fmla="*/ 41 w 122"/>
                <a:gd name="T83" fmla="*/ 208 h 369"/>
                <a:gd name="T84" fmla="*/ 43 w 122"/>
                <a:gd name="T85" fmla="*/ 150 h 369"/>
                <a:gd name="T86" fmla="*/ 44 w 122"/>
                <a:gd name="T87" fmla="*/ 322 h 369"/>
                <a:gd name="T88" fmla="*/ 56 w 122"/>
                <a:gd name="T89" fmla="*/ 318 h 369"/>
                <a:gd name="T90" fmla="*/ 46 w 122"/>
                <a:gd name="T91" fmla="*/ 267 h 369"/>
                <a:gd name="T92" fmla="*/ 59 w 122"/>
                <a:gd name="T93" fmla="*/ 212 h 369"/>
                <a:gd name="T94" fmla="*/ 47 w 122"/>
                <a:gd name="T95" fmla="*/ 208 h 369"/>
                <a:gd name="T96" fmla="*/ 62 w 122"/>
                <a:gd name="T97" fmla="*/ 295 h 369"/>
                <a:gd name="T98" fmla="*/ 107 w 122"/>
                <a:gd name="T99" fmla="*/ 292 h 369"/>
                <a:gd name="T100" fmla="*/ 107 w 122"/>
                <a:gd name="T101" fmla="*/ 265 h 369"/>
                <a:gd name="T102" fmla="*/ 104 w 122"/>
                <a:gd name="T103" fmla="*/ 180 h 369"/>
                <a:gd name="T104" fmla="*/ 106 w 122"/>
                <a:gd name="T105" fmla="*/ 208 h 369"/>
                <a:gd name="T106" fmla="*/ 106 w 122"/>
                <a:gd name="T107" fmla="*/ 235 h 369"/>
                <a:gd name="T108" fmla="*/ 87 w 122"/>
                <a:gd name="T109" fmla="*/ 34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2" h="369">
                  <a:moveTo>
                    <a:pt x="120" y="265"/>
                  </a:moveTo>
                  <a:cubicBezTo>
                    <a:pt x="118" y="265"/>
                    <a:pt x="115" y="265"/>
                    <a:pt x="113" y="265"/>
                  </a:cubicBezTo>
                  <a:cubicBezTo>
                    <a:pt x="113" y="177"/>
                    <a:pt x="108" y="87"/>
                    <a:pt x="99" y="1"/>
                  </a:cubicBezTo>
                  <a:cubicBezTo>
                    <a:pt x="99" y="0"/>
                    <a:pt x="98" y="0"/>
                    <a:pt x="98" y="1"/>
                  </a:cubicBezTo>
                  <a:cubicBezTo>
                    <a:pt x="101" y="51"/>
                    <a:pt x="104" y="102"/>
                    <a:pt x="105" y="153"/>
                  </a:cubicBezTo>
                  <a:cubicBezTo>
                    <a:pt x="99" y="152"/>
                    <a:pt x="92" y="152"/>
                    <a:pt x="86" y="151"/>
                  </a:cubicBezTo>
                  <a:cubicBezTo>
                    <a:pt x="85" y="143"/>
                    <a:pt x="85" y="135"/>
                    <a:pt x="85" y="127"/>
                  </a:cubicBezTo>
                  <a:cubicBezTo>
                    <a:pt x="91" y="126"/>
                    <a:pt x="97" y="126"/>
                    <a:pt x="102" y="125"/>
                  </a:cubicBezTo>
                  <a:cubicBezTo>
                    <a:pt x="104" y="125"/>
                    <a:pt x="104" y="123"/>
                    <a:pt x="102" y="123"/>
                  </a:cubicBezTo>
                  <a:cubicBezTo>
                    <a:pt x="96" y="123"/>
                    <a:pt x="91" y="123"/>
                    <a:pt x="85" y="123"/>
                  </a:cubicBezTo>
                  <a:cubicBezTo>
                    <a:pt x="84" y="116"/>
                    <a:pt x="84" y="108"/>
                    <a:pt x="84" y="101"/>
                  </a:cubicBezTo>
                  <a:cubicBezTo>
                    <a:pt x="88" y="101"/>
                    <a:pt x="93" y="101"/>
                    <a:pt x="97" y="101"/>
                  </a:cubicBezTo>
                  <a:cubicBezTo>
                    <a:pt x="99" y="101"/>
                    <a:pt x="99" y="98"/>
                    <a:pt x="97" y="98"/>
                  </a:cubicBezTo>
                  <a:cubicBezTo>
                    <a:pt x="93" y="98"/>
                    <a:pt x="88" y="97"/>
                    <a:pt x="84" y="97"/>
                  </a:cubicBezTo>
                  <a:cubicBezTo>
                    <a:pt x="83" y="89"/>
                    <a:pt x="83" y="82"/>
                    <a:pt x="83" y="74"/>
                  </a:cubicBezTo>
                  <a:cubicBezTo>
                    <a:pt x="87" y="74"/>
                    <a:pt x="91" y="74"/>
                    <a:pt x="96" y="74"/>
                  </a:cubicBezTo>
                  <a:cubicBezTo>
                    <a:pt x="97" y="73"/>
                    <a:pt x="97" y="71"/>
                    <a:pt x="96" y="71"/>
                  </a:cubicBezTo>
                  <a:cubicBezTo>
                    <a:pt x="91" y="71"/>
                    <a:pt x="87" y="71"/>
                    <a:pt x="83" y="71"/>
                  </a:cubicBezTo>
                  <a:cubicBezTo>
                    <a:pt x="82" y="66"/>
                    <a:pt x="82" y="61"/>
                    <a:pt x="82" y="56"/>
                  </a:cubicBezTo>
                  <a:cubicBezTo>
                    <a:pt x="87" y="57"/>
                    <a:pt x="92" y="58"/>
                    <a:pt x="98" y="58"/>
                  </a:cubicBezTo>
                  <a:cubicBezTo>
                    <a:pt x="100" y="59"/>
                    <a:pt x="100" y="56"/>
                    <a:pt x="98" y="56"/>
                  </a:cubicBezTo>
                  <a:cubicBezTo>
                    <a:pt x="93" y="55"/>
                    <a:pt x="87" y="54"/>
                    <a:pt x="82" y="53"/>
                  </a:cubicBezTo>
                  <a:cubicBezTo>
                    <a:pt x="81" y="45"/>
                    <a:pt x="81" y="38"/>
                    <a:pt x="81" y="30"/>
                  </a:cubicBezTo>
                  <a:cubicBezTo>
                    <a:pt x="86" y="30"/>
                    <a:pt x="91" y="31"/>
                    <a:pt x="96" y="31"/>
                  </a:cubicBezTo>
                  <a:cubicBezTo>
                    <a:pt x="97" y="32"/>
                    <a:pt x="98" y="29"/>
                    <a:pt x="96" y="29"/>
                  </a:cubicBezTo>
                  <a:cubicBezTo>
                    <a:pt x="91" y="28"/>
                    <a:pt x="86" y="27"/>
                    <a:pt x="80" y="26"/>
                  </a:cubicBezTo>
                  <a:cubicBezTo>
                    <a:pt x="80" y="21"/>
                    <a:pt x="80" y="17"/>
                    <a:pt x="80" y="13"/>
                  </a:cubicBezTo>
                  <a:cubicBezTo>
                    <a:pt x="80" y="12"/>
                    <a:pt x="78" y="12"/>
                    <a:pt x="78" y="13"/>
                  </a:cubicBezTo>
                  <a:cubicBezTo>
                    <a:pt x="78" y="17"/>
                    <a:pt x="78" y="21"/>
                    <a:pt x="78" y="26"/>
                  </a:cubicBezTo>
                  <a:cubicBezTo>
                    <a:pt x="73" y="25"/>
                    <a:pt x="68" y="24"/>
                    <a:pt x="63" y="24"/>
                  </a:cubicBezTo>
                  <a:cubicBezTo>
                    <a:pt x="63" y="19"/>
                    <a:pt x="63" y="14"/>
                    <a:pt x="62" y="9"/>
                  </a:cubicBezTo>
                  <a:cubicBezTo>
                    <a:pt x="62" y="8"/>
                    <a:pt x="61" y="8"/>
                    <a:pt x="61" y="9"/>
                  </a:cubicBezTo>
                  <a:cubicBezTo>
                    <a:pt x="61" y="14"/>
                    <a:pt x="61" y="19"/>
                    <a:pt x="61" y="24"/>
                  </a:cubicBezTo>
                  <a:cubicBezTo>
                    <a:pt x="54" y="23"/>
                    <a:pt x="48" y="23"/>
                    <a:pt x="41" y="23"/>
                  </a:cubicBezTo>
                  <a:cubicBezTo>
                    <a:pt x="41" y="19"/>
                    <a:pt x="40" y="15"/>
                    <a:pt x="40" y="11"/>
                  </a:cubicBezTo>
                  <a:cubicBezTo>
                    <a:pt x="40" y="10"/>
                    <a:pt x="39" y="11"/>
                    <a:pt x="39" y="11"/>
                  </a:cubicBezTo>
                  <a:cubicBezTo>
                    <a:pt x="39" y="15"/>
                    <a:pt x="40" y="19"/>
                    <a:pt x="40" y="23"/>
                  </a:cubicBezTo>
                  <a:cubicBezTo>
                    <a:pt x="34" y="23"/>
                    <a:pt x="28" y="23"/>
                    <a:pt x="22" y="24"/>
                  </a:cubicBezTo>
                  <a:cubicBezTo>
                    <a:pt x="22" y="19"/>
                    <a:pt x="22" y="14"/>
                    <a:pt x="21" y="9"/>
                  </a:cubicBezTo>
                  <a:cubicBezTo>
                    <a:pt x="21" y="8"/>
                    <a:pt x="20" y="8"/>
                    <a:pt x="20" y="9"/>
                  </a:cubicBezTo>
                  <a:cubicBezTo>
                    <a:pt x="21" y="14"/>
                    <a:pt x="21" y="19"/>
                    <a:pt x="21" y="24"/>
                  </a:cubicBezTo>
                  <a:cubicBezTo>
                    <a:pt x="16" y="25"/>
                    <a:pt x="11" y="26"/>
                    <a:pt x="7" y="27"/>
                  </a:cubicBezTo>
                  <a:cubicBezTo>
                    <a:pt x="6" y="27"/>
                    <a:pt x="6" y="29"/>
                    <a:pt x="8" y="29"/>
                  </a:cubicBezTo>
                  <a:cubicBezTo>
                    <a:pt x="12" y="28"/>
                    <a:pt x="16" y="27"/>
                    <a:pt x="21" y="27"/>
                  </a:cubicBezTo>
                  <a:cubicBezTo>
                    <a:pt x="21" y="34"/>
                    <a:pt x="21" y="42"/>
                    <a:pt x="21" y="49"/>
                  </a:cubicBezTo>
                  <a:cubicBezTo>
                    <a:pt x="16" y="50"/>
                    <a:pt x="12" y="50"/>
                    <a:pt x="7" y="51"/>
                  </a:cubicBezTo>
                  <a:cubicBezTo>
                    <a:pt x="6" y="52"/>
                    <a:pt x="7" y="54"/>
                    <a:pt x="8" y="53"/>
                  </a:cubicBezTo>
                  <a:cubicBezTo>
                    <a:pt x="12" y="52"/>
                    <a:pt x="17" y="52"/>
                    <a:pt x="21" y="51"/>
                  </a:cubicBezTo>
                  <a:cubicBezTo>
                    <a:pt x="21" y="58"/>
                    <a:pt x="21" y="64"/>
                    <a:pt x="21" y="71"/>
                  </a:cubicBezTo>
                  <a:cubicBezTo>
                    <a:pt x="17" y="71"/>
                    <a:pt x="12" y="71"/>
                    <a:pt x="7" y="71"/>
                  </a:cubicBezTo>
                  <a:cubicBezTo>
                    <a:pt x="6" y="48"/>
                    <a:pt x="4" y="24"/>
                    <a:pt x="1" y="1"/>
                  </a:cubicBezTo>
                  <a:cubicBezTo>
                    <a:pt x="1" y="0"/>
                    <a:pt x="1" y="0"/>
                    <a:pt x="1" y="1"/>
                  </a:cubicBezTo>
                  <a:cubicBezTo>
                    <a:pt x="2" y="61"/>
                    <a:pt x="6" y="121"/>
                    <a:pt x="8" y="181"/>
                  </a:cubicBezTo>
                  <a:cubicBezTo>
                    <a:pt x="8" y="191"/>
                    <a:pt x="8" y="200"/>
                    <a:pt x="8" y="210"/>
                  </a:cubicBezTo>
                  <a:cubicBezTo>
                    <a:pt x="6" y="210"/>
                    <a:pt x="5" y="210"/>
                    <a:pt x="4" y="210"/>
                  </a:cubicBezTo>
                  <a:cubicBezTo>
                    <a:pt x="2" y="210"/>
                    <a:pt x="2" y="212"/>
                    <a:pt x="4" y="212"/>
                  </a:cubicBezTo>
                  <a:cubicBezTo>
                    <a:pt x="5" y="212"/>
                    <a:pt x="6" y="212"/>
                    <a:pt x="8" y="212"/>
                  </a:cubicBezTo>
                  <a:cubicBezTo>
                    <a:pt x="8" y="221"/>
                    <a:pt x="8" y="230"/>
                    <a:pt x="8" y="240"/>
                  </a:cubicBezTo>
                  <a:cubicBezTo>
                    <a:pt x="6" y="240"/>
                    <a:pt x="3" y="240"/>
                    <a:pt x="1" y="240"/>
                  </a:cubicBezTo>
                  <a:cubicBezTo>
                    <a:pt x="0" y="240"/>
                    <a:pt x="0" y="241"/>
                    <a:pt x="1" y="241"/>
                  </a:cubicBezTo>
                  <a:cubicBezTo>
                    <a:pt x="3" y="241"/>
                    <a:pt x="6" y="241"/>
                    <a:pt x="8" y="241"/>
                  </a:cubicBezTo>
                  <a:cubicBezTo>
                    <a:pt x="8" y="251"/>
                    <a:pt x="8" y="260"/>
                    <a:pt x="8" y="269"/>
                  </a:cubicBezTo>
                  <a:cubicBezTo>
                    <a:pt x="5" y="269"/>
                    <a:pt x="3" y="269"/>
                    <a:pt x="1" y="269"/>
                  </a:cubicBezTo>
                  <a:cubicBezTo>
                    <a:pt x="0" y="269"/>
                    <a:pt x="0" y="271"/>
                    <a:pt x="1" y="271"/>
                  </a:cubicBezTo>
                  <a:cubicBezTo>
                    <a:pt x="3" y="270"/>
                    <a:pt x="5" y="270"/>
                    <a:pt x="8" y="270"/>
                  </a:cubicBezTo>
                  <a:cubicBezTo>
                    <a:pt x="7" y="301"/>
                    <a:pt x="7" y="331"/>
                    <a:pt x="7" y="362"/>
                  </a:cubicBezTo>
                  <a:cubicBezTo>
                    <a:pt x="7" y="363"/>
                    <a:pt x="9" y="363"/>
                    <a:pt x="9" y="362"/>
                  </a:cubicBezTo>
                  <a:cubicBezTo>
                    <a:pt x="10" y="357"/>
                    <a:pt x="10" y="352"/>
                    <a:pt x="10" y="348"/>
                  </a:cubicBezTo>
                  <a:cubicBezTo>
                    <a:pt x="10" y="348"/>
                    <a:pt x="10" y="348"/>
                    <a:pt x="10" y="348"/>
                  </a:cubicBezTo>
                  <a:cubicBezTo>
                    <a:pt x="12" y="348"/>
                    <a:pt x="15" y="348"/>
                    <a:pt x="17" y="348"/>
                  </a:cubicBezTo>
                  <a:cubicBezTo>
                    <a:pt x="17" y="355"/>
                    <a:pt x="16" y="361"/>
                    <a:pt x="16" y="367"/>
                  </a:cubicBezTo>
                  <a:cubicBezTo>
                    <a:pt x="16" y="369"/>
                    <a:pt x="18" y="369"/>
                    <a:pt x="18" y="368"/>
                  </a:cubicBezTo>
                  <a:cubicBezTo>
                    <a:pt x="19" y="367"/>
                    <a:pt x="20" y="367"/>
                    <a:pt x="21" y="366"/>
                  </a:cubicBezTo>
                  <a:cubicBezTo>
                    <a:pt x="22" y="365"/>
                    <a:pt x="21" y="363"/>
                    <a:pt x="20" y="364"/>
                  </a:cubicBezTo>
                  <a:cubicBezTo>
                    <a:pt x="20" y="364"/>
                    <a:pt x="20" y="355"/>
                    <a:pt x="20" y="349"/>
                  </a:cubicBezTo>
                  <a:cubicBezTo>
                    <a:pt x="27" y="349"/>
                    <a:pt x="33" y="349"/>
                    <a:pt x="40" y="350"/>
                  </a:cubicBezTo>
                  <a:cubicBezTo>
                    <a:pt x="40" y="354"/>
                    <a:pt x="41" y="359"/>
                    <a:pt x="41" y="364"/>
                  </a:cubicBezTo>
                  <a:cubicBezTo>
                    <a:pt x="41" y="365"/>
                    <a:pt x="43" y="365"/>
                    <a:pt x="43" y="364"/>
                  </a:cubicBezTo>
                  <a:cubicBezTo>
                    <a:pt x="43" y="359"/>
                    <a:pt x="43" y="354"/>
                    <a:pt x="43" y="350"/>
                  </a:cubicBezTo>
                  <a:cubicBezTo>
                    <a:pt x="47" y="350"/>
                    <a:pt x="51" y="350"/>
                    <a:pt x="55" y="349"/>
                  </a:cubicBezTo>
                  <a:cubicBezTo>
                    <a:pt x="55" y="355"/>
                    <a:pt x="55" y="360"/>
                    <a:pt x="55" y="365"/>
                  </a:cubicBezTo>
                  <a:cubicBezTo>
                    <a:pt x="55" y="366"/>
                    <a:pt x="58" y="366"/>
                    <a:pt x="58" y="365"/>
                  </a:cubicBezTo>
                  <a:cubicBezTo>
                    <a:pt x="58" y="360"/>
                    <a:pt x="59" y="354"/>
                    <a:pt x="59" y="349"/>
                  </a:cubicBezTo>
                  <a:cubicBezTo>
                    <a:pt x="67" y="349"/>
                    <a:pt x="75" y="349"/>
                    <a:pt x="83" y="348"/>
                  </a:cubicBezTo>
                  <a:cubicBezTo>
                    <a:pt x="83" y="352"/>
                    <a:pt x="83" y="356"/>
                    <a:pt x="83" y="359"/>
                  </a:cubicBezTo>
                  <a:cubicBezTo>
                    <a:pt x="83" y="361"/>
                    <a:pt x="87" y="361"/>
                    <a:pt x="87" y="359"/>
                  </a:cubicBezTo>
                  <a:cubicBezTo>
                    <a:pt x="87" y="355"/>
                    <a:pt x="87" y="352"/>
                    <a:pt x="87" y="348"/>
                  </a:cubicBezTo>
                  <a:cubicBezTo>
                    <a:pt x="94" y="347"/>
                    <a:pt x="101" y="346"/>
                    <a:pt x="107" y="345"/>
                  </a:cubicBezTo>
                  <a:cubicBezTo>
                    <a:pt x="107" y="350"/>
                    <a:pt x="108" y="356"/>
                    <a:pt x="108" y="361"/>
                  </a:cubicBezTo>
                  <a:cubicBezTo>
                    <a:pt x="108" y="363"/>
                    <a:pt x="111" y="363"/>
                    <a:pt x="111" y="361"/>
                  </a:cubicBezTo>
                  <a:cubicBezTo>
                    <a:pt x="111" y="355"/>
                    <a:pt x="111" y="350"/>
                    <a:pt x="112" y="345"/>
                  </a:cubicBezTo>
                  <a:cubicBezTo>
                    <a:pt x="113" y="344"/>
                    <a:pt x="114" y="344"/>
                    <a:pt x="115" y="344"/>
                  </a:cubicBezTo>
                  <a:cubicBezTo>
                    <a:pt x="117" y="344"/>
                    <a:pt x="116" y="341"/>
                    <a:pt x="114" y="341"/>
                  </a:cubicBezTo>
                  <a:cubicBezTo>
                    <a:pt x="114" y="341"/>
                    <a:pt x="113" y="341"/>
                    <a:pt x="112" y="341"/>
                  </a:cubicBezTo>
                  <a:cubicBezTo>
                    <a:pt x="112" y="325"/>
                    <a:pt x="113" y="308"/>
                    <a:pt x="113" y="291"/>
                  </a:cubicBezTo>
                  <a:cubicBezTo>
                    <a:pt x="114" y="291"/>
                    <a:pt x="116" y="291"/>
                    <a:pt x="117" y="290"/>
                  </a:cubicBezTo>
                  <a:cubicBezTo>
                    <a:pt x="119" y="290"/>
                    <a:pt x="118" y="288"/>
                    <a:pt x="117" y="288"/>
                  </a:cubicBezTo>
                  <a:cubicBezTo>
                    <a:pt x="116" y="288"/>
                    <a:pt x="114" y="288"/>
                    <a:pt x="113" y="288"/>
                  </a:cubicBezTo>
                  <a:cubicBezTo>
                    <a:pt x="113" y="281"/>
                    <a:pt x="113" y="275"/>
                    <a:pt x="113" y="268"/>
                  </a:cubicBezTo>
                  <a:cubicBezTo>
                    <a:pt x="115" y="268"/>
                    <a:pt x="118" y="268"/>
                    <a:pt x="120" y="268"/>
                  </a:cubicBezTo>
                  <a:cubicBezTo>
                    <a:pt x="122" y="268"/>
                    <a:pt x="122" y="265"/>
                    <a:pt x="120" y="265"/>
                  </a:cubicBezTo>
                  <a:close/>
                  <a:moveTo>
                    <a:pt x="83" y="290"/>
                  </a:moveTo>
                  <a:cubicBezTo>
                    <a:pt x="76" y="290"/>
                    <a:pt x="69" y="291"/>
                    <a:pt x="62" y="291"/>
                  </a:cubicBezTo>
                  <a:cubicBezTo>
                    <a:pt x="62" y="284"/>
                    <a:pt x="62" y="277"/>
                    <a:pt x="62" y="270"/>
                  </a:cubicBezTo>
                  <a:cubicBezTo>
                    <a:pt x="69" y="270"/>
                    <a:pt x="76" y="270"/>
                    <a:pt x="83" y="270"/>
                  </a:cubicBezTo>
                  <a:cubicBezTo>
                    <a:pt x="83" y="276"/>
                    <a:pt x="83" y="283"/>
                    <a:pt x="83" y="290"/>
                  </a:cubicBezTo>
                  <a:close/>
                  <a:moveTo>
                    <a:pt x="83" y="265"/>
                  </a:moveTo>
                  <a:cubicBezTo>
                    <a:pt x="76" y="266"/>
                    <a:pt x="69" y="266"/>
                    <a:pt x="62" y="266"/>
                  </a:cubicBezTo>
                  <a:cubicBezTo>
                    <a:pt x="62" y="258"/>
                    <a:pt x="62" y="250"/>
                    <a:pt x="62" y="242"/>
                  </a:cubicBezTo>
                  <a:cubicBezTo>
                    <a:pt x="69" y="241"/>
                    <a:pt x="76" y="241"/>
                    <a:pt x="83" y="240"/>
                  </a:cubicBezTo>
                  <a:cubicBezTo>
                    <a:pt x="83" y="249"/>
                    <a:pt x="83" y="257"/>
                    <a:pt x="83" y="265"/>
                  </a:cubicBezTo>
                  <a:close/>
                  <a:moveTo>
                    <a:pt x="83" y="236"/>
                  </a:moveTo>
                  <a:cubicBezTo>
                    <a:pt x="76" y="237"/>
                    <a:pt x="69" y="237"/>
                    <a:pt x="63" y="237"/>
                  </a:cubicBezTo>
                  <a:cubicBezTo>
                    <a:pt x="63" y="229"/>
                    <a:pt x="63" y="220"/>
                    <a:pt x="63" y="212"/>
                  </a:cubicBezTo>
                  <a:cubicBezTo>
                    <a:pt x="69" y="212"/>
                    <a:pt x="76" y="212"/>
                    <a:pt x="83" y="211"/>
                  </a:cubicBezTo>
                  <a:cubicBezTo>
                    <a:pt x="83" y="220"/>
                    <a:pt x="83" y="228"/>
                    <a:pt x="83" y="236"/>
                  </a:cubicBezTo>
                  <a:close/>
                  <a:moveTo>
                    <a:pt x="82" y="207"/>
                  </a:moveTo>
                  <a:cubicBezTo>
                    <a:pt x="76" y="207"/>
                    <a:pt x="69" y="207"/>
                    <a:pt x="63" y="208"/>
                  </a:cubicBezTo>
                  <a:cubicBezTo>
                    <a:pt x="63" y="201"/>
                    <a:pt x="63" y="194"/>
                    <a:pt x="63" y="187"/>
                  </a:cubicBezTo>
                  <a:cubicBezTo>
                    <a:pt x="63" y="186"/>
                    <a:pt x="63" y="185"/>
                    <a:pt x="63" y="184"/>
                  </a:cubicBezTo>
                  <a:cubicBezTo>
                    <a:pt x="69" y="184"/>
                    <a:pt x="76" y="183"/>
                    <a:pt x="82" y="183"/>
                  </a:cubicBezTo>
                  <a:cubicBezTo>
                    <a:pt x="82" y="191"/>
                    <a:pt x="82" y="199"/>
                    <a:pt x="82" y="207"/>
                  </a:cubicBezTo>
                  <a:close/>
                  <a:moveTo>
                    <a:pt x="82" y="179"/>
                  </a:moveTo>
                  <a:cubicBezTo>
                    <a:pt x="76" y="179"/>
                    <a:pt x="69" y="179"/>
                    <a:pt x="63" y="180"/>
                  </a:cubicBezTo>
                  <a:cubicBezTo>
                    <a:pt x="63" y="171"/>
                    <a:pt x="63" y="162"/>
                    <a:pt x="63" y="154"/>
                  </a:cubicBezTo>
                  <a:cubicBezTo>
                    <a:pt x="69" y="154"/>
                    <a:pt x="75" y="154"/>
                    <a:pt x="82" y="154"/>
                  </a:cubicBezTo>
                  <a:cubicBezTo>
                    <a:pt x="82" y="163"/>
                    <a:pt x="82" y="171"/>
                    <a:pt x="82" y="179"/>
                  </a:cubicBezTo>
                  <a:close/>
                  <a:moveTo>
                    <a:pt x="63" y="70"/>
                  </a:moveTo>
                  <a:cubicBezTo>
                    <a:pt x="63" y="65"/>
                    <a:pt x="63" y="59"/>
                    <a:pt x="63" y="53"/>
                  </a:cubicBezTo>
                  <a:cubicBezTo>
                    <a:pt x="69" y="54"/>
                    <a:pt x="74" y="55"/>
                    <a:pt x="79" y="56"/>
                  </a:cubicBezTo>
                  <a:cubicBezTo>
                    <a:pt x="79" y="61"/>
                    <a:pt x="80" y="66"/>
                    <a:pt x="80" y="70"/>
                  </a:cubicBezTo>
                  <a:cubicBezTo>
                    <a:pt x="74" y="70"/>
                    <a:pt x="69" y="70"/>
                    <a:pt x="63" y="70"/>
                  </a:cubicBezTo>
                  <a:close/>
                  <a:moveTo>
                    <a:pt x="80" y="74"/>
                  </a:moveTo>
                  <a:cubicBezTo>
                    <a:pt x="80" y="82"/>
                    <a:pt x="80" y="89"/>
                    <a:pt x="80" y="97"/>
                  </a:cubicBezTo>
                  <a:cubicBezTo>
                    <a:pt x="75" y="97"/>
                    <a:pt x="69" y="96"/>
                    <a:pt x="63" y="96"/>
                  </a:cubicBezTo>
                  <a:cubicBezTo>
                    <a:pt x="63" y="89"/>
                    <a:pt x="63" y="82"/>
                    <a:pt x="63" y="74"/>
                  </a:cubicBezTo>
                  <a:cubicBezTo>
                    <a:pt x="69" y="74"/>
                    <a:pt x="74" y="74"/>
                    <a:pt x="80" y="74"/>
                  </a:cubicBezTo>
                  <a:close/>
                  <a:moveTo>
                    <a:pt x="82" y="151"/>
                  </a:moveTo>
                  <a:cubicBezTo>
                    <a:pt x="75" y="151"/>
                    <a:pt x="69" y="151"/>
                    <a:pt x="63" y="150"/>
                  </a:cubicBezTo>
                  <a:cubicBezTo>
                    <a:pt x="63" y="143"/>
                    <a:pt x="63" y="135"/>
                    <a:pt x="63" y="128"/>
                  </a:cubicBezTo>
                  <a:cubicBezTo>
                    <a:pt x="69" y="128"/>
                    <a:pt x="75" y="127"/>
                    <a:pt x="81" y="127"/>
                  </a:cubicBezTo>
                  <a:cubicBezTo>
                    <a:pt x="81" y="135"/>
                    <a:pt x="81" y="143"/>
                    <a:pt x="82" y="151"/>
                  </a:cubicBezTo>
                  <a:close/>
                  <a:moveTo>
                    <a:pt x="63" y="124"/>
                  </a:moveTo>
                  <a:cubicBezTo>
                    <a:pt x="63" y="116"/>
                    <a:pt x="63" y="108"/>
                    <a:pt x="63" y="100"/>
                  </a:cubicBezTo>
                  <a:cubicBezTo>
                    <a:pt x="69" y="100"/>
                    <a:pt x="75" y="100"/>
                    <a:pt x="80" y="101"/>
                  </a:cubicBezTo>
                  <a:cubicBezTo>
                    <a:pt x="81" y="108"/>
                    <a:pt x="81" y="116"/>
                    <a:pt x="81" y="124"/>
                  </a:cubicBezTo>
                  <a:cubicBezTo>
                    <a:pt x="75" y="124"/>
                    <a:pt x="69" y="124"/>
                    <a:pt x="63" y="124"/>
                  </a:cubicBezTo>
                  <a:close/>
                  <a:moveTo>
                    <a:pt x="79" y="30"/>
                  </a:moveTo>
                  <a:cubicBezTo>
                    <a:pt x="79" y="37"/>
                    <a:pt x="79" y="45"/>
                    <a:pt x="79" y="53"/>
                  </a:cubicBezTo>
                  <a:cubicBezTo>
                    <a:pt x="74" y="52"/>
                    <a:pt x="68" y="51"/>
                    <a:pt x="63" y="50"/>
                  </a:cubicBezTo>
                  <a:cubicBezTo>
                    <a:pt x="63" y="43"/>
                    <a:pt x="63" y="35"/>
                    <a:pt x="63" y="28"/>
                  </a:cubicBezTo>
                  <a:cubicBezTo>
                    <a:pt x="68" y="28"/>
                    <a:pt x="73" y="29"/>
                    <a:pt x="79" y="30"/>
                  </a:cubicBezTo>
                  <a:close/>
                  <a:moveTo>
                    <a:pt x="61" y="28"/>
                  </a:moveTo>
                  <a:cubicBezTo>
                    <a:pt x="61" y="35"/>
                    <a:pt x="61" y="43"/>
                    <a:pt x="61" y="50"/>
                  </a:cubicBezTo>
                  <a:cubicBezTo>
                    <a:pt x="55" y="49"/>
                    <a:pt x="50" y="49"/>
                    <a:pt x="44" y="49"/>
                  </a:cubicBezTo>
                  <a:cubicBezTo>
                    <a:pt x="43" y="41"/>
                    <a:pt x="43" y="34"/>
                    <a:pt x="42" y="26"/>
                  </a:cubicBezTo>
                  <a:cubicBezTo>
                    <a:pt x="48" y="26"/>
                    <a:pt x="54" y="27"/>
                    <a:pt x="61" y="28"/>
                  </a:cubicBezTo>
                  <a:close/>
                  <a:moveTo>
                    <a:pt x="48" y="150"/>
                  </a:moveTo>
                  <a:cubicBezTo>
                    <a:pt x="48" y="143"/>
                    <a:pt x="48" y="136"/>
                    <a:pt x="48" y="128"/>
                  </a:cubicBezTo>
                  <a:cubicBezTo>
                    <a:pt x="52" y="128"/>
                    <a:pt x="56" y="128"/>
                    <a:pt x="60" y="128"/>
                  </a:cubicBezTo>
                  <a:cubicBezTo>
                    <a:pt x="60" y="135"/>
                    <a:pt x="60" y="143"/>
                    <a:pt x="60" y="150"/>
                  </a:cubicBezTo>
                  <a:cubicBezTo>
                    <a:pt x="56" y="150"/>
                    <a:pt x="52" y="150"/>
                    <a:pt x="48" y="150"/>
                  </a:cubicBezTo>
                  <a:close/>
                  <a:moveTo>
                    <a:pt x="60" y="153"/>
                  </a:moveTo>
                  <a:cubicBezTo>
                    <a:pt x="60" y="162"/>
                    <a:pt x="60" y="171"/>
                    <a:pt x="60" y="180"/>
                  </a:cubicBezTo>
                  <a:cubicBezTo>
                    <a:pt x="56" y="180"/>
                    <a:pt x="52" y="180"/>
                    <a:pt x="48" y="181"/>
                  </a:cubicBezTo>
                  <a:cubicBezTo>
                    <a:pt x="48" y="172"/>
                    <a:pt x="48" y="162"/>
                    <a:pt x="48" y="153"/>
                  </a:cubicBezTo>
                  <a:cubicBezTo>
                    <a:pt x="52" y="153"/>
                    <a:pt x="55" y="153"/>
                    <a:pt x="59" y="153"/>
                  </a:cubicBezTo>
                  <a:cubicBezTo>
                    <a:pt x="59" y="153"/>
                    <a:pt x="60" y="153"/>
                    <a:pt x="60" y="153"/>
                  </a:cubicBezTo>
                  <a:close/>
                  <a:moveTo>
                    <a:pt x="48" y="125"/>
                  </a:moveTo>
                  <a:cubicBezTo>
                    <a:pt x="48" y="117"/>
                    <a:pt x="48" y="108"/>
                    <a:pt x="48" y="100"/>
                  </a:cubicBezTo>
                  <a:cubicBezTo>
                    <a:pt x="52" y="100"/>
                    <a:pt x="56" y="100"/>
                    <a:pt x="61" y="100"/>
                  </a:cubicBezTo>
                  <a:cubicBezTo>
                    <a:pt x="61" y="108"/>
                    <a:pt x="60" y="116"/>
                    <a:pt x="60" y="125"/>
                  </a:cubicBezTo>
                  <a:cubicBezTo>
                    <a:pt x="56" y="125"/>
                    <a:pt x="52" y="125"/>
                    <a:pt x="48" y="125"/>
                  </a:cubicBezTo>
                  <a:close/>
                  <a:moveTo>
                    <a:pt x="47" y="96"/>
                  </a:moveTo>
                  <a:cubicBezTo>
                    <a:pt x="47" y="89"/>
                    <a:pt x="47" y="81"/>
                    <a:pt x="46" y="74"/>
                  </a:cubicBezTo>
                  <a:cubicBezTo>
                    <a:pt x="51" y="74"/>
                    <a:pt x="56" y="74"/>
                    <a:pt x="61" y="74"/>
                  </a:cubicBezTo>
                  <a:cubicBezTo>
                    <a:pt x="61" y="82"/>
                    <a:pt x="61" y="89"/>
                    <a:pt x="61" y="96"/>
                  </a:cubicBezTo>
                  <a:cubicBezTo>
                    <a:pt x="56" y="96"/>
                    <a:pt x="52" y="96"/>
                    <a:pt x="47" y="96"/>
                  </a:cubicBezTo>
                  <a:close/>
                  <a:moveTo>
                    <a:pt x="46" y="70"/>
                  </a:moveTo>
                  <a:cubicBezTo>
                    <a:pt x="46" y="64"/>
                    <a:pt x="45" y="58"/>
                    <a:pt x="44" y="51"/>
                  </a:cubicBezTo>
                  <a:cubicBezTo>
                    <a:pt x="50" y="52"/>
                    <a:pt x="55" y="52"/>
                    <a:pt x="61" y="53"/>
                  </a:cubicBezTo>
                  <a:cubicBezTo>
                    <a:pt x="61" y="59"/>
                    <a:pt x="61" y="64"/>
                    <a:pt x="61" y="70"/>
                  </a:cubicBezTo>
                  <a:cubicBezTo>
                    <a:pt x="56" y="70"/>
                    <a:pt x="51" y="70"/>
                    <a:pt x="46" y="70"/>
                  </a:cubicBezTo>
                  <a:close/>
                  <a:moveTo>
                    <a:pt x="39" y="293"/>
                  </a:moveTo>
                  <a:cubicBezTo>
                    <a:pt x="33" y="293"/>
                    <a:pt x="28" y="293"/>
                    <a:pt x="23" y="293"/>
                  </a:cubicBezTo>
                  <a:cubicBezTo>
                    <a:pt x="23" y="289"/>
                    <a:pt x="23" y="284"/>
                    <a:pt x="23" y="280"/>
                  </a:cubicBezTo>
                  <a:cubicBezTo>
                    <a:pt x="23" y="276"/>
                    <a:pt x="23" y="273"/>
                    <a:pt x="23" y="270"/>
                  </a:cubicBezTo>
                  <a:cubicBezTo>
                    <a:pt x="29" y="270"/>
                    <a:pt x="34" y="270"/>
                    <a:pt x="39" y="270"/>
                  </a:cubicBezTo>
                  <a:cubicBezTo>
                    <a:pt x="39" y="278"/>
                    <a:pt x="39" y="285"/>
                    <a:pt x="39" y="293"/>
                  </a:cubicBezTo>
                  <a:close/>
                  <a:moveTo>
                    <a:pt x="39" y="319"/>
                  </a:moveTo>
                  <a:cubicBezTo>
                    <a:pt x="33" y="319"/>
                    <a:pt x="27" y="320"/>
                    <a:pt x="21" y="320"/>
                  </a:cubicBezTo>
                  <a:cubicBezTo>
                    <a:pt x="21" y="320"/>
                    <a:pt x="21" y="320"/>
                    <a:pt x="21" y="319"/>
                  </a:cubicBezTo>
                  <a:cubicBezTo>
                    <a:pt x="22" y="311"/>
                    <a:pt x="22" y="303"/>
                    <a:pt x="22" y="295"/>
                  </a:cubicBezTo>
                  <a:cubicBezTo>
                    <a:pt x="28" y="295"/>
                    <a:pt x="33" y="296"/>
                    <a:pt x="39" y="296"/>
                  </a:cubicBezTo>
                  <a:cubicBezTo>
                    <a:pt x="39" y="303"/>
                    <a:pt x="39" y="311"/>
                    <a:pt x="39" y="319"/>
                  </a:cubicBezTo>
                  <a:close/>
                  <a:moveTo>
                    <a:pt x="23" y="268"/>
                  </a:moveTo>
                  <a:cubicBezTo>
                    <a:pt x="24" y="259"/>
                    <a:pt x="24" y="251"/>
                    <a:pt x="24" y="242"/>
                  </a:cubicBezTo>
                  <a:cubicBezTo>
                    <a:pt x="29" y="242"/>
                    <a:pt x="35" y="242"/>
                    <a:pt x="40" y="242"/>
                  </a:cubicBezTo>
                  <a:cubicBezTo>
                    <a:pt x="40" y="250"/>
                    <a:pt x="39" y="259"/>
                    <a:pt x="39" y="267"/>
                  </a:cubicBezTo>
                  <a:cubicBezTo>
                    <a:pt x="34" y="268"/>
                    <a:pt x="29" y="268"/>
                    <a:pt x="23" y="268"/>
                  </a:cubicBezTo>
                  <a:close/>
                  <a:moveTo>
                    <a:pt x="23" y="51"/>
                  </a:moveTo>
                  <a:cubicBezTo>
                    <a:pt x="30" y="51"/>
                    <a:pt x="36" y="51"/>
                    <a:pt x="42" y="51"/>
                  </a:cubicBezTo>
                  <a:cubicBezTo>
                    <a:pt x="43" y="57"/>
                    <a:pt x="43" y="64"/>
                    <a:pt x="43" y="70"/>
                  </a:cubicBezTo>
                  <a:cubicBezTo>
                    <a:pt x="37" y="70"/>
                    <a:pt x="31" y="70"/>
                    <a:pt x="24" y="71"/>
                  </a:cubicBezTo>
                  <a:cubicBezTo>
                    <a:pt x="24" y="64"/>
                    <a:pt x="24" y="58"/>
                    <a:pt x="23" y="51"/>
                  </a:cubicBezTo>
                  <a:close/>
                  <a:moveTo>
                    <a:pt x="43" y="74"/>
                  </a:moveTo>
                  <a:cubicBezTo>
                    <a:pt x="44" y="81"/>
                    <a:pt x="44" y="89"/>
                    <a:pt x="44" y="96"/>
                  </a:cubicBezTo>
                  <a:cubicBezTo>
                    <a:pt x="38" y="96"/>
                    <a:pt x="31" y="96"/>
                    <a:pt x="25" y="97"/>
                  </a:cubicBezTo>
                  <a:cubicBezTo>
                    <a:pt x="25" y="89"/>
                    <a:pt x="24" y="81"/>
                    <a:pt x="24" y="73"/>
                  </a:cubicBezTo>
                  <a:cubicBezTo>
                    <a:pt x="31" y="74"/>
                    <a:pt x="37" y="74"/>
                    <a:pt x="43" y="74"/>
                  </a:cubicBezTo>
                  <a:close/>
                  <a:moveTo>
                    <a:pt x="44" y="100"/>
                  </a:moveTo>
                  <a:cubicBezTo>
                    <a:pt x="44" y="108"/>
                    <a:pt x="44" y="117"/>
                    <a:pt x="44" y="125"/>
                  </a:cubicBezTo>
                  <a:cubicBezTo>
                    <a:pt x="38" y="126"/>
                    <a:pt x="31" y="126"/>
                    <a:pt x="25" y="126"/>
                  </a:cubicBezTo>
                  <a:cubicBezTo>
                    <a:pt x="25" y="117"/>
                    <a:pt x="25" y="108"/>
                    <a:pt x="25" y="99"/>
                  </a:cubicBezTo>
                  <a:cubicBezTo>
                    <a:pt x="31" y="99"/>
                    <a:pt x="38" y="100"/>
                    <a:pt x="44" y="100"/>
                  </a:cubicBezTo>
                  <a:close/>
                  <a:moveTo>
                    <a:pt x="40" y="26"/>
                  </a:moveTo>
                  <a:cubicBezTo>
                    <a:pt x="41" y="33"/>
                    <a:pt x="42" y="41"/>
                    <a:pt x="42" y="48"/>
                  </a:cubicBezTo>
                  <a:cubicBezTo>
                    <a:pt x="36" y="48"/>
                    <a:pt x="30" y="48"/>
                    <a:pt x="23" y="49"/>
                  </a:cubicBezTo>
                  <a:cubicBezTo>
                    <a:pt x="23" y="41"/>
                    <a:pt x="23" y="34"/>
                    <a:pt x="22" y="26"/>
                  </a:cubicBezTo>
                  <a:cubicBezTo>
                    <a:pt x="28" y="26"/>
                    <a:pt x="34" y="26"/>
                    <a:pt x="40" y="26"/>
                  </a:cubicBezTo>
                  <a:close/>
                  <a:moveTo>
                    <a:pt x="7" y="73"/>
                  </a:moveTo>
                  <a:cubicBezTo>
                    <a:pt x="12" y="73"/>
                    <a:pt x="17" y="73"/>
                    <a:pt x="21" y="73"/>
                  </a:cubicBezTo>
                  <a:cubicBezTo>
                    <a:pt x="21" y="81"/>
                    <a:pt x="21" y="89"/>
                    <a:pt x="21" y="97"/>
                  </a:cubicBezTo>
                  <a:cubicBezTo>
                    <a:pt x="17" y="97"/>
                    <a:pt x="13" y="97"/>
                    <a:pt x="8" y="98"/>
                  </a:cubicBezTo>
                  <a:cubicBezTo>
                    <a:pt x="8" y="89"/>
                    <a:pt x="8" y="81"/>
                    <a:pt x="7" y="73"/>
                  </a:cubicBezTo>
                  <a:close/>
                  <a:moveTo>
                    <a:pt x="8" y="99"/>
                  </a:moveTo>
                  <a:cubicBezTo>
                    <a:pt x="13" y="99"/>
                    <a:pt x="17" y="99"/>
                    <a:pt x="21" y="99"/>
                  </a:cubicBezTo>
                  <a:cubicBezTo>
                    <a:pt x="21" y="108"/>
                    <a:pt x="21" y="117"/>
                    <a:pt x="21" y="126"/>
                  </a:cubicBezTo>
                  <a:cubicBezTo>
                    <a:pt x="18" y="126"/>
                    <a:pt x="15" y="127"/>
                    <a:pt x="12" y="127"/>
                  </a:cubicBezTo>
                  <a:cubicBezTo>
                    <a:pt x="11" y="127"/>
                    <a:pt x="11" y="128"/>
                    <a:pt x="12" y="128"/>
                  </a:cubicBezTo>
                  <a:cubicBezTo>
                    <a:pt x="15" y="128"/>
                    <a:pt x="18" y="128"/>
                    <a:pt x="21" y="128"/>
                  </a:cubicBezTo>
                  <a:cubicBezTo>
                    <a:pt x="21" y="136"/>
                    <a:pt x="22" y="143"/>
                    <a:pt x="21" y="150"/>
                  </a:cubicBezTo>
                  <a:cubicBezTo>
                    <a:pt x="17" y="151"/>
                    <a:pt x="13" y="151"/>
                    <a:pt x="10" y="153"/>
                  </a:cubicBezTo>
                  <a:cubicBezTo>
                    <a:pt x="10" y="135"/>
                    <a:pt x="9" y="117"/>
                    <a:pt x="8" y="99"/>
                  </a:cubicBezTo>
                  <a:close/>
                  <a:moveTo>
                    <a:pt x="10" y="156"/>
                  </a:moveTo>
                  <a:cubicBezTo>
                    <a:pt x="10" y="156"/>
                    <a:pt x="10" y="156"/>
                    <a:pt x="10" y="156"/>
                  </a:cubicBezTo>
                  <a:cubicBezTo>
                    <a:pt x="10" y="156"/>
                    <a:pt x="11" y="155"/>
                    <a:pt x="11" y="155"/>
                  </a:cubicBezTo>
                  <a:cubicBezTo>
                    <a:pt x="11" y="155"/>
                    <a:pt x="11" y="154"/>
                    <a:pt x="10" y="154"/>
                  </a:cubicBezTo>
                  <a:cubicBezTo>
                    <a:pt x="10" y="154"/>
                    <a:pt x="10" y="154"/>
                    <a:pt x="10" y="154"/>
                  </a:cubicBezTo>
                  <a:cubicBezTo>
                    <a:pt x="12" y="153"/>
                    <a:pt x="17" y="153"/>
                    <a:pt x="21" y="153"/>
                  </a:cubicBezTo>
                  <a:cubicBezTo>
                    <a:pt x="21" y="163"/>
                    <a:pt x="21" y="172"/>
                    <a:pt x="21" y="182"/>
                  </a:cubicBezTo>
                  <a:cubicBezTo>
                    <a:pt x="18" y="182"/>
                    <a:pt x="14" y="182"/>
                    <a:pt x="10" y="183"/>
                  </a:cubicBezTo>
                  <a:cubicBezTo>
                    <a:pt x="10" y="182"/>
                    <a:pt x="10" y="182"/>
                    <a:pt x="10" y="181"/>
                  </a:cubicBezTo>
                  <a:cubicBezTo>
                    <a:pt x="10" y="173"/>
                    <a:pt x="10" y="164"/>
                    <a:pt x="10" y="156"/>
                  </a:cubicBezTo>
                  <a:close/>
                  <a:moveTo>
                    <a:pt x="11" y="210"/>
                  </a:moveTo>
                  <a:cubicBezTo>
                    <a:pt x="11" y="201"/>
                    <a:pt x="11" y="193"/>
                    <a:pt x="10" y="184"/>
                  </a:cubicBezTo>
                  <a:cubicBezTo>
                    <a:pt x="14" y="184"/>
                    <a:pt x="18" y="184"/>
                    <a:pt x="21" y="184"/>
                  </a:cubicBezTo>
                  <a:cubicBezTo>
                    <a:pt x="21" y="193"/>
                    <a:pt x="21" y="201"/>
                    <a:pt x="21" y="209"/>
                  </a:cubicBezTo>
                  <a:cubicBezTo>
                    <a:pt x="18" y="209"/>
                    <a:pt x="14" y="210"/>
                    <a:pt x="11" y="210"/>
                  </a:cubicBezTo>
                  <a:close/>
                  <a:moveTo>
                    <a:pt x="21" y="212"/>
                  </a:moveTo>
                  <a:cubicBezTo>
                    <a:pt x="21" y="221"/>
                    <a:pt x="21" y="230"/>
                    <a:pt x="21" y="240"/>
                  </a:cubicBezTo>
                  <a:cubicBezTo>
                    <a:pt x="17" y="240"/>
                    <a:pt x="14" y="240"/>
                    <a:pt x="11" y="240"/>
                  </a:cubicBezTo>
                  <a:cubicBezTo>
                    <a:pt x="11" y="230"/>
                    <a:pt x="11" y="221"/>
                    <a:pt x="11" y="212"/>
                  </a:cubicBezTo>
                  <a:cubicBezTo>
                    <a:pt x="14" y="212"/>
                    <a:pt x="18" y="212"/>
                    <a:pt x="21" y="212"/>
                  </a:cubicBezTo>
                  <a:close/>
                  <a:moveTo>
                    <a:pt x="17" y="346"/>
                  </a:moveTo>
                  <a:cubicBezTo>
                    <a:pt x="15" y="346"/>
                    <a:pt x="13" y="346"/>
                    <a:pt x="10" y="346"/>
                  </a:cubicBezTo>
                  <a:cubicBezTo>
                    <a:pt x="10" y="346"/>
                    <a:pt x="10" y="346"/>
                    <a:pt x="10" y="346"/>
                  </a:cubicBezTo>
                  <a:cubicBezTo>
                    <a:pt x="10" y="338"/>
                    <a:pt x="11" y="330"/>
                    <a:pt x="11" y="322"/>
                  </a:cubicBezTo>
                  <a:cubicBezTo>
                    <a:pt x="13" y="322"/>
                    <a:pt x="16" y="322"/>
                    <a:pt x="18" y="322"/>
                  </a:cubicBezTo>
                  <a:cubicBezTo>
                    <a:pt x="18" y="330"/>
                    <a:pt x="17" y="338"/>
                    <a:pt x="17" y="346"/>
                  </a:cubicBezTo>
                  <a:close/>
                  <a:moveTo>
                    <a:pt x="18" y="320"/>
                  </a:moveTo>
                  <a:cubicBezTo>
                    <a:pt x="16" y="320"/>
                    <a:pt x="13" y="320"/>
                    <a:pt x="11" y="320"/>
                  </a:cubicBezTo>
                  <a:cubicBezTo>
                    <a:pt x="11" y="312"/>
                    <a:pt x="11" y="303"/>
                    <a:pt x="12" y="295"/>
                  </a:cubicBezTo>
                  <a:cubicBezTo>
                    <a:pt x="12" y="295"/>
                    <a:pt x="12" y="295"/>
                    <a:pt x="12" y="295"/>
                  </a:cubicBezTo>
                  <a:cubicBezTo>
                    <a:pt x="14" y="295"/>
                    <a:pt x="17" y="295"/>
                    <a:pt x="19" y="295"/>
                  </a:cubicBezTo>
                  <a:cubicBezTo>
                    <a:pt x="19" y="303"/>
                    <a:pt x="18" y="312"/>
                    <a:pt x="18" y="320"/>
                  </a:cubicBezTo>
                  <a:close/>
                  <a:moveTo>
                    <a:pt x="19" y="293"/>
                  </a:moveTo>
                  <a:cubicBezTo>
                    <a:pt x="17" y="294"/>
                    <a:pt x="14" y="294"/>
                    <a:pt x="12" y="294"/>
                  </a:cubicBezTo>
                  <a:cubicBezTo>
                    <a:pt x="12" y="294"/>
                    <a:pt x="12" y="294"/>
                    <a:pt x="12" y="294"/>
                  </a:cubicBezTo>
                  <a:cubicBezTo>
                    <a:pt x="12" y="286"/>
                    <a:pt x="12" y="278"/>
                    <a:pt x="12" y="270"/>
                  </a:cubicBezTo>
                  <a:cubicBezTo>
                    <a:pt x="14" y="270"/>
                    <a:pt x="17" y="270"/>
                    <a:pt x="20" y="270"/>
                  </a:cubicBezTo>
                  <a:cubicBezTo>
                    <a:pt x="20" y="278"/>
                    <a:pt x="19" y="286"/>
                    <a:pt x="19" y="293"/>
                  </a:cubicBezTo>
                  <a:close/>
                  <a:moveTo>
                    <a:pt x="20" y="268"/>
                  </a:moveTo>
                  <a:cubicBezTo>
                    <a:pt x="17" y="268"/>
                    <a:pt x="14" y="269"/>
                    <a:pt x="12" y="269"/>
                  </a:cubicBezTo>
                  <a:cubicBezTo>
                    <a:pt x="12" y="260"/>
                    <a:pt x="11" y="251"/>
                    <a:pt x="11" y="241"/>
                  </a:cubicBezTo>
                  <a:cubicBezTo>
                    <a:pt x="14" y="242"/>
                    <a:pt x="17" y="242"/>
                    <a:pt x="20" y="242"/>
                  </a:cubicBezTo>
                  <a:cubicBezTo>
                    <a:pt x="20" y="251"/>
                    <a:pt x="20" y="259"/>
                    <a:pt x="20" y="268"/>
                  </a:cubicBezTo>
                  <a:close/>
                  <a:moveTo>
                    <a:pt x="20" y="346"/>
                  </a:moveTo>
                  <a:cubicBezTo>
                    <a:pt x="20" y="344"/>
                    <a:pt x="20" y="343"/>
                    <a:pt x="20" y="343"/>
                  </a:cubicBezTo>
                  <a:cubicBezTo>
                    <a:pt x="21" y="336"/>
                    <a:pt x="21" y="329"/>
                    <a:pt x="21" y="322"/>
                  </a:cubicBezTo>
                  <a:cubicBezTo>
                    <a:pt x="27" y="322"/>
                    <a:pt x="33" y="322"/>
                    <a:pt x="39" y="322"/>
                  </a:cubicBezTo>
                  <a:cubicBezTo>
                    <a:pt x="39" y="330"/>
                    <a:pt x="40" y="338"/>
                    <a:pt x="40" y="346"/>
                  </a:cubicBezTo>
                  <a:cubicBezTo>
                    <a:pt x="33" y="346"/>
                    <a:pt x="27" y="346"/>
                    <a:pt x="20" y="346"/>
                  </a:cubicBezTo>
                  <a:close/>
                  <a:moveTo>
                    <a:pt x="40" y="239"/>
                  </a:moveTo>
                  <a:cubicBezTo>
                    <a:pt x="35" y="239"/>
                    <a:pt x="29" y="239"/>
                    <a:pt x="24" y="239"/>
                  </a:cubicBezTo>
                  <a:cubicBezTo>
                    <a:pt x="24" y="230"/>
                    <a:pt x="25" y="221"/>
                    <a:pt x="25" y="212"/>
                  </a:cubicBezTo>
                  <a:cubicBezTo>
                    <a:pt x="30" y="212"/>
                    <a:pt x="36" y="212"/>
                    <a:pt x="41" y="212"/>
                  </a:cubicBezTo>
                  <a:cubicBezTo>
                    <a:pt x="41" y="221"/>
                    <a:pt x="40" y="230"/>
                    <a:pt x="40" y="239"/>
                  </a:cubicBezTo>
                  <a:close/>
                  <a:moveTo>
                    <a:pt x="41" y="208"/>
                  </a:moveTo>
                  <a:cubicBezTo>
                    <a:pt x="36" y="209"/>
                    <a:pt x="30" y="209"/>
                    <a:pt x="25" y="209"/>
                  </a:cubicBezTo>
                  <a:cubicBezTo>
                    <a:pt x="25" y="202"/>
                    <a:pt x="25" y="195"/>
                    <a:pt x="25" y="188"/>
                  </a:cubicBezTo>
                  <a:cubicBezTo>
                    <a:pt x="25" y="187"/>
                    <a:pt x="25" y="186"/>
                    <a:pt x="25" y="184"/>
                  </a:cubicBezTo>
                  <a:cubicBezTo>
                    <a:pt x="31" y="184"/>
                    <a:pt x="36" y="184"/>
                    <a:pt x="42" y="184"/>
                  </a:cubicBezTo>
                  <a:cubicBezTo>
                    <a:pt x="42" y="192"/>
                    <a:pt x="42" y="200"/>
                    <a:pt x="41" y="208"/>
                  </a:cubicBezTo>
                  <a:close/>
                  <a:moveTo>
                    <a:pt x="42" y="181"/>
                  </a:moveTo>
                  <a:cubicBezTo>
                    <a:pt x="37" y="181"/>
                    <a:pt x="31" y="182"/>
                    <a:pt x="25" y="182"/>
                  </a:cubicBezTo>
                  <a:cubicBezTo>
                    <a:pt x="25" y="172"/>
                    <a:pt x="25" y="163"/>
                    <a:pt x="25" y="153"/>
                  </a:cubicBezTo>
                  <a:cubicBezTo>
                    <a:pt x="28" y="153"/>
                    <a:pt x="31" y="154"/>
                    <a:pt x="33" y="154"/>
                  </a:cubicBezTo>
                  <a:cubicBezTo>
                    <a:pt x="36" y="153"/>
                    <a:pt x="40" y="153"/>
                    <a:pt x="43" y="153"/>
                  </a:cubicBezTo>
                  <a:cubicBezTo>
                    <a:pt x="43" y="163"/>
                    <a:pt x="43" y="172"/>
                    <a:pt x="42" y="181"/>
                  </a:cubicBezTo>
                  <a:close/>
                  <a:moveTo>
                    <a:pt x="43" y="150"/>
                  </a:moveTo>
                  <a:cubicBezTo>
                    <a:pt x="38" y="150"/>
                    <a:pt x="31" y="150"/>
                    <a:pt x="25" y="150"/>
                  </a:cubicBezTo>
                  <a:cubicBezTo>
                    <a:pt x="25" y="143"/>
                    <a:pt x="25" y="135"/>
                    <a:pt x="25" y="128"/>
                  </a:cubicBezTo>
                  <a:cubicBezTo>
                    <a:pt x="31" y="128"/>
                    <a:pt x="38" y="128"/>
                    <a:pt x="44" y="128"/>
                  </a:cubicBezTo>
                  <a:cubicBezTo>
                    <a:pt x="44" y="136"/>
                    <a:pt x="44" y="143"/>
                    <a:pt x="43" y="150"/>
                  </a:cubicBezTo>
                  <a:close/>
                  <a:moveTo>
                    <a:pt x="55" y="345"/>
                  </a:moveTo>
                  <a:cubicBezTo>
                    <a:pt x="51" y="345"/>
                    <a:pt x="47" y="346"/>
                    <a:pt x="44" y="346"/>
                  </a:cubicBezTo>
                  <a:cubicBezTo>
                    <a:pt x="44" y="338"/>
                    <a:pt x="44" y="330"/>
                    <a:pt x="44" y="322"/>
                  </a:cubicBezTo>
                  <a:cubicBezTo>
                    <a:pt x="48" y="322"/>
                    <a:pt x="52" y="321"/>
                    <a:pt x="56" y="321"/>
                  </a:cubicBezTo>
                  <a:cubicBezTo>
                    <a:pt x="55" y="329"/>
                    <a:pt x="55" y="337"/>
                    <a:pt x="55" y="345"/>
                  </a:cubicBezTo>
                  <a:close/>
                  <a:moveTo>
                    <a:pt x="56" y="318"/>
                  </a:moveTo>
                  <a:cubicBezTo>
                    <a:pt x="52" y="318"/>
                    <a:pt x="48" y="319"/>
                    <a:pt x="44" y="319"/>
                  </a:cubicBezTo>
                  <a:cubicBezTo>
                    <a:pt x="44" y="311"/>
                    <a:pt x="44" y="303"/>
                    <a:pt x="45" y="295"/>
                  </a:cubicBezTo>
                  <a:cubicBezTo>
                    <a:pt x="48" y="295"/>
                    <a:pt x="52" y="295"/>
                    <a:pt x="56" y="295"/>
                  </a:cubicBezTo>
                  <a:cubicBezTo>
                    <a:pt x="56" y="303"/>
                    <a:pt x="56" y="310"/>
                    <a:pt x="56" y="318"/>
                  </a:cubicBezTo>
                  <a:close/>
                  <a:moveTo>
                    <a:pt x="56" y="291"/>
                  </a:moveTo>
                  <a:cubicBezTo>
                    <a:pt x="52" y="292"/>
                    <a:pt x="49" y="292"/>
                    <a:pt x="45" y="292"/>
                  </a:cubicBezTo>
                  <a:cubicBezTo>
                    <a:pt x="45" y="285"/>
                    <a:pt x="45" y="277"/>
                    <a:pt x="45" y="270"/>
                  </a:cubicBezTo>
                  <a:cubicBezTo>
                    <a:pt x="49" y="270"/>
                    <a:pt x="53" y="270"/>
                    <a:pt x="57" y="270"/>
                  </a:cubicBezTo>
                  <a:cubicBezTo>
                    <a:pt x="57" y="277"/>
                    <a:pt x="57" y="284"/>
                    <a:pt x="56" y="291"/>
                  </a:cubicBezTo>
                  <a:close/>
                  <a:moveTo>
                    <a:pt x="57" y="266"/>
                  </a:moveTo>
                  <a:cubicBezTo>
                    <a:pt x="53" y="267"/>
                    <a:pt x="49" y="267"/>
                    <a:pt x="46" y="267"/>
                  </a:cubicBezTo>
                  <a:cubicBezTo>
                    <a:pt x="46" y="259"/>
                    <a:pt x="46" y="250"/>
                    <a:pt x="46" y="242"/>
                  </a:cubicBezTo>
                  <a:cubicBezTo>
                    <a:pt x="50" y="242"/>
                    <a:pt x="54" y="242"/>
                    <a:pt x="58" y="242"/>
                  </a:cubicBezTo>
                  <a:cubicBezTo>
                    <a:pt x="58" y="250"/>
                    <a:pt x="58" y="258"/>
                    <a:pt x="57" y="266"/>
                  </a:cubicBezTo>
                  <a:close/>
                  <a:moveTo>
                    <a:pt x="58" y="238"/>
                  </a:moveTo>
                  <a:cubicBezTo>
                    <a:pt x="54" y="238"/>
                    <a:pt x="50" y="238"/>
                    <a:pt x="47" y="238"/>
                  </a:cubicBezTo>
                  <a:cubicBezTo>
                    <a:pt x="47" y="230"/>
                    <a:pt x="47" y="221"/>
                    <a:pt x="47" y="212"/>
                  </a:cubicBezTo>
                  <a:cubicBezTo>
                    <a:pt x="51" y="212"/>
                    <a:pt x="55" y="212"/>
                    <a:pt x="59" y="212"/>
                  </a:cubicBezTo>
                  <a:cubicBezTo>
                    <a:pt x="59" y="220"/>
                    <a:pt x="59" y="229"/>
                    <a:pt x="58" y="238"/>
                  </a:cubicBezTo>
                  <a:close/>
                  <a:moveTo>
                    <a:pt x="47" y="208"/>
                  </a:moveTo>
                  <a:cubicBezTo>
                    <a:pt x="48" y="200"/>
                    <a:pt x="48" y="192"/>
                    <a:pt x="48" y="184"/>
                  </a:cubicBezTo>
                  <a:cubicBezTo>
                    <a:pt x="52" y="184"/>
                    <a:pt x="56" y="184"/>
                    <a:pt x="60" y="184"/>
                  </a:cubicBezTo>
                  <a:cubicBezTo>
                    <a:pt x="60" y="185"/>
                    <a:pt x="60" y="186"/>
                    <a:pt x="60" y="187"/>
                  </a:cubicBezTo>
                  <a:cubicBezTo>
                    <a:pt x="60" y="194"/>
                    <a:pt x="59" y="201"/>
                    <a:pt x="59" y="208"/>
                  </a:cubicBezTo>
                  <a:cubicBezTo>
                    <a:pt x="55" y="208"/>
                    <a:pt x="51" y="208"/>
                    <a:pt x="47" y="208"/>
                  </a:cubicBezTo>
                  <a:close/>
                  <a:moveTo>
                    <a:pt x="83" y="344"/>
                  </a:moveTo>
                  <a:cubicBezTo>
                    <a:pt x="75" y="344"/>
                    <a:pt x="67" y="345"/>
                    <a:pt x="59" y="345"/>
                  </a:cubicBezTo>
                  <a:cubicBezTo>
                    <a:pt x="60" y="337"/>
                    <a:pt x="60" y="329"/>
                    <a:pt x="61" y="321"/>
                  </a:cubicBezTo>
                  <a:cubicBezTo>
                    <a:pt x="68" y="320"/>
                    <a:pt x="76" y="320"/>
                    <a:pt x="83" y="319"/>
                  </a:cubicBezTo>
                  <a:cubicBezTo>
                    <a:pt x="83" y="327"/>
                    <a:pt x="83" y="336"/>
                    <a:pt x="83" y="344"/>
                  </a:cubicBezTo>
                  <a:close/>
                  <a:moveTo>
                    <a:pt x="61" y="318"/>
                  </a:moveTo>
                  <a:cubicBezTo>
                    <a:pt x="61" y="310"/>
                    <a:pt x="61" y="303"/>
                    <a:pt x="62" y="295"/>
                  </a:cubicBezTo>
                  <a:cubicBezTo>
                    <a:pt x="69" y="295"/>
                    <a:pt x="76" y="294"/>
                    <a:pt x="83" y="294"/>
                  </a:cubicBezTo>
                  <a:cubicBezTo>
                    <a:pt x="83" y="301"/>
                    <a:pt x="83" y="308"/>
                    <a:pt x="83" y="316"/>
                  </a:cubicBezTo>
                  <a:cubicBezTo>
                    <a:pt x="76" y="316"/>
                    <a:pt x="68" y="317"/>
                    <a:pt x="61" y="318"/>
                  </a:cubicBezTo>
                  <a:close/>
                  <a:moveTo>
                    <a:pt x="107" y="313"/>
                  </a:moveTo>
                  <a:cubicBezTo>
                    <a:pt x="100" y="314"/>
                    <a:pt x="94" y="315"/>
                    <a:pt x="87" y="315"/>
                  </a:cubicBezTo>
                  <a:cubicBezTo>
                    <a:pt x="87" y="308"/>
                    <a:pt x="87" y="301"/>
                    <a:pt x="87" y="294"/>
                  </a:cubicBezTo>
                  <a:cubicBezTo>
                    <a:pt x="94" y="293"/>
                    <a:pt x="101" y="292"/>
                    <a:pt x="107" y="292"/>
                  </a:cubicBezTo>
                  <a:cubicBezTo>
                    <a:pt x="107" y="299"/>
                    <a:pt x="107" y="306"/>
                    <a:pt x="107" y="313"/>
                  </a:cubicBezTo>
                  <a:close/>
                  <a:moveTo>
                    <a:pt x="87" y="269"/>
                  </a:moveTo>
                  <a:cubicBezTo>
                    <a:pt x="94" y="269"/>
                    <a:pt x="101" y="269"/>
                    <a:pt x="107" y="269"/>
                  </a:cubicBezTo>
                  <a:cubicBezTo>
                    <a:pt x="107" y="275"/>
                    <a:pt x="107" y="282"/>
                    <a:pt x="107" y="288"/>
                  </a:cubicBezTo>
                  <a:cubicBezTo>
                    <a:pt x="101" y="289"/>
                    <a:pt x="94" y="289"/>
                    <a:pt x="87" y="289"/>
                  </a:cubicBezTo>
                  <a:cubicBezTo>
                    <a:pt x="87" y="283"/>
                    <a:pt x="87" y="276"/>
                    <a:pt x="87" y="269"/>
                  </a:cubicBezTo>
                  <a:close/>
                  <a:moveTo>
                    <a:pt x="107" y="265"/>
                  </a:moveTo>
                  <a:cubicBezTo>
                    <a:pt x="101" y="265"/>
                    <a:pt x="94" y="265"/>
                    <a:pt x="87" y="265"/>
                  </a:cubicBezTo>
                  <a:cubicBezTo>
                    <a:pt x="87" y="257"/>
                    <a:pt x="87" y="248"/>
                    <a:pt x="87" y="240"/>
                  </a:cubicBezTo>
                  <a:cubicBezTo>
                    <a:pt x="94" y="239"/>
                    <a:pt x="100" y="239"/>
                    <a:pt x="107" y="237"/>
                  </a:cubicBezTo>
                  <a:cubicBezTo>
                    <a:pt x="107" y="237"/>
                    <a:pt x="107" y="237"/>
                    <a:pt x="107" y="237"/>
                  </a:cubicBezTo>
                  <a:cubicBezTo>
                    <a:pt x="107" y="246"/>
                    <a:pt x="107" y="256"/>
                    <a:pt x="107" y="265"/>
                  </a:cubicBezTo>
                  <a:close/>
                  <a:moveTo>
                    <a:pt x="86" y="182"/>
                  </a:moveTo>
                  <a:cubicBezTo>
                    <a:pt x="92" y="182"/>
                    <a:pt x="98" y="181"/>
                    <a:pt x="104" y="180"/>
                  </a:cubicBezTo>
                  <a:cubicBezTo>
                    <a:pt x="105" y="180"/>
                    <a:pt x="105" y="178"/>
                    <a:pt x="104" y="178"/>
                  </a:cubicBezTo>
                  <a:cubicBezTo>
                    <a:pt x="98" y="178"/>
                    <a:pt x="92" y="178"/>
                    <a:pt x="86" y="178"/>
                  </a:cubicBezTo>
                  <a:cubicBezTo>
                    <a:pt x="86" y="171"/>
                    <a:pt x="86" y="163"/>
                    <a:pt x="86" y="155"/>
                  </a:cubicBezTo>
                  <a:cubicBezTo>
                    <a:pt x="92" y="155"/>
                    <a:pt x="99" y="156"/>
                    <a:pt x="106" y="156"/>
                  </a:cubicBezTo>
                  <a:cubicBezTo>
                    <a:pt x="106" y="164"/>
                    <a:pt x="106" y="172"/>
                    <a:pt x="106" y="180"/>
                  </a:cubicBezTo>
                  <a:cubicBezTo>
                    <a:pt x="107" y="190"/>
                    <a:pt x="107" y="199"/>
                    <a:pt x="107" y="208"/>
                  </a:cubicBezTo>
                  <a:cubicBezTo>
                    <a:pt x="107" y="208"/>
                    <a:pt x="107" y="208"/>
                    <a:pt x="106" y="208"/>
                  </a:cubicBezTo>
                  <a:cubicBezTo>
                    <a:pt x="100" y="207"/>
                    <a:pt x="93" y="207"/>
                    <a:pt x="87" y="207"/>
                  </a:cubicBezTo>
                  <a:cubicBezTo>
                    <a:pt x="87" y="199"/>
                    <a:pt x="86" y="191"/>
                    <a:pt x="86" y="182"/>
                  </a:cubicBezTo>
                  <a:close/>
                  <a:moveTo>
                    <a:pt x="87" y="211"/>
                  </a:moveTo>
                  <a:cubicBezTo>
                    <a:pt x="93" y="211"/>
                    <a:pt x="100" y="211"/>
                    <a:pt x="106" y="210"/>
                  </a:cubicBezTo>
                  <a:cubicBezTo>
                    <a:pt x="107" y="210"/>
                    <a:pt x="107" y="210"/>
                    <a:pt x="107" y="210"/>
                  </a:cubicBezTo>
                  <a:cubicBezTo>
                    <a:pt x="107" y="218"/>
                    <a:pt x="107" y="227"/>
                    <a:pt x="107" y="235"/>
                  </a:cubicBezTo>
                  <a:cubicBezTo>
                    <a:pt x="107" y="235"/>
                    <a:pt x="107" y="235"/>
                    <a:pt x="106" y="235"/>
                  </a:cubicBezTo>
                  <a:cubicBezTo>
                    <a:pt x="100" y="235"/>
                    <a:pt x="93" y="236"/>
                    <a:pt x="87" y="236"/>
                  </a:cubicBezTo>
                  <a:cubicBezTo>
                    <a:pt x="87" y="228"/>
                    <a:pt x="87" y="219"/>
                    <a:pt x="87" y="211"/>
                  </a:cubicBezTo>
                  <a:close/>
                  <a:moveTo>
                    <a:pt x="87" y="344"/>
                  </a:moveTo>
                  <a:cubicBezTo>
                    <a:pt x="87" y="335"/>
                    <a:pt x="87" y="327"/>
                    <a:pt x="87" y="319"/>
                  </a:cubicBezTo>
                  <a:cubicBezTo>
                    <a:pt x="94" y="318"/>
                    <a:pt x="101" y="317"/>
                    <a:pt x="107" y="316"/>
                  </a:cubicBezTo>
                  <a:cubicBezTo>
                    <a:pt x="107" y="325"/>
                    <a:pt x="107" y="333"/>
                    <a:pt x="107" y="342"/>
                  </a:cubicBezTo>
                  <a:cubicBezTo>
                    <a:pt x="101" y="343"/>
                    <a:pt x="94" y="343"/>
                    <a:pt x="87" y="3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6"/>
            <p:cNvSpPr/>
            <p:nvPr/>
          </p:nvSpPr>
          <p:spPr bwMode="auto">
            <a:xfrm>
              <a:off x="6496" y="3578"/>
              <a:ext cx="30" cy="516"/>
            </a:xfrm>
            <a:custGeom>
              <a:avLst/>
              <a:gdLst>
                <a:gd name="T0" fmla="*/ 11 w 11"/>
                <a:gd name="T1" fmla="*/ 2 h 190"/>
                <a:gd name="T2" fmla="*/ 9 w 11"/>
                <a:gd name="T3" fmla="*/ 2 h 190"/>
                <a:gd name="T4" fmla="*/ 5 w 11"/>
                <a:gd name="T5" fmla="*/ 188 h 190"/>
                <a:gd name="T6" fmla="*/ 7 w 11"/>
                <a:gd name="T7" fmla="*/ 188 h 190"/>
                <a:gd name="T8" fmla="*/ 11 w 11"/>
                <a:gd name="T9" fmla="*/ 2 h 190"/>
              </a:gdLst>
              <a:ahLst/>
              <a:cxnLst>
                <a:cxn ang="0">
                  <a:pos x="T0" y="T1"/>
                </a:cxn>
                <a:cxn ang="0">
                  <a:pos x="T2" y="T3"/>
                </a:cxn>
                <a:cxn ang="0">
                  <a:pos x="T4" y="T5"/>
                </a:cxn>
                <a:cxn ang="0">
                  <a:pos x="T6" y="T7"/>
                </a:cxn>
                <a:cxn ang="0">
                  <a:pos x="T8" y="T9"/>
                </a:cxn>
              </a:cxnLst>
              <a:rect l="0" t="0" r="r" b="b"/>
              <a:pathLst>
                <a:path w="11" h="190">
                  <a:moveTo>
                    <a:pt x="11" y="2"/>
                  </a:moveTo>
                  <a:cubicBezTo>
                    <a:pt x="11" y="0"/>
                    <a:pt x="9" y="0"/>
                    <a:pt x="9" y="2"/>
                  </a:cubicBezTo>
                  <a:cubicBezTo>
                    <a:pt x="3" y="63"/>
                    <a:pt x="0" y="126"/>
                    <a:pt x="5" y="188"/>
                  </a:cubicBezTo>
                  <a:cubicBezTo>
                    <a:pt x="5" y="190"/>
                    <a:pt x="7" y="190"/>
                    <a:pt x="7" y="188"/>
                  </a:cubicBezTo>
                  <a:cubicBezTo>
                    <a:pt x="6" y="126"/>
                    <a:pt x="6" y="64"/>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7"/>
            <p:cNvSpPr/>
            <p:nvPr/>
          </p:nvSpPr>
          <p:spPr bwMode="auto">
            <a:xfrm>
              <a:off x="6547" y="3594"/>
              <a:ext cx="25" cy="481"/>
            </a:xfrm>
            <a:custGeom>
              <a:avLst/>
              <a:gdLst>
                <a:gd name="T0" fmla="*/ 7 w 9"/>
                <a:gd name="T1" fmla="*/ 1 h 177"/>
                <a:gd name="T2" fmla="*/ 1 w 9"/>
                <a:gd name="T3" fmla="*/ 176 h 177"/>
                <a:gd name="T4" fmla="*/ 3 w 9"/>
                <a:gd name="T5" fmla="*/ 176 h 177"/>
                <a:gd name="T6" fmla="*/ 9 w 9"/>
                <a:gd name="T7" fmla="*/ 1 h 177"/>
                <a:gd name="T8" fmla="*/ 7 w 9"/>
                <a:gd name="T9" fmla="*/ 1 h 177"/>
              </a:gdLst>
              <a:ahLst/>
              <a:cxnLst>
                <a:cxn ang="0">
                  <a:pos x="T0" y="T1"/>
                </a:cxn>
                <a:cxn ang="0">
                  <a:pos x="T2" y="T3"/>
                </a:cxn>
                <a:cxn ang="0">
                  <a:pos x="T4" y="T5"/>
                </a:cxn>
                <a:cxn ang="0">
                  <a:pos x="T6" y="T7"/>
                </a:cxn>
                <a:cxn ang="0">
                  <a:pos x="T8" y="T9"/>
                </a:cxn>
              </a:cxnLst>
              <a:rect l="0" t="0" r="r" b="b"/>
              <a:pathLst>
                <a:path w="9" h="177">
                  <a:moveTo>
                    <a:pt x="7" y="1"/>
                  </a:moveTo>
                  <a:cubicBezTo>
                    <a:pt x="5" y="59"/>
                    <a:pt x="0" y="118"/>
                    <a:pt x="1" y="176"/>
                  </a:cubicBezTo>
                  <a:cubicBezTo>
                    <a:pt x="1" y="177"/>
                    <a:pt x="3" y="177"/>
                    <a:pt x="3" y="176"/>
                  </a:cubicBezTo>
                  <a:cubicBezTo>
                    <a:pt x="8" y="118"/>
                    <a:pt x="7" y="59"/>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8"/>
            <p:cNvSpPr/>
            <p:nvPr/>
          </p:nvSpPr>
          <p:spPr bwMode="auto">
            <a:xfrm>
              <a:off x="6596" y="3594"/>
              <a:ext cx="19" cy="489"/>
            </a:xfrm>
            <a:custGeom>
              <a:avLst/>
              <a:gdLst>
                <a:gd name="T0" fmla="*/ 3 w 7"/>
                <a:gd name="T1" fmla="*/ 1 h 180"/>
                <a:gd name="T2" fmla="*/ 1 w 7"/>
                <a:gd name="T3" fmla="*/ 1 h 180"/>
                <a:gd name="T4" fmla="*/ 1 w 7"/>
                <a:gd name="T5" fmla="*/ 178 h 180"/>
                <a:gd name="T6" fmla="*/ 3 w 7"/>
                <a:gd name="T7" fmla="*/ 178 h 180"/>
                <a:gd name="T8" fmla="*/ 3 w 7"/>
                <a:gd name="T9" fmla="*/ 1 h 180"/>
              </a:gdLst>
              <a:ahLst/>
              <a:cxnLst>
                <a:cxn ang="0">
                  <a:pos x="T0" y="T1"/>
                </a:cxn>
                <a:cxn ang="0">
                  <a:pos x="T2" y="T3"/>
                </a:cxn>
                <a:cxn ang="0">
                  <a:pos x="T4" y="T5"/>
                </a:cxn>
                <a:cxn ang="0">
                  <a:pos x="T6" y="T7"/>
                </a:cxn>
                <a:cxn ang="0">
                  <a:pos x="T8" y="T9"/>
                </a:cxn>
              </a:cxnLst>
              <a:rect l="0" t="0" r="r" b="b"/>
              <a:pathLst>
                <a:path w="7" h="180">
                  <a:moveTo>
                    <a:pt x="3" y="1"/>
                  </a:moveTo>
                  <a:cubicBezTo>
                    <a:pt x="3" y="0"/>
                    <a:pt x="1" y="0"/>
                    <a:pt x="1" y="1"/>
                  </a:cubicBezTo>
                  <a:cubicBezTo>
                    <a:pt x="3" y="60"/>
                    <a:pt x="2" y="119"/>
                    <a:pt x="1" y="178"/>
                  </a:cubicBezTo>
                  <a:cubicBezTo>
                    <a:pt x="0" y="180"/>
                    <a:pt x="3" y="180"/>
                    <a:pt x="3" y="178"/>
                  </a:cubicBezTo>
                  <a:cubicBezTo>
                    <a:pt x="7" y="120"/>
                    <a:pt x="7" y="6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9"/>
            <p:cNvSpPr/>
            <p:nvPr/>
          </p:nvSpPr>
          <p:spPr bwMode="auto">
            <a:xfrm>
              <a:off x="6642" y="3581"/>
              <a:ext cx="30" cy="712"/>
            </a:xfrm>
            <a:custGeom>
              <a:avLst/>
              <a:gdLst>
                <a:gd name="T0" fmla="*/ 2 w 11"/>
                <a:gd name="T1" fmla="*/ 1 h 262"/>
                <a:gd name="T2" fmla="*/ 1 w 11"/>
                <a:gd name="T3" fmla="*/ 1 h 262"/>
                <a:gd name="T4" fmla="*/ 6 w 11"/>
                <a:gd name="T5" fmla="*/ 261 h 262"/>
                <a:gd name="T6" fmla="*/ 8 w 11"/>
                <a:gd name="T7" fmla="*/ 261 h 262"/>
                <a:gd name="T8" fmla="*/ 2 w 11"/>
                <a:gd name="T9" fmla="*/ 1 h 262"/>
              </a:gdLst>
              <a:ahLst/>
              <a:cxnLst>
                <a:cxn ang="0">
                  <a:pos x="T0" y="T1"/>
                </a:cxn>
                <a:cxn ang="0">
                  <a:pos x="T2" y="T3"/>
                </a:cxn>
                <a:cxn ang="0">
                  <a:pos x="T4" y="T5"/>
                </a:cxn>
                <a:cxn ang="0">
                  <a:pos x="T6" y="T7"/>
                </a:cxn>
                <a:cxn ang="0">
                  <a:pos x="T8" y="T9"/>
                </a:cxn>
              </a:cxnLst>
              <a:rect l="0" t="0" r="r" b="b"/>
              <a:pathLst>
                <a:path w="11" h="262">
                  <a:moveTo>
                    <a:pt x="2" y="1"/>
                  </a:moveTo>
                  <a:cubicBezTo>
                    <a:pt x="2" y="0"/>
                    <a:pt x="1" y="0"/>
                    <a:pt x="1" y="1"/>
                  </a:cubicBezTo>
                  <a:cubicBezTo>
                    <a:pt x="2" y="87"/>
                    <a:pt x="0" y="175"/>
                    <a:pt x="6" y="261"/>
                  </a:cubicBezTo>
                  <a:cubicBezTo>
                    <a:pt x="6" y="262"/>
                    <a:pt x="8" y="262"/>
                    <a:pt x="8" y="261"/>
                  </a:cubicBezTo>
                  <a:cubicBezTo>
                    <a:pt x="11" y="175"/>
                    <a:pt x="6" y="8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0"/>
            <p:cNvSpPr/>
            <p:nvPr/>
          </p:nvSpPr>
          <p:spPr bwMode="auto">
            <a:xfrm>
              <a:off x="6688" y="3592"/>
              <a:ext cx="24" cy="695"/>
            </a:xfrm>
            <a:custGeom>
              <a:avLst/>
              <a:gdLst>
                <a:gd name="T0" fmla="*/ 1 w 9"/>
                <a:gd name="T1" fmla="*/ 1 h 256"/>
                <a:gd name="T2" fmla="*/ 0 w 9"/>
                <a:gd name="T3" fmla="*/ 1 h 256"/>
                <a:gd name="T4" fmla="*/ 3 w 9"/>
                <a:gd name="T5" fmla="*/ 254 h 256"/>
                <a:gd name="T6" fmla="*/ 6 w 9"/>
                <a:gd name="T7" fmla="*/ 254 h 256"/>
                <a:gd name="T8" fmla="*/ 1 w 9"/>
                <a:gd name="T9" fmla="*/ 1 h 256"/>
              </a:gdLst>
              <a:ahLst/>
              <a:cxnLst>
                <a:cxn ang="0">
                  <a:pos x="T0" y="T1"/>
                </a:cxn>
                <a:cxn ang="0">
                  <a:pos x="T2" y="T3"/>
                </a:cxn>
                <a:cxn ang="0">
                  <a:pos x="T4" y="T5"/>
                </a:cxn>
                <a:cxn ang="0">
                  <a:pos x="T6" y="T7"/>
                </a:cxn>
                <a:cxn ang="0">
                  <a:pos x="T8" y="T9"/>
                </a:cxn>
              </a:cxnLst>
              <a:rect l="0" t="0" r="r" b="b"/>
              <a:pathLst>
                <a:path w="9" h="256">
                  <a:moveTo>
                    <a:pt x="1" y="1"/>
                  </a:moveTo>
                  <a:cubicBezTo>
                    <a:pt x="1" y="0"/>
                    <a:pt x="0" y="0"/>
                    <a:pt x="0" y="1"/>
                  </a:cubicBezTo>
                  <a:cubicBezTo>
                    <a:pt x="1" y="85"/>
                    <a:pt x="1" y="170"/>
                    <a:pt x="3" y="254"/>
                  </a:cubicBezTo>
                  <a:cubicBezTo>
                    <a:pt x="3" y="256"/>
                    <a:pt x="6" y="256"/>
                    <a:pt x="6" y="254"/>
                  </a:cubicBezTo>
                  <a:cubicBezTo>
                    <a:pt x="9" y="170"/>
                    <a:pt x="6" y="8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1"/>
            <p:cNvSpPr/>
            <p:nvPr/>
          </p:nvSpPr>
          <p:spPr bwMode="auto">
            <a:xfrm>
              <a:off x="6720" y="3570"/>
              <a:ext cx="25" cy="682"/>
            </a:xfrm>
            <a:custGeom>
              <a:avLst/>
              <a:gdLst>
                <a:gd name="T0" fmla="*/ 4 w 9"/>
                <a:gd name="T1" fmla="*/ 1 h 251"/>
                <a:gd name="T2" fmla="*/ 2 w 9"/>
                <a:gd name="T3" fmla="*/ 1 h 251"/>
                <a:gd name="T4" fmla="*/ 5 w 9"/>
                <a:gd name="T5" fmla="*/ 249 h 251"/>
                <a:gd name="T6" fmla="*/ 8 w 9"/>
                <a:gd name="T7" fmla="*/ 249 h 251"/>
                <a:gd name="T8" fmla="*/ 4 w 9"/>
                <a:gd name="T9" fmla="*/ 1 h 251"/>
              </a:gdLst>
              <a:ahLst/>
              <a:cxnLst>
                <a:cxn ang="0">
                  <a:pos x="T0" y="T1"/>
                </a:cxn>
                <a:cxn ang="0">
                  <a:pos x="T2" y="T3"/>
                </a:cxn>
                <a:cxn ang="0">
                  <a:pos x="T4" y="T5"/>
                </a:cxn>
                <a:cxn ang="0">
                  <a:pos x="T6" y="T7"/>
                </a:cxn>
                <a:cxn ang="0">
                  <a:pos x="T8" y="T9"/>
                </a:cxn>
              </a:cxnLst>
              <a:rect l="0" t="0" r="r" b="b"/>
              <a:pathLst>
                <a:path w="9" h="251">
                  <a:moveTo>
                    <a:pt x="4" y="1"/>
                  </a:moveTo>
                  <a:cubicBezTo>
                    <a:pt x="4" y="0"/>
                    <a:pt x="2" y="0"/>
                    <a:pt x="2" y="1"/>
                  </a:cubicBezTo>
                  <a:cubicBezTo>
                    <a:pt x="1" y="83"/>
                    <a:pt x="0" y="166"/>
                    <a:pt x="5" y="249"/>
                  </a:cubicBezTo>
                  <a:cubicBezTo>
                    <a:pt x="5" y="251"/>
                    <a:pt x="8" y="251"/>
                    <a:pt x="8" y="249"/>
                  </a:cubicBezTo>
                  <a:cubicBezTo>
                    <a:pt x="9" y="166"/>
                    <a:pt x="6" y="8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2"/>
            <p:cNvSpPr>
              <a:spLocks noEditPoints="1"/>
            </p:cNvSpPr>
            <p:nvPr/>
          </p:nvSpPr>
          <p:spPr bwMode="auto">
            <a:xfrm>
              <a:off x="5701" y="3260"/>
              <a:ext cx="1990" cy="1052"/>
            </a:xfrm>
            <a:custGeom>
              <a:avLst/>
              <a:gdLst>
                <a:gd name="T0" fmla="*/ 646 w 736"/>
                <a:gd name="T1" fmla="*/ 257 h 387"/>
                <a:gd name="T2" fmla="*/ 516 w 736"/>
                <a:gd name="T3" fmla="*/ 25 h 387"/>
                <a:gd name="T4" fmla="*/ 290 w 736"/>
                <a:gd name="T5" fmla="*/ 99 h 387"/>
                <a:gd name="T6" fmla="*/ 286 w 736"/>
                <a:gd name="T7" fmla="*/ 104 h 387"/>
                <a:gd name="T8" fmla="*/ 148 w 736"/>
                <a:gd name="T9" fmla="*/ 131 h 387"/>
                <a:gd name="T10" fmla="*/ 5 w 736"/>
                <a:gd name="T11" fmla="*/ 5 h 387"/>
                <a:gd name="T12" fmla="*/ 149 w 736"/>
                <a:gd name="T13" fmla="*/ 380 h 387"/>
                <a:gd name="T14" fmla="*/ 218 w 736"/>
                <a:gd name="T15" fmla="*/ 317 h 387"/>
                <a:gd name="T16" fmla="*/ 220 w 736"/>
                <a:gd name="T17" fmla="*/ 385 h 387"/>
                <a:gd name="T18" fmla="*/ 242 w 736"/>
                <a:gd name="T19" fmla="*/ 319 h 387"/>
                <a:gd name="T20" fmla="*/ 330 w 736"/>
                <a:gd name="T21" fmla="*/ 314 h 387"/>
                <a:gd name="T22" fmla="*/ 342 w 736"/>
                <a:gd name="T23" fmla="*/ 105 h 387"/>
                <a:gd name="T24" fmla="*/ 403 w 736"/>
                <a:gd name="T25" fmla="*/ 243 h 387"/>
                <a:gd name="T26" fmla="*/ 512 w 736"/>
                <a:gd name="T27" fmla="*/ 27 h 387"/>
                <a:gd name="T28" fmla="*/ 642 w 736"/>
                <a:gd name="T29" fmla="*/ 257 h 387"/>
                <a:gd name="T30" fmla="*/ 629 w 736"/>
                <a:gd name="T31" fmla="*/ 242 h 387"/>
                <a:gd name="T32" fmla="*/ 625 w 736"/>
                <a:gd name="T33" fmla="*/ 160 h 387"/>
                <a:gd name="T34" fmla="*/ 619 w 736"/>
                <a:gd name="T35" fmla="*/ 116 h 387"/>
                <a:gd name="T36" fmla="*/ 601 w 736"/>
                <a:gd name="T37" fmla="*/ 135 h 387"/>
                <a:gd name="T38" fmla="*/ 572 w 736"/>
                <a:gd name="T39" fmla="*/ 116 h 387"/>
                <a:gd name="T40" fmla="*/ 553 w 736"/>
                <a:gd name="T41" fmla="*/ 136 h 387"/>
                <a:gd name="T42" fmla="*/ 528 w 736"/>
                <a:gd name="T43" fmla="*/ 104 h 387"/>
                <a:gd name="T44" fmla="*/ 535 w 736"/>
                <a:gd name="T45" fmla="*/ 212 h 387"/>
                <a:gd name="T46" fmla="*/ 533 w 736"/>
                <a:gd name="T47" fmla="*/ 242 h 387"/>
                <a:gd name="T48" fmla="*/ 540 w 736"/>
                <a:gd name="T49" fmla="*/ 311 h 387"/>
                <a:gd name="T50" fmla="*/ 535 w 736"/>
                <a:gd name="T51" fmla="*/ 337 h 387"/>
                <a:gd name="T52" fmla="*/ 542 w 736"/>
                <a:gd name="T53" fmla="*/ 377 h 387"/>
                <a:gd name="T54" fmla="*/ 563 w 736"/>
                <a:gd name="T55" fmla="*/ 377 h 387"/>
                <a:gd name="T56" fmla="*/ 579 w 736"/>
                <a:gd name="T57" fmla="*/ 361 h 387"/>
                <a:gd name="T58" fmla="*/ 594 w 736"/>
                <a:gd name="T59" fmla="*/ 335 h 387"/>
                <a:gd name="T60" fmla="*/ 592 w 736"/>
                <a:gd name="T61" fmla="*/ 243 h 387"/>
                <a:gd name="T62" fmla="*/ 600 w 736"/>
                <a:gd name="T63" fmla="*/ 263 h 387"/>
                <a:gd name="T64" fmla="*/ 606 w 736"/>
                <a:gd name="T65" fmla="*/ 262 h 387"/>
                <a:gd name="T66" fmla="*/ 603 w 736"/>
                <a:gd name="T67" fmla="*/ 181 h 387"/>
                <a:gd name="T68" fmla="*/ 602 w 736"/>
                <a:gd name="T69" fmla="*/ 159 h 387"/>
                <a:gd name="T70" fmla="*/ 573 w 736"/>
                <a:gd name="T71" fmla="*/ 164 h 387"/>
                <a:gd name="T72" fmla="*/ 573 w 736"/>
                <a:gd name="T73" fmla="*/ 139 h 387"/>
                <a:gd name="T74" fmla="*/ 571 w 736"/>
                <a:gd name="T75" fmla="*/ 181 h 387"/>
                <a:gd name="T76" fmla="*/ 557 w 736"/>
                <a:gd name="T77" fmla="*/ 334 h 387"/>
                <a:gd name="T78" fmla="*/ 572 w 736"/>
                <a:gd name="T79" fmla="*/ 212 h 387"/>
                <a:gd name="T80" fmla="*/ 573 w 736"/>
                <a:gd name="T81" fmla="*/ 283 h 387"/>
                <a:gd name="T82" fmla="*/ 556 w 736"/>
                <a:gd name="T83" fmla="*/ 162 h 387"/>
                <a:gd name="T84" fmla="*/ 538 w 736"/>
                <a:gd name="T85" fmla="*/ 183 h 387"/>
                <a:gd name="T86" fmla="*/ 538 w 736"/>
                <a:gd name="T87" fmla="*/ 185 h 387"/>
                <a:gd name="T88" fmla="*/ 542 w 736"/>
                <a:gd name="T89" fmla="*/ 242 h 387"/>
                <a:gd name="T90" fmla="*/ 544 w 736"/>
                <a:gd name="T91" fmla="*/ 288 h 387"/>
                <a:gd name="T92" fmla="*/ 545 w 736"/>
                <a:gd name="T93" fmla="*/ 359 h 387"/>
                <a:gd name="T94" fmla="*/ 573 w 736"/>
                <a:gd name="T95" fmla="*/ 287 h 387"/>
                <a:gd name="T96" fmla="*/ 573 w 736"/>
                <a:gd name="T97" fmla="*/ 333 h 387"/>
                <a:gd name="T98" fmla="*/ 574 w 736"/>
                <a:gd name="T99" fmla="*/ 358 h 387"/>
                <a:gd name="T100" fmla="*/ 574 w 736"/>
                <a:gd name="T101" fmla="*/ 185 h 387"/>
                <a:gd name="T102" fmla="*/ 576 w 736"/>
                <a:gd name="T103" fmla="*/ 253 h 387"/>
                <a:gd name="T104" fmla="*/ 577 w 736"/>
                <a:gd name="T105" fmla="*/ 286 h 387"/>
                <a:gd name="T106" fmla="*/ 588 w 736"/>
                <a:gd name="T107" fmla="*/ 311 h 387"/>
                <a:gd name="T108" fmla="*/ 589 w 736"/>
                <a:gd name="T109" fmla="*/ 336 h 387"/>
                <a:gd name="T110" fmla="*/ 590 w 736"/>
                <a:gd name="T111" fmla="*/ 208 h 387"/>
                <a:gd name="T112" fmla="*/ 592 w 736"/>
                <a:gd name="T113" fmla="*/ 239 h 387"/>
                <a:gd name="T114" fmla="*/ 617 w 736"/>
                <a:gd name="T115" fmla="*/ 181 h 387"/>
                <a:gd name="T116" fmla="*/ 607 w 736"/>
                <a:gd name="T117" fmla="*/ 212 h 387"/>
                <a:gd name="T118" fmla="*/ 617 w 736"/>
                <a:gd name="T119" fmla="*/ 181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6" h="387">
                  <a:moveTo>
                    <a:pt x="729" y="259"/>
                  </a:moveTo>
                  <a:cubicBezTo>
                    <a:pt x="729" y="259"/>
                    <a:pt x="729" y="259"/>
                    <a:pt x="730" y="259"/>
                  </a:cubicBezTo>
                  <a:cubicBezTo>
                    <a:pt x="730" y="258"/>
                    <a:pt x="730" y="257"/>
                    <a:pt x="731" y="255"/>
                  </a:cubicBezTo>
                  <a:cubicBezTo>
                    <a:pt x="731" y="255"/>
                    <a:pt x="731" y="254"/>
                    <a:pt x="730" y="254"/>
                  </a:cubicBezTo>
                  <a:cubicBezTo>
                    <a:pt x="730" y="253"/>
                    <a:pt x="729" y="253"/>
                    <a:pt x="728" y="253"/>
                  </a:cubicBezTo>
                  <a:cubicBezTo>
                    <a:pt x="701" y="254"/>
                    <a:pt x="674" y="256"/>
                    <a:pt x="646" y="257"/>
                  </a:cubicBezTo>
                  <a:cubicBezTo>
                    <a:pt x="645" y="204"/>
                    <a:pt x="643" y="151"/>
                    <a:pt x="638" y="99"/>
                  </a:cubicBezTo>
                  <a:cubicBezTo>
                    <a:pt x="638" y="97"/>
                    <a:pt x="637" y="97"/>
                    <a:pt x="636" y="97"/>
                  </a:cubicBezTo>
                  <a:cubicBezTo>
                    <a:pt x="635" y="96"/>
                    <a:pt x="635" y="96"/>
                    <a:pt x="633" y="96"/>
                  </a:cubicBezTo>
                  <a:cubicBezTo>
                    <a:pt x="595" y="97"/>
                    <a:pt x="556" y="94"/>
                    <a:pt x="517" y="95"/>
                  </a:cubicBezTo>
                  <a:cubicBezTo>
                    <a:pt x="517" y="72"/>
                    <a:pt x="516" y="49"/>
                    <a:pt x="516" y="25"/>
                  </a:cubicBezTo>
                  <a:cubicBezTo>
                    <a:pt x="516" y="25"/>
                    <a:pt x="516" y="25"/>
                    <a:pt x="516" y="25"/>
                  </a:cubicBezTo>
                  <a:cubicBezTo>
                    <a:pt x="516" y="24"/>
                    <a:pt x="515" y="22"/>
                    <a:pt x="513" y="22"/>
                  </a:cubicBezTo>
                  <a:cubicBezTo>
                    <a:pt x="455" y="19"/>
                    <a:pt x="395" y="19"/>
                    <a:pt x="336" y="21"/>
                  </a:cubicBezTo>
                  <a:cubicBezTo>
                    <a:pt x="334" y="21"/>
                    <a:pt x="334" y="24"/>
                    <a:pt x="335" y="24"/>
                  </a:cubicBezTo>
                  <a:cubicBezTo>
                    <a:pt x="334" y="50"/>
                    <a:pt x="334" y="75"/>
                    <a:pt x="337" y="100"/>
                  </a:cubicBezTo>
                  <a:cubicBezTo>
                    <a:pt x="335" y="100"/>
                    <a:pt x="333" y="100"/>
                    <a:pt x="331" y="100"/>
                  </a:cubicBezTo>
                  <a:cubicBezTo>
                    <a:pt x="320" y="100"/>
                    <a:pt x="302" y="96"/>
                    <a:pt x="290" y="99"/>
                  </a:cubicBezTo>
                  <a:cubicBezTo>
                    <a:pt x="289" y="98"/>
                    <a:pt x="286" y="98"/>
                    <a:pt x="286" y="100"/>
                  </a:cubicBezTo>
                  <a:cubicBezTo>
                    <a:pt x="286" y="100"/>
                    <a:pt x="286" y="101"/>
                    <a:pt x="286" y="101"/>
                  </a:cubicBezTo>
                  <a:cubicBezTo>
                    <a:pt x="286" y="101"/>
                    <a:pt x="286" y="101"/>
                    <a:pt x="285" y="101"/>
                  </a:cubicBezTo>
                  <a:cubicBezTo>
                    <a:pt x="285" y="102"/>
                    <a:pt x="284" y="103"/>
                    <a:pt x="285" y="103"/>
                  </a:cubicBezTo>
                  <a:cubicBezTo>
                    <a:pt x="285" y="104"/>
                    <a:pt x="286" y="104"/>
                    <a:pt x="286" y="104"/>
                  </a:cubicBezTo>
                  <a:cubicBezTo>
                    <a:pt x="286" y="104"/>
                    <a:pt x="286" y="104"/>
                    <a:pt x="286" y="104"/>
                  </a:cubicBezTo>
                  <a:cubicBezTo>
                    <a:pt x="285" y="173"/>
                    <a:pt x="288" y="243"/>
                    <a:pt x="292" y="312"/>
                  </a:cubicBezTo>
                  <a:cubicBezTo>
                    <a:pt x="276" y="312"/>
                    <a:pt x="259" y="313"/>
                    <a:pt x="242" y="315"/>
                  </a:cubicBezTo>
                  <a:cubicBezTo>
                    <a:pt x="243" y="254"/>
                    <a:pt x="243" y="193"/>
                    <a:pt x="236" y="133"/>
                  </a:cubicBezTo>
                  <a:cubicBezTo>
                    <a:pt x="236" y="133"/>
                    <a:pt x="236" y="133"/>
                    <a:pt x="236" y="133"/>
                  </a:cubicBezTo>
                  <a:cubicBezTo>
                    <a:pt x="237" y="132"/>
                    <a:pt x="237" y="130"/>
                    <a:pt x="235" y="130"/>
                  </a:cubicBezTo>
                  <a:cubicBezTo>
                    <a:pt x="206" y="130"/>
                    <a:pt x="177" y="129"/>
                    <a:pt x="148" y="131"/>
                  </a:cubicBezTo>
                  <a:cubicBezTo>
                    <a:pt x="146" y="89"/>
                    <a:pt x="145" y="47"/>
                    <a:pt x="142" y="5"/>
                  </a:cubicBezTo>
                  <a:cubicBezTo>
                    <a:pt x="142" y="4"/>
                    <a:pt x="140" y="3"/>
                    <a:pt x="139" y="4"/>
                  </a:cubicBezTo>
                  <a:cubicBezTo>
                    <a:pt x="139" y="3"/>
                    <a:pt x="138" y="3"/>
                    <a:pt x="137" y="3"/>
                  </a:cubicBezTo>
                  <a:cubicBezTo>
                    <a:pt x="93" y="0"/>
                    <a:pt x="48" y="0"/>
                    <a:pt x="4" y="1"/>
                  </a:cubicBezTo>
                  <a:cubicBezTo>
                    <a:pt x="2" y="2"/>
                    <a:pt x="2" y="4"/>
                    <a:pt x="4" y="5"/>
                  </a:cubicBezTo>
                  <a:cubicBezTo>
                    <a:pt x="4" y="5"/>
                    <a:pt x="4" y="5"/>
                    <a:pt x="5" y="5"/>
                  </a:cubicBezTo>
                  <a:cubicBezTo>
                    <a:pt x="0" y="130"/>
                    <a:pt x="6" y="257"/>
                    <a:pt x="12" y="383"/>
                  </a:cubicBezTo>
                  <a:cubicBezTo>
                    <a:pt x="12" y="386"/>
                    <a:pt x="17" y="386"/>
                    <a:pt x="17" y="383"/>
                  </a:cubicBezTo>
                  <a:cubicBezTo>
                    <a:pt x="11" y="257"/>
                    <a:pt x="11" y="131"/>
                    <a:pt x="8" y="5"/>
                  </a:cubicBezTo>
                  <a:cubicBezTo>
                    <a:pt x="51" y="6"/>
                    <a:pt x="94" y="7"/>
                    <a:pt x="137" y="7"/>
                  </a:cubicBezTo>
                  <a:cubicBezTo>
                    <a:pt x="138" y="7"/>
                    <a:pt x="139" y="7"/>
                    <a:pt x="139" y="6"/>
                  </a:cubicBezTo>
                  <a:cubicBezTo>
                    <a:pt x="139" y="131"/>
                    <a:pt x="145" y="256"/>
                    <a:pt x="149" y="380"/>
                  </a:cubicBezTo>
                  <a:cubicBezTo>
                    <a:pt x="149" y="383"/>
                    <a:pt x="154" y="383"/>
                    <a:pt x="154" y="380"/>
                  </a:cubicBezTo>
                  <a:cubicBezTo>
                    <a:pt x="152" y="298"/>
                    <a:pt x="150" y="216"/>
                    <a:pt x="148" y="133"/>
                  </a:cubicBezTo>
                  <a:cubicBezTo>
                    <a:pt x="176" y="135"/>
                    <a:pt x="205" y="134"/>
                    <a:pt x="234" y="134"/>
                  </a:cubicBezTo>
                  <a:cubicBezTo>
                    <a:pt x="235" y="195"/>
                    <a:pt x="238" y="255"/>
                    <a:pt x="238" y="315"/>
                  </a:cubicBezTo>
                  <a:cubicBezTo>
                    <a:pt x="231" y="316"/>
                    <a:pt x="225" y="317"/>
                    <a:pt x="218" y="318"/>
                  </a:cubicBezTo>
                  <a:cubicBezTo>
                    <a:pt x="218" y="318"/>
                    <a:pt x="218" y="317"/>
                    <a:pt x="218" y="317"/>
                  </a:cubicBezTo>
                  <a:cubicBezTo>
                    <a:pt x="218" y="315"/>
                    <a:pt x="214" y="315"/>
                    <a:pt x="214" y="317"/>
                  </a:cubicBezTo>
                  <a:cubicBezTo>
                    <a:pt x="214" y="318"/>
                    <a:pt x="214" y="318"/>
                    <a:pt x="214" y="318"/>
                  </a:cubicBezTo>
                  <a:cubicBezTo>
                    <a:pt x="214" y="319"/>
                    <a:pt x="213" y="319"/>
                    <a:pt x="213" y="319"/>
                  </a:cubicBezTo>
                  <a:cubicBezTo>
                    <a:pt x="211" y="319"/>
                    <a:pt x="212" y="321"/>
                    <a:pt x="213" y="321"/>
                  </a:cubicBezTo>
                  <a:cubicBezTo>
                    <a:pt x="214" y="321"/>
                    <a:pt x="214" y="321"/>
                    <a:pt x="214" y="321"/>
                  </a:cubicBezTo>
                  <a:cubicBezTo>
                    <a:pt x="216" y="343"/>
                    <a:pt x="217" y="364"/>
                    <a:pt x="220" y="385"/>
                  </a:cubicBezTo>
                  <a:cubicBezTo>
                    <a:pt x="220" y="387"/>
                    <a:pt x="222" y="387"/>
                    <a:pt x="222" y="385"/>
                  </a:cubicBezTo>
                  <a:cubicBezTo>
                    <a:pt x="222" y="364"/>
                    <a:pt x="220" y="342"/>
                    <a:pt x="219" y="321"/>
                  </a:cubicBezTo>
                  <a:cubicBezTo>
                    <a:pt x="225" y="320"/>
                    <a:pt x="231" y="320"/>
                    <a:pt x="238" y="319"/>
                  </a:cubicBezTo>
                  <a:cubicBezTo>
                    <a:pt x="238" y="320"/>
                    <a:pt x="238" y="320"/>
                    <a:pt x="238" y="320"/>
                  </a:cubicBezTo>
                  <a:cubicBezTo>
                    <a:pt x="238" y="323"/>
                    <a:pt x="242" y="323"/>
                    <a:pt x="242" y="320"/>
                  </a:cubicBezTo>
                  <a:cubicBezTo>
                    <a:pt x="242" y="320"/>
                    <a:pt x="242" y="319"/>
                    <a:pt x="242" y="319"/>
                  </a:cubicBezTo>
                  <a:cubicBezTo>
                    <a:pt x="271" y="317"/>
                    <a:pt x="299" y="317"/>
                    <a:pt x="328" y="317"/>
                  </a:cubicBezTo>
                  <a:cubicBezTo>
                    <a:pt x="329" y="317"/>
                    <a:pt x="329" y="317"/>
                    <a:pt x="330" y="317"/>
                  </a:cubicBezTo>
                  <a:cubicBezTo>
                    <a:pt x="329" y="339"/>
                    <a:pt x="330" y="363"/>
                    <a:pt x="334" y="384"/>
                  </a:cubicBezTo>
                  <a:cubicBezTo>
                    <a:pt x="334" y="387"/>
                    <a:pt x="337" y="386"/>
                    <a:pt x="337" y="384"/>
                  </a:cubicBezTo>
                  <a:cubicBezTo>
                    <a:pt x="338" y="361"/>
                    <a:pt x="335" y="337"/>
                    <a:pt x="332" y="314"/>
                  </a:cubicBezTo>
                  <a:cubicBezTo>
                    <a:pt x="332" y="313"/>
                    <a:pt x="331" y="313"/>
                    <a:pt x="330" y="314"/>
                  </a:cubicBezTo>
                  <a:cubicBezTo>
                    <a:pt x="330" y="313"/>
                    <a:pt x="329" y="313"/>
                    <a:pt x="328" y="313"/>
                  </a:cubicBezTo>
                  <a:cubicBezTo>
                    <a:pt x="317" y="312"/>
                    <a:pt x="306" y="312"/>
                    <a:pt x="295" y="312"/>
                  </a:cubicBezTo>
                  <a:cubicBezTo>
                    <a:pt x="294" y="242"/>
                    <a:pt x="293" y="172"/>
                    <a:pt x="290" y="103"/>
                  </a:cubicBezTo>
                  <a:cubicBezTo>
                    <a:pt x="295" y="104"/>
                    <a:pt x="299" y="104"/>
                    <a:pt x="304" y="104"/>
                  </a:cubicBezTo>
                  <a:cubicBezTo>
                    <a:pt x="309" y="105"/>
                    <a:pt x="314" y="105"/>
                    <a:pt x="319" y="105"/>
                  </a:cubicBezTo>
                  <a:cubicBezTo>
                    <a:pt x="327" y="105"/>
                    <a:pt x="334" y="105"/>
                    <a:pt x="342" y="105"/>
                  </a:cubicBezTo>
                  <a:cubicBezTo>
                    <a:pt x="360" y="105"/>
                    <a:pt x="378" y="106"/>
                    <a:pt x="396" y="104"/>
                  </a:cubicBezTo>
                  <a:cubicBezTo>
                    <a:pt x="396" y="104"/>
                    <a:pt x="395" y="104"/>
                    <a:pt x="395" y="104"/>
                  </a:cubicBezTo>
                  <a:cubicBezTo>
                    <a:pt x="393" y="150"/>
                    <a:pt x="397" y="197"/>
                    <a:pt x="398" y="243"/>
                  </a:cubicBezTo>
                  <a:cubicBezTo>
                    <a:pt x="400" y="289"/>
                    <a:pt x="402" y="335"/>
                    <a:pt x="405" y="381"/>
                  </a:cubicBezTo>
                  <a:cubicBezTo>
                    <a:pt x="405" y="384"/>
                    <a:pt x="410" y="384"/>
                    <a:pt x="410" y="381"/>
                  </a:cubicBezTo>
                  <a:cubicBezTo>
                    <a:pt x="407" y="335"/>
                    <a:pt x="405" y="289"/>
                    <a:pt x="403" y="243"/>
                  </a:cubicBezTo>
                  <a:cubicBezTo>
                    <a:pt x="401" y="197"/>
                    <a:pt x="403" y="150"/>
                    <a:pt x="398" y="104"/>
                  </a:cubicBezTo>
                  <a:cubicBezTo>
                    <a:pt x="398" y="103"/>
                    <a:pt x="398" y="103"/>
                    <a:pt x="397" y="103"/>
                  </a:cubicBezTo>
                  <a:cubicBezTo>
                    <a:pt x="398" y="102"/>
                    <a:pt x="398" y="100"/>
                    <a:pt x="396" y="99"/>
                  </a:cubicBezTo>
                  <a:cubicBezTo>
                    <a:pt x="377" y="99"/>
                    <a:pt x="359" y="100"/>
                    <a:pt x="340" y="100"/>
                  </a:cubicBezTo>
                  <a:cubicBezTo>
                    <a:pt x="340" y="75"/>
                    <a:pt x="340" y="50"/>
                    <a:pt x="340" y="25"/>
                  </a:cubicBezTo>
                  <a:cubicBezTo>
                    <a:pt x="397" y="28"/>
                    <a:pt x="455" y="29"/>
                    <a:pt x="512" y="27"/>
                  </a:cubicBezTo>
                  <a:cubicBezTo>
                    <a:pt x="509" y="145"/>
                    <a:pt x="513" y="265"/>
                    <a:pt x="522" y="383"/>
                  </a:cubicBezTo>
                  <a:cubicBezTo>
                    <a:pt x="522" y="386"/>
                    <a:pt x="527" y="386"/>
                    <a:pt x="527" y="383"/>
                  </a:cubicBezTo>
                  <a:cubicBezTo>
                    <a:pt x="522" y="288"/>
                    <a:pt x="519" y="193"/>
                    <a:pt x="517" y="98"/>
                  </a:cubicBezTo>
                  <a:cubicBezTo>
                    <a:pt x="554" y="105"/>
                    <a:pt x="596" y="104"/>
                    <a:pt x="633" y="101"/>
                  </a:cubicBezTo>
                  <a:cubicBezTo>
                    <a:pt x="634" y="101"/>
                    <a:pt x="634" y="100"/>
                    <a:pt x="635" y="100"/>
                  </a:cubicBezTo>
                  <a:cubicBezTo>
                    <a:pt x="635" y="152"/>
                    <a:pt x="638" y="205"/>
                    <a:pt x="642" y="257"/>
                  </a:cubicBezTo>
                  <a:cubicBezTo>
                    <a:pt x="630" y="258"/>
                    <a:pt x="618" y="258"/>
                    <a:pt x="606" y="259"/>
                  </a:cubicBezTo>
                  <a:cubicBezTo>
                    <a:pt x="606" y="253"/>
                    <a:pt x="606" y="248"/>
                    <a:pt x="607" y="243"/>
                  </a:cubicBezTo>
                  <a:cubicBezTo>
                    <a:pt x="613" y="243"/>
                    <a:pt x="619" y="242"/>
                    <a:pt x="625" y="242"/>
                  </a:cubicBezTo>
                  <a:cubicBezTo>
                    <a:pt x="625" y="246"/>
                    <a:pt x="626" y="250"/>
                    <a:pt x="626" y="253"/>
                  </a:cubicBezTo>
                  <a:cubicBezTo>
                    <a:pt x="626" y="255"/>
                    <a:pt x="629" y="255"/>
                    <a:pt x="629" y="253"/>
                  </a:cubicBezTo>
                  <a:cubicBezTo>
                    <a:pt x="629" y="249"/>
                    <a:pt x="629" y="245"/>
                    <a:pt x="629" y="242"/>
                  </a:cubicBezTo>
                  <a:cubicBezTo>
                    <a:pt x="630" y="241"/>
                    <a:pt x="632" y="241"/>
                    <a:pt x="633" y="241"/>
                  </a:cubicBezTo>
                  <a:cubicBezTo>
                    <a:pt x="636" y="241"/>
                    <a:pt x="636" y="238"/>
                    <a:pt x="633" y="238"/>
                  </a:cubicBezTo>
                  <a:cubicBezTo>
                    <a:pt x="632" y="238"/>
                    <a:pt x="630" y="238"/>
                    <a:pt x="629" y="238"/>
                  </a:cubicBezTo>
                  <a:cubicBezTo>
                    <a:pt x="628" y="213"/>
                    <a:pt x="626" y="188"/>
                    <a:pt x="623" y="163"/>
                  </a:cubicBezTo>
                  <a:cubicBezTo>
                    <a:pt x="624" y="163"/>
                    <a:pt x="625" y="163"/>
                    <a:pt x="625" y="163"/>
                  </a:cubicBezTo>
                  <a:cubicBezTo>
                    <a:pt x="627" y="163"/>
                    <a:pt x="627" y="160"/>
                    <a:pt x="625" y="160"/>
                  </a:cubicBezTo>
                  <a:cubicBezTo>
                    <a:pt x="625" y="160"/>
                    <a:pt x="624" y="160"/>
                    <a:pt x="623" y="160"/>
                  </a:cubicBezTo>
                  <a:cubicBezTo>
                    <a:pt x="622" y="153"/>
                    <a:pt x="622" y="146"/>
                    <a:pt x="621" y="139"/>
                  </a:cubicBezTo>
                  <a:cubicBezTo>
                    <a:pt x="621" y="139"/>
                    <a:pt x="622" y="139"/>
                    <a:pt x="623" y="139"/>
                  </a:cubicBezTo>
                  <a:cubicBezTo>
                    <a:pt x="625" y="139"/>
                    <a:pt x="625" y="136"/>
                    <a:pt x="623" y="136"/>
                  </a:cubicBezTo>
                  <a:cubicBezTo>
                    <a:pt x="622" y="136"/>
                    <a:pt x="621" y="136"/>
                    <a:pt x="621" y="136"/>
                  </a:cubicBezTo>
                  <a:cubicBezTo>
                    <a:pt x="620" y="129"/>
                    <a:pt x="619" y="123"/>
                    <a:pt x="619" y="116"/>
                  </a:cubicBezTo>
                  <a:cubicBezTo>
                    <a:pt x="618" y="115"/>
                    <a:pt x="617" y="115"/>
                    <a:pt x="617" y="116"/>
                  </a:cubicBezTo>
                  <a:cubicBezTo>
                    <a:pt x="617" y="123"/>
                    <a:pt x="617" y="129"/>
                    <a:pt x="618" y="136"/>
                  </a:cubicBezTo>
                  <a:cubicBezTo>
                    <a:pt x="613" y="136"/>
                    <a:pt x="608" y="135"/>
                    <a:pt x="603" y="135"/>
                  </a:cubicBezTo>
                  <a:cubicBezTo>
                    <a:pt x="603" y="130"/>
                    <a:pt x="603" y="124"/>
                    <a:pt x="602" y="119"/>
                  </a:cubicBezTo>
                  <a:cubicBezTo>
                    <a:pt x="602" y="117"/>
                    <a:pt x="600" y="117"/>
                    <a:pt x="600" y="119"/>
                  </a:cubicBezTo>
                  <a:cubicBezTo>
                    <a:pt x="601" y="124"/>
                    <a:pt x="601" y="130"/>
                    <a:pt x="601" y="135"/>
                  </a:cubicBezTo>
                  <a:cubicBezTo>
                    <a:pt x="596" y="135"/>
                    <a:pt x="592" y="135"/>
                    <a:pt x="587" y="135"/>
                  </a:cubicBezTo>
                  <a:cubicBezTo>
                    <a:pt x="587" y="131"/>
                    <a:pt x="587" y="126"/>
                    <a:pt x="587" y="121"/>
                  </a:cubicBezTo>
                  <a:cubicBezTo>
                    <a:pt x="587" y="120"/>
                    <a:pt x="585" y="120"/>
                    <a:pt x="585" y="121"/>
                  </a:cubicBezTo>
                  <a:cubicBezTo>
                    <a:pt x="585" y="126"/>
                    <a:pt x="585" y="131"/>
                    <a:pt x="585" y="135"/>
                  </a:cubicBezTo>
                  <a:cubicBezTo>
                    <a:pt x="581" y="135"/>
                    <a:pt x="577" y="136"/>
                    <a:pt x="572" y="136"/>
                  </a:cubicBezTo>
                  <a:cubicBezTo>
                    <a:pt x="572" y="129"/>
                    <a:pt x="572" y="122"/>
                    <a:pt x="572" y="116"/>
                  </a:cubicBezTo>
                  <a:cubicBezTo>
                    <a:pt x="572" y="115"/>
                    <a:pt x="570" y="115"/>
                    <a:pt x="570" y="116"/>
                  </a:cubicBezTo>
                  <a:cubicBezTo>
                    <a:pt x="570" y="123"/>
                    <a:pt x="570" y="129"/>
                    <a:pt x="570" y="136"/>
                  </a:cubicBezTo>
                  <a:cubicBezTo>
                    <a:pt x="566" y="136"/>
                    <a:pt x="561" y="136"/>
                    <a:pt x="556" y="136"/>
                  </a:cubicBezTo>
                  <a:cubicBezTo>
                    <a:pt x="555" y="127"/>
                    <a:pt x="555" y="118"/>
                    <a:pt x="555" y="109"/>
                  </a:cubicBezTo>
                  <a:cubicBezTo>
                    <a:pt x="555" y="109"/>
                    <a:pt x="554" y="109"/>
                    <a:pt x="554" y="109"/>
                  </a:cubicBezTo>
                  <a:cubicBezTo>
                    <a:pt x="554" y="118"/>
                    <a:pt x="553" y="127"/>
                    <a:pt x="553" y="136"/>
                  </a:cubicBezTo>
                  <a:cubicBezTo>
                    <a:pt x="548" y="136"/>
                    <a:pt x="543" y="136"/>
                    <a:pt x="537" y="136"/>
                  </a:cubicBezTo>
                  <a:cubicBezTo>
                    <a:pt x="536" y="136"/>
                    <a:pt x="536" y="138"/>
                    <a:pt x="537" y="138"/>
                  </a:cubicBezTo>
                  <a:cubicBezTo>
                    <a:pt x="543" y="139"/>
                    <a:pt x="548" y="139"/>
                    <a:pt x="553" y="139"/>
                  </a:cubicBezTo>
                  <a:cubicBezTo>
                    <a:pt x="553" y="147"/>
                    <a:pt x="553" y="155"/>
                    <a:pt x="553" y="163"/>
                  </a:cubicBezTo>
                  <a:cubicBezTo>
                    <a:pt x="547" y="163"/>
                    <a:pt x="542" y="164"/>
                    <a:pt x="536" y="165"/>
                  </a:cubicBezTo>
                  <a:cubicBezTo>
                    <a:pt x="534" y="144"/>
                    <a:pt x="531" y="124"/>
                    <a:pt x="528" y="104"/>
                  </a:cubicBezTo>
                  <a:cubicBezTo>
                    <a:pt x="528" y="103"/>
                    <a:pt x="526" y="103"/>
                    <a:pt x="527" y="104"/>
                  </a:cubicBezTo>
                  <a:cubicBezTo>
                    <a:pt x="529" y="130"/>
                    <a:pt x="531" y="157"/>
                    <a:pt x="533" y="183"/>
                  </a:cubicBezTo>
                  <a:cubicBezTo>
                    <a:pt x="531" y="183"/>
                    <a:pt x="530" y="183"/>
                    <a:pt x="528" y="183"/>
                  </a:cubicBezTo>
                  <a:cubicBezTo>
                    <a:pt x="527" y="183"/>
                    <a:pt x="527" y="185"/>
                    <a:pt x="528" y="185"/>
                  </a:cubicBezTo>
                  <a:cubicBezTo>
                    <a:pt x="530" y="185"/>
                    <a:pt x="531" y="185"/>
                    <a:pt x="533" y="185"/>
                  </a:cubicBezTo>
                  <a:cubicBezTo>
                    <a:pt x="533" y="194"/>
                    <a:pt x="534" y="203"/>
                    <a:pt x="535" y="212"/>
                  </a:cubicBezTo>
                  <a:cubicBezTo>
                    <a:pt x="532" y="212"/>
                    <a:pt x="530" y="212"/>
                    <a:pt x="528" y="212"/>
                  </a:cubicBezTo>
                  <a:cubicBezTo>
                    <a:pt x="527" y="213"/>
                    <a:pt x="527" y="215"/>
                    <a:pt x="528" y="215"/>
                  </a:cubicBezTo>
                  <a:cubicBezTo>
                    <a:pt x="530" y="214"/>
                    <a:pt x="533" y="214"/>
                    <a:pt x="535" y="214"/>
                  </a:cubicBezTo>
                  <a:cubicBezTo>
                    <a:pt x="535" y="223"/>
                    <a:pt x="536" y="232"/>
                    <a:pt x="536" y="240"/>
                  </a:cubicBezTo>
                  <a:cubicBezTo>
                    <a:pt x="535" y="240"/>
                    <a:pt x="534" y="240"/>
                    <a:pt x="533" y="240"/>
                  </a:cubicBezTo>
                  <a:cubicBezTo>
                    <a:pt x="532" y="240"/>
                    <a:pt x="532" y="242"/>
                    <a:pt x="533" y="242"/>
                  </a:cubicBezTo>
                  <a:cubicBezTo>
                    <a:pt x="534" y="242"/>
                    <a:pt x="535" y="242"/>
                    <a:pt x="537" y="242"/>
                  </a:cubicBezTo>
                  <a:cubicBezTo>
                    <a:pt x="537" y="256"/>
                    <a:pt x="538" y="271"/>
                    <a:pt x="539" y="285"/>
                  </a:cubicBezTo>
                  <a:cubicBezTo>
                    <a:pt x="536" y="285"/>
                    <a:pt x="534" y="285"/>
                    <a:pt x="532" y="285"/>
                  </a:cubicBezTo>
                  <a:cubicBezTo>
                    <a:pt x="531" y="285"/>
                    <a:pt x="531" y="287"/>
                    <a:pt x="532" y="287"/>
                  </a:cubicBezTo>
                  <a:cubicBezTo>
                    <a:pt x="534" y="287"/>
                    <a:pt x="537" y="287"/>
                    <a:pt x="539" y="288"/>
                  </a:cubicBezTo>
                  <a:cubicBezTo>
                    <a:pt x="539" y="295"/>
                    <a:pt x="540" y="303"/>
                    <a:pt x="540" y="311"/>
                  </a:cubicBezTo>
                  <a:cubicBezTo>
                    <a:pt x="539" y="312"/>
                    <a:pt x="537" y="312"/>
                    <a:pt x="536" y="312"/>
                  </a:cubicBezTo>
                  <a:cubicBezTo>
                    <a:pt x="535" y="312"/>
                    <a:pt x="535" y="313"/>
                    <a:pt x="536" y="313"/>
                  </a:cubicBezTo>
                  <a:cubicBezTo>
                    <a:pt x="537" y="313"/>
                    <a:pt x="539" y="313"/>
                    <a:pt x="540" y="313"/>
                  </a:cubicBezTo>
                  <a:cubicBezTo>
                    <a:pt x="540" y="320"/>
                    <a:pt x="540" y="328"/>
                    <a:pt x="541" y="335"/>
                  </a:cubicBezTo>
                  <a:cubicBezTo>
                    <a:pt x="539" y="335"/>
                    <a:pt x="537" y="335"/>
                    <a:pt x="535" y="335"/>
                  </a:cubicBezTo>
                  <a:cubicBezTo>
                    <a:pt x="533" y="335"/>
                    <a:pt x="533" y="337"/>
                    <a:pt x="535" y="337"/>
                  </a:cubicBezTo>
                  <a:cubicBezTo>
                    <a:pt x="537" y="337"/>
                    <a:pt x="539" y="337"/>
                    <a:pt x="541" y="337"/>
                  </a:cubicBezTo>
                  <a:cubicBezTo>
                    <a:pt x="541" y="345"/>
                    <a:pt x="541" y="352"/>
                    <a:pt x="541" y="359"/>
                  </a:cubicBezTo>
                  <a:cubicBezTo>
                    <a:pt x="540" y="359"/>
                    <a:pt x="539" y="359"/>
                    <a:pt x="537" y="359"/>
                  </a:cubicBezTo>
                  <a:cubicBezTo>
                    <a:pt x="536" y="359"/>
                    <a:pt x="536" y="361"/>
                    <a:pt x="537" y="361"/>
                  </a:cubicBezTo>
                  <a:cubicBezTo>
                    <a:pt x="539" y="361"/>
                    <a:pt x="540" y="361"/>
                    <a:pt x="541" y="361"/>
                  </a:cubicBezTo>
                  <a:cubicBezTo>
                    <a:pt x="542" y="367"/>
                    <a:pt x="542" y="372"/>
                    <a:pt x="542" y="377"/>
                  </a:cubicBezTo>
                  <a:cubicBezTo>
                    <a:pt x="542" y="379"/>
                    <a:pt x="544" y="379"/>
                    <a:pt x="544" y="377"/>
                  </a:cubicBezTo>
                  <a:cubicBezTo>
                    <a:pt x="544" y="372"/>
                    <a:pt x="544" y="367"/>
                    <a:pt x="545" y="361"/>
                  </a:cubicBezTo>
                  <a:cubicBezTo>
                    <a:pt x="550" y="362"/>
                    <a:pt x="555" y="362"/>
                    <a:pt x="560" y="362"/>
                  </a:cubicBezTo>
                  <a:cubicBezTo>
                    <a:pt x="561" y="366"/>
                    <a:pt x="562" y="369"/>
                    <a:pt x="564" y="373"/>
                  </a:cubicBezTo>
                  <a:cubicBezTo>
                    <a:pt x="563" y="371"/>
                    <a:pt x="561" y="372"/>
                    <a:pt x="561" y="374"/>
                  </a:cubicBezTo>
                  <a:cubicBezTo>
                    <a:pt x="562" y="375"/>
                    <a:pt x="562" y="376"/>
                    <a:pt x="563" y="377"/>
                  </a:cubicBezTo>
                  <a:cubicBezTo>
                    <a:pt x="563" y="379"/>
                    <a:pt x="566" y="379"/>
                    <a:pt x="566" y="377"/>
                  </a:cubicBezTo>
                  <a:cubicBezTo>
                    <a:pt x="565" y="372"/>
                    <a:pt x="565" y="367"/>
                    <a:pt x="564" y="362"/>
                  </a:cubicBezTo>
                  <a:cubicBezTo>
                    <a:pt x="568" y="362"/>
                    <a:pt x="571" y="362"/>
                    <a:pt x="574" y="362"/>
                  </a:cubicBezTo>
                  <a:cubicBezTo>
                    <a:pt x="575" y="369"/>
                    <a:pt x="575" y="376"/>
                    <a:pt x="576" y="383"/>
                  </a:cubicBezTo>
                  <a:cubicBezTo>
                    <a:pt x="576" y="384"/>
                    <a:pt x="578" y="384"/>
                    <a:pt x="579" y="383"/>
                  </a:cubicBezTo>
                  <a:cubicBezTo>
                    <a:pt x="579" y="376"/>
                    <a:pt x="579" y="368"/>
                    <a:pt x="579" y="361"/>
                  </a:cubicBezTo>
                  <a:cubicBezTo>
                    <a:pt x="583" y="361"/>
                    <a:pt x="586" y="361"/>
                    <a:pt x="590" y="360"/>
                  </a:cubicBezTo>
                  <a:cubicBezTo>
                    <a:pt x="590" y="367"/>
                    <a:pt x="591" y="373"/>
                    <a:pt x="591" y="380"/>
                  </a:cubicBezTo>
                  <a:cubicBezTo>
                    <a:pt x="591" y="382"/>
                    <a:pt x="594" y="382"/>
                    <a:pt x="594" y="380"/>
                  </a:cubicBezTo>
                  <a:cubicBezTo>
                    <a:pt x="594" y="373"/>
                    <a:pt x="594" y="366"/>
                    <a:pt x="594" y="359"/>
                  </a:cubicBezTo>
                  <a:cubicBezTo>
                    <a:pt x="595" y="359"/>
                    <a:pt x="595" y="358"/>
                    <a:pt x="594" y="358"/>
                  </a:cubicBezTo>
                  <a:cubicBezTo>
                    <a:pt x="594" y="350"/>
                    <a:pt x="594" y="343"/>
                    <a:pt x="594" y="335"/>
                  </a:cubicBezTo>
                  <a:cubicBezTo>
                    <a:pt x="596" y="335"/>
                    <a:pt x="598" y="335"/>
                    <a:pt x="600" y="334"/>
                  </a:cubicBezTo>
                  <a:cubicBezTo>
                    <a:pt x="602" y="334"/>
                    <a:pt x="601" y="332"/>
                    <a:pt x="600" y="332"/>
                  </a:cubicBezTo>
                  <a:cubicBezTo>
                    <a:pt x="598" y="332"/>
                    <a:pt x="596" y="332"/>
                    <a:pt x="594" y="332"/>
                  </a:cubicBezTo>
                  <a:cubicBezTo>
                    <a:pt x="594" y="325"/>
                    <a:pt x="594" y="318"/>
                    <a:pt x="594" y="311"/>
                  </a:cubicBezTo>
                  <a:cubicBezTo>
                    <a:pt x="595" y="311"/>
                    <a:pt x="595" y="309"/>
                    <a:pt x="594" y="308"/>
                  </a:cubicBezTo>
                  <a:cubicBezTo>
                    <a:pt x="593" y="287"/>
                    <a:pt x="592" y="265"/>
                    <a:pt x="592" y="243"/>
                  </a:cubicBezTo>
                  <a:cubicBezTo>
                    <a:pt x="595" y="243"/>
                    <a:pt x="599" y="243"/>
                    <a:pt x="603" y="243"/>
                  </a:cubicBezTo>
                  <a:cubicBezTo>
                    <a:pt x="603" y="248"/>
                    <a:pt x="603" y="253"/>
                    <a:pt x="603" y="259"/>
                  </a:cubicBezTo>
                  <a:cubicBezTo>
                    <a:pt x="602" y="259"/>
                    <a:pt x="601" y="259"/>
                    <a:pt x="600" y="259"/>
                  </a:cubicBezTo>
                  <a:cubicBezTo>
                    <a:pt x="598" y="259"/>
                    <a:pt x="598" y="262"/>
                    <a:pt x="600" y="262"/>
                  </a:cubicBezTo>
                  <a:cubicBezTo>
                    <a:pt x="600" y="262"/>
                    <a:pt x="600" y="262"/>
                    <a:pt x="600" y="262"/>
                  </a:cubicBezTo>
                  <a:cubicBezTo>
                    <a:pt x="600" y="262"/>
                    <a:pt x="600" y="262"/>
                    <a:pt x="600" y="263"/>
                  </a:cubicBezTo>
                  <a:cubicBezTo>
                    <a:pt x="600" y="301"/>
                    <a:pt x="601" y="340"/>
                    <a:pt x="605" y="377"/>
                  </a:cubicBezTo>
                  <a:cubicBezTo>
                    <a:pt x="605" y="379"/>
                    <a:pt x="608" y="379"/>
                    <a:pt x="608" y="377"/>
                  </a:cubicBezTo>
                  <a:cubicBezTo>
                    <a:pt x="610" y="340"/>
                    <a:pt x="607" y="300"/>
                    <a:pt x="603" y="263"/>
                  </a:cubicBezTo>
                  <a:cubicBezTo>
                    <a:pt x="603" y="262"/>
                    <a:pt x="603" y="262"/>
                    <a:pt x="602" y="262"/>
                  </a:cubicBezTo>
                  <a:cubicBezTo>
                    <a:pt x="602" y="262"/>
                    <a:pt x="603" y="262"/>
                    <a:pt x="603" y="262"/>
                  </a:cubicBezTo>
                  <a:cubicBezTo>
                    <a:pt x="603" y="263"/>
                    <a:pt x="605" y="263"/>
                    <a:pt x="606" y="262"/>
                  </a:cubicBezTo>
                  <a:cubicBezTo>
                    <a:pt x="646" y="263"/>
                    <a:pt x="687" y="262"/>
                    <a:pt x="728" y="258"/>
                  </a:cubicBezTo>
                  <a:cubicBezTo>
                    <a:pt x="725" y="298"/>
                    <a:pt x="725" y="340"/>
                    <a:pt x="728" y="380"/>
                  </a:cubicBezTo>
                  <a:cubicBezTo>
                    <a:pt x="728" y="383"/>
                    <a:pt x="732" y="383"/>
                    <a:pt x="732" y="380"/>
                  </a:cubicBezTo>
                  <a:cubicBezTo>
                    <a:pt x="733" y="359"/>
                    <a:pt x="732" y="338"/>
                    <a:pt x="732" y="318"/>
                  </a:cubicBezTo>
                  <a:cubicBezTo>
                    <a:pt x="732" y="300"/>
                    <a:pt x="736" y="275"/>
                    <a:pt x="729" y="259"/>
                  </a:cubicBezTo>
                  <a:close/>
                  <a:moveTo>
                    <a:pt x="603" y="181"/>
                  </a:moveTo>
                  <a:cubicBezTo>
                    <a:pt x="598" y="181"/>
                    <a:pt x="594" y="181"/>
                    <a:pt x="589" y="181"/>
                  </a:cubicBezTo>
                  <a:cubicBezTo>
                    <a:pt x="589" y="175"/>
                    <a:pt x="589" y="170"/>
                    <a:pt x="589" y="164"/>
                  </a:cubicBezTo>
                  <a:cubicBezTo>
                    <a:pt x="593" y="164"/>
                    <a:pt x="598" y="164"/>
                    <a:pt x="602" y="163"/>
                  </a:cubicBezTo>
                  <a:cubicBezTo>
                    <a:pt x="602" y="169"/>
                    <a:pt x="602" y="175"/>
                    <a:pt x="603" y="181"/>
                  </a:cubicBezTo>
                  <a:close/>
                  <a:moveTo>
                    <a:pt x="601" y="139"/>
                  </a:moveTo>
                  <a:cubicBezTo>
                    <a:pt x="601" y="146"/>
                    <a:pt x="602" y="153"/>
                    <a:pt x="602" y="159"/>
                  </a:cubicBezTo>
                  <a:cubicBezTo>
                    <a:pt x="597" y="159"/>
                    <a:pt x="593" y="159"/>
                    <a:pt x="588" y="160"/>
                  </a:cubicBezTo>
                  <a:cubicBezTo>
                    <a:pt x="588" y="153"/>
                    <a:pt x="588" y="146"/>
                    <a:pt x="588" y="139"/>
                  </a:cubicBezTo>
                  <a:cubicBezTo>
                    <a:pt x="592" y="139"/>
                    <a:pt x="597" y="139"/>
                    <a:pt x="601" y="139"/>
                  </a:cubicBezTo>
                  <a:close/>
                  <a:moveTo>
                    <a:pt x="586" y="181"/>
                  </a:moveTo>
                  <a:cubicBezTo>
                    <a:pt x="582" y="181"/>
                    <a:pt x="578" y="181"/>
                    <a:pt x="574" y="181"/>
                  </a:cubicBezTo>
                  <a:cubicBezTo>
                    <a:pt x="574" y="176"/>
                    <a:pt x="574" y="170"/>
                    <a:pt x="573" y="164"/>
                  </a:cubicBezTo>
                  <a:cubicBezTo>
                    <a:pt x="578" y="164"/>
                    <a:pt x="582" y="164"/>
                    <a:pt x="586" y="164"/>
                  </a:cubicBezTo>
                  <a:cubicBezTo>
                    <a:pt x="586" y="170"/>
                    <a:pt x="586" y="175"/>
                    <a:pt x="586" y="181"/>
                  </a:cubicBezTo>
                  <a:close/>
                  <a:moveTo>
                    <a:pt x="585" y="139"/>
                  </a:moveTo>
                  <a:cubicBezTo>
                    <a:pt x="585" y="146"/>
                    <a:pt x="586" y="153"/>
                    <a:pt x="586" y="160"/>
                  </a:cubicBezTo>
                  <a:cubicBezTo>
                    <a:pt x="582" y="160"/>
                    <a:pt x="577" y="160"/>
                    <a:pt x="573" y="161"/>
                  </a:cubicBezTo>
                  <a:cubicBezTo>
                    <a:pt x="573" y="153"/>
                    <a:pt x="573" y="146"/>
                    <a:pt x="573" y="139"/>
                  </a:cubicBezTo>
                  <a:cubicBezTo>
                    <a:pt x="577" y="139"/>
                    <a:pt x="581" y="139"/>
                    <a:pt x="585" y="139"/>
                  </a:cubicBezTo>
                  <a:close/>
                  <a:moveTo>
                    <a:pt x="571" y="181"/>
                  </a:moveTo>
                  <a:cubicBezTo>
                    <a:pt x="566" y="182"/>
                    <a:pt x="561" y="182"/>
                    <a:pt x="556" y="182"/>
                  </a:cubicBezTo>
                  <a:cubicBezTo>
                    <a:pt x="556" y="177"/>
                    <a:pt x="556" y="171"/>
                    <a:pt x="556" y="166"/>
                  </a:cubicBezTo>
                  <a:cubicBezTo>
                    <a:pt x="561" y="165"/>
                    <a:pt x="566" y="165"/>
                    <a:pt x="571" y="165"/>
                  </a:cubicBezTo>
                  <a:cubicBezTo>
                    <a:pt x="571" y="170"/>
                    <a:pt x="571" y="176"/>
                    <a:pt x="571" y="181"/>
                  </a:cubicBezTo>
                  <a:close/>
                  <a:moveTo>
                    <a:pt x="571" y="185"/>
                  </a:moveTo>
                  <a:cubicBezTo>
                    <a:pt x="571" y="193"/>
                    <a:pt x="571" y="201"/>
                    <a:pt x="572" y="208"/>
                  </a:cubicBezTo>
                  <a:cubicBezTo>
                    <a:pt x="567" y="208"/>
                    <a:pt x="562" y="209"/>
                    <a:pt x="557" y="209"/>
                  </a:cubicBezTo>
                  <a:cubicBezTo>
                    <a:pt x="556" y="201"/>
                    <a:pt x="556" y="193"/>
                    <a:pt x="556" y="185"/>
                  </a:cubicBezTo>
                  <a:cubicBezTo>
                    <a:pt x="561" y="185"/>
                    <a:pt x="566" y="185"/>
                    <a:pt x="571" y="185"/>
                  </a:cubicBezTo>
                  <a:close/>
                  <a:moveTo>
                    <a:pt x="557" y="334"/>
                  </a:moveTo>
                  <a:cubicBezTo>
                    <a:pt x="553" y="334"/>
                    <a:pt x="549" y="335"/>
                    <a:pt x="545" y="335"/>
                  </a:cubicBezTo>
                  <a:cubicBezTo>
                    <a:pt x="545" y="328"/>
                    <a:pt x="545" y="320"/>
                    <a:pt x="545" y="313"/>
                  </a:cubicBezTo>
                  <a:cubicBezTo>
                    <a:pt x="549" y="313"/>
                    <a:pt x="553" y="313"/>
                    <a:pt x="557" y="313"/>
                  </a:cubicBezTo>
                  <a:cubicBezTo>
                    <a:pt x="557" y="319"/>
                    <a:pt x="557" y="327"/>
                    <a:pt x="557" y="334"/>
                  </a:cubicBezTo>
                  <a:close/>
                  <a:moveTo>
                    <a:pt x="557" y="213"/>
                  </a:moveTo>
                  <a:cubicBezTo>
                    <a:pt x="562" y="213"/>
                    <a:pt x="567" y="212"/>
                    <a:pt x="572" y="212"/>
                  </a:cubicBezTo>
                  <a:cubicBezTo>
                    <a:pt x="572" y="221"/>
                    <a:pt x="572" y="231"/>
                    <a:pt x="572" y="240"/>
                  </a:cubicBezTo>
                  <a:cubicBezTo>
                    <a:pt x="567" y="240"/>
                    <a:pt x="563" y="240"/>
                    <a:pt x="558" y="240"/>
                  </a:cubicBezTo>
                  <a:cubicBezTo>
                    <a:pt x="557" y="231"/>
                    <a:pt x="557" y="222"/>
                    <a:pt x="557" y="213"/>
                  </a:cubicBezTo>
                  <a:close/>
                  <a:moveTo>
                    <a:pt x="572" y="243"/>
                  </a:moveTo>
                  <a:cubicBezTo>
                    <a:pt x="572" y="246"/>
                    <a:pt x="572" y="250"/>
                    <a:pt x="573" y="253"/>
                  </a:cubicBezTo>
                  <a:cubicBezTo>
                    <a:pt x="573" y="263"/>
                    <a:pt x="573" y="273"/>
                    <a:pt x="573" y="283"/>
                  </a:cubicBezTo>
                  <a:cubicBezTo>
                    <a:pt x="568" y="283"/>
                    <a:pt x="564" y="284"/>
                    <a:pt x="559" y="284"/>
                  </a:cubicBezTo>
                  <a:cubicBezTo>
                    <a:pt x="559" y="270"/>
                    <a:pt x="558" y="257"/>
                    <a:pt x="558" y="243"/>
                  </a:cubicBezTo>
                  <a:cubicBezTo>
                    <a:pt x="563" y="243"/>
                    <a:pt x="567" y="243"/>
                    <a:pt x="572" y="243"/>
                  </a:cubicBezTo>
                  <a:close/>
                  <a:moveTo>
                    <a:pt x="571" y="139"/>
                  </a:moveTo>
                  <a:cubicBezTo>
                    <a:pt x="571" y="146"/>
                    <a:pt x="571" y="154"/>
                    <a:pt x="571" y="161"/>
                  </a:cubicBezTo>
                  <a:cubicBezTo>
                    <a:pt x="566" y="161"/>
                    <a:pt x="561" y="162"/>
                    <a:pt x="556" y="162"/>
                  </a:cubicBezTo>
                  <a:cubicBezTo>
                    <a:pt x="556" y="154"/>
                    <a:pt x="556" y="147"/>
                    <a:pt x="556" y="139"/>
                  </a:cubicBezTo>
                  <a:cubicBezTo>
                    <a:pt x="561" y="139"/>
                    <a:pt x="566" y="139"/>
                    <a:pt x="571" y="139"/>
                  </a:cubicBezTo>
                  <a:close/>
                  <a:moveTo>
                    <a:pt x="536" y="167"/>
                  </a:moveTo>
                  <a:cubicBezTo>
                    <a:pt x="542" y="167"/>
                    <a:pt x="547" y="166"/>
                    <a:pt x="553" y="166"/>
                  </a:cubicBezTo>
                  <a:cubicBezTo>
                    <a:pt x="553" y="171"/>
                    <a:pt x="553" y="177"/>
                    <a:pt x="553" y="182"/>
                  </a:cubicBezTo>
                  <a:cubicBezTo>
                    <a:pt x="548" y="182"/>
                    <a:pt x="543" y="183"/>
                    <a:pt x="538" y="183"/>
                  </a:cubicBezTo>
                  <a:cubicBezTo>
                    <a:pt x="537" y="178"/>
                    <a:pt x="537" y="173"/>
                    <a:pt x="536" y="167"/>
                  </a:cubicBezTo>
                  <a:close/>
                  <a:moveTo>
                    <a:pt x="538" y="185"/>
                  </a:moveTo>
                  <a:cubicBezTo>
                    <a:pt x="543" y="185"/>
                    <a:pt x="548" y="185"/>
                    <a:pt x="553" y="185"/>
                  </a:cubicBezTo>
                  <a:cubicBezTo>
                    <a:pt x="553" y="193"/>
                    <a:pt x="553" y="201"/>
                    <a:pt x="553" y="210"/>
                  </a:cubicBezTo>
                  <a:cubicBezTo>
                    <a:pt x="549" y="210"/>
                    <a:pt x="544" y="210"/>
                    <a:pt x="540" y="211"/>
                  </a:cubicBezTo>
                  <a:cubicBezTo>
                    <a:pt x="540" y="202"/>
                    <a:pt x="539" y="194"/>
                    <a:pt x="538" y="185"/>
                  </a:cubicBezTo>
                  <a:close/>
                  <a:moveTo>
                    <a:pt x="542" y="240"/>
                  </a:moveTo>
                  <a:cubicBezTo>
                    <a:pt x="542" y="231"/>
                    <a:pt x="541" y="223"/>
                    <a:pt x="540" y="214"/>
                  </a:cubicBezTo>
                  <a:cubicBezTo>
                    <a:pt x="545" y="214"/>
                    <a:pt x="549" y="213"/>
                    <a:pt x="553" y="213"/>
                  </a:cubicBezTo>
                  <a:cubicBezTo>
                    <a:pt x="553" y="222"/>
                    <a:pt x="553" y="231"/>
                    <a:pt x="554" y="240"/>
                  </a:cubicBezTo>
                  <a:cubicBezTo>
                    <a:pt x="550" y="240"/>
                    <a:pt x="546" y="240"/>
                    <a:pt x="542" y="240"/>
                  </a:cubicBezTo>
                  <a:close/>
                  <a:moveTo>
                    <a:pt x="542" y="242"/>
                  </a:moveTo>
                  <a:cubicBezTo>
                    <a:pt x="546" y="243"/>
                    <a:pt x="550" y="243"/>
                    <a:pt x="554" y="243"/>
                  </a:cubicBezTo>
                  <a:cubicBezTo>
                    <a:pt x="554" y="243"/>
                    <a:pt x="554" y="243"/>
                    <a:pt x="554" y="243"/>
                  </a:cubicBezTo>
                  <a:cubicBezTo>
                    <a:pt x="554" y="257"/>
                    <a:pt x="555" y="271"/>
                    <a:pt x="555" y="284"/>
                  </a:cubicBezTo>
                  <a:cubicBezTo>
                    <a:pt x="551" y="285"/>
                    <a:pt x="548" y="285"/>
                    <a:pt x="544" y="285"/>
                  </a:cubicBezTo>
                  <a:cubicBezTo>
                    <a:pt x="544" y="271"/>
                    <a:pt x="543" y="257"/>
                    <a:pt x="542" y="242"/>
                  </a:cubicBezTo>
                  <a:close/>
                  <a:moveTo>
                    <a:pt x="544" y="288"/>
                  </a:moveTo>
                  <a:cubicBezTo>
                    <a:pt x="548" y="288"/>
                    <a:pt x="552" y="288"/>
                    <a:pt x="555" y="288"/>
                  </a:cubicBezTo>
                  <a:cubicBezTo>
                    <a:pt x="556" y="295"/>
                    <a:pt x="556" y="302"/>
                    <a:pt x="556" y="309"/>
                  </a:cubicBezTo>
                  <a:cubicBezTo>
                    <a:pt x="556" y="309"/>
                    <a:pt x="556" y="310"/>
                    <a:pt x="557" y="310"/>
                  </a:cubicBezTo>
                  <a:cubicBezTo>
                    <a:pt x="553" y="310"/>
                    <a:pt x="549" y="311"/>
                    <a:pt x="545" y="311"/>
                  </a:cubicBezTo>
                  <a:cubicBezTo>
                    <a:pt x="545" y="303"/>
                    <a:pt x="544" y="295"/>
                    <a:pt x="544" y="288"/>
                  </a:cubicBezTo>
                  <a:close/>
                  <a:moveTo>
                    <a:pt x="545" y="359"/>
                  </a:moveTo>
                  <a:cubicBezTo>
                    <a:pt x="545" y="352"/>
                    <a:pt x="545" y="345"/>
                    <a:pt x="545" y="337"/>
                  </a:cubicBezTo>
                  <a:cubicBezTo>
                    <a:pt x="549" y="338"/>
                    <a:pt x="553" y="338"/>
                    <a:pt x="557" y="338"/>
                  </a:cubicBezTo>
                  <a:cubicBezTo>
                    <a:pt x="558" y="345"/>
                    <a:pt x="558" y="352"/>
                    <a:pt x="560" y="359"/>
                  </a:cubicBezTo>
                  <a:cubicBezTo>
                    <a:pt x="555" y="359"/>
                    <a:pt x="550" y="359"/>
                    <a:pt x="545" y="359"/>
                  </a:cubicBezTo>
                  <a:close/>
                  <a:moveTo>
                    <a:pt x="560" y="288"/>
                  </a:moveTo>
                  <a:cubicBezTo>
                    <a:pt x="564" y="287"/>
                    <a:pt x="569" y="287"/>
                    <a:pt x="573" y="287"/>
                  </a:cubicBezTo>
                  <a:cubicBezTo>
                    <a:pt x="573" y="294"/>
                    <a:pt x="573" y="302"/>
                    <a:pt x="573" y="309"/>
                  </a:cubicBezTo>
                  <a:cubicBezTo>
                    <a:pt x="569" y="309"/>
                    <a:pt x="565" y="309"/>
                    <a:pt x="561" y="310"/>
                  </a:cubicBezTo>
                  <a:cubicBezTo>
                    <a:pt x="560" y="302"/>
                    <a:pt x="560" y="295"/>
                    <a:pt x="560" y="288"/>
                  </a:cubicBezTo>
                  <a:close/>
                  <a:moveTo>
                    <a:pt x="561" y="312"/>
                  </a:moveTo>
                  <a:cubicBezTo>
                    <a:pt x="565" y="312"/>
                    <a:pt x="569" y="312"/>
                    <a:pt x="573" y="312"/>
                  </a:cubicBezTo>
                  <a:cubicBezTo>
                    <a:pt x="573" y="319"/>
                    <a:pt x="573" y="326"/>
                    <a:pt x="573" y="333"/>
                  </a:cubicBezTo>
                  <a:cubicBezTo>
                    <a:pt x="570" y="333"/>
                    <a:pt x="566" y="334"/>
                    <a:pt x="562" y="334"/>
                  </a:cubicBezTo>
                  <a:cubicBezTo>
                    <a:pt x="562" y="327"/>
                    <a:pt x="561" y="320"/>
                    <a:pt x="561" y="312"/>
                  </a:cubicBezTo>
                  <a:close/>
                  <a:moveTo>
                    <a:pt x="564" y="359"/>
                  </a:moveTo>
                  <a:cubicBezTo>
                    <a:pt x="564" y="352"/>
                    <a:pt x="563" y="345"/>
                    <a:pt x="563" y="338"/>
                  </a:cubicBezTo>
                  <a:cubicBezTo>
                    <a:pt x="566" y="338"/>
                    <a:pt x="570" y="338"/>
                    <a:pt x="574" y="337"/>
                  </a:cubicBezTo>
                  <a:cubicBezTo>
                    <a:pt x="574" y="344"/>
                    <a:pt x="574" y="351"/>
                    <a:pt x="574" y="358"/>
                  </a:cubicBezTo>
                  <a:cubicBezTo>
                    <a:pt x="571" y="358"/>
                    <a:pt x="567" y="358"/>
                    <a:pt x="564" y="359"/>
                  </a:cubicBezTo>
                  <a:close/>
                  <a:moveTo>
                    <a:pt x="574" y="185"/>
                  </a:moveTo>
                  <a:cubicBezTo>
                    <a:pt x="578" y="185"/>
                    <a:pt x="582" y="185"/>
                    <a:pt x="586" y="185"/>
                  </a:cubicBezTo>
                  <a:cubicBezTo>
                    <a:pt x="586" y="193"/>
                    <a:pt x="586" y="200"/>
                    <a:pt x="586" y="208"/>
                  </a:cubicBezTo>
                  <a:cubicBezTo>
                    <a:pt x="582" y="208"/>
                    <a:pt x="578" y="208"/>
                    <a:pt x="575" y="208"/>
                  </a:cubicBezTo>
                  <a:cubicBezTo>
                    <a:pt x="574" y="200"/>
                    <a:pt x="574" y="193"/>
                    <a:pt x="574" y="185"/>
                  </a:cubicBezTo>
                  <a:close/>
                  <a:moveTo>
                    <a:pt x="575" y="212"/>
                  </a:moveTo>
                  <a:cubicBezTo>
                    <a:pt x="579" y="212"/>
                    <a:pt x="582" y="212"/>
                    <a:pt x="586" y="212"/>
                  </a:cubicBezTo>
                  <a:cubicBezTo>
                    <a:pt x="586" y="221"/>
                    <a:pt x="586" y="230"/>
                    <a:pt x="587" y="239"/>
                  </a:cubicBezTo>
                  <a:cubicBezTo>
                    <a:pt x="583" y="240"/>
                    <a:pt x="579" y="240"/>
                    <a:pt x="575" y="240"/>
                  </a:cubicBezTo>
                  <a:cubicBezTo>
                    <a:pt x="575" y="231"/>
                    <a:pt x="575" y="221"/>
                    <a:pt x="575" y="212"/>
                  </a:cubicBezTo>
                  <a:close/>
                  <a:moveTo>
                    <a:pt x="576" y="253"/>
                  </a:moveTo>
                  <a:cubicBezTo>
                    <a:pt x="576" y="250"/>
                    <a:pt x="576" y="246"/>
                    <a:pt x="576" y="243"/>
                  </a:cubicBezTo>
                  <a:cubicBezTo>
                    <a:pt x="579" y="243"/>
                    <a:pt x="583" y="243"/>
                    <a:pt x="587" y="243"/>
                  </a:cubicBezTo>
                  <a:cubicBezTo>
                    <a:pt x="587" y="256"/>
                    <a:pt x="587" y="269"/>
                    <a:pt x="587" y="282"/>
                  </a:cubicBezTo>
                  <a:cubicBezTo>
                    <a:pt x="584" y="282"/>
                    <a:pt x="580" y="282"/>
                    <a:pt x="577" y="283"/>
                  </a:cubicBezTo>
                  <a:cubicBezTo>
                    <a:pt x="576" y="273"/>
                    <a:pt x="576" y="263"/>
                    <a:pt x="576" y="253"/>
                  </a:cubicBezTo>
                  <a:close/>
                  <a:moveTo>
                    <a:pt x="577" y="286"/>
                  </a:moveTo>
                  <a:cubicBezTo>
                    <a:pt x="580" y="286"/>
                    <a:pt x="584" y="285"/>
                    <a:pt x="588" y="285"/>
                  </a:cubicBezTo>
                  <a:cubicBezTo>
                    <a:pt x="588" y="293"/>
                    <a:pt x="588" y="301"/>
                    <a:pt x="588" y="308"/>
                  </a:cubicBezTo>
                  <a:cubicBezTo>
                    <a:pt x="585" y="309"/>
                    <a:pt x="581" y="309"/>
                    <a:pt x="578" y="309"/>
                  </a:cubicBezTo>
                  <a:cubicBezTo>
                    <a:pt x="578" y="301"/>
                    <a:pt x="577" y="294"/>
                    <a:pt x="577" y="286"/>
                  </a:cubicBezTo>
                  <a:close/>
                  <a:moveTo>
                    <a:pt x="578" y="312"/>
                  </a:moveTo>
                  <a:cubicBezTo>
                    <a:pt x="581" y="312"/>
                    <a:pt x="585" y="312"/>
                    <a:pt x="588" y="311"/>
                  </a:cubicBezTo>
                  <a:cubicBezTo>
                    <a:pt x="588" y="318"/>
                    <a:pt x="589" y="325"/>
                    <a:pt x="589" y="332"/>
                  </a:cubicBezTo>
                  <a:cubicBezTo>
                    <a:pt x="586" y="333"/>
                    <a:pt x="582" y="333"/>
                    <a:pt x="579" y="333"/>
                  </a:cubicBezTo>
                  <a:cubicBezTo>
                    <a:pt x="578" y="326"/>
                    <a:pt x="578" y="319"/>
                    <a:pt x="578" y="312"/>
                  </a:cubicBezTo>
                  <a:close/>
                  <a:moveTo>
                    <a:pt x="579" y="358"/>
                  </a:moveTo>
                  <a:cubicBezTo>
                    <a:pt x="579" y="351"/>
                    <a:pt x="579" y="344"/>
                    <a:pt x="579" y="337"/>
                  </a:cubicBezTo>
                  <a:cubicBezTo>
                    <a:pt x="582" y="337"/>
                    <a:pt x="586" y="336"/>
                    <a:pt x="589" y="336"/>
                  </a:cubicBezTo>
                  <a:cubicBezTo>
                    <a:pt x="589" y="343"/>
                    <a:pt x="590" y="350"/>
                    <a:pt x="590" y="357"/>
                  </a:cubicBezTo>
                  <a:cubicBezTo>
                    <a:pt x="586" y="358"/>
                    <a:pt x="583" y="358"/>
                    <a:pt x="579" y="358"/>
                  </a:cubicBezTo>
                  <a:close/>
                  <a:moveTo>
                    <a:pt x="589" y="185"/>
                  </a:moveTo>
                  <a:cubicBezTo>
                    <a:pt x="594" y="185"/>
                    <a:pt x="598" y="185"/>
                    <a:pt x="603" y="185"/>
                  </a:cubicBezTo>
                  <a:cubicBezTo>
                    <a:pt x="603" y="192"/>
                    <a:pt x="603" y="200"/>
                    <a:pt x="603" y="208"/>
                  </a:cubicBezTo>
                  <a:cubicBezTo>
                    <a:pt x="599" y="208"/>
                    <a:pt x="595" y="208"/>
                    <a:pt x="590" y="208"/>
                  </a:cubicBezTo>
                  <a:cubicBezTo>
                    <a:pt x="590" y="200"/>
                    <a:pt x="590" y="193"/>
                    <a:pt x="589" y="185"/>
                  </a:cubicBezTo>
                  <a:close/>
                  <a:moveTo>
                    <a:pt x="592" y="239"/>
                  </a:moveTo>
                  <a:cubicBezTo>
                    <a:pt x="591" y="230"/>
                    <a:pt x="591" y="221"/>
                    <a:pt x="590" y="212"/>
                  </a:cubicBezTo>
                  <a:cubicBezTo>
                    <a:pt x="595" y="212"/>
                    <a:pt x="599" y="212"/>
                    <a:pt x="603" y="212"/>
                  </a:cubicBezTo>
                  <a:cubicBezTo>
                    <a:pt x="603" y="221"/>
                    <a:pt x="603" y="230"/>
                    <a:pt x="603" y="239"/>
                  </a:cubicBezTo>
                  <a:cubicBezTo>
                    <a:pt x="599" y="239"/>
                    <a:pt x="595" y="239"/>
                    <a:pt x="592" y="239"/>
                  </a:cubicBezTo>
                  <a:close/>
                  <a:moveTo>
                    <a:pt x="604" y="139"/>
                  </a:moveTo>
                  <a:cubicBezTo>
                    <a:pt x="608" y="139"/>
                    <a:pt x="613" y="139"/>
                    <a:pt x="618" y="139"/>
                  </a:cubicBezTo>
                  <a:cubicBezTo>
                    <a:pt x="618" y="146"/>
                    <a:pt x="618" y="153"/>
                    <a:pt x="619" y="160"/>
                  </a:cubicBezTo>
                  <a:cubicBezTo>
                    <a:pt x="614" y="159"/>
                    <a:pt x="610" y="159"/>
                    <a:pt x="605" y="159"/>
                  </a:cubicBezTo>
                  <a:cubicBezTo>
                    <a:pt x="605" y="153"/>
                    <a:pt x="604" y="146"/>
                    <a:pt x="604" y="139"/>
                  </a:cubicBezTo>
                  <a:close/>
                  <a:moveTo>
                    <a:pt x="617" y="181"/>
                  </a:moveTo>
                  <a:cubicBezTo>
                    <a:pt x="614" y="181"/>
                    <a:pt x="610" y="181"/>
                    <a:pt x="606" y="181"/>
                  </a:cubicBezTo>
                  <a:cubicBezTo>
                    <a:pt x="606" y="175"/>
                    <a:pt x="605" y="169"/>
                    <a:pt x="605" y="163"/>
                  </a:cubicBezTo>
                  <a:cubicBezTo>
                    <a:pt x="610" y="163"/>
                    <a:pt x="614" y="163"/>
                    <a:pt x="619" y="163"/>
                  </a:cubicBezTo>
                  <a:cubicBezTo>
                    <a:pt x="620" y="188"/>
                    <a:pt x="622" y="213"/>
                    <a:pt x="624" y="238"/>
                  </a:cubicBezTo>
                  <a:cubicBezTo>
                    <a:pt x="618" y="238"/>
                    <a:pt x="613" y="239"/>
                    <a:pt x="607" y="239"/>
                  </a:cubicBezTo>
                  <a:cubicBezTo>
                    <a:pt x="607" y="230"/>
                    <a:pt x="607" y="221"/>
                    <a:pt x="607" y="212"/>
                  </a:cubicBezTo>
                  <a:cubicBezTo>
                    <a:pt x="611" y="211"/>
                    <a:pt x="615" y="211"/>
                    <a:pt x="619" y="211"/>
                  </a:cubicBezTo>
                  <a:cubicBezTo>
                    <a:pt x="620" y="211"/>
                    <a:pt x="620" y="209"/>
                    <a:pt x="619" y="209"/>
                  </a:cubicBezTo>
                  <a:cubicBezTo>
                    <a:pt x="615" y="208"/>
                    <a:pt x="611" y="208"/>
                    <a:pt x="607" y="208"/>
                  </a:cubicBezTo>
                  <a:cubicBezTo>
                    <a:pt x="607" y="200"/>
                    <a:pt x="606" y="192"/>
                    <a:pt x="606" y="185"/>
                  </a:cubicBezTo>
                  <a:cubicBezTo>
                    <a:pt x="610" y="184"/>
                    <a:pt x="614" y="184"/>
                    <a:pt x="617" y="184"/>
                  </a:cubicBezTo>
                  <a:cubicBezTo>
                    <a:pt x="619" y="184"/>
                    <a:pt x="619" y="181"/>
                    <a:pt x="617"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3"/>
            <p:cNvSpPr/>
            <p:nvPr/>
          </p:nvSpPr>
          <p:spPr bwMode="auto">
            <a:xfrm>
              <a:off x="7402" y="4255"/>
              <a:ext cx="221" cy="19"/>
            </a:xfrm>
            <a:custGeom>
              <a:avLst/>
              <a:gdLst>
                <a:gd name="T0" fmla="*/ 80 w 82"/>
                <a:gd name="T1" fmla="*/ 2 h 7"/>
                <a:gd name="T2" fmla="*/ 2 w 82"/>
                <a:gd name="T3" fmla="*/ 0 h 7"/>
                <a:gd name="T4" fmla="*/ 2 w 82"/>
                <a:gd name="T5" fmla="*/ 2 h 7"/>
                <a:gd name="T6" fmla="*/ 80 w 82"/>
                <a:gd name="T7" fmla="*/ 5 h 7"/>
                <a:gd name="T8" fmla="*/ 80 w 82"/>
                <a:gd name="T9" fmla="*/ 2 h 7"/>
              </a:gdLst>
              <a:ahLst/>
              <a:cxnLst>
                <a:cxn ang="0">
                  <a:pos x="T0" y="T1"/>
                </a:cxn>
                <a:cxn ang="0">
                  <a:pos x="T2" y="T3"/>
                </a:cxn>
                <a:cxn ang="0">
                  <a:pos x="T4" y="T5"/>
                </a:cxn>
                <a:cxn ang="0">
                  <a:pos x="T6" y="T7"/>
                </a:cxn>
                <a:cxn ang="0">
                  <a:pos x="T8" y="T9"/>
                </a:cxn>
              </a:cxnLst>
              <a:rect l="0" t="0" r="r" b="b"/>
              <a:pathLst>
                <a:path w="82" h="7">
                  <a:moveTo>
                    <a:pt x="80" y="2"/>
                  </a:moveTo>
                  <a:cubicBezTo>
                    <a:pt x="54" y="2"/>
                    <a:pt x="28" y="2"/>
                    <a:pt x="2" y="0"/>
                  </a:cubicBezTo>
                  <a:cubicBezTo>
                    <a:pt x="0" y="0"/>
                    <a:pt x="1" y="2"/>
                    <a:pt x="2" y="2"/>
                  </a:cubicBezTo>
                  <a:cubicBezTo>
                    <a:pt x="27" y="5"/>
                    <a:pt x="54" y="7"/>
                    <a:pt x="80" y="5"/>
                  </a:cubicBezTo>
                  <a:cubicBezTo>
                    <a:pt x="82" y="4"/>
                    <a:pt x="82" y="2"/>
                    <a:pt x="8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4"/>
            <p:cNvSpPr/>
            <p:nvPr/>
          </p:nvSpPr>
          <p:spPr bwMode="auto">
            <a:xfrm>
              <a:off x="7404" y="4208"/>
              <a:ext cx="217" cy="14"/>
            </a:xfrm>
            <a:custGeom>
              <a:avLst/>
              <a:gdLst>
                <a:gd name="T0" fmla="*/ 78 w 80"/>
                <a:gd name="T1" fmla="*/ 0 h 5"/>
                <a:gd name="T2" fmla="*/ 1 w 80"/>
                <a:gd name="T3" fmla="*/ 2 h 5"/>
                <a:gd name="T4" fmla="*/ 1 w 80"/>
                <a:gd name="T5" fmla="*/ 4 h 5"/>
                <a:gd name="T6" fmla="*/ 78 w 80"/>
                <a:gd name="T7" fmla="*/ 2 h 5"/>
                <a:gd name="T8" fmla="*/ 78 w 80"/>
                <a:gd name="T9" fmla="*/ 0 h 5"/>
              </a:gdLst>
              <a:ahLst/>
              <a:cxnLst>
                <a:cxn ang="0">
                  <a:pos x="T0" y="T1"/>
                </a:cxn>
                <a:cxn ang="0">
                  <a:pos x="T2" y="T3"/>
                </a:cxn>
                <a:cxn ang="0">
                  <a:pos x="T4" y="T5"/>
                </a:cxn>
                <a:cxn ang="0">
                  <a:pos x="T6" y="T7"/>
                </a:cxn>
                <a:cxn ang="0">
                  <a:pos x="T8" y="T9"/>
                </a:cxn>
              </a:cxnLst>
              <a:rect l="0" t="0" r="r" b="b"/>
              <a:pathLst>
                <a:path w="80" h="5">
                  <a:moveTo>
                    <a:pt x="78" y="0"/>
                  </a:moveTo>
                  <a:cubicBezTo>
                    <a:pt x="52" y="0"/>
                    <a:pt x="26" y="2"/>
                    <a:pt x="1" y="2"/>
                  </a:cubicBezTo>
                  <a:cubicBezTo>
                    <a:pt x="0" y="2"/>
                    <a:pt x="0" y="4"/>
                    <a:pt x="1" y="4"/>
                  </a:cubicBezTo>
                  <a:cubicBezTo>
                    <a:pt x="26" y="4"/>
                    <a:pt x="52" y="5"/>
                    <a:pt x="78" y="2"/>
                  </a:cubicBezTo>
                  <a:cubicBezTo>
                    <a:pt x="80" y="2"/>
                    <a:pt x="80"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5"/>
            <p:cNvSpPr/>
            <p:nvPr/>
          </p:nvSpPr>
          <p:spPr bwMode="auto">
            <a:xfrm>
              <a:off x="7404" y="4149"/>
              <a:ext cx="200" cy="35"/>
            </a:xfrm>
            <a:custGeom>
              <a:avLst/>
              <a:gdLst>
                <a:gd name="T0" fmla="*/ 73 w 74"/>
                <a:gd name="T1" fmla="*/ 0 h 13"/>
                <a:gd name="T2" fmla="*/ 36 w 74"/>
                <a:gd name="T3" fmla="*/ 3 h 13"/>
                <a:gd name="T4" fmla="*/ 19 w 74"/>
                <a:gd name="T5" fmla="*/ 4 h 13"/>
                <a:gd name="T6" fmla="*/ 2 w 74"/>
                <a:gd name="T7" fmla="*/ 3 h 13"/>
                <a:gd name="T8" fmla="*/ 2 w 74"/>
                <a:gd name="T9" fmla="*/ 2 h 13"/>
                <a:gd name="T10" fmla="*/ 0 w 74"/>
                <a:gd name="T11" fmla="*/ 3 h 13"/>
                <a:gd name="T12" fmla="*/ 0 w 74"/>
                <a:gd name="T13" fmla="*/ 3 h 13"/>
                <a:gd name="T14" fmla="*/ 73 w 74"/>
                <a:gd name="T15" fmla="*/ 2 h 13"/>
                <a:gd name="T16" fmla="*/ 73 w 7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3">
                  <a:moveTo>
                    <a:pt x="73" y="0"/>
                  </a:moveTo>
                  <a:cubicBezTo>
                    <a:pt x="60" y="0"/>
                    <a:pt x="48" y="2"/>
                    <a:pt x="36" y="3"/>
                  </a:cubicBezTo>
                  <a:cubicBezTo>
                    <a:pt x="30" y="3"/>
                    <a:pt x="24" y="3"/>
                    <a:pt x="19" y="4"/>
                  </a:cubicBezTo>
                  <a:cubicBezTo>
                    <a:pt x="17" y="4"/>
                    <a:pt x="1" y="4"/>
                    <a:pt x="2" y="3"/>
                  </a:cubicBezTo>
                  <a:cubicBezTo>
                    <a:pt x="3" y="2"/>
                    <a:pt x="2" y="2"/>
                    <a:pt x="2" y="2"/>
                  </a:cubicBezTo>
                  <a:cubicBezTo>
                    <a:pt x="1" y="2"/>
                    <a:pt x="1" y="2"/>
                    <a:pt x="0" y="3"/>
                  </a:cubicBezTo>
                  <a:cubicBezTo>
                    <a:pt x="0" y="3"/>
                    <a:pt x="0" y="3"/>
                    <a:pt x="0" y="3"/>
                  </a:cubicBezTo>
                  <a:cubicBezTo>
                    <a:pt x="1" y="13"/>
                    <a:pt x="64" y="3"/>
                    <a:pt x="73" y="2"/>
                  </a:cubicBezTo>
                  <a:cubicBezTo>
                    <a:pt x="74"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6"/>
            <p:cNvSpPr/>
            <p:nvPr/>
          </p:nvSpPr>
          <p:spPr bwMode="auto">
            <a:xfrm>
              <a:off x="7399" y="4094"/>
              <a:ext cx="213" cy="22"/>
            </a:xfrm>
            <a:custGeom>
              <a:avLst/>
              <a:gdLst>
                <a:gd name="T0" fmla="*/ 77 w 79"/>
                <a:gd name="T1" fmla="*/ 1 h 8"/>
                <a:gd name="T2" fmla="*/ 1 w 79"/>
                <a:gd name="T3" fmla="*/ 5 h 8"/>
                <a:gd name="T4" fmla="*/ 1 w 79"/>
                <a:gd name="T5" fmla="*/ 7 h 8"/>
                <a:gd name="T6" fmla="*/ 77 w 79"/>
                <a:gd name="T7" fmla="*/ 4 h 8"/>
                <a:gd name="T8" fmla="*/ 77 w 79"/>
                <a:gd name="T9" fmla="*/ 1 h 8"/>
              </a:gdLst>
              <a:ahLst/>
              <a:cxnLst>
                <a:cxn ang="0">
                  <a:pos x="T0" y="T1"/>
                </a:cxn>
                <a:cxn ang="0">
                  <a:pos x="T2" y="T3"/>
                </a:cxn>
                <a:cxn ang="0">
                  <a:pos x="T4" y="T5"/>
                </a:cxn>
                <a:cxn ang="0">
                  <a:pos x="T6" y="T7"/>
                </a:cxn>
                <a:cxn ang="0">
                  <a:pos x="T8" y="T9"/>
                </a:cxn>
              </a:cxnLst>
              <a:rect l="0" t="0" r="r" b="b"/>
              <a:pathLst>
                <a:path w="79" h="8">
                  <a:moveTo>
                    <a:pt x="77" y="1"/>
                  </a:moveTo>
                  <a:cubicBezTo>
                    <a:pt x="52" y="0"/>
                    <a:pt x="26" y="3"/>
                    <a:pt x="1" y="5"/>
                  </a:cubicBezTo>
                  <a:cubicBezTo>
                    <a:pt x="0" y="6"/>
                    <a:pt x="0" y="8"/>
                    <a:pt x="1" y="7"/>
                  </a:cubicBezTo>
                  <a:cubicBezTo>
                    <a:pt x="27" y="5"/>
                    <a:pt x="52" y="5"/>
                    <a:pt x="77" y="4"/>
                  </a:cubicBezTo>
                  <a:cubicBezTo>
                    <a:pt x="79" y="4"/>
                    <a:pt x="79"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7"/>
            <p:cNvSpPr/>
            <p:nvPr/>
          </p:nvSpPr>
          <p:spPr bwMode="auto">
            <a:xfrm>
              <a:off x="7402" y="4035"/>
              <a:ext cx="213" cy="16"/>
            </a:xfrm>
            <a:custGeom>
              <a:avLst/>
              <a:gdLst>
                <a:gd name="T0" fmla="*/ 76 w 79"/>
                <a:gd name="T1" fmla="*/ 1 h 6"/>
                <a:gd name="T2" fmla="*/ 2 w 79"/>
                <a:gd name="T3" fmla="*/ 4 h 6"/>
                <a:gd name="T4" fmla="*/ 2 w 79"/>
                <a:gd name="T5" fmla="*/ 6 h 6"/>
                <a:gd name="T6" fmla="*/ 76 w 79"/>
                <a:gd name="T7" fmla="*/ 5 h 6"/>
                <a:gd name="T8" fmla="*/ 76 w 79"/>
                <a:gd name="T9" fmla="*/ 1 h 6"/>
              </a:gdLst>
              <a:ahLst/>
              <a:cxnLst>
                <a:cxn ang="0">
                  <a:pos x="T0" y="T1"/>
                </a:cxn>
                <a:cxn ang="0">
                  <a:pos x="T2" y="T3"/>
                </a:cxn>
                <a:cxn ang="0">
                  <a:pos x="T4" y="T5"/>
                </a:cxn>
                <a:cxn ang="0">
                  <a:pos x="T6" y="T7"/>
                </a:cxn>
                <a:cxn ang="0">
                  <a:pos x="T8" y="T9"/>
                </a:cxn>
              </a:cxnLst>
              <a:rect l="0" t="0" r="r" b="b"/>
              <a:pathLst>
                <a:path w="79" h="6">
                  <a:moveTo>
                    <a:pt x="76" y="1"/>
                  </a:moveTo>
                  <a:cubicBezTo>
                    <a:pt x="51" y="0"/>
                    <a:pt x="26" y="1"/>
                    <a:pt x="2" y="4"/>
                  </a:cubicBezTo>
                  <a:cubicBezTo>
                    <a:pt x="0" y="4"/>
                    <a:pt x="0" y="6"/>
                    <a:pt x="2" y="6"/>
                  </a:cubicBezTo>
                  <a:cubicBezTo>
                    <a:pt x="27" y="4"/>
                    <a:pt x="51" y="4"/>
                    <a:pt x="76" y="5"/>
                  </a:cubicBezTo>
                  <a:cubicBezTo>
                    <a:pt x="79" y="5"/>
                    <a:pt x="79" y="1"/>
                    <a:pt x="7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8"/>
            <p:cNvSpPr/>
            <p:nvPr/>
          </p:nvSpPr>
          <p:spPr bwMode="auto">
            <a:xfrm>
              <a:off x="6145" y="4260"/>
              <a:ext cx="119" cy="14"/>
            </a:xfrm>
            <a:custGeom>
              <a:avLst/>
              <a:gdLst>
                <a:gd name="T0" fmla="*/ 43 w 44"/>
                <a:gd name="T1" fmla="*/ 0 h 5"/>
                <a:gd name="T2" fmla="*/ 5 w 44"/>
                <a:gd name="T3" fmla="*/ 2 h 5"/>
                <a:gd name="T4" fmla="*/ 6 w 44"/>
                <a:gd name="T5" fmla="*/ 2 h 5"/>
                <a:gd name="T6" fmla="*/ 5 w 44"/>
                <a:gd name="T7" fmla="*/ 1 h 5"/>
                <a:gd name="T8" fmla="*/ 1 w 44"/>
                <a:gd name="T9" fmla="*/ 3 h 5"/>
                <a:gd name="T10" fmla="*/ 2 w 44"/>
                <a:gd name="T11" fmla="*/ 4 h 5"/>
                <a:gd name="T12" fmla="*/ 43 w 44"/>
                <a:gd name="T13" fmla="*/ 2 h 5"/>
                <a:gd name="T14" fmla="*/ 43 w 4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5">
                  <a:moveTo>
                    <a:pt x="43" y="0"/>
                  </a:moveTo>
                  <a:cubicBezTo>
                    <a:pt x="30" y="1"/>
                    <a:pt x="18" y="2"/>
                    <a:pt x="5" y="2"/>
                  </a:cubicBezTo>
                  <a:cubicBezTo>
                    <a:pt x="5" y="2"/>
                    <a:pt x="5" y="2"/>
                    <a:pt x="6" y="2"/>
                  </a:cubicBezTo>
                  <a:cubicBezTo>
                    <a:pt x="6" y="2"/>
                    <a:pt x="6" y="1"/>
                    <a:pt x="5" y="1"/>
                  </a:cubicBezTo>
                  <a:cubicBezTo>
                    <a:pt x="4" y="2"/>
                    <a:pt x="3" y="2"/>
                    <a:pt x="1" y="3"/>
                  </a:cubicBezTo>
                  <a:cubicBezTo>
                    <a:pt x="0" y="3"/>
                    <a:pt x="0" y="4"/>
                    <a:pt x="2" y="4"/>
                  </a:cubicBezTo>
                  <a:cubicBezTo>
                    <a:pt x="15" y="5"/>
                    <a:pt x="29" y="5"/>
                    <a:pt x="43" y="2"/>
                  </a:cubicBezTo>
                  <a:cubicBezTo>
                    <a:pt x="44" y="2"/>
                    <a:pt x="44"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9"/>
            <p:cNvSpPr/>
            <p:nvPr/>
          </p:nvSpPr>
          <p:spPr bwMode="auto">
            <a:xfrm>
              <a:off x="6147" y="4225"/>
              <a:ext cx="103" cy="13"/>
            </a:xfrm>
            <a:custGeom>
              <a:avLst/>
              <a:gdLst>
                <a:gd name="T0" fmla="*/ 36 w 38"/>
                <a:gd name="T1" fmla="*/ 0 h 5"/>
                <a:gd name="T2" fmla="*/ 2 w 38"/>
                <a:gd name="T3" fmla="*/ 3 h 5"/>
                <a:gd name="T4" fmla="*/ 2 w 38"/>
                <a:gd name="T5" fmla="*/ 5 h 5"/>
                <a:gd name="T6" fmla="*/ 37 w 38"/>
                <a:gd name="T7" fmla="*/ 2 h 5"/>
                <a:gd name="T8" fmla="*/ 36 w 38"/>
                <a:gd name="T9" fmla="*/ 0 h 5"/>
              </a:gdLst>
              <a:ahLst/>
              <a:cxnLst>
                <a:cxn ang="0">
                  <a:pos x="T0" y="T1"/>
                </a:cxn>
                <a:cxn ang="0">
                  <a:pos x="T2" y="T3"/>
                </a:cxn>
                <a:cxn ang="0">
                  <a:pos x="T4" y="T5"/>
                </a:cxn>
                <a:cxn ang="0">
                  <a:pos x="T6" y="T7"/>
                </a:cxn>
                <a:cxn ang="0">
                  <a:pos x="T8" y="T9"/>
                </a:cxn>
              </a:cxnLst>
              <a:rect l="0" t="0" r="r" b="b"/>
              <a:pathLst>
                <a:path w="38" h="5">
                  <a:moveTo>
                    <a:pt x="36" y="0"/>
                  </a:moveTo>
                  <a:cubicBezTo>
                    <a:pt x="25" y="2"/>
                    <a:pt x="13" y="3"/>
                    <a:pt x="2" y="3"/>
                  </a:cubicBezTo>
                  <a:cubicBezTo>
                    <a:pt x="0" y="3"/>
                    <a:pt x="0" y="5"/>
                    <a:pt x="2" y="5"/>
                  </a:cubicBezTo>
                  <a:cubicBezTo>
                    <a:pt x="13" y="5"/>
                    <a:pt x="25" y="5"/>
                    <a:pt x="37" y="2"/>
                  </a:cubicBezTo>
                  <a:cubicBezTo>
                    <a:pt x="38" y="2"/>
                    <a:pt x="37"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0"/>
            <p:cNvSpPr/>
            <p:nvPr/>
          </p:nvSpPr>
          <p:spPr bwMode="auto">
            <a:xfrm>
              <a:off x="6145" y="4170"/>
              <a:ext cx="119" cy="19"/>
            </a:xfrm>
            <a:custGeom>
              <a:avLst/>
              <a:gdLst>
                <a:gd name="T0" fmla="*/ 42 w 44"/>
                <a:gd name="T1" fmla="*/ 0 h 7"/>
                <a:gd name="T2" fmla="*/ 1 w 44"/>
                <a:gd name="T3" fmla="*/ 4 h 7"/>
                <a:gd name="T4" fmla="*/ 1 w 44"/>
                <a:gd name="T5" fmla="*/ 6 h 7"/>
                <a:gd name="T6" fmla="*/ 43 w 44"/>
                <a:gd name="T7" fmla="*/ 2 h 7"/>
                <a:gd name="T8" fmla="*/ 42 w 44"/>
                <a:gd name="T9" fmla="*/ 0 h 7"/>
              </a:gdLst>
              <a:ahLst/>
              <a:cxnLst>
                <a:cxn ang="0">
                  <a:pos x="T0" y="T1"/>
                </a:cxn>
                <a:cxn ang="0">
                  <a:pos x="T2" y="T3"/>
                </a:cxn>
                <a:cxn ang="0">
                  <a:pos x="T4" y="T5"/>
                </a:cxn>
                <a:cxn ang="0">
                  <a:pos x="T6" y="T7"/>
                </a:cxn>
                <a:cxn ang="0">
                  <a:pos x="T8" y="T9"/>
                </a:cxn>
              </a:cxnLst>
              <a:rect l="0" t="0" r="r" b="b"/>
              <a:pathLst>
                <a:path w="44" h="7">
                  <a:moveTo>
                    <a:pt x="42" y="0"/>
                  </a:moveTo>
                  <a:cubicBezTo>
                    <a:pt x="29" y="3"/>
                    <a:pt x="15" y="5"/>
                    <a:pt x="1" y="4"/>
                  </a:cubicBezTo>
                  <a:cubicBezTo>
                    <a:pt x="0" y="4"/>
                    <a:pt x="0" y="6"/>
                    <a:pt x="1" y="6"/>
                  </a:cubicBezTo>
                  <a:cubicBezTo>
                    <a:pt x="15" y="7"/>
                    <a:pt x="30" y="7"/>
                    <a:pt x="43" y="2"/>
                  </a:cubicBezTo>
                  <a:cubicBezTo>
                    <a:pt x="44" y="2"/>
                    <a:pt x="44"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1"/>
            <p:cNvSpPr/>
            <p:nvPr/>
          </p:nvSpPr>
          <p:spPr bwMode="auto">
            <a:xfrm>
              <a:off x="6153" y="4124"/>
              <a:ext cx="113" cy="17"/>
            </a:xfrm>
            <a:custGeom>
              <a:avLst/>
              <a:gdLst>
                <a:gd name="T0" fmla="*/ 41 w 42"/>
                <a:gd name="T1" fmla="*/ 0 h 6"/>
                <a:gd name="T2" fmla="*/ 1 w 42"/>
                <a:gd name="T3" fmla="*/ 4 h 6"/>
                <a:gd name="T4" fmla="*/ 1 w 42"/>
                <a:gd name="T5" fmla="*/ 6 h 6"/>
                <a:gd name="T6" fmla="*/ 41 w 42"/>
                <a:gd name="T7" fmla="*/ 2 h 6"/>
                <a:gd name="T8" fmla="*/ 41 w 42"/>
                <a:gd name="T9" fmla="*/ 0 h 6"/>
              </a:gdLst>
              <a:ahLst/>
              <a:cxnLst>
                <a:cxn ang="0">
                  <a:pos x="T0" y="T1"/>
                </a:cxn>
                <a:cxn ang="0">
                  <a:pos x="T2" y="T3"/>
                </a:cxn>
                <a:cxn ang="0">
                  <a:pos x="T4" y="T5"/>
                </a:cxn>
                <a:cxn ang="0">
                  <a:pos x="T6" y="T7"/>
                </a:cxn>
                <a:cxn ang="0">
                  <a:pos x="T8" y="T9"/>
                </a:cxn>
              </a:cxnLst>
              <a:rect l="0" t="0" r="r" b="b"/>
              <a:pathLst>
                <a:path w="42" h="6">
                  <a:moveTo>
                    <a:pt x="41" y="0"/>
                  </a:moveTo>
                  <a:cubicBezTo>
                    <a:pt x="28" y="1"/>
                    <a:pt x="15" y="3"/>
                    <a:pt x="1" y="4"/>
                  </a:cubicBezTo>
                  <a:cubicBezTo>
                    <a:pt x="0" y="4"/>
                    <a:pt x="0" y="6"/>
                    <a:pt x="1" y="6"/>
                  </a:cubicBezTo>
                  <a:cubicBezTo>
                    <a:pt x="14" y="6"/>
                    <a:pt x="29" y="6"/>
                    <a:pt x="41" y="2"/>
                  </a:cubicBezTo>
                  <a:cubicBezTo>
                    <a:pt x="42" y="1"/>
                    <a:pt x="42"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2"/>
            <p:cNvSpPr/>
            <p:nvPr/>
          </p:nvSpPr>
          <p:spPr bwMode="auto">
            <a:xfrm>
              <a:off x="6145" y="4051"/>
              <a:ext cx="200" cy="32"/>
            </a:xfrm>
            <a:custGeom>
              <a:avLst/>
              <a:gdLst>
                <a:gd name="T0" fmla="*/ 72 w 74"/>
                <a:gd name="T1" fmla="*/ 0 h 12"/>
                <a:gd name="T2" fmla="*/ 67 w 74"/>
                <a:gd name="T3" fmla="*/ 0 h 12"/>
                <a:gd name="T4" fmla="*/ 65 w 74"/>
                <a:gd name="T5" fmla="*/ 0 h 12"/>
                <a:gd name="T6" fmla="*/ 35 w 74"/>
                <a:gd name="T7" fmla="*/ 3 h 12"/>
                <a:gd name="T8" fmla="*/ 19 w 74"/>
                <a:gd name="T9" fmla="*/ 5 h 12"/>
                <a:gd name="T10" fmla="*/ 1 w 74"/>
                <a:gd name="T11" fmla="*/ 7 h 12"/>
                <a:gd name="T12" fmla="*/ 2 w 74"/>
                <a:gd name="T13" fmla="*/ 6 h 12"/>
                <a:gd name="T14" fmla="*/ 2 w 74"/>
                <a:gd name="T15" fmla="*/ 6 h 12"/>
                <a:gd name="T16" fmla="*/ 1 w 74"/>
                <a:gd name="T17" fmla="*/ 6 h 12"/>
                <a:gd name="T18" fmla="*/ 0 w 74"/>
                <a:gd name="T19" fmla="*/ 7 h 12"/>
                <a:gd name="T20" fmla="*/ 0 w 74"/>
                <a:gd name="T21" fmla="*/ 7 h 12"/>
                <a:gd name="T22" fmla="*/ 24 w 74"/>
                <a:gd name="T23" fmla="*/ 7 h 12"/>
                <a:gd name="T24" fmla="*/ 72 w 74"/>
                <a:gd name="T25" fmla="*/ 3 h 12"/>
                <a:gd name="T26" fmla="*/ 72 w 74"/>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2">
                  <a:moveTo>
                    <a:pt x="72" y="0"/>
                  </a:moveTo>
                  <a:cubicBezTo>
                    <a:pt x="70" y="0"/>
                    <a:pt x="68" y="0"/>
                    <a:pt x="67" y="0"/>
                  </a:cubicBezTo>
                  <a:cubicBezTo>
                    <a:pt x="66" y="0"/>
                    <a:pt x="66" y="0"/>
                    <a:pt x="65" y="0"/>
                  </a:cubicBezTo>
                  <a:cubicBezTo>
                    <a:pt x="55" y="1"/>
                    <a:pt x="45" y="2"/>
                    <a:pt x="35" y="3"/>
                  </a:cubicBezTo>
                  <a:cubicBezTo>
                    <a:pt x="29" y="4"/>
                    <a:pt x="24" y="4"/>
                    <a:pt x="19" y="5"/>
                  </a:cubicBezTo>
                  <a:cubicBezTo>
                    <a:pt x="16" y="5"/>
                    <a:pt x="3" y="8"/>
                    <a:pt x="1" y="7"/>
                  </a:cubicBezTo>
                  <a:cubicBezTo>
                    <a:pt x="2" y="8"/>
                    <a:pt x="3" y="7"/>
                    <a:pt x="2" y="6"/>
                  </a:cubicBezTo>
                  <a:cubicBezTo>
                    <a:pt x="2" y="6"/>
                    <a:pt x="2" y="6"/>
                    <a:pt x="2" y="6"/>
                  </a:cubicBezTo>
                  <a:cubicBezTo>
                    <a:pt x="2" y="6"/>
                    <a:pt x="1" y="6"/>
                    <a:pt x="1" y="6"/>
                  </a:cubicBezTo>
                  <a:cubicBezTo>
                    <a:pt x="1" y="6"/>
                    <a:pt x="0" y="6"/>
                    <a:pt x="0" y="7"/>
                  </a:cubicBezTo>
                  <a:cubicBezTo>
                    <a:pt x="0" y="7"/>
                    <a:pt x="0" y="7"/>
                    <a:pt x="0" y="7"/>
                  </a:cubicBezTo>
                  <a:cubicBezTo>
                    <a:pt x="4" y="12"/>
                    <a:pt x="19" y="8"/>
                    <a:pt x="24" y="7"/>
                  </a:cubicBezTo>
                  <a:cubicBezTo>
                    <a:pt x="40" y="6"/>
                    <a:pt x="56" y="5"/>
                    <a:pt x="72" y="3"/>
                  </a:cubicBezTo>
                  <a:cubicBezTo>
                    <a:pt x="74" y="3"/>
                    <a:pt x="74"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3"/>
            <p:cNvSpPr/>
            <p:nvPr/>
          </p:nvSpPr>
          <p:spPr bwMode="auto">
            <a:xfrm>
              <a:off x="6145" y="3988"/>
              <a:ext cx="154" cy="25"/>
            </a:xfrm>
            <a:custGeom>
              <a:avLst/>
              <a:gdLst>
                <a:gd name="T0" fmla="*/ 54 w 57"/>
                <a:gd name="T1" fmla="*/ 0 h 9"/>
                <a:gd name="T2" fmla="*/ 1 w 57"/>
                <a:gd name="T3" fmla="*/ 4 h 9"/>
                <a:gd name="T4" fmla="*/ 1 w 57"/>
                <a:gd name="T5" fmla="*/ 6 h 9"/>
                <a:gd name="T6" fmla="*/ 55 w 57"/>
                <a:gd name="T7" fmla="*/ 3 h 9"/>
                <a:gd name="T8" fmla="*/ 54 w 57"/>
                <a:gd name="T9" fmla="*/ 0 h 9"/>
              </a:gdLst>
              <a:ahLst/>
              <a:cxnLst>
                <a:cxn ang="0">
                  <a:pos x="T0" y="T1"/>
                </a:cxn>
                <a:cxn ang="0">
                  <a:pos x="T2" y="T3"/>
                </a:cxn>
                <a:cxn ang="0">
                  <a:pos x="T4" y="T5"/>
                </a:cxn>
                <a:cxn ang="0">
                  <a:pos x="T6" y="T7"/>
                </a:cxn>
                <a:cxn ang="0">
                  <a:pos x="T8" y="T9"/>
                </a:cxn>
              </a:cxnLst>
              <a:rect l="0" t="0" r="r" b="b"/>
              <a:pathLst>
                <a:path w="57" h="9">
                  <a:moveTo>
                    <a:pt x="54" y="0"/>
                  </a:moveTo>
                  <a:cubicBezTo>
                    <a:pt x="36" y="3"/>
                    <a:pt x="20" y="5"/>
                    <a:pt x="1" y="4"/>
                  </a:cubicBezTo>
                  <a:cubicBezTo>
                    <a:pt x="0" y="4"/>
                    <a:pt x="0" y="6"/>
                    <a:pt x="1" y="6"/>
                  </a:cubicBezTo>
                  <a:cubicBezTo>
                    <a:pt x="19" y="9"/>
                    <a:pt x="38" y="8"/>
                    <a:pt x="55" y="3"/>
                  </a:cubicBezTo>
                  <a:cubicBezTo>
                    <a:pt x="57" y="2"/>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4"/>
            <p:cNvSpPr/>
            <p:nvPr/>
          </p:nvSpPr>
          <p:spPr bwMode="auto">
            <a:xfrm>
              <a:off x="6142" y="3926"/>
              <a:ext cx="159" cy="24"/>
            </a:xfrm>
            <a:custGeom>
              <a:avLst/>
              <a:gdLst>
                <a:gd name="T0" fmla="*/ 57 w 59"/>
                <a:gd name="T1" fmla="*/ 1 h 9"/>
                <a:gd name="T2" fmla="*/ 1 w 59"/>
                <a:gd name="T3" fmla="*/ 4 h 9"/>
                <a:gd name="T4" fmla="*/ 1 w 59"/>
                <a:gd name="T5" fmla="*/ 5 h 9"/>
                <a:gd name="T6" fmla="*/ 57 w 59"/>
                <a:gd name="T7" fmla="*/ 3 h 9"/>
                <a:gd name="T8" fmla="*/ 57 w 59"/>
                <a:gd name="T9" fmla="*/ 1 h 9"/>
              </a:gdLst>
              <a:ahLst/>
              <a:cxnLst>
                <a:cxn ang="0">
                  <a:pos x="T0" y="T1"/>
                </a:cxn>
                <a:cxn ang="0">
                  <a:pos x="T2" y="T3"/>
                </a:cxn>
                <a:cxn ang="0">
                  <a:pos x="T4" y="T5"/>
                </a:cxn>
                <a:cxn ang="0">
                  <a:pos x="T6" y="T7"/>
                </a:cxn>
                <a:cxn ang="0">
                  <a:pos x="T8" y="T9"/>
                </a:cxn>
              </a:cxnLst>
              <a:rect l="0" t="0" r="r" b="b"/>
              <a:pathLst>
                <a:path w="59" h="9">
                  <a:moveTo>
                    <a:pt x="57" y="1"/>
                  </a:moveTo>
                  <a:cubicBezTo>
                    <a:pt x="38" y="3"/>
                    <a:pt x="20" y="5"/>
                    <a:pt x="1" y="4"/>
                  </a:cubicBezTo>
                  <a:cubicBezTo>
                    <a:pt x="0" y="3"/>
                    <a:pt x="0" y="5"/>
                    <a:pt x="1" y="5"/>
                  </a:cubicBezTo>
                  <a:cubicBezTo>
                    <a:pt x="19" y="9"/>
                    <a:pt x="40" y="9"/>
                    <a:pt x="57" y="3"/>
                  </a:cubicBezTo>
                  <a:cubicBezTo>
                    <a:pt x="59" y="3"/>
                    <a:pt x="59"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5"/>
            <p:cNvSpPr/>
            <p:nvPr/>
          </p:nvSpPr>
          <p:spPr bwMode="auto">
            <a:xfrm>
              <a:off x="6153" y="3855"/>
              <a:ext cx="151" cy="30"/>
            </a:xfrm>
            <a:custGeom>
              <a:avLst/>
              <a:gdLst>
                <a:gd name="T0" fmla="*/ 54 w 56"/>
                <a:gd name="T1" fmla="*/ 0 h 11"/>
                <a:gd name="T2" fmla="*/ 1 w 56"/>
                <a:gd name="T3" fmla="*/ 8 h 11"/>
                <a:gd name="T4" fmla="*/ 1 w 56"/>
                <a:gd name="T5" fmla="*/ 10 h 11"/>
                <a:gd name="T6" fmla="*/ 55 w 56"/>
                <a:gd name="T7" fmla="*/ 3 h 11"/>
                <a:gd name="T8" fmla="*/ 54 w 56"/>
                <a:gd name="T9" fmla="*/ 0 h 11"/>
              </a:gdLst>
              <a:ahLst/>
              <a:cxnLst>
                <a:cxn ang="0">
                  <a:pos x="T0" y="T1"/>
                </a:cxn>
                <a:cxn ang="0">
                  <a:pos x="T2" y="T3"/>
                </a:cxn>
                <a:cxn ang="0">
                  <a:pos x="T4" y="T5"/>
                </a:cxn>
                <a:cxn ang="0">
                  <a:pos x="T6" y="T7"/>
                </a:cxn>
                <a:cxn ang="0">
                  <a:pos x="T8" y="T9"/>
                </a:cxn>
              </a:cxnLst>
              <a:rect l="0" t="0" r="r" b="b"/>
              <a:pathLst>
                <a:path w="56" h="11">
                  <a:moveTo>
                    <a:pt x="54" y="0"/>
                  </a:moveTo>
                  <a:cubicBezTo>
                    <a:pt x="36" y="2"/>
                    <a:pt x="19" y="5"/>
                    <a:pt x="1" y="8"/>
                  </a:cubicBezTo>
                  <a:cubicBezTo>
                    <a:pt x="0" y="8"/>
                    <a:pt x="0" y="11"/>
                    <a:pt x="1" y="10"/>
                  </a:cubicBezTo>
                  <a:cubicBezTo>
                    <a:pt x="19" y="8"/>
                    <a:pt x="37" y="7"/>
                    <a:pt x="55" y="3"/>
                  </a:cubicBezTo>
                  <a:cubicBezTo>
                    <a:pt x="56" y="3"/>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6"/>
            <p:cNvSpPr/>
            <p:nvPr/>
          </p:nvSpPr>
          <p:spPr bwMode="auto">
            <a:xfrm>
              <a:off x="6147" y="3793"/>
              <a:ext cx="154" cy="24"/>
            </a:xfrm>
            <a:custGeom>
              <a:avLst/>
              <a:gdLst>
                <a:gd name="T0" fmla="*/ 55 w 57"/>
                <a:gd name="T1" fmla="*/ 0 h 9"/>
                <a:gd name="T2" fmla="*/ 2 w 57"/>
                <a:gd name="T3" fmla="*/ 6 h 9"/>
                <a:gd name="T4" fmla="*/ 2 w 57"/>
                <a:gd name="T5" fmla="*/ 8 h 9"/>
                <a:gd name="T6" fmla="*/ 55 w 57"/>
                <a:gd name="T7" fmla="*/ 3 h 9"/>
                <a:gd name="T8" fmla="*/ 55 w 57"/>
                <a:gd name="T9" fmla="*/ 0 h 9"/>
              </a:gdLst>
              <a:ahLst/>
              <a:cxnLst>
                <a:cxn ang="0">
                  <a:pos x="T0" y="T1"/>
                </a:cxn>
                <a:cxn ang="0">
                  <a:pos x="T2" y="T3"/>
                </a:cxn>
                <a:cxn ang="0">
                  <a:pos x="T4" y="T5"/>
                </a:cxn>
                <a:cxn ang="0">
                  <a:pos x="T6" y="T7"/>
                </a:cxn>
                <a:cxn ang="0">
                  <a:pos x="T8" y="T9"/>
                </a:cxn>
              </a:cxnLst>
              <a:rect l="0" t="0" r="r" b="b"/>
              <a:pathLst>
                <a:path w="57" h="9">
                  <a:moveTo>
                    <a:pt x="55" y="0"/>
                  </a:moveTo>
                  <a:cubicBezTo>
                    <a:pt x="37" y="2"/>
                    <a:pt x="20" y="6"/>
                    <a:pt x="2" y="6"/>
                  </a:cubicBezTo>
                  <a:cubicBezTo>
                    <a:pt x="0" y="6"/>
                    <a:pt x="0" y="8"/>
                    <a:pt x="2" y="8"/>
                  </a:cubicBezTo>
                  <a:cubicBezTo>
                    <a:pt x="19" y="9"/>
                    <a:pt x="39" y="8"/>
                    <a:pt x="55" y="3"/>
                  </a:cubicBezTo>
                  <a:cubicBezTo>
                    <a:pt x="57"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7"/>
            <p:cNvSpPr/>
            <p:nvPr/>
          </p:nvSpPr>
          <p:spPr bwMode="auto">
            <a:xfrm>
              <a:off x="6155" y="3736"/>
              <a:ext cx="141" cy="21"/>
            </a:xfrm>
            <a:custGeom>
              <a:avLst/>
              <a:gdLst>
                <a:gd name="T0" fmla="*/ 51 w 52"/>
                <a:gd name="T1" fmla="*/ 0 h 8"/>
                <a:gd name="T2" fmla="*/ 1 w 52"/>
                <a:gd name="T3" fmla="*/ 6 h 8"/>
                <a:gd name="T4" fmla="*/ 2 w 52"/>
                <a:gd name="T5" fmla="*/ 8 h 8"/>
                <a:gd name="T6" fmla="*/ 51 w 52"/>
                <a:gd name="T7" fmla="*/ 3 h 8"/>
                <a:gd name="T8" fmla="*/ 51 w 52"/>
                <a:gd name="T9" fmla="*/ 0 h 8"/>
              </a:gdLst>
              <a:ahLst/>
              <a:cxnLst>
                <a:cxn ang="0">
                  <a:pos x="T0" y="T1"/>
                </a:cxn>
                <a:cxn ang="0">
                  <a:pos x="T2" y="T3"/>
                </a:cxn>
                <a:cxn ang="0">
                  <a:pos x="T4" y="T5"/>
                </a:cxn>
                <a:cxn ang="0">
                  <a:pos x="T6" y="T7"/>
                </a:cxn>
                <a:cxn ang="0">
                  <a:pos x="T8" y="T9"/>
                </a:cxn>
              </a:cxnLst>
              <a:rect l="0" t="0" r="r" b="b"/>
              <a:pathLst>
                <a:path w="52" h="8">
                  <a:moveTo>
                    <a:pt x="51" y="0"/>
                  </a:moveTo>
                  <a:cubicBezTo>
                    <a:pt x="34" y="0"/>
                    <a:pt x="17" y="3"/>
                    <a:pt x="1" y="6"/>
                  </a:cubicBezTo>
                  <a:cubicBezTo>
                    <a:pt x="0" y="6"/>
                    <a:pt x="0" y="8"/>
                    <a:pt x="2" y="8"/>
                  </a:cubicBezTo>
                  <a:cubicBezTo>
                    <a:pt x="18" y="6"/>
                    <a:pt x="34" y="5"/>
                    <a:pt x="51" y="3"/>
                  </a:cubicBezTo>
                  <a:cubicBezTo>
                    <a:pt x="52" y="3"/>
                    <a:pt x="52"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8"/>
            <p:cNvSpPr/>
            <p:nvPr/>
          </p:nvSpPr>
          <p:spPr bwMode="auto">
            <a:xfrm>
              <a:off x="6147" y="3687"/>
              <a:ext cx="162" cy="19"/>
            </a:xfrm>
            <a:custGeom>
              <a:avLst/>
              <a:gdLst>
                <a:gd name="T0" fmla="*/ 58 w 60"/>
                <a:gd name="T1" fmla="*/ 0 h 7"/>
                <a:gd name="T2" fmla="*/ 2 w 60"/>
                <a:gd name="T3" fmla="*/ 5 h 7"/>
                <a:gd name="T4" fmla="*/ 2 w 60"/>
                <a:gd name="T5" fmla="*/ 7 h 7"/>
                <a:gd name="T6" fmla="*/ 58 w 60"/>
                <a:gd name="T7" fmla="*/ 3 h 7"/>
                <a:gd name="T8" fmla="*/ 58 w 60"/>
                <a:gd name="T9" fmla="*/ 0 h 7"/>
              </a:gdLst>
              <a:ahLst/>
              <a:cxnLst>
                <a:cxn ang="0">
                  <a:pos x="T0" y="T1"/>
                </a:cxn>
                <a:cxn ang="0">
                  <a:pos x="T2" y="T3"/>
                </a:cxn>
                <a:cxn ang="0">
                  <a:pos x="T4" y="T5"/>
                </a:cxn>
                <a:cxn ang="0">
                  <a:pos x="T6" y="T7"/>
                </a:cxn>
                <a:cxn ang="0">
                  <a:pos x="T8" y="T9"/>
                </a:cxn>
              </a:cxnLst>
              <a:rect l="0" t="0" r="r" b="b"/>
              <a:pathLst>
                <a:path w="60" h="7">
                  <a:moveTo>
                    <a:pt x="58" y="0"/>
                  </a:moveTo>
                  <a:cubicBezTo>
                    <a:pt x="39" y="2"/>
                    <a:pt x="20" y="4"/>
                    <a:pt x="2" y="5"/>
                  </a:cubicBezTo>
                  <a:cubicBezTo>
                    <a:pt x="0" y="5"/>
                    <a:pt x="0" y="7"/>
                    <a:pt x="2" y="7"/>
                  </a:cubicBezTo>
                  <a:cubicBezTo>
                    <a:pt x="20" y="7"/>
                    <a:pt x="40" y="6"/>
                    <a:pt x="58" y="3"/>
                  </a:cubicBezTo>
                  <a:cubicBezTo>
                    <a:pt x="60" y="3"/>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9"/>
            <p:cNvSpPr/>
            <p:nvPr/>
          </p:nvSpPr>
          <p:spPr bwMode="auto">
            <a:xfrm>
              <a:off x="4817" y="4260"/>
              <a:ext cx="184" cy="16"/>
            </a:xfrm>
            <a:custGeom>
              <a:avLst/>
              <a:gdLst>
                <a:gd name="T0" fmla="*/ 66 w 68"/>
                <a:gd name="T1" fmla="*/ 1 h 6"/>
                <a:gd name="T2" fmla="*/ 0 w 68"/>
                <a:gd name="T3" fmla="*/ 2 h 6"/>
                <a:gd name="T4" fmla="*/ 0 w 68"/>
                <a:gd name="T5" fmla="*/ 3 h 6"/>
                <a:gd name="T6" fmla="*/ 66 w 68"/>
                <a:gd name="T7" fmla="*/ 4 h 6"/>
                <a:gd name="T8" fmla="*/ 66 w 68"/>
                <a:gd name="T9" fmla="*/ 1 h 6"/>
              </a:gdLst>
              <a:ahLst/>
              <a:cxnLst>
                <a:cxn ang="0">
                  <a:pos x="T0" y="T1"/>
                </a:cxn>
                <a:cxn ang="0">
                  <a:pos x="T2" y="T3"/>
                </a:cxn>
                <a:cxn ang="0">
                  <a:pos x="T4" y="T5"/>
                </a:cxn>
                <a:cxn ang="0">
                  <a:pos x="T6" y="T7"/>
                </a:cxn>
                <a:cxn ang="0">
                  <a:pos x="T8" y="T9"/>
                </a:cxn>
              </a:cxnLst>
              <a:rect l="0" t="0" r="r" b="b"/>
              <a:pathLst>
                <a:path w="68" h="6">
                  <a:moveTo>
                    <a:pt x="66" y="1"/>
                  </a:moveTo>
                  <a:cubicBezTo>
                    <a:pt x="44" y="1"/>
                    <a:pt x="22" y="0"/>
                    <a:pt x="0" y="2"/>
                  </a:cubicBezTo>
                  <a:cubicBezTo>
                    <a:pt x="0" y="2"/>
                    <a:pt x="0" y="3"/>
                    <a:pt x="0" y="3"/>
                  </a:cubicBezTo>
                  <a:cubicBezTo>
                    <a:pt x="21" y="6"/>
                    <a:pt x="44" y="5"/>
                    <a:pt x="66" y="4"/>
                  </a:cubicBezTo>
                  <a:cubicBezTo>
                    <a:pt x="68" y="4"/>
                    <a:pt x="68" y="1"/>
                    <a:pt x="6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0"/>
            <p:cNvSpPr/>
            <p:nvPr/>
          </p:nvSpPr>
          <p:spPr bwMode="auto">
            <a:xfrm>
              <a:off x="4790" y="4225"/>
              <a:ext cx="238" cy="22"/>
            </a:xfrm>
            <a:custGeom>
              <a:avLst/>
              <a:gdLst>
                <a:gd name="T0" fmla="*/ 86 w 88"/>
                <a:gd name="T1" fmla="*/ 1 h 8"/>
                <a:gd name="T2" fmla="*/ 1 w 88"/>
                <a:gd name="T3" fmla="*/ 1 h 8"/>
                <a:gd name="T4" fmla="*/ 1 w 88"/>
                <a:gd name="T5" fmla="*/ 2 h 8"/>
                <a:gd name="T6" fmla="*/ 86 w 88"/>
                <a:gd name="T7" fmla="*/ 4 h 8"/>
                <a:gd name="T8" fmla="*/ 86 w 88"/>
                <a:gd name="T9" fmla="*/ 1 h 8"/>
              </a:gdLst>
              <a:ahLst/>
              <a:cxnLst>
                <a:cxn ang="0">
                  <a:pos x="T0" y="T1"/>
                </a:cxn>
                <a:cxn ang="0">
                  <a:pos x="T2" y="T3"/>
                </a:cxn>
                <a:cxn ang="0">
                  <a:pos x="T4" y="T5"/>
                </a:cxn>
                <a:cxn ang="0">
                  <a:pos x="T6" y="T7"/>
                </a:cxn>
                <a:cxn ang="0">
                  <a:pos x="T8" y="T9"/>
                </a:cxn>
              </a:cxnLst>
              <a:rect l="0" t="0" r="r" b="b"/>
              <a:pathLst>
                <a:path w="88" h="8">
                  <a:moveTo>
                    <a:pt x="86" y="1"/>
                  </a:moveTo>
                  <a:cubicBezTo>
                    <a:pt x="58" y="2"/>
                    <a:pt x="30" y="3"/>
                    <a:pt x="1" y="1"/>
                  </a:cubicBezTo>
                  <a:cubicBezTo>
                    <a:pt x="0" y="0"/>
                    <a:pt x="0" y="2"/>
                    <a:pt x="1" y="2"/>
                  </a:cubicBezTo>
                  <a:cubicBezTo>
                    <a:pt x="29" y="5"/>
                    <a:pt x="58" y="8"/>
                    <a:pt x="86" y="4"/>
                  </a:cubicBezTo>
                  <a:cubicBezTo>
                    <a:pt x="88" y="4"/>
                    <a:pt x="88" y="1"/>
                    <a:pt x="8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1"/>
            <p:cNvSpPr/>
            <p:nvPr/>
          </p:nvSpPr>
          <p:spPr bwMode="auto">
            <a:xfrm>
              <a:off x="4793" y="4173"/>
              <a:ext cx="222" cy="16"/>
            </a:xfrm>
            <a:custGeom>
              <a:avLst/>
              <a:gdLst>
                <a:gd name="T0" fmla="*/ 80 w 82"/>
                <a:gd name="T1" fmla="*/ 1 h 6"/>
                <a:gd name="T2" fmla="*/ 1 w 82"/>
                <a:gd name="T3" fmla="*/ 2 h 6"/>
                <a:gd name="T4" fmla="*/ 1 w 82"/>
                <a:gd name="T5" fmla="*/ 4 h 6"/>
                <a:gd name="T6" fmla="*/ 80 w 82"/>
                <a:gd name="T7" fmla="*/ 4 h 6"/>
                <a:gd name="T8" fmla="*/ 80 w 82"/>
                <a:gd name="T9" fmla="*/ 1 h 6"/>
              </a:gdLst>
              <a:ahLst/>
              <a:cxnLst>
                <a:cxn ang="0">
                  <a:pos x="T0" y="T1"/>
                </a:cxn>
                <a:cxn ang="0">
                  <a:pos x="T2" y="T3"/>
                </a:cxn>
                <a:cxn ang="0">
                  <a:pos x="T4" y="T5"/>
                </a:cxn>
                <a:cxn ang="0">
                  <a:pos x="T6" y="T7"/>
                </a:cxn>
                <a:cxn ang="0">
                  <a:pos x="T8" y="T9"/>
                </a:cxn>
              </a:cxnLst>
              <a:rect l="0" t="0" r="r" b="b"/>
              <a:pathLst>
                <a:path w="82" h="6">
                  <a:moveTo>
                    <a:pt x="80" y="1"/>
                  </a:moveTo>
                  <a:cubicBezTo>
                    <a:pt x="54" y="0"/>
                    <a:pt x="27" y="1"/>
                    <a:pt x="1" y="2"/>
                  </a:cubicBezTo>
                  <a:cubicBezTo>
                    <a:pt x="0" y="2"/>
                    <a:pt x="0" y="4"/>
                    <a:pt x="1" y="4"/>
                  </a:cubicBezTo>
                  <a:cubicBezTo>
                    <a:pt x="27" y="4"/>
                    <a:pt x="54" y="6"/>
                    <a:pt x="80" y="4"/>
                  </a:cubicBezTo>
                  <a:cubicBezTo>
                    <a:pt x="82" y="4"/>
                    <a:pt x="82" y="1"/>
                    <a:pt x="8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2"/>
            <p:cNvSpPr/>
            <p:nvPr/>
          </p:nvSpPr>
          <p:spPr bwMode="auto">
            <a:xfrm>
              <a:off x="4793" y="4127"/>
              <a:ext cx="227" cy="14"/>
            </a:xfrm>
            <a:custGeom>
              <a:avLst/>
              <a:gdLst>
                <a:gd name="T0" fmla="*/ 81 w 84"/>
                <a:gd name="T1" fmla="*/ 0 h 5"/>
                <a:gd name="T2" fmla="*/ 1 w 84"/>
                <a:gd name="T3" fmla="*/ 2 h 5"/>
                <a:gd name="T4" fmla="*/ 1 w 84"/>
                <a:gd name="T5" fmla="*/ 3 h 5"/>
                <a:gd name="T6" fmla="*/ 81 w 84"/>
                <a:gd name="T7" fmla="*/ 3 h 5"/>
                <a:gd name="T8" fmla="*/ 81 w 84"/>
                <a:gd name="T9" fmla="*/ 0 h 5"/>
              </a:gdLst>
              <a:ahLst/>
              <a:cxnLst>
                <a:cxn ang="0">
                  <a:pos x="T0" y="T1"/>
                </a:cxn>
                <a:cxn ang="0">
                  <a:pos x="T2" y="T3"/>
                </a:cxn>
                <a:cxn ang="0">
                  <a:pos x="T4" y="T5"/>
                </a:cxn>
                <a:cxn ang="0">
                  <a:pos x="T6" y="T7"/>
                </a:cxn>
                <a:cxn ang="0">
                  <a:pos x="T8" y="T9"/>
                </a:cxn>
              </a:cxnLst>
              <a:rect l="0" t="0" r="r" b="b"/>
              <a:pathLst>
                <a:path w="84" h="5">
                  <a:moveTo>
                    <a:pt x="81" y="0"/>
                  </a:moveTo>
                  <a:cubicBezTo>
                    <a:pt x="55" y="1"/>
                    <a:pt x="28" y="1"/>
                    <a:pt x="1" y="2"/>
                  </a:cubicBezTo>
                  <a:cubicBezTo>
                    <a:pt x="0" y="2"/>
                    <a:pt x="0" y="3"/>
                    <a:pt x="1" y="3"/>
                  </a:cubicBezTo>
                  <a:cubicBezTo>
                    <a:pt x="28" y="5"/>
                    <a:pt x="55" y="5"/>
                    <a:pt x="81" y="3"/>
                  </a:cubicBezTo>
                  <a:cubicBezTo>
                    <a:pt x="84" y="3"/>
                    <a:pt x="84" y="0"/>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3"/>
            <p:cNvSpPr/>
            <p:nvPr/>
          </p:nvSpPr>
          <p:spPr bwMode="auto">
            <a:xfrm>
              <a:off x="4801" y="4081"/>
              <a:ext cx="214" cy="22"/>
            </a:xfrm>
            <a:custGeom>
              <a:avLst/>
              <a:gdLst>
                <a:gd name="T0" fmla="*/ 77 w 79"/>
                <a:gd name="T1" fmla="*/ 5 h 8"/>
                <a:gd name="T2" fmla="*/ 1 w 79"/>
                <a:gd name="T3" fmla="*/ 0 h 8"/>
                <a:gd name="T4" fmla="*/ 1 w 79"/>
                <a:gd name="T5" fmla="*/ 2 h 8"/>
                <a:gd name="T6" fmla="*/ 77 w 79"/>
                <a:gd name="T7" fmla="*/ 8 h 8"/>
                <a:gd name="T8" fmla="*/ 77 w 79"/>
                <a:gd name="T9" fmla="*/ 5 h 8"/>
              </a:gdLst>
              <a:ahLst/>
              <a:cxnLst>
                <a:cxn ang="0">
                  <a:pos x="T0" y="T1"/>
                </a:cxn>
                <a:cxn ang="0">
                  <a:pos x="T2" y="T3"/>
                </a:cxn>
                <a:cxn ang="0">
                  <a:pos x="T4" y="T5"/>
                </a:cxn>
                <a:cxn ang="0">
                  <a:pos x="T6" y="T7"/>
                </a:cxn>
                <a:cxn ang="0">
                  <a:pos x="T8" y="T9"/>
                </a:cxn>
              </a:cxnLst>
              <a:rect l="0" t="0" r="r" b="b"/>
              <a:pathLst>
                <a:path w="79" h="8">
                  <a:moveTo>
                    <a:pt x="77" y="5"/>
                  </a:moveTo>
                  <a:cubicBezTo>
                    <a:pt x="52" y="2"/>
                    <a:pt x="26" y="1"/>
                    <a:pt x="1" y="0"/>
                  </a:cubicBezTo>
                  <a:cubicBezTo>
                    <a:pt x="0" y="0"/>
                    <a:pt x="0" y="2"/>
                    <a:pt x="1" y="2"/>
                  </a:cubicBezTo>
                  <a:cubicBezTo>
                    <a:pt x="26" y="4"/>
                    <a:pt x="52" y="7"/>
                    <a:pt x="77" y="8"/>
                  </a:cubicBezTo>
                  <a:cubicBezTo>
                    <a:pt x="79" y="8"/>
                    <a:pt x="79" y="5"/>
                    <a:pt x="7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4"/>
            <p:cNvSpPr/>
            <p:nvPr/>
          </p:nvSpPr>
          <p:spPr bwMode="auto">
            <a:xfrm>
              <a:off x="3428" y="4233"/>
              <a:ext cx="173" cy="19"/>
            </a:xfrm>
            <a:custGeom>
              <a:avLst/>
              <a:gdLst>
                <a:gd name="T0" fmla="*/ 62 w 64"/>
                <a:gd name="T1" fmla="*/ 1 h 7"/>
                <a:gd name="T2" fmla="*/ 1 w 64"/>
                <a:gd name="T3" fmla="*/ 4 h 7"/>
                <a:gd name="T4" fmla="*/ 1 w 64"/>
                <a:gd name="T5" fmla="*/ 6 h 7"/>
                <a:gd name="T6" fmla="*/ 63 w 64"/>
                <a:gd name="T7" fmla="*/ 3 h 7"/>
                <a:gd name="T8" fmla="*/ 62 w 64"/>
                <a:gd name="T9" fmla="*/ 1 h 7"/>
              </a:gdLst>
              <a:ahLst/>
              <a:cxnLst>
                <a:cxn ang="0">
                  <a:pos x="T0" y="T1"/>
                </a:cxn>
                <a:cxn ang="0">
                  <a:pos x="T2" y="T3"/>
                </a:cxn>
                <a:cxn ang="0">
                  <a:pos x="T4" y="T5"/>
                </a:cxn>
                <a:cxn ang="0">
                  <a:pos x="T6" y="T7"/>
                </a:cxn>
                <a:cxn ang="0">
                  <a:pos x="T8" y="T9"/>
                </a:cxn>
              </a:cxnLst>
              <a:rect l="0" t="0" r="r" b="b"/>
              <a:pathLst>
                <a:path w="64" h="7">
                  <a:moveTo>
                    <a:pt x="62" y="1"/>
                  </a:moveTo>
                  <a:cubicBezTo>
                    <a:pt x="42" y="0"/>
                    <a:pt x="21" y="3"/>
                    <a:pt x="1" y="4"/>
                  </a:cubicBezTo>
                  <a:cubicBezTo>
                    <a:pt x="0" y="4"/>
                    <a:pt x="0" y="6"/>
                    <a:pt x="1" y="6"/>
                  </a:cubicBezTo>
                  <a:cubicBezTo>
                    <a:pt x="21" y="6"/>
                    <a:pt x="43" y="7"/>
                    <a:pt x="63" y="3"/>
                  </a:cubicBezTo>
                  <a:cubicBezTo>
                    <a:pt x="64" y="3"/>
                    <a:pt x="64" y="1"/>
                    <a:pt x="6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5"/>
            <p:cNvSpPr/>
            <p:nvPr/>
          </p:nvSpPr>
          <p:spPr bwMode="auto">
            <a:xfrm>
              <a:off x="3425" y="4181"/>
              <a:ext cx="179" cy="19"/>
            </a:xfrm>
            <a:custGeom>
              <a:avLst/>
              <a:gdLst>
                <a:gd name="T0" fmla="*/ 63 w 66"/>
                <a:gd name="T1" fmla="*/ 0 h 7"/>
                <a:gd name="T2" fmla="*/ 1 w 66"/>
                <a:gd name="T3" fmla="*/ 4 h 7"/>
                <a:gd name="T4" fmla="*/ 1 w 66"/>
                <a:gd name="T5" fmla="*/ 6 h 7"/>
                <a:gd name="T6" fmla="*/ 64 w 66"/>
                <a:gd name="T7" fmla="*/ 3 h 7"/>
                <a:gd name="T8" fmla="*/ 63 w 66"/>
                <a:gd name="T9" fmla="*/ 0 h 7"/>
              </a:gdLst>
              <a:ahLst/>
              <a:cxnLst>
                <a:cxn ang="0">
                  <a:pos x="T0" y="T1"/>
                </a:cxn>
                <a:cxn ang="0">
                  <a:pos x="T2" y="T3"/>
                </a:cxn>
                <a:cxn ang="0">
                  <a:pos x="T4" y="T5"/>
                </a:cxn>
                <a:cxn ang="0">
                  <a:pos x="T6" y="T7"/>
                </a:cxn>
                <a:cxn ang="0">
                  <a:pos x="T8" y="T9"/>
                </a:cxn>
              </a:cxnLst>
              <a:rect l="0" t="0" r="r" b="b"/>
              <a:pathLst>
                <a:path w="66" h="7">
                  <a:moveTo>
                    <a:pt x="63" y="0"/>
                  </a:moveTo>
                  <a:cubicBezTo>
                    <a:pt x="42" y="3"/>
                    <a:pt x="22" y="5"/>
                    <a:pt x="1" y="4"/>
                  </a:cubicBezTo>
                  <a:cubicBezTo>
                    <a:pt x="0" y="4"/>
                    <a:pt x="0" y="6"/>
                    <a:pt x="1" y="6"/>
                  </a:cubicBezTo>
                  <a:cubicBezTo>
                    <a:pt x="22" y="7"/>
                    <a:pt x="43" y="6"/>
                    <a:pt x="64" y="3"/>
                  </a:cubicBezTo>
                  <a:cubicBezTo>
                    <a:pt x="66" y="2"/>
                    <a:pt x="65"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6"/>
            <p:cNvSpPr/>
            <p:nvPr/>
          </p:nvSpPr>
          <p:spPr bwMode="auto">
            <a:xfrm>
              <a:off x="3433" y="4116"/>
              <a:ext cx="179" cy="16"/>
            </a:xfrm>
            <a:custGeom>
              <a:avLst/>
              <a:gdLst>
                <a:gd name="T0" fmla="*/ 64 w 66"/>
                <a:gd name="T1" fmla="*/ 0 h 6"/>
                <a:gd name="T2" fmla="*/ 2 w 66"/>
                <a:gd name="T3" fmla="*/ 4 h 6"/>
                <a:gd name="T4" fmla="*/ 2 w 66"/>
                <a:gd name="T5" fmla="*/ 6 h 6"/>
                <a:gd name="T6" fmla="*/ 65 w 66"/>
                <a:gd name="T7" fmla="*/ 2 h 6"/>
                <a:gd name="T8" fmla="*/ 64 w 66"/>
                <a:gd name="T9" fmla="*/ 0 h 6"/>
              </a:gdLst>
              <a:ahLst/>
              <a:cxnLst>
                <a:cxn ang="0">
                  <a:pos x="T0" y="T1"/>
                </a:cxn>
                <a:cxn ang="0">
                  <a:pos x="T2" y="T3"/>
                </a:cxn>
                <a:cxn ang="0">
                  <a:pos x="T4" y="T5"/>
                </a:cxn>
                <a:cxn ang="0">
                  <a:pos x="T6" y="T7"/>
                </a:cxn>
                <a:cxn ang="0">
                  <a:pos x="T8" y="T9"/>
                </a:cxn>
              </a:cxnLst>
              <a:rect l="0" t="0" r="r" b="b"/>
              <a:pathLst>
                <a:path w="66" h="6">
                  <a:moveTo>
                    <a:pt x="64" y="0"/>
                  </a:moveTo>
                  <a:cubicBezTo>
                    <a:pt x="43" y="0"/>
                    <a:pt x="22" y="2"/>
                    <a:pt x="2" y="4"/>
                  </a:cubicBezTo>
                  <a:cubicBezTo>
                    <a:pt x="0" y="4"/>
                    <a:pt x="0" y="6"/>
                    <a:pt x="2" y="6"/>
                  </a:cubicBezTo>
                  <a:cubicBezTo>
                    <a:pt x="23" y="5"/>
                    <a:pt x="44" y="5"/>
                    <a:pt x="65" y="2"/>
                  </a:cubicBezTo>
                  <a:cubicBezTo>
                    <a:pt x="66" y="2"/>
                    <a:pt x="66" y="0"/>
                    <a:pt x="6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7"/>
            <p:cNvSpPr/>
            <p:nvPr/>
          </p:nvSpPr>
          <p:spPr bwMode="auto">
            <a:xfrm>
              <a:off x="3428" y="4048"/>
              <a:ext cx="184" cy="16"/>
            </a:xfrm>
            <a:custGeom>
              <a:avLst/>
              <a:gdLst>
                <a:gd name="T0" fmla="*/ 66 w 68"/>
                <a:gd name="T1" fmla="*/ 0 h 6"/>
                <a:gd name="T2" fmla="*/ 1 w 68"/>
                <a:gd name="T3" fmla="*/ 4 h 6"/>
                <a:gd name="T4" fmla="*/ 1 w 68"/>
                <a:gd name="T5" fmla="*/ 6 h 6"/>
                <a:gd name="T6" fmla="*/ 67 w 68"/>
                <a:gd name="T7" fmla="*/ 3 h 6"/>
                <a:gd name="T8" fmla="*/ 66 w 68"/>
                <a:gd name="T9" fmla="*/ 0 h 6"/>
              </a:gdLst>
              <a:ahLst/>
              <a:cxnLst>
                <a:cxn ang="0">
                  <a:pos x="T0" y="T1"/>
                </a:cxn>
                <a:cxn ang="0">
                  <a:pos x="T2" y="T3"/>
                </a:cxn>
                <a:cxn ang="0">
                  <a:pos x="T4" y="T5"/>
                </a:cxn>
                <a:cxn ang="0">
                  <a:pos x="T6" y="T7"/>
                </a:cxn>
                <a:cxn ang="0">
                  <a:pos x="T8" y="T9"/>
                </a:cxn>
              </a:cxnLst>
              <a:rect l="0" t="0" r="r" b="b"/>
              <a:pathLst>
                <a:path w="68" h="6">
                  <a:moveTo>
                    <a:pt x="66" y="0"/>
                  </a:moveTo>
                  <a:cubicBezTo>
                    <a:pt x="45" y="1"/>
                    <a:pt x="23" y="3"/>
                    <a:pt x="1" y="4"/>
                  </a:cubicBezTo>
                  <a:cubicBezTo>
                    <a:pt x="0" y="4"/>
                    <a:pt x="0" y="6"/>
                    <a:pt x="1" y="6"/>
                  </a:cubicBezTo>
                  <a:cubicBezTo>
                    <a:pt x="23" y="6"/>
                    <a:pt x="45" y="6"/>
                    <a:pt x="67" y="3"/>
                  </a:cubicBezTo>
                  <a:cubicBezTo>
                    <a:pt x="68" y="3"/>
                    <a:pt x="68"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8"/>
            <p:cNvSpPr/>
            <p:nvPr/>
          </p:nvSpPr>
          <p:spPr bwMode="auto">
            <a:xfrm>
              <a:off x="3422" y="3983"/>
              <a:ext cx="192" cy="22"/>
            </a:xfrm>
            <a:custGeom>
              <a:avLst/>
              <a:gdLst>
                <a:gd name="T0" fmla="*/ 70 w 71"/>
                <a:gd name="T1" fmla="*/ 1 h 8"/>
                <a:gd name="T2" fmla="*/ 2 w 71"/>
                <a:gd name="T3" fmla="*/ 6 h 8"/>
                <a:gd name="T4" fmla="*/ 2 w 71"/>
                <a:gd name="T5" fmla="*/ 8 h 8"/>
                <a:gd name="T6" fmla="*/ 70 w 71"/>
                <a:gd name="T7" fmla="*/ 3 h 8"/>
                <a:gd name="T8" fmla="*/ 70 w 71"/>
                <a:gd name="T9" fmla="*/ 1 h 8"/>
              </a:gdLst>
              <a:ahLst/>
              <a:cxnLst>
                <a:cxn ang="0">
                  <a:pos x="T0" y="T1"/>
                </a:cxn>
                <a:cxn ang="0">
                  <a:pos x="T2" y="T3"/>
                </a:cxn>
                <a:cxn ang="0">
                  <a:pos x="T4" y="T5"/>
                </a:cxn>
                <a:cxn ang="0">
                  <a:pos x="T6" y="T7"/>
                </a:cxn>
                <a:cxn ang="0">
                  <a:pos x="T8" y="T9"/>
                </a:cxn>
              </a:cxnLst>
              <a:rect l="0" t="0" r="r" b="b"/>
              <a:pathLst>
                <a:path w="71" h="8">
                  <a:moveTo>
                    <a:pt x="70" y="1"/>
                  </a:moveTo>
                  <a:cubicBezTo>
                    <a:pt x="47" y="0"/>
                    <a:pt x="24" y="4"/>
                    <a:pt x="2" y="6"/>
                  </a:cubicBezTo>
                  <a:cubicBezTo>
                    <a:pt x="0" y="6"/>
                    <a:pt x="0" y="8"/>
                    <a:pt x="2" y="8"/>
                  </a:cubicBezTo>
                  <a:cubicBezTo>
                    <a:pt x="24" y="7"/>
                    <a:pt x="48" y="7"/>
                    <a:pt x="70" y="3"/>
                  </a:cubicBezTo>
                  <a:cubicBezTo>
                    <a:pt x="71" y="3"/>
                    <a:pt x="71" y="1"/>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9"/>
            <p:cNvSpPr/>
            <p:nvPr/>
          </p:nvSpPr>
          <p:spPr bwMode="auto">
            <a:xfrm>
              <a:off x="3417" y="3907"/>
              <a:ext cx="184" cy="13"/>
            </a:xfrm>
            <a:custGeom>
              <a:avLst/>
              <a:gdLst>
                <a:gd name="T0" fmla="*/ 66 w 68"/>
                <a:gd name="T1" fmla="*/ 0 h 5"/>
                <a:gd name="T2" fmla="*/ 1 w 68"/>
                <a:gd name="T3" fmla="*/ 0 h 5"/>
                <a:gd name="T4" fmla="*/ 1 w 68"/>
                <a:gd name="T5" fmla="*/ 2 h 5"/>
                <a:gd name="T6" fmla="*/ 66 w 68"/>
                <a:gd name="T7" fmla="*/ 3 h 5"/>
                <a:gd name="T8" fmla="*/ 66 w 68"/>
                <a:gd name="T9" fmla="*/ 0 h 5"/>
              </a:gdLst>
              <a:ahLst/>
              <a:cxnLst>
                <a:cxn ang="0">
                  <a:pos x="T0" y="T1"/>
                </a:cxn>
                <a:cxn ang="0">
                  <a:pos x="T2" y="T3"/>
                </a:cxn>
                <a:cxn ang="0">
                  <a:pos x="T4" y="T5"/>
                </a:cxn>
                <a:cxn ang="0">
                  <a:pos x="T6" y="T7"/>
                </a:cxn>
                <a:cxn ang="0">
                  <a:pos x="T8" y="T9"/>
                </a:cxn>
              </a:cxnLst>
              <a:rect l="0" t="0" r="r" b="b"/>
              <a:pathLst>
                <a:path w="68" h="5">
                  <a:moveTo>
                    <a:pt x="66" y="0"/>
                  </a:moveTo>
                  <a:cubicBezTo>
                    <a:pt x="45" y="0"/>
                    <a:pt x="23" y="1"/>
                    <a:pt x="1" y="0"/>
                  </a:cubicBezTo>
                  <a:cubicBezTo>
                    <a:pt x="0" y="0"/>
                    <a:pt x="0" y="2"/>
                    <a:pt x="1" y="2"/>
                  </a:cubicBezTo>
                  <a:cubicBezTo>
                    <a:pt x="23" y="4"/>
                    <a:pt x="45" y="5"/>
                    <a:pt x="66" y="3"/>
                  </a:cubicBezTo>
                  <a:cubicBezTo>
                    <a:pt x="68" y="3"/>
                    <a:pt x="68"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0"/>
            <p:cNvSpPr/>
            <p:nvPr/>
          </p:nvSpPr>
          <p:spPr bwMode="auto">
            <a:xfrm>
              <a:off x="3398" y="3834"/>
              <a:ext cx="468" cy="24"/>
            </a:xfrm>
            <a:custGeom>
              <a:avLst/>
              <a:gdLst>
                <a:gd name="T0" fmla="*/ 171 w 173"/>
                <a:gd name="T1" fmla="*/ 4 h 9"/>
                <a:gd name="T2" fmla="*/ 89 w 173"/>
                <a:gd name="T3" fmla="*/ 1 h 9"/>
                <a:gd name="T4" fmla="*/ 1 w 173"/>
                <a:gd name="T5" fmla="*/ 2 h 9"/>
                <a:gd name="T6" fmla="*/ 1 w 173"/>
                <a:gd name="T7" fmla="*/ 4 h 9"/>
                <a:gd name="T8" fmla="*/ 81 w 173"/>
                <a:gd name="T9" fmla="*/ 4 h 9"/>
                <a:gd name="T10" fmla="*/ 171 w 173"/>
                <a:gd name="T11" fmla="*/ 8 h 9"/>
                <a:gd name="T12" fmla="*/ 171 w 173"/>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73" h="9">
                  <a:moveTo>
                    <a:pt x="171" y="4"/>
                  </a:moveTo>
                  <a:cubicBezTo>
                    <a:pt x="143" y="1"/>
                    <a:pt x="116" y="0"/>
                    <a:pt x="89" y="1"/>
                  </a:cubicBezTo>
                  <a:cubicBezTo>
                    <a:pt x="60" y="1"/>
                    <a:pt x="30" y="7"/>
                    <a:pt x="1" y="2"/>
                  </a:cubicBezTo>
                  <a:cubicBezTo>
                    <a:pt x="0" y="2"/>
                    <a:pt x="0" y="4"/>
                    <a:pt x="1" y="4"/>
                  </a:cubicBezTo>
                  <a:cubicBezTo>
                    <a:pt x="27" y="9"/>
                    <a:pt x="54" y="5"/>
                    <a:pt x="81" y="4"/>
                  </a:cubicBezTo>
                  <a:cubicBezTo>
                    <a:pt x="111" y="4"/>
                    <a:pt x="141" y="6"/>
                    <a:pt x="171" y="8"/>
                  </a:cubicBezTo>
                  <a:cubicBezTo>
                    <a:pt x="173" y="8"/>
                    <a:pt x="173" y="4"/>
                    <a:pt x="17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1"/>
            <p:cNvSpPr/>
            <p:nvPr/>
          </p:nvSpPr>
          <p:spPr bwMode="auto">
            <a:xfrm>
              <a:off x="3649" y="3880"/>
              <a:ext cx="198" cy="24"/>
            </a:xfrm>
            <a:custGeom>
              <a:avLst/>
              <a:gdLst>
                <a:gd name="T0" fmla="*/ 71 w 73"/>
                <a:gd name="T1" fmla="*/ 2 h 9"/>
                <a:gd name="T2" fmla="*/ 1 w 73"/>
                <a:gd name="T3" fmla="*/ 8 h 9"/>
                <a:gd name="T4" fmla="*/ 2 w 73"/>
                <a:gd name="T5" fmla="*/ 9 h 9"/>
                <a:gd name="T6" fmla="*/ 71 w 73"/>
                <a:gd name="T7" fmla="*/ 4 h 9"/>
                <a:gd name="T8" fmla="*/ 71 w 73"/>
                <a:gd name="T9" fmla="*/ 2 h 9"/>
              </a:gdLst>
              <a:ahLst/>
              <a:cxnLst>
                <a:cxn ang="0">
                  <a:pos x="T0" y="T1"/>
                </a:cxn>
                <a:cxn ang="0">
                  <a:pos x="T2" y="T3"/>
                </a:cxn>
                <a:cxn ang="0">
                  <a:pos x="T4" y="T5"/>
                </a:cxn>
                <a:cxn ang="0">
                  <a:pos x="T6" y="T7"/>
                </a:cxn>
                <a:cxn ang="0">
                  <a:pos x="T8" y="T9"/>
                </a:cxn>
              </a:cxnLst>
              <a:rect l="0" t="0" r="r" b="b"/>
              <a:pathLst>
                <a:path w="73" h="9">
                  <a:moveTo>
                    <a:pt x="71" y="2"/>
                  </a:moveTo>
                  <a:cubicBezTo>
                    <a:pt x="48" y="0"/>
                    <a:pt x="24" y="4"/>
                    <a:pt x="1" y="8"/>
                  </a:cubicBezTo>
                  <a:cubicBezTo>
                    <a:pt x="0" y="8"/>
                    <a:pt x="1" y="9"/>
                    <a:pt x="2" y="9"/>
                  </a:cubicBezTo>
                  <a:cubicBezTo>
                    <a:pt x="25" y="7"/>
                    <a:pt x="48" y="8"/>
                    <a:pt x="71" y="4"/>
                  </a:cubicBezTo>
                  <a:cubicBezTo>
                    <a:pt x="73" y="4"/>
                    <a:pt x="72" y="2"/>
                    <a:pt x="7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2"/>
            <p:cNvSpPr/>
            <p:nvPr/>
          </p:nvSpPr>
          <p:spPr bwMode="auto">
            <a:xfrm>
              <a:off x="3403" y="3760"/>
              <a:ext cx="403" cy="16"/>
            </a:xfrm>
            <a:custGeom>
              <a:avLst/>
              <a:gdLst>
                <a:gd name="T0" fmla="*/ 147 w 149"/>
                <a:gd name="T1" fmla="*/ 3 h 6"/>
                <a:gd name="T2" fmla="*/ 1 w 149"/>
                <a:gd name="T3" fmla="*/ 0 h 6"/>
                <a:gd name="T4" fmla="*/ 1 w 149"/>
                <a:gd name="T5" fmla="*/ 2 h 6"/>
                <a:gd name="T6" fmla="*/ 147 w 149"/>
                <a:gd name="T7" fmla="*/ 6 h 6"/>
                <a:gd name="T8" fmla="*/ 147 w 149"/>
                <a:gd name="T9" fmla="*/ 3 h 6"/>
              </a:gdLst>
              <a:ahLst/>
              <a:cxnLst>
                <a:cxn ang="0">
                  <a:pos x="T0" y="T1"/>
                </a:cxn>
                <a:cxn ang="0">
                  <a:pos x="T2" y="T3"/>
                </a:cxn>
                <a:cxn ang="0">
                  <a:pos x="T4" y="T5"/>
                </a:cxn>
                <a:cxn ang="0">
                  <a:pos x="T6" y="T7"/>
                </a:cxn>
                <a:cxn ang="0">
                  <a:pos x="T8" y="T9"/>
                </a:cxn>
              </a:cxnLst>
              <a:rect l="0" t="0" r="r" b="b"/>
              <a:pathLst>
                <a:path w="149" h="6">
                  <a:moveTo>
                    <a:pt x="147" y="3"/>
                  </a:moveTo>
                  <a:cubicBezTo>
                    <a:pt x="98" y="1"/>
                    <a:pt x="50" y="1"/>
                    <a:pt x="1" y="0"/>
                  </a:cubicBezTo>
                  <a:cubicBezTo>
                    <a:pt x="0" y="0"/>
                    <a:pt x="0" y="2"/>
                    <a:pt x="1" y="2"/>
                  </a:cubicBezTo>
                  <a:cubicBezTo>
                    <a:pt x="50" y="4"/>
                    <a:pt x="98" y="6"/>
                    <a:pt x="147" y="6"/>
                  </a:cubicBezTo>
                  <a:cubicBezTo>
                    <a:pt x="149" y="6"/>
                    <a:pt x="149" y="3"/>
                    <a:pt x="14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3"/>
            <p:cNvSpPr/>
            <p:nvPr/>
          </p:nvSpPr>
          <p:spPr bwMode="auto">
            <a:xfrm>
              <a:off x="3344" y="3687"/>
              <a:ext cx="487" cy="22"/>
            </a:xfrm>
            <a:custGeom>
              <a:avLst/>
              <a:gdLst>
                <a:gd name="T0" fmla="*/ 177 w 180"/>
                <a:gd name="T1" fmla="*/ 0 h 8"/>
                <a:gd name="T2" fmla="*/ 1 w 180"/>
                <a:gd name="T3" fmla="*/ 1 h 8"/>
                <a:gd name="T4" fmla="*/ 1 w 180"/>
                <a:gd name="T5" fmla="*/ 3 h 8"/>
                <a:gd name="T6" fmla="*/ 177 w 180"/>
                <a:gd name="T7" fmla="*/ 4 h 8"/>
                <a:gd name="T8" fmla="*/ 177 w 180"/>
                <a:gd name="T9" fmla="*/ 0 h 8"/>
              </a:gdLst>
              <a:ahLst/>
              <a:cxnLst>
                <a:cxn ang="0">
                  <a:pos x="T0" y="T1"/>
                </a:cxn>
                <a:cxn ang="0">
                  <a:pos x="T2" y="T3"/>
                </a:cxn>
                <a:cxn ang="0">
                  <a:pos x="T4" y="T5"/>
                </a:cxn>
                <a:cxn ang="0">
                  <a:pos x="T6" y="T7"/>
                </a:cxn>
                <a:cxn ang="0">
                  <a:pos x="T8" y="T9"/>
                </a:cxn>
              </a:cxnLst>
              <a:rect l="0" t="0" r="r" b="b"/>
              <a:pathLst>
                <a:path w="180" h="8">
                  <a:moveTo>
                    <a:pt x="177" y="0"/>
                  </a:moveTo>
                  <a:cubicBezTo>
                    <a:pt x="118" y="2"/>
                    <a:pt x="60" y="3"/>
                    <a:pt x="1" y="1"/>
                  </a:cubicBezTo>
                  <a:cubicBezTo>
                    <a:pt x="0" y="1"/>
                    <a:pt x="0" y="3"/>
                    <a:pt x="1" y="3"/>
                  </a:cubicBezTo>
                  <a:cubicBezTo>
                    <a:pt x="60" y="7"/>
                    <a:pt x="119" y="8"/>
                    <a:pt x="177" y="4"/>
                  </a:cubicBezTo>
                  <a:cubicBezTo>
                    <a:pt x="179" y="4"/>
                    <a:pt x="180" y="0"/>
                    <a:pt x="1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4"/>
            <p:cNvSpPr/>
            <p:nvPr/>
          </p:nvSpPr>
          <p:spPr bwMode="auto">
            <a:xfrm>
              <a:off x="3368" y="3619"/>
              <a:ext cx="430" cy="24"/>
            </a:xfrm>
            <a:custGeom>
              <a:avLst/>
              <a:gdLst>
                <a:gd name="T0" fmla="*/ 156 w 159"/>
                <a:gd name="T1" fmla="*/ 4 h 9"/>
                <a:gd name="T2" fmla="*/ 2 w 159"/>
                <a:gd name="T3" fmla="*/ 5 h 9"/>
                <a:gd name="T4" fmla="*/ 2 w 159"/>
                <a:gd name="T5" fmla="*/ 7 h 9"/>
                <a:gd name="T6" fmla="*/ 156 w 159"/>
                <a:gd name="T7" fmla="*/ 8 h 9"/>
                <a:gd name="T8" fmla="*/ 156 w 159"/>
                <a:gd name="T9" fmla="*/ 4 h 9"/>
              </a:gdLst>
              <a:ahLst/>
              <a:cxnLst>
                <a:cxn ang="0">
                  <a:pos x="T0" y="T1"/>
                </a:cxn>
                <a:cxn ang="0">
                  <a:pos x="T2" y="T3"/>
                </a:cxn>
                <a:cxn ang="0">
                  <a:pos x="T4" y="T5"/>
                </a:cxn>
                <a:cxn ang="0">
                  <a:pos x="T6" y="T7"/>
                </a:cxn>
                <a:cxn ang="0">
                  <a:pos x="T8" y="T9"/>
                </a:cxn>
              </a:cxnLst>
              <a:rect l="0" t="0" r="r" b="b"/>
              <a:pathLst>
                <a:path w="159" h="9">
                  <a:moveTo>
                    <a:pt x="156" y="4"/>
                  </a:moveTo>
                  <a:cubicBezTo>
                    <a:pt x="105" y="0"/>
                    <a:pt x="53" y="3"/>
                    <a:pt x="2" y="5"/>
                  </a:cubicBezTo>
                  <a:cubicBezTo>
                    <a:pt x="0" y="5"/>
                    <a:pt x="0" y="7"/>
                    <a:pt x="2" y="7"/>
                  </a:cubicBezTo>
                  <a:cubicBezTo>
                    <a:pt x="53" y="7"/>
                    <a:pt x="105" y="9"/>
                    <a:pt x="156" y="8"/>
                  </a:cubicBezTo>
                  <a:cubicBezTo>
                    <a:pt x="159" y="8"/>
                    <a:pt x="158" y="4"/>
                    <a:pt x="15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5"/>
            <p:cNvSpPr/>
            <p:nvPr/>
          </p:nvSpPr>
          <p:spPr bwMode="auto">
            <a:xfrm>
              <a:off x="2263" y="4249"/>
              <a:ext cx="235" cy="22"/>
            </a:xfrm>
            <a:custGeom>
              <a:avLst/>
              <a:gdLst>
                <a:gd name="T0" fmla="*/ 86 w 87"/>
                <a:gd name="T1" fmla="*/ 3 h 8"/>
                <a:gd name="T2" fmla="*/ 49 w 87"/>
                <a:gd name="T3" fmla="*/ 3 h 8"/>
                <a:gd name="T4" fmla="*/ 1 w 87"/>
                <a:gd name="T5" fmla="*/ 4 h 8"/>
                <a:gd name="T6" fmla="*/ 1 w 87"/>
                <a:gd name="T7" fmla="*/ 6 h 8"/>
                <a:gd name="T8" fmla="*/ 49 w 87"/>
                <a:gd name="T9" fmla="*/ 6 h 8"/>
                <a:gd name="T10" fmla="*/ 86 w 87"/>
                <a:gd name="T11" fmla="*/ 5 h 8"/>
                <a:gd name="T12" fmla="*/ 86 w 8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87" h="8">
                  <a:moveTo>
                    <a:pt x="86" y="3"/>
                  </a:moveTo>
                  <a:cubicBezTo>
                    <a:pt x="75" y="0"/>
                    <a:pt x="61" y="3"/>
                    <a:pt x="49" y="3"/>
                  </a:cubicBezTo>
                  <a:cubicBezTo>
                    <a:pt x="33" y="3"/>
                    <a:pt x="17" y="3"/>
                    <a:pt x="1" y="4"/>
                  </a:cubicBezTo>
                  <a:cubicBezTo>
                    <a:pt x="0" y="4"/>
                    <a:pt x="0" y="6"/>
                    <a:pt x="1" y="6"/>
                  </a:cubicBezTo>
                  <a:cubicBezTo>
                    <a:pt x="17" y="6"/>
                    <a:pt x="33" y="6"/>
                    <a:pt x="49" y="6"/>
                  </a:cubicBezTo>
                  <a:cubicBezTo>
                    <a:pt x="61" y="6"/>
                    <a:pt x="75" y="8"/>
                    <a:pt x="86" y="5"/>
                  </a:cubicBezTo>
                  <a:cubicBezTo>
                    <a:pt x="87" y="5"/>
                    <a:pt x="87" y="3"/>
                    <a:pt x="8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2274" y="4214"/>
              <a:ext cx="221" cy="24"/>
            </a:xfrm>
            <a:custGeom>
              <a:avLst/>
              <a:gdLst>
                <a:gd name="T0" fmla="*/ 80 w 82"/>
                <a:gd name="T1" fmla="*/ 4 h 9"/>
                <a:gd name="T2" fmla="*/ 1 w 82"/>
                <a:gd name="T3" fmla="*/ 1 h 9"/>
                <a:gd name="T4" fmla="*/ 1 w 82"/>
                <a:gd name="T5" fmla="*/ 2 h 9"/>
                <a:gd name="T6" fmla="*/ 80 w 82"/>
                <a:gd name="T7" fmla="*/ 7 h 9"/>
                <a:gd name="T8" fmla="*/ 80 w 82"/>
                <a:gd name="T9" fmla="*/ 4 h 9"/>
              </a:gdLst>
              <a:ahLst/>
              <a:cxnLst>
                <a:cxn ang="0">
                  <a:pos x="T0" y="T1"/>
                </a:cxn>
                <a:cxn ang="0">
                  <a:pos x="T2" y="T3"/>
                </a:cxn>
                <a:cxn ang="0">
                  <a:pos x="T4" y="T5"/>
                </a:cxn>
                <a:cxn ang="0">
                  <a:pos x="T6" y="T7"/>
                </a:cxn>
                <a:cxn ang="0">
                  <a:pos x="T8" y="T9"/>
                </a:cxn>
              </a:cxnLst>
              <a:rect l="0" t="0" r="r" b="b"/>
              <a:pathLst>
                <a:path w="82" h="9">
                  <a:moveTo>
                    <a:pt x="80" y="4"/>
                  </a:moveTo>
                  <a:cubicBezTo>
                    <a:pt x="54" y="3"/>
                    <a:pt x="28" y="3"/>
                    <a:pt x="1" y="1"/>
                  </a:cubicBezTo>
                  <a:cubicBezTo>
                    <a:pt x="0" y="0"/>
                    <a:pt x="0" y="2"/>
                    <a:pt x="1" y="2"/>
                  </a:cubicBezTo>
                  <a:cubicBezTo>
                    <a:pt x="27" y="6"/>
                    <a:pt x="54" y="9"/>
                    <a:pt x="80" y="7"/>
                  </a:cubicBezTo>
                  <a:cubicBezTo>
                    <a:pt x="82" y="6"/>
                    <a:pt x="82" y="4"/>
                    <a:pt x="8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2265" y="4157"/>
              <a:ext cx="219" cy="16"/>
            </a:xfrm>
            <a:custGeom>
              <a:avLst/>
              <a:gdLst>
                <a:gd name="T0" fmla="*/ 79 w 81"/>
                <a:gd name="T1" fmla="*/ 0 h 6"/>
                <a:gd name="T2" fmla="*/ 2 w 81"/>
                <a:gd name="T3" fmla="*/ 1 h 6"/>
                <a:gd name="T4" fmla="*/ 2 w 81"/>
                <a:gd name="T5" fmla="*/ 3 h 6"/>
                <a:gd name="T6" fmla="*/ 79 w 81"/>
                <a:gd name="T7" fmla="*/ 3 h 6"/>
                <a:gd name="T8" fmla="*/ 79 w 81"/>
                <a:gd name="T9" fmla="*/ 0 h 6"/>
              </a:gdLst>
              <a:ahLst/>
              <a:cxnLst>
                <a:cxn ang="0">
                  <a:pos x="T0" y="T1"/>
                </a:cxn>
                <a:cxn ang="0">
                  <a:pos x="T2" y="T3"/>
                </a:cxn>
                <a:cxn ang="0">
                  <a:pos x="T4" y="T5"/>
                </a:cxn>
                <a:cxn ang="0">
                  <a:pos x="T6" y="T7"/>
                </a:cxn>
                <a:cxn ang="0">
                  <a:pos x="T8" y="T9"/>
                </a:cxn>
              </a:cxnLst>
              <a:rect l="0" t="0" r="r" b="b"/>
              <a:pathLst>
                <a:path w="81" h="6">
                  <a:moveTo>
                    <a:pt x="79" y="0"/>
                  </a:moveTo>
                  <a:cubicBezTo>
                    <a:pt x="53" y="2"/>
                    <a:pt x="28" y="3"/>
                    <a:pt x="2" y="1"/>
                  </a:cubicBezTo>
                  <a:cubicBezTo>
                    <a:pt x="0" y="1"/>
                    <a:pt x="0" y="3"/>
                    <a:pt x="2" y="3"/>
                  </a:cubicBezTo>
                  <a:cubicBezTo>
                    <a:pt x="27" y="6"/>
                    <a:pt x="53" y="6"/>
                    <a:pt x="79" y="3"/>
                  </a:cubicBezTo>
                  <a:cubicBezTo>
                    <a:pt x="81" y="3"/>
                    <a:pt x="81"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8"/>
            <p:cNvSpPr/>
            <p:nvPr/>
          </p:nvSpPr>
          <p:spPr bwMode="auto">
            <a:xfrm>
              <a:off x="2284" y="4108"/>
              <a:ext cx="200" cy="16"/>
            </a:xfrm>
            <a:custGeom>
              <a:avLst/>
              <a:gdLst>
                <a:gd name="T0" fmla="*/ 72 w 74"/>
                <a:gd name="T1" fmla="*/ 0 h 6"/>
                <a:gd name="T2" fmla="*/ 1 w 74"/>
                <a:gd name="T3" fmla="*/ 4 h 6"/>
                <a:gd name="T4" fmla="*/ 1 w 74"/>
                <a:gd name="T5" fmla="*/ 6 h 6"/>
                <a:gd name="T6" fmla="*/ 72 w 74"/>
                <a:gd name="T7" fmla="*/ 2 h 6"/>
                <a:gd name="T8" fmla="*/ 72 w 74"/>
                <a:gd name="T9" fmla="*/ 0 h 6"/>
              </a:gdLst>
              <a:ahLst/>
              <a:cxnLst>
                <a:cxn ang="0">
                  <a:pos x="T0" y="T1"/>
                </a:cxn>
                <a:cxn ang="0">
                  <a:pos x="T2" y="T3"/>
                </a:cxn>
                <a:cxn ang="0">
                  <a:pos x="T4" y="T5"/>
                </a:cxn>
                <a:cxn ang="0">
                  <a:pos x="T6" y="T7"/>
                </a:cxn>
                <a:cxn ang="0">
                  <a:pos x="T8" y="T9"/>
                </a:cxn>
              </a:cxnLst>
              <a:rect l="0" t="0" r="r" b="b"/>
              <a:pathLst>
                <a:path w="74" h="6">
                  <a:moveTo>
                    <a:pt x="72" y="0"/>
                  </a:moveTo>
                  <a:cubicBezTo>
                    <a:pt x="48" y="1"/>
                    <a:pt x="25" y="3"/>
                    <a:pt x="1" y="4"/>
                  </a:cubicBezTo>
                  <a:cubicBezTo>
                    <a:pt x="0" y="4"/>
                    <a:pt x="0" y="6"/>
                    <a:pt x="1" y="6"/>
                  </a:cubicBezTo>
                  <a:cubicBezTo>
                    <a:pt x="25" y="6"/>
                    <a:pt x="49" y="6"/>
                    <a:pt x="72" y="2"/>
                  </a:cubicBezTo>
                  <a:cubicBezTo>
                    <a:pt x="74" y="2"/>
                    <a:pt x="73"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2284" y="4054"/>
              <a:ext cx="184" cy="10"/>
            </a:xfrm>
            <a:custGeom>
              <a:avLst/>
              <a:gdLst>
                <a:gd name="T0" fmla="*/ 67 w 68"/>
                <a:gd name="T1" fmla="*/ 0 h 4"/>
                <a:gd name="T2" fmla="*/ 1 w 68"/>
                <a:gd name="T3" fmla="*/ 2 h 4"/>
                <a:gd name="T4" fmla="*/ 1 w 68"/>
                <a:gd name="T5" fmla="*/ 4 h 4"/>
                <a:gd name="T6" fmla="*/ 67 w 68"/>
                <a:gd name="T7" fmla="*/ 3 h 4"/>
                <a:gd name="T8" fmla="*/ 67 w 68"/>
                <a:gd name="T9" fmla="*/ 0 h 4"/>
              </a:gdLst>
              <a:ahLst/>
              <a:cxnLst>
                <a:cxn ang="0">
                  <a:pos x="T0" y="T1"/>
                </a:cxn>
                <a:cxn ang="0">
                  <a:pos x="T2" y="T3"/>
                </a:cxn>
                <a:cxn ang="0">
                  <a:pos x="T4" y="T5"/>
                </a:cxn>
                <a:cxn ang="0">
                  <a:pos x="T6" y="T7"/>
                </a:cxn>
                <a:cxn ang="0">
                  <a:pos x="T8" y="T9"/>
                </a:cxn>
              </a:cxnLst>
              <a:rect l="0" t="0" r="r" b="b"/>
              <a:pathLst>
                <a:path w="68" h="4">
                  <a:moveTo>
                    <a:pt x="67" y="0"/>
                  </a:moveTo>
                  <a:cubicBezTo>
                    <a:pt x="45" y="0"/>
                    <a:pt x="23" y="1"/>
                    <a:pt x="1" y="2"/>
                  </a:cubicBezTo>
                  <a:cubicBezTo>
                    <a:pt x="0" y="2"/>
                    <a:pt x="0" y="4"/>
                    <a:pt x="1" y="4"/>
                  </a:cubicBezTo>
                  <a:cubicBezTo>
                    <a:pt x="23" y="4"/>
                    <a:pt x="45" y="4"/>
                    <a:pt x="67" y="3"/>
                  </a:cubicBezTo>
                  <a:cubicBezTo>
                    <a:pt x="68" y="3"/>
                    <a:pt x="68"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2276" y="4005"/>
              <a:ext cx="176" cy="24"/>
            </a:xfrm>
            <a:custGeom>
              <a:avLst/>
              <a:gdLst>
                <a:gd name="T0" fmla="*/ 63 w 65"/>
                <a:gd name="T1" fmla="*/ 1 h 9"/>
                <a:gd name="T2" fmla="*/ 2 w 65"/>
                <a:gd name="T3" fmla="*/ 4 h 9"/>
                <a:gd name="T4" fmla="*/ 1 w 65"/>
                <a:gd name="T5" fmla="*/ 6 h 9"/>
                <a:gd name="T6" fmla="*/ 63 w 65"/>
                <a:gd name="T7" fmla="*/ 3 h 9"/>
                <a:gd name="T8" fmla="*/ 63 w 65"/>
                <a:gd name="T9" fmla="*/ 1 h 9"/>
              </a:gdLst>
              <a:ahLst/>
              <a:cxnLst>
                <a:cxn ang="0">
                  <a:pos x="T0" y="T1"/>
                </a:cxn>
                <a:cxn ang="0">
                  <a:pos x="T2" y="T3"/>
                </a:cxn>
                <a:cxn ang="0">
                  <a:pos x="T4" y="T5"/>
                </a:cxn>
                <a:cxn ang="0">
                  <a:pos x="T6" y="T7"/>
                </a:cxn>
                <a:cxn ang="0">
                  <a:pos x="T8" y="T9"/>
                </a:cxn>
              </a:cxnLst>
              <a:rect l="0" t="0" r="r" b="b"/>
              <a:pathLst>
                <a:path w="65" h="9">
                  <a:moveTo>
                    <a:pt x="63" y="1"/>
                  </a:moveTo>
                  <a:cubicBezTo>
                    <a:pt x="42" y="4"/>
                    <a:pt x="23" y="5"/>
                    <a:pt x="2" y="4"/>
                  </a:cubicBezTo>
                  <a:cubicBezTo>
                    <a:pt x="1" y="4"/>
                    <a:pt x="0" y="6"/>
                    <a:pt x="1" y="6"/>
                  </a:cubicBezTo>
                  <a:cubicBezTo>
                    <a:pt x="21" y="9"/>
                    <a:pt x="44" y="9"/>
                    <a:pt x="63" y="3"/>
                  </a:cubicBezTo>
                  <a:cubicBezTo>
                    <a:pt x="65" y="3"/>
                    <a:pt x="64" y="0"/>
                    <a:pt x="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1"/>
            <p:cNvSpPr/>
            <p:nvPr/>
          </p:nvSpPr>
          <p:spPr bwMode="auto">
            <a:xfrm>
              <a:off x="2260" y="3956"/>
              <a:ext cx="184" cy="19"/>
            </a:xfrm>
            <a:custGeom>
              <a:avLst/>
              <a:gdLst>
                <a:gd name="T0" fmla="*/ 66 w 68"/>
                <a:gd name="T1" fmla="*/ 0 h 7"/>
                <a:gd name="T2" fmla="*/ 1 w 68"/>
                <a:gd name="T3" fmla="*/ 5 h 7"/>
                <a:gd name="T4" fmla="*/ 1 w 68"/>
                <a:gd name="T5" fmla="*/ 6 h 7"/>
                <a:gd name="T6" fmla="*/ 67 w 68"/>
                <a:gd name="T7" fmla="*/ 2 h 7"/>
                <a:gd name="T8" fmla="*/ 66 w 68"/>
                <a:gd name="T9" fmla="*/ 0 h 7"/>
              </a:gdLst>
              <a:ahLst/>
              <a:cxnLst>
                <a:cxn ang="0">
                  <a:pos x="T0" y="T1"/>
                </a:cxn>
                <a:cxn ang="0">
                  <a:pos x="T2" y="T3"/>
                </a:cxn>
                <a:cxn ang="0">
                  <a:pos x="T4" y="T5"/>
                </a:cxn>
                <a:cxn ang="0">
                  <a:pos x="T6" y="T7"/>
                </a:cxn>
                <a:cxn ang="0">
                  <a:pos x="T8" y="T9"/>
                </a:cxn>
              </a:cxnLst>
              <a:rect l="0" t="0" r="r" b="b"/>
              <a:pathLst>
                <a:path w="68" h="7">
                  <a:moveTo>
                    <a:pt x="66" y="0"/>
                  </a:moveTo>
                  <a:cubicBezTo>
                    <a:pt x="45" y="1"/>
                    <a:pt x="23" y="3"/>
                    <a:pt x="1" y="5"/>
                  </a:cubicBezTo>
                  <a:cubicBezTo>
                    <a:pt x="0" y="5"/>
                    <a:pt x="0" y="6"/>
                    <a:pt x="1" y="6"/>
                  </a:cubicBezTo>
                  <a:cubicBezTo>
                    <a:pt x="23" y="7"/>
                    <a:pt x="45" y="6"/>
                    <a:pt x="67" y="2"/>
                  </a:cubicBezTo>
                  <a:cubicBezTo>
                    <a:pt x="68" y="2"/>
                    <a:pt x="67"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2"/>
            <p:cNvSpPr/>
            <p:nvPr/>
          </p:nvSpPr>
          <p:spPr bwMode="auto">
            <a:xfrm>
              <a:off x="2260" y="3904"/>
              <a:ext cx="173" cy="22"/>
            </a:xfrm>
            <a:custGeom>
              <a:avLst/>
              <a:gdLst>
                <a:gd name="T0" fmla="*/ 62 w 64"/>
                <a:gd name="T1" fmla="*/ 0 h 8"/>
                <a:gd name="T2" fmla="*/ 1 w 64"/>
                <a:gd name="T3" fmla="*/ 7 h 8"/>
                <a:gd name="T4" fmla="*/ 1 w 64"/>
                <a:gd name="T5" fmla="*/ 8 h 8"/>
                <a:gd name="T6" fmla="*/ 63 w 64"/>
                <a:gd name="T7" fmla="*/ 3 h 8"/>
                <a:gd name="T8" fmla="*/ 62 w 64"/>
                <a:gd name="T9" fmla="*/ 0 h 8"/>
              </a:gdLst>
              <a:ahLst/>
              <a:cxnLst>
                <a:cxn ang="0">
                  <a:pos x="T0" y="T1"/>
                </a:cxn>
                <a:cxn ang="0">
                  <a:pos x="T2" y="T3"/>
                </a:cxn>
                <a:cxn ang="0">
                  <a:pos x="T4" y="T5"/>
                </a:cxn>
                <a:cxn ang="0">
                  <a:pos x="T6" y="T7"/>
                </a:cxn>
                <a:cxn ang="0">
                  <a:pos x="T8" y="T9"/>
                </a:cxn>
              </a:cxnLst>
              <a:rect l="0" t="0" r="r" b="b"/>
              <a:pathLst>
                <a:path w="64" h="8">
                  <a:moveTo>
                    <a:pt x="62" y="0"/>
                  </a:moveTo>
                  <a:cubicBezTo>
                    <a:pt x="42" y="1"/>
                    <a:pt x="21" y="4"/>
                    <a:pt x="1" y="7"/>
                  </a:cubicBezTo>
                  <a:cubicBezTo>
                    <a:pt x="0" y="7"/>
                    <a:pt x="0" y="8"/>
                    <a:pt x="1" y="8"/>
                  </a:cubicBezTo>
                  <a:cubicBezTo>
                    <a:pt x="21" y="7"/>
                    <a:pt x="43" y="6"/>
                    <a:pt x="63" y="3"/>
                  </a:cubicBezTo>
                  <a:cubicBezTo>
                    <a:pt x="64" y="3"/>
                    <a:pt x="64"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3"/>
            <p:cNvSpPr/>
            <p:nvPr/>
          </p:nvSpPr>
          <p:spPr bwMode="auto">
            <a:xfrm>
              <a:off x="2252" y="3861"/>
              <a:ext cx="189" cy="21"/>
            </a:xfrm>
            <a:custGeom>
              <a:avLst/>
              <a:gdLst>
                <a:gd name="T0" fmla="*/ 68 w 70"/>
                <a:gd name="T1" fmla="*/ 0 h 8"/>
                <a:gd name="T2" fmla="*/ 1 w 70"/>
                <a:gd name="T3" fmla="*/ 6 h 8"/>
                <a:gd name="T4" fmla="*/ 1 w 70"/>
                <a:gd name="T5" fmla="*/ 8 h 8"/>
                <a:gd name="T6" fmla="*/ 68 w 70"/>
                <a:gd name="T7" fmla="*/ 3 h 8"/>
                <a:gd name="T8" fmla="*/ 68 w 70"/>
                <a:gd name="T9" fmla="*/ 0 h 8"/>
              </a:gdLst>
              <a:ahLst/>
              <a:cxnLst>
                <a:cxn ang="0">
                  <a:pos x="T0" y="T1"/>
                </a:cxn>
                <a:cxn ang="0">
                  <a:pos x="T2" y="T3"/>
                </a:cxn>
                <a:cxn ang="0">
                  <a:pos x="T4" y="T5"/>
                </a:cxn>
                <a:cxn ang="0">
                  <a:pos x="T6" y="T7"/>
                </a:cxn>
                <a:cxn ang="0">
                  <a:pos x="T8" y="T9"/>
                </a:cxn>
              </a:cxnLst>
              <a:rect l="0" t="0" r="r" b="b"/>
              <a:pathLst>
                <a:path w="70" h="8">
                  <a:moveTo>
                    <a:pt x="68" y="0"/>
                  </a:moveTo>
                  <a:cubicBezTo>
                    <a:pt x="46" y="2"/>
                    <a:pt x="24" y="5"/>
                    <a:pt x="1" y="6"/>
                  </a:cubicBezTo>
                  <a:cubicBezTo>
                    <a:pt x="0" y="6"/>
                    <a:pt x="0" y="8"/>
                    <a:pt x="1" y="8"/>
                  </a:cubicBezTo>
                  <a:cubicBezTo>
                    <a:pt x="24" y="8"/>
                    <a:pt x="46" y="7"/>
                    <a:pt x="68" y="3"/>
                  </a:cubicBezTo>
                  <a:cubicBezTo>
                    <a:pt x="70" y="2"/>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4"/>
            <p:cNvSpPr/>
            <p:nvPr/>
          </p:nvSpPr>
          <p:spPr bwMode="auto">
            <a:xfrm>
              <a:off x="2260" y="3812"/>
              <a:ext cx="181" cy="24"/>
            </a:xfrm>
            <a:custGeom>
              <a:avLst/>
              <a:gdLst>
                <a:gd name="T0" fmla="*/ 65 w 67"/>
                <a:gd name="T1" fmla="*/ 0 h 9"/>
                <a:gd name="T2" fmla="*/ 1 w 67"/>
                <a:gd name="T3" fmla="*/ 7 h 9"/>
                <a:gd name="T4" fmla="*/ 1 w 67"/>
                <a:gd name="T5" fmla="*/ 9 h 9"/>
                <a:gd name="T6" fmla="*/ 65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2"/>
                    <a:pt x="22" y="4"/>
                    <a:pt x="1" y="7"/>
                  </a:cubicBezTo>
                  <a:cubicBezTo>
                    <a:pt x="0" y="7"/>
                    <a:pt x="0" y="9"/>
                    <a:pt x="1" y="9"/>
                  </a:cubicBezTo>
                  <a:cubicBezTo>
                    <a:pt x="22" y="9"/>
                    <a:pt x="45" y="7"/>
                    <a:pt x="65" y="3"/>
                  </a:cubicBezTo>
                  <a:cubicBezTo>
                    <a:pt x="67" y="2"/>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5"/>
            <p:cNvSpPr/>
            <p:nvPr/>
          </p:nvSpPr>
          <p:spPr bwMode="auto">
            <a:xfrm>
              <a:off x="2263" y="3757"/>
              <a:ext cx="181" cy="25"/>
            </a:xfrm>
            <a:custGeom>
              <a:avLst/>
              <a:gdLst>
                <a:gd name="T0" fmla="*/ 65 w 67"/>
                <a:gd name="T1" fmla="*/ 0 h 9"/>
                <a:gd name="T2" fmla="*/ 1 w 67"/>
                <a:gd name="T3" fmla="*/ 7 h 9"/>
                <a:gd name="T4" fmla="*/ 1 w 67"/>
                <a:gd name="T5" fmla="*/ 9 h 9"/>
                <a:gd name="T6" fmla="*/ 66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1"/>
                    <a:pt x="22" y="3"/>
                    <a:pt x="1" y="7"/>
                  </a:cubicBezTo>
                  <a:cubicBezTo>
                    <a:pt x="0" y="7"/>
                    <a:pt x="1" y="9"/>
                    <a:pt x="1" y="9"/>
                  </a:cubicBezTo>
                  <a:cubicBezTo>
                    <a:pt x="22" y="8"/>
                    <a:pt x="45" y="6"/>
                    <a:pt x="66" y="3"/>
                  </a:cubicBezTo>
                  <a:cubicBezTo>
                    <a:pt x="67" y="3"/>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6"/>
            <p:cNvSpPr/>
            <p:nvPr/>
          </p:nvSpPr>
          <p:spPr bwMode="auto">
            <a:xfrm>
              <a:off x="2271" y="3717"/>
              <a:ext cx="170" cy="16"/>
            </a:xfrm>
            <a:custGeom>
              <a:avLst/>
              <a:gdLst>
                <a:gd name="T0" fmla="*/ 61 w 63"/>
                <a:gd name="T1" fmla="*/ 0 h 6"/>
                <a:gd name="T2" fmla="*/ 1 w 63"/>
                <a:gd name="T3" fmla="*/ 1 h 6"/>
                <a:gd name="T4" fmla="*/ 0 w 63"/>
                <a:gd name="T5" fmla="*/ 3 h 6"/>
                <a:gd name="T6" fmla="*/ 3 w 63"/>
                <a:gd name="T7" fmla="*/ 6 h 6"/>
                <a:gd name="T8" fmla="*/ 4 w 63"/>
                <a:gd name="T9" fmla="*/ 5 h 6"/>
                <a:gd name="T10" fmla="*/ 20 w 63"/>
                <a:gd name="T11" fmla="*/ 4 h 6"/>
                <a:gd name="T12" fmla="*/ 33 w 63"/>
                <a:gd name="T13" fmla="*/ 4 h 6"/>
                <a:gd name="T14" fmla="*/ 61 w 63"/>
                <a:gd name="T15" fmla="*/ 3 h 6"/>
                <a:gd name="T16" fmla="*/ 61 w 63"/>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
                  <a:moveTo>
                    <a:pt x="61" y="0"/>
                  </a:moveTo>
                  <a:cubicBezTo>
                    <a:pt x="41" y="0"/>
                    <a:pt x="21" y="2"/>
                    <a:pt x="1" y="1"/>
                  </a:cubicBezTo>
                  <a:cubicBezTo>
                    <a:pt x="0" y="1"/>
                    <a:pt x="0" y="2"/>
                    <a:pt x="0" y="3"/>
                  </a:cubicBezTo>
                  <a:cubicBezTo>
                    <a:pt x="1" y="5"/>
                    <a:pt x="1" y="5"/>
                    <a:pt x="3" y="6"/>
                  </a:cubicBezTo>
                  <a:cubicBezTo>
                    <a:pt x="4" y="6"/>
                    <a:pt x="5" y="5"/>
                    <a:pt x="4" y="5"/>
                  </a:cubicBezTo>
                  <a:cubicBezTo>
                    <a:pt x="6" y="6"/>
                    <a:pt x="17" y="4"/>
                    <a:pt x="20" y="4"/>
                  </a:cubicBezTo>
                  <a:cubicBezTo>
                    <a:pt x="24" y="4"/>
                    <a:pt x="29" y="4"/>
                    <a:pt x="33" y="4"/>
                  </a:cubicBezTo>
                  <a:cubicBezTo>
                    <a:pt x="43" y="4"/>
                    <a:pt x="52" y="4"/>
                    <a:pt x="61" y="3"/>
                  </a:cubicBezTo>
                  <a:cubicBezTo>
                    <a:pt x="63" y="2"/>
                    <a:pt x="63"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7"/>
            <p:cNvSpPr/>
            <p:nvPr/>
          </p:nvSpPr>
          <p:spPr bwMode="auto">
            <a:xfrm>
              <a:off x="2271" y="3657"/>
              <a:ext cx="181" cy="24"/>
            </a:xfrm>
            <a:custGeom>
              <a:avLst/>
              <a:gdLst>
                <a:gd name="T0" fmla="*/ 65 w 67"/>
                <a:gd name="T1" fmla="*/ 3 h 9"/>
                <a:gd name="T2" fmla="*/ 2 w 67"/>
                <a:gd name="T3" fmla="*/ 6 h 9"/>
                <a:gd name="T4" fmla="*/ 2 w 67"/>
                <a:gd name="T5" fmla="*/ 9 h 9"/>
                <a:gd name="T6" fmla="*/ 65 w 67"/>
                <a:gd name="T7" fmla="*/ 6 h 9"/>
                <a:gd name="T8" fmla="*/ 65 w 67"/>
                <a:gd name="T9" fmla="*/ 3 h 9"/>
              </a:gdLst>
              <a:ahLst/>
              <a:cxnLst>
                <a:cxn ang="0">
                  <a:pos x="T0" y="T1"/>
                </a:cxn>
                <a:cxn ang="0">
                  <a:pos x="T2" y="T3"/>
                </a:cxn>
                <a:cxn ang="0">
                  <a:pos x="T4" y="T5"/>
                </a:cxn>
                <a:cxn ang="0">
                  <a:pos x="T6" y="T7"/>
                </a:cxn>
                <a:cxn ang="0">
                  <a:pos x="T8" y="T9"/>
                </a:cxn>
              </a:cxnLst>
              <a:rect l="0" t="0" r="r" b="b"/>
              <a:pathLst>
                <a:path w="67" h="9">
                  <a:moveTo>
                    <a:pt x="65" y="3"/>
                  </a:moveTo>
                  <a:cubicBezTo>
                    <a:pt x="44" y="0"/>
                    <a:pt x="22" y="2"/>
                    <a:pt x="2" y="6"/>
                  </a:cubicBezTo>
                  <a:cubicBezTo>
                    <a:pt x="0" y="6"/>
                    <a:pt x="1" y="9"/>
                    <a:pt x="2" y="9"/>
                  </a:cubicBezTo>
                  <a:cubicBezTo>
                    <a:pt x="23" y="6"/>
                    <a:pt x="44" y="6"/>
                    <a:pt x="65" y="6"/>
                  </a:cubicBezTo>
                  <a:cubicBezTo>
                    <a:pt x="67" y="6"/>
                    <a:pt x="67" y="3"/>
                    <a:pt x="6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8"/>
            <p:cNvSpPr/>
            <p:nvPr/>
          </p:nvSpPr>
          <p:spPr bwMode="auto">
            <a:xfrm>
              <a:off x="1430" y="3426"/>
              <a:ext cx="322" cy="35"/>
            </a:xfrm>
            <a:custGeom>
              <a:avLst/>
              <a:gdLst>
                <a:gd name="T0" fmla="*/ 116 w 119"/>
                <a:gd name="T1" fmla="*/ 6 h 13"/>
                <a:gd name="T2" fmla="*/ 1 w 119"/>
                <a:gd name="T3" fmla="*/ 10 h 13"/>
                <a:gd name="T4" fmla="*/ 1 w 119"/>
                <a:gd name="T5" fmla="*/ 11 h 13"/>
                <a:gd name="T6" fmla="*/ 116 w 119"/>
                <a:gd name="T7" fmla="*/ 10 h 13"/>
                <a:gd name="T8" fmla="*/ 116 w 119"/>
                <a:gd name="T9" fmla="*/ 6 h 13"/>
              </a:gdLst>
              <a:ahLst/>
              <a:cxnLst>
                <a:cxn ang="0">
                  <a:pos x="T0" y="T1"/>
                </a:cxn>
                <a:cxn ang="0">
                  <a:pos x="T2" y="T3"/>
                </a:cxn>
                <a:cxn ang="0">
                  <a:pos x="T4" y="T5"/>
                </a:cxn>
                <a:cxn ang="0">
                  <a:pos x="T6" y="T7"/>
                </a:cxn>
                <a:cxn ang="0">
                  <a:pos x="T8" y="T9"/>
                </a:cxn>
              </a:cxnLst>
              <a:rect l="0" t="0" r="r" b="b"/>
              <a:pathLst>
                <a:path w="119" h="13">
                  <a:moveTo>
                    <a:pt x="116" y="6"/>
                  </a:moveTo>
                  <a:cubicBezTo>
                    <a:pt x="78" y="0"/>
                    <a:pt x="40" y="11"/>
                    <a:pt x="1" y="10"/>
                  </a:cubicBezTo>
                  <a:cubicBezTo>
                    <a:pt x="0" y="10"/>
                    <a:pt x="0" y="11"/>
                    <a:pt x="1" y="11"/>
                  </a:cubicBezTo>
                  <a:cubicBezTo>
                    <a:pt x="40" y="13"/>
                    <a:pt x="78" y="6"/>
                    <a:pt x="116" y="10"/>
                  </a:cubicBezTo>
                  <a:cubicBezTo>
                    <a:pt x="118" y="10"/>
                    <a:pt x="119" y="7"/>
                    <a:pt x="1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9"/>
            <p:cNvSpPr/>
            <p:nvPr/>
          </p:nvSpPr>
          <p:spPr bwMode="auto">
            <a:xfrm>
              <a:off x="1438" y="3478"/>
              <a:ext cx="325" cy="24"/>
            </a:xfrm>
            <a:custGeom>
              <a:avLst/>
              <a:gdLst>
                <a:gd name="T0" fmla="*/ 118 w 120"/>
                <a:gd name="T1" fmla="*/ 3 h 9"/>
                <a:gd name="T2" fmla="*/ 1 w 120"/>
                <a:gd name="T3" fmla="*/ 8 h 9"/>
                <a:gd name="T4" fmla="*/ 1 w 120"/>
                <a:gd name="T5" fmla="*/ 9 h 9"/>
                <a:gd name="T6" fmla="*/ 118 w 120"/>
                <a:gd name="T7" fmla="*/ 6 h 9"/>
                <a:gd name="T8" fmla="*/ 118 w 120"/>
                <a:gd name="T9" fmla="*/ 3 h 9"/>
              </a:gdLst>
              <a:ahLst/>
              <a:cxnLst>
                <a:cxn ang="0">
                  <a:pos x="T0" y="T1"/>
                </a:cxn>
                <a:cxn ang="0">
                  <a:pos x="T2" y="T3"/>
                </a:cxn>
                <a:cxn ang="0">
                  <a:pos x="T4" y="T5"/>
                </a:cxn>
                <a:cxn ang="0">
                  <a:pos x="T6" y="T7"/>
                </a:cxn>
                <a:cxn ang="0">
                  <a:pos x="T8" y="T9"/>
                </a:cxn>
              </a:cxnLst>
              <a:rect l="0" t="0" r="r" b="b"/>
              <a:pathLst>
                <a:path w="120" h="9">
                  <a:moveTo>
                    <a:pt x="118" y="3"/>
                  </a:moveTo>
                  <a:cubicBezTo>
                    <a:pt x="80" y="0"/>
                    <a:pt x="40" y="4"/>
                    <a:pt x="1" y="8"/>
                  </a:cubicBezTo>
                  <a:cubicBezTo>
                    <a:pt x="0" y="8"/>
                    <a:pt x="0" y="9"/>
                    <a:pt x="1" y="9"/>
                  </a:cubicBezTo>
                  <a:cubicBezTo>
                    <a:pt x="40" y="6"/>
                    <a:pt x="79" y="7"/>
                    <a:pt x="118" y="6"/>
                  </a:cubicBezTo>
                  <a:cubicBezTo>
                    <a:pt x="120" y="6"/>
                    <a:pt x="120" y="3"/>
                    <a:pt x="11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0"/>
            <p:cNvSpPr/>
            <p:nvPr/>
          </p:nvSpPr>
          <p:spPr bwMode="auto">
            <a:xfrm>
              <a:off x="1438" y="3532"/>
              <a:ext cx="319" cy="19"/>
            </a:xfrm>
            <a:custGeom>
              <a:avLst/>
              <a:gdLst>
                <a:gd name="T0" fmla="*/ 116 w 118"/>
                <a:gd name="T1" fmla="*/ 0 h 7"/>
                <a:gd name="T2" fmla="*/ 1 w 118"/>
                <a:gd name="T3" fmla="*/ 5 h 7"/>
                <a:gd name="T4" fmla="*/ 1 w 118"/>
                <a:gd name="T5" fmla="*/ 6 h 7"/>
                <a:gd name="T6" fmla="*/ 116 w 118"/>
                <a:gd name="T7" fmla="*/ 4 h 7"/>
                <a:gd name="T8" fmla="*/ 116 w 118"/>
                <a:gd name="T9" fmla="*/ 0 h 7"/>
              </a:gdLst>
              <a:ahLst/>
              <a:cxnLst>
                <a:cxn ang="0">
                  <a:pos x="T0" y="T1"/>
                </a:cxn>
                <a:cxn ang="0">
                  <a:pos x="T2" y="T3"/>
                </a:cxn>
                <a:cxn ang="0">
                  <a:pos x="T4" y="T5"/>
                </a:cxn>
                <a:cxn ang="0">
                  <a:pos x="T6" y="T7"/>
                </a:cxn>
                <a:cxn ang="0">
                  <a:pos x="T8" y="T9"/>
                </a:cxn>
              </a:cxnLst>
              <a:rect l="0" t="0" r="r" b="b"/>
              <a:pathLst>
                <a:path w="118" h="7">
                  <a:moveTo>
                    <a:pt x="116" y="0"/>
                  </a:moveTo>
                  <a:cubicBezTo>
                    <a:pt x="77" y="0"/>
                    <a:pt x="39" y="2"/>
                    <a:pt x="1" y="5"/>
                  </a:cubicBezTo>
                  <a:cubicBezTo>
                    <a:pt x="0" y="5"/>
                    <a:pt x="0" y="6"/>
                    <a:pt x="1" y="6"/>
                  </a:cubicBezTo>
                  <a:cubicBezTo>
                    <a:pt x="39" y="7"/>
                    <a:pt x="78" y="6"/>
                    <a:pt x="116" y="4"/>
                  </a:cubicBezTo>
                  <a:cubicBezTo>
                    <a:pt x="118" y="3"/>
                    <a:pt x="118" y="0"/>
                    <a:pt x="1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1"/>
            <p:cNvSpPr/>
            <p:nvPr/>
          </p:nvSpPr>
          <p:spPr bwMode="auto">
            <a:xfrm>
              <a:off x="1438" y="3581"/>
              <a:ext cx="238" cy="19"/>
            </a:xfrm>
            <a:custGeom>
              <a:avLst/>
              <a:gdLst>
                <a:gd name="T0" fmla="*/ 86 w 88"/>
                <a:gd name="T1" fmla="*/ 2 h 7"/>
                <a:gd name="T2" fmla="*/ 1 w 88"/>
                <a:gd name="T3" fmla="*/ 3 h 7"/>
                <a:gd name="T4" fmla="*/ 1 w 88"/>
                <a:gd name="T5" fmla="*/ 5 h 7"/>
                <a:gd name="T6" fmla="*/ 86 w 88"/>
                <a:gd name="T7" fmla="*/ 5 h 7"/>
                <a:gd name="T8" fmla="*/ 86 w 88"/>
                <a:gd name="T9" fmla="*/ 2 h 7"/>
              </a:gdLst>
              <a:ahLst/>
              <a:cxnLst>
                <a:cxn ang="0">
                  <a:pos x="T0" y="T1"/>
                </a:cxn>
                <a:cxn ang="0">
                  <a:pos x="T2" y="T3"/>
                </a:cxn>
                <a:cxn ang="0">
                  <a:pos x="T4" y="T5"/>
                </a:cxn>
                <a:cxn ang="0">
                  <a:pos x="T6" y="T7"/>
                </a:cxn>
                <a:cxn ang="0">
                  <a:pos x="T8" y="T9"/>
                </a:cxn>
              </a:cxnLst>
              <a:rect l="0" t="0" r="r" b="b"/>
              <a:pathLst>
                <a:path w="88" h="7">
                  <a:moveTo>
                    <a:pt x="86" y="2"/>
                  </a:moveTo>
                  <a:cubicBezTo>
                    <a:pt x="58" y="0"/>
                    <a:pt x="29" y="2"/>
                    <a:pt x="1" y="3"/>
                  </a:cubicBezTo>
                  <a:cubicBezTo>
                    <a:pt x="0" y="3"/>
                    <a:pt x="0" y="5"/>
                    <a:pt x="1" y="5"/>
                  </a:cubicBezTo>
                  <a:cubicBezTo>
                    <a:pt x="29" y="5"/>
                    <a:pt x="58" y="7"/>
                    <a:pt x="86" y="5"/>
                  </a:cubicBezTo>
                  <a:cubicBezTo>
                    <a:pt x="88" y="5"/>
                    <a:pt x="88" y="2"/>
                    <a:pt x="8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2"/>
            <p:cNvSpPr/>
            <p:nvPr/>
          </p:nvSpPr>
          <p:spPr bwMode="auto">
            <a:xfrm>
              <a:off x="1441" y="3649"/>
              <a:ext cx="243" cy="24"/>
            </a:xfrm>
            <a:custGeom>
              <a:avLst/>
              <a:gdLst>
                <a:gd name="T0" fmla="*/ 89 w 90"/>
                <a:gd name="T1" fmla="*/ 5 h 9"/>
                <a:gd name="T2" fmla="*/ 53 w 90"/>
                <a:gd name="T3" fmla="*/ 3 h 9"/>
                <a:gd name="T4" fmla="*/ 1 w 90"/>
                <a:gd name="T5" fmla="*/ 3 h 9"/>
                <a:gd name="T6" fmla="*/ 1 w 90"/>
                <a:gd name="T7" fmla="*/ 5 h 9"/>
                <a:gd name="T8" fmla="*/ 44 w 90"/>
                <a:gd name="T9" fmla="*/ 6 h 9"/>
                <a:gd name="T10" fmla="*/ 63 w 90"/>
                <a:gd name="T11" fmla="*/ 7 h 9"/>
                <a:gd name="T12" fmla="*/ 86 w 90"/>
                <a:gd name="T13" fmla="*/ 5 h 9"/>
                <a:gd name="T14" fmla="*/ 86 w 90"/>
                <a:gd name="T15" fmla="*/ 7 h 9"/>
                <a:gd name="T16" fmla="*/ 86 w 90"/>
                <a:gd name="T17" fmla="*/ 8 h 9"/>
                <a:gd name="T18" fmla="*/ 88 w 90"/>
                <a:gd name="T19" fmla="*/ 8 h 9"/>
                <a:gd name="T20" fmla="*/ 89 w 90"/>
                <a:gd name="T21" fmla="*/ 8 h 9"/>
                <a:gd name="T22" fmla="*/ 89 w 9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9">
                  <a:moveTo>
                    <a:pt x="89" y="5"/>
                  </a:moveTo>
                  <a:cubicBezTo>
                    <a:pt x="80" y="0"/>
                    <a:pt x="63" y="3"/>
                    <a:pt x="53" y="3"/>
                  </a:cubicBezTo>
                  <a:cubicBezTo>
                    <a:pt x="36" y="3"/>
                    <a:pt x="19" y="3"/>
                    <a:pt x="1" y="3"/>
                  </a:cubicBezTo>
                  <a:cubicBezTo>
                    <a:pt x="0" y="3"/>
                    <a:pt x="0" y="5"/>
                    <a:pt x="1" y="5"/>
                  </a:cubicBezTo>
                  <a:cubicBezTo>
                    <a:pt x="15" y="5"/>
                    <a:pt x="30" y="6"/>
                    <a:pt x="44" y="6"/>
                  </a:cubicBezTo>
                  <a:cubicBezTo>
                    <a:pt x="50" y="6"/>
                    <a:pt x="57" y="6"/>
                    <a:pt x="63" y="7"/>
                  </a:cubicBezTo>
                  <a:cubicBezTo>
                    <a:pt x="66" y="7"/>
                    <a:pt x="81" y="5"/>
                    <a:pt x="86" y="5"/>
                  </a:cubicBezTo>
                  <a:cubicBezTo>
                    <a:pt x="86" y="6"/>
                    <a:pt x="85" y="6"/>
                    <a:pt x="86" y="7"/>
                  </a:cubicBezTo>
                  <a:cubicBezTo>
                    <a:pt x="86" y="8"/>
                    <a:pt x="86" y="8"/>
                    <a:pt x="86" y="8"/>
                  </a:cubicBezTo>
                  <a:cubicBezTo>
                    <a:pt x="87" y="9"/>
                    <a:pt x="87" y="9"/>
                    <a:pt x="88" y="8"/>
                  </a:cubicBezTo>
                  <a:cubicBezTo>
                    <a:pt x="88" y="8"/>
                    <a:pt x="89" y="8"/>
                    <a:pt x="89" y="8"/>
                  </a:cubicBezTo>
                  <a:cubicBezTo>
                    <a:pt x="90" y="7"/>
                    <a:pt x="90" y="6"/>
                    <a:pt x="8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3"/>
            <p:cNvSpPr/>
            <p:nvPr/>
          </p:nvSpPr>
          <p:spPr bwMode="auto">
            <a:xfrm>
              <a:off x="1452" y="3709"/>
              <a:ext cx="240" cy="16"/>
            </a:xfrm>
            <a:custGeom>
              <a:avLst/>
              <a:gdLst>
                <a:gd name="T0" fmla="*/ 87 w 89"/>
                <a:gd name="T1" fmla="*/ 0 h 6"/>
                <a:gd name="T2" fmla="*/ 1 w 89"/>
                <a:gd name="T3" fmla="*/ 3 h 6"/>
                <a:gd name="T4" fmla="*/ 1 w 89"/>
                <a:gd name="T5" fmla="*/ 5 h 6"/>
                <a:gd name="T6" fmla="*/ 87 w 89"/>
                <a:gd name="T7" fmla="*/ 3 h 6"/>
                <a:gd name="T8" fmla="*/ 87 w 89"/>
                <a:gd name="T9" fmla="*/ 0 h 6"/>
              </a:gdLst>
              <a:ahLst/>
              <a:cxnLst>
                <a:cxn ang="0">
                  <a:pos x="T0" y="T1"/>
                </a:cxn>
                <a:cxn ang="0">
                  <a:pos x="T2" y="T3"/>
                </a:cxn>
                <a:cxn ang="0">
                  <a:pos x="T4" y="T5"/>
                </a:cxn>
                <a:cxn ang="0">
                  <a:pos x="T6" y="T7"/>
                </a:cxn>
                <a:cxn ang="0">
                  <a:pos x="T8" y="T9"/>
                </a:cxn>
              </a:cxnLst>
              <a:rect l="0" t="0" r="r" b="b"/>
              <a:pathLst>
                <a:path w="89" h="6">
                  <a:moveTo>
                    <a:pt x="87" y="0"/>
                  </a:moveTo>
                  <a:cubicBezTo>
                    <a:pt x="58" y="0"/>
                    <a:pt x="30" y="2"/>
                    <a:pt x="1" y="3"/>
                  </a:cubicBezTo>
                  <a:cubicBezTo>
                    <a:pt x="0" y="3"/>
                    <a:pt x="0" y="5"/>
                    <a:pt x="1" y="5"/>
                  </a:cubicBezTo>
                  <a:cubicBezTo>
                    <a:pt x="29" y="6"/>
                    <a:pt x="59" y="6"/>
                    <a:pt x="87" y="3"/>
                  </a:cubicBezTo>
                  <a:cubicBezTo>
                    <a:pt x="89" y="3"/>
                    <a:pt x="89"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4"/>
            <p:cNvSpPr/>
            <p:nvPr/>
          </p:nvSpPr>
          <p:spPr bwMode="auto">
            <a:xfrm>
              <a:off x="1430" y="3749"/>
              <a:ext cx="246" cy="17"/>
            </a:xfrm>
            <a:custGeom>
              <a:avLst/>
              <a:gdLst>
                <a:gd name="T0" fmla="*/ 89 w 91"/>
                <a:gd name="T1" fmla="*/ 1 h 6"/>
                <a:gd name="T2" fmla="*/ 1 w 91"/>
                <a:gd name="T3" fmla="*/ 4 h 6"/>
                <a:gd name="T4" fmla="*/ 1 w 91"/>
                <a:gd name="T5" fmla="*/ 6 h 6"/>
                <a:gd name="T6" fmla="*/ 89 w 91"/>
                <a:gd name="T7" fmla="*/ 4 h 6"/>
                <a:gd name="T8" fmla="*/ 89 w 91"/>
                <a:gd name="T9" fmla="*/ 1 h 6"/>
              </a:gdLst>
              <a:ahLst/>
              <a:cxnLst>
                <a:cxn ang="0">
                  <a:pos x="T0" y="T1"/>
                </a:cxn>
                <a:cxn ang="0">
                  <a:pos x="T2" y="T3"/>
                </a:cxn>
                <a:cxn ang="0">
                  <a:pos x="T4" y="T5"/>
                </a:cxn>
                <a:cxn ang="0">
                  <a:pos x="T6" y="T7"/>
                </a:cxn>
                <a:cxn ang="0">
                  <a:pos x="T8" y="T9"/>
                </a:cxn>
              </a:cxnLst>
              <a:rect l="0" t="0" r="r" b="b"/>
              <a:pathLst>
                <a:path w="91" h="6">
                  <a:moveTo>
                    <a:pt x="89" y="1"/>
                  </a:moveTo>
                  <a:cubicBezTo>
                    <a:pt x="60" y="0"/>
                    <a:pt x="31" y="3"/>
                    <a:pt x="1" y="4"/>
                  </a:cubicBezTo>
                  <a:cubicBezTo>
                    <a:pt x="0" y="4"/>
                    <a:pt x="0" y="6"/>
                    <a:pt x="1" y="6"/>
                  </a:cubicBezTo>
                  <a:cubicBezTo>
                    <a:pt x="31" y="5"/>
                    <a:pt x="60" y="6"/>
                    <a:pt x="89" y="4"/>
                  </a:cubicBezTo>
                  <a:cubicBezTo>
                    <a:pt x="91" y="4"/>
                    <a:pt x="91" y="1"/>
                    <a:pt x="8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5"/>
            <p:cNvSpPr/>
            <p:nvPr/>
          </p:nvSpPr>
          <p:spPr bwMode="auto">
            <a:xfrm>
              <a:off x="1436" y="3806"/>
              <a:ext cx="221" cy="19"/>
            </a:xfrm>
            <a:custGeom>
              <a:avLst/>
              <a:gdLst>
                <a:gd name="T0" fmla="*/ 79 w 82"/>
                <a:gd name="T1" fmla="*/ 0 h 7"/>
                <a:gd name="T2" fmla="*/ 1 w 82"/>
                <a:gd name="T3" fmla="*/ 3 h 7"/>
                <a:gd name="T4" fmla="*/ 1 w 82"/>
                <a:gd name="T5" fmla="*/ 5 h 7"/>
                <a:gd name="T6" fmla="*/ 79 w 82"/>
                <a:gd name="T7" fmla="*/ 3 h 7"/>
                <a:gd name="T8" fmla="*/ 79 w 82"/>
                <a:gd name="T9" fmla="*/ 0 h 7"/>
              </a:gdLst>
              <a:ahLst/>
              <a:cxnLst>
                <a:cxn ang="0">
                  <a:pos x="T0" y="T1"/>
                </a:cxn>
                <a:cxn ang="0">
                  <a:pos x="T2" y="T3"/>
                </a:cxn>
                <a:cxn ang="0">
                  <a:pos x="T4" y="T5"/>
                </a:cxn>
                <a:cxn ang="0">
                  <a:pos x="T6" y="T7"/>
                </a:cxn>
                <a:cxn ang="0">
                  <a:pos x="T8" y="T9"/>
                </a:cxn>
              </a:cxnLst>
              <a:rect l="0" t="0" r="r" b="b"/>
              <a:pathLst>
                <a:path w="82" h="7">
                  <a:moveTo>
                    <a:pt x="79" y="0"/>
                  </a:moveTo>
                  <a:cubicBezTo>
                    <a:pt x="53" y="1"/>
                    <a:pt x="27" y="2"/>
                    <a:pt x="1" y="3"/>
                  </a:cubicBezTo>
                  <a:cubicBezTo>
                    <a:pt x="0" y="3"/>
                    <a:pt x="0" y="4"/>
                    <a:pt x="1" y="5"/>
                  </a:cubicBezTo>
                  <a:cubicBezTo>
                    <a:pt x="26" y="7"/>
                    <a:pt x="54" y="6"/>
                    <a:pt x="79" y="3"/>
                  </a:cubicBezTo>
                  <a:cubicBezTo>
                    <a:pt x="81" y="3"/>
                    <a:pt x="82"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6"/>
            <p:cNvSpPr/>
            <p:nvPr/>
          </p:nvSpPr>
          <p:spPr bwMode="auto">
            <a:xfrm>
              <a:off x="1563" y="3869"/>
              <a:ext cx="132" cy="13"/>
            </a:xfrm>
            <a:custGeom>
              <a:avLst/>
              <a:gdLst>
                <a:gd name="T0" fmla="*/ 47 w 49"/>
                <a:gd name="T1" fmla="*/ 2 h 5"/>
                <a:gd name="T2" fmla="*/ 2 w 49"/>
                <a:gd name="T3" fmla="*/ 1 h 5"/>
                <a:gd name="T4" fmla="*/ 2 w 49"/>
                <a:gd name="T5" fmla="*/ 3 h 5"/>
                <a:gd name="T6" fmla="*/ 47 w 49"/>
                <a:gd name="T7" fmla="*/ 5 h 5"/>
                <a:gd name="T8" fmla="*/ 47 w 49"/>
                <a:gd name="T9" fmla="*/ 2 h 5"/>
              </a:gdLst>
              <a:ahLst/>
              <a:cxnLst>
                <a:cxn ang="0">
                  <a:pos x="T0" y="T1"/>
                </a:cxn>
                <a:cxn ang="0">
                  <a:pos x="T2" y="T3"/>
                </a:cxn>
                <a:cxn ang="0">
                  <a:pos x="T4" y="T5"/>
                </a:cxn>
                <a:cxn ang="0">
                  <a:pos x="T6" y="T7"/>
                </a:cxn>
                <a:cxn ang="0">
                  <a:pos x="T8" y="T9"/>
                </a:cxn>
              </a:cxnLst>
              <a:rect l="0" t="0" r="r" b="b"/>
              <a:pathLst>
                <a:path w="49" h="5">
                  <a:moveTo>
                    <a:pt x="47" y="2"/>
                  </a:moveTo>
                  <a:cubicBezTo>
                    <a:pt x="32" y="0"/>
                    <a:pt x="17" y="1"/>
                    <a:pt x="2" y="1"/>
                  </a:cubicBezTo>
                  <a:cubicBezTo>
                    <a:pt x="0" y="1"/>
                    <a:pt x="0" y="3"/>
                    <a:pt x="2" y="3"/>
                  </a:cubicBezTo>
                  <a:cubicBezTo>
                    <a:pt x="17" y="3"/>
                    <a:pt x="32" y="5"/>
                    <a:pt x="47" y="5"/>
                  </a:cubicBezTo>
                  <a:cubicBezTo>
                    <a:pt x="49" y="4"/>
                    <a:pt x="49"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7"/>
            <p:cNvSpPr/>
            <p:nvPr/>
          </p:nvSpPr>
          <p:spPr bwMode="auto">
            <a:xfrm>
              <a:off x="1565" y="3920"/>
              <a:ext cx="111" cy="17"/>
            </a:xfrm>
            <a:custGeom>
              <a:avLst/>
              <a:gdLst>
                <a:gd name="T0" fmla="*/ 39 w 41"/>
                <a:gd name="T1" fmla="*/ 2 h 6"/>
                <a:gd name="T2" fmla="*/ 2 w 41"/>
                <a:gd name="T3" fmla="*/ 0 h 6"/>
                <a:gd name="T4" fmla="*/ 2 w 41"/>
                <a:gd name="T5" fmla="*/ 2 h 6"/>
                <a:gd name="T6" fmla="*/ 39 w 41"/>
                <a:gd name="T7" fmla="*/ 5 h 6"/>
                <a:gd name="T8" fmla="*/ 39 w 41"/>
                <a:gd name="T9" fmla="*/ 2 h 6"/>
              </a:gdLst>
              <a:ahLst/>
              <a:cxnLst>
                <a:cxn ang="0">
                  <a:pos x="T0" y="T1"/>
                </a:cxn>
                <a:cxn ang="0">
                  <a:pos x="T2" y="T3"/>
                </a:cxn>
                <a:cxn ang="0">
                  <a:pos x="T4" y="T5"/>
                </a:cxn>
                <a:cxn ang="0">
                  <a:pos x="T6" y="T7"/>
                </a:cxn>
                <a:cxn ang="0">
                  <a:pos x="T8" y="T9"/>
                </a:cxn>
              </a:cxnLst>
              <a:rect l="0" t="0" r="r" b="b"/>
              <a:pathLst>
                <a:path w="41" h="6">
                  <a:moveTo>
                    <a:pt x="39" y="2"/>
                  </a:moveTo>
                  <a:cubicBezTo>
                    <a:pt x="27" y="2"/>
                    <a:pt x="15" y="2"/>
                    <a:pt x="2" y="0"/>
                  </a:cubicBezTo>
                  <a:cubicBezTo>
                    <a:pt x="1" y="0"/>
                    <a:pt x="0" y="2"/>
                    <a:pt x="2" y="2"/>
                  </a:cubicBezTo>
                  <a:cubicBezTo>
                    <a:pt x="14" y="4"/>
                    <a:pt x="27" y="6"/>
                    <a:pt x="39" y="5"/>
                  </a:cubicBezTo>
                  <a:cubicBezTo>
                    <a:pt x="41" y="5"/>
                    <a:pt x="41" y="3"/>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8"/>
            <p:cNvSpPr/>
            <p:nvPr/>
          </p:nvSpPr>
          <p:spPr bwMode="auto">
            <a:xfrm>
              <a:off x="1573" y="3972"/>
              <a:ext cx="100" cy="16"/>
            </a:xfrm>
            <a:custGeom>
              <a:avLst/>
              <a:gdLst>
                <a:gd name="T0" fmla="*/ 35 w 37"/>
                <a:gd name="T1" fmla="*/ 0 h 6"/>
                <a:gd name="T2" fmla="*/ 2 w 37"/>
                <a:gd name="T3" fmla="*/ 0 h 6"/>
                <a:gd name="T4" fmla="*/ 1 w 37"/>
                <a:gd name="T5" fmla="*/ 2 h 6"/>
                <a:gd name="T6" fmla="*/ 35 w 37"/>
                <a:gd name="T7" fmla="*/ 3 h 6"/>
                <a:gd name="T8" fmla="*/ 35 w 37"/>
                <a:gd name="T9" fmla="*/ 0 h 6"/>
              </a:gdLst>
              <a:ahLst/>
              <a:cxnLst>
                <a:cxn ang="0">
                  <a:pos x="T0" y="T1"/>
                </a:cxn>
                <a:cxn ang="0">
                  <a:pos x="T2" y="T3"/>
                </a:cxn>
                <a:cxn ang="0">
                  <a:pos x="T4" y="T5"/>
                </a:cxn>
                <a:cxn ang="0">
                  <a:pos x="T6" y="T7"/>
                </a:cxn>
                <a:cxn ang="0">
                  <a:pos x="T8" y="T9"/>
                </a:cxn>
              </a:cxnLst>
              <a:rect l="0" t="0" r="r" b="b"/>
              <a:pathLst>
                <a:path w="37" h="6">
                  <a:moveTo>
                    <a:pt x="35" y="0"/>
                  </a:moveTo>
                  <a:cubicBezTo>
                    <a:pt x="24" y="1"/>
                    <a:pt x="13" y="2"/>
                    <a:pt x="2" y="0"/>
                  </a:cubicBezTo>
                  <a:cubicBezTo>
                    <a:pt x="1" y="0"/>
                    <a:pt x="0" y="2"/>
                    <a:pt x="1" y="2"/>
                  </a:cubicBezTo>
                  <a:cubicBezTo>
                    <a:pt x="12" y="5"/>
                    <a:pt x="24" y="6"/>
                    <a:pt x="35" y="3"/>
                  </a:cubicBezTo>
                  <a:cubicBezTo>
                    <a:pt x="37" y="3"/>
                    <a:pt x="36"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9"/>
            <p:cNvSpPr/>
            <p:nvPr/>
          </p:nvSpPr>
          <p:spPr bwMode="auto">
            <a:xfrm>
              <a:off x="1576" y="4026"/>
              <a:ext cx="119" cy="17"/>
            </a:xfrm>
            <a:custGeom>
              <a:avLst/>
              <a:gdLst>
                <a:gd name="T0" fmla="*/ 42 w 44"/>
                <a:gd name="T1" fmla="*/ 0 h 6"/>
                <a:gd name="T2" fmla="*/ 2 w 44"/>
                <a:gd name="T3" fmla="*/ 0 h 6"/>
                <a:gd name="T4" fmla="*/ 2 w 44"/>
                <a:gd name="T5" fmla="*/ 2 h 6"/>
                <a:gd name="T6" fmla="*/ 42 w 44"/>
                <a:gd name="T7" fmla="*/ 3 h 6"/>
                <a:gd name="T8" fmla="*/ 42 w 44"/>
                <a:gd name="T9" fmla="*/ 0 h 6"/>
              </a:gdLst>
              <a:ahLst/>
              <a:cxnLst>
                <a:cxn ang="0">
                  <a:pos x="T0" y="T1"/>
                </a:cxn>
                <a:cxn ang="0">
                  <a:pos x="T2" y="T3"/>
                </a:cxn>
                <a:cxn ang="0">
                  <a:pos x="T4" y="T5"/>
                </a:cxn>
                <a:cxn ang="0">
                  <a:pos x="T6" y="T7"/>
                </a:cxn>
                <a:cxn ang="0">
                  <a:pos x="T8" y="T9"/>
                </a:cxn>
              </a:cxnLst>
              <a:rect l="0" t="0" r="r" b="b"/>
              <a:pathLst>
                <a:path w="44" h="6">
                  <a:moveTo>
                    <a:pt x="42" y="0"/>
                  </a:moveTo>
                  <a:cubicBezTo>
                    <a:pt x="28" y="1"/>
                    <a:pt x="15" y="2"/>
                    <a:pt x="2" y="0"/>
                  </a:cubicBezTo>
                  <a:cubicBezTo>
                    <a:pt x="1" y="0"/>
                    <a:pt x="0" y="2"/>
                    <a:pt x="2" y="2"/>
                  </a:cubicBezTo>
                  <a:cubicBezTo>
                    <a:pt x="15" y="5"/>
                    <a:pt x="29" y="6"/>
                    <a:pt x="42" y="3"/>
                  </a:cubicBezTo>
                  <a:cubicBezTo>
                    <a:pt x="44" y="3"/>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20"/>
            <p:cNvSpPr/>
            <p:nvPr/>
          </p:nvSpPr>
          <p:spPr bwMode="auto">
            <a:xfrm>
              <a:off x="1579" y="4097"/>
              <a:ext cx="113" cy="14"/>
            </a:xfrm>
            <a:custGeom>
              <a:avLst/>
              <a:gdLst>
                <a:gd name="T0" fmla="*/ 40 w 42"/>
                <a:gd name="T1" fmla="*/ 0 h 5"/>
                <a:gd name="T2" fmla="*/ 1 w 42"/>
                <a:gd name="T3" fmla="*/ 0 h 5"/>
                <a:gd name="T4" fmla="*/ 1 w 42"/>
                <a:gd name="T5" fmla="*/ 3 h 5"/>
                <a:gd name="T6" fmla="*/ 40 w 42"/>
                <a:gd name="T7" fmla="*/ 3 h 5"/>
                <a:gd name="T8" fmla="*/ 40 w 42"/>
                <a:gd name="T9" fmla="*/ 0 h 5"/>
              </a:gdLst>
              <a:ahLst/>
              <a:cxnLst>
                <a:cxn ang="0">
                  <a:pos x="T0" y="T1"/>
                </a:cxn>
                <a:cxn ang="0">
                  <a:pos x="T2" y="T3"/>
                </a:cxn>
                <a:cxn ang="0">
                  <a:pos x="T4" y="T5"/>
                </a:cxn>
                <a:cxn ang="0">
                  <a:pos x="T6" y="T7"/>
                </a:cxn>
                <a:cxn ang="0">
                  <a:pos x="T8" y="T9"/>
                </a:cxn>
              </a:cxnLst>
              <a:rect l="0" t="0" r="r" b="b"/>
              <a:pathLst>
                <a:path w="42" h="5">
                  <a:moveTo>
                    <a:pt x="40" y="0"/>
                  </a:moveTo>
                  <a:cubicBezTo>
                    <a:pt x="27" y="1"/>
                    <a:pt x="14" y="2"/>
                    <a:pt x="1" y="0"/>
                  </a:cubicBezTo>
                  <a:cubicBezTo>
                    <a:pt x="0" y="0"/>
                    <a:pt x="0" y="2"/>
                    <a:pt x="1" y="3"/>
                  </a:cubicBezTo>
                  <a:cubicBezTo>
                    <a:pt x="14" y="4"/>
                    <a:pt x="27" y="5"/>
                    <a:pt x="40" y="3"/>
                  </a:cubicBezTo>
                  <a:cubicBezTo>
                    <a:pt x="42" y="2"/>
                    <a:pt x="41"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1"/>
            <p:cNvSpPr/>
            <p:nvPr/>
          </p:nvSpPr>
          <p:spPr bwMode="auto">
            <a:xfrm>
              <a:off x="1587" y="4165"/>
              <a:ext cx="111" cy="22"/>
            </a:xfrm>
            <a:custGeom>
              <a:avLst/>
              <a:gdLst>
                <a:gd name="T0" fmla="*/ 39 w 41"/>
                <a:gd name="T1" fmla="*/ 2 h 8"/>
                <a:gd name="T2" fmla="*/ 22 w 41"/>
                <a:gd name="T3" fmla="*/ 2 h 8"/>
                <a:gd name="T4" fmla="*/ 2 w 41"/>
                <a:gd name="T5" fmla="*/ 0 h 8"/>
                <a:gd name="T6" fmla="*/ 2 w 41"/>
                <a:gd name="T7" fmla="*/ 2 h 8"/>
                <a:gd name="T8" fmla="*/ 40 w 41"/>
                <a:gd name="T9" fmla="*/ 4 h 8"/>
                <a:gd name="T10" fmla="*/ 39 w 41"/>
                <a:gd name="T11" fmla="*/ 2 h 8"/>
              </a:gdLst>
              <a:ahLst/>
              <a:cxnLst>
                <a:cxn ang="0">
                  <a:pos x="T0" y="T1"/>
                </a:cxn>
                <a:cxn ang="0">
                  <a:pos x="T2" y="T3"/>
                </a:cxn>
                <a:cxn ang="0">
                  <a:pos x="T4" y="T5"/>
                </a:cxn>
                <a:cxn ang="0">
                  <a:pos x="T6" y="T7"/>
                </a:cxn>
                <a:cxn ang="0">
                  <a:pos x="T8" y="T9"/>
                </a:cxn>
                <a:cxn ang="0">
                  <a:pos x="T10" y="T11"/>
                </a:cxn>
              </a:cxnLst>
              <a:rect l="0" t="0" r="r" b="b"/>
              <a:pathLst>
                <a:path w="41" h="8">
                  <a:moveTo>
                    <a:pt x="39" y="2"/>
                  </a:moveTo>
                  <a:cubicBezTo>
                    <a:pt x="33" y="1"/>
                    <a:pt x="28" y="2"/>
                    <a:pt x="22" y="2"/>
                  </a:cubicBezTo>
                  <a:cubicBezTo>
                    <a:pt x="15" y="2"/>
                    <a:pt x="9" y="1"/>
                    <a:pt x="2" y="0"/>
                  </a:cubicBezTo>
                  <a:cubicBezTo>
                    <a:pt x="1" y="0"/>
                    <a:pt x="0" y="2"/>
                    <a:pt x="2" y="2"/>
                  </a:cubicBezTo>
                  <a:cubicBezTo>
                    <a:pt x="13" y="6"/>
                    <a:pt x="28" y="8"/>
                    <a:pt x="40" y="4"/>
                  </a:cubicBezTo>
                  <a:cubicBezTo>
                    <a:pt x="41" y="3"/>
                    <a:pt x="41" y="2"/>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2"/>
            <p:cNvSpPr/>
            <p:nvPr/>
          </p:nvSpPr>
          <p:spPr bwMode="auto">
            <a:xfrm>
              <a:off x="1587" y="4247"/>
              <a:ext cx="108" cy="16"/>
            </a:xfrm>
            <a:custGeom>
              <a:avLst/>
              <a:gdLst>
                <a:gd name="T0" fmla="*/ 38 w 40"/>
                <a:gd name="T1" fmla="*/ 3 h 6"/>
                <a:gd name="T2" fmla="*/ 22 w 40"/>
                <a:gd name="T3" fmla="*/ 2 h 6"/>
                <a:gd name="T4" fmla="*/ 14 w 40"/>
                <a:gd name="T5" fmla="*/ 2 h 6"/>
                <a:gd name="T6" fmla="*/ 3 w 40"/>
                <a:gd name="T7" fmla="*/ 2 h 6"/>
                <a:gd name="T8" fmla="*/ 2 w 40"/>
                <a:gd name="T9" fmla="*/ 0 h 6"/>
                <a:gd name="T10" fmla="*/ 1 w 40"/>
                <a:gd name="T11" fmla="*/ 0 h 6"/>
                <a:gd name="T12" fmla="*/ 0 w 40"/>
                <a:gd name="T13" fmla="*/ 2 h 6"/>
                <a:gd name="T14" fmla="*/ 9 w 40"/>
                <a:gd name="T15" fmla="*/ 5 h 6"/>
                <a:gd name="T16" fmla="*/ 38 w 40"/>
                <a:gd name="T17" fmla="*/ 6 h 6"/>
                <a:gd name="T18" fmla="*/ 38 w 40"/>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6">
                  <a:moveTo>
                    <a:pt x="38" y="3"/>
                  </a:moveTo>
                  <a:cubicBezTo>
                    <a:pt x="33" y="2"/>
                    <a:pt x="28" y="2"/>
                    <a:pt x="22" y="2"/>
                  </a:cubicBezTo>
                  <a:cubicBezTo>
                    <a:pt x="19" y="2"/>
                    <a:pt x="17" y="2"/>
                    <a:pt x="14" y="2"/>
                  </a:cubicBezTo>
                  <a:cubicBezTo>
                    <a:pt x="12" y="2"/>
                    <a:pt x="4" y="1"/>
                    <a:pt x="3" y="2"/>
                  </a:cubicBezTo>
                  <a:cubicBezTo>
                    <a:pt x="3" y="1"/>
                    <a:pt x="3" y="0"/>
                    <a:pt x="2" y="0"/>
                  </a:cubicBezTo>
                  <a:cubicBezTo>
                    <a:pt x="1" y="0"/>
                    <a:pt x="1" y="0"/>
                    <a:pt x="1" y="0"/>
                  </a:cubicBezTo>
                  <a:cubicBezTo>
                    <a:pt x="1" y="1"/>
                    <a:pt x="0" y="1"/>
                    <a:pt x="0" y="2"/>
                  </a:cubicBezTo>
                  <a:cubicBezTo>
                    <a:pt x="1" y="6"/>
                    <a:pt x="6" y="5"/>
                    <a:pt x="9" y="5"/>
                  </a:cubicBezTo>
                  <a:cubicBezTo>
                    <a:pt x="19" y="5"/>
                    <a:pt x="29" y="6"/>
                    <a:pt x="38" y="6"/>
                  </a:cubicBezTo>
                  <a:cubicBezTo>
                    <a:pt x="39" y="5"/>
                    <a:pt x="40" y="3"/>
                    <a:pt x="3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7" name="Group 22"/>
          <p:cNvGrpSpPr/>
          <p:nvPr/>
        </p:nvGrpSpPr>
        <p:grpSpPr>
          <a:xfrm rot="1234529">
            <a:off x="350069" y="3343366"/>
            <a:ext cx="1209294" cy="552291"/>
            <a:chOff x="0" y="-1"/>
            <a:chExt cx="1887191" cy="861891"/>
          </a:xfrm>
        </p:grpSpPr>
        <p:sp>
          <p:nvSpPr>
            <p:cNvPr id="158"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9"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60" name="Group 22"/>
          <p:cNvGrpSpPr/>
          <p:nvPr/>
        </p:nvGrpSpPr>
        <p:grpSpPr>
          <a:xfrm rot="2133593">
            <a:off x="3430587" y="4276366"/>
            <a:ext cx="588962" cy="268982"/>
            <a:chOff x="0" y="-1"/>
            <a:chExt cx="1887191" cy="861891"/>
          </a:xfrm>
        </p:grpSpPr>
        <p:sp>
          <p:nvSpPr>
            <p:cNvPr id="161"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2"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66" name="Group 131"/>
          <p:cNvGrpSpPr/>
          <p:nvPr/>
        </p:nvGrpSpPr>
        <p:grpSpPr>
          <a:xfrm rot="10800000" flipV="1">
            <a:off x="2113237" y="2453061"/>
            <a:ext cx="1853202" cy="1592622"/>
            <a:chOff x="0" y="0"/>
            <a:chExt cx="1270000" cy="1091425"/>
          </a:xfrm>
        </p:grpSpPr>
        <p:sp>
          <p:nvSpPr>
            <p:cNvPr id="167" name="Shape 125"/>
            <p:cNvSpPr/>
            <p:nvPr/>
          </p:nvSpPr>
          <p:spPr>
            <a:xfrm>
              <a:off x="355600" y="266700"/>
              <a:ext cx="648718" cy="808279"/>
            </a:xfrm>
            <a:custGeom>
              <a:avLst/>
              <a:gdLst/>
              <a:ahLst/>
              <a:cxnLst>
                <a:cxn ang="0">
                  <a:pos x="wd2" y="hd2"/>
                </a:cxn>
                <a:cxn ang="5400000">
                  <a:pos x="wd2" y="hd2"/>
                </a:cxn>
                <a:cxn ang="10800000">
                  <a:pos x="wd2" y="hd2"/>
                </a:cxn>
                <a:cxn ang="16200000">
                  <a:pos x="wd2" y="hd2"/>
                </a:cxn>
              </a:cxnLst>
              <a:rect l="0" t="0" r="r" b="b"/>
              <a:pathLst>
                <a:path w="21600" h="21600" extrusionOk="0">
                  <a:moveTo>
                    <a:pt x="17371" y="15519"/>
                  </a:moveTo>
                  <a:cubicBezTo>
                    <a:pt x="18543" y="17158"/>
                    <a:pt x="18935" y="19724"/>
                    <a:pt x="19275" y="21600"/>
                  </a:cubicBezTo>
                  <a:cubicBezTo>
                    <a:pt x="19609" y="18899"/>
                    <a:pt x="20824" y="15817"/>
                    <a:pt x="21600" y="13143"/>
                  </a:cubicBezTo>
                  <a:lnTo>
                    <a:pt x="0" y="0"/>
                  </a:lnTo>
                  <a:cubicBezTo>
                    <a:pt x="0" y="0"/>
                    <a:pt x="17371" y="15519"/>
                    <a:pt x="17371" y="15519"/>
                  </a:cubicBezTo>
                  <a:close/>
                </a:path>
              </a:pathLst>
            </a:custGeom>
            <a:solidFill>
              <a:srgbClr val="E7E4EA"/>
            </a:solidFill>
            <a:ln w="12700" cap="flat">
              <a:solidFill>
                <a:srgbClr val="1F4E79"/>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nvGrpSpPr>
            <p:cNvPr id="168" name="Group 130"/>
            <p:cNvGrpSpPr/>
            <p:nvPr/>
          </p:nvGrpSpPr>
          <p:grpSpPr>
            <a:xfrm>
              <a:off x="0" y="0"/>
              <a:ext cx="1270000" cy="1091426"/>
              <a:chOff x="0" y="0"/>
              <a:chExt cx="1270000" cy="1091425"/>
            </a:xfrm>
          </p:grpSpPr>
          <p:sp>
            <p:nvSpPr>
              <p:cNvPr id="169" name="Shape 126"/>
              <p:cNvSpPr/>
              <p:nvPr/>
            </p:nvSpPr>
            <p:spPr>
              <a:xfrm>
                <a:off x="0" y="0"/>
                <a:ext cx="888592" cy="1091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516" y="5552"/>
                      <a:pt x="15211" y="10785"/>
                      <a:pt x="21600" y="16688"/>
                    </a:cubicBezTo>
                    <a:cubicBezTo>
                      <a:pt x="18956" y="18979"/>
                      <a:pt x="14998" y="19147"/>
                      <a:pt x="12325" y="21600"/>
                    </a:cubicBezTo>
                    <a:cubicBezTo>
                      <a:pt x="8974" y="17526"/>
                      <a:pt x="8870" y="15376"/>
                      <a:pt x="6637" y="10800"/>
                    </a:cubicBezTo>
                    <a:cubicBezTo>
                      <a:pt x="5366" y="8193"/>
                      <a:pt x="2056" y="2254"/>
                      <a:pt x="0" y="0"/>
                    </a:cubicBezTo>
                    <a:close/>
                  </a:path>
                </a:pathLst>
              </a:custGeom>
              <a:solidFill>
                <a:schemeClr val="accent4"/>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0" name="Shape 127"/>
              <p:cNvSpPr/>
              <p:nvPr/>
            </p:nvSpPr>
            <p:spPr>
              <a:xfrm>
                <a:off x="0" y="0"/>
                <a:ext cx="1270000" cy="755973"/>
              </a:xfrm>
              <a:custGeom>
                <a:avLst/>
                <a:gdLst/>
                <a:ahLst/>
                <a:cxnLst>
                  <a:cxn ang="0">
                    <a:pos x="wd2" y="hd2"/>
                  </a:cxn>
                  <a:cxn ang="5400000">
                    <a:pos x="wd2" y="hd2"/>
                  </a:cxn>
                  <a:cxn ang="10800000">
                    <a:pos x="wd2" y="hd2"/>
                  </a:cxn>
                  <a:cxn ang="16200000">
                    <a:pos x="wd2" y="hd2"/>
                  </a:cxn>
                </a:cxnLst>
                <a:rect l="0" t="0" r="r" b="b"/>
                <a:pathLst>
                  <a:path w="21600" h="21600" extrusionOk="0">
                    <a:moveTo>
                      <a:pt x="9380" y="12054"/>
                    </a:moveTo>
                    <a:cubicBezTo>
                      <a:pt x="11598" y="15147"/>
                      <a:pt x="14200" y="19689"/>
                      <a:pt x="16833" y="21600"/>
                    </a:cubicBezTo>
                    <a:cubicBezTo>
                      <a:pt x="18014" y="19571"/>
                      <a:pt x="20025" y="17911"/>
                      <a:pt x="21600" y="16704"/>
                    </a:cubicBezTo>
                    <a:cubicBezTo>
                      <a:pt x="14953" y="11525"/>
                      <a:pt x="7053" y="3483"/>
                      <a:pt x="0" y="0"/>
                    </a:cubicBezTo>
                    <a:cubicBezTo>
                      <a:pt x="0" y="0"/>
                      <a:pt x="6515" y="8057"/>
                      <a:pt x="9380" y="12054"/>
                    </a:cubicBezTo>
                    <a:close/>
                  </a:path>
                </a:pathLst>
              </a:custGeom>
              <a:solidFill>
                <a:schemeClr val="accent4"/>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1" name="Shape 128"/>
              <p:cNvSpPr/>
              <p:nvPr/>
            </p:nvSpPr>
            <p:spPr>
              <a:xfrm>
                <a:off x="876300" y="762000"/>
                <a:ext cx="127000" cy="316465"/>
              </a:xfrm>
              <a:custGeom>
                <a:avLst/>
                <a:gdLst/>
                <a:ahLst/>
                <a:cxnLst>
                  <a:cxn ang="0">
                    <a:pos x="wd2" y="hd2"/>
                  </a:cxn>
                  <a:cxn ang="5400000">
                    <a:pos x="wd2" y="hd2"/>
                  </a:cxn>
                  <a:cxn ang="10800000">
                    <a:pos x="wd2" y="hd2"/>
                  </a:cxn>
                  <a:cxn ang="16200000">
                    <a:pos x="wd2" y="hd2"/>
                  </a:cxn>
                </a:cxnLst>
                <a:rect l="0" t="0" r="r" b="b"/>
                <a:pathLst>
                  <a:path w="21600" h="21600" extrusionOk="0">
                    <a:moveTo>
                      <a:pt x="0" y="6068"/>
                    </a:moveTo>
                    <a:cubicBezTo>
                      <a:pt x="5986" y="10255"/>
                      <a:pt x="7989" y="16810"/>
                      <a:pt x="9724" y="21600"/>
                    </a:cubicBezTo>
                    <a:cubicBezTo>
                      <a:pt x="11432" y="14701"/>
                      <a:pt x="17634" y="6830"/>
                      <a:pt x="21600" y="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2" name="Shape 129"/>
              <p:cNvSpPr/>
              <p:nvPr/>
            </p:nvSpPr>
            <p:spPr>
              <a:xfrm>
                <a:off x="749300" y="952500"/>
                <a:ext cx="177800" cy="114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94" y="9254"/>
                      <a:pt x="14545" y="14595"/>
                      <a:pt x="21600" y="2160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173" name="文本框 172"/>
          <p:cNvSpPr txBox="1"/>
          <p:nvPr/>
        </p:nvSpPr>
        <p:spPr>
          <a:xfrm>
            <a:off x="4790419" y="2027885"/>
            <a:ext cx="4801314" cy="1569660"/>
          </a:xfrm>
          <a:prstGeom prst="rect">
            <a:avLst/>
          </a:prstGeom>
          <a:noFill/>
        </p:spPr>
        <p:txBody>
          <a:bodyPr wrap="none" rtlCol="0">
            <a:spAutoFit/>
          </a:bodyPr>
          <a:lstStyle/>
          <a:p>
            <a:r>
              <a:rPr kumimoji="1" lang="en-US" altLang="zh-CN" sz="4800" dirty="0">
                <a:solidFill>
                  <a:srgbClr val="1F4E79"/>
                </a:solidFill>
                <a:latin typeface="方正静蕾简体" panose="02000000000000000000" pitchFamily="2" charset="-122"/>
                <a:ea typeface="方正静蕾简体" panose="02000000000000000000" pitchFamily="2" charset="-122"/>
                <a:cs typeface="DFPShaoNvW5-GB" charset="-122"/>
              </a:rPr>
              <a:t>IOS</a:t>
            </a:r>
            <a:r>
              <a:rPr kumimoji="1" lang="zh-CN" altLang="en-US" sz="4800" dirty="0">
                <a:solidFill>
                  <a:srgbClr val="1F4E79"/>
                </a:solidFill>
                <a:latin typeface="方正静蕾简体" panose="02000000000000000000" pitchFamily="2" charset="-122"/>
                <a:ea typeface="方正静蕾简体" panose="02000000000000000000" pitchFamily="2" charset="-122"/>
                <a:cs typeface="DFPShaoNvW5-GB" charset="-122"/>
              </a:rPr>
              <a:t>日历工具应用</a:t>
            </a:r>
            <a:endParaRPr kumimoji="1" lang="en-US" altLang="zh-CN" sz="4800" dirty="0">
              <a:solidFill>
                <a:srgbClr val="1F4E79"/>
              </a:solidFill>
              <a:latin typeface="方正静蕾简体" panose="02000000000000000000" pitchFamily="2" charset="-122"/>
              <a:ea typeface="方正静蕾简体" panose="02000000000000000000" pitchFamily="2" charset="-122"/>
              <a:cs typeface="DFPShaoNvW5-GB" charset="-122"/>
            </a:endParaRPr>
          </a:p>
          <a:p>
            <a:r>
              <a:rPr kumimoji="1" lang="zh-CN" altLang="en-US" sz="4800" dirty="0">
                <a:solidFill>
                  <a:srgbClr val="1F4E79"/>
                </a:solidFill>
                <a:latin typeface="方正静蕾简体" panose="02000000000000000000" pitchFamily="2" charset="-122"/>
                <a:ea typeface="方正静蕾简体" panose="02000000000000000000" pitchFamily="2" charset="-122"/>
                <a:cs typeface="DFPShaoNvW5-GB" charset="-122"/>
              </a:rPr>
              <a:t>项目汇报展示</a:t>
            </a:r>
          </a:p>
        </p:txBody>
      </p:sp>
      <p:grpSp>
        <p:nvGrpSpPr>
          <p:cNvPr id="174" name="组合 173"/>
          <p:cNvGrpSpPr/>
          <p:nvPr/>
        </p:nvGrpSpPr>
        <p:grpSpPr>
          <a:xfrm>
            <a:off x="9800231" y="1261875"/>
            <a:ext cx="1341837" cy="428035"/>
            <a:chOff x="1499734" y="1836011"/>
            <a:chExt cx="1723530" cy="785645"/>
          </a:xfrm>
        </p:grpSpPr>
        <p:sp>
          <p:nvSpPr>
            <p:cNvPr id="175" name="任意多边形 174"/>
            <p:cNvSpPr/>
            <p:nvPr/>
          </p:nvSpPr>
          <p:spPr>
            <a:xfrm>
              <a:off x="1862723" y="1836011"/>
              <a:ext cx="1360541" cy="764760"/>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6" name="任意多边形 175"/>
            <p:cNvSpPr/>
            <p:nvPr/>
          </p:nvSpPr>
          <p:spPr>
            <a:xfrm>
              <a:off x="1499734" y="2157271"/>
              <a:ext cx="770022" cy="464385"/>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5602" name="Rectangle 2"/>
          <p:cNvSpPr>
            <a:spLocks noChangeArrowheads="1"/>
          </p:cNvSpPr>
          <p:nvPr/>
        </p:nvSpPr>
        <p:spPr bwMode="auto">
          <a:xfrm>
            <a:off x="4991878" y="3944163"/>
            <a:ext cx="6671388"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338263" algn="l"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dirty="0">
                <a:ln>
                  <a:noFill/>
                </a:ln>
                <a:solidFill>
                  <a:srgbClr val="24292E"/>
                </a:solidFill>
                <a:effectLst/>
                <a:latin typeface="宋体" pitchFamily="2" charset="-122"/>
                <a:ea typeface="宋体" pitchFamily="2" charset="-122"/>
                <a:cs typeface="Segoe UI" pitchFamily="34" charset="0"/>
              </a:rPr>
              <a:t>组长：徐天文</a:t>
            </a:r>
            <a:r>
              <a:rPr kumimoji="0" lang="zh-CN" sz="2000" b="1" i="0" u="none" strike="noStrike" cap="none" normalizeH="0" baseline="0" dirty="0">
                <a:ln>
                  <a:noFill/>
                </a:ln>
                <a:solidFill>
                  <a:srgbClr val="24292E"/>
                </a:solidFill>
                <a:effectLst/>
                <a:latin typeface="Segoe UI" pitchFamily="34" charset="0"/>
                <a:ea typeface="宋体" pitchFamily="2" charset="-122"/>
                <a:cs typeface="Segoe UI" pitchFamily="34" charset="0"/>
              </a:rPr>
              <a:t>  </a:t>
            </a:r>
            <a:r>
              <a:rPr kumimoji="0" lang="zh-CN" sz="2000" b="1" i="0" u="none" strike="noStrike" cap="none" normalizeH="0" baseline="0" dirty="0">
                <a:ln>
                  <a:noFill/>
                </a:ln>
                <a:solidFill>
                  <a:srgbClr val="24292E"/>
                </a:solidFill>
                <a:effectLst/>
                <a:latin typeface="宋体" pitchFamily="2" charset="-122"/>
                <a:ea typeface="宋体" pitchFamily="2" charset="-122"/>
                <a:cs typeface="Segoe UI" pitchFamily="34" charset="0"/>
              </a:rPr>
              <a:t>组员：李相州</a:t>
            </a:r>
            <a:r>
              <a:rPr kumimoji="0" lang="zh-CN" sz="2000" b="1" i="0" u="none" strike="noStrike" cap="none" normalizeH="0" baseline="0" dirty="0">
                <a:ln>
                  <a:noFill/>
                </a:ln>
                <a:solidFill>
                  <a:srgbClr val="24292E"/>
                </a:solidFill>
                <a:effectLst/>
                <a:latin typeface="Segoe UI" pitchFamily="34" charset="0"/>
                <a:ea typeface="宋体" pitchFamily="2" charset="-122"/>
                <a:cs typeface="Segoe UI" pitchFamily="34" charset="0"/>
              </a:rPr>
              <a:t> </a:t>
            </a:r>
            <a:r>
              <a:rPr kumimoji="0" lang="zh-CN" sz="2000" b="1" i="0" u="none" strike="noStrike" cap="none" normalizeH="0" baseline="0" dirty="0">
                <a:ln>
                  <a:noFill/>
                </a:ln>
                <a:solidFill>
                  <a:srgbClr val="24292E"/>
                </a:solidFill>
                <a:effectLst/>
                <a:latin typeface="宋体" pitchFamily="2" charset="-122"/>
                <a:ea typeface="宋体" pitchFamily="2" charset="-122"/>
                <a:cs typeface="Segoe UI" pitchFamily="34" charset="0"/>
              </a:rPr>
              <a:t>冯烁铭</a:t>
            </a:r>
            <a:r>
              <a:rPr kumimoji="0" lang="zh-CN" sz="2000" b="1" i="0" u="none" strike="noStrike" cap="none" normalizeH="0" baseline="0" dirty="0">
                <a:ln>
                  <a:noFill/>
                </a:ln>
                <a:solidFill>
                  <a:srgbClr val="24292E"/>
                </a:solidFill>
                <a:effectLst/>
                <a:latin typeface="Segoe UI" pitchFamily="34" charset="0"/>
                <a:ea typeface="宋体" pitchFamily="2" charset="-122"/>
                <a:cs typeface="Segoe UI" pitchFamily="34" charset="0"/>
              </a:rPr>
              <a:t> </a:t>
            </a:r>
            <a:r>
              <a:rPr kumimoji="0" lang="zh-CN" sz="2000" b="1" i="0" u="none" strike="noStrike" cap="none" normalizeH="0" baseline="0" dirty="0">
                <a:ln>
                  <a:noFill/>
                </a:ln>
                <a:solidFill>
                  <a:srgbClr val="24292E"/>
                </a:solidFill>
                <a:effectLst/>
                <a:latin typeface="宋体" pitchFamily="2" charset="-122"/>
                <a:ea typeface="宋体" pitchFamily="2" charset="-122"/>
                <a:cs typeface="Segoe UI" pitchFamily="34" charset="0"/>
              </a:rPr>
              <a:t>周本杰</a:t>
            </a:r>
            <a:endParaRPr kumimoji="0" 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7"/>
                                        </p:tgtEl>
                                        <p:attrNameLst>
                                          <p:attrName>style.visibility</p:attrName>
                                        </p:attrNameLst>
                                      </p:cBhvr>
                                      <p:to>
                                        <p:strVal val="visible"/>
                                      </p:to>
                                    </p:set>
                                    <p:anim calcmode="lin" valueType="num">
                                      <p:cBhvr>
                                        <p:cTn id="7" dur="500" fill="hold"/>
                                        <p:tgtEl>
                                          <p:spTgt spid="157"/>
                                        </p:tgtEl>
                                        <p:attrNameLst>
                                          <p:attrName>ppt_w</p:attrName>
                                        </p:attrNameLst>
                                      </p:cBhvr>
                                      <p:tavLst>
                                        <p:tav tm="0">
                                          <p:val>
                                            <p:fltVal val="0"/>
                                          </p:val>
                                        </p:tav>
                                        <p:tav tm="100000">
                                          <p:val>
                                            <p:strVal val="#ppt_w"/>
                                          </p:val>
                                        </p:tav>
                                      </p:tavLst>
                                    </p:anim>
                                    <p:anim calcmode="lin" valueType="num">
                                      <p:cBhvr>
                                        <p:cTn id="8" dur="500" fill="hold"/>
                                        <p:tgtEl>
                                          <p:spTgt spid="157"/>
                                        </p:tgtEl>
                                        <p:attrNameLst>
                                          <p:attrName>ppt_h</p:attrName>
                                        </p:attrNameLst>
                                      </p:cBhvr>
                                      <p:tavLst>
                                        <p:tav tm="0">
                                          <p:val>
                                            <p:fltVal val="0"/>
                                          </p:val>
                                        </p:tav>
                                        <p:tav tm="100000">
                                          <p:val>
                                            <p:strVal val="#ppt_h"/>
                                          </p:val>
                                        </p:tav>
                                      </p:tavLst>
                                    </p:anim>
                                    <p:animEffect transition="in" filter="fade">
                                      <p:cBhvr>
                                        <p:cTn id="9" dur="500"/>
                                        <p:tgtEl>
                                          <p:spTgt spid="157"/>
                                        </p:tgtEl>
                                      </p:cBhvr>
                                    </p:animEffect>
                                  </p:childTnLst>
                                </p:cTn>
                              </p:par>
                              <p:par>
                                <p:cTn id="10" presetID="53" presetClass="entr" presetSubtype="16" fill="hold" nodeType="withEffect">
                                  <p:stCondLst>
                                    <p:cond delay="0"/>
                                  </p:stCondLst>
                                  <p:childTnLst>
                                    <p:set>
                                      <p:cBhvr>
                                        <p:cTn id="11" dur="1" fill="hold">
                                          <p:stCondLst>
                                            <p:cond delay="0"/>
                                          </p:stCondLst>
                                        </p:cTn>
                                        <p:tgtEl>
                                          <p:spTgt spid="160"/>
                                        </p:tgtEl>
                                        <p:attrNameLst>
                                          <p:attrName>style.visibility</p:attrName>
                                        </p:attrNameLst>
                                      </p:cBhvr>
                                      <p:to>
                                        <p:strVal val="visible"/>
                                      </p:to>
                                    </p:set>
                                    <p:anim calcmode="lin" valueType="num">
                                      <p:cBhvr>
                                        <p:cTn id="12" dur="500" fill="hold"/>
                                        <p:tgtEl>
                                          <p:spTgt spid="160"/>
                                        </p:tgtEl>
                                        <p:attrNameLst>
                                          <p:attrName>ppt_w</p:attrName>
                                        </p:attrNameLst>
                                      </p:cBhvr>
                                      <p:tavLst>
                                        <p:tav tm="0">
                                          <p:val>
                                            <p:fltVal val="0"/>
                                          </p:val>
                                        </p:tav>
                                        <p:tav tm="100000">
                                          <p:val>
                                            <p:strVal val="#ppt_w"/>
                                          </p:val>
                                        </p:tav>
                                      </p:tavLst>
                                    </p:anim>
                                    <p:anim calcmode="lin" valueType="num">
                                      <p:cBhvr>
                                        <p:cTn id="13" dur="500" fill="hold"/>
                                        <p:tgtEl>
                                          <p:spTgt spid="160"/>
                                        </p:tgtEl>
                                        <p:attrNameLst>
                                          <p:attrName>ppt_h</p:attrName>
                                        </p:attrNameLst>
                                      </p:cBhvr>
                                      <p:tavLst>
                                        <p:tav tm="0">
                                          <p:val>
                                            <p:fltVal val="0"/>
                                          </p:val>
                                        </p:tav>
                                        <p:tav tm="100000">
                                          <p:val>
                                            <p:strVal val="#ppt_h"/>
                                          </p:val>
                                        </p:tav>
                                      </p:tavLst>
                                    </p:anim>
                                    <p:animEffect transition="in" filter="fade">
                                      <p:cBhvr>
                                        <p:cTn id="14" dur="500"/>
                                        <p:tgtEl>
                                          <p:spTgt spid="160"/>
                                        </p:tgtEl>
                                      </p:cBhvr>
                                    </p:animEffect>
                                  </p:childTnLst>
                                </p:cTn>
                              </p:par>
                              <p:par>
                                <p:cTn id="15" presetID="2" presetClass="entr" presetSubtype="12" fill="hold" nodeType="withEffect">
                                  <p:stCondLst>
                                    <p:cond delay="500"/>
                                  </p:stCondLst>
                                  <p:childTnLst>
                                    <p:set>
                                      <p:cBhvr>
                                        <p:cTn id="16" dur="1" fill="hold">
                                          <p:stCondLst>
                                            <p:cond delay="0"/>
                                          </p:stCondLst>
                                        </p:cTn>
                                        <p:tgtEl>
                                          <p:spTgt spid="166"/>
                                        </p:tgtEl>
                                        <p:attrNameLst>
                                          <p:attrName>style.visibility</p:attrName>
                                        </p:attrNameLst>
                                      </p:cBhvr>
                                      <p:to>
                                        <p:strVal val="visible"/>
                                      </p:to>
                                    </p:set>
                                    <p:anim calcmode="lin" valueType="num">
                                      <p:cBhvr additive="base">
                                        <p:cTn id="17" dur="500" fill="hold"/>
                                        <p:tgtEl>
                                          <p:spTgt spid="166"/>
                                        </p:tgtEl>
                                        <p:attrNameLst>
                                          <p:attrName>ppt_x</p:attrName>
                                        </p:attrNameLst>
                                      </p:cBhvr>
                                      <p:tavLst>
                                        <p:tav tm="0">
                                          <p:val>
                                            <p:strVal val="0-#ppt_w/2"/>
                                          </p:val>
                                        </p:tav>
                                        <p:tav tm="100000">
                                          <p:val>
                                            <p:strVal val="#ppt_x"/>
                                          </p:val>
                                        </p:tav>
                                      </p:tavLst>
                                    </p:anim>
                                    <p:anim calcmode="lin" valueType="num">
                                      <p:cBhvr additive="base">
                                        <p:cTn id="18" dur="500" fill="hold"/>
                                        <p:tgtEl>
                                          <p:spTgt spid="166"/>
                                        </p:tgtEl>
                                        <p:attrNameLst>
                                          <p:attrName>ppt_y</p:attrName>
                                        </p:attrNameLst>
                                      </p:cBhvr>
                                      <p:tavLst>
                                        <p:tav tm="0">
                                          <p:val>
                                            <p:strVal val="1+#ppt_h/2"/>
                                          </p:val>
                                        </p:tav>
                                        <p:tav tm="100000">
                                          <p:val>
                                            <p:strVal val="#ppt_y"/>
                                          </p:val>
                                        </p:tav>
                                      </p:tavLst>
                                    </p:anim>
                                  </p:childTnLst>
                                </p:cTn>
                              </p:par>
                              <p:par>
                                <p:cTn id="19" presetID="22" presetClass="entr" presetSubtype="4" fill="hold" nodeType="withEffect">
                                  <p:stCondLst>
                                    <p:cond delay="1000"/>
                                  </p:stCondLst>
                                  <p:childTnLst>
                                    <p:set>
                                      <p:cBhvr>
                                        <p:cTn id="20" dur="1" fill="hold">
                                          <p:stCondLst>
                                            <p:cond delay="0"/>
                                          </p:stCondLst>
                                        </p:cTn>
                                        <p:tgtEl>
                                          <p:spTgt spid="163"/>
                                        </p:tgtEl>
                                        <p:attrNameLst>
                                          <p:attrName>style.visibility</p:attrName>
                                        </p:attrNameLst>
                                      </p:cBhvr>
                                      <p:to>
                                        <p:strVal val="visible"/>
                                      </p:to>
                                    </p:set>
                                    <p:animEffect transition="in" filter="wipe(down)">
                                      <p:cBhvr>
                                        <p:cTn id="21" dur="500"/>
                                        <p:tgtEl>
                                          <p:spTgt spid="163"/>
                                        </p:tgtEl>
                                      </p:cBhvr>
                                    </p:animEffect>
                                  </p:childTnLst>
                                </p:cTn>
                              </p:par>
                              <p:par>
                                <p:cTn id="22" presetID="2" presetClass="entr" presetSubtype="2" fill="hold" grpId="0" nodeType="withEffect">
                                  <p:stCondLst>
                                    <p:cond delay="1000"/>
                                  </p:stCondLst>
                                  <p:iterate type="lt">
                                    <p:tmPct val="10000"/>
                                  </p:iterate>
                                  <p:childTnLst>
                                    <p:set>
                                      <p:cBhvr>
                                        <p:cTn id="23" dur="1" fill="hold">
                                          <p:stCondLst>
                                            <p:cond delay="0"/>
                                          </p:stCondLst>
                                        </p:cTn>
                                        <p:tgtEl>
                                          <p:spTgt spid="173"/>
                                        </p:tgtEl>
                                        <p:attrNameLst>
                                          <p:attrName>style.visibility</p:attrName>
                                        </p:attrNameLst>
                                      </p:cBhvr>
                                      <p:to>
                                        <p:strVal val="visible"/>
                                      </p:to>
                                    </p:set>
                                    <p:anim calcmode="lin" valueType="num">
                                      <p:cBhvr additive="base">
                                        <p:cTn id="24" dur="500" fill="hold"/>
                                        <p:tgtEl>
                                          <p:spTgt spid="173"/>
                                        </p:tgtEl>
                                        <p:attrNameLst>
                                          <p:attrName>ppt_x</p:attrName>
                                        </p:attrNameLst>
                                      </p:cBhvr>
                                      <p:tavLst>
                                        <p:tav tm="0">
                                          <p:val>
                                            <p:strVal val="1+#ppt_w/2"/>
                                          </p:val>
                                        </p:tav>
                                        <p:tav tm="100000">
                                          <p:val>
                                            <p:strVal val="#ppt_x"/>
                                          </p:val>
                                        </p:tav>
                                      </p:tavLst>
                                    </p:anim>
                                    <p:anim calcmode="lin" valueType="num">
                                      <p:cBhvr additive="base">
                                        <p:cTn id="25" dur="500" fill="hold"/>
                                        <p:tgtEl>
                                          <p:spTgt spid="1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34C63B4-18DE-4655-B34F-5342309012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99991" y="2697521"/>
            <a:ext cx="2199067" cy="2199067"/>
          </a:xfrm>
          <a:prstGeom prst="rect">
            <a:avLst/>
          </a:prstGeom>
        </p:spPr>
      </p:pic>
      <p:grpSp>
        <p:nvGrpSpPr>
          <p:cNvPr id="183" name="Group 98"/>
          <p:cNvGrpSpPr/>
          <p:nvPr/>
        </p:nvGrpSpPr>
        <p:grpSpPr>
          <a:xfrm rot="1262012">
            <a:off x="286260" y="92772"/>
            <a:ext cx="673320" cy="842234"/>
            <a:chOff x="0" y="0"/>
            <a:chExt cx="1561716" cy="1953500"/>
          </a:xfrm>
        </p:grpSpPr>
        <p:grpSp>
          <p:nvGrpSpPr>
            <p:cNvPr id="184" name="Group 90"/>
            <p:cNvGrpSpPr/>
            <p:nvPr/>
          </p:nvGrpSpPr>
          <p:grpSpPr>
            <a:xfrm>
              <a:off x="622299" y="723900"/>
              <a:ext cx="539187" cy="576209"/>
              <a:chOff x="0" y="0"/>
              <a:chExt cx="539185" cy="576208"/>
            </a:xfrm>
          </p:grpSpPr>
          <p:sp>
            <p:nvSpPr>
              <p:cNvPr id="248" name="Shape 88"/>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9" name="Shape 89"/>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85" name="Group 97"/>
            <p:cNvGrpSpPr/>
            <p:nvPr/>
          </p:nvGrpSpPr>
          <p:grpSpPr>
            <a:xfrm>
              <a:off x="0" y="-1"/>
              <a:ext cx="1561717" cy="1953502"/>
              <a:chOff x="0" y="0"/>
              <a:chExt cx="1561716" cy="1953500"/>
            </a:xfrm>
          </p:grpSpPr>
          <p:sp>
            <p:nvSpPr>
              <p:cNvPr id="186" name="Shape 91"/>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7" name="Shape 92"/>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8" name="Shape 93"/>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9" name="Shape 94"/>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6" name="Shape 95"/>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7" name="Shape 96"/>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50" name="文本框 249"/>
          <p:cNvSpPr txBox="1"/>
          <p:nvPr/>
        </p:nvSpPr>
        <p:spPr>
          <a:xfrm>
            <a:off x="1279202" y="301617"/>
            <a:ext cx="2470996" cy="523220"/>
          </a:xfrm>
          <a:prstGeom prst="rect">
            <a:avLst/>
          </a:prstGeom>
          <a:noFill/>
        </p:spPr>
        <p:txBody>
          <a:bodyPr wrap="square" rtlCol="0">
            <a:spAutoFit/>
          </a:bodyPr>
          <a:lstStyle/>
          <a:p>
            <a:r>
              <a:rPr lang="zh-CN" altLang="zh-CN" sz="2800" b="1" dirty="0">
                <a:solidFill>
                  <a:srgbClr val="1F4E79"/>
                </a:solidFill>
                <a:latin typeface="方正静蕾简体" panose="02000000000000000000" pitchFamily="2" charset="-122"/>
                <a:ea typeface="方正静蕾简体" panose="02000000000000000000" pitchFamily="2" charset="-122"/>
              </a:rPr>
              <a:t>视觉分析</a:t>
            </a:r>
          </a:p>
        </p:txBody>
      </p:sp>
      <p:grpSp>
        <p:nvGrpSpPr>
          <p:cNvPr id="29" name="组合 28"/>
          <p:cNvGrpSpPr/>
          <p:nvPr/>
        </p:nvGrpSpPr>
        <p:grpSpPr>
          <a:xfrm>
            <a:off x="7935380" y="2057717"/>
            <a:ext cx="2918185" cy="987578"/>
            <a:chOff x="8261501" y="3988913"/>
            <a:chExt cx="2918185" cy="987578"/>
          </a:xfrm>
        </p:grpSpPr>
        <p:sp>
          <p:nvSpPr>
            <p:cNvPr id="30" name="文本框 29"/>
            <p:cNvSpPr txBox="1"/>
            <p:nvPr/>
          </p:nvSpPr>
          <p:spPr>
            <a:xfrm>
              <a:off x="8261501" y="3988913"/>
              <a:ext cx="2918185" cy="987578"/>
            </a:xfrm>
            <a:prstGeom prst="rect">
              <a:avLst/>
            </a:prstGeom>
            <a:noFill/>
          </p:spPr>
          <p:txBody>
            <a:bodyPr wrap="square" rtlCol="0">
              <a:spAutoFit/>
            </a:bodyPr>
            <a:lstStyle/>
            <a:p>
              <a:pPr>
                <a:lnSpc>
                  <a:spcPct val="125000"/>
                </a:lnSpc>
              </a:pPr>
              <a:r>
                <a:rPr lang="en-US" altLang="zh-CN" sz="1600" dirty="0">
                  <a:solidFill>
                    <a:srgbClr val="1F4E79"/>
                  </a:solidFill>
                  <a:latin typeface="微软雅黑" panose="020B0503020204020204" pitchFamily="34" charset="-122"/>
                  <a:ea typeface="微软雅黑" panose="020B0503020204020204" pitchFamily="34" charset="-122"/>
                </a:rPr>
                <a:t>logo</a:t>
              </a:r>
              <a:r>
                <a:rPr lang="zh-CN" altLang="zh-CN" sz="1600" dirty="0">
                  <a:solidFill>
                    <a:srgbClr val="1F4E79"/>
                  </a:solidFill>
                  <a:latin typeface="微软雅黑" panose="020B0503020204020204" pitchFamily="34" charset="-122"/>
                  <a:ea typeface="微软雅黑" panose="020B0503020204020204" pitchFamily="34" charset="-122"/>
                </a:rPr>
                <a:t>设计以白色作为底色，上</a:t>
              </a:r>
              <a:r>
                <a:rPr lang="zh-CN" altLang="en-US" sz="1600" dirty="0">
                  <a:solidFill>
                    <a:srgbClr val="1F4E79"/>
                  </a:solidFill>
                  <a:latin typeface="微软雅黑" panose="020B0503020204020204" pitchFamily="34" charset="-122"/>
                  <a:ea typeface="微软雅黑" panose="020B0503020204020204" pitchFamily="34" charset="-122"/>
                </a:rPr>
                <a:t>部</a:t>
              </a:r>
              <a:r>
                <a:rPr lang="zh-CN" altLang="zh-CN" sz="1600" dirty="0">
                  <a:solidFill>
                    <a:srgbClr val="1F4E79"/>
                  </a:solidFill>
                  <a:latin typeface="微软雅黑" panose="020B0503020204020204" pitchFamily="34" charset="-122"/>
                  <a:ea typeface="微软雅黑" panose="020B0503020204020204" pitchFamily="34" charset="-122"/>
                </a:rPr>
                <a:t>黑色时钟日历图案，突出了简洁，易用的特</a:t>
              </a:r>
              <a:r>
                <a:rPr lang="zh-CN" altLang="en-US" sz="1600" dirty="0">
                  <a:solidFill>
                    <a:srgbClr val="1F4E79"/>
                  </a:solidFill>
                  <a:latin typeface="微软雅黑" panose="020B0503020204020204" pitchFamily="34" charset="-122"/>
                  <a:ea typeface="微软雅黑" panose="020B0503020204020204" pitchFamily="34" charset="-122"/>
                </a:rPr>
                <a:t>点</a:t>
              </a:r>
              <a:endParaRPr lang="en-US" altLang="zh-CN" sz="1600" dirty="0">
                <a:solidFill>
                  <a:srgbClr val="1F4E79"/>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8757127" y="3996543"/>
              <a:ext cx="184731" cy="523220"/>
            </a:xfrm>
            <a:prstGeom prst="rect">
              <a:avLst/>
            </a:prstGeom>
            <a:noFill/>
            <a:effectLst/>
          </p:spPr>
          <p:txBody>
            <a:bodyPr wrap="none" rtlCol="0">
              <a:spAutoFit/>
            </a:bodyPr>
            <a:lstStyle/>
            <a:p>
              <a:pPr algn="ct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grpSp>
      <p:sp>
        <p:nvSpPr>
          <p:cNvPr id="32" name="任意多边形 31"/>
          <p:cNvSpPr/>
          <p:nvPr/>
        </p:nvSpPr>
        <p:spPr>
          <a:xfrm>
            <a:off x="6453807" y="2749967"/>
            <a:ext cx="1378229" cy="957327"/>
          </a:xfrm>
          <a:custGeom>
            <a:avLst/>
            <a:gdLst>
              <a:gd name="connsiteX0" fmla="*/ 836909 w 836909"/>
              <a:gd name="connsiteY0" fmla="*/ 0 h 852407"/>
              <a:gd name="connsiteX1" fmla="*/ 635431 w 836909"/>
              <a:gd name="connsiteY1" fmla="*/ 0 h 852407"/>
              <a:gd name="connsiteX2" fmla="*/ 635431 w 836909"/>
              <a:gd name="connsiteY2" fmla="*/ 852407 h 852407"/>
              <a:gd name="connsiteX3" fmla="*/ 0 w 836909"/>
              <a:gd name="connsiteY3" fmla="*/ 852407 h 852407"/>
            </a:gdLst>
            <a:ahLst/>
            <a:cxnLst>
              <a:cxn ang="0">
                <a:pos x="connsiteX0" y="connsiteY0"/>
              </a:cxn>
              <a:cxn ang="0">
                <a:pos x="connsiteX1" y="connsiteY1"/>
              </a:cxn>
              <a:cxn ang="0">
                <a:pos x="connsiteX2" y="connsiteY2"/>
              </a:cxn>
              <a:cxn ang="0">
                <a:pos x="connsiteX3" y="connsiteY3"/>
              </a:cxn>
            </a:cxnLst>
            <a:rect l="l" t="t" r="r" b="b"/>
            <a:pathLst>
              <a:path w="836909" h="852407">
                <a:moveTo>
                  <a:pt x="836909" y="0"/>
                </a:moveTo>
                <a:lnTo>
                  <a:pt x="635431" y="0"/>
                </a:lnTo>
                <a:lnTo>
                  <a:pt x="635431" y="852407"/>
                </a:lnTo>
                <a:lnTo>
                  <a:pt x="0" y="852407"/>
                </a:lnTo>
              </a:path>
            </a:pathLst>
          </a:custGeom>
          <a:noFill/>
          <a:ln w="22225"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flipH="1">
            <a:off x="4201917" y="3374317"/>
            <a:ext cx="1264604" cy="571517"/>
          </a:xfrm>
          <a:custGeom>
            <a:avLst/>
            <a:gdLst>
              <a:gd name="connsiteX0" fmla="*/ 836909 w 836909"/>
              <a:gd name="connsiteY0" fmla="*/ 0 h 852407"/>
              <a:gd name="connsiteX1" fmla="*/ 635431 w 836909"/>
              <a:gd name="connsiteY1" fmla="*/ 0 h 852407"/>
              <a:gd name="connsiteX2" fmla="*/ 635431 w 836909"/>
              <a:gd name="connsiteY2" fmla="*/ 852407 h 852407"/>
              <a:gd name="connsiteX3" fmla="*/ 0 w 836909"/>
              <a:gd name="connsiteY3" fmla="*/ 852407 h 852407"/>
            </a:gdLst>
            <a:ahLst/>
            <a:cxnLst>
              <a:cxn ang="0">
                <a:pos x="connsiteX0" y="connsiteY0"/>
              </a:cxn>
              <a:cxn ang="0">
                <a:pos x="connsiteX1" y="connsiteY1"/>
              </a:cxn>
              <a:cxn ang="0">
                <a:pos x="connsiteX2" y="connsiteY2"/>
              </a:cxn>
              <a:cxn ang="0">
                <a:pos x="connsiteX3" y="connsiteY3"/>
              </a:cxn>
            </a:cxnLst>
            <a:rect l="l" t="t" r="r" b="b"/>
            <a:pathLst>
              <a:path w="836909" h="852407">
                <a:moveTo>
                  <a:pt x="836909" y="0"/>
                </a:moveTo>
                <a:lnTo>
                  <a:pt x="635431" y="0"/>
                </a:lnTo>
                <a:lnTo>
                  <a:pt x="635431" y="852407"/>
                </a:lnTo>
                <a:lnTo>
                  <a:pt x="0" y="852407"/>
                </a:lnTo>
              </a:path>
            </a:pathLst>
          </a:custGeom>
          <a:noFill/>
          <a:ln w="22225"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7894200" y="3812706"/>
            <a:ext cx="2918185" cy="1101714"/>
            <a:chOff x="8339245" y="4030053"/>
            <a:chExt cx="2918185" cy="1101714"/>
          </a:xfrm>
        </p:grpSpPr>
        <p:sp>
          <p:nvSpPr>
            <p:cNvPr id="35" name="文本框 34"/>
            <p:cNvSpPr txBox="1"/>
            <p:nvPr/>
          </p:nvSpPr>
          <p:spPr>
            <a:xfrm>
              <a:off x="8339245" y="4451966"/>
              <a:ext cx="2918185" cy="679801"/>
            </a:xfrm>
            <a:prstGeom prst="rect">
              <a:avLst/>
            </a:prstGeom>
            <a:noFill/>
          </p:spPr>
          <p:txBody>
            <a:bodyPr wrap="square" rtlCol="0">
              <a:spAutoFit/>
            </a:bodyPr>
            <a:lstStyle/>
            <a:p>
              <a:pPr>
                <a:lnSpc>
                  <a:spcPct val="125000"/>
                </a:lnSpc>
              </a:pPr>
              <a:r>
                <a:rPr lang="zh-CN" altLang="en-US" sz="1600" dirty="0">
                  <a:solidFill>
                    <a:srgbClr val="1F4E79"/>
                  </a:solidFill>
                  <a:latin typeface="微软雅黑" panose="020B0503020204020204" pitchFamily="34" charset="-122"/>
                  <a:ea typeface="微软雅黑" panose="020B0503020204020204" pitchFamily="34" charset="-122"/>
                </a:rPr>
                <a:t>黑白的颜色搭配，客户留下舒适且深刻印象</a:t>
              </a:r>
              <a:endParaRPr lang="en-US" altLang="zh-CN" sz="1600" dirty="0">
                <a:solidFill>
                  <a:srgbClr val="1F4E79"/>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8776687" y="4030053"/>
              <a:ext cx="184730" cy="523220"/>
            </a:xfrm>
            <a:prstGeom prst="rect">
              <a:avLst/>
            </a:prstGeom>
            <a:noFill/>
            <a:effectLst/>
          </p:spPr>
          <p:txBody>
            <a:bodyPr wrap="none" rtlCol="0">
              <a:spAutoFit/>
            </a:bodyPr>
            <a:lstStyle/>
            <a:p>
              <a:pPr algn="ct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grpSp>
      <p:sp>
        <p:nvSpPr>
          <p:cNvPr id="52" name="任意多边形 51"/>
          <p:cNvSpPr/>
          <p:nvPr/>
        </p:nvSpPr>
        <p:spPr>
          <a:xfrm flipV="1">
            <a:off x="6557151" y="4303421"/>
            <a:ext cx="1378229" cy="307505"/>
          </a:xfrm>
          <a:custGeom>
            <a:avLst/>
            <a:gdLst>
              <a:gd name="connsiteX0" fmla="*/ 836909 w 836909"/>
              <a:gd name="connsiteY0" fmla="*/ 0 h 852407"/>
              <a:gd name="connsiteX1" fmla="*/ 635431 w 836909"/>
              <a:gd name="connsiteY1" fmla="*/ 0 h 852407"/>
              <a:gd name="connsiteX2" fmla="*/ 635431 w 836909"/>
              <a:gd name="connsiteY2" fmla="*/ 852407 h 852407"/>
              <a:gd name="connsiteX3" fmla="*/ 0 w 836909"/>
              <a:gd name="connsiteY3" fmla="*/ 852407 h 852407"/>
              <a:gd name="connsiteX0-1" fmla="*/ 836909 w 836909"/>
              <a:gd name="connsiteY0-2" fmla="*/ 0 h 852407"/>
              <a:gd name="connsiteX1-3" fmla="*/ 635431 w 836909"/>
              <a:gd name="connsiteY1-4" fmla="*/ 0 h 852407"/>
              <a:gd name="connsiteX2-5" fmla="*/ 528032 w 836909"/>
              <a:gd name="connsiteY2-6" fmla="*/ 852407 h 852407"/>
              <a:gd name="connsiteX3-7" fmla="*/ 0 w 836909"/>
              <a:gd name="connsiteY3-8" fmla="*/ 852407 h 852407"/>
              <a:gd name="connsiteX0-9" fmla="*/ 836909 w 836909"/>
              <a:gd name="connsiteY0-10" fmla="*/ 4254 h 856661"/>
              <a:gd name="connsiteX1-11" fmla="*/ 530181 w 836909"/>
              <a:gd name="connsiteY1-12" fmla="*/ 0 h 856661"/>
              <a:gd name="connsiteX2-13" fmla="*/ 528032 w 836909"/>
              <a:gd name="connsiteY2-14" fmla="*/ 856661 h 856661"/>
              <a:gd name="connsiteX3-15" fmla="*/ 0 w 836909"/>
              <a:gd name="connsiteY3-16" fmla="*/ 856661 h 856661"/>
            </a:gdLst>
            <a:ahLst/>
            <a:cxnLst>
              <a:cxn ang="0">
                <a:pos x="connsiteX0-1" y="connsiteY0-2"/>
              </a:cxn>
              <a:cxn ang="0">
                <a:pos x="connsiteX1-3" y="connsiteY1-4"/>
              </a:cxn>
              <a:cxn ang="0">
                <a:pos x="connsiteX2-5" y="connsiteY2-6"/>
              </a:cxn>
              <a:cxn ang="0">
                <a:pos x="connsiteX3-7" y="connsiteY3-8"/>
              </a:cxn>
            </a:cxnLst>
            <a:rect l="l" t="t" r="r" b="b"/>
            <a:pathLst>
              <a:path w="836909" h="856661">
                <a:moveTo>
                  <a:pt x="836909" y="4254"/>
                </a:moveTo>
                <a:lnTo>
                  <a:pt x="530181" y="0"/>
                </a:lnTo>
                <a:cubicBezTo>
                  <a:pt x="529465" y="285554"/>
                  <a:pt x="528748" y="571107"/>
                  <a:pt x="528032" y="856661"/>
                </a:cubicBezTo>
                <a:lnTo>
                  <a:pt x="0" y="856661"/>
                </a:lnTo>
              </a:path>
            </a:pathLst>
          </a:custGeom>
          <a:noFill/>
          <a:ln w="22225"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p:cNvGrpSpPr/>
          <p:nvPr/>
        </p:nvGrpSpPr>
        <p:grpSpPr>
          <a:xfrm>
            <a:off x="1379615" y="2818986"/>
            <a:ext cx="2933262" cy="1074544"/>
            <a:chOff x="8361193" y="3994103"/>
            <a:chExt cx="2933262" cy="1074544"/>
          </a:xfrm>
        </p:grpSpPr>
        <p:sp>
          <p:nvSpPr>
            <p:cNvPr id="65" name="文本框 64"/>
            <p:cNvSpPr txBox="1"/>
            <p:nvPr/>
          </p:nvSpPr>
          <p:spPr>
            <a:xfrm>
              <a:off x="8361193" y="4388846"/>
              <a:ext cx="2918185" cy="679801"/>
            </a:xfrm>
            <a:prstGeom prst="rect">
              <a:avLst/>
            </a:prstGeom>
            <a:noFill/>
          </p:spPr>
          <p:txBody>
            <a:bodyPr wrap="square" rtlCol="0">
              <a:spAutoFit/>
            </a:bodyPr>
            <a:lstStyle/>
            <a:p>
              <a:pPr>
                <a:lnSpc>
                  <a:spcPct val="125000"/>
                </a:lnSpc>
              </a:pPr>
              <a:r>
                <a:rPr lang="zh-CN" altLang="zh-CN" sz="1600" dirty="0">
                  <a:solidFill>
                    <a:srgbClr val="1F4E79"/>
                  </a:solidFill>
                  <a:latin typeface="微软雅黑" panose="020B0503020204020204" pitchFamily="34" charset="-122"/>
                  <a:ea typeface="微软雅黑" panose="020B0503020204020204" pitchFamily="34" charset="-122"/>
                </a:rPr>
                <a:t>用户直观了解</a:t>
              </a:r>
              <a:r>
                <a:rPr lang="en-US" altLang="zh-CN" sz="1600" dirty="0">
                  <a:solidFill>
                    <a:srgbClr val="1F4E79"/>
                  </a:solidFill>
                  <a:latin typeface="微软雅黑" panose="020B0503020204020204" pitchFamily="34" charset="-122"/>
                  <a:ea typeface="微软雅黑" panose="020B0503020204020204" pitchFamily="34" charset="-122"/>
                </a:rPr>
                <a:t>app</a:t>
              </a:r>
              <a:r>
                <a:rPr lang="zh-CN" altLang="zh-CN" sz="1600" dirty="0">
                  <a:solidFill>
                    <a:srgbClr val="1F4E79"/>
                  </a:solidFill>
                  <a:latin typeface="微软雅黑" panose="020B0503020204020204" pitchFamily="34" charset="-122"/>
                  <a:ea typeface="微软雅黑" panose="020B0503020204020204" pitchFamily="34" charset="-122"/>
                </a:rPr>
                <a:t>用途，在整体视觉上非常统一</a:t>
              </a:r>
              <a:endParaRPr lang="en-US" altLang="zh-CN" sz="1600" dirty="0">
                <a:solidFill>
                  <a:srgbClr val="1F4E79"/>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11109725" y="3994103"/>
              <a:ext cx="184730" cy="523220"/>
            </a:xfrm>
            <a:prstGeom prst="rect">
              <a:avLst/>
            </a:prstGeom>
            <a:noFill/>
            <a:effectLst/>
          </p:spPr>
          <p:txBody>
            <a:bodyPr wrap="none" rtlCol="0">
              <a:spAutoFit/>
            </a:bodyPr>
            <a:lstStyle/>
            <a:p>
              <a:pPr algn="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500"/>
                                        <p:tgtEl>
                                          <p:spTgt spid="183"/>
                                        </p:tgtEl>
                                      </p:cBhvr>
                                    </p:animEffect>
                                  </p:childTnLst>
                                </p:cTn>
                              </p:par>
                              <p:par>
                                <p:cTn id="8" presetID="32" presetClass="emph" presetSubtype="0" fill="hold" nodeType="withEffect">
                                  <p:stCondLst>
                                    <p:cond delay="0"/>
                                  </p:stCondLst>
                                  <p:childTnLst>
                                    <p:animRot by="120000">
                                      <p:cBhvr>
                                        <p:cTn id="9" dur="100" fill="hold">
                                          <p:stCondLst>
                                            <p:cond delay="0"/>
                                          </p:stCondLst>
                                        </p:cTn>
                                        <p:tgtEl>
                                          <p:spTgt spid="183"/>
                                        </p:tgtEl>
                                        <p:attrNameLst>
                                          <p:attrName>r</p:attrName>
                                        </p:attrNameLst>
                                      </p:cBhvr>
                                    </p:animRot>
                                    <p:animRot by="-240000">
                                      <p:cBhvr>
                                        <p:cTn id="10" dur="200" fill="hold">
                                          <p:stCondLst>
                                            <p:cond delay="200"/>
                                          </p:stCondLst>
                                        </p:cTn>
                                        <p:tgtEl>
                                          <p:spTgt spid="183"/>
                                        </p:tgtEl>
                                        <p:attrNameLst>
                                          <p:attrName>r</p:attrName>
                                        </p:attrNameLst>
                                      </p:cBhvr>
                                    </p:animRot>
                                    <p:animRot by="240000">
                                      <p:cBhvr>
                                        <p:cTn id="11" dur="200" fill="hold">
                                          <p:stCondLst>
                                            <p:cond delay="400"/>
                                          </p:stCondLst>
                                        </p:cTn>
                                        <p:tgtEl>
                                          <p:spTgt spid="183"/>
                                        </p:tgtEl>
                                        <p:attrNameLst>
                                          <p:attrName>r</p:attrName>
                                        </p:attrNameLst>
                                      </p:cBhvr>
                                    </p:animRot>
                                    <p:animRot by="-240000">
                                      <p:cBhvr>
                                        <p:cTn id="12" dur="200" fill="hold">
                                          <p:stCondLst>
                                            <p:cond delay="600"/>
                                          </p:stCondLst>
                                        </p:cTn>
                                        <p:tgtEl>
                                          <p:spTgt spid="183"/>
                                        </p:tgtEl>
                                        <p:attrNameLst>
                                          <p:attrName>r</p:attrName>
                                        </p:attrNameLst>
                                      </p:cBhvr>
                                    </p:animRot>
                                    <p:animRot by="120000">
                                      <p:cBhvr>
                                        <p:cTn id="13" dur="200" fill="hold">
                                          <p:stCondLst>
                                            <p:cond delay="800"/>
                                          </p:stCondLst>
                                        </p:cTn>
                                        <p:tgtEl>
                                          <p:spTgt spid="18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0" y="4679078"/>
            <a:ext cx="12192000" cy="2259945"/>
            <a:chOff x="506" y="1541"/>
            <a:chExt cx="6668" cy="1236"/>
          </a:xfrm>
          <a:solidFill>
            <a:srgbClr val="1F4E79"/>
          </a:solidFill>
        </p:grpSpPr>
        <p:sp>
          <p:nvSpPr>
            <p:cNvPr id="5" name="Freeform 5"/>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6" name="Freeform 6"/>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7" name="Freeform 7"/>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8" name="Freeform 8"/>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9" name="Freeform 9"/>
            <p:cNvSpPr/>
            <p:nvPr/>
          </p:nvSpPr>
          <p:spPr bwMode="auto">
            <a:xfrm>
              <a:off x="5003" y="2183"/>
              <a:ext cx="41" cy="568"/>
            </a:xfrm>
            <a:custGeom>
              <a:avLst/>
              <a:gdLst>
                <a:gd name="T0" fmla="*/ 12 w 17"/>
                <a:gd name="T1" fmla="*/ 114 h 239"/>
                <a:gd name="T2" fmla="*/ 8 w 17"/>
                <a:gd name="T3" fmla="*/ 0 h 239"/>
                <a:gd name="T4" fmla="*/ 6 w 17"/>
                <a:gd name="T5" fmla="*/ 0 h 239"/>
                <a:gd name="T6" fmla="*/ 7 w 17"/>
                <a:gd name="T7" fmla="*/ 114 h 239"/>
                <a:gd name="T8" fmla="*/ 13 w 17"/>
                <a:gd name="T9" fmla="*/ 236 h 239"/>
                <a:gd name="T10" fmla="*/ 17 w 17"/>
                <a:gd name="T11" fmla="*/ 236 h 239"/>
                <a:gd name="T12" fmla="*/ 12 w 17"/>
                <a:gd name="T13" fmla="*/ 114 h 239"/>
              </a:gdLst>
              <a:ahLst/>
              <a:cxnLst>
                <a:cxn ang="0">
                  <a:pos x="T0" y="T1"/>
                </a:cxn>
                <a:cxn ang="0">
                  <a:pos x="T2" y="T3"/>
                </a:cxn>
                <a:cxn ang="0">
                  <a:pos x="T4" y="T5"/>
                </a:cxn>
                <a:cxn ang="0">
                  <a:pos x="T6" y="T7"/>
                </a:cxn>
                <a:cxn ang="0">
                  <a:pos x="T8" y="T9"/>
                </a:cxn>
                <a:cxn ang="0">
                  <a:pos x="T10" y="T11"/>
                </a:cxn>
                <a:cxn ang="0">
                  <a:pos x="T12" y="T13"/>
                </a:cxn>
              </a:cxnLst>
              <a:rect l="0" t="0" r="r" b="b"/>
              <a:pathLst>
                <a:path w="17" h="239">
                  <a:moveTo>
                    <a:pt x="12" y="114"/>
                  </a:moveTo>
                  <a:cubicBezTo>
                    <a:pt x="10" y="77"/>
                    <a:pt x="15" y="37"/>
                    <a:pt x="8" y="0"/>
                  </a:cubicBezTo>
                  <a:cubicBezTo>
                    <a:pt x="8" y="0"/>
                    <a:pt x="7" y="0"/>
                    <a:pt x="6" y="0"/>
                  </a:cubicBezTo>
                  <a:cubicBezTo>
                    <a:pt x="0" y="37"/>
                    <a:pt x="6" y="78"/>
                    <a:pt x="7" y="114"/>
                  </a:cubicBezTo>
                  <a:cubicBezTo>
                    <a:pt x="9" y="155"/>
                    <a:pt x="11" y="196"/>
                    <a:pt x="13" y="236"/>
                  </a:cubicBezTo>
                  <a:cubicBezTo>
                    <a:pt x="13" y="239"/>
                    <a:pt x="17" y="239"/>
                    <a:pt x="17" y="236"/>
                  </a:cubicBezTo>
                  <a:cubicBezTo>
                    <a:pt x="15" y="196"/>
                    <a:pt x="13" y="155"/>
                    <a:pt x="12"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6323" y="1866"/>
              <a:ext cx="834" cy="878"/>
            </a:xfrm>
            <a:custGeom>
              <a:avLst/>
              <a:gdLst>
                <a:gd name="T0" fmla="*/ 350 w 353"/>
                <a:gd name="T1" fmla="*/ 223 h 369"/>
                <a:gd name="T2" fmla="*/ 263 w 353"/>
                <a:gd name="T3" fmla="*/ 227 h 369"/>
                <a:gd name="T4" fmla="*/ 262 w 353"/>
                <a:gd name="T5" fmla="*/ 190 h 369"/>
                <a:gd name="T6" fmla="*/ 266 w 353"/>
                <a:gd name="T7" fmla="*/ 7 h 369"/>
                <a:gd name="T8" fmla="*/ 264 w 353"/>
                <a:gd name="T9" fmla="*/ 5 h 369"/>
                <a:gd name="T10" fmla="*/ 263 w 353"/>
                <a:gd name="T11" fmla="*/ 5 h 369"/>
                <a:gd name="T12" fmla="*/ 145 w 353"/>
                <a:gd name="T13" fmla="*/ 1 h 369"/>
                <a:gd name="T14" fmla="*/ 143 w 353"/>
                <a:gd name="T15" fmla="*/ 2 h 369"/>
                <a:gd name="T16" fmla="*/ 143 w 353"/>
                <a:gd name="T17" fmla="*/ 3 h 369"/>
                <a:gd name="T18" fmla="*/ 148 w 353"/>
                <a:gd name="T19" fmla="*/ 224 h 369"/>
                <a:gd name="T20" fmla="*/ 124 w 353"/>
                <a:gd name="T21" fmla="*/ 223 h 369"/>
                <a:gd name="T22" fmla="*/ 102 w 353"/>
                <a:gd name="T23" fmla="*/ 223 h 369"/>
                <a:gd name="T24" fmla="*/ 97 w 353"/>
                <a:gd name="T25" fmla="*/ 156 h 369"/>
                <a:gd name="T26" fmla="*/ 95 w 353"/>
                <a:gd name="T27" fmla="*/ 156 h 369"/>
                <a:gd name="T28" fmla="*/ 95 w 353"/>
                <a:gd name="T29" fmla="*/ 156 h 369"/>
                <a:gd name="T30" fmla="*/ 54 w 353"/>
                <a:gd name="T31" fmla="*/ 156 h 369"/>
                <a:gd name="T32" fmla="*/ 52 w 353"/>
                <a:gd name="T33" fmla="*/ 128 h 369"/>
                <a:gd name="T34" fmla="*/ 48 w 353"/>
                <a:gd name="T35" fmla="*/ 108 h 369"/>
                <a:gd name="T36" fmla="*/ 47 w 353"/>
                <a:gd name="T37" fmla="*/ 108 h 369"/>
                <a:gd name="T38" fmla="*/ 47 w 353"/>
                <a:gd name="T39" fmla="*/ 130 h 369"/>
                <a:gd name="T40" fmla="*/ 50 w 353"/>
                <a:gd name="T41" fmla="*/ 156 h 369"/>
                <a:gd name="T42" fmla="*/ 34 w 353"/>
                <a:gd name="T43" fmla="*/ 155 h 369"/>
                <a:gd name="T44" fmla="*/ 3 w 353"/>
                <a:gd name="T45" fmla="*/ 159 h 369"/>
                <a:gd name="T46" fmla="*/ 2 w 353"/>
                <a:gd name="T47" fmla="*/ 160 h 369"/>
                <a:gd name="T48" fmla="*/ 0 w 353"/>
                <a:gd name="T49" fmla="*/ 161 h 369"/>
                <a:gd name="T50" fmla="*/ 4 w 353"/>
                <a:gd name="T51" fmla="*/ 262 h 369"/>
                <a:gd name="T52" fmla="*/ 3 w 353"/>
                <a:gd name="T53" fmla="*/ 362 h 369"/>
                <a:gd name="T54" fmla="*/ 7 w 353"/>
                <a:gd name="T55" fmla="*/ 362 h 369"/>
                <a:gd name="T56" fmla="*/ 8 w 353"/>
                <a:gd name="T57" fmla="*/ 262 h 369"/>
                <a:gd name="T58" fmla="*/ 3 w 353"/>
                <a:gd name="T59" fmla="*/ 161 h 369"/>
                <a:gd name="T60" fmla="*/ 3 w 353"/>
                <a:gd name="T61" fmla="*/ 161 h 369"/>
                <a:gd name="T62" fmla="*/ 5 w 353"/>
                <a:gd name="T63" fmla="*/ 161 h 369"/>
                <a:gd name="T64" fmla="*/ 48 w 353"/>
                <a:gd name="T65" fmla="*/ 160 h 369"/>
                <a:gd name="T66" fmla="*/ 95 w 353"/>
                <a:gd name="T67" fmla="*/ 161 h 369"/>
                <a:gd name="T68" fmla="*/ 99 w 353"/>
                <a:gd name="T69" fmla="*/ 261 h 369"/>
                <a:gd name="T70" fmla="*/ 104 w 353"/>
                <a:gd name="T71" fmla="*/ 365 h 369"/>
                <a:gd name="T72" fmla="*/ 108 w 353"/>
                <a:gd name="T73" fmla="*/ 365 h 369"/>
                <a:gd name="T74" fmla="*/ 103 w 353"/>
                <a:gd name="T75" fmla="*/ 261 h 369"/>
                <a:gd name="T76" fmla="*/ 102 w 353"/>
                <a:gd name="T77" fmla="*/ 225 h 369"/>
                <a:gd name="T78" fmla="*/ 124 w 353"/>
                <a:gd name="T79" fmla="*/ 227 h 369"/>
                <a:gd name="T80" fmla="*/ 148 w 353"/>
                <a:gd name="T81" fmla="*/ 228 h 369"/>
                <a:gd name="T82" fmla="*/ 154 w 353"/>
                <a:gd name="T83" fmla="*/ 364 h 369"/>
                <a:gd name="T84" fmla="*/ 158 w 353"/>
                <a:gd name="T85" fmla="*/ 364 h 369"/>
                <a:gd name="T86" fmla="*/ 145 w 353"/>
                <a:gd name="T87" fmla="*/ 4 h 369"/>
                <a:gd name="T88" fmla="*/ 262 w 353"/>
                <a:gd name="T89" fmla="*/ 9 h 369"/>
                <a:gd name="T90" fmla="*/ 258 w 353"/>
                <a:gd name="T91" fmla="*/ 182 h 369"/>
                <a:gd name="T92" fmla="*/ 259 w 353"/>
                <a:gd name="T93" fmla="*/ 228 h 369"/>
                <a:gd name="T94" fmla="*/ 259 w 353"/>
                <a:gd name="T95" fmla="*/ 230 h 369"/>
                <a:gd name="T96" fmla="*/ 261 w 353"/>
                <a:gd name="T97" fmla="*/ 367 h 369"/>
                <a:gd name="T98" fmla="*/ 265 w 353"/>
                <a:gd name="T99" fmla="*/ 367 h 369"/>
                <a:gd name="T100" fmla="*/ 263 w 353"/>
                <a:gd name="T101" fmla="*/ 230 h 369"/>
                <a:gd name="T102" fmla="*/ 350 w 353"/>
                <a:gd name="T103" fmla="*/ 227 h 369"/>
                <a:gd name="T104" fmla="*/ 350 w 353"/>
                <a:gd name="T105"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3" h="369">
                  <a:moveTo>
                    <a:pt x="350" y="223"/>
                  </a:moveTo>
                  <a:cubicBezTo>
                    <a:pt x="321" y="223"/>
                    <a:pt x="292" y="225"/>
                    <a:pt x="263" y="227"/>
                  </a:cubicBezTo>
                  <a:cubicBezTo>
                    <a:pt x="263" y="215"/>
                    <a:pt x="262" y="202"/>
                    <a:pt x="262" y="190"/>
                  </a:cubicBezTo>
                  <a:cubicBezTo>
                    <a:pt x="261" y="129"/>
                    <a:pt x="256" y="67"/>
                    <a:pt x="266" y="7"/>
                  </a:cubicBezTo>
                  <a:cubicBezTo>
                    <a:pt x="266" y="6"/>
                    <a:pt x="265" y="5"/>
                    <a:pt x="264" y="5"/>
                  </a:cubicBezTo>
                  <a:cubicBezTo>
                    <a:pt x="263" y="5"/>
                    <a:pt x="263" y="5"/>
                    <a:pt x="263" y="5"/>
                  </a:cubicBezTo>
                  <a:cubicBezTo>
                    <a:pt x="224" y="3"/>
                    <a:pt x="183" y="8"/>
                    <a:pt x="145" y="1"/>
                  </a:cubicBezTo>
                  <a:cubicBezTo>
                    <a:pt x="144" y="0"/>
                    <a:pt x="143" y="1"/>
                    <a:pt x="143" y="2"/>
                  </a:cubicBezTo>
                  <a:cubicBezTo>
                    <a:pt x="143" y="2"/>
                    <a:pt x="143" y="2"/>
                    <a:pt x="143" y="3"/>
                  </a:cubicBezTo>
                  <a:cubicBezTo>
                    <a:pt x="143" y="76"/>
                    <a:pt x="145" y="150"/>
                    <a:pt x="148" y="224"/>
                  </a:cubicBezTo>
                  <a:cubicBezTo>
                    <a:pt x="140" y="223"/>
                    <a:pt x="132" y="223"/>
                    <a:pt x="124" y="223"/>
                  </a:cubicBezTo>
                  <a:cubicBezTo>
                    <a:pt x="116" y="222"/>
                    <a:pt x="109" y="221"/>
                    <a:pt x="102" y="223"/>
                  </a:cubicBezTo>
                  <a:cubicBezTo>
                    <a:pt x="101" y="201"/>
                    <a:pt x="100" y="178"/>
                    <a:pt x="97" y="156"/>
                  </a:cubicBezTo>
                  <a:cubicBezTo>
                    <a:pt x="97" y="155"/>
                    <a:pt x="95" y="154"/>
                    <a:pt x="95" y="156"/>
                  </a:cubicBezTo>
                  <a:cubicBezTo>
                    <a:pt x="95" y="156"/>
                    <a:pt x="95" y="156"/>
                    <a:pt x="95" y="156"/>
                  </a:cubicBezTo>
                  <a:cubicBezTo>
                    <a:pt x="81" y="156"/>
                    <a:pt x="68" y="156"/>
                    <a:pt x="54" y="156"/>
                  </a:cubicBezTo>
                  <a:cubicBezTo>
                    <a:pt x="53" y="147"/>
                    <a:pt x="53" y="137"/>
                    <a:pt x="52" y="128"/>
                  </a:cubicBezTo>
                  <a:cubicBezTo>
                    <a:pt x="51" y="121"/>
                    <a:pt x="51" y="114"/>
                    <a:pt x="48" y="108"/>
                  </a:cubicBezTo>
                  <a:cubicBezTo>
                    <a:pt x="48" y="108"/>
                    <a:pt x="47" y="108"/>
                    <a:pt x="47" y="108"/>
                  </a:cubicBezTo>
                  <a:cubicBezTo>
                    <a:pt x="45" y="115"/>
                    <a:pt x="47" y="123"/>
                    <a:pt x="47" y="130"/>
                  </a:cubicBezTo>
                  <a:cubicBezTo>
                    <a:pt x="48" y="139"/>
                    <a:pt x="49" y="147"/>
                    <a:pt x="50" y="156"/>
                  </a:cubicBezTo>
                  <a:cubicBezTo>
                    <a:pt x="44" y="156"/>
                    <a:pt x="39" y="155"/>
                    <a:pt x="34" y="155"/>
                  </a:cubicBezTo>
                  <a:cubicBezTo>
                    <a:pt x="25" y="155"/>
                    <a:pt x="9" y="152"/>
                    <a:pt x="3" y="159"/>
                  </a:cubicBezTo>
                  <a:cubicBezTo>
                    <a:pt x="3" y="160"/>
                    <a:pt x="2" y="160"/>
                    <a:pt x="2" y="160"/>
                  </a:cubicBezTo>
                  <a:cubicBezTo>
                    <a:pt x="1" y="159"/>
                    <a:pt x="0" y="160"/>
                    <a:pt x="0" y="161"/>
                  </a:cubicBezTo>
                  <a:cubicBezTo>
                    <a:pt x="2" y="195"/>
                    <a:pt x="4" y="228"/>
                    <a:pt x="4" y="262"/>
                  </a:cubicBezTo>
                  <a:cubicBezTo>
                    <a:pt x="5" y="295"/>
                    <a:pt x="0" y="329"/>
                    <a:pt x="3" y="362"/>
                  </a:cubicBezTo>
                  <a:cubicBezTo>
                    <a:pt x="4" y="364"/>
                    <a:pt x="8" y="364"/>
                    <a:pt x="7" y="362"/>
                  </a:cubicBezTo>
                  <a:cubicBezTo>
                    <a:pt x="4" y="329"/>
                    <a:pt x="9" y="295"/>
                    <a:pt x="8" y="262"/>
                  </a:cubicBezTo>
                  <a:cubicBezTo>
                    <a:pt x="8" y="228"/>
                    <a:pt x="7" y="195"/>
                    <a:pt x="3" y="161"/>
                  </a:cubicBezTo>
                  <a:cubicBezTo>
                    <a:pt x="3" y="161"/>
                    <a:pt x="3" y="161"/>
                    <a:pt x="3" y="161"/>
                  </a:cubicBezTo>
                  <a:cubicBezTo>
                    <a:pt x="4" y="161"/>
                    <a:pt x="4" y="161"/>
                    <a:pt x="5" y="161"/>
                  </a:cubicBezTo>
                  <a:cubicBezTo>
                    <a:pt x="12" y="155"/>
                    <a:pt x="40" y="160"/>
                    <a:pt x="48" y="160"/>
                  </a:cubicBezTo>
                  <a:cubicBezTo>
                    <a:pt x="64" y="161"/>
                    <a:pt x="79" y="160"/>
                    <a:pt x="95" y="161"/>
                  </a:cubicBezTo>
                  <a:cubicBezTo>
                    <a:pt x="95" y="194"/>
                    <a:pt x="97" y="227"/>
                    <a:pt x="99" y="261"/>
                  </a:cubicBezTo>
                  <a:cubicBezTo>
                    <a:pt x="101" y="296"/>
                    <a:pt x="101" y="331"/>
                    <a:pt x="104" y="365"/>
                  </a:cubicBezTo>
                  <a:cubicBezTo>
                    <a:pt x="105" y="368"/>
                    <a:pt x="108" y="368"/>
                    <a:pt x="108" y="365"/>
                  </a:cubicBezTo>
                  <a:cubicBezTo>
                    <a:pt x="108" y="331"/>
                    <a:pt x="105" y="296"/>
                    <a:pt x="103" y="261"/>
                  </a:cubicBezTo>
                  <a:cubicBezTo>
                    <a:pt x="103" y="249"/>
                    <a:pt x="102" y="237"/>
                    <a:pt x="102" y="225"/>
                  </a:cubicBezTo>
                  <a:cubicBezTo>
                    <a:pt x="109" y="227"/>
                    <a:pt x="117" y="227"/>
                    <a:pt x="124" y="227"/>
                  </a:cubicBezTo>
                  <a:cubicBezTo>
                    <a:pt x="132" y="228"/>
                    <a:pt x="140" y="228"/>
                    <a:pt x="148" y="228"/>
                  </a:cubicBezTo>
                  <a:cubicBezTo>
                    <a:pt x="150" y="274"/>
                    <a:pt x="152" y="319"/>
                    <a:pt x="154" y="364"/>
                  </a:cubicBezTo>
                  <a:cubicBezTo>
                    <a:pt x="154" y="366"/>
                    <a:pt x="158" y="366"/>
                    <a:pt x="158" y="364"/>
                  </a:cubicBezTo>
                  <a:cubicBezTo>
                    <a:pt x="156" y="244"/>
                    <a:pt x="154" y="123"/>
                    <a:pt x="145" y="4"/>
                  </a:cubicBezTo>
                  <a:cubicBezTo>
                    <a:pt x="182" y="13"/>
                    <a:pt x="224" y="11"/>
                    <a:pt x="262" y="9"/>
                  </a:cubicBezTo>
                  <a:cubicBezTo>
                    <a:pt x="251" y="65"/>
                    <a:pt x="257" y="125"/>
                    <a:pt x="258" y="182"/>
                  </a:cubicBezTo>
                  <a:cubicBezTo>
                    <a:pt x="258" y="197"/>
                    <a:pt x="259" y="212"/>
                    <a:pt x="259" y="228"/>
                  </a:cubicBezTo>
                  <a:cubicBezTo>
                    <a:pt x="257" y="228"/>
                    <a:pt x="257" y="230"/>
                    <a:pt x="259" y="230"/>
                  </a:cubicBezTo>
                  <a:cubicBezTo>
                    <a:pt x="260" y="276"/>
                    <a:pt x="260" y="321"/>
                    <a:pt x="261" y="367"/>
                  </a:cubicBezTo>
                  <a:cubicBezTo>
                    <a:pt x="261" y="369"/>
                    <a:pt x="266" y="369"/>
                    <a:pt x="265" y="367"/>
                  </a:cubicBezTo>
                  <a:cubicBezTo>
                    <a:pt x="265" y="321"/>
                    <a:pt x="264" y="276"/>
                    <a:pt x="263" y="230"/>
                  </a:cubicBezTo>
                  <a:cubicBezTo>
                    <a:pt x="292" y="230"/>
                    <a:pt x="321" y="229"/>
                    <a:pt x="350" y="227"/>
                  </a:cubicBezTo>
                  <a:cubicBezTo>
                    <a:pt x="353" y="227"/>
                    <a:pt x="353" y="223"/>
                    <a:pt x="350" y="2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7143" y="2401"/>
              <a:ext cx="31" cy="333"/>
            </a:xfrm>
            <a:custGeom>
              <a:avLst/>
              <a:gdLst>
                <a:gd name="T0" fmla="*/ 8 w 13"/>
                <a:gd name="T1" fmla="*/ 2 h 140"/>
                <a:gd name="T2" fmla="*/ 6 w 13"/>
                <a:gd name="T3" fmla="*/ 2 h 140"/>
                <a:gd name="T4" fmla="*/ 5 w 13"/>
                <a:gd name="T5" fmla="*/ 138 h 140"/>
                <a:gd name="T6" fmla="*/ 9 w 13"/>
                <a:gd name="T7" fmla="*/ 138 h 140"/>
                <a:gd name="T8" fmla="*/ 8 w 13"/>
                <a:gd name="T9" fmla="*/ 2 h 140"/>
              </a:gdLst>
              <a:ahLst/>
              <a:cxnLst>
                <a:cxn ang="0">
                  <a:pos x="T0" y="T1"/>
                </a:cxn>
                <a:cxn ang="0">
                  <a:pos x="T2" y="T3"/>
                </a:cxn>
                <a:cxn ang="0">
                  <a:pos x="T4" y="T5"/>
                </a:cxn>
                <a:cxn ang="0">
                  <a:pos x="T6" y="T7"/>
                </a:cxn>
                <a:cxn ang="0">
                  <a:pos x="T8" y="T9"/>
                </a:cxn>
              </a:cxnLst>
              <a:rect l="0" t="0" r="r" b="b"/>
              <a:pathLst>
                <a:path w="13" h="140">
                  <a:moveTo>
                    <a:pt x="8" y="2"/>
                  </a:moveTo>
                  <a:cubicBezTo>
                    <a:pt x="8" y="0"/>
                    <a:pt x="6" y="0"/>
                    <a:pt x="6" y="2"/>
                  </a:cubicBezTo>
                  <a:cubicBezTo>
                    <a:pt x="0" y="46"/>
                    <a:pt x="4" y="93"/>
                    <a:pt x="5" y="138"/>
                  </a:cubicBezTo>
                  <a:cubicBezTo>
                    <a:pt x="5" y="140"/>
                    <a:pt x="9" y="140"/>
                    <a:pt x="9" y="138"/>
                  </a:cubicBezTo>
                  <a:cubicBezTo>
                    <a:pt x="9" y="93"/>
                    <a:pt x="13" y="46"/>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2"/>
            <p:cNvSpPr/>
            <p:nvPr/>
          </p:nvSpPr>
          <p:spPr bwMode="auto">
            <a:xfrm>
              <a:off x="6973" y="2442"/>
              <a:ext cx="147" cy="16"/>
            </a:xfrm>
            <a:custGeom>
              <a:avLst/>
              <a:gdLst>
                <a:gd name="T0" fmla="*/ 60 w 62"/>
                <a:gd name="T1" fmla="*/ 2 h 7"/>
                <a:gd name="T2" fmla="*/ 1 w 62"/>
                <a:gd name="T3" fmla="*/ 5 h 7"/>
                <a:gd name="T4" fmla="*/ 1 w 62"/>
                <a:gd name="T5" fmla="*/ 7 h 7"/>
                <a:gd name="T6" fmla="*/ 60 w 62"/>
                <a:gd name="T7" fmla="*/ 5 h 7"/>
                <a:gd name="T8" fmla="*/ 60 w 62"/>
                <a:gd name="T9" fmla="*/ 2 h 7"/>
              </a:gdLst>
              <a:ahLst/>
              <a:cxnLst>
                <a:cxn ang="0">
                  <a:pos x="T0" y="T1"/>
                </a:cxn>
                <a:cxn ang="0">
                  <a:pos x="T2" y="T3"/>
                </a:cxn>
                <a:cxn ang="0">
                  <a:pos x="T4" y="T5"/>
                </a:cxn>
                <a:cxn ang="0">
                  <a:pos x="T6" y="T7"/>
                </a:cxn>
                <a:cxn ang="0">
                  <a:pos x="T8" y="T9"/>
                </a:cxn>
              </a:cxnLst>
              <a:rect l="0" t="0" r="r" b="b"/>
              <a:pathLst>
                <a:path w="62" h="7">
                  <a:moveTo>
                    <a:pt x="60" y="2"/>
                  </a:moveTo>
                  <a:cubicBezTo>
                    <a:pt x="41" y="0"/>
                    <a:pt x="20" y="2"/>
                    <a:pt x="1" y="5"/>
                  </a:cubicBezTo>
                  <a:cubicBezTo>
                    <a:pt x="0" y="5"/>
                    <a:pt x="0" y="7"/>
                    <a:pt x="1" y="7"/>
                  </a:cubicBezTo>
                  <a:cubicBezTo>
                    <a:pt x="21" y="5"/>
                    <a:pt x="40" y="5"/>
                    <a:pt x="60" y="5"/>
                  </a:cubicBezTo>
                  <a:cubicBezTo>
                    <a:pt x="62" y="5"/>
                    <a:pt x="62" y="2"/>
                    <a:pt x="6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3"/>
            <p:cNvSpPr/>
            <p:nvPr/>
          </p:nvSpPr>
          <p:spPr bwMode="auto">
            <a:xfrm>
              <a:off x="6961" y="2470"/>
              <a:ext cx="166" cy="22"/>
            </a:xfrm>
            <a:custGeom>
              <a:avLst/>
              <a:gdLst>
                <a:gd name="T0" fmla="*/ 68 w 70"/>
                <a:gd name="T1" fmla="*/ 0 h 9"/>
                <a:gd name="T2" fmla="*/ 1 w 70"/>
                <a:gd name="T3" fmla="*/ 7 h 9"/>
                <a:gd name="T4" fmla="*/ 1 w 70"/>
                <a:gd name="T5" fmla="*/ 8 h 9"/>
                <a:gd name="T6" fmla="*/ 68 w 70"/>
                <a:gd name="T7" fmla="*/ 3 h 9"/>
                <a:gd name="T8" fmla="*/ 68 w 70"/>
                <a:gd name="T9" fmla="*/ 0 h 9"/>
              </a:gdLst>
              <a:ahLst/>
              <a:cxnLst>
                <a:cxn ang="0">
                  <a:pos x="T0" y="T1"/>
                </a:cxn>
                <a:cxn ang="0">
                  <a:pos x="T2" y="T3"/>
                </a:cxn>
                <a:cxn ang="0">
                  <a:pos x="T4" y="T5"/>
                </a:cxn>
                <a:cxn ang="0">
                  <a:pos x="T6" y="T7"/>
                </a:cxn>
                <a:cxn ang="0">
                  <a:pos x="T8" y="T9"/>
                </a:cxn>
              </a:cxnLst>
              <a:rect l="0" t="0" r="r" b="b"/>
              <a:pathLst>
                <a:path w="70" h="9">
                  <a:moveTo>
                    <a:pt x="68" y="0"/>
                  </a:moveTo>
                  <a:cubicBezTo>
                    <a:pt x="45" y="0"/>
                    <a:pt x="23" y="3"/>
                    <a:pt x="1" y="7"/>
                  </a:cubicBezTo>
                  <a:cubicBezTo>
                    <a:pt x="0" y="7"/>
                    <a:pt x="0" y="9"/>
                    <a:pt x="1" y="8"/>
                  </a:cubicBezTo>
                  <a:cubicBezTo>
                    <a:pt x="23" y="6"/>
                    <a:pt x="45" y="5"/>
                    <a:pt x="68" y="3"/>
                  </a:cubicBezTo>
                  <a:cubicBezTo>
                    <a:pt x="70" y="3"/>
                    <a:pt x="70"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4"/>
            <p:cNvSpPr/>
            <p:nvPr/>
          </p:nvSpPr>
          <p:spPr bwMode="auto">
            <a:xfrm>
              <a:off x="6978" y="2489"/>
              <a:ext cx="142" cy="22"/>
            </a:xfrm>
            <a:custGeom>
              <a:avLst/>
              <a:gdLst>
                <a:gd name="T0" fmla="*/ 58 w 60"/>
                <a:gd name="T1" fmla="*/ 0 h 9"/>
                <a:gd name="T2" fmla="*/ 1 w 60"/>
                <a:gd name="T3" fmla="*/ 8 h 9"/>
                <a:gd name="T4" fmla="*/ 1 w 60"/>
                <a:gd name="T5" fmla="*/ 9 h 9"/>
                <a:gd name="T6" fmla="*/ 58 w 60"/>
                <a:gd name="T7" fmla="*/ 3 h 9"/>
                <a:gd name="T8" fmla="*/ 58 w 60"/>
                <a:gd name="T9" fmla="*/ 0 h 9"/>
              </a:gdLst>
              <a:ahLst/>
              <a:cxnLst>
                <a:cxn ang="0">
                  <a:pos x="T0" y="T1"/>
                </a:cxn>
                <a:cxn ang="0">
                  <a:pos x="T2" y="T3"/>
                </a:cxn>
                <a:cxn ang="0">
                  <a:pos x="T4" y="T5"/>
                </a:cxn>
                <a:cxn ang="0">
                  <a:pos x="T6" y="T7"/>
                </a:cxn>
                <a:cxn ang="0">
                  <a:pos x="T8" y="T9"/>
                </a:cxn>
              </a:cxnLst>
              <a:rect l="0" t="0" r="r" b="b"/>
              <a:pathLst>
                <a:path w="60" h="9">
                  <a:moveTo>
                    <a:pt x="58" y="0"/>
                  </a:moveTo>
                  <a:cubicBezTo>
                    <a:pt x="39" y="1"/>
                    <a:pt x="20" y="5"/>
                    <a:pt x="1" y="8"/>
                  </a:cubicBezTo>
                  <a:cubicBezTo>
                    <a:pt x="0" y="8"/>
                    <a:pt x="0" y="9"/>
                    <a:pt x="1" y="9"/>
                  </a:cubicBezTo>
                  <a:cubicBezTo>
                    <a:pt x="20" y="8"/>
                    <a:pt x="40" y="7"/>
                    <a:pt x="58" y="3"/>
                  </a:cubicBezTo>
                  <a:cubicBezTo>
                    <a:pt x="60" y="2"/>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p:nvSpPr>
          <p:spPr bwMode="auto">
            <a:xfrm>
              <a:off x="6975" y="2520"/>
              <a:ext cx="145" cy="19"/>
            </a:xfrm>
            <a:custGeom>
              <a:avLst/>
              <a:gdLst>
                <a:gd name="T0" fmla="*/ 59 w 61"/>
                <a:gd name="T1" fmla="*/ 1 h 8"/>
                <a:gd name="T2" fmla="*/ 2 w 61"/>
                <a:gd name="T3" fmla="*/ 0 h 8"/>
                <a:gd name="T4" fmla="*/ 1 w 61"/>
                <a:gd name="T5" fmla="*/ 2 h 8"/>
                <a:gd name="T6" fmla="*/ 59 w 61"/>
                <a:gd name="T7" fmla="*/ 4 h 8"/>
                <a:gd name="T8" fmla="*/ 59 w 61"/>
                <a:gd name="T9" fmla="*/ 1 h 8"/>
              </a:gdLst>
              <a:ahLst/>
              <a:cxnLst>
                <a:cxn ang="0">
                  <a:pos x="T0" y="T1"/>
                </a:cxn>
                <a:cxn ang="0">
                  <a:pos x="T2" y="T3"/>
                </a:cxn>
                <a:cxn ang="0">
                  <a:pos x="T4" y="T5"/>
                </a:cxn>
                <a:cxn ang="0">
                  <a:pos x="T6" y="T7"/>
                </a:cxn>
                <a:cxn ang="0">
                  <a:pos x="T8" y="T9"/>
                </a:cxn>
              </a:cxnLst>
              <a:rect l="0" t="0" r="r" b="b"/>
              <a:pathLst>
                <a:path w="61" h="8">
                  <a:moveTo>
                    <a:pt x="59" y="1"/>
                  </a:moveTo>
                  <a:cubicBezTo>
                    <a:pt x="40" y="1"/>
                    <a:pt x="20" y="6"/>
                    <a:pt x="2" y="0"/>
                  </a:cubicBezTo>
                  <a:cubicBezTo>
                    <a:pt x="1" y="0"/>
                    <a:pt x="0" y="2"/>
                    <a:pt x="1" y="2"/>
                  </a:cubicBezTo>
                  <a:cubicBezTo>
                    <a:pt x="19" y="8"/>
                    <a:pt x="41" y="6"/>
                    <a:pt x="59" y="4"/>
                  </a:cubicBezTo>
                  <a:cubicBezTo>
                    <a:pt x="61" y="4"/>
                    <a:pt x="61" y="1"/>
                    <a:pt x="5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6"/>
            <p:cNvSpPr/>
            <p:nvPr/>
          </p:nvSpPr>
          <p:spPr bwMode="auto">
            <a:xfrm>
              <a:off x="6985" y="2556"/>
              <a:ext cx="137" cy="17"/>
            </a:xfrm>
            <a:custGeom>
              <a:avLst/>
              <a:gdLst>
                <a:gd name="T0" fmla="*/ 56 w 58"/>
                <a:gd name="T1" fmla="*/ 2 h 7"/>
                <a:gd name="T2" fmla="*/ 1 w 58"/>
                <a:gd name="T3" fmla="*/ 5 h 7"/>
                <a:gd name="T4" fmla="*/ 2 w 58"/>
                <a:gd name="T5" fmla="*/ 7 h 7"/>
                <a:gd name="T6" fmla="*/ 56 w 58"/>
                <a:gd name="T7" fmla="*/ 4 h 7"/>
                <a:gd name="T8" fmla="*/ 56 w 58"/>
                <a:gd name="T9" fmla="*/ 2 h 7"/>
              </a:gdLst>
              <a:ahLst/>
              <a:cxnLst>
                <a:cxn ang="0">
                  <a:pos x="T0" y="T1"/>
                </a:cxn>
                <a:cxn ang="0">
                  <a:pos x="T2" y="T3"/>
                </a:cxn>
                <a:cxn ang="0">
                  <a:pos x="T4" y="T5"/>
                </a:cxn>
                <a:cxn ang="0">
                  <a:pos x="T6" y="T7"/>
                </a:cxn>
                <a:cxn ang="0">
                  <a:pos x="T8" y="T9"/>
                </a:cxn>
              </a:cxnLst>
              <a:rect l="0" t="0" r="r" b="b"/>
              <a:pathLst>
                <a:path w="58" h="7">
                  <a:moveTo>
                    <a:pt x="56" y="2"/>
                  </a:moveTo>
                  <a:cubicBezTo>
                    <a:pt x="38" y="0"/>
                    <a:pt x="19" y="2"/>
                    <a:pt x="1" y="5"/>
                  </a:cubicBezTo>
                  <a:cubicBezTo>
                    <a:pt x="0" y="5"/>
                    <a:pt x="0" y="7"/>
                    <a:pt x="2" y="7"/>
                  </a:cubicBezTo>
                  <a:cubicBezTo>
                    <a:pt x="20" y="5"/>
                    <a:pt x="38" y="6"/>
                    <a:pt x="56" y="4"/>
                  </a:cubicBezTo>
                  <a:cubicBezTo>
                    <a:pt x="58" y="4"/>
                    <a:pt x="58" y="2"/>
                    <a:pt x="5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7"/>
            <p:cNvSpPr/>
            <p:nvPr/>
          </p:nvSpPr>
          <p:spPr bwMode="auto">
            <a:xfrm>
              <a:off x="6973" y="2592"/>
              <a:ext cx="149" cy="16"/>
            </a:xfrm>
            <a:custGeom>
              <a:avLst/>
              <a:gdLst>
                <a:gd name="T0" fmla="*/ 61 w 63"/>
                <a:gd name="T1" fmla="*/ 0 h 7"/>
                <a:gd name="T2" fmla="*/ 1 w 63"/>
                <a:gd name="T3" fmla="*/ 5 h 7"/>
                <a:gd name="T4" fmla="*/ 1 w 63"/>
                <a:gd name="T5" fmla="*/ 7 h 7"/>
                <a:gd name="T6" fmla="*/ 61 w 63"/>
                <a:gd name="T7" fmla="*/ 3 h 7"/>
                <a:gd name="T8" fmla="*/ 61 w 63"/>
                <a:gd name="T9" fmla="*/ 0 h 7"/>
              </a:gdLst>
              <a:ahLst/>
              <a:cxnLst>
                <a:cxn ang="0">
                  <a:pos x="T0" y="T1"/>
                </a:cxn>
                <a:cxn ang="0">
                  <a:pos x="T2" y="T3"/>
                </a:cxn>
                <a:cxn ang="0">
                  <a:pos x="T4" y="T5"/>
                </a:cxn>
                <a:cxn ang="0">
                  <a:pos x="T6" y="T7"/>
                </a:cxn>
                <a:cxn ang="0">
                  <a:pos x="T8" y="T9"/>
                </a:cxn>
              </a:cxnLst>
              <a:rect l="0" t="0" r="r" b="b"/>
              <a:pathLst>
                <a:path w="63" h="7">
                  <a:moveTo>
                    <a:pt x="61" y="0"/>
                  </a:moveTo>
                  <a:cubicBezTo>
                    <a:pt x="41" y="0"/>
                    <a:pt x="21" y="2"/>
                    <a:pt x="1" y="5"/>
                  </a:cubicBezTo>
                  <a:cubicBezTo>
                    <a:pt x="0" y="5"/>
                    <a:pt x="0" y="7"/>
                    <a:pt x="1" y="7"/>
                  </a:cubicBezTo>
                  <a:cubicBezTo>
                    <a:pt x="21" y="5"/>
                    <a:pt x="41" y="5"/>
                    <a:pt x="61" y="3"/>
                  </a:cubicBezTo>
                  <a:cubicBezTo>
                    <a:pt x="63" y="3"/>
                    <a:pt x="63"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8"/>
            <p:cNvSpPr/>
            <p:nvPr/>
          </p:nvSpPr>
          <p:spPr bwMode="auto">
            <a:xfrm>
              <a:off x="6980" y="2634"/>
              <a:ext cx="144" cy="15"/>
            </a:xfrm>
            <a:custGeom>
              <a:avLst/>
              <a:gdLst>
                <a:gd name="T0" fmla="*/ 60 w 61"/>
                <a:gd name="T1" fmla="*/ 1 h 6"/>
                <a:gd name="T2" fmla="*/ 1 w 61"/>
                <a:gd name="T3" fmla="*/ 1 h 6"/>
                <a:gd name="T4" fmla="*/ 1 w 61"/>
                <a:gd name="T5" fmla="*/ 2 h 6"/>
                <a:gd name="T6" fmla="*/ 60 w 61"/>
                <a:gd name="T7" fmla="*/ 3 h 6"/>
                <a:gd name="T8" fmla="*/ 60 w 61"/>
                <a:gd name="T9" fmla="*/ 1 h 6"/>
              </a:gdLst>
              <a:ahLst/>
              <a:cxnLst>
                <a:cxn ang="0">
                  <a:pos x="T0" y="T1"/>
                </a:cxn>
                <a:cxn ang="0">
                  <a:pos x="T2" y="T3"/>
                </a:cxn>
                <a:cxn ang="0">
                  <a:pos x="T4" y="T5"/>
                </a:cxn>
                <a:cxn ang="0">
                  <a:pos x="T6" y="T7"/>
                </a:cxn>
                <a:cxn ang="0">
                  <a:pos x="T8" y="T9"/>
                </a:cxn>
              </a:cxnLst>
              <a:rect l="0" t="0" r="r" b="b"/>
              <a:pathLst>
                <a:path w="61" h="6">
                  <a:moveTo>
                    <a:pt x="60" y="1"/>
                  </a:moveTo>
                  <a:cubicBezTo>
                    <a:pt x="40" y="1"/>
                    <a:pt x="21" y="2"/>
                    <a:pt x="1" y="1"/>
                  </a:cubicBezTo>
                  <a:cubicBezTo>
                    <a:pt x="0" y="0"/>
                    <a:pt x="0" y="2"/>
                    <a:pt x="1" y="2"/>
                  </a:cubicBezTo>
                  <a:cubicBezTo>
                    <a:pt x="20" y="5"/>
                    <a:pt x="41" y="6"/>
                    <a:pt x="60" y="3"/>
                  </a:cubicBezTo>
                  <a:cubicBezTo>
                    <a:pt x="61" y="3"/>
                    <a:pt x="61" y="1"/>
                    <a:pt x="6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9"/>
            <p:cNvSpPr/>
            <p:nvPr/>
          </p:nvSpPr>
          <p:spPr bwMode="auto">
            <a:xfrm>
              <a:off x="6987" y="2670"/>
              <a:ext cx="140" cy="10"/>
            </a:xfrm>
            <a:custGeom>
              <a:avLst/>
              <a:gdLst>
                <a:gd name="T0" fmla="*/ 57 w 59"/>
                <a:gd name="T1" fmla="*/ 1 h 4"/>
                <a:gd name="T2" fmla="*/ 1 w 59"/>
                <a:gd name="T3" fmla="*/ 2 h 4"/>
                <a:gd name="T4" fmla="*/ 1 w 59"/>
                <a:gd name="T5" fmla="*/ 4 h 4"/>
                <a:gd name="T6" fmla="*/ 57 w 59"/>
                <a:gd name="T7" fmla="*/ 4 h 4"/>
                <a:gd name="T8" fmla="*/ 57 w 59"/>
                <a:gd name="T9" fmla="*/ 1 h 4"/>
              </a:gdLst>
              <a:ahLst/>
              <a:cxnLst>
                <a:cxn ang="0">
                  <a:pos x="T0" y="T1"/>
                </a:cxn>
                <a:cxn ang="0">
                  <a:pos x="T2" y="T3"/>
                </a:cxn>
                <a:cxn ang="0">
                  <a:pos x="T4" y="T5"/>
                </a:cxn>
                <a:cxn ang="0">
                  <a:pos x="T6" y="T7"/>
                </a:cxn>
                <a:cxn ang="0">
                  <a:pos x="T8" y="T9"/>
                </a:cxn>
              </a:cxnLst>
              <a:rect l="0" t="0" r="r" b="b"/>
              <a:pathLst>
                <a:path w="59" h="4">
                  <a:moveTo>
                    <a:pt x="57" y="1"/>
                  </a:moveTo>
                  <a:cubicBezTo>
                    <a:pt x="38" y="0"/>
                    <a:pt x="19" y="0"/>
                    <a:pt x="1" y="2"/>
                  </a:cubicBezTo>
                  <a:cubicBezTo>
                    <a:pt x="0" y="2"/>
                    <a:pt x="0" y="4"/>
                    <a:pt x="1" y="4"/>
                  </a:cubicBezTo>
                  <a:cubicBezTo>
                    <a:pt x="19" y="3"/>
                    <a:pt x="38" y="3"/>
                    <a:pt x="57" y="4"/>
                  </a:cubicBezTo>
                  <a:cubicBezTo>
                    <a:pt x="59" y="4"/>
                    <a:pt x="59" y="1"/>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0"/>
            <p:cNvSpPr/>
            <p:nvPr/>
          </p:nvSpPr>
          <p:spPr bwMode="auto">
            <a:xfrm>
              <a:off x="6980" y="2689"/>
              <a:ext cx="151" cy="17"/>
            </a:xfrm>
            <a:custGeom>
              <a:avLst/>
              <a:gdLst>
                <a:gd name="T0" fmla="*/ 62 w 64"/>
                <a:gd name="T1" fmla="*/ 0 h 7"/>
                <a:gd name="T2" fmla="*/ 1 w 64"/>
                <a:gd name="T3" fmla="*/ 3 h 7"/>
                <a:gd name="T4" fmla="*/ 1 w 64"/>
                <a:gd name="T5" fmla="*/ 5 h 7"/>
                <a:gd name="T6" fmla="*/ 63 w 64"/>
                <a:gd name="T7" fmla="*/ 3 h 7"/>
                <a:gd name="T8" fmla="*/ 62 w 64"/>
                <a:gd name="T9" fmla="*/ 0 h 7"/>
              </a:gdLst>
              <a:ahLst/>
              <a:cxnLst>
                <a:cxn ang="0">
                  <a:pos x="T0" y="T1"/>
                </a:cxn>
                <a:cxn ang="0">
                  <a:pos x="T2" y="T3"/>
                </a:cxn>
                <a:cxn ang="0">
                  <a:pos x="T4" y="T5"/>
                </a:cxn>
                <a:cxn ang="0">
                  <a:pos x="T6" y="T7"/>
                </a:cxn>
                <a:cxn ang="0">
                  <a:pos x="T8" y="T9"/>
                </a:cxn>
              </a:cxnLst>
              <a:rect l="0" t="0" r="r" b="b"/>
              <a:pathLst>
                <a:path w="64" h="7">
                  <a:moveTo>
                    <a:pt x="62" y="0"/>
                  </a:moveTo>
                  <a:cubicBezTo>
                    <a:pt x="42" y="2"/>
                    <a:pt x="22" y="4"/>
                    <a:pt x="1" y="3"/>
                  </a:cubicBezTo>
                  <a:cubicBezTo>
                    <a:pt x="0" y="3"/>
                    <a:pt x="0" y="5"/>
                    <a:pt x="1" y="5"/>
                  </a:cubicBezTo>
                  <a:cubicBezTo>
                    <a:pt x="21" y="7"/>
                    <a:pt x="42" y="7"/>
                    <a:pt x="63" y="3"/>
                  </a:cubicBezTo>
                  <a:cubicBezTo>
                    <a:pt x="64" y="3"/>
                    <a:pt x="64"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1"/>
            <p:cNvSpPr/>
            <p:nvPr/>
          </p:nvSpPr>
          <p:spPr bwMode="auto">
            <a:xfrm>
              <a:off x="6701" y="1916"/>
              <a:ext cx="31" cy="790"/>
            </a:xfrm>
            <a:custGeom>
              <a:avLst/>
              <a:gdLst>
                <a:gd name="T0" fmla="*/ 10 w 13"/>
                <a:gd name="T1" fmla="*/ 166 h 332"/>
                <a:gd name="T2" fmla="*/ 3 w 13"/>
                <a:gd name="T3" fmla="*/ 2 h 332"/>
                <a:gd name="T4" fmla="*/ 0 w 13"/>
                <a:gd name="T5" fmla="*/ 2 h 332"/>
                <a:gd name="T6" fmla="*/ 8 w 13"/>
                <a:gd name="T7" fmla="*/ 166 h 332"/>
                <a:gd name="T8" fmla="*/ 7 w 13"/>
                <a:gd name="T9" fmla="*/ 331 h 332"/>
                <a:gd name="T10" fmla="*/ 9 w 13"/>
                <a:gd name="T11" fmla="*/ 331 h 332"/>
                <a:gd name="T12" fmla="*/ 10 w 13"/>
                <a:gd name="T13" fmla="*/ 166 h 332"/>
              </a:gdLst>
              <a:ahLst/>
              <a:cxnLst>
                <a:cxn ang="0">
                  <a:pos x="T0" y="T1"/>
                </a:cxn>
                <a:cxn ang="0">
                  <a:pos x="T2" y="T3"/>
                </a:cxn>
                <a:cxn ang="0">
                  <a:pos x="T4" y="T5"/>
                </a:cxn>
                <a:cxn ang="0">
                  <a:pos x="T6" y="T7"/>
                </a:cxn>
                <a:cxn ang="0">
                  <a:pos x="T8" y="T9"/>
                </a:cxn>
                <a:cxn ang="0">
                  <a:pos x="T10" y="T11"/>
                </a:cxn>
                <a:cxn ang="0">
                  <a:pos x="T12" y="T13"/>
                </a:cxn>
              </a:cxnLst>
              <a:rect l="0" t="0" r="r" b="b"/>
              <a:pathLst>
                <a:path w="13" h="332">
                  <a:moveTo>
                    <a:pt x="10" y="166"/>
                  </a:moveTo>
                  <a:cubicBezTo>
                    <a:pt x="9" y="111"/>
                    <a:pt x="8" y="56"/>
                    <a:pt x="3" y="2"/>
                  </a:cubicBezTo>
                  <a:cubicBezTo>
                    <a:pt x="2" y="0"/>
                    <a:pt x="0" y="0"/>
                    <a:pt x="0" y="2"/>
                  </a:cubicBezTo>
                  <a:cubicBezTo>
                    <a:pt x="3" y="56"/>
                    <a:pt x="6" y="111"/>
                    <a:pt x="8" y="166"/>
                  </a:cubicBezTo>
                  <a:cubicBezTo>
                    <a:pt x="9" y="221"/>
                    <a:pt x="7" y="276"/>
                    <a:pt x="7" y="331"/>
                  </a:cubicBezTo>
                  <a:cubicBezTo>
                    <a:pt x="7" y="332"/>
                    <a:pt x="9" y="332"/>
                    <a:pt x="9" y="331"/>
                  </a:cubicBezTo>
                  <a:cubicBezTo>
                    <a:pt x="13" y="276"/>
                    <a:pt x="11" y="221"/>
                    <a:pt x="10" y="1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2"/>
            <p:cNvSpPr/>
            <p:nvPr/>
          </p:nvSpPr>
          <p:spPr bwMode="auto">
            <a:xfrm>
              <a:off x="6734" y="1921"/>
              <a:ext cx="24" cy="809"/>
            </a:xfrm>
            <a:custGeom>
              <a:avLst/>
              <a:gdLst>
                <a:gd name="T0" fmla="*/ 1 w 10"/>
                <a:gd name="T1" fmla="*/ 1 h 340"/>
                <a:gd name="T2" fmla="*/ 0 w 10"/>
                <a:gd name="T3" fmla="*/ 1 h 340"/>
                <a:gd name="T4" fmla="*/ 7 w 10"/>
                <a:gd name="T5" fmla="*/ 338 h 340"/>
                <a:gd name="T6" fmla="*/ 10 w 10"/>
                <a:gd name="T7" fmla="*/ 338 h 340"/>
                <a:gd name="T8" fmla="*/ 1 w 10"/>
                <a:gd name="T9" fmla="*/ 1 h 340"/>
              </a:gdLst>
              <a:ahLst/>
              <a:cxnLst>
                <a:cxn ang="0">
                  <a:pos x="T0" y="T1"/>
                </a:cxn>
                <a:cxn ang="0">
                  <a:pos x="T2" y="T3"/>
                </a:cxn>
                <a:cxn ang="0">
                  <a:pos x="T4" y="T5"/>
                </a:cxn>
                <a:cxn ang="0">
                  <a:pos x="T6" y="T7"/>
                </a:cxn>
                <a:cxn ang="0">
                  <a:pos x="T8" y="T9"/>
                </a:cxn>
              </a:cxnLst>
              <a:rect l="0" t="0" r="r" b="b"/>
              <a:pathLst>
                <a:path w="10" h="340">
                  <a:moveTo>
                    <a:pt x="1" y="1"/>
                  </a:moveTo>
                  <a:cubicBezTo>
                    <a:pt x="1" y="0"/>
                    <a:pt x="0" y="0"/>
                    <a:pt x="0" y="1"/>
                  </a:cubicBezTo>
                  <a:cubicBezTo>
                    <a:pt x="0" y="113"/>
                    <a:pt x="4" y="226"/>
                    <a:pt x="7" y="338"/>
                  </a:cubicBezTo>
                  <a:cubicBezTo>
                    <a:pt x="7" y="340"/>
                    <a:pt x="10" y="340"/>
                    <a:pt x="10" y="338"/>
                  </a:cubicBezTo>
                  <a:cubicBezTo>
                    <a:pt x="8" y="226"/>
                    <a:pt x="7" y="113"/>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3"/>
            <p:cNvSpPr/>
            <p:nvPr/>
          </p:nvSpPr>
          <p:spPr bwMode="auto">
            <a:xfrm>
              <a:off x="6767" y="1914"/>
              <a:ext cx="36" cy="799"/>
            </a:xfrm>
            <a:custGeom>
              <a:avLst/>
              <a:gdLst>
                <a:gd name="T0" fmla="*/ 1 w 15"/>
                <a:gd name="T1" fmla="*/ 1 h 336"/>
                <a:gd name="T2" fmla="*/ 0 w 15"/>
                <a:gd name="T3" fmla="*/ 1 h 336"/>
                <a:gd name="T4" fmla="*/ 13 w 15"/>
                <a:gd name="T5" fmla="*/ 335 h 336"/>
                <a:gd name="T6" fmla="*/ 15 w 15"/>
                <a:gd name="T7" fmla="*/ 335 h 336"/>
                <a:gd name="T8" fmla="*/ 1 w 15"/>
                <a:gd name="T9" fmla="*/ 1 h 336"/>
              </a:gdLst>
              <a:ahLst/>
              <a:cxnLst>
                <a:cxn ang="0">
                  <a:pos x="T0" y="T1"/>
                </a:cxn>
                <a:cxn ang="0">
                  <a:pos x="T2" y="T3"/>
                </a:cxn>
                <a:cxn ang="0">
                  <a:pos x="T4" y="T5"/>
                </a:cxn>
                <a:cxn ang="0">
                  <a:pos x="T6" y="T7"/>
                </a:cxn>
                <a:cxn ang="0">
                  <a:pos x="T8" y="T9"/>
                </a:cxn>
              </a:cxnLst>
              <a:rect l="0" t="0" r="r" b="b"/>
              <a:pathLst>
                <a:path w="15" h="336">
                  <a:moveTo>
                    <a:pt x="1" y="1"/>
                  </a:moveTo>
                  <a:cubicBezTo>
                    <a:pt x="1" y="0"/>
                    <a:pt x="0" y="0"/>
                    <a:pt x="0" y="1"/>
                  </a:cubicBezTo>
                  <a:cubicBezTo>
                    <a:pt x="2" y="112"/>
                    <a:pt x="6" y="224"/>
                    <a:pt x="13" y="335"/>
                  </a:cubicBezTo>
                  <a:cubicBezTo>
                    <a:pt x="13" y="336"/>
                    <a:pt x="15" y="336"/>
                    <a:pt x="15" y="335"/>
                  </a:cubicBezTo>
                  <a:cubicBezTo>
                    <a:pt x="13" y="224"/>
                    <a:pt x="8" y="11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4"/>
            <p:cNvSpPr/>
            <p:nvPr/>
          </p:nvSpPr>
          <p:spPr bwMode="auto">
            <a:xfrm>
              <a:off x="6810" y="1923"/>
              <a:ext cx="35" cy="790"/>
            </a:xfrm>
            <a:custGeom>
              <a:avLst/>
              <a:gdLst>
                <a:gd name="T0" fmla="*/ 12 w 15"/>
                <a:gd name="T1" fmla="*/ 161 h 332"/>
                <a:gd name="T2" fmla="*/ 2 w 15"/>
                <a:gd name="T3" fmla="*/ 1 h 332"/>
                <a:gd name="T4" fmla="*/ 1 w 15"/>
                <a:gd name="T5" fmla="*/ 1 h 332"/>
                <a:gd name="T6" fmla="*/ 9 w 15"/>
                <a:gd name="T7" fmla="*/ 165 h 332"/>
                <a:gd name="T8" fmla="*/ 11 w 15"/>
                <a:gd name="T9" fmla="*/ 330 h 332"/>
                <a:gd name="T10" fmla="*/ 14 w 15"/>
                <a:gd name="T11" fmla="*/ 330 h 332"/>
                <a:gd name="T12" fmla="*/ 12 w 15"/>
                <a:gd name="T13" fmla="*/ 161 h 332"/>
              </a:gdLst>
              <a:ahLst/>
              <a:cxnLst>
                <a:cxn ang="0">
                  <a:pos x="T0" y="T1"/>
                </a:cxn>
                <a:cxn ang="0">
                  <a:pos x="T2" y="T3"/>
                </a:cxn>
                <a:cxn ang="0">
                  <a:pos x="T4" y="T5"/>
                </a:cxn>
                <a:cxn ang="0">
                  <a:pos x="T6" y="T7"/>
                </a:cxn>
                <a:cxn ang="0">
                  <a:pos x="T8" y="T9"/>
                </a:cxn>
                <a:cxn ang="0">
                  <a:pos x="T10" y="T11"/>
                </a:cxn>
                <a:cxn ang="0">
                  <a:pos x="T12" y="T13"/>
                </a:cxn>
              </a:cxnLst>
              <a:rect l="0" t="0" r="r" b="b"/>
              <a:pathLst>
                <a:path w="15" h="332">
                  <a:moveTo>
                    <a:pt x="12" y="161"/>
                  </a:moveTo>
                  <a:cubicBezTo>
                    <a:pt x="13" y="108"/>
                    <a:pt x="14" y="53"/>
                    <a:pt x="2" y="1"/>
                  </a:cubicBezTo>
                  <a:cubicBezTo>
                    <a:pt x="1" y="0"/>
                    <a:pt x="0" y="1"/>
                    <a:pt x="1" y="1"/>
                  </a:cubicBezTo>
                  <a:cubicBezTo>
                    <a:pt x="7" y="56"/>
                    <a:pt x="10" y="110"/>
                    <a:pt x="9" y="165"/>
                  </a:cubicBezTo>
                  <a:cubicBezTo>
                    <a:pt x="8" y="220"/>
                    <a:pt x="6" y="275"/>
                    <a:pt x="11" y="330"/>
                  </a:cubicBezTo>
                  <a:cubicBezTo>
                    <a:pt x="12" y="332"/>
                    <a:pt x="15" y="332"/>
                    <a:pt x="14" y="330"/>
                  </a:cubicBezTo>
                  <a:cubicBezTo>
                    <a:pt x="9" y="274"/>
                    <a:pt x="11" y="217"/>
                    <a:pt x="12"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5"/>
            <p:cNvSpPr/>
            <p:nvPr/>
          </p:nvSpPr>
          <p:spPr bwMode="auto">
            <a:xfrm>
              <a:off x="6857" y="1928"/>
              <a:ext cx="24" cy="806"/>
            </a:xfrm>
            <a:custGeom>
              <a:avLst/>
              <a:gdLst>
                <a:gd name="T0" fmla="*/ 2 w 10"/>
                <a:gd name="T1" fmla="*/ 1 h 339"/>
                <a:gd name="T2" fmla="*/ 0 w 10"/>
                <a:gd name="T3" fmla="*/ 1 h 339"/>
                <a:gd name="T4" fmla="*/ 7 w 10"/>
                <a:gd name="T5" fmla="*/ 337 h 339"/>
                <a:gd name="T6" fmla="*/ 9 w 10"/>
                <a:gd name="T7" fmla="*/ 337 h 339"/>
                <a:gd name="T8" fmla="*/ 2 w 10"/>
                <a:gd name="T9" fmla="*/ 1 h 339"/>
              </a:gdLst>
              <a:ahLst/>
              <a:cxnLst>
                <a:cxn ang="0">
                  <a:pos x="T0" y="T1"/>
                </a:cxn>
                <a:cxn ang="0">
                  <a:pos x="T2" y="T3"/>
                </a:cxn>
                <a:cxn ang="0">
                  <a:pos x="T4" y="T5"/>
                </a:cxn>
                <a:cxn ang="0">
                  <a:pos x="T6" y="T7"/>
                </a:cxn>
                <a:cxn ang="0">
                  <a:pos x="T8" y="T9"/>
                </a:cxn>
              </a:cxnLst>
              <a:rect l="0" t="0" r="r" b="b"/>
              <a:pathLst>
                <a:path w="10" h="339">
                  <a:moveTo>
                    <a:pt x="2" y="1"/>
                  </a:moveTo>
                  <a:cubicBezTo>
                    <a:pt x="2" y="0"/>
                    <a:pt x="0" y="0"/>
                    <a:pt x="0" y="1"/>
                  </a:cubicBezTo>
                  <a:cubicBezTo>
                    <a:pt x="0" y="113"/>
                    <a:pt x="4" y="225"/>
                    <a:pt x="7" y="337"/>
                  </a:cubicBezTo>
                  <a:cubicBezTo>
                    <a:pt x="7" y="339"/>
                    <a:pt x="10" y="339"/>
                    <a:pt x="9" y="337"/>
                  </a:cubicBezTo>
                  <a:cubicBezTo>
                    <a:pt x="8" y="225"/>
                    <a:pt x="7" y="11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6"/>
            <p:cNvSpPr/>
            <p:nvPr/>
          </p:nvSpPr>
          <p:spPr bwMode="auto">
            <a:xfrm>
              <a:off x="6897" y="1912"/>
              <a:ext cx="26" cy="808"/>
            </a:xfrm>
            <a:custGeom>
              <a:avLst/>
              <a:gdLst>
                <a:gd name="T0" fmla="*/ 2 w 11"/>
                <a:gd name="T1" fmla="*/ 1 h 340"/>
                <a:gd name="T2" fmla="*/ 0 w 11"/>
                <a:gd name="T3" fmla="*/ 1 h 340"/>
                <a:gd name="T4" fmla="*/ 8 w 11"/>
                <a:gd name="T5" fmla="*/ 338 h 340"/>
                <a:gd name="T6" fmla="*/ 11 w 11"/>
                <a:gd name="T7" fmla="*/ 338 h 340"/>
                <a:gd name="T8" fmla="*/ 2 w 11"/>
                <a:gd name="T9" fmla="*/ 1 h 340"/>
              </a:gdLst>
              <a:ahLst/>
              <a:cxnLst>
                <a:cxn ang="0">
                  <a:pos x="T0" y="T1"/>
                </a:cxn>
                <a:cxn ang="0">
                  <a:pos x="T2" y="T3"/>
                </a:cxn>
                <a:cxn ang="0">
                  <a:pos x="T4" y="T5"/>
                </a:cxn>
                <a:cxn ang="0">
                  <a:pos x="T6" y="T7"/>
                </a:cxn>
                <a:cxn ang="0">
                  <a:pos x="T8" y="T9"/>
                </a:cxn>
              </a:cxnLst>
              <a:rect l="0" t="0" r="r" b="b"/>
              <a:pathLst>
                <a:path w="11" h="340">
                  <a:moveTo>
                    <a:pt x="2" y="1"/>
                  </a:moveTo>
                  <a:cubicBezTo>
                    <a:pt x="1" y="0"/>
                    <a:pt x="0" y="0"/>
                    <a:pt x="0" y="1"/>
                  </a:cubicBezTo>
                  <a:cubicBezTo>
                    <a:pt x="2" y="113"/>
                    <a:pt x="7" y="226"/>
                    <a:pt x="8" y="338"/>
                  </a:cubicBezTo>
                  <a:cubicBezTo>
                    <a:pt x="8" y="340"/>
                    <a:pt x="11" y="340"/>
                    <a:pt x="11" y="338"/>
                  </a:cubicBezTo>
                  <a:cubicBezTo>
                    <a:pt x="10" y="226"/>
                    <a:pt x="9" y="11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7"/>
            <p:cNvSpPr>
              <a:spLocks noEditPoints="1"/>
            </p:cNvSpPr>
            <p:nvPr/>
          </p:nvSpPr>
          <p:spPr bwMode="auto">
            <a:xfrm>
              <a:off x="6358" y="2263"/>
              <a:ext cx="182" cy="474"/>
            </a:xfrm>
            <a:custGeom>
              <a:avLst/>
              <a:gdLst>
                <a:gd name="T0" fmla="*/ 70 w 77"/>
                <a:gd name="T1" fmla="*/ 78 h 199"/>
                <a:gd name="T2" fmla="*/ 70 w 77"/>
                <a:gd name="T3" fmla="*/ 62 h 199"/>
                <a:gd name="T4" fmla="*/ 67 w 77"/>
                <a:gd name="T5" fmla="*/ 1 h 199"/>
                <a:gd name="T6" fmla="*/ 0 w 77"/>
                <a:gd name="T7" fmla="*/ 5 h 199"/>
                <a:gd name="T8" fmla="*/ 10 w 77"/>
                <a:gd name="T9" fmla="*/ 5 h 199"/>
                <a:gd name="T10" fmla="*/ 11 w 77"/>
                <a:gd name="T11" fmla="*/ 37 h 199"/>
                <a:gd name="T12" fmla="*/ 4 w 77"/>
                <a:gd name="T13" fmla="*/ 36 h 199"/>
                <a:gd name="T14" fmla="*/ 4 w 77"/>
                <a:gd name="T15" fmla="*/ 50 h 199"/>
                <a:gd name="T16" fmla="*/ 11 w 77"/>
                <a:gd name="T17" fmla="*/ 67 h 199"/>
                <a:gd name="T18" fmla="*/ 13 w 77"/>
                <a:gd name="T19" fmla="*/ 98 h 199"/>
                <a:gd name="T20" fmla="*/ 8 w 77"/>
                <a:gd name="T21" fmla="*/ 114 h 199"/>
                <a:gd name="T22" fmla="*/ 4 w 77"/>
                <a:gd name="T23" fmla="*/ 128 h 199"/>
                <a:gd name="T24" fmla="*/ 15 w 77"/>
                <a:gd name="T25" fmla="*/ 145 h 199"/>
                <a:gd name="T26" fmla="*/ 17 w 77"/>
                <a:gd name="T27" fmla="*/ 168 h 199"/>
                <a:gd name="T28" fmla="*/ 4 w 77"/>
                <a:gd name="T29" fmla="*/ 180 h 199"/>
                <a:gd name="T30" fmla="*/ 20 w 77"/>
                <a:gd name="T31" fmla="*/ 183 h 199"/>
                <a:gd name="T32" fmla="*/ 52 w 77"/>
                <a:gd name="T33" fmla="*/ 183 h 199"/>
                <a:gd name="T34" fmla="*/ 69 w 77"/>
                <a:gd name="T35" fmla="*/ 188 h 199"/>
                <a:gd name="T36" fmla="*/ 72 w 77"/>
                <a:gd name="T37" fmla="*/ 179 h 199"/>
                <a:gd name="T38" fmla="*/ 72 w 77"/>
                <a:gd name="T39" fmla="*/ 158 h 199"/>
                <a:gd name="T40" fmla="*/ 75 w 77"/>
                <a:gd name="T41" fmla="*/ 142 h 199"/>
                <a:gd name="T42" fmla="*/ 76 w 77"/>
                <a:gd name="T43" fmla="*/ 126 h 199"/>
                <a:gd name="T44" fmla="*/ 15 w 77"/>
                <a:gd name="T45" fmla="*/ 37 h 199"/>
                <a:gd name="T46" fmla="*/ 32 w 77"/>
                <a:gd name="T47" fmla="*/ 49 h 199"/>
                <a:gd name="T48" fmla="*/ 32 w 77"/>
                <a:gd name="T49" fmla="*/ 63 h 199"/>
                <a:gd name="T50" fmla="*/ 32 w 77"/>
                <a:gd name="T51" fmla="*/ 67 h 199"/>
                <a:gd name="T52" fmla="*/ 32 w 77"/>
                <a:gd name="T53" fmla="*/ 98 h 199"/>
                <a:gd name="T54" fmla="*/ 32 w 77"/>
                <a:gd name="T55" fmla="*/ 112 h 199"/>
                <a:gd name="T56" fmla="*/ 32 w 77"/>
                <a:gd name="T57" fmla="*/ 126 h 199"/>
                <a:gd name="T58" fmla="*/ 32 w 77"/>
                <a:gd name="T59" fmla="*/ 143 h 199"/>
                <a:gd name="T60" fmla="*/ 32 w 77"/>
                <a:gd name="T61" fmla="*/ 156 h 199"/>
                <a:gd name="T62" fmla="*/ 32 w 77"/>
                <a:gd name="T63" fmla="*/ 167 h 199"/>
                <a:gd name="T64" fmla="*/ 33 w 77"/>
                <a:gd name="T65" fmla="*/ 171 h 199"/>
                <a:gd name="T66" fmla="*/ 47 w 77"/>
                <a:gd name="T67" fmla="*/ 34 h 199"/>
                <a:gd name="T68" fmla="*/ 47 w 77"/>
                <a:gd name="T69" fmla="*/ 49 h 199"/>
                <a:gd name="T70" fmla="*/ 48 w 77"/>
                <a:gd name="T71" fmla="*/ 63 h 199"/>
                <a:gd name="T72" fmla="*/ 48 w 77"/>
                <a:gd name="T73" fmla="*/ 76 h 199"/>
                <a:gd name="T74" fmla="*/ 49 w 77"/>
                <a:gd name="T75" fmla="*/ 98 h 199"/>
                <a:gd name="T76" fmla="*/ 50 w 77"/>
                <a:gd name="T77" fmla="*/ 112 h 199"/>
                <a:gd name="T78" fmla="*/ 51 w 77"/>
                <a:gd name="T79" fmla="*/ 145 h 199"/>
                <a:gd name="T80" fmla="*/ 37 w 77"/>
                <a:gd name="T81" fmla="*/ 167 h 199"/>
                <a:gd name="T82" fmla="*/ 50 w 77"/>
                <a:gd name="T83" fmla="*/ 128 h 199"/>
                <a:gd name="T84" fmla="*/ 50 w 77"/>
                <a:gd name="T85" fmla="*/ 115 h 199"/>
                <a:gd name="T86" fmla="*/ 51 w 77"/>
                <a:gd name="T87" fmla="*/ 170 h 199"/>
                <a:gd name="T88" fmla="*/ 61 w 77"/>
                <a:gd name="T89" fmla="*/ 34 h 199"/>
                <a:gd name="T90" fmla="*/ 49 w 77"/>
                <a:gd name="T91" fmla="*/ 18 h 199"/>
                <a:gd name="T92" fmla="*/ 34 w 77"/>
                <a:gd name="T93" fmla="*/ 8 h 199"/>
                <a:gd name="T94" fmla="*/ 14 w 77"/>
                <a:gd name="T95" fmla="*/ 5 h 199"/>
                <a:gd name="T96" fmla="*/ 51 w 77"/>
                <a:gd name="T97" fmla="*/ 38 h 199"/>
                <a:gd name="T98" fmla="*/ 52 w 77"/>
                <a:gd name="T99" fmla="*/ 52 h 199"/>
                <a:gd name="T100" fmla="*/ 53 w 77"/>
                <a:gd name="T101" fmla="*/ 66 h 199"/>
                <a:gd name="T102" fmla="*/ 54 w 77"/>
                <a:gd name="T103" fmla="*/ 79 h 199"/>
                <a:gd name="T104" fmla="*/ 55 w 77"/>
                <a:gd name="T105" fmla="*/ 102 h 199"/>
                <a:gd name="T106" fmla="*/ 55 w 77"/>
                <a:gd name="T107" fmla="*/ 115 h 199"/>
                <a:gd name="T108" fmla="*/ 68 w 77"/>
                <a:gd name="T109" fmla="*/ 180 h 199"/>
                <a:gd name="T110" fmla="*/ 67 w 77"/>
                <a:gd name="T111" fmla="*/ 166 h 199"/>
                <a:gd name="T112" fmla="*/ 67 w 77"/>
                <a:gd name="T113" fmla="*/ 156 h 199"/>
                <a:gd name="T114" fmla="*/ 66 w 77"/>
                <a:gd name="T115" fmla="*/ 14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 h="199">
                  <a:moveTo>
                    <a:pt x="76" y="126"/>
                  </a:moveTo>
                  <a:cubicBezTo>
                    <a:pt x="75" y="126"/>
                    <a:pt x="73" y="126"/>
                    <a:pt x="72" y="126"/>
                  </a:cubicBezTo>
                  <a:cubicBezTo>
                    <a:pt x="72" y="118"/>
                    <a:pt x="71" y="109"/>
                    <a:pt x="71" y="101"/>
                  </a:cubicBezTo>
                  <a:cubicBezTo>
                    <a:pt x="72" y="101"/>
                    <a:pt x="72" y="99"/>
                    <a:pt x="71" y="99"/>
                  </a:cubicBezTo>
                  <a:cubicBezTo>
                    <a:pt x="71" y="92"/>
                    <a:pt x="70" y="85"/>
                    <a:pt x="70" y="78"/>
                  </a:cubicBezTo>
                  <a:cubicBezTo>
                    <a:pt x="70" y="78"/>
                    <a:pt x="71" y="78"/>
                    <a:pt x="71" y="78"/>
                  </a:cubicBezTo>
                  <a:cubicBezTo>
                    <a:pt x="72" y="78"/>
                    <a:pt x="72" y="76"/>
                    <a:pt x="71" y="76"/>
                  </a:cubicBezTo>
                  <a:cubicBezTo>
                    <a:pt x="70" y="76"/>
                    <a:pt x="70" y="76"/>
                    <a:pt x="70" y="76"/>
                  </a:cubicBezTo>
                  <a:cubicBezTo>
                    <a:pt x="70" y="72"/>
                    <a:pt x="70" y="68"/>
                    <a:pt x="70" y="65"/>
                  </a:cubicBezTo>
                  <a:cubicBezTo>
                    <a:pt x="71" y="64"/>
                    <a:pt x="71" y="63"/>
                    <a:pt x="70" y="62"/>
                  </a:cubicBezTo>
                  <a:cubicBezTo>
                    <a:pt x="69" y="58"/>
                    <a:pt x="69" y="54"/>
                    <a:pt x="69" y="50"/>
                  </a:cubicBezTo>
                  <a:cubicBezTo>
                    <a:pt x="69" y="50"/>
                    <a:pt x="69" y="50"/>
                    <a:pt x="69" y="50"/>
                  </a:cubicBezTo>
                  <a:cubicBezTo>
                    <a:pt x="69" y="35"/>
                    <a:pt x="68" y="20"/>
                    <a:pt x="68" y="5"/>
                  </a:cubicBezTo>
                  <a:cubicBezTo>
                    <a:pt x="68" y="4"/>
                    <a:pt x="68" y="3"/>
                    <a:pt x="67" y="3"/>
                  </a:cubicBezTo>
                  <a:cubicBezTo>
                    <a:pt x="67" y="2"/>
                    <a:pt x="67" y="2"/>
                    <a:pt x="67" y="1"/>
                  </a:cubicBezTo>
                  <a:cubicBezTo>
                    <a:pt x="67" y="0"/>
                    <a:pt x="65" y="0"/>
                    <a:pt x="65" y="1"/>
                  </a:cubicBezTo>
                  <a:cubicBezTo>
                    <a:pt x="65" y="1"/>
                    <a:pt x="65" y="2"/>
                    <a:pt x="65" y="2"/>
                  </a:cubicBezTo>
                  <a:cubicBezTo>
                    <a:pt x="50" y="2"/>
                    <a:pt x="34" y="2"/>
                    <a:pt x="19" y="2"/>
                  </a:cubicBezTo>
                  <a:cubicBezTo>
                    <a:pt x="14" y="2"/>
                    <a:pt x="3" y="0"/>
                    <a:pt x="0" y="5"/>
                  </a:cubicBezTo>
                  <a:cubicBezTo>
                    <a:pt x="0" y="5"/>
                    <a:pt x="0" y="5"/>
                    <a:pt x="0" y="5"/>
                  </a:cubicBezTo>
                  <a:cubicBezTo>
                    <a:pt x="0" y="5"/>
                    <a:pt x="1" y="6"/>
                    <a:pt x="1" y="6"/>
                  </a:cubicBezTo>
                  <a:cubicBezTo>
                    <a:pt x="1" y="6"/>
                    <a:pt x="1" y="6"/>
                    <a:pt x="1" y="6"/>
                  </a:cubicBezTo>
                  <a:cubicBezTo>
                    <a:pt x="2" y="5"/>
                    <a:pt x="2" y="5"/>
                    <a:pt x="2" y="5"/>
                  </a:cubicBezTo>
                  <a:cubicBezTo>
                    <a:pt x="2" y="5"/>
                    <a:pt x="2" y="5"/>
                    <a:pt x="2" y="5"/>
                  </a:cubicBezTo>
                  <a:cubicBezTo>
                    <a:pt x="3" y="4"/>
                    <a:pt x="7" y="4"/>
                    <a:pt x="10" y="5"/>
                  </a:cubicBezTo>
                  <a:cubicBezTo>
                    <a:pt x="10" y="9"/>
                    <a:pt x="10" y="14"/>
                    <a:pt x="10" y="18"/>
                  </a:cubicBezTo>
                  <a:cubicBezTo>
                    <a:pt x="8" y="18"/>
                    <a:pt x="5" y="18"/>
                    <a:pt x="3" y="18"/>
                  </a:cubicBezTo>
                  <a:cubicBezTo>
                    <a:pt x="1" y="18"/>
                    <a:pt x="2" y="20"/>
                    <a:pt x="3" y="20"/>
                  </a:cubicBezTo>
                  <a:cubicBezTo>
                    <a:pt x="5" y="20"/>
                    <a:pt x="8" y="20"/>
                    <a:pt x="10" y="20"/>
                  </a:cubicBezTo>
                  <a:cubicBezTo>
                    <a:pt x="10" y="26"/>
                    <a:pt x="11" y="31"/>
                    <a:pt x="11" y="37"/>
                  </a:cubicBezTo>
                  <a:cubicBezTo>
                    <a:pt x="9" y="37"/>
                    <a:pt x="7" y="37"/>
                    <a:pt x="6" y="36"/>
                  </a:cubicBezTo>
                  <a:cubicBezTo>
                    <a:pt x="7" y="36"/>
                    <a:pt x="7" y="35"/>
                    <a:pt x="6" y="35"/>
                  </a:cubicBezTo>
                  <a:cubicBezTo>
                    <a:pt x="6" y="35"/>
                    <a:pt x="6" y="35"/>
                    <a:pt x="5" y="35"/>
                  </a:cubicBezTo>
                  <a:cubicBezTo>
                    <a:pt x="5" y="35"/>
                    <a:pt x="5" y="35"/>
                    <a:pt x="5" y="35"/>
                  </a:cubicBezTo>
                  <a:cubicBezTo>
                    <a:pt x="5" y="35"/>
                    <a:pt x="4" y="36"/>
                    <a:pt x="4" y="36"/>
                  </a:cubicBezTo>
                  <a:cubicBezTo>
                    <a:pt x="4" y="36"/>
                    <a:pt x="4" y="37"/>
                    <a:pt x="4" y="37"/>
                  </a:cubicBezTo>
                  <a:cubicBezTo>
                    <a:pt x="6" y="38"/>
                    <a:pt x="8" y="39"/>
                    <a:pt x="11" y="39"/>
                  </a:cubicBezTo>
                  <a:cubicBezTo>
                    <a:pt x="11" y="42"/>
                    <a:pt x="11" y="45"/>
                    <a:pt x="11" y="49"/>
                  </a:cubicBezTo>
                  <a:cubicBezTo>
                    <a:pt x="9" y="48"/>
                    <a:pt x="6" y="48"/>
                    <a:pt x="4" y="48"/>
                  </a:cubicBezTo>
                  <a:cubicBezTo>
                    <a:pt x="3" y="48"/>
                    <a:pt x="3" y="50"/>
                    <a:pt x="4" y="50"/>
                  </a:cubicBezTo>
                  <a:cubicBezTo>
                    <a:pt x="6" y="50"/>
                    <a:pt x="9" y="50"/>
                    <a:pt x="11" y="51"/>
                  </a:cubicBezTo>
                  <a:cubicBezTo>
                    <a:pt x="11" y="55"/>
                    <a:pt x="11" y="60"/>
                    <a:pt x="11" y="65"/>
                  </a:cubicBezTo>
                  <a:cubicBezTo>
                    <a:pt x="8" y="65"/>
                    <a:pt x="6" y="65"/>
                    <a:pt x="3" y="66"/>
                  </a:cubicBezTo>
                  <a:cubicBezTo>
                    <a:pt x="2" y="66"/>
                    <a:pt x="2" y="67"/>
                    <a:pt x="3" y="67"/>
                  </a:cubicBezTo>
                  <a:cubicBezTo>
                    <a:pt x="6" y="67"/>
                    <a:pt x="8" y="67"/>
                    <a:pt x="11" y="67"/>
                  </a:cubicBezTo>
                  <a:cubicBezTo>
                    <a:pt x="11" y="71"/>
                    <a:pt x="12" y="74"/>
                    <a:pt x="12" y="77"/>
                  </a:cubicBezTo>
                  <a:cubicBezTo>
                    <a:pt x="9" y="78"/>
                    <a:pt x="6" y="78"/>
                    <a:pt x="3" y="78"/>
                  </a:cubicBezTo>
                  <a:cubicBezTo>
                    <a:pt x="2" y="78"/>
                    <a:pt x="2" y="79"/>
                    <a:pt x="3" y="79"/>
                  </a:cubicBezTo>
                  <a:cubicBezTo>
                    <a:pt x="6" y="79"/>
                    <a:pt x="9" y="79"/>
                    <a:pt x="12" y="79"/>
                  </a:cubicBezTo>
                  <a:cubicBezTo>
                    <a:pt x="12" y="85"/>
                    <a:pt x="12" y="92"/>
                    <a:pt x="13" y="98"/>
                  </a:cubicBezTo>
                  <a:cubicBezTo>
                    <a:pt x="12" y="98"/>
                    <a:pt x="10" y="98"/>
                    <a:pt x="9" y="98"/>
                  </a:cubicBezTo>
                  <a:cubicBezTo>
                    <a:pt x="9" y="98"/>
                    <a:pt x="9" y="99"/>
                    <a:pt x="9" y="99"/>
                  </a:cubicBezTo>
                  <a:cubicBezTo>
                    <a:pt x="10" y="99"/>
                    <a:pt x="12" y="99"/>
                    <a:pt x="13" y="99"/>
                  </a:cubicBezTo>
                  <a:cubicBezTo>
                    <a:pt x="13" y="104"/>
                    <a:pt x="13" y="109"/>
                    <a:pt x="13" y="113"/>
                  </a:cubicBezTo>
                  <a:cubicBezTo>
                    <a:pt x="12" y="113"/>
                    <a:pt x="10" y="114"/>
                    <a:pt x="8" y="114"/>
                  </a:cubicBezTo>
                  <a:cubicBezTo>
                    <a:pt x="7" y="114"/>
                    <a:pt x="7" y="115"/>
                    <a:pt x="8" y="115"/>
                  </a:cubicBezTo>
                  <a:cubicBezTo>
                    <a:pt x="10" y="115"/>
                    <a:pt x="12" y="115"/>
                    <a:pt x="14" y="115"/>
                  </a:cubicBezTo>
                  <a:cubicBezTo>
                    <a:pt x="14" y="119"/>
                    <a:pt x="14" y="122"/>
                    <a:pt x="14" y="126"/>
                  </a:cubicBezTo>
                  <a:cubicBezTo>
                    <a:pt x="11" y="126"/>
                    <a:pt x="7" y="126"/>
                    <a:pt x="4" y="126"/>
                  </a:cubicBezTo>
                  <a:cubicBezTo>
                    <a:pt x="3" y="126"/>
                    <a:pt x="3" y="128"/>
                    <a:pt x="4" y="128"/>
                  </a:cubicBezTo>
                  <a:cubicBezTo>
                    <a:pt x="7" y="128"/>
                    <a:pt x="11" y="128"/>
                    <a:pt x="14" y="128"/>
                  </a:cubicBezTo>
                  <a:cubicBezTo>
                    <a:pt x="15" y="133"/>
                    <a:pt x="15" y="138"/>
                    <a:pt x="15" y="143"/>
                  </a:cubicBezTo>
                  <a:cubicBezTo>
                    <a:pt x="12" y="143"/>
                    <a:pt x="9" y="143"/>
                    <a:pt x="5" y="143"/>
                  </a:cubicBezTo>
                  <a:cubicBezTo>
                    <a:pt x="5" y="143"/>
                    <a:pt x="5" y="144"/>
                    <a:pt x="5" y="144"/>
                  </a:cubicBezTo>
                  <a:cubicBezTo>
                    <a:pt x="9" y="145"/>
                    <a:pt x="12" y="145"/>
                    <a:pt x="15" y="145"/>
                  </a:cubicBezTo>
                  <a:cubicBezTo>
                    <a:pt x="16" y="149"/>
                    <a:pt x="16" y="153"/>
                    <a:pt x="16" y="156"/>
                  </a:cubicBezTo>
                  <a:cubicBezTo>
                    <a:pt x="13" y="156"/>
                    <a:pt x="11" y="156"/>
                    <a:pt x="8" y="156"/>
                  </a:cubicBezTo>
                  <a:cubicBezTo>
                    <a:pt x="7" y="156"/>
                    <a:pt x="7" y="158"/>
                    <a:pt x="8" y="158"/>
                  </a:cubicBezTo>
                  <a:cubicBezTo>
                    <a:pt x="11" y="158"/>
                    <a:pt x="13" y="158"/>
                    <a:pt x="16" y="158"/>
                  </a:cubicBezTo>
                  <a:cubicBezTo>
                    <a:pt x="16" y="161"/>
                    <a:pt x="17" y="165"/>
                    <a:pt x="17" y="168"/>
                  </a:cubicBezTo>
                  <a:cubicBezTo>
                    <a:pt x="13" y="168"/>
                    <a:pt x="9" y="168"/>
                    <a:pt x="5" y="168"/>
                  </a:cubicBezTo>
                  <a:cubicBezTo>
                    <a:pt x="4" y="168"/>
                    <a:pt x="4" y="170"/>
                    <a:pt x="5" y="170"/>
                  </a:cubicBezTo>
                  <a:cubicBezTo>
                    <a:pt x="9" y="170"/>
                    <a:pt x="13" y="170"/>
                    <a:pt x="17" y="170"/>
                  </a:cubicBezTo>
                  <a:cubicBezTo>
                    <a:pt x="17" y="174"/>
                    <a:pt x="18" y="177"/>
                    <a:pt x="18" y="181"/>
                  </a:cubicBezTo>
                  <a:cubicBezTo>
                    <a:pt x="13" y="180"/>
                    <a:pt x="9" y="180"/>
                    <a:pt x="4" y="180"/>
                  </a:cubicBezTo>
                  <a:cubicBezTo>
                    <a:pt x="3" y="180"/>
                    <a:pt x="3" y="181"/>
                    <a:pt x="4" y="181"/>
                  </a:cubicBezTo>
                  <a:cubicBezTo>
                    <a:pt x="9" y="182"/>
                    <a:pt x="13" y="182"/>
                    <a:pt x="18" y="183"/>
                  </a:cubicBezTo>
                  <a:cubicBezTo>
                    <a:pt x="18" y="185"/>
                    <a:pt x="18" y="187"/>
                    <a:pt x="18" y="189"/>
                  </a:cubicBezTo>
                  <a:cubicBezTo>
                    <a:pt x="18" y="190"/>
                    <a:pt x="21" y="190"/>
                    <a:pt x="21" y="189"/>
                  </a:cubicBezTo>
                  <a:cubicBezTo>
                    <a:pt x="21" y="187"/>
                    <a:pt x="20" y="185"/>
                    <a:pt x="20" y="183"/>
                  </a:cubicBezTo>
                  <a:cubicBezTo>
                    <a:pt x="25" y="183"/>
                    <a:pt x="29" y="183"/>
                    <a:pt x="33" y="183"/>
                  </a:cubicBezTo>
                  <a:cubicBezTo>
                    <a:pt x="33" y="188"/>
                    <a:pt x="33" y="192"/>
                    <a:pt x="34" y="197"/>
                  </a:cubicBezTo>
                  <a:cubicBezTo>
                    <a:pt x="34" y="199"/>
                    <a:pt x="36" y="199"/>
                    <a:pt x="36" y="197"/>
                  </a:cubicBezTo>
                  <a:cubicBezTo>
                    <a:pt x="36" y="192"/>
                    <a:pt x="36" y="188"/>
                    <a:pt x="37" y="183"/>
                  </a:cubicBezTo>
                  <a:cubicBezTo>
                    <a:pt x="42" y="184"/>
                    <a:pt x="47" y="183"/>
                    <a:pt x="52" y="183"/>
                  </a:cubicBezTo>
                  <a:cubicBezTo>
                    <a:pt x="52" y="186"/>
                    <a:pt x="52" y="188"/>
                    <a:pt x="52" y="190"/>
                  </a:cubicBezTo>
                  <a:cubicBezTo>
                    <a:pt x="52" y="192"/>
                    <a:pt x="55" y="192"/>
                    <a:pt x="55" y="190"/>
                  </a:cubicBezTo>
                  <a:cubicBezTo>
                    <a:pt x="55" y="188"/>
                    <a:pt x="55" y="186"/>
                    <a:pt x="55" y="183"/>
                  </a:cubicBezTo>
                  <a:cubicBezTo>
                    <a:pt x="59" y="183"/>
                    <a:pt x="64" y="183"/>
                    <a:pt x="69" y="182"/>
                  </a:cubicBezTo>
                  <a:cubicBezTo>
                    <a:pt x="69" y="184"/>
                    <a:pt x="69" y="186"/>
                    <a:pt x="69" y="188"/>
                  </a:cubicBezTo>
                  <a:cubicBezTo>
                    <a:pt x="69" y="190"/>
                    <a:pt x="72" y="190"/>
                    <a:pt x="72" y="188"/>
                  </a:cubicBezTo>
                  <a:cubicBezTo>
                    <a:pt x="72" y="186"/>
                    <a:pt x="72" y="184"/>
                    <a:pt x="72" y="182"/>
                  </a:cubicBezTo>
                  <a:cubicBezTo>
                    <a:pt x="73" y="182"/>
                    <a:pt x="74" y="182"/>
                    <a:pt x="75" y="182"/>
                  </a:cubicBezTo>
                  <a:cubicBezTo>
                    <a:pt x="76" y="182"/>
                    <a:pt x="76" y="179"/>
                    <a:pt x="75" y="179"/>
                  </a:cubicBezTo>
                  <a:cubicBezTo>
                    <a:pt x="74" y="179"/>
                    <a:pt x="73" y="179"/>
                    <a:pt x="72" y="179"/>
                  </a:cubicBezTo>
                  <a:cubicBezTo>
                    <a:pt x="72" y="175"/>
                    <a:pt x="72" y="172"/>
                    <a:pt x="72" y="168"/>
                  </a:cubicBezTo>
                  <a:cubicBezTo>
                    <a:pt x="73" y="168"/>
                    <a:pt x="73" y="167"/>
                    <a:pt x="73" y="167"/>
                  </a:cubicBezTo>
                  <a:cubicBezTo>
                    <a:pt x="74" y="167"/>
                    <a:pt x="74" y="166"/>
                    <a:pt x="73" y="166"/>
                  </a:cubicBezTo>
                  <a:cubicBezTo>
                    <a:pt x="73" y="166"/>
                    <a:pt x="73" y="166"/>
                    <a:pt x="72" y="166"/>
                  </a:cubicBezTo>
                  <a:cubicBezTo>
                    <a:pt x="72" y="163"/>
                    <a:pt x="72" y="161"/>
                    <a:pt x="72" y="158"/>
                  </a:cubicBezTo>
                  <a:cubicBezTo>
                    <a:pt x="73" y="158"/>
                    <a:pt x="73" y="158"/>
                    <a:pt x="73" y="158"/>
                  </a:cubicBezTo>
                  <a:cubicBezTo>
                    <a:pt x="74" y="158"/>
                    <a:pt x="75" y="156"/>
                    <a:pt x="73" y="156"/>
                  </a:cubicBezTo>
                  <a:cubicBezTo>
                    <a:pt x="73" y="156"/>
                    <a:pt x="73" y="156"/>
                    <a:pt x="72" y="156"/>
                  </a:cubicBezTo>
                  <a:cubicBezTo>
                    <a:pt x="72" y="151"/>
                    <a:pt x="72" y="147"/>
                    <a:pt x="72" y="142"/>
                  </a:cubicBezTo>
                  <a:cubicBezTo>
                    <a:pt x="73" y="142"/>
                    <a:pt x="74" y="142"/>
                    <a:pt x="75" y="142"/>
                  </a:cubicBezTo>
                  <a:cubicBezTo>
                    <a:pt x="76" y="141"/>
                    <a:pt x="76" y="140"/>
                    <a:pt x="75" y="140"/>
                  </a:cubicBezTo>
                  <a:cubicBezTo>
                    <a:pt x="74" y="140"/>
                    <a:pt x="73" y="140"/>
                    <a:pt x="72" y="140"/>
                  </a:cubicBezTo>
                  <a:cubicBezTo>
                    <a:pt x="72" y="136"/>
                    <a:pt x="72" y="132"/>
                    <a:pt x="72" y="128"/>
                  </a:cubicBezTo>
                  <a:cubicBezTo>
                    <a:pt x="73" y="128"/>
                    <a:pt x="75" y="128"/>
                    <a:pt x="76" y="128"/>
                  </a:cubicBezTo>
                  <a:cubicBezTo>
                    <a:pt x="77" y="128"/>
                    <a:pt x="77" y="126"/>
                    <a:pt x="76" y="126"/>
                  </a:cubicBezTo>
                  <a:close/>
                  <a:moveTo>
                    <a:pt x="13" y="21"/>
                  </a:moveTo>
                  <a:cubicBezTo>
                    <a:pt x="20" y="21"/>
                    <a:pt x="26" y="21"/>
                    <a:pt x="32" y="22"/>
                  </a:cubicBezTo>
                  <a:cubicBezTo>
                    <a:pt x="32" y="26"/>
                    <a:pt x="32" y="31"/>
                    <a:pt x="32" y="35"/>
                  </a:cubicBezTo>
                  <a:cubicBezTo>
                    <a:pt x="32" y="35"/>
                    <a:pt x="32" y="35"/>
                    <a:pt x="32" y="35"/>
                  </a:cubicBezTo>
                  <a:cubicBezTo>
                    <a:pt x="27" y="36"/>
                    <a:pt x="20" y="36"/>
                    <a:pt x="15" y="37"/>
                  </a:cubicBezTo>
                  <a:cubicBezTo>
                    <a:pt x="14" y="31"/>
                    <a:pt x="14" y="26"/>
                    <a:pt x="13" y="21"/>
                  </a:cubicBezTo>
                  <a:close/>
                  <a:moveTo>
                    <a:pt x="15" y="39"/>
                  </a:moveTo>
                  <a:cubicBezTo>
                    <a:pt x="19" y="39"/>
                    <a:pt x="23" y="38"/>
                    <a:pt x="26" y="38"/>
                  </a:cubicBezTo>
                  <a:cubicBezTo>
                    <a:pt x="28" y="38"/>
                    <a:pt x="30" y="38"/>
                    <a:pt x="32" y="38"/>
                  </a:cubicBezTo>
                  <a:cubicBezTo>
                    <a:pt x="32" y="42"/>
                    <a:pt x="32" y="45"/>
                    <a:pt x="32" y="49"/>
                  </a:cubicBezTo>
                  <a:cubicBezTo>
                    <a:pt x="27" y="49"/>
                    <a:pt x="21" y="49"/>
                    <a:pt x="15" y="49"/>
                  </a:cubicBezTo>
                  <a:cubicBezTo>
                    <a:pt x="15" y="45"/>
                    <a:pt x="15" y="42"/>
                    <a:pt x="15" y="39"/>
                  </a:cubicBezTo>
                  <a:close/>
                  <a:moveTo>
                    <a:pt x="16" y="51"/>
                  </a:moveTo>
                  <a:cubicBezTo>
                    <a:pt x="21" y="51"/>
                    <a:pt x="27" y="52"/>
                    <a:pt x="32" y="52"/>
                  </a:cubicBezTo>
                  <a:cubicBezTo>
                    <a:pt x="32" y="56"/>
                    <a:pt x="32" y="60"/>
                    <a:pt x="32" y="63"/>
                  </a:cubicBezTo>
                  <a:cubicBezTo>
                    <a:pt x="27" y="64"/>
                    <a:pt x="22" y="64"/>
                    <a:pt x="16" y="64"/>
                  </a:cubicBezTo>
                  <a:cubicBezTo>
                    <a:pt x="16" y="60"/>
                    <a:pt x="16" y="55"/>
                    <a:pt x="16" y="51"/>
                  </a:cubicBezTo>
                  <a:close/>
                  <a:moveTo>
                    <a:pt x="17" y="77"/>
                  </a:moveTo>
                  <a:cubicBezTo>
                    <a:pt x="17" y="74"/>
                    <a:pt x="17" y="70"/>
                    <a:pt x="17" y="67"/>
                  </a:cubicBezTo>
                  <a:cubicBezTo>
                    <a:pt x="22" y="67"/>
                    <a:pt x="27" y="67"/>
                    <a:pt x="32" y="67"/>
                  </a:cubicBezTo>
                  <a:cubicBezTo>
                    <a:pt x="32" y="70"/>
                    <a:pt x="32" y="73"/>
                    <a:pt x="32" y="76"/>
                  </a:cubicBezTo>
                  <a:cubicBezTo>
                    <a:pt x="27" y="77"/>
                    <a:pt x="22" y="77"/>
                    <a:pt x="17" y="77"/>
                  </a:cubicBezTo>
                  <a:close/>
                  <a:moveTo>
                    <a:pt x="17" y="79"/>
                  </a:moveTo>
                  <a:cubicBezTo>
                    <a:pt x="22" y="79"/>
                    <a:pt x="27" y="79"/>
                    <a:pt x="32" y="79"/>
                  </a:cubicBezTo>
                  <a:cubicBezTo>
                    <a:pt x="32" y="85"/>
                    <a:pt x="32" y="91"/>
                    <a:pt x="32" y="98"/>
                  </a:cubicBezTo>
                  <a:cubicBezTo>
                    <a:pt x="27" y="98"/>
                    <a:pt x="23" y="98"/>
                    <a:pt x="18" y="98"/>
                  </a:cubicBezTo>
                  <a:cubicBezTo>
                    <a:pt x="18" y="92"/>
                    <a:pt x="17" y="85"/>
                    <a:pt x="17" y="79"/>
                  </a:cubicBezTo>
                  <a:close/>
                  <a:moveTo>
                    <a:pt x="18" y="100"/>
                  </a:moveTo>
                  <a:cubicBezTo>
                    <a:pt x="23" y="100"/>
                    <a:pt x="27" y="101"/>
                    <a:pt x="32" y="101"/>
                  </a:cubicBezTo>
                  <a:cubicBezTo>
                    <a:pt x="32" y="105"/>
                    <a:pt x="32" y="109"/>
                    <a:pt x="32" y="112"/>
                  </a:cubicBezTo>
                  <a:cubicBezTo>
                    <a:pt x="27" y="113"/>
                    <a:pt x="23" y="113"/>
                    <a:pt x="19" y="113"/>
                  </a:cubicBezTo>
                  <a:cubicBezTo>
                    <a:pt x="18" y="109"/>
                    <a:pt x="18" y="104"/>
                    <a:pt x="18" y="100"/>
                  </a:cubicBezTo>
                  <a:close/>
                  <a:moveTo>
                    <a:pt x="19" y="115"/>
                  </a:moveTo>
                  <a:cubicBezTo>
                    <a:pt x="23" y="115"/>
                    <a:pt x="27" y="115"/>
                    <a:pt x="32" y="115"/>
                  </a:cubicBezTo>
                  <a:cubicBezTo>
                    <a:pt x="32" y="119"/>
                    <a:pt x="32" y="122"/>
                    <a:pt x="32" y="126"/>
                  </a:cubicBezTo>
                  <a:cubicBezTo>
                    <a:pt x="27" y="126"/>
                    <a:pt x="23" y="126"/>
                    <a:pt x="19" y="126"/>
                  </a:cubicBezTo>
                  <a:cubicBezTo>
                    <a:pt x="19" y="122"/>
                    <a:pt x="19" y="119"/>
                    <a:pt x="19" y="115"/>
                  </a:cubicBezTo>
                  <a:close/>
                  <a:moveTo>
                    <a:pt x="19" y="128"/>
                  </a:moveTo>
                  <a:cubicBezTo>
                    <a:pt x="23" y="128"/>
                    <a:pt x="28" y="128"/>
                    <a:pt x="32" y="128"/>
                  </a:cubicBezTo>
                  <a:cubicBezTo>
                    <a:pt x="32" y="133"/>
                    <a:pt x="32" y="138"/>
                    <a:pt x="32" y="143"/>
                  </a:cubicBezTo>
                  <a:cubicBezTo>
                    <a:pt x="28" y="143"/>
                    <a:pt x="24" y="143"/>
                    <a:pt x="20" y="143"/>
                  </a:cubicBezTo>
                  <a:cubicBezTo>
                    <a:pt x="19" y="138"/>
                    <a:pt x="19" y="133"/>
                    <a:pt x="19" y="128"/>
                  </a:cubicBezTo>
                  <a:close/>
                  <a:moveTo>
                    <a:pt x="20" y="145"/>
                  </a:moveTo>
                  <a:cubicBezTo>
                    <a:pt x="24" y="145"/>
                    <a:pt x="28" y="145"/>
                    <a:pt x="32" y="145"/>
                  </a:cubicBezTo>
                  <a:cubicBezTo>
                    <a:pt x="32" y="149"/>
                    <a:pt x="32" y="153"/>
                    <a:pt x="32" y="156"/>
                  </a:cubicBezTo>
                  <a:cubicBezTo>
                    <a:pt x="28" y="156"/>
                    <a:pt x="24" y="156"/>
                    <a:pt x="20" y="156"/>
                  </a:cubicBezTo>
                  <a:cubicBezTo>
                    <a:pt x="20" y="153"/>
                    <a:pt x="20" y="149"/>
                    <a:pt x="20" y="145"/>
                  </a:cubicBezTo>
                  <a:close/>
                  <a:moveTo>
                    <a:pt x="20" y="158"/>
                  </a:moveTo>
                  <a:cubicBezTo>
                    <a:pt x="24" y="159"/>
                    <a:pt x="28" y="159"/>
                    <a:pt x="32" y="159"/>
                  </a:cubicBezTo>
                  <a:cubicBezTo>
                    <a:pt x="32" y="162"/>
                    <a:pt x="32" y="165"/>
                    <a:pt x="32" y="167"/>
                  </a:cubicBezTo>
                  <a:cubicBezTo>
                    <a:pt x="28" y="168"/>
                    <a:pt x="24" y="168"/>
                    <a:pt x="20" y="168"/>
                  </a:cubicBezTo>
                  <a:cubicBezTo>
                    <a:pt x="20" y="165"/>
                    <a:pt x="20" y="162"/>
                    <a:pt x="20" y="158"/>
                  </a:cubicBezTo>
                  <a:close/>
                  <a:moveTo>
                    <a:pt x="20" y="181"/>
                  </a:moveTo>
                  <a:cubicBezTo>
                    <a:pt x="20" y="177"/>
                    <a:pt x="20" y="174"/>
                    <a:pt x="20" y="170"/>
                  </a:cubicBezTo>
                  <a:cubicBezTo>
                    <a:pt x="24" y="171"/>
                    <a:pt x="28" y="171"/>
                    <a:pt x="33" y="171"/>
                  </a:cubicBezTo>
                  <a:cubicBezTo>
                    <a:pt x="33" y="174"/>
                    <a:pt x="33" y="178"/>
                    <a:pt x="33" y="181"/>
                  </a:cubicBezTo>
                  <a:cubicBezTo>
                    <a:pt x="29" y="181"/>
                    <a:pt x="25" y="181"/>
                    <a:pt x="20" y="181"/>
                  </a:cubicBezTo>
                  <a:close/>
                  <a:moveTo>
                    <a:pt x="34" y="22"/>
                  </a:moveTo>
                  <a:cubicBezTo>
                    <a:pt x="39" y="22"/>
                    <a:pt x="43" y="22"/>
                    <a:pt x="47" y="22"/>
                  </a:cubicBezTo>
                  <a:cubicBezTo>
                    <a:pt x="47" y="26"/>
                    <a:pt x="47" y="30"/>
                    <a:pt x="47" y="34"/>
                  </a:cubicBezTo>
                  <a:cubicBezTo>
                    <a:pt x="43" y="35"/>
                    <a:pt x="39" y="35"/>
                    <a:pt x="35" y="35"/>
                  </a:cubicBezTo>
                  <a:cubicBezTo>
                    <a:pt x="35" y="31"/>
                    <a:pt x="35" y="26"/>
                    <a:pt x="34" y="22"/>
                  </a:cubicBezTo>
                  <a:close/>
                  <a:moveTo>
                    <a:pt x="35" y="38"/>
                  </a:moveTo>
                  <a:cubicBezTo>
                    <a:pt x="39" y="38"/>
                    <a:pt x="43" y="38"/>
                    <a:pt x="47" y="38"/>
                  </a:cubicBezTo>
                  <a:cubicBezTo>
                    <a:pt x="47" y="42"/>
                    <a:pt x="47" y="45"/>
                    <a:pt x="47" y="49"/>
                  </a:cubicBezTo>
                  <a:cubicBezTo>
                    <a:pt x="43" y="49"/>
                    <a:pt x="39" y="49"/>
                    <a:pt x="35" y="49"/>
                  </a:cubicBezTo>
                  <a:cubicBezTo>
                    <a:pt x="35" y="45"/>
                    <a:pt x="35" y="42"/>
                    <a:pt x="35" y="38"/>
                  </a:cubicBezTo>
                  <a:close/>
                  <a:moveTo>
                    <a:pt x="35" y="52"/>
                  </a:moveTo>
                  <a:cubicBezTo>
                    <a:pt x="39" y="52"/>
                    <a:pt x="43" y="52"/>
                    <a:pt x="47" y="52"/>
                  </a:cubicBezTo>
                  <a:cubicBezTo>
                    <a:pt x="48" y="56"/>
                    <a:pt x="48" y="59"/>
                    <a:pt x="48" y="63"/>
                  </a:cubicBezTo>
                  <a:cubicBezTo>
                    <a:pt x="44" y="63"/>
                    <a:pt x="40" y="63"/>
                    <a:pt x="36" y="63"/>
                  </a:cubicBezTo>
                  <a:cubicBezTo>
                    <a:pt x="35" y="59"/>
                    <a:pt x="35" y="56"/>
                    <a:pt x="35" y="52"/>
                  </a:cubicBezTo>
                  <a:close/>
                  <a:moveTo>
                    <a:pt x="36" y="67"/>
                  </a:moveTo>
                  <a:cubicBezTo>
                    <a:pt x="40" y="67"/>
                    <a:pt x="44" y="67"/>
                    <a:pt x="48" y="66"/>
                  </a:cubicBezTo>
                  <a:cubicBezTo>
                    <a:pt x="48" y="70"/>
                    <a:pt x="48" y="73"/>
                    <a:pt x="48" y="76"/>
                  </a:cubicBezTo>
                  <a:cubicBezTo>
                    <a:pt x="44" y="76"/>
                    <a:pt x="40" y="76"/>
                    <a:pt x="36" y="76"/>
                  </a:cubicBezTo>
                  <a:cubicBezTo>
                    <a:pt x="36" y="73"/>
                    <a:pt x="36" y="70"/>
                    <a:pt x="36" y="67"/>
                  </a:cubicBezTo>
                  <a:close/>
                  <a:moveTo>
                    <a:pt x="36" y="79"/>
                  </a:moveTo>
                  <a:cubicBezTo>
                    <a:pt x="40" y="79"/>
                    <a:pt x="44" y="79"/>
                    <a:pt x="48" y="79"/>
                  </a:cubicBezTo>
                  <a:cubicBezTo>
                    <a:pt x="48" y="85"/>
                    <a:pt x="49" y="92"/>
                    <a:pt x="49" y="98"/>
                  </a:cubicBezTo>
                  <a:cubicBezTo>
                    <a:pt x="45" y="98"/>
                    <a:pt x="41" y="98"/>
                    <a:pt x="36" y="98"/>
                  </a:cubicBezTo>
                  <a:cubicBezTo>
                    <a:pt x="36" y="91"/>
                    <a:pt x="36" y="85"/>
                    <a:pt x="36" y="79"/>
                  </a:cubicBezTo>
                  <a:close/>
                  <a:moveTo>
                    <a:pt x="36" y="101"/>
                  </a:moveTo>
                  <a:cubicBezTo>
                    <a:pt x="41" y="101"/>
                    <a:pt x="45" y="101"/>
                    <a:pt x="49" y="101"/>
                  </a:cubicBezTo>
                  <a:cubicBezTo>
                    <a:pt x="49" y="105"/>
                    <a:pt x="49" y="108"/>
                    <a:pt x="50" y="112"/>
                  </a:cubicBezTo>
                  <a:cubicBezTo>
                    <a:pt x="45" y="112"/>
                    <a:pt x="41" y="112"/>
                    <a:pt x="37" y="112"/>
                  </a:cubicBezTo>
                  <a:cubicBezTo>
                    <a:pt x="37" y="108"/>
                    <a:pt x="36" y="105"/>
                    <a:pt x="36" y="101"/>
                  </a:cubicBezTo>
                  <a:close/>
                  <a:moveTo>
                    <a:pt x="37" y="156"/>
                  </a:moveTo>
                  <a:cubicBezTo>
                    <a:pt x="37" y="153"/>
                    <a:pt x="37" y="149"/>
                    <a:pt x="37" y="145"/>
                  </a:cubicBezTo>
                  <a:cubicBezTo>
                    <a:pt x="42" y="145"/>
                    <a:pt x="46" y="145"/>
                    <a:pt x="51" y="145"/>
                  </a:cubicBezTo>
                  <a:cubicBezTo>
                    <a:pt x="51" y="148"/>
                    <a:pt x="51" y="152"/>
                    <a:pt x="51" y="156"/>
                  </a:cubicBezTo>
                  <a:cubicBezTo>
                    <a:pt x="46" y="156"/>
                    <a:pt x="42" y="156"/>
                    <a:pt x="37" y="156"/>
                  </a:cubicBezTo>
                  <a:close/>
                  <a:moveTo>
                    <a:pt x="51" y="159"/>
                  </a:moveTo>
                  <a:cubicBezTo>
                    <a:pt x="51" y="161"/>
                    <a:pt x="51" y="164"/>
                    <a:pt x="51" y="167"/>
                  </a:cubicBezTo>
                  <a:cubicBezTo>
                    <a:pt x="47" y="167"/>
                    <a:pt x="42" y="167"/>
                    <a:pt x="37" y="167"/>
                  </a:cubicBezTo>
                  <a:cubicBezTo>
                    <a:pt x="37" y="164"/>
                    <a:pt x="37" y="162"/>
                    <a:pt x="37" y="159"/>
                  </a:cubicBezTo>
                  <a:cubicBezTo>
                    <a:pt x="42" y="159"/>
                    <a:pt x="46" y="159"/>
                    <a:pt x="51" y="159"/>
                  </a:cubicBezTo>
                  <a:close/>
                  <a:moveTo>
                    <a:pt x="37" y="143"/>
                  </a:moveTo>
                  <a:cubicBezTo>
                    <a:pt x="37" y="138"/>
                    <a:pt x="37" y="133"/>
                    <a:pt x="37" y="128"/>
                  </a:cubicBezTo>
                  <a:cubicBezTo>
                    <a:pt x="41" y="128"/>
                    <a:pt x="46" y="128"/>
                    <a:pt x="50" y="128"/>
                  </a:cubicBezTo>
                  <a:cubicBezTo>
                    <a:pt x="50" y="133"/>
                    <a:pt x="50" y="137"/>
                    <a:pt x="51" y="142"/>
                  </a:cubicBezTo>
                  <a:cubicBezTo>
                    <a:pt x="46" y="142"/>
                    <a:pt x="41" y="142"/>
                    <a:pt x="37" y="143"/>
                  </a:cubicBezTo>
                  <a:close/>
                  <a:moveTo>
                    <a:pt x="37" y="126"/>
                  </a:moveTo>
                  <a:cubicBezTo>
                    <a:pt x="37" y="122"/>
                    <a:pt x="37" y="119"/>
                    <a:pt x="37" y="115"/>
                  </a:cubicBezTo>
                  <a:cubicBezTo>
                    <a:pt x="41" y="115"/>
                    <a:pt x="45" y="115"/>
                    <a:pt x="50" y="115"/>
                  </a:cubicBezTo>
                  <a:cubicBezTo>
                    <a:pt x="50" y="119"/>
                    <a:pt x="50" y="122"/>
                    <a:pt x="50" y="126"/>
                  </a:cubicBezTo>
                  <a:cubicBezTo>
                    <a:pt x="46" y="126"/>
                    <a:pt x="41" y="126"/>
                    <a:pt x="37" y="126"/>
                  </a:cubicBezTo>
                  <a:close/>
                  <a:moveTo>
                    <a:pt x="37" y="181"/>
                  </a:moveTo>
                  <a:cubicBezTo>
                    <a:pt x="37" y="178"/>
                    <a:pt x="37" y="174"/>
                    <a:pt x="37" y="171"/>
                  </a:cubicBezTo>
                  <a:cubicBezTo>
                    <a:pt x="42" y="171"/>
                    <a:pt x="47" y="170"/>
                    <a:pt x="51" y="170"/>
                  </a:cubicBezTo>
                  <a:cubicBezTo>
                    <a:pt x="52" y="174"/>
                    <a:pt x="52" y="177"/>
                    <a:pt x="52" y="181"/>
                  </a:cubicBezTo>
                  <a:cubicBezTo>
                    <a:pt x="47" y="181"/>
                    <a:pt x="42" y="181"/>
                    <a:pt x="37" y="181"/>
                  </a:cubicBezTo>
                  <a:close/>
                  <a:moveTo>
                    <a:pt x="51" y="38"/>
                  </a:moveTo>
                  <a:cubicBezTo>
                    <a:pt x="55" y="37"/>
                    <a:pt x="58" y="37"/>
                    <a:pt x="62" y="36"/>
                  </a:cubicBezTo>
                  <a:cubicBezTo>
                    <a:pt x="63" y="36"/>
                    <a:pt x="62" y="34"/>
                    <a:pt x="61" y="34"/>
                  </a:cubicBezTo>
                  <a:cubicBezTo>
                    <a:pt x="58" y="34"/>
                    <a:pt x="54" y="34"/>
                    <a:pt x="51" y="34"/>
                  </a:cubicBezTo>
                  <a:cubicBezTo>
                    <a:pt x="50" y="30"/>
                    <a:pt x="50" y="26"/>
                    <a:pt x="49" y="22"/>
                  </a:cubicBezTo>
                  <a:cubicBezTo>
                    <a:pt x="54" y="22"/>
                    <a:pt x="59" y="21"/>
                    <a:pt x="64" y="21"/>
                  </a:cubicBezTo>
                  <a:cubicBezTo>
                    <a:pt x="66" y="21"/>
                    <a:pt x="66" y="18"/>
                    <a:pt x="64" y="18"/>
                  </a:cubicBezTo>
                  <a:cubicBezTo>
                    <a:pt x="59" y="18"/>
                    <a:pt x="54" y="18"/>
                    <a:pt x="49" y="18"/>
                  </a:cubicBezTo>
                  <a:cubicBezTo>
                    <a:pt x="48" y="14"/>
                    <a:pt x="48" y="11"/>
                    <a:pt x="48" y="8"/>
                  </a:cubicBezTo>
                  <a:cubicBezTo>
                    <a:pt x="48" y="7"/>
                    <a:pt x="47" y="7"/>
                    <a:pt x="47" y="8"/>
                  </a:cubicBezTo>
                  <a:cubicBezTo>
                    <a:pt x="47" y="11"/>
                    <a:pt x="47" y="14"/>
                    <a:pt x="47" y="18"/>
                  </a:cubicBezTo>
                  <a:cubicBezTo>
                    <a:pt x="43" y="18"/>
                    <a:pt x="39" y="18"/>
                    <a:pt x="34" y="18"/>
                  </a:cubicBezTo>
                  <a:cubicBezTo>
                    <a:pt x="34" y="15"/>
                    <a:pt x="34" y="11"/>
                    <a:pt x="34" y="8"/>
                  </a:cubicBezTo>
                  <a:cubicBezTo>
                    <a:pt x="34" y="7"/>
                    <a:pt x="32" y="7"/>
                    <a:pt x="32" y="8"/>
                  </a:cubicBezTo>
                  <a:cubicBezTo>
                    <a:pt x="32" y="11"/>
                    <a:pt x="32" y="15"/>
                    <a:pt x="32" y="18"/>
                  </a:cubicBezTo>
                  <a:cubicBezTo>
                    <a:pt x="26" y="18"/>
                    <a:pt x="19" y="18"/>
                    <a:pt x="13" y="18"/>
                  </a:cubicBezTo>
                  <a:cubicBezTo>
                    <a:pt x="13" y="14"/>
                    <a:pt x="12" y="9"/>
                    <a:pt x="12" y="5"/>
                  </a:cubicBezTo>
                  <a:cubicBezTo>
                    <a:pt x="13" y="5"/>
                    <a:pt x="13" y="5"/>
                    <a:pt x="14" y="5"/>
                  </a:cubicBezTo>
                  <a:cubicBezTo>
                    <a:pt x="20" y="5"/>
                    <a:pt x="26" y="5"/>
                    <a:pt x="32" y="5"/>
                  </a:cubicBezTo>
                  <a:cubicBezTo>
                    <a:pt x="43" y="5"/>
                    <a:pt x="54" y="5"/>
                    <a:pt x="65" y="5"/>
                  </a:cubicBezTo>
                  <a:cubicBezTo>
                    <a:pt x="65" y="20"/>
                    <a:pt x="65" y="34"/>
                    <a:pt x="65" y="49"/>
                  </a:cubicBezTo>
                  <a:cubicBezTo>
                    <a:pt x="61" y="49"/>
                    <a:pt x="56" y="49"/>
                    <a:pt x="52" y="49"/>
                  </a:cubicBezTo>
                  <a:cubicBezTo>
                    <a:pt x="52" y="45"/>
                    <a:pt x="51" y="41"/>
                    <a:pt x="51" y="38"/>
                  </a:cubicBezTo>
                  <a:close/>
                  <a:moveTo>
                    <a:pt x="52" y="52"/>
                  </a:moveTo>
                  <a:cubicBezTo>
                    <a:pt x="57" y="52"/>
                    <a:pt x="61" y="52"/>
                    <a:pt x="65" y="52"/>
                  </a:cubicBezTo>
                  <a:cubicBezTo>
                    <a:pt x="65" y="55"/>
                    <a:pt x="65" y="59"/>
                    <a:pt x="65" y="62"/>
                  </a:cubicBezTo>
                  <a:cubicBezTo>
                    <a:pt x="61" y="62"/>
                    <a:pt x="57" y="62"/>
                    <a:pt x="53" y="62"/>
                  </a:cubicBezTo>
                  <a:cubicBezTo>
                    <a:pt x="53" y="59"/>
                    <a:pt x="53" y="56"/>
                    <a:pt x="52" y="52"/>
                  </a:cubicBezTo>
                  <a:close/>
                  <a:moveTo>
                    <a:pt x="53" y="66"/>
                  </a:moveTo>
                  <a:cubicBezTo>
                    <a:pt x="57" y="66"/>
                    <a:pt x="61" y="66"/>
                    <a:pt x="65" y="65"/>
                  </a:cubicBezTo>
                  <a:cubicBezTo>
                    <a:pt x="65" y="69"/>
                    <a:pt x="65" y="72"/>
                    <a:pt x="65" y="76"/>
                  </a:cubicBezTo>
                  <a:cubicBezTo>
                    <a:pt x="61" y="76"/>
                    <a:pt x="58" y="76"/>
                    <a:pt x="54" y="76"/>
                  </a:cubicBezTo>
                  <a:cubicBezTo>
                    <a:pt x="54" y="73"/>
                    <a:pt x="53" y="69"/>
                    <a:pt x="53" y="66"/>
                  </a:cubicBezTo>
                  <a:close/>
                  <a:moveTo>
                    <a:pt x="54" y="79"/>
                  </a:moveTo>
                  <a:cubicBezTo>
                    <a:pt x="58" y="79"/>
                    <a:pt x="61" y="79"/>
                    <a:pt x="65" y="78"/>
                  </a:cubicBezTo>
                  <a:cubicBezTo>
                    <a:pt x="65" y="85"/>
                    <a:pt x="65" y="92"/>
                    <a:pt x="65" y="98"/>
                  </a:cubicBezTo>
                  <a:cubicBezTo>
                    <a:pt x="62" y="98"/>
                    <a:pt x="58" y="98"/>
                    <a:pt x="55" y="98"/>
                  </a:cubicBezTo>
                  <a:cubicBezTo>
                    <a:pt x="54" y="92"/>
                    <a:pt x="54" y="85"/>
                    <a:pt x="54" y="79"/>
                  </a:cubicBezTo>
                  <a:close/>
                  <a:moveTo>
                    <a:pt x="55" y="102"/>
                  </a:moveTo>
                  <a:cubicBezTo>
                    <a:pt x="58" y="102"/>
                    <a:pt x="62" y="102"/>
                    <a:pt x="65" y="102"/>
                  </a:cubicBezTo>
                  <a:cubicBezTo>
                    <a:pt x="65" y="105"/>
                    <a:pt x="65" y="108"/>
                    <a:pt x="66" y="112"/>
                  </a:cubicBezTo>
                  <a:cubicBezTo>
                    <a:pt x="62" y="112"/>
                    <a:pt x="58" y="112"/>
                    <a:pt x="55" y="112"/>
                  </a:cubicBezTo>
                  <a:cubicBezTo>
                    <a:pt x="55" y="108"/>
                    <a:pt x="55" y="105"/>
                    <a:pt x="55" y="102"/>
                  </a:cubicBezTo>
                  <a:close/>
                  <a:moveTo>
                    <a:pt x="55" y="115"/>
                  </a:moveTo>
                  <a:cubicBezTo>
                    <a:pt x="58" y="115"/>
                    <a:pt x="62" y="114"/>
                    <a:pt x="66" y="114"/>
                  </a:cubicBezTo>
                  <a:cubicBezTo>
                    <a:pt x="66" y="118"/>
                    <a:pt x="66" y="122"/>
                    <a:pt x="66" y="126"/>
                  </a:cubicBezTo>
                  <a:cubicBezTo>
                    <a:pt x="62" y="126"/>
                    <a:pt x="59" y="126"/>
                    <a:pt x="55" y="126"/>
                  </a:cubicBezTo>
                  <a:cubicBezTo>
                    <a:pt x="55" y="122"/>
                    <a:pt x="55" y="118"/>
                    <a:pt x="55" y="115"/>
                  </a:cubicBezTo>
                  <a:close/>
                  <a:moveTo>
                    <a:pt x="68" y="180"/>
                  </a:moveTo>
                  <a:cubicBezTo>
                    <a:pt x="64" y="180"/>
                    <a:pt x="59" y="180"/>
                    <a:pt x="55" y="180"/>
                  </a:cubicBezTo>
                  <a:cubicBezTo>
                    <a:pt x="55" y="177"/>
                    <a:pt x="55" y="173"/>
                    <a:pt x="55" y="170"/>
                  </a:cubicBezTo>
                  <a:cubicBezTo>
                    <a:pt x="59" y="169"/>
                    <a:pt x="63" y="169"/>
                    <a:pt x="68" y="168"/>
                  </a:cubicBezTo>
                  <a:cubicBezTo>
                    <a:pt x="68" y="172"/>
                    <a:pt x="68" y="176"/>
                    <a:pt x="68" y="180"/>
                  </a:cubicBezTo>
                  <a:close/>
                  <a:moveTo>
                    <a:pt x="67" y="166"/>
                  </a:moveTo>
                  <a:cubicBezTo>
                    <a:pt x="63" y="166"/>
                    <a:pt x="59" y="166"/>
                    <a:pt x="55" y="166"/>
                  </a:cubicBezTo>
                  <a:cubicBezTo>
                    <a:pt x="55" y="164"/>
                    <a:pt x="55" y="161"/>
                    <a:pt x="55" y="159"/>
                  </a:cubicBezTo>
                  <a:cubicBezTo>
                    <a:pt x="59" y="159"/>
                    <a:pt x="63" y="159"/>
                    <a:pt x="67" y="158"/>
                  </a:cubicBezTo>
                  <a:cubicBezTo>
                    <a:pt x="67" y="161"/>
                    <a:pt x="67" y="163"/>
                    <a:pt x="67" y="166"/>
                  </a:cubicBezTo>
                  <a:close/>
                  <a:moveTo>
                    <a:pt x="67" y="156"/>
                  </a:moveTo>
                  <a:cubicBezTo>
                    <a:pt x="63" y="156"/>
                    <a:pt x="59" y="156"/>
                    <a:pt x="55" y="156"/>
                  </a:cubicBezTo>
                  <a:cubicBezTo>
                    <a:pt x="55" y="152"/>
                    <a:pt x="55" y="148"/>
                    <a:pt x="55" y="144"/>
                  </a:cubicBezTo>
                  <a:cubicBezTo>
                    <a:pt x="59" y="144"/>
                    <a:pt x="63" y="143"/>
                    <a:pt x="66" y="143"/>
                  </a:cubicBezTo>
                  <a:cubicBezTo>
                    <a:pt x="67" y="147"/>
                    <a:pt x="67" y="152"/>
                    <a:pt x="67" y="156"/>
                  </a:cubicBezTo>
                  <a:close/>
                  <a:moveTo>
                    <a:pt x="66" y="140"/>
                  </a:moveTo>
                  <a:cubicBezTo>
                    <a:pt x="63" y="141"/>
                    <a:pt x="59" y="141"/>
                    <a:pt x="55" y="141"/>
                  </a:cubicBezTo>
                  <a:cubicBezTo>
                    <a:pt x="55" y="137"/>
                    <a:pt x="55" y="133"/>
                    <a:pt x="55" y="128"/>
                  </a:cubicBezTo>
                  <a:cubicBezTo>
                    <a:pt x="59" y="128"/>
                    <a:pt x="62" y="128"/>
                    <a:pt x="66" y="128"/>
                  </a:cubicBezTo>
                  <a:cubicBezTo>
                    <a:pt x="66" y="132"/>
                    <a:pt x="66" y="136"/>
                    <a:pt x="66" y="1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8"/>
            <p:cNvSpPr/>
            <p:nvPr/>
          </p:nvSpPr>
          <p:spPr bwMode="auto">
            <a:xfrm>
              <a:off x="6169" y="2321"/>
              <a:ext cx="24" cy="401"/>
            </a:xfrm>
            <a:custGeom>
              <a:avLst/>
              <a:gdLst>
                <a:gd name="T0" fmla="*/ 2 w 10"/>
                <a:gd name="T1" fmla="*/ 1 h 169"/>
                <a:gd name="T2" fmla="*/ 0 w 10"/>
                <a:gd name="T3" fmla="*/ 1 h 169"/>
                <a:gd name="T4" fmla="*/ 7 w 10"/>
                <a:gd name="T5" fmla="*/ 168 h 169"/>
                <a:gd name="T6" fmla="*/ 10 w 10"/>
                <a:gd name="T7" fmla="*/ 168 h 169"/>
                <a:gd name="T8" fmla="*/ 2 w 10"/>
                <a:gd name="T9" fmla="*/ 1 h 169"/>
              </a:gdLst>
              <a:ahLst/>
              <a:cxnLst>
                <a:cxn ang="0">
                  <a:pos x="T0" y="T1"/>
                </a:cxn>
                <a:cxn ang="0">
                  <a:pos x="T2" y="T3"/>
                </a:cxn>
                <a:cxn ang="0">
                  <a:pos x="T4" y="T5"/>
                </a:cxn>
                <a:cxn ang="0">
                  <a:pos x="T6" y="T7"/>
                </a:cxn>
                <a:cxn ang="0">
                  <a:pos x="T8" y="T9"/>
                </a:cxn>
              </a:cxnLst>
              <a:rect l="0" t="0" r="r" b="b"/>
              <a:pathLst>
                <a:path w="10" h="169">
                  <a:moveTo>
                    <a:pt x="2" y="1"/>
                  </a:moveTo>
                  <a:cubicBezTo>
                    <a:pt x="2" y="0"/>
                    <a:pt x="0" y="0"/>
                    <a:pt x="0" y="1"/>
                  </a:cubicBezTo>
                  <a:cubicBezTo>
                    <a:pt x="2" y="57"/>
                    <a:pt x="5" y="112"/>
                    <a:pt x="7" y="168"/>
                  </a:cubicBezTo>
                  <a:cubicBezTo>
                    <a:pt x="7" y="169"/>
                    <a:pt x="10" y="169"/>
                    <a:pt x="10" y="168"/>
                  </a:cubicBezTo>
                  <a:cubicBezTo>
                    <a:pt x="10" y="112"/>
                    <a:pt x="8" y="56"/>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9"/>
            <p:cNvSpPr/>
            <p:nvPr/>
          </p:nvSpPr>
          <p:spPr bwMode="auto">
            <a:xfrm>
              <a:off x="6141" y="2335"/>
              <a:ext cx="33" cy="395"/>
            </a:xfrm>
            <a:custGeom>
              <a:avLst/>
              <a:gdLst>
                <a:gd name="T0" fmla="*/ 10 w 14"/>
                <a:gd name="T1" fmla="*/ 135 h 166"/>
                <a:gd name="T2" fmla="*/ 8 w 14"/>
                <a:gd name="T3" fmla="*/ 86 h 166"/>
                <a:gd name="T4" fmla="*/ 5 w 14"/>
                <a:gd name="T5" fmla="*/ 39 h 166"/>
                <a:gd name="T6" fmla="*/ 0 w 14"/>
                <a:gd name="T7" fmla="*/ 0 h 166"/>
                <a:gd name="T8" fmla="*/ 0 w 14"/>
                <a:gd name="T9" fmla="*/ 0 h 166"/>
                <a:gd name="T10" fmla="*/ 5 w 14"/>
                <a:gd name="T11" fmla="*/ 82 h 166"/>
                <a:gd name="T12" fmla="*/ 7 w 14"/>
                <a:gd name="T13" fmla="*/ 120 h 166"/>
                <a:gd name="T14" fmla="*/ 7 w 14"/>
                <a:gd name="T15" fmla="*/ 139 h 166"/>
                <a:gd name="T16" fmla="*/ 9 w 14"/>
                <a:gd name="T17" fmla="*/ 164 h 166"/>
                <a:gd name="T18" fmla="*/ 7 w 14"/>
                <a:gd name="T19" fmla="*/ 163 h 166"/>
                <a:gd name="T20" fmla="*/ 7 w 14"/>
                <a:gd name="T21" fmla="*/ 163 h 166"/>
                <a:gd name="T22" fmla="*/ 7 w 14"/>
                <a:gd name="T23" fmla="*/ 165 h 166"/>
                <a:gd name="T24" fmla="*/ 8 w 14"/>
                <a:gd name="T25" fmla="*/ 166 h 166"/>
                <a:gd name="T26" fmla="*/ 10 w 14"/>
                <a:gd name="T27" fmla="*/ 165 h 166"/>
                <a:gd name="T28" fmla="*/ 10 w 14"/>
                <a:gd name="T29" fmla="*/ 1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66">
                  <a:moveTo>
                    <a:pt x="10" y="135"/>
                  </a:moveTo>
                  <a:cubicBezTo>
                    <a:pt x="10" y="119"/>
                    <a:pt x="9" y="102"/>
                    <a:pt x="8" y="86"/>
                  </a:cubicBezTo>
                  <a:cubicBezTo>
                    <a:pt x="7" y="70"/>
                    <a:pt x="6" y="55"/>
                    <a:pt x="5" y="39"/>
                  </a:cubicBezTo>
                  <a:cubicBezTo>
                    <a:pt x="5" y="27"/>
                    <a:pt x="5" y="11"/>
                    <a:pt x="0" y="0"/>
                  </a:cubicBezTo>
                  <a:cubicBezTo>
                    <a:pt x="0" y="0"/>
                    <a:pt x="0" y="0"/>
                    <a:pt x="0" y="0"/>
                  </a:cubicBezTo>
                  <a:cubicBezTo>
                    <a:pt x="4" y="27"/>
                    <a:pt x="4" y="55"/>
                    <a:pt x="5" y="82"/>
                  </a:cubicBezTo>
                  <a:cubicBezTo>
                    <a:pt x="5" y="95"/>
                    <a:pt x="6" y="107"/>
                    <a:pt x="7" y="120"/>
                  </a:cubicBezTo>
                  <a:cubicBezTo>
                    <a:pt x="7" y="127"/>
                    <a:pt x="7" y="133"/>
                    <a:pt x="7" y="139"/>
                  </a:cubicBezTo>
                  <a:cubicBezTo>
                    <a:pt x="8" y="145"/>
                    <a:pt x="11" y="159"/>
                    <a:pt x="9" y="164"/>
                  </a:cubicBezTo>
                  <a:cubicBezTo>
                    <a:pt x="10" y="162"/>
                    <a:pt x="8" y="162"/>
                    <a:pt x="7" y="163"/>
                  </a:cubicBezTo>
                  <a:cubicBezTo>
                    <a:pt x="7" y="163"/>
                    <a:pt x="7" y="163"/>
                    <a:pt x="7" y="163"/>
                  </a:cubicBezTo>
                  <a:cubicBezTo>
                    <a:pt x="6" y="164"/>
                    <a:pt x="7" y="165"/>
                    <a:pt x="7" y="165"/>
                  </a:cubicBezTo>
                  <a:cubicBezTo>
                    <a:pt x="7" y="165"/>
                    <a:pt x="8" y="165"/>
                    <a:pt x="8" y="166"/>
                  </a:cubicBezTo>
                  <a:cubicBezTo>
                    <a:pt x="9" y="166"/>
                    <a:pt x="9" y="166"/>
                    <a:pt x="10" y="165"/>
                  </a:cubicBezTo>
                  <a:cubicBezTo>
                    <a:pt x="14" y="157"/>
                    <a:pt x="10" y="144"/>
                    <a:pt x="10" y="1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0"/>
            <p:cNvSpPr/>
            <p:nvPr/>
          </p:nvSpPr>
          <p:spPr bwMode="auto">
            <a:xfrm>
              <a:off x="6110" y="2321"/>
              <a:ext cx="28" cy="409"/>
            </a:xfrm>
            <a:custGeom>
              <a:avLst/>
              <a:gdLst>
                <a:gd name="T0" fmla="*/ 1 w 12"/>
                <a:gd name="T1" fmla="*/ 1 h 172"/>
                <a:gd name="T2" fmla="*/ 0 w 12"/>
                <a:gd name="T3" fmla="*/ 1 h 172"/>
                <a:gd name="T4" fmla="*/ 9 w 12"/>
                <a:gd name="T5" fmla="*/ 170 h 172"/>
                <a:gd name="T6" fmla="*/ 11 w 12"/>
                <a:gd name="T7" fmla="*/ 170 h 172"/>
                <a:gd name="T8" fmla="*/ 1 w 12"/>
                <a:gd name="T9" fmla="*/ 1 h 172"/>
              </a:gdLst>
              <a:ahLst/>
              <a:cxnLst>
                <a:cxn ang="0">
                  <a:pos x="T0" y="T1"/>
                </a:cxn>
                <a:cxn ang="0">
                  <a:pos x="T2" y="T3"/>
                </a:cxn>
                <a:cxn ang="0">
                  <a:pos x="T4" y="T5"/>
                </a:cxn>
                <a:cxn ang="0">
                  <a:pos x="T6" y="T7"/>
                </a:cxn>
                <a:cxn ang="0">
                  <a:pos x="T8" y="T9"/>
                </a:cxn>
              </a:cxnLst>
              <a:rect l="0" t="0" r="r" b="b"/>
              <a:pathLst>
                <a:path w="12" h="172">
                  <a:moveTo>
                    <a:pt x="1" y="1"/>
                  </a:moveTo>
                  <a:cubicBezTo>
                    <a:pt x="1" y="0"/>
                    <a:pt x="0" y="0"/>
                    <a:pt x="0" y="1"/>
                  </a:cubicBezTo>
                  <a:cubicBezTo>
                    <a:pt x="4" y="58"/>
                    <a:pt x="8" y="114"/>
                    <a:pt x="9" y="170"/>
                  </a:cubicBezTo>
                  <a:cubicBezTo>
                    <a:pt x="9" y="172"/>
                    <a:pt x="11" y="172"/>
                    <a:pt x="11" y="170"/>
                  </a:cubicBezTo>
                  <a:cubicBezTo>
                    <a:pt x="12" y="114"/>
                    <a:pt x="9" y="57"/>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1"/>
            <p:cNvSpPr/>
            <p:nvPr/>
          </p:nvSpPr>
          <p:spPr bwMode="auto">
            <a:xfrm>
              <a:off x="6079" y="2328"/>
              <a:ext cx="26" cy="411"/>
            </a:xfrm>
            <a:custGeom>
              <a:avLst/>
              <a:gdLst>
                <a:gd name="T0" fmla="*/ 1 w 11"/>
                <a:gd name="T1" fmla="*/ 1 h 173"/>
                <a:gd name="T2" fmla="*/ 0 w 11"/>
                <a:gd name="T3" fmla="*/ 1 h 173"/>
                <a:gd name="T4" fmla="*/ 8 w 11"/>
                <a:gd name="T5" fmla="*/ 171 h 173"/>
                <a:gd name="T6" fmla="*/ 10 w 11"/>
                <a:gd name="T7" fmla="*/ 171 h 173"/>
                <a:gd name="T8" fmla="*/ 1 w 11"/>
                <a:gd name="T9" fmla="*/ 1 h 173"/>
              </a:gdLst>
              <a:ahLst/>
              <a:cxnLst>
                <a:cxn ang="0">
                  <a:pos x="T0" y="T1"/>
                </a:cxn>
                <a:cxn ang="0">
                  <a:pos x="T2" y="T3"/>
                </a:cxn>
                <a:cxn ang="0">
                  <a:pos x="T4" y="T5"/>
                </a:cxn>
                <a:cxn ang="0">
                  <a:pos x="T6" y="T7"/>
                </a:cxn>
                <a:cxn ang="0">
                  <a:pos x="T8" y="T9"/>
                </a:cxn>
              </a:cxnLst>
              <a:rect l="0" t="0" r="r" b="b"/>
              <a:pathLst>
                <a:path w="11" h="173">
                  <a:moveTo>
                    <a:pt x="1" y="1"/>
                  </a:moveTo>
                  <a:cubicBezTo>
                    <a:pt x="1" y="0"/>
                    <a:pt x="0" y="0"/>
                    <a:pt x="0" y="1"/>
                  </a:cubicBezTo>
                  <a:cubicBezTo>
                    <a:pt x="3" y="57"/>
                    <a:pt x="4" y="115"/>
                    <a:pt x="8" y="171"/>
                  </a:cubicBezTo>
                  <a:cubicBezTo>
                    <a:pt x="8" y="173"/>
                    <a:pt x="10" y="173"/>
                    <a:pt x="10" y="171"/>
                  </a:cubicBezTo>
                  <a:cubicBezTo>
                    <a:pt x="11" y="115"/>
                    <a:pt x="7" y="57"/>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2"/>
            <p:cNvSpPr/>
            <p:nvPr/>
          </p:nvSpPr>
          <p:spPr bwMode="auto">
            <a:xfrm>
              <a:off x="6044" y="2321"/>
              <a:ext cx="38" cy="428"/>
            </a:xfrm>
            <a:custGeom>
              <a:avLst/>
              <a:gdLst>
                <a:gd name="T0" fmla="*/ 2 w 16"/>
                <a:gd name="T1" fmla="*/ 1 h 180"/>
                <a:gd name="T2" fmla="*/ 0 w 16"/>
                <a:gd name="T3" fmla="*/ 1 h 180"/>
                <a:gd name="T4" fmla="*/ 14 w 16"/>
                <a:gd name="T5" fmla="*/ 178 h 180"/>
                <a:gd name="T6" fmla="*/ 16 w 16"/>
                <a:gd name="T7" fmla="*/ 178 h 180"/>
                <a:gd name="T8" fmla="*/ 2 w 16"/>
                <a:gd name="T9" fmla="*/ 1 h 180"/>
              </a:gdLst>
              <a:ahLst/>
              <a:cxnLst>
                <a:cxn ang="0">
                  <a:pos x="T0" y="T1"/>
                </a:cxn>
                <a:cxn ang="0">
                  <a:pos x="T2" y="T3"/>
                </a:cxn>
                <a:cxn ang="0">
                  <a:pos x="T4" y="T5"/>
                </a:cxn>
                <a:cxn ang="0">
                  <a:pos x="T6" y="T7"/>
                </a:cxn>
                <a:cxn ang="0">
                  <a:pos x="T8" y="T9"/>
                </a:cxn>
              </a:cxnLst>
              <a:rect l="0" t="0" r="r" b="b"/>
              <a:pathLst>
                <a:path w="16" h="180">
                  <a:moveTo>
                    <a:pt x="2" y="1"/>
                  </a:moveTo>
                  <a:cubicBezTo>
                    <a:pt x="2" y="0"/>
                    <a:pt x="0" y="0"/>
                    <a:pt x="0" y="1"/>
                  </a:cubicBezTo>
                  <a:cubicBezTo>
                    <a:pt x="1" y="60"/>
                    <a:pt x="5" y="120"/>
                    <a:pt x="14" y="178"/>
                  </a:cubicBezTo>
                  <a:cubicBezTo>
                    <a:pt x="14" y="180"/>
                    <a:pt x="16" y="179"/>
                    <a:pt x="16" y="178"/>
                  </a:cubicBezTo>
                  <a:cubicBezTo>
                    <a:pt x="9" y="119"/>
                    <a:pt x="4" y="6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3"/>
            <p:cNvSpPr/>
            <p:nvPr/>
          </p:nvSpPr>
          <p:spPr bwMode="auto">
            <a:xfrm>
              <a:off x="5843" y="2413"/>
              <a:ext cx="137" cy="10"/>
            </a:xfrm>
            <a:custGeom>
              <a:avLst/>
              <a:gdLst>
                <a:gd name="T0" fmla="*/ 57 w 58"/>
                <a:gd name="T1" fmla="*/ 1 h 4"/>
                <a:gd name="T2" fmla="*/ 1 w 58"/>
                <a:gd name="T3" fmla="*/ 2 h 4"/>
                <a:gd name="T4" fmla="*/ 1 w 58"/>
                <a:gd name="T5" fmla="*/ 3 h 4"/>
                <a:gd name="T6" fmla="*/ 57 w 58"/>
                <a:gd name="T7" fmla="*/ 3 h 4"/>
                <a:gd name="T8" fmla="*/ 57 w 58"/>
                <a:gd name="T9" fmla="*/ 1 h 4"/>
              </a:gdLst>
              <a:ahLst/>
              <a:cxnLst>
                <a:cxn ang="0">
                  <a:pos x="T0" y="T1"/>
                </a:cxn>
                <a:cxn ang="0">
                  <a:pos x="T2" y="T3"/>
                </a:cxn>
                <a:cxn ang="0">
                  <a:pos x="T4" y="T5"/>
                </a:cxn>
                <a:cxn ang="0">
                  <a:pos x="T6" y="T7"/>
                </a:cxn>
                <a:cxn ang="0">
                  <a:pos x="T8" y="T9"/>
                </a:cxn>
              </a:cxnLst>
              <a:rect l="0" t="0" r="r" b="b"/>
              <a:pathLst>
                <a:path w="58" h="4">
                  <a:moveTo>
                    <a:pt x="57" y="1"/>
                  </a:moveTo>
                  <a:cubicBezTo>
                    <a:pt x="38" y="0"/>
                    <a:pt x="19" y="0"/>
                    <a:pt x="1" y="2"/>
                  </a:cubicBezTo>
                  <a:cubicBezTo>
                    <a:pt x="0" y="2"/>
                    <a:pt x="0" y="3"/>
                    <a:pt x="1" y="3"/>
                  </a:cubicBezTo>
                  <a:cubicBezTo>
                    <a:pt x="19" y="4"/>
                    <a:pt x="38" y="3"/>
                    <a:pt x="57" y="3"/>
                  </a:cubicBezTo>
                  <a:cubicBezTo>
                    <a:pt x="58" y="3"/>
                    <a:pt x="58" y="1"/>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4"/>
            <p:cNvSpPr/>
            <p:nvPr/>
          </p:nvSpPr>
          <p:spPr bwMode="auto">
            <a:xfrm>
              <a:off x="5862" y="2437"/>
              <a:ext cx="134" cy="12"/>
            </a:xfrm>
            <a:custGeom>
              <a:avLst/>
              <a:gdLst>
                <a:gd name="T0" fmla="*/ 55 w 57"/>
                <a:gd name="T1" fmla="*/ 0 h 5"/>
                <a:gd name="T2" fmla="*/ 1 w 57"/>
                <a:gd name="T3" fmla="*/ 3 h 5"/>
                <a:gd name="T4" fmla="*/ 1 w 57"/>
                <a:gd name="T5" fmla="*/ 5 h 5"/>
                <a:gd name="T6" fmla="*/ 55 w 57"/>
                <a:gd name="T7" fmla="*/ 2 h 5"/>
                <a:gd name="T8" fmla="*/ 55 w 57"/>
                <a:gd name="T9" fmla="*/ 0 h 5"/>
              </a:gdLst>
              <a:ahLst/>
              <a:cxnLst>
                <a:cxn ang="0">
                  <a:pos x="T0" y="T1"/>
                </a:cxn>
                <a:cxn ang="0">
                  <a:pos x="T2" y="T3"/>
                </a:cxn>
                <a:cxn ang="0">
                  <a:pos x="T4" y="T5"/>
                </a:cxn>
                <a:cxn ang="0">
                  <a:pos x="T6" y="T7"/>
                </a:cxn>
                <a:cxn ang="0">
                  <a:pos x="T8" y="T9"/>
                </a:cxn>
              </a:cxnLst>
              <a:rect l="0" t="0" r="r" b="b"/>
              <a:pathLst>
                <a:path w="57" h="5">
                  <a:moveTo>
                    <a:pt x="55" y="0"/>
                  </a:moveTo>
                  <a:cubicBezTo>
                    <a:pt x="37" y="0"/>
                    <a:pt x="19" y="2"/>
                    <a:pt x="1" y="3"/>
                  </a:cubicBezTo>
                  <a:cubicBezTo>
                    <a:pt x="0" y="3"/>
                    <a:pt x="0" y="5"/>
                    <a:pt x="1" y="5"/>
                  </a:cubicBezTo>
                  <a:cubicBezTo>
                    <a:pt x="19" y="4"/>
                    <a:pt x="37" y="4"/>
                    <a:pt x="55" y="2"/>
                  </a:cubicBezTo>
                  <a:cubicBezTo>
                    <a:pt x="56"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5"/>
            <p:cNvSpPr/>
            <p:nvPr/>
          </p:nvSpPr>
          <p:spPr bwMode="auto">
            <a:xfrm>
              <a:off x="5845" y="2463"/>
              <a:ext cx="149" cy="14"/>
            </a:xfrm>
            <a:custGeom>
              <a:avLst/>
              <a:gdLst>
                <a:gd name="T0" fmla="*/ 61 w 63"/>
                <a:gd name="T1" fmla="*/ 1 h 6"/>
                <a:gd name="T2" fmla="*/ 1 w 63"/>
                <a:gd name="T3" fmla="*/ 0 h 6"/>
                <a:gd name="T4" fmla="*/ 1 w 63"/>
                <a:gd name="T5" fmla="*/ 2 h 6"/>
                <a:gd name="T6" fmla="*/ 61 w 63"/>
                <a:gd name="T7" fmla="*/ 3 h 6"/>
                <a:gd name="T8" fmla="*/ 61 w 63"/>
                <a:gd name="T9" fmla="*/ 1 h 6"/>
              </a:gdLst>
              <a:ahLst/>
              <a:cxnLst>
                <a:cxn ang="0">
                  <a:pos x="T0" y="T1"/>
                </a:cxn>
                <a:cxn ang="0">
                  <a:pos x="T2" y="T3"/>
                </a:cxn>
                <a:cxn ang="0">
                  <a:pos x="T4" y="T5"/>
                </a:cxn>
                <a:cxn ang="0">
                  <a:pos x="T6" y="T7"/>
                </a:cxn>
                <a:cxn ang="0">
                  <a:pos x="T8" y="T9"/>
                </a:cxn>
              </a:cxnLst>
              <a:rect l="0" t="0" r="r" b="b"/>
              <a:pathLst>
                <a:path w="63" h="6">
                  <a:moveTo>
                    <a:pt x="61" y="1"/>
                  </a:moveTo>
                  <a:cubicBezTo>
                    <a:pt x="41" y="2"/>
                    <a:pt x="21" y="2"/>
                    <a:pt x="1" y="0"/>
                  </a:cubicBezTo>
                  <a:cubicBezTo>
                    <a:pt x="0" y="0"/>
                    <a:pt x="0" y="2"/>
                    <a:pt x="1" y="2"/>
                  </a:cubicBezTo>
                  <a:cubicBezTo>
                    <a:pt x="21" y="5"/>
                    <a:pt x="41" y="6"/>
                    <a:pt x="61" y="3"/>
                  </a:cubicBezTo>
                  <a:cubicBezTo>
                    <a:pt x="63" y="3"/>
                    <a:pt x="63" y="1"/>
                    <a:pt x="6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36"/>
            <p:cNvSpPr/>
            <p:nvPr/>
          </p:nvSpPr>
          <p:spPr bwMode="auto">
            <a:xfrm>
              <a:off x="5855" y="2499"/>
              <a:ext cx="137" cy="9"/>
            </a:xfrm>
            <a:custGeom>
              <a:avLst/>
              <a:gdLst>
                <a:gd name="T0" fmla="*/ 57 w 58"/>
                <a:gd name="T1" fmla="*/ 0 h 4"/>
                <a:gd name="T2" fmla="*/ 1 w 58"/>
                <a:gd name="T3" fmla="*/ 2 h 4"/>
                <a:gd name="T4" fmla="*/ 1 w 58"/>
                <a:gd name="T5" fmla="*/ 4 h 4"/>
                <a:gd name="T6" fmla="*/ 57 w 58"/>
                <a:gd name="T7" fmla="*/ 2 h 4"/>
                <a:gd name="T8" fmla="*/ 57 w 58"/>
                <a:gd name="T9" fmla="*/ 0 h 4"/>
              </a:gdLst>
              <a:ahLst/>
              <a:cxnLst>
                <a:cxn ang="0">
                  <a:pos x="T0" y="T1"/>
                </a:cxn>
                <a:cxn ang="0">
                  <a:pos x="T2" y="T3"/>
                </a:cxn>
                <a:cxn ang="0">
                  <a:pos x="T4" y="T5"/>
                </a:cxn>
                <a:cxn ang="0">
                  <a:pos x="T6" y="T7"/>
                </a:cxn>
                <a:cxn ang="0">
                  <a:pos x="T8" y="T9"/>
                </a:cxn>
              </a:cxnLst>
              <a:rect l="0" t="0" r="r" b="b"/>
              <a:pathLst>
                <a:path w="58" h="4">
                  <a:moveTo>
                    <a:pt x="57" y="0"/>
                  </a:moveTo>
                  <a:cubicBezTo>
                    <a:pt x="38" y="0"/>
                    <a:pt x="20" y="1"/>
                    <a:pt x="1" y="2"/>
                  </a:cubicBezTo>
                  <a:cubicBezTo>
                    <a:pt x="0" y="2"/>
                    <a:pt x="0" y="4"/>
                    <a:pt x="1" y="4"/>
                  </a:cubicBezTo>
                  <a:cubicBezTo>
                    <a:pt x="20" y="4"/>
                    <a:pt x="39" y="4"/>
                    <a:pt x="57" y="2"/>
                  </a:cubicBezTo>
                  <a:cubicBezTo>
                    <a:pt x="58" y="2"/>
                    <a:pt x="58" y="1"/>
                    <a:pt x="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7"/>
            <p:cNvSpPr/>
            <p:nvPr/>
          </p:nvSpPr>
          <p:spPr bwMode="auto">
            <a:xfrm>
              <a:off x="5847" y="2527"/>
              <a:ext cx="140" cy="10"/>
            </a:xfrm>
            <a:custGeom>
              <a:avLst/>
              <a:gdLst>
                <a:gd name="T0" fmla="*/ 57 w 59"/>
                <a:gd name="T1" fmla="*/ 1 h 4"/>
                <a:gd name="T2" fmla="*/ 1 w 59"/>
                <a:gd name="T3" fmla="*/ 3 h 4"/>
                <a:gd name="T4" fmla="*/ 1 w 59"/>
                <a:gd name="T5" fmla="*/ 4 h 4"/>
                <a:gd name="T6" fmla="*/ 57 w 59"/>
                <a:gd name="T7" fmla="*/ 3 h 4"/>
                <a:gd name="T8" fmla="*/ 57 w 59"/>
                <a:gd name="T9" fmla="*/ 1 h 4"/>
              </a:gdLst>
              <a:ahLst/>
              <a:cxnLst>
                <a:cxn ang="0">
                  <a:pos x="T0" y="T1"/>
                </a:cxn>
                <a:cxn ang="0">
                  <a:pos x="T2" y="T3"/>
                </a:cxn>
                <a:cxn ang="0">
                  <a:pos x="T4" y="T5"/>
                </a:cxn>
                <a:cxn ang="0">
                  <a:pos x="T6" y="T7"/>
                </a:cxn>
                <a:cxn ang="0">
                  <a:pos x="T8" y="T9"/>
                </a:cxn>
              </a:cxnLst>
              <a:rect l="0" t="0" r="r" b="b"/>
              <a:pathLst>
                <a:path w="59" h="4">
                  <a:moveTo>
                    <a:pt x="57" y="1"/>
                  </a:moveTo>
                  <a:cubicBezTo>
                    <a:pt x="39" y="0"/>
                    <a:pt x="20" y="0"/>
                    <a:pt x="1" y="3"/>
                  </a:cubicBezTo>
                  <a:cubicBezTo>
                    <a:pt x="0" y="3"/>
                    <a:pt x="0" y="4"/>
                    <a:pt x="1" y="4"/>
                  </a:cubicBezTo>
                  <a:cubicBezTo>
                    <a:pt x="20" y="4"/>
                    <a:pt x="39" y="4"/>
                    <a:pt x="57" y="3"/>
                  </a:cubicBezTo>
                  <a:cubicBezTo>
                    <a:pt x="59" y="3"/>
                    <a:pt x="59" y="1"/>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8"/>
            <p:cNvSpPr/>
            <p:nvPr/>
          </p:nvSpPr>
          <p:spPr bwMode="auto">
            <a:xfrm>
              <a:off x="5859" y="2561"/>
              <a:ext cx="135" cy="12"/>
            </a:xfrm>
            <a:custGeom>
              <a:avLst/>
              <a:gdLst>
                <a:gd name="T0" fmla="*/ 55 w 57"/>
                <a:gd name="T1" fmla="*/ 0 h 5"/>
                <a:gd name="T2" fmla="*/ 17 w 57"/>
                <a:gd name="T3" fmla="*/ 1 h 5"/>
                <a:gd name="T4" fmla="*/ 0 w 57"/>
                <a:gd name="T5" fmla="*/ 4 h 5"/>
                <a:gd name="T6" fmla="*/ 1 w 57"/>
                <a:gd name="T7" fmla="*/ 4 h 5"/>
                <a:gd name="T8" fmla="*/ 1 w 57"/>
                <a:gd name="T9" fmla="*/ 5 h 5"/>
                <a:gd name="T10" fmla="*/ 2 w 57"/>
                <a:gd name="T11" fmla="*/ 5 h 5"/>
                <a:gd name="T12" fmla="*/ 3 w 57"/>
                <a:gd name="T13" fmla="*/ 5 h 5"/>
                <a:gd name="T14" fmla="*/ 2 w 57"/>
                <a:gd name="T15" fmla="*/ 3 h 5"/>
                <a:gd name="T16" fmla="*/ 15 w 57"/>
                <a:gd name="T17" fmla="*/ 4 h 5"/>
                <a:gd name="T18" fmla="*/ 27 w 57"/>
                <a:gd name="T19" fmla="*/ 3 h 5"/>
                <a:gd name="T20" fmla="*/ 55 w 57"/>
                <a:gd name="T21" fmla="*/ 3 h 5"/>
                <a:gd name="T22" fmla="*/ 55 w 57"/>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5">
                  <a:moveTo>
                    <a:pt x="55" y="0"/>
                  </a:moveTo>
                  <a:cubicBezTo>
                    <a:pt x="42" y="0"/>
                    <a:pt x="30" y="1"/>
                    <a:pt x="17" y="1"/>
                  </a:cubicBezTo>
                  <a:cubicBezTo>
                    <a:pt x="13" y="2"/>
                    <a:pt x="3" y="0"/>
                    <a:pt x="0" y="4"/>
                  </a:cubicBezTo>
                  <a:cubicBezTo>
                    <a:pt x="0" y="4"/>
                    <a:pt x="0" y="4"/>
                    <a:pt x="1" y="4"/>
                  </a:cubicBezTo>
                  <a:cubicBezTo>
                    <a:pt x="1" y="5"/>
                    <a:pt x="1" y="5"/>
                    <a:pt x="1" y="5"/>
                  </a:cubicBezTo>
                  <a:cubicBezTo>
                    <a:pt x="1" y="5"/>
                    <a:pt x="2" y="5"/>
                    <a:pt x="2" y="5"/>
                  </a:cubicBezTo>
                  <a:cubicBezTo>
                    <a:pt x="2" y="5"/>
                    <a:pt x="2" y="5"/>
                    <a:pt x="3" y="5"/>
                  </a:cubicBezTo>
                  <a:cubicBezTo>
                    <a:pt x="3" y="4"/>
                    <a:pt x="3" y="3"/>
                    <a:pt x="2" y="3"/>
                  </a:cubicBezTo>
                  <a:cubicBezTo>
                    <a:pt x="4" y="3"/>
                    <a:pt x="13" y="4"/>
                    <a:pt x="15" y="4"/>
                  </a:cubicBezTo>
                  <a:cubicBezTo>
                    <a:pt x="19" y="4"/>
                    <a:pt x="23" y="4"/>
                    <a:pt x="27" y="3"/>
                  </a:cubicBezTo>
                  <a:cubicBezTo>
                    <a:pt x="36" y="3"/>
                    <a:pt x="46" y="3"/>
                    <a:pt x="55" y="3"/>
                  </a:cubicBezTo>
                  <a:cubicBezTo>
                    <a:pt x="56"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9"/>
            <p:cNvSpPr/>
            <p:nvPr/>
          </p:nvSpPr>
          <p:spPr bwMode="auto">
            <a:xfrm>
              <a:off x="5859" y="2604"/>
              <a:ext cx="140" cy="9"/>
            </a:xfrm>
            <a:custGeom>
              <a:avLst/>
              <a:gdLst>
                <a:gd name="T0" fmla="*/ 58 w 59"/>
                <a:gd name="T1" fmla="*/ 0 h 4"/>
                <a:gd name="T2" fmla="*/ 2 w 59"/>
                <a:gd name="T3" fmla="*/ 2 h 4"/>
                <a:gd name="T4" fmla="*/ 2 w 59"/>
                <a:gd name="T5" fmla="*/ 4 h 4"/>
                <a:gd name="T6" fmla="*/ 58 w 59"/>
                <a:gd name="T7" fmla="*/ 2 h 4"/>
                <a:gd name="T8" fmla="*/ 58 w 59"/>
                <a:gd name="T9" fmla="*/ 0 h 4"/>
              </a:gdLst>
              <a:ahLst/>
              <a:cxnLst>
                <a:cxn ang="0">
                  <a:pos x="T0" y="T1"/>
                </a:cxn>
                <a:cxn ang="0">
                  <a:pos x="T2" y="T3"/>
                </a:cxn>
                <a:cxn ang="0">
                  <a:pos x="T4" y="T5"/>
                </a:cxn>
                <a:cxn ang="0">
                  <a:pos x="T6" y="T7"/>
                </a:cxn>
                <a:cxn ang="0">
                  <a:pos x="T8" y="T9"/>
                </a:cxn>
              </a:cxnLst>
              <a:rect l="0" t="0" r="r" b="b"/>
              <a:pathLst>
                <a:path w="59" h="4">
                  <a:moveTo>
                    <a:pt x="58" y="0"/>
                  </a:moveTo>
                  <a:cubicBezTo>
                    <a:pt x="39" y="0"/>
                    <a:pt x="20" y="1"/>
                    <a:pt x="2" y="2"/>
                  </a:cubicBezTo>
                  <a:cubicBezTo>
                    <a:pt x="0" y="2"/>
                    <a:pt x="0" y="4"/>
                    <a:pt x="2" y="4"/>
                  </a:cubicBezTo>
                  <a:cubicBezTo>
                    <a:pt x="20" y="4"/>
                    <a:pt x="39" y="3"/>
                    <a:pt x="58" y="2"/>
                  </a:cubicBezTo>
                  <a:cubicBezTo>
                    <a:pt x="59" y="2"/>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40"/>
            <p:cNvSpPr/>
            <p:nvPr/>
          </p:nvSpPr>
          <p:spPr bwMode="auto">
            <a:xfrm>
              <a:off x="5864" y="2646"/>
              <a:ext cx="128" cy="10"/>
            </a:xfrm>
            <a:custGeom>
              <a:avLst/>
              <a:gdLst>
                <a:gd name="T0" fmla="*/ 53 w 54"/>
                <a:gd name="T1" fmla="*/ 0 h 4"/>
                <a:gd name="T2" fmla="*/ 1 w 54"/>
                <a:gd name="T3" fmla="*/ 2 h 4"/>
                <a:gd name="T4" fmla="*/ 1 w 54"/>
                <a:gd name="T5" fmla="*/ 3 h 4"/>
                <a:gd name="T6" fmla="*/ 53 w 54"/>
                <a:gd name="T7" fmla="*/ 2 h 4"/>
                <a:gd name="T8" fmla="*/ 53 w 54"/>
                <a:gd name="T9" fmla="*/ 0 h 4"/>
              </a:gdLst>
              <a:ahLst/>
              <a:cxnLst>
                <a:cxn ang="0">
                  <a:pos x="T0" y="T1"/>
                </a:cxn>
                <a:cxn ang="0">
                  <a:pos x="T2" y="T3"/>
                </a:cxn>
                <a:cxn ang="0">
                  <a:pos x="T4" y="T5"/>
                </a:cxn>
                <a:cxn ang="0">
                  <a:pos x="T6" y="T7"/>
                </a:cxn>
                <a:cxn ang="0">
                  <a:pos x="T8" y="T9"/>
                </a:cxn>
              </a:cxnLst>
              <a:rect l="0" t="0" r="r" b="b"/>
              <a:pathLst>
                <a:path w="54" h="4">
                  <a:moveTo>
                    <a:pt x="53" y="0"/>
                  </a:moveTo>
                  <a:cubicBezTo>
                    <a:pt x="36" y="0"/>
                    <a:pt x="18" y="1"/>
                    <a:pt x="1" y="2"/>
                  </a:cubicBezTo>
                  <a:cubicBezTo>
                    <a:pt x="0" y="2"/>
                    <a:pt x="0" y="3"/>
                    <a:pt x="1" y="3"/>
                  </a:cubicBezTo>
                  <a:cubicBezTo>
                    <a:pt x="18" y="4"/>
                    <a:pt x="36" y="4"/>
                    <a:pt x="53" y="2"/>
                  </a:cubicBezTo>
                  <a:cubicBezTo>
                    <a:pt x="54" y="2"/>
                    <a:pt x="54"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1"/>
            <p:cNvSpPr/>
            <p:nvPr/>
          </p:nvSpPr>
          <p:spPr bwMode="auto">
            <a:xfrm>
              <a:off x="5847" y="2677"/>
              <a:ext cx="152" cy="26"/>
            </a:xfrm>
            <a:custGeom>
              <a:avLst/>
              <a:gdLst>
                <a:gd name="T0" fmla="*/ 62 w 64"/>
                <a:gd name="T1" fmla="*/ 1 h 11"/>
                <a:gd name="T2" fmla="*/ 2 w 64"/>
                <a:gd name="T3" fmla="*/ 5 h 11"/>
                <a:gd name="T4" fmla="*/ 1 w 64"/>
                <a:gd name="T5" fmla="*/ 6 h 11"/>
                <a:gd name="T6" fmla="*/ 63 w 64"/>
                <a:gd name="T7" fmla="*/ 3 h 11"/>
                <a:gd name="T8" fmla="*/ 62 w 64"/>
                <a:gd name="T9" fmla="*/ 1 h 11"/>
              </a:gdLst>
              <a:ahLst/>
              <a:cxnLst>
                <a:cxn ang="0">
                  <a:pos x="T0" y="T1"/>
                </a:cxn>
                <a:cxn ang="0">
                  <a:pos x="T2" y="T3"/>
                </a:cxn>
                <a:cxn ang="0">
                  <a:pos x="T4" y="T5"/>
                </a:cxn>
                <a:cxn ang="0">
                  <a:pos x="T6" y="T7"/>
                </a:cxn>
                <a:cxn ang="0">
                  <a:pos x="T8" y="T9"/>
                </a:cxn>
              </a:cxnLst>
              <a:rect l="0" t="0" r="r" b="b"/>
              <a:pathLst>
                <a:path w="64" h="11">
                  <a:moveTo>
                    <a:pt x="62" y="1"/>
                  </a:moveTo>
                  <a:cubicBezTo>
                    <a:pt x="42" y="7"/>
                    <a:pt x="23" y="9"/>
                    <a:pt x="2" y="5"/>
                  </a:cubicBezTo>
                  <a:cubicBezTo>
                    <a:pt x="1" y="5"/>
                    <a:pt x="0" y="6"/>
                    <a:pt x="1" y="6"/>
                  </a:cubicBezTo>
                  <a:cubicBezTo>
                    <a:pt x="22" y="11"/>
                    <a:pt x="43" y="11"/>
                    <a:pt x="63" y="3"/>
                  </a:cubicBezTo>
                  <a:cubicBezTo>
                    <a:pt x="64" y="2"/>
                    <a:pt x="64" y="0"/>
                    <a:pt x="6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2"/>
            <p:cNvSpPr/>
            <p:nvPr/>
          </p:nvSpPr>
          <p:spPr bwMode="auto">
            <a:xfrm>
              <a:off x="5488" y="1914"/>
              <a:ext cx="135" cy="14"/>
            </a:xfrm>
            <a:custGeom>
              <a:avLst/>
              <a:gdLst>
                <a:gd name="T0" fmla="*/ 56 w 57"/>
                <a:gd name="T1" fmla="*/ 0 h 6"/>
                <a:gd name="T2" fmla="*/ 1 w 57"/>
                <a:gd name="T3" fmla="*/ 3 h 6"/>
                <a:gd name="T4" fmla="*/ 1 w 57"/>
                <a:gd name="T5" fmla="*/ 5 h 6"/>
                <a:gd name="T6" fmla="*/ 56 w 57"/>
                <a:gd name="T7" fmla="*/ 2 h 6"/>
                <a:gd name="T8" fmla="*/ 56 w 57"/>
                <a:gd name="T9" fmla="*/ 0 h 6"/>
              </a:gdLst>
              <a:ahLst/>
              <a:cxnLst>
                <a:cxn ang="0">
                  <a:pos x="T0" y="T1"/>
                </a:cxn>
                <a:cxn ang="0">
                  <a:pos x="T2" y="T3"/>
                </a:cxn>
                <a:cxn ang="0">
                  <a:pos x="T4" y="T5"/>
                </a:cxn>
                <a:cxn ang="0">
                  <a:pos x="T6" y="T7"/>
                </a:cxn>
                <a:cxn ang="0">
                  <a:pos x="T8" y="T9"/>
                </a:cxn>
              </a:cxnLst>
              <a:rect l="0" t="0" r="r" b="b"/>
              <a:pathLst>
                <a:path w="57" h="6">
                  <a:moveTo>
                    <a:pt x="56" y="0"/>
                  </a:moveTo>
                  <a:cubicBezTo>
                    <a:pt x="38" y="1"/>
                    <a:pt x="20" y="3"/>
                    <a:pt x="1" y="3"/>
                  </a:cubicBezTo>
                  <a:cubicBezTo>
                    <a:pt x="0" y="3"/>
                    <a:pt x="0" y="5"/>
                    <a:pt x="1" y="5"/>
                  </a:cubicBezTo>
                  <a:cubicBezTo>
                    <a:pt x="20" y="6"/>
                    <a:pt x="38" y="5"/>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3"/>
            <p:cNvSpPr/>
            <p:nvPr/>
          </p:nvSpPr>
          <p:spPr bwMode="auto">
            <a:xfrm>
              <a:off x="5498" y="1952"/>
              <a:ext cx="120" cy="12"/>
            </a:xfrm>
            <a:custGeom>
              <a:avLst/>
              <a:gdLst>
                <a:gd name="T0" fmla="*/ 49 w 51"/>
                <a:gd name="T1" fmla="*/ 0 h 5"/>
                <a:gd name="T2" fmla="*/ 1 w 51"/>
                <a:gd name="T3" fmla="*/ 1 h 5"/>
                <a:gd name="T4" fmla="*/ 1 w 51"/>
                <a:gd name="T5" fmla="*/ 3 h 5"/>
                <a:gd name="T6" fmla="*/ 50 w 51"/>
                <a:gd name="T7" fmla="*/ 2 h 5"/>
                <a:gd name="T8" fmla="*/ 49 w 51"/>
                <a:gd name="T9" fmla="*/ 0 h 5"/>
              </a:gdLst>
              <a:ahLst/>
              <a:cxnLst>
                <a:cxn ang="0">
                  <a:pos x="T0" y="T1"/>
                </a:cxn>
                <a:cxn ang="0">
                  <a:pos x="T2" y="T3"/>
                </a:cxn>
                <a:cxn ang="0">
                  <a:pos x="T4" y="T5"/>
                </a:cxn>
                <a:cxn ang="0">
                  <a:pos x="T6" y="T7"/>
                </a:cxn>
                <a:cxn ang="0">
                  <a:pos x="T8" y="T9"/>
                </a:cxn>
              </a:cxnLst>
              <a:rect l="0" t="0" r="r" b="b"/>
              <a:pathLst>
                <a:path w="51" h="5">
                  <a:moveTo>
                    <a:pt x="49" y="0"/>
                  </a:moveTo>
                  <a:cubicBezTo>
                    <a:pt x="33" y="1"/>
                    <a:pt x="17" y="2"/>
                    <a:pt x="1" y="1"/>
                  </a:cubicBezTo>
                  <a:cubicBezTo>
                    <a:pt x="0" y="1"/>
                    <a:pt x="0" y="3"/>
                    <a:pt x="1" y="3"/>
                  </a:cubicBezTo>
                  <a:cubicBezTo>
                    <a:pt x="17" y="5"/>
                    <a:pt x="34" y="5"/>
                    <a:pt x="50" y="2"/>
                  </a:cubicBezTo>
                  <a:cubicBezTo>
                    <a:pt x="51" y="2"/>
                    <a:pt x="51" y="0"/>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4"/>
            <p:cNvSpPr/>
            <p:nvPr/>
          </p:nvSpPr>
          <p:spPr bwMode="auto">
            <a:xfrm>
              <a:off x="5516" y="1981"/>
              <a:ext cx="114" cy="14"/>
            </a:xfrm>
            <a:custGeom>
              <a:avLst/>
              <a:gdLst>
                <a:gd name="T0" fmla="*/ 47 w 48"/>
                <a:gd name="T1" fmla="*/ 0 h 6"/>
                <a:gd name="T2" fmla="*/ 1 w 48"/>
                <a:gd name="T3" fmla="*/ 4 h 6"/>
                <a:gd name="T4" fmla="*/ 1 w 48"/>
                <a:gd name="T5" fmla="*/ 6 h 6"/>
                <a:gd name="T6" fmla="*/ 47 w 48"/>
                <a:gd name="T7" fmla="*/ 2 h 6"/>
                <a:gd name="T8" fmla="*/ 47 w 48"/>
                <a:gd name="T9" fmla="*/ 0 h 6"/>
              </a:gdLst>
              <a:ahLst/>
              <a:cxnLst>
                <a:cxn ang="0">
                  <a:pos x="T0" y="T1"/>
                </a:cxn>
                <a:cxn ang="0">
                  <a:pos x="T2" y="T3"/>
                </a:cxn>
                <a:cxn ang="0">
                  <a:pos x="T4" y="T5"/>
                </a:cxn>
                <a:cxn ang="0">
                  <a:pos x="T6" y="T7"/>
                </a:cxn>
                <a:cxn ang="0">
                  <a:pos x="T8" y="T9"/>
                </a:cxn>
              </a:cxnLst>
              <a:rect l="0" t="0" r="r" b="b"/>
              <a:pathLst>
                <a:path w="48" h="6">
                  <a:moveTo>
                    <a:pt x="47" y="0"/>
                  </a:moveTo>
                  <a:cubicBezTo>
                    <a:pt x="32" y="0"/>
                    <a:pt x="16" y="2"/>
                    <a:pt x="1" y="4"/>
                  </a:cubicBezTo>
                  <a:cubicBezTo>
                    <a:pt x="0" y="4"/>
                    <a:pt x="0" y="6"/>
                    <a:pt x="1" y="6"/>
                  </a:cubicBezTo>
                  <a:cubicBezTo>
                    <a:pt x="16" y="4"/>
                    <a:pt x="32" y="4"/>
                    <a:pt x="47" y="2"/>
                  </a:cubicBezTo>
                  <a:cubicBezTo>
                    <a:pt x="48" y="2"/>
                    <a:pt x="48" y="1"/>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5"/>
            <p:cNvSpPr/>
            <p:nvPr/>
          </p:nvSpPr>
          <p:spPr bwMode="auto">
            <a:xfrm>
              <a:off x="5512" y="2009"/>
              <a:ext cx="120" cy="12"/>
            </a:xfrm>
            <a:custGeom>
              <a:avLst/>
              <a:gdLst>
                <a:gd name="T0" fmla="*/ 50 w 51"/>
                <a:gd name="T1" fmla="*/ 1 h 5"/>
                <a:gd name="T2" fmla="*/ 1 w 51"/>
                <a:gd name="T3" fmla="*/ 2 h 5"/>
                <a:gd name="T4" fmla="*/ 1 w 51"/>
                <a:gd name="T5" fmla="*/ 3 h 5"/>
                <a:gd name="T6" fmla="*/ 50 w 51"/>
                <a:gd name="T7" fmla="*/ 3 h 5"/>
                <a:gd name="T8" fmla="*/ 50 w 51"/>
                <a:gd name="T9" fmla="*/ 1 h 5"/>
              </a:gdLst>
              <a:ahLst/>
              <a:cxnLst>
                <a:cxn ang="0">
                  <a:pos x="T0" y="T1"/>
                </a:cxn>
                <a:cxn ang="0">
                  <a:pos x="T2" y="T3"/>
                </a:cxn>
                <a:cxn ang="0">
                  <a:pos x="T4" y="T5"/>
                </a:cxn>
                <a:cxn ang="0">
                  <a:pos x="T6" y="T7"/>
                </a:cxn>
                <a:cxn ang="0">
                  <a:pos x="T8" y="T9"/>
                </a:cxn>
              </a:cxnLst>
              <a:rect l="0" t="0" r="r" b="b"/>
              <a:pathLst>
                <a:path w="51" h="5">
                  <a:moveTo>
                    <a:pt x="50" y="1"/>
                  </a:moveTo>
                  <a:cubicBezTo>
                    <a:pt x="34" y="0"/>
                    <a:pt x="17" y="1"/>
                    <a:pt x="1" y="2"/>
                  </a:cubicBezTo>
                  <a:cubicBezTo>
                    <a:pt x="0" y="2"/>
                    <a:pt x="0" y="3"/>
                    <a:pt x="1" y="3"/>
                  </a:cubicBezTo>
                  <a:cubicBezTo>
                    <a:pt x="17" y="4"/>
                    <a:pt x="34" y="5"/>
                    <a:pt x="50" y="3"/>
                  </a:cubicBezTo>
                  <a:cubicBezTo>
                    <a:pt x="51" y="3"/>
                    <a:pt x="51" y="1"/>
                    <a:pt x="5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6"/>
            <p:cNvSpPr/>
            <p:nvPr/>
          </p:nvSpPr>
          <p:spPr bwMode="auto">
            <a:xfrm>
              <a:off x="5505" y="2045"/>
              <a:ext cx="125" cy="9"/>
            </a:xfrm>
            <a:custGeom>
              <a:avLst/>
              <a:gdLst>
                <a:gd name="T0" fmla="*/ 52 w 53"/>
                <a:gd name="T1" fmla="*/ 0 h 4"/>
                <a:gd name="T2" fmla="*/ 1 w 53"/>
                <a:gd name="T3" fmla="*/ 1 h 4"/>
                <a:gd name="T4" fmla="*/ 1 w 53"/>
                <a:gd name="T5" fmla="*/ 3 h 4"/>
                <a:gd name="T6" fmla="*/ 52 w 53"/>
                <a:gd name="T7" fmla="*/ 2 h 4"/>
                <a:gd name="T8" fmla="*/ 52 w 53"/>
                <a:gd name="T9" fmla="*/ 0 h 4"/>
              </a:gdLst>
              <a:ahLst/>
              <a:cxnLst>
                <a:cxn ang="0">
                  <a:pos x="T0" y="T1"/>
                </a:cxn>
                <a:cxn ang="0">
                  <a:pos x="T2" y="T3"/>
                </a:cxn>
                <a:cxn ang="0">
                  <a:pos x="T4" y="T5"/>
                </a:cxn>
                <a:cxn ang="0">
                  <a:pos x="T6" y="T7"/>
                </a:cxn>
                <a:cxn ang="0">
                  <a:pos x="T8" y="T9"/>
                </a:cxn>
              </a:cxnLst>
              <a:rect l="0" t="0" r="r" b="b"/>
              <a:pathLst>
                <a:path w="53" h="4">
                  <a:moveTo>
                    <a:pt x="52" y="0"/>
                  </a:moveTo>
                  <a:cubicBezTo>
                    <a:pt x="35" y="0"/>
                    <a:pt x="18" y="1"/>
                    <a:pt x="1" y="1"/>
                  </a:cubicBezTo>
                  <a:cubicBezTo>
                    <a:pt x="0" y="1"/>
                    <a:pt x="0" y="3"/>
                    <a:pt x="1" y="3"/>
                  </a:cubicBezTo>
                  <a:cubicBezTo>
                    <a:pt x="18" y="4"/>
                    <a:pt x="35" y="4"/>
                    <a:pt x="52" y="2"/>
                  </a:cubicBezTo>
                  <a:cubicBezTo>
                    <a:pt x="53" y="2"/>
                    <a:pt x="53" y="0"/>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7"/>
            <p:cNvSpPr/>
            <p:nvPr/>
          </p:nvSpPr>
          <p:spPr bwMode="auto">
            <a:xfrm>
              <a:off x="5507" y="2088"/>
              <a:ext cx="123" cy="11"/>
            </a:xfrm>
            <a:custGeom>
              <a:avLst/>
              <a:gdLst>
                <a:gd name="T0" fmla="*/ 51 w 52"/>
                <a:gd name="T1" fmla="*/ 1 h 5"/>
                <a:gd name="T2" fmla="*/ 1 w 52"/>
                <a:gd name="T3" fmla="*/ 1 h 5"/>
                <a:gd name="T4" fmla="*/ 1 w 52"/>
                <a:gd name="T5" fmla="*/ 3 h 5"/>
                <a:gd name="T6" fmla="*/ 51 w 52"/>
                <a:gd name="T7" fmla="*/ 3 h 5"/>
                <a:gd name="T8" fmla="*/ 51 w 52"/>
                <a:gd name="T9" fmla="*/ 1 h 5"/>
              </a:gdLst>
              <a:ahLst/>
              <a:cxnLst>
                <a:cxn ang="0">
                  <a:pos x="T0" y="T1"/>
                </a:cxn>
                <a:cxn ang="0">
                  <a:pos x="T2" y="T3"/>
                </a:cxn>
                <a:cxn ang="0">
                  <a:pos x="T4" y="T5"/>
                </a:cxn>
                <a:cxn ang="0">
                  <a:pos x="T6" y="T7"/>
                </a:cxn>
                <a:cxn ang="0">
                  <a:pos x="T8" y="T9"/>
                </a:cxn>
              </a:cxnLst>
              <a:rect l="0" t="0" r="r" b="b"/>
              <a:pathLst>
                <a:path w="52" h="5">
                  <a:moveTo>
                    <a:pt x="51" y="1"/>
                  </a:moveTo>
                  <a:cubicBezTo>
                    <a:pt x="34" y="2"/>
                    <a:pt x="18" y="2"/>
                    <a:pt x="1" y="1"/>
                  </a:cubicBezTo>
                  <a:cubicBezTo>
                    <a:pt x="0" y="1"/>
                    <a:pt x="0" y="3"/>
                    <a:pt x="1" y="3"/>
                  </a:cubicBezTo>
                  <a:cubicBezTo>
                    <a:pt x="18" y="4"/>
                    <a:pt x="34" y="5"/>
                    <a:pt x="51" y="3"/>
                  </a:cubicBezTo>
                  <a:cubicBezTo>
                    <a:pt x="52" y="2"/>
                    <a:pt x="52" y="0"/>
                    <a:pt x="5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8"/>
            <p:cNvSpPr/>
            <p:nvPr/>
          </p:nvSpPr>
          <p:spPr bwMode="auto">
            <a:xfrm>
              <a:off x="5505" y="2130"/>
              <a:ext cx="130" cy="17"/>
            </a:xfrm>
            <a:custGeom>
              <a:avLst/>
              <a:gdLst>
                <a:gd name="T0" fmla="*/ 54 w 55"/>
                <a:gd name="T1" fmla="*/ 2 h 7"/>
                <a:gd name="T2" fmla="*/ 1 w 55"/>
                <a:gd name="T3" fmla="*/ 5 h 7"/>
                <a:gd name="T4" fmla="*/ 1 w 55"/>
                <a:gd name="T5" fmla="*/ 7 h 7"/>
                <a:gd name="T6" fmla="*/ 55 w 55"/>
                <a:gd name="T7" fmla="*/ 3 h 7"/>
                <a:gd name="T8" fmla="*/ 54 w 55"/>
                <a:gd name="T9" fmla="*/ 2 h 7"/>
              </a:gdLst>
              <a:ahLst/>
              <a:cxnLst>
                <a:cxn ang="0">
                  <a:pos x="T0" y="T1"/>
                </a:cxn>
                <a:cxn ang="0">
                  <a:pos x="T2" y="T3"/>
                </a:cxn>
                <a:cxn ang="0">
                  <a:pos x="T4" y="T5"/>
                </a:cxn>
                <a:cxn ang="0">
                  <a:pos x="T6" y="T7"/>
                </a:cxn>
                <a:cxn ang="0">
                  <a:pos x="T8" y="T9"/>
                </a:cxn>
              </a:cxnLst>
              <a:rect l="0" t="0" r="r" b="b"/>
              <a:pathLst>
                <a:path w="55" h="7">
                  <a:moveTo>
                    <a:pt x="54" y="2"/>
                  </a:moveTo>
                  <a:cubicBezTo>
                    <a:pt x="37" y="0"/>
                    <a:pt x="18" y="3"/>
                    <a:pt x="1" y="5"/>
                  </a:cubicBezTo>
                  <a:cubicBezTo>
                    <a:pt x="0" y="5"/>
                    <a:pt x="0" y="7"/>
                    <a:pt x="1" y="7"/>
                  </a:cubicBezTo>
                  <a:cubicBezTo>
                    <a:pt x="19" y="5"/>
                    <a:pt x="37" y="6"/>
                    <a:pt x="55" y="3"/>
                  </a:cubicBezTo>
                  <a:cubicBezTo>
                    <a:pt x="55" y="3"/>
                    <a:pt x="55" y="2"/>
                    <a:pt x="5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9"/>
            <p:cNvSpPr/>
            <p:nvPr/>
          </p:nvSpPr>
          <p:spPr bwMode="auto">
            <a:xfrm>
              <a:off x="5524" y="2168"/>
              <a:ext cx="108" cy="8"/>
            </a:xfrm>
            <a:custGeom>
              <a:avLst/>
              <a:gdLst>
                <a:gd name="T0" fmla="*/ 45 w 46"/>
                <a:gd name="T1" fmla="*/ 0 h 3"/>
                <a:gd name="T2" fmla="*/ 1 w 46"/>
                <a:gd name="T3" fmla="*/ 0 h 3"/>
                <a:gd name="T4" fmla="*/ 1 w 46"/>
                <a:gd name="T5" fmla="*/ 2 h 3"/>
                <a:gd name="T6" fmla="*/ 45 w 46"/>
                <a:gd name="T7" fmla="*/ 2 h 3"/>
                <a:gd name="T8" fmla="*/ 45 w 46"/>
                <a:gd name="T9" fmla="*/ 0 h 3"/>
              </a:gdLst>
              <a:ahLst/>
              <a:cxnLst>
                <a:cxn ang="0">
                  <a:pos x="T0" y="T1"/>
                </a:cxn>
                <a:cxn ang="0">
                  <a:pos x="T2" y="T3"/>
                </a:cxn>
                <a:cxn ang="0">
                  <a:pos x="T4" y="T5"/>
                </a:cxn>
                <a:cxn ang="0">
                  <a:pos x="T6" y="T7"/>
                </a:cxn>
                <a:cxn ang="0">
                  <a:pos x="T8" y="T9"/>
                </a:cxn>
              </a:cxnLst>
              <a:rect l="0" t="0" r="r" b="b"/>
              <a:pathLst>
                <a:path w="46" h="3">
                  <a:moveTo>
                    <a:pt x="45" y="0"/>
                  </a:moveTo>
                  <a:cubicBezTo>
                    <a:pt x="30" y="0"/>
                    <a:pt x="16" y="0"/>
                    <a:pt x="1" y="0"/>
                  </a:cubicBezTo>
                  <a:cubicBezTo>
                    <a:pt x="0" y="0"/>
                    <a:pt x="0" y="2"/>
                    <a:pt x="1" y="2"/>
                  </a:cubicBezTo>
                  <a:cubicBezTo>
                    <a:pt x="16" y="2"/>
                    <a:pt x="30" y="3"/>
                    <a:pt x="45" y="2"/>
                  </a:cubicBezTo>
                  <a:cubicBezTo>
                    <a:pt x="46" y="2"/>
                    <a:pt x="46"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50"/>
            <p:cNvSpPr/>
            <p:nvPr/>
          </p:nvSpPr>
          <p:spPr bwMode="auto">
            <a:xfrm>
              <a:off x="5514" y="2204"/>
              <a:ext cx="125" cy="10"/>
            </a:xfrm>
            <a:custGeom>
              <a:avLst/>
              <a:gdLst>
                <a:gd name="T0" fmla="*/ 52 w 53"/>
                <a:gd name="T1" fmla="*/ 1 h 4"/>
                <a:gd name="T2" fmla="*/ 1 w 53"/>
                <a:gd name="T3" fmla="*/ 2 h 4"/>
                <a:gd name="T4" fmla="*/ 1 w 53"/>
                <a:gd name="T5" fmla="*/ 4 h 4"/>
                <a:gd name="T6" fmla="*/ 52 w 53"/>
                <a:gd name="T7" fmla="*/ 3 h 4"/>
                <a:gd name="T8" fmla="*/ 52 w 53"/>
                <a:gd name="T9" fmla="*/ 1 h 4"/>
              </a:gdLst>
              <a:ahLst/>
              <a:cxnLst>
                <a:cxn ang="0">
                  <a:pos x="T0" y="T1"/>
                </a:cxn>
                <a:cxn ang="0">
                  <a:pos x="T2" y="T3"/>
                </a:cxn>
                <a:cxn ang="0">
                  <a:pos x="T4" y="T5"/>
                </a:cxn>
                <a:cxn ang="0">
                  <a:pos x="T6" y="T7"/>
                </a:cxn>
                <a:cxn ang="0">
                  <a:pos x="T8" y="T9"/>
                </a:cxn>
              </a:cxnLst>
              <a:rect l="0" t="0" r="r" b="b"/>
              <a:pathLst>
                <a:path w="53" h="4">
                  <a:moveTo>
                    <a:pt x="52" y="1"/>
                  </a:moveTo>
                  <a:cubicBezTo>
                    <a:pt x="35" y="0"/>
                    <a:pt x="18" y="1"/>
                    <a:pt x="1" y="2"/>
                  </a:cubicBezTo>
                  <a:cubicBezTo>
                    <a:pt x="0" y="2"/>
                    <a:pt x="0" y="4"/>
                    <a:pt x="1" y="4"/>
                  </a:cubicBezTo>
                  <a:cubicBezTo>
                    <a:pt x="18" y="3"/>
                    <a:pt x="35" y="3"/>
                    <a:pt x="52" y="3"/>
                  </a:cubicBezTo>
                  <a:cubicBezTo>
                    <a:pt x="53" y="3"/>
                    <a:pt x="53" y="1"/>
                    <a:pt x="5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1"/>
            <p:cNvSpPr/>
            <p:nvPr/>
          </p:nvSpPr>
          <p:spPr bwMode="auto">
            <a:xfrm>
              <a:off x="5521" y="2247"/>
              <a:ext cx="123" cy="14"/>
            </a:xfrm>
            <a:custGeom>
              <a:avLst/>
              <a:gdLst>
                <a:gd name="T0" fmla="*/ 50 w 52"/>
                <a:gd name="T1" fmla="*/ 0 h 6"/>
                <a:gd name="T2" fmla="*/ 1 w 52"/>
                <a:gd name="T3" fmla="*/ 2 h 6"/>
                <a:gd name="T4" fmla="*/ 0 w 52"/>
                <a:gd name="T5" fmla="*/ 3 h 6"/>
                <a:gd name="T6" fmla="*/ 50 w 52"/>
                <a:gd name="T7" fmla="*/ 2 h 6"/>
                <a:gd name="T8" fmla="*/ 50 w 52"/>
                <a:gd name="T9" fmla="*/ 0 h 6"/>
              </a:gdLst>
              <a:ahLst/>
              <a:cxnLst>
                <a:cxn ang="0">
                  <a:pos x="T0" y="T1"/>
                </a:cxn>
                <a:cxn ang="0">
                  <a:pos x="T2" y="T3"/>
                </a:cxn>
                <a:cxn ang="0">
                  <a:pos x="T4" y="T5"/>
                </a:cxn>
                <a:cxn ang="0">
                  <a:pos x="T6" y="T7"/>
                </a:cxn>
                <a:cxn ang="0">
                  <a:pos x="T8" y="T9"/>
                </a:cxn>
              </a:cxnLst>
              <a:rect l="0" t="0" r="r" b="b"/>
              <a:pathLst>
                <a:path w="52" h="6">
                  <a:moveTo>
                    <a:pt x="50" y="0"/>
                  </a:moveTo>
                  <a:cubicBezTo>
                    <a:pt x="33" y="3"/>
                    <a:pt x="17" y="3"/>
                    <a:pt x="1" y="2"/>
                  </a:cubicBezTo>
                  <a:cubicBezTo>
                    <a:pt x="0" y="2"/>
                    <a:pt x="0" y="3"/>
                    <a:pt x="0" y="3"/>
                  </a:cubicBezTo>
                  <a:cubicBezTo>
                    <a:pt x="17" y="6"/>
                    <a:pt x="34" y="6"/>
                    <a:pt x="50" y="2"/>
                  </a:cubicBezTo>
                  <a:cubicBezTo>
                    <a:pt x="52" y="2"/>
                    <a:pt x="51" y="0"/>
                    <a:pt x="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2"/>
            <p:cNvSpPr/>
            <p:nvPr/>
          </p:nvSpPr>
          <p:spPr bwMode="auto">
            <a:xfrm>
              <a:off x="5516" y="2287"/>
              <a:ext cx="121" cy="15"/>
            </a:xfrm>
            <a:custGeom>
              <a:avLst/>
              <a:gdLst>
                <a:gd name="T0" fmla="*/ 49 w 51"/>
                <a:gd name="T1" fmla="*/ 1 h 6"/>
                <a:gd name="T2" fmla="*/ 1 w 51"/>
                <a:gd name="T3" fmla="*/ 3 h 6"/>
                <a:gd name="T4" fmla="*/ 1 w 51"/>
                <a:gd name="T5" fmla="*/ 5 h 6"/>
                <a:gd name="T6" fmla="*/ 50 w 51"/>
                <a:gd name="T7" fmla="*/ 3 h 6"/>
                <a:gd name="T8" fmla="*/ 49 w 51"/>
                <a:gd name="T9" fmla="*/ 1 h 6"/>
              </a:gdLst>
              <a:ahLst/>
              <a:cxnLst>
                <a:cxn ang="0">
                  <a:pos x="T0" y="T1"/>
                </a:cxn>
                <a:cxn ang="0">
                  <a:pos x="T2" y="T3"/>
                </a:cxn>
                <a:cxn ang="0">
                  <a:pos x="T4" y="T5"/>
                </a:cxn>
                <a:cxn ang="0">
                  <a:pos x="T6" y="T7"/>
                </a:cxn>
                <a:cxn ang="0">
                  <a:pos x="T8" y="T9"/>
                </a:cxn>
              </a:cxnLst>
              <a:rect l="0" t="0" r="r" b="b"/>
              <a:pathLst>
                <a:path w="51" h="6">
                  <a:moveTo>
                    <a:pt x="49" y="1"/>
                  </a:moveTo>
                  <a:cubicBezTo>
                    <a:pt x="33" y="2"/>
                    <a:pt x="17" y="3"/>
                    <a:pt x="1" y="3"/>
                  </a:cubicBezTo>
                  <a:cubicBezTo>
                    <a:pt x="0" y="4"/>
                    <a:pt x="0" y="5"/>
                    <a:pt x="1" y="5"/>
                  </a:cubicBezTo>
                  <a:cubicBezTo>
                    <a:pt x="17" y="6"/>
                    <a:pt x="34" y="5"/>
                    <a:pt x="50" y="3"/>
                  </a:cubicBezTo>
                  <a:cubicBezTo>
                    <a:pt x="51" y="3"/>
                    <a:pt x="51" y="0"/>
                    <a:pt x="4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3"/>
            <p:cNvSpPr/>
            <p:nvPr/>
          </p:nvSpPr>
          <p:spPr bwMode="auto">
            <a:xfrm>
              <a:off x="5512" y="2330"/>
              <a:ext cx="130" cy="7"/>
            </a:xfrm>
            <a:custGeom>
              <a:avLst/>
              <a:gdLst>
                <a:gd name="T0" fmla="*/ 54 w 55"/>
                <a:gd name="T1" fmla="*/ 0 h 3"/>
                <a:gd name="T2" fmla="*/ 1 w 55"/>
                <a:gd name="T3" fmla="*/ 2 h 3"/>
                <a:gd name="T4" fmla="*/ 1 w 55"/>
                <a:gd name="T5" fmla="*/ 3 h 3"/>
                <a:gd name="T6" fmla="*/ 54 w 55"/>
                <a:gd name="T7" fmla="*/ 2 h 3"/>
                <a:gd name="T8" fmla="*/ 54 w 55"/>
                <a:gd name="T9" fmla="*/ 0 h 3"/>
              </a:gdLst>
              <a:ahLst/>
              <a:cxnLst>
                <a:cxn ang="0">
                  <a:pos x="T0" y="T1"/>
                </a:cxn>
                <a:cxn ang="0">
                  <a:pos x="T2" y="T3"/>
                </a:cxn>
                <a:cxn ang="0">
                  <a:pos x="T4" y="T5"/>
                </a:cxn>
                <a:cxn ang="0">
                  <a:pos x="T6" y="T7"/>
                </a:cxn>
                <a:cxn ang="0">
                  <a:pos x="T8" y="T9"/>
                </a:cxn>
              </a:cxnLst>
              <a:rect l="0" t="0" r="r" b="b"/>
              <a:pathLst>
                <a:path w="55" h="3">
                  <a:moveTo>
                    <a:pt x="54" y="0"/>
                  </a:moveTo>
                  <a:cubicBezTo>
                    <a:pt x="36" y="0"/>
                    <a:pt x="18" y="1"/>
                    <a:pt x="1" y="2"/>
                  </a:cubicBezTo>
                  <a:cubicBezTo>
                    <a:pt x="0" y="2"/>
                    <a:pt x="0" y="3"/>
                    <a:pt x="1" y="3"/>
                  </a:cubicBezTo>
                  <a:cubicBezTo>
                    <a:pt x="18" y="3"/>
                    <a:pt x="36" y="3"/>
                    <a:pt x="54" y="2"/>
                  </a:cubicBezTo>
                  <a:cubicBezTo>
                    <a:pt x="55" y="2"/>
                    <a:pt x="55"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4"/>
            <p:cNvSpPr/>
            <p:nvPr/>
          </p:nvSpPr>
          <p:spPr bwMode="auto">
            <a:xfrm>
              <a:off x="5507" y="2387"/>
              <a:ext cx="135" cy="10"/>
            </a:xfrm>
            <a:custGeom>
              <a:avLst/>
              <a:gdLst>
                <a:gd name="T0" fmla="*/ 56 w 57"/>
                <a:gd name="T1" fmla="*/ 0 h 4"/>
                <a:gd name="T2" fmla="*/ 1 w 57"/>
                <a:gd name="T3" fmla="*/ 0 h 4"/>
                <a:gd name="T4" fmla="*/ 1 w 57"/>
                <a:gd name="T5" fmla="*/ 2 h 4"/>
                <a:gd name="T6" fmla="*/ 56 w 57"/>
                <a:gd name="T7" fmla="*/ 2 h 4"/>
                <a:gd name="T8" fmla="*/ 56 w 57"/>
                <a:gd name="T9" fmla="*/ 0 h 4"/>
              </a:gdLst>
              <a:ahLst/>
              <a:cxnLst>
                <a:cxn ang="0">
                  <a:pos x="T0" y="T1"/>
                </a:cxn>
                <a:cxn ang="0">
                  <a:pos x="T2" y="T3"/>
                </a:cxn>
                <a:cxn ang="0">
                  <a:pos x="T4" y="T5"/>
                </a:cxn>
                <a:cxn ang="0">
                  <a:pos x="T6" y="T7"/>
                </a:cxn>
                <a:cxn ang="0">
                  <a:pos x="T8" y="T9"/>
                </a:cxn>
              </a:cxnLst>
              <a:rect l="0" t="0" r="r" b="b"/>
              <a:pathLst>
                <a:path w="57" h="4">
                  <a:moveTo>
                    <a:pt x="56" y="0"/>
                  </a:moveTo>
                  <a:cubicBezTo>
                    <a:pt x="38" y="1"/>
                    <a:pt x="20" y="1"/>
                    <a:pt x="1" y="0"/>
                  </a:cubicBezTo>
                  <a:cubicBezTo>
                    <a:pt x="0" y="0"/>
                    <a:pt x="0" y="2"/>
                    <a:pt x="1" y="2"/>
                  </a:cubicBezTo>
                  <a:cubicBezTo>
                    <a:pt x="19" y="4"/>
                    <a:pt x="38" y="4"/>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5"/>
            <p:cNvSpPr/>
            <p:nvPr/>
          </p:nvSpPr>
          <p:spPr bwMode="auto">
            <a:xfrm>
              <a:off x="5516" y="2444"/>
              <a:ext cx="119" cy="10"/>
            </a:xfrm>
            <a:custGeom>
              <a:avLst/>
              <a:gdLst>
                <a:gd name="T0" fmla="*/ 49 w 50"/>
                <a:gd name="T1" fmla="*/ 2 h 4"/>
                <a:gd name="T2" fmla="*/ 1 w 50"/>
                <a:gd name="T3" fmla="*/ 1 h 4"/>
                <a:gd name="T4" fmla="*/ 1 w 50"/>
                <a:gd name="T5" fmla="*/ 3 h 4"/>
                <a:gd name="T6" fmla="*/ 49 w 50"/>
                <a:gd name="T7" fmla="*/ 4 h 4"/>
                <a:gd name="T8" fmla="*/ 49 w 50"/>
                <a:gd name="T9" fmla="*/ 2 h 4"/>
              </a:gdLst>
              <a:ahLst/>
              <a:cxnLst>
                <a:cxn ang="0">
                  <a:pos x="T0" y="T1"/>
                </a:cxn>
                <a:cxn ang="0">
                  <a:pos x="T2" y="T3"/>
                </a:cxn>
                <a:cxn ang="0">
                  <a:pos x="T4" y="T5"/>
                </a:cxn>
                <a:cxn ang="0">
                  <a:pos x="T6" y="T7"/>
                </a:cxn>
                <a:cxn ang="0">
                  <a:pos x="T8" y="T9"/>
                </a:cxn>
              </a:cxnLst>
              <a:rect l="0" t="0" r="r" b="b"/>
              <a:pathLst>
                <a:path w="50" h="4">
                  <a:moveTo>
                    <a:pt x="49" y="2"/>
                  </a:moveTo>
                  <a:cubicBezTo>
                    <a:pt x="34" y="0"/>
                    <a:pt x="17" y="1"/>
                    <a:pt x="1" y="1"/>
                  </a:cubicBezTo>
                  <a:cubicBezTo>
                    <a:pt x="0" y="1"/>
                    <a:pt x="0" y="3"/>
                    <a:pt x="1" y="3"/>
                  </a:cubicBezTo>
                  <a:cubicBezTo>
                    <a:pt x="17" y="4"/>
                    <a:pt x="33" y="4"/>
                    <a:pt x="49" y="4"/>
                  </a:cubicBezTo>
                  <a:cubicBezTo>
                    <a:pt x="50" y="4"/>
                    <a:pt x="50" y="2"/>
                    <a:pt x="4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6"/>
            <p:cNvSpPr/>
            <p:nvPr/>
          </p:nvSpPr>
          <p:spPr bwMode="auto">
            <a:xfrm>
              <a:off x="5521" y="2485"/>
              <a:ext cx="135" cy="7"/>
            </a:xfrm>
            <a:custGeom>
              <a:avLst/>
              <a:gdLst>
                <a:gd name="T0" fmla="*/ 55 w 57"/>
                <a:gd name="T1" fmla="*/ 0 h 3"/>
                <a:gd name="T2" fmla="*/ 1 w 57"/>
                <a:gd name="T3" fmla="*/ 1 h 3"/>
                <a:gd name="T4" fmla="*/ 1 w 57"/>
                <a:gd name="T5" fmla="*/ 3 h 3"/>
                <a:gd name="T6" fmla="*/ 55 w 57"/>
                <a:gd name="T7" fmla="*/ 2 h 3"/>
                <a:gd name="T8" fmla="*/ 55 w 57"/>
                <a:gd name="T9" fmla="*/ 0 h 3"/>
              </a:gdLst>
              <a:ahLst/>
              <a:cxnLst>
                <a:cxn ang="0">
                  <a:pos x="T0" y="T1"/>
                </a:cxn>
                <a:cxn ang="0">
                  <a:pos x="T2" y="T3"/>
                </a:cxn>
                <a:cxn ang="0">
                  <a:pos x="T4" y="T5"/>
                </a:cxn>
                <a:cxn ang="0">
                  <a:pos x="T6" y="T7"/>
                </a:cxn>
                <a:cxn ang="0">
                  <a:pos x="T8" y="T9"/>
                </a:cxn>
              </a:cxnLst>
              <a:rect l="0" t="0" r="r" b="b"/>
              <a:pathLst>
                <a:path w="57" h="3">
                  <a:moveTo>
                    <a:pt x="55" y="0"/>
                  </a:moveTo>
                  <a:cubicBezTo>
                    <a:pt x="37" y="0"/>
                    <a:pt x="19" y="1"/>
                    <a:pt x="1" y="1"/>
                  </a:cubicBezTo>
                  <a:cubicBezTo>
                    <a:pt x="0" y="1"/>
                    <a:pt x="0" y="3"/>
                    <a:pt x="1" y="3"/>
                  </a:cubicBezTo>
                  <a:cubicBezTo>
                    <a:pt x="19" y="3"/>
                    <a:pt x="37" y="3"/>
                    <a:pt x="55" y="2"/>
                  </a:cubicBezTo>
                  <a:cubicBezTo>
                    <a:pt x="57"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7"/>
            <p:cNvSpPr/>
            <p:nvPr/>
          </p:nvSpPr>
          <p:spPr bwMode="auto">
            <a:xfrm>
              <a:off x="5505" y="2520"/>
              <a:ext cx="118" cy="10"/>
            </a:xfrm>
            <a:custGeom>
              <a:avLst/>
              <a:gdLst>
                <a:gd name="T0" fmla="*/ 49 w 50"/>
                <a:gd name="T1" fmla="*/ 0 h 4"/>
                <a:gd name="T2" fmla="*/ 1 w 50"/>
                <a:gd name="T3" fmla="*/ 0 h 4"/>
                <a:gd name="T4" fmla="*/ 1 w 50"/>
                <a:gd name="T5" fmla="*/ 2 h 4"/>
                <a:gd name="T6" fmla="*/ 49 w 50"/>
                <a:gd name="T7" fmla="*/ 2 h 4"/>
                <a:gd name="T8" fmla="*/ 49 w 50"/>
                <a:gd name="T9" fmla="*/ 0 h 4"/>
              </a:gdLst>
              <a:ahLst/>
              <a:cxnLst>
                <a:cxn ang="0">
                  <a:pos x="T0" y="T1"/>
                </a:cxn>
                <a:cxn ang="0">
                  <a:pos x="T2" y="T3"/>
                </a:cxn>
                <a:cxn ang="0">
                  <a:pos x="T4" y="T5"/>
                </a:cxn>
                <a:cxn ang="0">
                  <a:pos x="T6" y="T7"/>
                </a:cxn>
                <a:cxn ang="0">
                  <a:pos x="T8" y="T9"/>
                </a:cxn>
              </a:cxnLst>
              <a:rect l="0" t="0" r="r" b="b"/>
              <a:pathLst>
                <a:path w="50" h="4">
                  <a:moveTo>
                    <a:pt x="49" y="0"/>
                  </a:moveTo>
                  <a:cubicBezTo>
                    <a:pt x="33" y="1"/>
                    <a:pt x="17" y="2"/>
                    <a:pt x="1" y="0"/>
                  </a:cubicBezTo>
                  <a:cubicBezTo>
                    <a:pt x="0" y="0"/>
                    <a:pt x="0" y="2"/>
                    <a:pt x="1" y="2"/>
                  </a:cubicBezTo>
                  <a:cubicBezTo>
                    <a:pt x="17" y="4"/>
                    <a:pt x="33" y="4"/>
                    <a:pt x="49" y="2"/>
                  </a:cubicBezTo>
                  <a:cubicBezTo>
                    <a:pt x="50" y="2"/>
                    <a:pt x="50" y="0"/>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8"/>
            <p:cNvSpPr/>
            <p:nvPr/>
          </p:nvSpPr>
          <p:spPr bwMode="auto">
            <a:xfrm>
              <a:off x="5507" y="2565"/>
              <a:ext cx="125" cy="12"/>
            </a:xfrm>
            <a:custGeom>
              <a:avLst/>
              <a:gdLst>
                <a:gd name="T0" fmla="*/ 52 w 53"/>
                <a:gd name="T1" fmla="*/ 0 h 5"/>
                <a:gd name="T2" fmla="*/ 1 w 53"/>
                <a:gd name="T3" fmla="*/ 1 h 5"/>
                <a:gd name="T4" fmla="*/ 1 w 53"/>
                <a:gd name="T5" fmla="*/ 3 h 5"/>
                <a:gd name="T6" fmla="*/ 52 w 53"/>
                <a:gd name="T7" fmla="*/ 2 h 5"/>
                <a:gd name="T8" fmla="*/ 52 w 53"/>
                <a:gd name="T9" fmla="*/ 0 h 5"/>
              </a:gdLst>
              <a:ahLst/>
              <a:cxnLst>
                <a:cxn ang="0">
                  <a:pos x="T0" y="T1"/>
                </a:cxn>
                <a:cxn ang="0">
                  <a:pos x="T2" y="T3"/>
                </a:cxn>
                <a:cxn ang="0">
                  <a:pos x="T4" y="T5"/>
                </a:cxn>
                <a:cxn ang="0">
                  <a:pos x="T6" y="T7"/>
                </a:cxn>
                <a:cxn ang="0">
                  <a:pos x="T8" y="T9"/>
                </a:cxn>
              </a:cxnLst>
              <a:rect l="0" t="0" r="r" b="b"/>
              <a:pathLst>
                <a:path w="53" h="5">
                  <a:moveTo>
                    <a:pt x="52" y="0"/>
                  </a:moveTo>
                  <a:cubicBezTo>
                    <a:pt x="35" y="3"/>
                    <a:pt x="18" y="3"/>
                    <a:pt x="1" y="1"/>
                  </a:cubicBezTo>
                  <a:cubicBezTo>
                    <a:pt x="1" y="1"/>
                    <a:pt x="0" y="3"/>
                    <a:pt x="1" y="3"/>
                  </a:cubicBezTo>
                  <a:cubicBezTo>
                    <a:pt x="18" y="5"/>
                    <a:pt x="35" y="5"/>
                    <a:pt x="52" y="2"/>
                  </a:cubicBezTo>
                  <a:cubicBezTo>
                    <a:pt x="53" y="1"/>
                    <a:pt x="53" y="0"/>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9"/>
            <p:cNvSpPr/>
            <p:nvPr/>
          </p:nvSpPr>
          <p:spPr bwMode="auto">
            <a:xfrm>
              <a:off x="5516" y="2608"/>
              <a:ext cx="140" cy="15"/>
            </a:xfrm>
            <a:custGeom>
              <a:avLst/>
              <a:gdLst>
                <a:gd name="T0" fmla="*/ 57 w 59"/>
                <a:gd name="T1" fmla="*/ 0 h 6"/>
                <a:gd name="T2" fmla="*/ 1 w 59"/>
                <a:gd name="T3" fmla="*/ 2 h 6"/>
                <a:gd name="T4" fmla="*/ 1 w 59"/>
                <a:gd name="T5" fmla="*/ 3 h 6"/>
                <a:gd name="T6" fmla="*/ 58 w 59"/>
                <a:gd name="T7" fmla="*/ 2 h 6"/>
                <a:gd name="T8" fmla="*/ 57 w 59"/>
                <a:gd name="T9" fmla="*/ 0 h 6"/>
              </a:gdLst>
              <a:ahLst/>
              <a:cxnLst>
                <a:cxn ang="0">
                  <a:pos x="T0" y="T1"/>
                </a:cxn>
                <a:cxn ang="0">
                  <a:pos x="T2" y="T3"/>
                </a:cxn>
                <a:cxn ang="0">
                  <a:pos x="T4" y="T5"/>
                </a:cxn>
                <a:cxn ang="0">
                  <a:pos x="T6" y="T7"/>
                </a:cxn>
                <a:cxn ang="0">
                  <a:pos x="T8" y="T9"/>
                </a:cxn>
              </a:cxnLst>
              <a:rect l="0" t="0" r="r" b="b"/>
              <a:pathLst>
                <a:path w="59" h="6">
                  <a:moveTo>
                    <a:pt x="57" y="0"/>
                  </a:moveTo>
                  <a:cubicBezTo>
                    <a:pt x="39" y="3"/>
                    <a:pt x="20" y="4"/>
                    <a:pt x="1" y="2"/>
                  </a:cubicBezTo>
                  <a:cubicBezTo>
                    <a:pt x="0" y="2"/>
                    <a:pt x="0" y="3"/>
                    <a:pt x="1" y="3"/>
                  </a:cubicBezTo>
                  <a:cubicBezTo>
                    <a:pt x="20" y="6"/>
                    <a:pt x="39" y="6"/>
                    <a:pt x="58" y="2"/>
                  </a:cubicBezTo>
                  <a:cubicBezTo>
                    <a:pt x="59" y="2"/>
                    <a:pt x="58" y="0"/>
                    <a:pt x="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60"/>
            <p:cNvSpPr/>
            <p:nvPr/>
          </p:nvSpPr>
          <p:spPr bwMode="auto">
            <a:xfrm>
              <a:off x="5524" y="2656"/>
              <a:ext cx="127" cy="9"/>
            </a:xfrm>
            <a:custGeom>
              <a:avLst/>
              <a:gdLst>
                <a:gd name="T0" fmla="*/ 53 w 54"/>
                <a:gd name="T1" fmla="*/ 0 h 4"/>
                <a:gd name="T2" fmla="*/ 1 w 54"/>
                <a:gd name="T3" fmla="*/ 1 h 4"/>
                <a:gd name="T4" fmla="*/ 1 w 54"/>
                <a:gd name="T5" fmla="*/ 2 h 4"/>
                <a:gd name="T6" fmla="*/ 53 w 54"/>
                <a:gd name="T7" fmla="*/ 2 h 4"/>
                <a:gd name="T8" fmla="*/ 53 w 54"/>
                <a:gd name="T9" fmla="*/ 0 h 4"/>
              </a:gdLst>
              <a:ahLst/>
              <a:cxnLst>
                <a:cxn ang="0">
                  <a:pos x="T0" y="T1"/>
                </a:cxn>
                <a:cxn ang="0">
                  <a:pos x="T2" y="T3"/>
                </a:cxn>
                <a:cxn ang="0">
                  <a:pos x="T4" y="T5"/>
                </a:cxn>
                <a:cxn ang="0">
                  <a:pos x="T6" y="T7"/>
                </a:cxn>
                <a:cxn ang="0">
                  <a:pos x="T8" y="T9"/>
                </a:cxn>
              </a:cxnLst>
              <a:rect l="0" t="0" r="r" b="b"/>
              <a:pathLst>
                <a:path w="54" h="4">
                  <a:moveTo>
                    <a:pt x="53" y="0"/>
                  </a:moveTo>
                  <a:cubicBezTo>
                    <a:pt x="36" y="1"/>
                    <a:pt x="18" y="2"/>
                    <a:pt x="1" y="1"/>
                  </a:cubicBezTo>
                  <a:cubicBezTo>
                    <a:pt x="0" y="1"/>
                    <a:pt x="0" y="2"/>
                    <a:pt x="1" y="2"/>
                  </a:cubicBezTo>
                  <a:cubicBezTo>
                    <a:pt x="18" y="4"/>
                    <a:pt x="36" y="4"/>
                    <a:pt x="53" y="2"/>
                  </a:cubicBezTo>
                  <a:cubicBezTo>
                    <a:pt x="54" y="2"/>
                    <a:pt x="54"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1"/>
            <p:cNvSpPr/>
            <p:nvPr/>
          </p:nvSpPr>
          <p:spPr bwMode="auto">
            <a:xfrm>
              <a:off x="5524" y="2689"/>
              <a:ext cx="134" cy="14"/>
            </a:xfrm>
            <a:custGeom>
              <a:avLst/>
              <a:gdLst>
                <a:gd name="T0" fmla="*/ 56 w 57"/>
                <a:gd name="T1" fmla="*/ 0 h 6"/>
                <a:gd name="T2" fmla="*/ 1 w 57"/>
                <a:gd name="T3" fmla="*/ 2 h 6"/>
                <a:gd name="T4" fmla="*/ 1 w 57"/>
                <a:gd name="T5" fmla="*/ 3 h 6"/>
                <a:gd name="T6" fmla="*/ 56 w 57"/>
                <a:gd name="T7" fmla="*/ 2 h 6"/>
                <a:gd name="T8" fmla="*/ 56 w 57"/>
                <a:gd name="T9" fmla="*/ 0 h 6"/>
              </a:gdLst>
              <a:ahLst/>
              <a:cxnLst>
                <a:cxn ang="0">
                  <a:pos x="T0" y="T1"/>
                </a:cxn>
                <a:cxn ang="0">
                  <a:pos x="T2" y="T3"/>
                </a:cxn>
                <a:cxn ang="0">
                  <a:pos x="T4" y="T5"/>
                </a:cxn>
                <a:cxn ang="0">
                  <a:pos x="T6" y="T7"/>
                </a:cxn>
                <a:cxn ang="0">
                  <a:pos x="T8" y="T9"/>
                </a:cxn>
              </a:cxnLst>
              <a:rect l="0" t="0" r="r" b="b"/>
              <a:pathLst>
                <a:path w="57" h="6">
                  <a:moveTo>
                    <a:pt x="56" y="0"/>
                  </a:moveTo>
                  <a:cubicBezTo>
                    <a:pt x="37" y="1"/>
                    <a:pt x="19" y="3"/>
                    <a:pt x="1" y="2"/>
                  </a:cubicBezTo>
                  <a:cubicBezTo>
                    <a:pt x="0" y="2"/>
                    <a:pt x="0" y="3"/>
                    <a:pt x="1" y="3"/>
                  </a:cubicBezTo>
                  <a:cubicBezTo>
                    <a:pt x="19" y="5"/>
                    <a:pt x="38" y="6"/>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2"/>
            <p:cNvSpPr>
              <a:spLocks noEditPoints="1"/>
            </p:cNvSpPr>
            <p:nvPr/>
          </p:nvSpPr>
          <p:spPr bwMode="auto">
            <a:xfrm>
              <a:off x="5280" y="2263"/>
              <a:ext cx="182" cy="514"/>
            </a:xfrm>
            <a:custGeom>
              <a:avLst/>
              <a:gdLst>
                <a:gd name="T0" fmla="*/ 74 w 77"/>
                <a:gd name="T1" fmla="*/ 120 h 216"/>
                <a:gd name="T2" fmla="*/ 72 w 77"/>
                <a:gd name="T3" fmla="*/ 106 h 216"/>
                <a:gd name="T4" fmla="*/ 71 w 77"/>
                <a:gd name="T5" fmla="*/ 89 h 216"/>
                <a:gd name="T6" fmla="*/ 64 w 77"/>
                <a:gd name="T7" fmla="*/ 71 h 216"/>
                <a:gd name="T8" fmla="*/ 64 w 77"/>
                <a:gd name="T9" fmla="*/ 57 h 216"/>
                <a:gd name="T10" fmla="*/ 64 w 77"/>
                <a:gd name="T11" fmla="*/ 43 h 216"/>
                <a:gd name="T12" fmla="*/ 61 w 77"/>
                <a:gd name="T13" fmla="*/ 26 h 216"/>
                <a:gd name="T14" fmla="*/ 65 w 77"/>
                <a:gd name="T15" fmla="*/ 12 h 216"/>
                <a:gd name="T16" fmla="*/ 40 w 77"/>
                <a:gd name="T17" fmla="*/ 12 h 216"/>
                <a:gd name="T18" fmla="*/ 7 w 77"/>
                <a:gd name="T19" fmla="*/ 13 h 216"/>
                <a:gd name="T20" fmla="*/ 7 w 77"/>
                <a:gd name="T21" fmla="*/ 27 h 216"/>
                <a:gd name="T22" fmla="*/ 5 w 77"/>
                <a:gd name="T23" fmla="*/ 59 h 216"/>
                <a:gd name="T24" fmla="*/ 6 w 77"/>
                <a:gd name="T25" fmla="*/ 188 h 216"/>
                <a:gd name="T26" fmla="*/ 20 w 77"/>
                <a:gd name="T27" fmla="*/ 185 h 216"/>
                <a:gd name="T28" fmla="*/ 42 w 77"/>
                <a:gd name="T29" fmla="*/ 184 h 216"/>
                <a:gd name="T30" fmla="*/ 61 w 77"/>
                <a:gd name="T31" fmla="*/ 183 h 216"/>
                <a:gd name="T32" fmla="*/ 67 w 77"/>
                <a:gd name="T33" fmla="*/ 182 h 216"/>
                <a:gd name="T34" fmla="*/ 72 w 77"/>
                <a:gd name="T35" fmla="*/ 166 h 216"/>
                <a:gd name="T36" fmla="*/ 75 w 77"/>
                <a:gd name="T37" fmla="*/ 155 h 216"/>
                <a:gd name="T38" fmla="*/ 76 w 77"/>
                <a:gd name="T39" fmla="*/ 142 h 216"/>
                <a:gd name="T40" fmla="*/ 9 w 77"/>
                <a:gd name="T41" fmla="*/ 147 h 216"/>
                <a:gd name="T42" fmla="*/ 13 w 77"/>
                <a:gd name="T43" fmla="*/ 160 h 216"/>
                <a:gd name="T44" fmla="*/ 15 w 77"/>
                <a:gd name="T45" fmla="*/ 170 h 216"/>
                <a:gd name="T46" fmla="*/ 20 w 77"/>
                <a:gd name="T47" fmla="*/ 108 h 216"/>
                <a:gd name="T48" fmla="*/ 20 w 77"/>
                <a:gd name="T49" fmla="*/ 126 h 216"/>
                <a:gd name="T50" fmla="*/ 20 w 77"/>
                <a:gd name="T51" fmla="*/ 145 h 216"/>
                <a:gd name="T52" fmla="*/ 20 w 77"/>
                <a:gd name="T53" fmla="*/ 108 h 216"/>
                <a:gd name="T54" fmla="*/ 20 w 77"/>
                <a:gd name="T55" fmla="*/ 78 h 216"/>
                <a:gd name="T56" fmla="*/ 10 w 77"/>
                <a:gd name="T57" fmla="*/ 61 h 216"/>
                <a:gd name="T58" fmla="*/ 12 w 77"/>
                <a:gd name="T59" fmla="*/ 48 h 216"/>
                <a:gd name="T60" fmla="*/ 10 w 77"/>
                <a:gd name="T61" fmla="*/ 59 h 216"/>
                <a:gd name="T62" fmla="*/ 22 w 77"/>
                <a:gd name="T63" fmla="*/ 27 h 216"/>
                <a:gd name="T64" fmla="*/ 22 w 77"/>
                <a:gd name="T65" fmla="*/ 27 h 216"/>
                <a:gd name="T66" fmla="*/ 41 w 77"/>
                <a:gd name="T67" fmla="*/ 147 h 216"/>
                <a:gd name="T68" fmla="*/ 40 w 77"/>
                <a:gd name="T69" fmla="*/ 30 h 216"/>
                <a:gd name="T70" fmla="*/ 40 w 77"/>
                <a:gd name="T71" fmla="*/ 60 h 216"/>
                <a:gd name="T72" fmla="*/ 41 w 77"/>
                <a:gd name="T73" fmla="*/ 144 h 216"/>
                <a:gd name="T74" fmla="*/ 41 w 77"/>
                <a:gd name="T75" fmla="*/ 144 h 216"/>
                <a:gd name="T76" fmla="*/ 41 w 77"/>
                <a:gd name="T77" fmla="*/ 110 h 216"/>
                <a:gd name="T78" fmla="*/ 25 w 77"/>
                <a:gd name="T79" fmla="*/ 95 h 216"/>
                <a:gd name="T80" fmla="*/ 25 w 77"/>
                <a:gd name="T81" fmla="*/ 92 h 216"/>
                <a:gd name="T82" fmla="*/ 40 w 77"/>
                <a:gd name="T83" fmla="*/ 74 h 216"/>
                <a:gd name="T84" fmla="*/ 40 w 77"/>
                <a:gd name="T85" fmla="*/ 74 h 216"/>
                <a:gd name="T86" fmla="*/ 24 w 77"/>
                <a:gd name="T87" fmla="*/ 15 h 216"/>
                <a:gd name="T88" fmla="*/ 42 w 77"/>
                <a:gd name="T89" fmla="*/ 168 h 216"/>
                <a:gd name="T90" fmla="*/ 24 w 77"/>
                <a:gd name="T91" fmla="*/ 171 h 216"/>
                <a:gd name="T92" fmla="*/ 43 w 77"/>
                <a:gd name="T93" fmla="*/ 30 h 216"/>
                <a:gd name="T94" fmla="*/ 43 w 77"/>
                <a:gd name="T95" fmla="*/ 45 h 216"/>
                <a:gd name="T96" fmla="*/ 61 w 77"/>
                <a:gd name="T97" fmla="*/ 58 h 216"/>
                <a:gd name="T98" fmla="*/ 61 w 77"/>
                <a:gd name="T99" fmla="*/ 60 h 216"/>
                <a:gd name="T100" fmla="*/ 44 w 77"/>
                <a:gd name="T101" fmla="*/ 90 h 216"/>
                <a:gd name="T102" fmla="*/ 44 w 77"/>
                <a:gd name="T103" fmla="*/ 90 h 216"/>
                <a:gd name="T104" fmla="*/ 45 w 77"/>
                <a:gd name="T105" fmla="*/ 107 h 216"/>
                <a:gd name="T106" fmla="*/ 61 w 77"/>
                <a:gd name="T107" fmla="*/ 120 h 216"/>
                <a:gd name="T108" fmla="*/ 45 w 77"/>
                <a:gd name="T109" fmla="*/ 126 h 216"/>
                <a:gd name="T110" fmla="*/ 61 w 77"/>
                <a:gd name="T111" fmla="*/ 180 h 216"/>
                <a:gd name="T112" fmla="*/ 61 w 77"/>
                <a:gd name="T113" fmla="*/ 180 h 216"/>
                <a:gd name="T114" fmla="*/ 61 w 77"/>
                <a:gd name="T115" fmla="*/ 158 h 216"/>
                <a:gd name="T116" fmla="*/ 45 w 77"/>
                <a:gd name="T11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216">
                  <a:moveTo>
                    <a:pt x="76" y="140"/>
                  </a:moveTo>
                  <a:cubicBezTo>
                    <a:pt x="72" y="141"/>
                    <a:pt x="69" y="141"/>
                    <a:pt x="65" y="142"/>
                  </a:cubicBezTo>
                  <a:cubicBezTo>
                    <a:pt x="65" y="135"/>
                    <a:pt x="65" y="129"/>
                    <a:pt x="65" y="122"/>
                  </a:cubicBezTo>
                  <a:cubicBezTo>
                    <a:pt x="68" y="121"/>
                    <a:pt x="71" y="121"/>
                    <a:pt x="74" y="120"/>
                  </a:cubicBezTo>
                  <a:cubicBezTo>
                    <a:pt x="75" y="119"/>
                    <a:pt x="75" y="117"/>
                    <a:pt x="73" y="117"/>
                  </a:cubicBezTo>
                  <a:cubicBezTo>
                    <a:pt x="70" y="118"/>
                    <a:pt x="68" y="119"/>
                    <a:pt x="65" y="119"/>
                  </a:cubicBezTo>
                  <a:cubicBezTo>
                    <a:pt x="65" y="115"/>
                    <a:pt x="65" y="111"/>
                    <a:pt x="65" y="108"/>
                  </a:cubicBezTo>
                  <a:cubicBezTo>
                    <a:pt x="67" y="107"/>
                    <a:pt x="70" y="107"/>
                    <a:pt x="72" y="106"/>
                  </a:cubicBezTo>
                  <a:cubicBezTo>
                    <a:pt x="73" y="106"/>
                    <a:pt x="73" y="104"/>
                    <a:pt x="72" y="104"/>
                  </a:cubicBezTo>
                  <a:cubicBezTo>
                    <a:pt x="70" y="105"/>
                    <a:pt x="67" y="105"/>
                    <a:pt x="65" y="105"/>
                  </a:cubicBezTo>
                  <a:cubicBezTo>
                    <a:pt x="65" y="100"/>
                    <a:pt x="65" y="95"/>
                    <a:pt x="65" y="90"/>
                  </a:cubicBezTo>
                  <a:cubicBezTo>
                    <a:pt x="67" y="90"/>
                    <a:pt x="69" y="89"/>
                    <a:pt x="71" y="89"/>
                  </a:cubicBezTo>
                  <a:cubicBezTo>
                    <a:pt x="72" y="88"/>
                    <a:pt x="72" y="87"/>
                    <a:pt x="71" y="87"/>
                  </a:cubicBezTo>
                  <a:cubicBezTo>
                    <a:pt x="69" y="87"/>
                    <a:pt x="67" y="87"/>
                    <a:pt x="65" y="88"/>
                  </a:cubicBezTo>
                  <a:cubicBezTo>
                    <a:pt x="64" y="83"/>
                    <a:pt x="64" y="78"/>
                    <a:pt x="64" y="72"/>
                  </a:cubicBezTo>
                  <a:cubicBezTo>
                    <a:pt x="65" y="72"/>
                    <a:pt x="65" y="71"/>
                    <a:pt x="64" y="71"/>
                  </a:cubicBezTo>
                  <a:cubicBezTo>
                    <a:pt x="64" y="67"/>
                    <a:pt x="64" y="64"/>
                    <a:pt x="64" y="60"/>
                  </a:cubicBezTo>
                  <a:cubicBezTo>
                    <a:pt x="66" y="60"/>
                    <a:pt x="67" y="59"/>
                    <a:pt x="68" y="59"/>
                  </a:cubicBezTo>
                  <a:cubicBezTo>
                    <a:pt x="70" y="59"/>
                    <a:pt x="69" y="57"/>
                    <a:pt x="68" y="57"/>
                  </a:cubicBezTo>
                  <a:cubicBezTo>
                    <a:pt x="66" y="57"/>
                    <a:pt x="65" y="57"/>
                    <a:pt x="64" y="57"/>
                  </a:cubicBezTo>
                  <a:cubicBezTo>
                    <a:pt x="64" y="53"/>
                    <a:pt x="64" y="49"/>
                    <a:pt x="64" y="45"/>
                  </a:cubicBezTo>
                  <a:cubicBezTo>
                    <a:pt x="67" y="45"/>
                    <a:pt x="70" y="45"/>
                    <a:pt x="72" y="44"/>
                  </a:cubicBezTo>
                  <a:cubicBezTo>
                    <a:pt x="73" y="44"/>
                    <a:pt x="73" y="42"/>
                    <a:pt x="72" y="42"/>
                  </a:cubicBezTo>
                  <a:cubicBezTo>
                    <a:pt x="69" y="42"/>
                    <a:pt x="67" y="42"/>
                    <a:pt x="64" y="43"/>
                  </a:cubicBezTo>
                  <a:cubicBezTo>
                    <a:pt x="64" y="34"/>
                    <a:pt x="64" y="25"/>
                    <a:pt x="63" y="16"/>
                  </a:cubicBezTo>
                  <a:cubicBezTo>
                    <a:pt x="63" y="15"/>
                    <a:pt x="62" y="15"/>
                    <a:pt x="62" y="16"/>
                  </a:cubicBezTo>
                  <a:cubicBezTo>
                    <a:pt x="62" y="19"/>
                    <a:pt x="62" y="23"/>
                    <a:pt x="62" y="27"/>
                  </a:cubicBezTo>
                  <a:cubicBezTo>
                    <a:pt x="62" y="27"/>
                    <a:pt x="61" y="26"/>
                    <a:pt x="61" y="26"/>
                  </a:cubicBezTo>
                  <a:cubicBezTo>
                    <a:pt x="55" y="26"/>
                    <a:pt x="49" y="26"/>
                    <a:pt x="42" y="26"/>
                  </a:cubicBezTo>
                  <a:cubicBezTo>
                    <a:pt x="42" y="22"/>
                    <a:pt x="42" y="19"/>
                    <a:pt x="42" y="15"/>
                  </a:cubicBezTo>
                  <a:cubicBezTo>
                    <a:pt x="50" y="15"/>
                    <a:pt x="58" y="15"/>
                    <a:pt x="65" y="15"/>
                  </a:cubicBezTo>
                  <a:cubicBezTo>
                    <a:pt x="67" y="15"/>
                    <a:pt x="67" y="12"/>
                    <a:pt x="65" y="12"/>
                  </a:cubicBezTo>
                  <a:cubicBezTo>
                    <a:pt x="58" y="12"/>
                    <a:pt x="50" y="11"/>
                    <a:pt x="42" y="12"/>
                  </a:cubicBezTo>
                  <a:cubicBezTo>
                    <a:pt x="42" y="11"/>
                    <a:pt x="42" y="10"/>
                    <a:pt x="42" y="9"/>
                  </a:cubicBezTo>
                  <a:cubicBezTo>
                    <a:pt x="42" y="8"/>
                    <a:pt x="40" y="8"/>
                    <a:pt x="40" y="9"/>
                  </a:cubicBezTo>
                  <a:cubicBezTo>
                    <a:pt x="40" y="10"/>
                    <a:pt x="40" y="11"/>
                    <a:pt x="40" y="12"/>
                  </a:cubicBezTo>
                  <a:cubicBezTo>
                    <a:pt x="30" y="12"/>
                    <a:pt x="20" y="12"/>
                    <a:pt x="9" y="13"/>
                  </a:cubicBezTo>
                  <a:cubicBezTo>
                    <a:pt x="9" y="9"/>
                    <a:pt x="9" y="5"/>
                    <a:pt x="9" y="1"/>
                  </a:cubicBezTo>
                  <a:cubicBezTo>
                    <a:pt x="9" y="0"/>
                    <a:pt x="8" y="0"/>
                    <a:pt x="8" y="1"/>
                  </a:cubicBezTo>
                  <a:cubicBezTo>
                    <a:pt x="8" y="5"/>
                    <a:pt x="8" y="9"/>
                    <a:pt x="7" y="13"/>
                  </a:cubicBezTo>
                  <a:cubicBezTo>
                    <a:pt x="5" y="13"/>
                    <a:pt x="3" y="14"/>
                    <a:pt x="1" y="14"/>
                  </a:cubicBezTo>
                  <a:cubicBezTo>
                    <a:pt x="0" y="14"/>
                    <a:pt x="0" y="15"/>
                    <a:pt x="1" y="15"/>
                  </a:cubicBezTo>
                  <a:cubicBezTo>
                    <a:pt x="3" y="15"/>
                    <a:pt x="5" y="15"/>
                    <a:pt x="7" y="15"/>
                  </a:cubicBezTo>
                  <a:cubicBezTo>
                    <a:pt x="7" y="19"/>
                    <a:pt x="7" y="23"/>
                    <a:pt x="7" y="27"/>
                  </a:cubicBezTo>
                  <a:cubicBezTo>
                    <a:pt x="5" y="27"/>
                    <a:pt x="4" y="27"/>
                    <a:pt x="3" y="27"/>
                  </a:cubicBezTo>
                  <a:cubicBezTo>
                    <a:pt x="2" y="27"/>
                    <a:pt x="2" y="29"/>
                    <a:pt x="3" y="29"/>
                  </a:cubicBezTo>
                  <a:cubicBezTo>
                    <a:pt x="4" y="29"/>
                    <a:pt x="5" y="29"/>
                    <a:pt x="6" y="29"/>
                  </a:cubicBezTo>
                  <a:cubicBezTo>
                    <a:pt x="6" y="39"/>
                    <a:pt x="6" y="49"/>
                    <a:pt x="5" y="59"/>
                  </a:cubicBezTo>
                  <a:cubicBezTo>
                    <a:pt x="5" y="59"/>
                    <a:pt x="5" y="59"/>
                    <a:pt x="4" y="59"/>
                  </a:cubicBezTo>
                  <a:cubicBezTo>
                    <a:pt x="3" y="58"/>
                    <a:pt x="3" y="60"/>
                    <a:pt x="4" y="60"/>
                  </a:cubicBezTo>
                  <a:cubicBezTo>
                    <a:pt x="4" y="60"/>
                    <a:pt x="5" y="60"/>
                    <a:pt x="5" y="60"/>
                  </a:cubicBezTo>
                  <a:cubicBezTo>
                    <a:pt x="4" y="103"/>
                    <a:pt x="5" y="145"/>
                    <a:pt x="6" y="188"/>
                  </a:cubicBezTo>
                  <a:cubicBezTo>
                    <a:pt x="6" y="189"/>
                    <a:pt x="9" y="189"/>
                    <a:pt x="9" y="188"/>
                  </a:cubicBezTo>
                  <a:cubicBezTo>
                    <a:pt x="9" y="186"/>
                    <a:pt x="9" y="185"/>
                    <a:pt x="9" y="184"/>
                  </a:cubicBezTo>
                  <a:cubicBezTo>
                    <a:pt x="9" y="184"/>
                    <a:pt x="9" y="185"/>
                    <a:pt x="9" y="185"/>
                  </a:cubicBezTo>
                  <a:cubicBezTo>
                    <a:pt x="13" y="185"/>
                    <a:pt x="16" y="185"/>
                    <a:pt x="20" y="185"/>
                  </a:cubicBezTo>
                  <a:cubicBezTo>
                    <a:pt x="20" y="191"/>
                    <a:pt x="20" y="196"/>
                    <a:pt x="20" y="202"/>
                  </a:cubicBezTo>
                  <a:cubicBezTo>
                    <a:pt x="20" y="204"/>
                    <a:pt x="23" y="204"/>
                    <a:pt x="23" y="202"/>
                  </a:cubicBezTo>
                  <a:cubicBezTo>
                    <a:pt x="23" y="196"/>
                    <a:pt x="23" y="191"/>
                    <a:pt x="23" y="185"/>
                  </a:cubicBezTo>
                  <a:cubicBezTo>
                    <a:pt x="30" y="185"/>
                    <a:pt x="36" y="185"/>
                    <a:pt x="42" y="184"/>
                  </a:cubicBezTo>
                  <a:cubicBezTo>
                    <a:pt x="42" y="194"/>
                    <a:pt x="43" y="204"/>
                    <a:pt x="43" y="214"/>
                  </a:cubicBezTo>
                  <a:cubicBezTo>
                    <a:pt x="43" y="216"/>
                    <a:pt x="46" y="216"/>
                    <a:pt x="46" y="214"/>
                  </a:cubicBezTo>
                  <a:cubicBezTo>
                    <a:pt x="46" y="204"/>
                    <a:pt x="46" y="194"/>
                    <a:pt x="46" y="184"/>
                  </a:cubicBezTo>
                  <a:cubicBezTo>
                    <a:pt x="51" y="184"/>
                    <a:pt x="56" y="183"/>
                    <a:pt x="61" y="183"/>
                  </a:cubicBezTo>
                  <a:cubicBezTo>
                    <a:pt x="61" y="187"/>
                    <a:pt x="61" y="192"/>
                    <a:pt x="62" y="197"/>
                  </a:cubicBezTo>
                  <a:cubicBezTo>
                    <a:pt x="62" y="199"/>
                    <a:pt x="64" y="199"/>
                    <a:pt x="64" y="197"/>
                  </a:cubicBezTo>
                  <a:cubicBezTo>
                    <a:pt x="64" y="192"/>
                    <a:pt x="65" y="187"/>
                    <a:pt x="65" y="182"/>
                  </a:cubicBezTo>
                  <a:cubicBezTo>
                    <a:pt x="65" y="182"/>
                    <a:pt x="66" y="182"/>
                    <a:pt x="67" y="182"/>
                  </a:cubicBezTo>
                  <a:cubicBezTo>
                    <a:pt x="68" y="182"/>
                    <a:pt x="68" y="180"/>
                    <a:pt x="67" y="180"/>
                  </a:cubicBezTo>
                  <a:cubicBezTo>
                    <a:pt x="66" y="180"/>
                    <a:pt x="65" y="180"/>
                    <a:pt x="65" y="180"/>
                  </a:cubicBezTo>
                  <a:cubicBezTo>
                    <a:pt x="65" y="176"/>
                    <a:pt x="65" y="172"/>
                    <a:pt x="65" y="168"/>
                  </a:cubicBezTo>
                  <a:cubicBezTo>
                    <a:pt x="67" y="167"/>
                    <a:pt x="70" y="167"/>
                    <a:pt x="72" y="166"/>
                  </a:cubicBezTo>
                  <a:cubicBezTo>
                    <a:pt x="73" y="165"/>
                    <a:pt x="73" y="164"/>
                    <a:pt x="72" y="164"/>
                  </a:cubicBezTo>
                  <a:cubicBezTo>
                    <a:pt x="69" y="164"/>
                    <a:pt x="67" y="165"/>
                    <a:pt x="65" y="165"/>
                  </a:cubicBezTo>
                  <a:cubicBezTo>
                    <a:pt x="65" y="163"/>
                    <a:pt x="65" y="160"/>
                    <a:pt x="65" y="157"/>
                  </a:cubicBezTo>
                  <a:cubicBezTo>
                    <a:pt x="68" y="157"/>
                    <a:pt x="72" y="156"/>
                    <a:pt x="75" y="155"/>
                  </a:cubicBezTo>
                  <a:cubicBezTo>
                    <a:pt x="76" y="154"/>
                    <a:pt x="75" y="153"/>
                    <a:pt x="74" y="153"/>
                  </a:cubicBezTo>
                  <a:cubicBezTo>
                    <a:pt x="71" y="154"/>
                    <a:pt x="68" y="154"/>
                    <a:pt x="65" y="155"/>
                  </a:cubicBezTo>
                  <a:cubicBezTo>
                    <a:pt x="65" y="151"/>
                    <a:pt x="65" y="148"/>
                    <a:pt x="65" y="144"/>
                  </a:cubicBezTo>
                  <a:cubicBezTo>
                    <a:pt x="69" y="144"/>
                    <a:pt x="73" y="143"/>
                    <a:pt x="76" y="142"/>
                  </a:cubicBezTo>
                  <a:cubicBezTo>
                    <a:pt x="77" y="142"/>
                    <a:pt x="77" y="140"/>
                    <a:pt x="76" y="140"/>
                  </a:cubicBezTo>
                  <a:close/>
                  <a:moveTo>
                    <a:pt x="9" y="183"/>
                  </a:moveTo>
                  <a:cubicBezTo>
                    <a:pt x="9" y="183"/>
                    <a:pt x="9" y="183"/>
                    <a:pt x="9" y="184"/>
                  </a:cubicBezTo>
                  <a:cubicBezTo>
                    <a:pt x="9" y="171"/>
                    <a:pt x="9" y="159"/>
                    <a:pt x="9" y="147"/>
                  </a:cubicBezTo>
                  <a:cubicBezTo>
                    <a:pt x="13" y="147"/>
                    <a:pt x="16" y="147"/>
                    <a:pt x="20" y="147"/>
                  </a:cubicBezTo>
                  <a:cubicBezTo>
                    <a:pt x="20" y="151"/>
                    <a:pt x="20" y="155"/>
                    <a:pt x="20" y="159"/>
                  </a:cubicBezTo>
                  <a:cubicBezTo>
                    <a:pt x="18" y="159"/>
                    <a:pt x="15" y="159"/>
                    <a:pt x="13" y="158"/>
                  </a:cubicBezTo>
                  <a:cubicBezTo>
                    <a:pt x="12" y="158"/>
                    <a:pt x="12" y="160"/>
                    <a:pt x="13" y="160"/>
                  </a:cubicBezTo>
                  <a:cubicBezTo>
                    <a:pt x="15" y="160"/>
                    <a:pt x="18" y="160"/>
                    <a:pt x="20" y="161"/>
                  </a:cubicBezTo>
                  <a:cubicBezTo>
                    <a:pt x="20" y="163"/>
                    <a:pt x="20" y="166"/>
                    <a:pt x="20" y="169"/>
                  </a:cubicBezTo>
                  <a:cubicBezTo>
                    <a:pt x="18" y="169"/>
                    <a:pt x="16" y="169"/>
                    <a:pt x="15" y="168"/>
                  </a:cubicBezTo>
                  <a:cubicBezTo>
                    <a:pt x="13" y="168"/>
                    <a:pt x="13" y="170"/>
                    <a:pt x="15" y="170"/>
                  </a:cubicBezTo>
                  <a:cubicBezTo>
                    <a:pt x="16" y="170"/>
                    <a:pt x="18" y="171"/>
                    <a:pt x="20" y="171"/>
                  </a:cubicBezTo>
                  <a:cubicBezTo>
                    <a:pt x="20" y="174"/>
                    <a:pt x="20" y="178"/>
                    <a:pt x="20" y="182"/>
                  </a:cubicBezTo>
                  <a:cubicBezTo>
                    <a:pt x="16" y="182"/>
                    <a:pt x="13" y="183"/>
                    <a:pt x="9" y="183"/>
                  </a:cubicBezTo>
                  <a:close/>
                  <a:moveTo>
                    <a:pt x="20" y="108"/>
                  </a:moveTo>
                  <a:cubicBezTo>
                    <a:pt x="18" y="108"/>
                    <a:pt x="15" y="108"/>
                    <a:pt x="13" y="108"/>
                  </a:cubicBezTo>
                  <a:cubicBezTo>
                    <a:pt x="12" y="108"/>
                    <a:pt x="12" y="110"/>
                    <a:pt x="13" y="110"/>
                  </a:cubicBezTo>
                  <a:cubicBezTo>
                    <a:pt x="15" y="110"/>
                    <a:pt x="18" y="110"/>
                    <a:pt x="20" y="110"/>
                  </a:cubicBezTo>
                  <a:cubicBezTo>
                    <a:pt x="20" y="115"/>
                    <a:pt x="20" y="121"/>
                    <a:pt x="20" y="126"/>
                  </a:cubicBezTo>
                  <a:cubicBezTo>
                    <a:pt x="18" y="126"/>
                    <a:pt x="15" y="126"/>
                    <a:pt x="13" y="127"/>
                  </a:cubicBezTo>
                  <a:cubicBezTo>
                    <a:pt x="13" y="127"/>
                    <a:pt x="13" y="128"/>
                    <a:pt x="13" y="128"/>
                  </a:cubicBezTo>
                  <a:cubicBezTo>
                    <a:pt x="15" y="128"/>
                    <a:pt x="17" y="128"/>
                    <a:pt x="20" y="128"/>
                  </a:cubicBezTo>
                  <a:cubicBezTo>
                    <a:pt x="20" y="133"/>
                    <a:pt x="20" y="139"/>
                    <a:pt x="20" y="145"/>
                  </a:cubicBezTo>
                  <a:cubicBezTo>
                    <a:pt x="16" y="145"/>
                    <a:pt x="13" y="145"/>
                    <a:pt x="9" y="145"/>
                  </a:cubicBezTo>
                  <a:cubicBezTo>
                    <a:pt x="9" y="128"/>
                    <a:pt x="10" y="112"/>
                    <a:pt x="10" y="95"/>
                  </a:cubicBezTo>
                  <a:cubicBezTo>
                    <a:pt x="13" y="95"/>
                    <a:pt x="17" y="95"/>
                    <a:pt x="20" y="95"/>
                  </a:cubicBezTo>
                  <a:cubicBezTo>
                    <a:pt x="20" y="100"/>
                    <a:pt x="20" y="104"/>
                    <a:pt x="20" y="108"/>
                  </a:cubicBezTo>
                  <a:close/>
                  <a:moveTo>
                    <a:pt x="20" y="93"/>
                  </a:moveTo>
                  <a:cubicBezTo>
                    <a:pt x="17" y="93"/>
                    <a:pt x="13" y="93"/>
                    <a:pt x="10" y="93"/>
                  </a:cubicBezTo>
                  <a:cubicBezTo>
                    <a:pt x="10" y="89"/>
                    <a:pt x="10" y="84"/>
                    <a:pt x="10" y="79"/>
                  </a:cubicBezTo>
                  <a:cubicBezTo>
                    <a:pt x="13" y="79"/>
                    <a:pt x="17" y="79"/>
                    <a:pt x="20" y="78"/>
                  </a:cubicBezTo>
                  <a:cubicBezTo>
                    <a:pt x="20" y="83"/>
                    <a:pt x="20" y="88"/>
                    <a:pt x="20" y="93"/>
                  </a:cubicBezTo>
                  <a:close/>
                  <a:moveTo>
                    <a:pt x="20" y="76"/>
                  </a:moveTo>
                  <a:cubicBezTo>
                    <a:pt x="17" y="76"/>
                    <a:pt x="13" y="77"/>
                    <a:pt x="10" y="77"/>
                  </a:cubicBezTo>
                  <a:cubicBezTo>
                    <a:pt x="10" y="72"/>
                    <a:pt x="10" y="66"/>
                    <a:pt x="10" y="61"/>
                  </a:cubicBezTo>
                  <a:cubicBezTo>
                    <a:pt x="13" y="61"/>
                    <a:pt x="17" y="62"/>
                    <a:pt x="21" y="62"/>
                  </a:cubicBezTo>
                  <a:cubicBezTo>
                    <a:pt x="21" y="67"/>
                    <a:pt x="21" y="71"/>
                    <a:pt x="20" y="76"/>
                  </a:cubicBezTo>
                  <a:close/>
                  <a:moveTo>
                    <a:pt x="21" y="47"/>
                  </a:moveTo>
                  <a:cubicBezTo>
                    <a:pt x="18" y="48"/>
                    <a:pt x="15" y="48"/>
                    <a:pt x="12" y="48"/>
                  </a:cubicBezTo>
                  <a:cubicBezTo>
                    <a:pt x="11" y="48"/>
                    <a:pt x="11" y="50"/>
                    <a:pt x="12" y="50"/>
                  </a:cubicBezTo>
                  <a:cubicBezTo>
                    <a:pt x="15" y="50"/>
                    <a:pt x="18" y="50"/>
                    <a:pt x="21" y="50"/>
                  </a:cubicBezTo>
                  <a:cubicBezTo>
                    <a:pt x="21" y="53"/>
                    <a:pt x="21" y="57"/>
                    <a:pt x="21" y="60"/>
                  </a:cubicBezTo>
                  <a:cubicBezTo>
                    <a:pt x="17" y="60"/>
                    <a:pt x="13" y="60"/>
                    <a:pt x="10" y="59"/>
                  </a:cubicBezTo>
                  <a:cubicBezTo>
                    <a:pt x="10" y="49"/>
                    <a:pt x="10" y="39"/>
                    <a:pt x="10" y="29"/>
                  </a:cubicBezTo>
                  <a:cubicBezTo>
                    <a:pt x="14" y="29"/>
                    <a:pt x="18" y="29"/>
                    <a:pt x="22" y="30"/>
                  </a:cubicBezTo>
                  <a:cubicBezTo>
                    <a:pt x="22" y="35"/>
                    <a:pt x="22" y="41"/>
                    <a:pt x="21" y="47"/>
                  </a:cubicBezTo>
                  <a:close/>
                  <a:moveTo>
                    <a:pt x="22" y="27"/>
                  </a:moveTo>
                  <a:cubicBezTo>
                    <a:pt x="18" y="27"/>
                    <a:pt x="14" y="27"/>
                    <a:pt x="10" y="27"/>
                  </a:cubicBezTo>
                  <a:cubicBezTo>
                    <a:pt x="9" y="23"/>
                    <a:pt x="9" y="19"/>
                    <a:pt x="9" y="15"/>
                  </a:cubicBezTo>
                  <a:cubicBezTo>
                    <a:pt x="14" y="15"/>
                    <a:pt x="18" y="15"/>
                    <a:pt x="23" y="15"/>
                  </a:cubicBezTo>
                  <a:cubicBezTo>
                    <a:pt x="23" y="19"/>
                    <a:pt x="22" y="23"/>
                    <a:pt x="22" y="27"/>
                  </a:cubicBezTo>
                  <a:close/>
                  <a:moveTo>
                    <a:pt x="41" y="158"/>
                  </a:moveTo>
                  <a:cubicBezTo>
                    <a:pt x="36" y="158"/>
                    <a:pt x="30" y="159"/>
                    <a:pt x="24" y="159"/>
                  </a:cubicBezTo>
                  <a:cubicBezTo>
                    <a:pt x="24" y="155"/>
                    <a:pt x="24" y="151"/>
                    <a:pt x="25" y="147"/>
                  </a:cubicBezTo>
                  <a:cubicBezTo>
                    <a:pt x="30" y="147"/>
                    <a:pt x="36" y="147"/>
                    <a:pt x="41" y="147"/>
                  </a:cubicBezTo>
                  <a:cubicBezTo>
                    <a:pt x="41" y="150"/>
                    <a:pt x="41" y="154"/>
                    <a:pt x="41" y="158"/>
                  </a:cubicBezTo>
                  <a:close/>
                  <a:moveTo>
                    <a:pt x="25" y="47"/>
                  </a:moveTo>
                  <a:cubicBezTo>
                    <a:pt x="25" y="41"/>
                    <a:pt x="25" y="35"/>
                    <a:pt x="25" y="30"/>
                  </a:cubicBezTo>
                  <a:cubicBezTo>
                    <a:pt x="30" y="30"/>
                    <a:pt x="35" y="30"/>
                    <a:pt x="40" y="30"/>
                  </a:cubicBezTo>
                  <a:cubicBezTo>
                    <a:pt x="40" y="35"/>
                    <a:pt x="40" y="40"/>
                    <a:pt x="40" y="45"/>
                  </a:cubicBezTo>
                  <a:cubicBezTo>
                    <a:pt x="35" y="46"/>
                    <a:pt x="30" y="46"/>
                    <a:pt x="25" y="47"/>
                  </a:cubicBezTo>
                  <a:close/>
                  <a:moveTo>
                    <a:pt x="40" y="48"/>
                  </a:moveTo>
                  <a:cubicBezTo>
                    <a:pt x="40" y="52"/>
                    <a:pt x="40" y="56"/>
                    <a:pt x="40" y="60"/>
                  </a:cubicBezTo>
                  <a:cubicBezTo>
                    <a:pt x="35" y="60"/>
                    <a:pt x="30" y="60"/>
                    <a:pt x="25" y="60"/>
                  </a:cubicBezTo>
                  <a:cubicBezTo>
                    <a:pt x="25" y="57"/>
                    <a:pt x="25" y="53"/>
                    <a:pt x="25" y="49"/>
                  </a:cubicBezTo>
                  <a:cubicBezTo>
                    <a:pt x="30" y="49"/>
                    <a:pt x="35" y="49"/>
                    <a:pt x="40" y="48"/>
                  </a:cubicBezTo>
                  <a:close/>
                  <a:moveTo>
                    <a:pt x="41" y="144"/>
                  </a:moveTo>
                  <a:cubicBezTo>
                    <a:pt x="36" y="144"/>
                    <a:pt x="30" y="144"/>
                    <a:pt x="25" y="145"/>
                  </a:cubicBezTo>
                  <a:cubicBezTo>
                    <a:pt x="25" y="139"/>
                    <a:pt x="25" y="133"/>
                    <a:pt x="25" y="128"/>
                  </a:cubicBezTo>
                  <a:cubicBezTo>
                    <a:pt x="30" y="128"/>
                    <a:pt x="36" y="127"/>
                    <a:pt x="41" y="127"/>
                  </a:cubicBezTo>
                  <a:cubicBezTo>
                    <a:pt x="41" y="132"/>
                    <a:pt x="41" y="138"/>
                    <a:pt x="41" y="144"/>
                  </a:cubicBezTo>
                  <a:close/>
                  <a:moveTo>
                    <a:pt x="41" y="123"/>
                  </a:moveTo>
                  <a:cubicBezTo>
                    <a:pt x="36" y="124"/>
                    <a:pt x="30" y="125"/>
                    <a:pt x="25" y="125"/>
                  </a:cubicBezTo>
                  <a:cubicBezTo>
                    <a:pt x="25" y="120"/>
                    <a:pt x="25" y="115"/>
                    <a:pt x="25" y="110"/>
                  </a:cubicBezTo>
                  <a:cubicBezTo>
                    <a:pt x="30" y="110"/>
                    <a:pt x="35" y="110"/>
                    <a:pt x="41" y="110"/>
                  </a:cubicBezTo>
                  <a:cubicBezTo>
                    <a:pt x="41" y="114"/>
                    <a:pt x="41" y="119"/>
                    <a:pt x="41" y="123"/>
                  </a:cubicBezTo>
                  <a:close/>
                  <a:moveTo>
                    <a:pt x="41" y="107"/>
                  </a:moveTo>
                  <a:cubicBezTo>
                    <a:pt x="35" y="107"/>
                    <a:pt x="30" y="108"/>
                    <a:pt x="25" y="108"/>
                  </a:cubicBezTo>
                  <a:cubicBezTo>
                    <a:pt x="25" y="104"/>
                    <a:pt x="25" y="99"/>
                    <a:pt x="25" y="95"/>
                  </a:cubicBezTo>
                  <a:cubicBezTo>
                    <a:pt x="30" y="95"/>
                    <a:pt x="35" y="94"/>
                    <a:pt x="40" y="94"/>
                  </a:cubicBezTo>
                  <a:cubicBezTo>
                    <a:pt x="40" y="98"/>
                    <a:pt x="40" y="103"/>
                    <a:pt x="41" y="107"/>
                  </a:cubicBezTo>
                  <a:close/>
                  <a:moveTo>
                    <a:pt x="40" y="91"/>
                  </a:moveTo>
                  <a:cubicBezTo>
                    <a:pt x="35" y="91"/>
                    <a:pt x="30" y="92"/>
                    <a:pt x="25" y="92"/>
                  </a:cubicBezTo>
                  <a:cubicBezTo>
                    <a:pt x="25" y="88"/>
                    <a:pt x="25" y="83"/>
                    <a:pt x="25" y="78"/>
                  </a:cubicBezTo>
                  <a:cubicBezTo>
                    <a:pt x="30" y="78"/>
                    <a:pt x="35" y="77"/>
                    <a:pt x="40" y="77"/>
                  </a:cubicBezTo>
                  <a:cubicBezTo>
                    <a:pt x="40" y="81"/>
                    <a:pt x="40" y="86"/>
                    <a:pt x="40" y="91"/>
                  </a:cubicBezTo>
                  <a:close/>
                  <a:moveTo>
                    <a:pt x="40" y="74"/>
                  </a:moveTo>
                  <a:cubicBezTo>
                    <a:pt x="35" y="74"/>
                    <a:pt x="30" y="75"/>
                    <a:pt x="25" y="76"/>
                  </a:cubicBezTo>
                  <a:cubicBezTo>
                    <a:pt x="25" y="71"/>
                    <a:pt x="25" y="67"/>
                    <a:pt x="25" y="62"/>
                  </a:cubicBezTo>
                  <a:cubicBezTo>
                    <a:pt x="30" y="63"/>
                    <a:pt x="35" y="63"/>
                    <a:pt x="40" y="62"/>
                  </a:cubicBezTo>
                  <a:cubicBezTo>
                    <a:pt x="40" y="66"/>
                    <a:pt x="40" y="70"/>
                    <a:pt x="40" y="74"/>
                  </a:cubicBezTo>
                  <a:close/>
                  <a:moveTo>
                    <a:pt x="40" y="15"/>
                  </a:moveTo>
                  <a:cubicBezTo>
                    <a:pt x="40" y="19"/>
                    <a:pt x="40" y="23"/>
                    <a:pt x="40" y="26"/>
                  </a:cubicBezTo>
                  <a:cubicBezTo>
                    <a:pt x="35" y="27"/>
                    <a:pt x="30" y="27"/>
                    <a:pt x="24" y="27"/>
                  </a:cubicBezTo>
                  <a:cubicBezTo>
                    <a:pt x="24" y="23"/>
                    <a:pt x="24" y="19"/>
                    <a:pt x="24" y="15"/>
                  </a:cubicBezTo>
                  <a:cubicBezTo>
                    <a:pt x="30" y="15"/>
                    <a:pt x="35" y="15"/>
                    <a:pt x="40" y="15"/>
                  </a:cubicBezTo>
                  <a:close/>
                  <a:moveTo>
                    <a:pt x="24" y="161"/>
                  </a:moveTo>
                  <a:cubicBezTo>
                    <a:pt x="30" y="161"/>
                    <a:pt x="36" y="161"/>
                    <a:pt x="41" y="161"/>
                  </a:cubicBezTo>
                  <a:cubicBezTo>
                    <a:pt x="42" y="163"/>
                    <a:pt x="42" y="166"/>
                    <a:pt x="42" y="168"/>
                  </a:cubicBezTo>
                  <a:cubicBezTo>
                    <a:pt x="36" y="169"/>
                    <a:pt x="30" y="169"/>
                    <a:pt x="24" y="169"/>
                  </a:cubicBezTo>
                  <a:cubicBezTo>
                    <a:pt x="24" y="166"/>
                    <a:pt x="24" y="164"/>
                    <a:pt x="24" y="161"/>
                  </a:cubicBezTo>
                  <a:close/>
                  <a:moveTo>
                    <a:pt x="23" y="181"/>
                  </a:moveTo>
                  <a:cubicBezTo>
                    <a:pt x="24" y="178"/>
                    <a:pt x="24" y="174"/>
                    <a:pt x="24" y="171"/>
                  </a:cubicBezTo>
                  <a:cubicBezTo>
                    <a:pt x="30" y="171"/>
                    <a:pt x="36" y="171"/>
                    <a:pt x="42" y="171"/>
                  </a:cubicBezTo>
                  <a:cubicBezTo>
                    <a:pt x="42" y="174"/>
                    <a:pt x="42" y="177"/>
                    <a:pt x="42" y="180"/>
                  </a:cubicBezTo>
                  <a:cubicBezTo>
                    <a:pt x="36" y="181"/>
                    <a:pt x="30" y="181"/>
                    <a:pt x="23" y="181"/>
                  </a:cubicBezTo>
                  <a:close/>
                  <a:moveTo>
                    <a:pt x="43" y="30"/>
                  </a:moveTo>
                  <a:cubicBezTo>
                    <a:pt x="49" y="30"/>
                    <a:pt x="55" y="29"/>
                    <a:pt x="61" y="29"/>
                  </a:cubicBezTo>
                  <a:cubicBezTo>
                    <a:pt x="61" y="29"/>
                    <a:pt x="62" y="28"/>
                    <a:pt x="62" y="28"/>
                  </a:cubicBezTo>
                  <a:cubicBezTo>
                    <a:pt x="62" y="33"/>
                    <a:pt x="61" y="38"/>
                    <a:pt x="61" y="43"/>
                  </a:cubicBezTo>
                  <a:cubicBezTo>
                    <a:pt x="55" y="44"/>
                    <a:pt x="49" y="44"/>
                    <a:pt x="43" y="45"/>
                  </a:cubicBezTo>
                  <a:cubicBezTo>
                    <a:pt x="43" y="40"/>
                    <a:pt x="43" y="35"/>
                    <a:pt x="43" y="30"/>
                  </a:cubicBezTo>
                  <a:close/>
                  <a:moveTo>
                    <a:pt x="43" y="48"/>
                  </a:moveTo>
                  <a:cubicBezTo>
                    <a:pt x="49" y="48"/>
                    <a:pt x="55" y="47"/>
                    <a:pt x="61" y="46"/>
                  </a:cubicBezTo>
                  <a:cubicBezTo>
                    <a:pt x="61" y="50"/>
                    <a:pt x="61" y="54"/>
                    <a:pt x="61" y="58"/>
                  </a:cubicBezTo>
                  <a:cubicBezTo>
                    <a:pt x="55" y="59"/>
                    <a:pt x="49" y="59"/>
                    <a:pt x="44" y="60"/>
                  </a:cubicBezTo>
                  <a:cubicBezTo>
                    <a:pt x="43" y="56"/>
                    <a:pt x="43" y="52"/>
                    <a:pt x="43" y="48"/>
                  </a:cubicBezTo>
                  <a:close/>
                  <a:moveTo>
                    <a:pt x="44" y="62"/>
                  </a:moveTo>
                  <a:cubicBezTo>
                    <a:pt x="50" y="62"/>
                    <a:pt x="55" y="61"/>
                    <a:pt x="61" y="60"/>
                  </a:cubicBezTo>
                  <a:cubicBezTo>
                    <a:pt x="61" y="64"/>
                    <a:pt x="61" y="67"/>
                    <a:pt x="61" y="71"/>
                  </a:cubicBezTo>
                  <a:cubicBezTo>
                    <a:pt x="55" y="72"/>
                    <a:pt x="50" y="73"/>
                    <a:pt x="44" y="73"/>
                  </a:cubicBezTo>
                  <a:cubicBezTo>
                    <a:pt x="44" y="70"/>
                    <a:pt x="44" y="66"/>
                    <a:pt x="44" y="62"/>
                  </a:cubicBezTo>
                  <a:close/>
                  <a:moveTo>
                    <a:pt x="44" y="90"/>
                  </a:moveTo>
                  <a:cubicBezTo>
                    <a:pt x="44" y="86"/>
                    <a:pt x="44" y="81"/>
                    <a:pt x="44" y="76"/>
                  </a:cubicBezTo>
                  <a:cubicBezTo>
                    <a:pt x="50" y="75"/>
                    <a:pt x="55" y="74"/>
                    <a:pt x="61" y="73"/>
                  </a:cubicBezTo>
                  <a:cubicBezTo>
                    <a:pt x="61" y="78"/>
                    <a:pt x="61" y="83"/>
                    <a:pt x="61" y="88"/>
                  </a:cubicBezTo>
                  <a:cubicBezTo>
                    <a:pt x="55" y="89"/>
                    <a:pt x="50" y="90"/>
                    <a:pt x="44" y="90"/>
                  </a:cubicBezTo>
                  <a:close/>
                  <a:moveTo>
                    <a:pt x="44" y="93"/>
                  </a:moveTo>
                  <a:cubicBezTo>
                    <a:pt x="50" y="93"/>
                    <a:pt x="55" y="92"/>
                    <a:pt x="61" y="91"/>
                  </a:cubicBezTo>
                  <a:cubicBezTo>
                    <a:pt x="61" y="96"/>
                    <a:pt x="61" y="100"/>
                    <a:pt x="61" y="105"/>
                  </a:cubicBezTo>
                  <a:cubicBezTo>
                    <a:pt x="55" y="106"/>
                    <a:pt x="50" y="106"/>
                    <a:pt x="45" y="107"/>
                  </a:cubicBezTo>
                  <a:cubicBezTo>
                    <a:pt x="45" y="102"/>
                    <a:pt x="44" y="98"/>
                    <a:pt x="44" y="93"/>
                  </a:cubicBezTo>
                  <a:close/>
                  <a:moveTo>
                    <a:pt x="45" y="110"/>
                  </a:moveTo>
                  <a:cubicBezTo>
                    <a:pt x="50" y="109"/>
                    <a:pt x="55" y="109"/>
                    <a:pt x="61" y="108"/>
                  </a:cubicBezTo>
                  <a:cubicBezTo>
                    <a:pt x="61" y="112"/>
                    <a:pt x="61" y="116"/>
                    <a:pt x="61" y="120"/>
                  </a:cubicBezTo>
                  <a:cubicBezTo>
                    <a:pt x="55" y="121"/>
                    <a:pt x="50" y="122"/>
                    <a:pt x="45" y="123"/>
                  </a:cubicBezTo>
                  <a:cubicBezTo>
                    <a:pt x="45" y="118"/>
                    <a:pt x="45" y="114"/>
                    <a:pt x="45" y="110"/>
                  </a:cubicBezTo>
                  <a:close/>
                  <a:moveTo>
                    <a:pt x="45" y="143"/>
                  </a:moveTo>
                  <a:cubicBezTo>
                    <a:pt x="45" y="138"/>
                    <a:pt x="45" y="132"/>
                    <a:pt x="45" y="126"/>
                  </a:cubicBezTo>
                  <a:cubicBezTo>
                    <a:pt x="50" y="125"/>
                    <a:pt x="56" y="124"/>
                    <a:pt x="61" y="123"/>
                  </a:cubicBezTo>
                  <a:cubicBezTo>
                    <a:pt x="61" y="129"/>
                    <a:pt x="61" y="136"/>
                    <a:pt x="61" y="142"/>
                  </a:cubicBezTo>
                  <a:cubicBezTo>
                    <a:pt x="56" y="142"/>
                    <a:pt x="50" y="143"/>
                    <a:pt x="45" y="143"/>
                  </a:cubicBezTo>
                  <a:close/>
                  <a:moveTo>
                    <a:pt x="61" y="180"/>
                  </a:moveTo>
                  <a:cubicBezTo>
                    <a:pt x="56" y="180"/>
                    <a:pt x="51" y="180"/>
                    <a:pt x="46" y="180"/>
                  </a:cubicBezTo>
                  <a:cubicBezTo>
                    <a:pt x="46" y="177"/>
                    <a:pt x="46" y="174"/>
                    <a:pt x="46" y="171"/>
                  </a:cubicBezTo>
                  <a:cubicBezTo>
                    <a:pt x="51" y="170"/>
                    <a:pt x="56" y="170"/>
                    <a:pt x="61" y="169"/>
                  </a:cubicBezTo>
                  <a:cubicBezTo>
                    <a:pt x="61" y="172"/>
                    <a:pt x="61" y="176"/>
                    <a:pt x="61" y="180"/>
                  </a:cubicBezTo>
                  <a:close/>
                  <a:moveTo>
                    <a:pt x="61" y="166"/>
                  </a:moveTo>
                  <a:cubicBezTo>
                    <a:pt x="56" y="167"/>
                    <a:pt x="51" y="168"/>
                    <a:pt x="46" y="168"/>
                  </a:cubicBezTo>
                  <a:cubicBezTo>
                    <a:pt x="45" y="166"/>
                    <a:pt x="45" y="163"/>
                    <a:pt x="45" y="161"/>
                  </a:cubicBezTo>
                  <a:cubicBezTo>
                    <a:pt x="51" y="160"/>
                    <a:pt x="56" y="159"/>
                    <a:pt x="61" y="158"/>
                  </a:cubicBezTo>
                  <a:cubicBezTo>
                    <a:pt x="61" y="161"/>
                    <a:pt x="61" y="163"/>
                    <a:pt x="61" y="166"/>
                  </a:cubicBezTo>
                  <a:close/>
                  <a:moveTo>
                    <a:pt x="61" y="155"/>
                  </a:moveTo>
                  <a:cubicBezTo>
                    <a:pt x="56" y="156"/>
                    <a:pt x="51" y="157"/>
                    <a:pt x="45" y="157"/>
                  </a:cubicBezTo>
                  <a:cubicBezTo>
                    <a:pt x="45" y="154"/>
                    <a:pt x="45" y="150"/>
                    <a:pt x="45" y="147"/>
                  </a:cubicBezTo>
                  <a:cubicBezTo>
                    <a:pt x="50" y="146"/>
                    <a:pt x="56" y="146"/>
                    <a:pt x="61" y="145"/>
                  </a:cubicBezTo>
                  <a:cubicBezTo>
                    <a:pt x="61" y="148"/>
                    <a:pt x="61" y="152"/>
                    <a:pt x="61"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3"/>
            <p:cNvSpPr/>
            <p:nvPr/>
          </p:nvSpPr>
          <p:spPr bwMode="auto">
            <a:xfrm>
              <a:off x="4887" y="2214"/>
              <a:ext cx="93" cy="9"/>
            </a:xfrm>
            <a:custGeom>
              <a:avLst/>
              <a:gdLst>
                <a:gd name="T0" fmla="*/ 38 w 39"/>
                <a:gd name="T1" fmla="*/ 0 h 4"/>
                <a:gd name="T2" fmla="*/ 1 w 39"/>
                <a:gd name="T3" fmla="*/ 2 h 4"/>
                <a:gd name="T4" fmla="*/ 1 w 39"/>
                <a:gd name="T5" fmla="*/ 4 h 4"/>
                <a:gd name="T6" fmla="*/ 38 w 39"/>
                <a:gd name="T7" fmla="*/ 2 h 4"/>
                <a:gd name="T8" fmla="*/ 38 w 39"/>
                <a:gd name="T9" fmla="*/ 0 h 4"/>
              </a:gdLst>
              <a:ahLst/>
              <a:cxnLst>
                <a:cxn ang="0">
                  <a:pos x="T0" y="T1"/>
                </a:cxn>
                <a:cxn ang="0">
                  <a:pos x="T2" y="T3"/>
                </a:cxn>
                <a:cxn ang="0">
                  <a:pos x="T4" y="T5"/>
                </a:cxn>
                <a:cxn ang="0">
                  <a:pos x="T6" y="T7"/>
                </a:cxn>
                <a:cxn ang="0">
                  <a:pos x="T8" y="T9"/>
                </a:cxn>
              </a:cxnLst>
              <a:rect l="0" t="0" r="r" b="b"/>
              <a:pathLst>
                <a:path w="39" h="4">
                  <a:moveTo>
                    <a:pt x="38" y="0"/>
                  </a:moveTo>
                  <a:cubicBezTo>
                    <a:pt x="25" y="0"/>
                    <a:pt x="13" y="1"/>
                    <a:pt x="1" y="2"/>
                  </a:cubicBezTo>
                  <a:cubicBezTo>
                    <a:pt x="0" y="2"/>
                    <a:pt x="0" y="4"/>
                    <a:pt x="1" y="4"/>
                  </a:cubicBezTo>
                  <a:cubicBezTo>
                    <a:pt x="13" y="3"/>
                    <a:pt x="26" y="2"/>
                    <a:pt x="38" y="2"/>
                  </a:cubicBezTo>
                  <a:cubicBezTo>
                    <a:pt x="39" y="2"/>
                    <a:pt x="39"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4"/>
            <p:cNvSpPr/>
            <p:nvPr/>
          </p:nvSpPr>
          <p:spPr bwMode="auto">
            <a:xfrm>
              <a:off x="4906" y="2235"/>
              <a:ext cx="81" cy="9"/>
            </a:xfrm>
            <a:custGeom>
              <a:avLst/>
              <a:gdLst>
                <a:gd name="T0" fmla="*/ 33 w 34"/>
                <a:gd name="T1" fmla="*/ 0 h 4"/>
                <a:gd name="T2" fmla="*/ 1 w 34"/>
                <a:gd name="T3" fmla="*/ 1 h 4"/>
                <a:gd name="T4" fmla="*/ 1 w 34"/>
                <a:gd name="T5" fmla="*/ 3 h 4"/>
                <a:gd name="T6" fmla="*/ 33 w 34"/>
                <a:gd name="T7" fmla="*/ 2 h 4"/>
                <a:gd name="T8" fmla="*/ 33 w 34"/>
                <a:gd name="T9" fmla="*/ 0 h 4"/>
              </a:gdLst>
              <a:ahLst/>
              <a:cxnLst>
                <a:cxn ang="0">
                  <a:pos x="T0" y="T1"/>
                </a:cxn>
                <a:cxn ang="0">
                  <a:pos x="T2" y="T3"/>
                </a:cxn>
                <a:cxn ang="0">
                  <a:pos x="T4" y="T5"/>
                </a:cxn>
                <a:cxn ang="0">
                  <a:pos x="T6" y="T7"/>
                </a:cxn>
                <a:cxn ang="0">
                  <a:pos x="T8" y="T9"/>
                </a:cxn>
              </a:cxnLst>
              <a:rect l="0" t="0" r="r" b="b"/>
              <a:pathLst>
                <a:path w="34" h="4">
                  <a:moveTo>
                    <a:pt x="33" y="0"/>
                  </a:moveTo>
                  <a:cubicBezTo>
                    <a:pt x="22" y="1"/>
                    <a:pt x="11" y="2"/>
                    <a:pt x="1" y="1"/>
                  </a:cubicBezTo>
                  <a:cubicBezTo>
                    <a:pt x="0" y="1"/>
                    <a:pt x="0" y="3"/>
                    <a:pt x="1" y="3"/>
                  </a:cubicBezTo>
                  <a:cubicBezTo>
                    <a:pt x="11" y="4"/>
                    <a:pt x="22" y="4"/>
                    <a:pt x="33" y="2"/>
                  </a:cubicBezTo>
                  <a:cubicBezTo>
                    <a:pt x="34" y="2"/>
                    <a:pt x="3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65"/>
            <p:cNvSpPr/>
            <p:nvPr/>
          </p:nvSpPr>
          <p:spPr bwMode="auto">
            <a:xfrm>
              <a:off x="4911" y="2271"/>
              <a:ext cx="76" cy="7"/>
            </a:xfrm>
            <a:custGeom>
              <a:avLst/>
              <a:gdLst>
                <a:gd name="T0" fmla="*/ 31 w 32"/>
                <a:gd name="T1" fmla="*/ 0 h 3"/>
                <a:gd name="T2" fmla="*/ 1 w 32"/>
                <a:gd name="T3" fmla="*/ 1 h 3"/>
                <a:gd name="T4" fmla="*/ 1 w 32"/>
                <a:gd name="T5" fmla="*/ 3 h 3"/>
                <a:gd name="T6" fmla="*/ 31 w 32"/>
                <a:gd name="T7" fmla="*/ 2 h 3"/>
                <a:gd name="T8" fmla="*/ 31 w 32"/>
                <a:gd name="T9" fmla="*/ 0 h 3"/>
              </a:gdLst>
              <a:ahLst/>
              <a:cxnLst>
                <a:cxn ang="0">
                  <a:pos x="T0" y="T1"/>
                </a:cxn>
                <a:cxn ang="0">
                  <a:pos x="T2" y="T3"/>
                </a:cxn>
                <a:cxn ang="0">
                  <a:pos x="T4" y="T5"/>
                </a:cxn>
                <a:cxn ang="0">
                  <a:pos x="T6" y="T7"/>
                </a:cxn>
                <a:cxn ang="0">
                  <a:pos x="T8" y="T9"/>
                </a:cxn>
              </a:cxnLst>
              <a:rect l="0" t="0" r="r" b="b"/>
              <a:pathLst>
                <a:path w="32" h="3">
                  <a:moveTo>
                    <a:pt x="31" y="0"/>
                  </a:moveTo>
                  <a:cubicBezTo>
                    <a:pt x="21" y="0"/>
                    <a:pt x="11" y="1"/>
                    <a:pt x="1" y="1"/>
                  </a:cubicBezTo>
                  <a:cubicBezTo>
                    <a:pt x="0" y="1"/>
                    <a:pt x="0" y="3"/>
                    <a:pt x="1" y="3"/>
                  </a:cubicBezTo>
                  <a:cubicBezTo>
                    <a:pt x="11" y="2"/>
                    <a:pt x="21" y="2"/>
                    <a:pt x="31" y="2"/>
                  </a:cubicBezTo>
                  <a:cubicBezTo>
                    <a:pt x="32" y="1"/>
                    <a:pt x="32" y="0"/>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66"/>
            <p:cNvSpPr/>
            <p:nvPr/>
          </p:nvSpPr>
          <p:spPr bwMode="auto">
            <a:xfrm>
              <a:off x="4911" y="2294"/>
              <a:ext cx="76" cy="15"/>
            </a:xfrm>
            <a:custGeom>
              <a:avLst/>
              <a:gdLst>
                <a:gd name="T0" fmla="*/ 31 w 32"/>
                <a:gd name="T1" fmla="*/ 2 h 6"/>
                <a:gd name="T2" fmla="*/ 17 w 32"/>
                <a:gd name="T3" fmla="*/ 3 h 6"/>
                <a:gd name="T4" fmla="*/ 2 w 32"/>
                <a:gd name="T5" fmla="*/ 2 h 6"/>
                <a:gd name="T6" fmla="*/ 3 w 32"/>
                <a:gd name="T7" fmla="*/ 1 h 6"/>
                <a:gd name="T8" fmla="*/ 2 w 32"/>
                <a:gd name="T9" fmla="*/ 4 h 6"/>
                <a:gd name="T10" fmla="*/ 15 w 32"/>
                <a:gd name="T11" fmla="*/ 5 h 6"/>
                <a:gd name="T12" fmla="*/ 31 w 32"/>
                <a:gd name="T13" fmla="*/ 4 h 6"/>
                <a:gd name="T14" fmla="*/ 31 w 32"/>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
                  <a:moveTo>
                    <a:pt x="31" y="2"/>
                  </a:moveTo>
                  <a:cubicBezTo>
                    <a:pt x="26" y="2"/>
                    <a:pt x="22" y="3"/>
                    <a:pt x="17" y="3"/>
                  </a:cubicBezTo>
                  <a:cubicBezTo>
                    <a:pt x="13" y="3"/>
                    <a:pt x="6" y="4"/>
                    <a:pt x="2" y="2"/>
                  </a:cubicBezTo>
                  <a:cubicBezTo>
                    <a:pt x="3" y="3"/>
                    <a:pt x="4" y="1"/>
                    <a:pt x="3" y="1"/>
                  </a:cubicBezTo>
                  <a:cubicBezTo>
                    <a:pt x="0" y="0"/>
                    <a:pt x="0" y="3"/>
                    <a:pt x="2" y="4"/>
                  </a:cubicBezTo>
                  <a:cubicBezTo>
                    <a:pt x="4" y="6"/>
                    <a:pt x="12" y="5"/>
                    <a:pt x="15" y="5"/>
                  </a:cubicBezTo>
                  <a:cubicBezTo>
                    <a:pt x="20" y="5"/>
                    <a:pt x="26" y="5"/>
                    <a:pt x="31" y="4"/>
                  </a:cubicBezTo>
                  <a:cubicBezTo>
                    <a:pt x="32" y="3"/>
                    <a:pt x="32" y="1"/>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67"/>
            <p:cNvSpPr/>
            <p:nvPr/>
          </p:nvSpPr>
          <p:spPr bwMode="auto">
            <a:xfrm>
              <a:off x="4911" y="2323"/>
              <a:ext cx="78" cy="12"/>
            </a:xfrm>
            <a:custGeom>
              <a:avLst/>
              <a:gdLst>
                <a:gd name="T0" fmla="*/ 32 w 33"/>
                <a:gd name="T1" fmla="*/ 2 h 5"/>
                <a:gd name="T2" fmla="*/ 1 w 33"/>
                <a:gd name="T3" fmla="*/ 0 h 5"/>
                <a:gd name="T4" fmla="*/ 1 w 33"/>
                <a:gd name="T5" fmla="*/ 2 h 5"/>
                <a:gd name="T6" fmla="*/ 32 w 33"/>
                <a:gd name="T7" fmla="*/ 4 h 5"/>
                <a:gd name="T8" fmla="*/ 32 w 33"/>
                <a:gd name="T9" fmla="*/ 2 h 5"/>
              </a:gdLst>
              <a:ahLst/>
              <a:cxnLst>
                <a:cxn ang="0">
                  <a:pos x="T0" y="T1"/>
                </a:cxn>
                <a:cxn ang="0">
                  <a:pos x="T2" y="T3"/>
                </a:cxn>
                <a:cxn ang="0">
                  <a:pos x="T4" y="T5"/>
                </a:cxn>
                <a:cxn ang="0">
                  <a:pos x="T6" y="T7"/>
                </a:cxn>
                <a:cxn ang="0">
                  <a:pos x="T8" y="T9"/>
                </a:cxn>
              </a:cxnLst>
              <a:rect l="0" t="0" r="r" b="b"/>
              <a:pathLst>
                <a:path w="33" h="5">
                  <a:moveTo>
                    <a:pt x="32" y="2"/>
                  </a:moveTo>
                  <a:cubicBezTo>
                    <a:pt x="22" y="2"/>
                    <a:pt x="12" y="2"/>
                    <a:pt x="1" y="0"/>
                  </a:cubicBezTo>
                  <a:cubicBezTo>
                    <a:pt x="0" y="0"/>
                    <a:pt x="0" y="2"/>
                    <a:pt x="1" y="2"/>
                  </a:cubicBezTo>
                  <a:cubicBezTo>
                    <a:pt x="11" y="4"/>
                    <a:pt x="22" y="5"/>
                    <a:pt x="32" y="4"/>
                  </a:cubicBezTo>
                  <a:cubicBezTo>
                    <a:pt x="33" y="4"/>
                    <a:pt x="33" y="2"/>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68"/>
            <p:cNvSpPr/>
            <p:nvPr/>
          </p:nvSpPr>
          <p:spPr bwMode="auto">
            <a:xfrm>
              <a:off x="4904" y="2347"/>
              <a:ext cx="80" cy="16"/>
            </a:xfrm>
            <a:custGeom>
              <a:avLst/>
              <a:gdLst>
                <a:gd name="T0" fmla="*/ 32 w 34"/>
                <a:gd name="T1" fmla="*/ 2 h 7"/>
                <a:gd name="T2" fmla="*/ 2 w 34"/>
                <a:gd name="T3" fmla="*/ 0 h 7"/>
                <a:gd name="T4" fmla="*/ 1 w 34"/>
                <a:gd name="T5" fmla="*/ 2 h 7"/>
                <a:gd name="T6" fmla="*/ 33 w 34"/>
                <a:gd name="T7" fmla="*/ 4 h 7"/>
                <a:gd name="T8" fmla="*/ 32 w 34"/>
                <a:gd name="T9" fmla="*/ 2 h 7"/>
              </a:gdLst>
              <a:ahLst/>
              <a:cxnLst>
                <a:cxn ang="0">
                  <a:pos x="T0" y="T1"/>
                </a:cxn>
                <a:cxn ang="0">
                  <a:pos x="T2" y="T3"/>
                </a:cxn>
                <a:cxn ang="0">
                  <a:pos x="T4" y="T5"/>
                </a:cxn>
                <a:cxn ang="0">
                  <a:pos x="T6" y="T7"/>
                </a:cxn>
                <a:cxn ang="0">
                  <a:pos x="T8" y="T9"/>
                </a:cxn>
              </a:cxnLst>
              <a:rect l="0" t="0" r="r" b="b"/>
              <a:pathLst>
                <a:path w="34" h="7">
                  <a:moveTo>
                    <a:pt x="32" y="2"/>
                  </a:moveTo>
                  <a:cubicBezTo>
                    <a:pt x="22" y="4"/>
                    <a:pt x="12" y="4"/>
                    <a:pt x="2" y="0"/>
                  </a:cubicBezTo>
                  <a:cubicBezTo>
                    <a:pt x="1" y="0"/>
                    <a:pt x="0" y="2"/>
                    <a:pt x="1" y="2"/>
                  </a:cubicBezTo>
                  <a:cubicBezTo>
                    <a:pt x="11" y="6"/>
                    <a:pt x="22" y="7"/>
                    <a:pt x="33" y="4"/>
                  </a:cubicBezTo>
                  <a:cubicBezTo>
                    <a:pt x="34" y="4"/>
                    <a:pt x="33" y="2"/>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69"/>
            <p:cNvSpPr/>
            <p:nvPr/>
          </p:nvSpPr>
          <p:spPr bwMode="auto">
            <a:xfrm>
              <a:off x="4911" y="2382"/>
              <a:ext cx="76" cy="12"/>
            </a:xfrm>
            <a:custGeom>
              <a:avLst/>
              <a:gdLst>
                <a:gd name="T0" fmla="*/ 30 w 32"/>
                <a:gd name="T1" fmla="*/ 0 h 5"/>
                <a:gd name="T2" fmla="*/ 1 w 32"/>
                <a:gd name="T3" fmla="*/ 0 h 5"/>
                <a:gd name="T4" fmla="*/ 1 w 32"/>
                <a:gd name="T5" fmla="*/ 2 h 5"/>
                <a:gd name="T6" fmla="*/ 31 w 32"/>
                <a:gd name="T7" fmla="*/ 2 h 5"/>
                <a:gd name="T8" fmla="*/ 30 w 32"/>
                <a:gd name="T9" fmla="*/ 0 h 5"/>
              </a:gdLst>
              <a:ahLst/>
              <a:cxnLst>
                <a:cxn ang="0">
                  <a:pos x="T0" y="T1"/>
                </a:cxn>
                <a:cxn ang="0">
                  <a:pos x="T2" y="T3"/>
                </a:cxn>
                <a:cxn ang="0">
                  <a:pos x="T4" y="T5"/>
                </a:cxn>
                <a:cxn ang="0">
                  <a:pos x="T6" y="T7"/>
                </a:cxn>
                <a:cxn ang="0">
                  <a:pos x="T8" y="T9"/>
                </a:cxn>
              </a:cxnLst>
              <a:rect l="0" t="0" r="r" b="b"/>
              <a:pathLst>
                <a:path w="32" h="5">
                  <a:moveTo>
                    <a:pt x="30" y="0"/>
                  </a:moveTo>
                  <a:cubicBezTo>
                    <a:pt x="21" y="2"/>
                    <a:pt x="11" y="2"/>
                    <a:pt x="1" y="0"/>
                  </a:cubicBezTo>
                  <a:cubicBezTo>
                    <a:pt x="0" y="0"/>
                    <a:pt x="0" y="1"/>
                    <a:pt x="1" y="2"/>
                  </a:cubicBezTo>
                  <a:cubicBezTo>
                    <a:pt x="11" y="4"/>
                    <a:pt x="21" y="5"/>
                    <a:pt x="31" y="2"/>
                  </a:cubicBezTo>
                  <a:cubicBezTo>
                    <a:pt x="32" y="2"/>
                    <a:pt x="32"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70"/>
            <p:cNvSpPr/>
            <p:nvPr/>
          </p:nvSpPr>
          <p:spPr bwMode="auto">
            <a:xfrm>
              <a:off x="4918" y="2425"/>
              <a:ext cx="88" cy="14"/>
            </a:xfrm>
            <a:custGeom>
              <a:avLst/>
              <a:gdLst>
                <a:gd name="T0" fmla="*/ 35 w 37"/>
                <a:gd name="T1" fmla="*/ 1 h 6"/>
                <a:gd name="T2" fmla="*/ 1 w 37"/>
                <a:gd name="T3" fmla="*/ 1 h 6"/>
                <a:gd name="T4" fmla="*/ 1 w 37"/>
                <a:gd name="T5" fmla="*/ 2 h 6"/>
                <a:gd name="T6" fmla="*/ 36 w 37"/>
                <a:gd name="T7" fmla="*/ 3 h 6"/>
                <a:gd name="T8" fmla="*/ 35 w 37"/>
                <a:gd name="T9" fmla="*/ 1 h 6"/>
              </a:gdLst>
              <a:ahLst/>
              <a:cxnLst>
                <a:cxn ang="0">
                  <a:pos x="T0" y="T1"/>
                </a:cxn>
                <a:cxn ang="0">
                  <a:pos x="T2" y="T3"/>
                </a:cxn>
                <a:cxn ang="0">
                  <a:pos x="T4" y="T5"/>
                </a:cxn>
                <a:cxn ang="0">
                  <a:pos x="T6" y="T7"/>
                </a:cxn>
                <a:cxn ang="0">
                  <a:pos x="T8" y="T9"/>
                </a:cxn>
              </a:cxnLst>
              <a:rect l="0" t="0" r="r" b="b"/>
              <a:pathLst>
                <a:path w="37" h="6">
                  <a:moveTo>
                    <a:pt x="35" y="1"/>
                  </a:moveTo>
                  <a:cubicBezTo>
                    <a:pt x="24" y="3"/>
                    <a:pt x="13" y="3"/>
                    <a:pt x="1" y="1"/>
                  </a:cubicBezTo>
                  <a:cubicBezTo>
                    <a:pt x="0" y="0"/>
                    <a:pt x="0" y="2"/>
                    <a:pt x="1" y="2"/>
                  </a:cubicBezTo>
                  <a:cubicBezTo>
                    <a:pt x="12" y="5"/>
                    <a:pt x="24" y="6"/>
                    <a:pt x="36" y="3"/>
                  </a:cubicBezTo>
                  <a:cubicBezTo>
                    <a:pt x="37" y="3"/>
                    <a:pt x="37"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71"/>
            <p:cNvSpPr/>
            <p:nvPr/>
          </p:nvSpPr>
          <p:spPr bwMode="auto">
            <a:xfrm>
              <a:off x="4921" y="2470"/>
              <a:ext cx="63" cy="10"/>
            </a:xfrm>
            <a:custGeom>
              <a:avLst/>
              <a:gdLst>
                <a:gd name="T0" fmla="*/ 25 w 27"/>
                <a:gd name="T1" fmla="*/ 0 h 4"/>
                <a:gd name="T2" fmla="*/ 1 w 27"/>
                <a:gd name="T3" fmla="*/ 1 h 4"/>
                <a:gd name="T4" fmla="*/ 1 w 27"/>
                <a:gd name="T5" fmla="*/ 3 h 4"/>
                <a:gd name="T6" fmla="*/ 26 w 27"/>
                <a:gd name="T7" fmla="*/ 2 h 4"/>
                <a:gd name="T8" fmla="*/ 25 w 27"/>
                <a:gd name="T9" fmla="*/ 0 h 4"/>
              </a:gdLst>
              <a:ahLst/>
              <a:cxnLst>
                <a:cxn ang="0">
                  <a:pos x="T0" y="T1"/>
                </a:cxn>
                <a:cxn ang="0">
                  <a:pos x="T2" y="T3"/>
                </a:cxn>
                <a:cxn ang="0">
                  <a:pos x="T4" y="T5"/>
                </a:cxn>
                <a:cxn ang="0">
                  <a:pos x="T6" y="T7"/>
                </a:cxn>
                <a:cxn ang="0">
                  <a:pos x="T8" y="T9"/>
                </a:cxn>
              </a:cxnLst>
              <a:rect l="0" t="0" r="r" b="b"/>
              <a:pathLst>
                <a:path w="27" h="4">
                  <a:moveTo>
                    <a:pt x="25" y="0"/>
                  </a:moveTo>
                  <a:cubicBezTo>
                    <a:pt x="17" y="2"/>
                    <a:pt x="9" y="2"/>
                    <a:pt x="1" y="1"/>
                  </a:cubicBezTo>
                  <a:cubicBezTo>
                    <a:pt x="0" y="1"/>
                    <a:pt x="0" y="3"/>
                    <a:pt x="1" y="3"/>
                  </a:cubicBezTo>
                  <a:cubicBezTo>
                    <a:pt x="9" y="4"/>
                    <a:pt x="17" y="4"/>
                    <a:pt x="26" y="2"/>
                  </a:cubicBezTo>
                  <a:cubicBezTo>
                    <a:pt x="27" y="1"/>
                    <a:pt x="26"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72"/>
            <p:cNvSpPr/>
            <p:nvPr/>
          </p:nvSpPr>
          <p:spPr bwMode="auto">
            <a:xfrm>
              <a:off x="4911" y="2511"/>
              <a:ext cx="92" cy="12"/>
            </a:xfrm>
            <a:custGeom>
              <a:avLst/>
              <a:gdLst>
                <a:gd name="T0" fmla="*/ 37 w 39"/>
                <a:gd name="T1" fmla="*/ 1 h 5"/>
                <a:gd name="T2" fmla="*/ 1 w 39"/>
                <a:gd name="T3" fmla="*/ 0 h 5"/>
                <a:gd name="T4" fmla="*/ 1 w 39"/>
                <a:gd name="T5" fmla="*/ 2 h 5"/>
                <a:gd name="T6" fmla="*/ 38 w 39"/>
                <a:gd name="T7" fmla="*/ 3 h 5"/>
                <a:gd name="T8" fmla="*/ 37 w 39"/>
                <a:gd name="T9" fmla="*/ 1 h 5"/>
              </a:gdLst>
              <a:ahLst/>
              <a:cxnLst>
                <a:cxn ang="0">
                  <a:pos x="T0" y="T1"/>
                </a:cxn>
                <a:cxn ang="0">
                  <a:pos x="T2" y="T3"/>
                </a:cxn>
                <a:cxn ang="0">
                  <a:pos x="T4" y="T5"/>
                </a:cxn>
                <a:cxn ang="0">
                  <a:pos x="T6" y="T7"/>
                </a:cxn>
                <a:cxn ang="0">
                  <a:pos x="T8" y="T9"/>
                </a:cxn>
              </a:cxnLst>
              <a:rect l="0" t="0" r="r" b="b"/>
              <a:pathLst>
                <a:path w="39" h="5">
                  <a:moveTo>
                    <a:pt x="37" y="1"/>
                  </a:moveTo>
                  <a:cubicBezTo>
                    <a:pt x="25" y="1"/>
                    <a:pt x="14" y="2"/>
                    <a:pt x="1" y="0"/>
                  </a:cubicBezTo>
                  <a:cubicBezTo>
                    <a:pt x="1" y="0"/>
                    <a:pt x="0" y="2"/>
                    <a:pt x="1" y="2"/>
                  </a:cubicBezTo>
                  <a:cubicBezTo>
                    <a:pt x="13" y="4"/>
                    <a:pt x="26" y="5"/>
                    <a:pt x="38" y="3"/>
                  </a:cubicBezTo>
                  <a:cubicBezTo>
                    <a:pt x="39" y="2"/>
                    <a:pt x="39" y="0"/>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73"/>
            <p:cNvSpPr/>
            <p:nvPr/>
          </p:nvSpPr>
          <p:spPr bwMode="auto">
            <a:xfrm>
              <a:off x="4906" y="2546"/>
              <a:ext cx="90" cy="12"/>
            </a:xfrm>
            <a:custGeom>
              <a:avLst/>
              <a:gdLst>
                <a:gd name="T0" fmla="*/ 36 w 38"/>
                <a:gd name="T1" fmla="*/ 0 h 5"/>
                <a:gd name="T2" fmla="*/ 18 w 38"/>
                <a:gd name="T3" fmla="*/ 2 h 5"/>
                <a:gd name="T4" fmla="*/ 1 w 38"/>
                <a:gd name="T5" fmla="*/ 1 h 5"/>
                <a:gd name="T6" fmla="*/ 2 w 38"/>
                <a:gd name="T7" fmla="*/ 0 h 5"/>
                <a:gd name="T8" fmla="*/ 1 w 38"/>
                <a:gd name="T9" fmla="*/ 0 h 5"/>
                <a:gd name="T10" fmla="*/ 0 w 38"/>
                <a:gd name="T11" fmla="*/ 0 h 5"/>
                <a:gd name="T12" fmla="*/ 0 w 38"/>
                <a:gd name="T13" fmla="*/ 1 h 5"/>
                <a:gd name="T14" fmla="*/ 0 w 38"/>
                <a:gd name="T15" fmla="*/ 1 h 5"/>
                <a:gd name="T16" fmla="*/ 13 w 38"/>
                <a:gd name="T17" fmla="*/ 4 h 5"/>
                <a:gd name="T18" fmla="*/ 37 w 38"/>
                <a:gd name="T19" fmla="*/ 2 h 5"/>
                <a:gd name="T20" fmla="*/ 36 w 3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5">
                  <a:moveTo>
                    <a:pt x="36" y="0"/>
                  </a:moveTo>
                  <a:cubicBezTo>
                    <a:pt x="30" y="1"/>
                    <a:pt x="24" y="2"/>
                    <a:pt x="18" y="2"/>
                  </a:cubicBezTo>
                  <a:cubicBezTo>
                    <a:pt x="14" y="2"/>
                    <a:pt x="5" y="3"/>
                    <a:pt x="1" y="1"/>
                  </a:cubicBezTo>
                  <a:cubicBezTo>
                    <a:pt x="2" y="1"/>
                    <a:pt x="2" y="1"/>
                    <a:pt x="2" y="0"/>
                  </a:cubicBezTo>
                  <a:cubicBezTo>
                    <a:pt x="2" y="0"/>
                    <a:pt x="1" y="0"/>
                    <a:pt x="1" y="0"/>
                  </a:cubicBezTo>
                  <a:cubicBezTo>
                    <a:pt x="1" y="0"/>
                    <a:pt x="1" y="0"/>
                    <a:pt x="0" y="0"/>
                  </a:cubicBezTo>
                  <a:cubicBezTo>
                    <a:pt x="0" y="0"/>
                    <a:pt x="0" y="0"/>
                    <a:pt x="0" y="1"/>
                  </a:cubicBezTo>
                  <a:cubicBezTo>
                    <a:pt x="0" y="1"/>
                    <a:pt x="0" y="1"/>
                    <a:pt x="0" y="1"/>
                  </a:cubicBezTo>
                  <a:cubicBezTo>
                    <a:pt x="2" y="5"/>
                    <a:pt x="9" y="4"/>
                    <a:pt x="13" y="4"/>
                  </a:cubicBezTo>
                  <a:cubicBezTo>
                    <a:pt x="21" y="4"/>
                    <a:pt x="29" y="4"/>
                    <a:pt x="37" y="2"/>
                  </a:cubicBezTo>
                  <a:cubicBezTo>
                    <a:pt x="38" y="1"/>
                    <a:pt x="38"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74"/>
            <p:cNvSpPr/>
            <p:nvPr/>
          </p:nvSpPr>
          <p:spPr bwMode="auto">
            <a:xfrm>
              <a:off x="4913" y="2584"/>
              <a:ext cx="88" cy="12"/>
            </a:xfrm>
            <a:custGeom>
              <a:avLst/>
              <a:gdLst>
                <a:gd name="T0" fmla="*/ 36 w 37"/>
                <a:gd name="T1" fmla="*/ 0 h 5"/>
                <a:gd name="T2" fmla="*/ 1 w 37"/>
                <a:gd name="T3" fmla="*/ 2 h 5"/>
                <a:gd name="T4" fmla="*/ 0 w 37"/>
                <a:gd name="T5" fmla="*/ 2 h 5"/>
                <a:gd name="T6" fmla="*/ 3 w 37"/>
                <a:gd name="T7" fmla="*/ 5 h 5"/>
                <a:gd name="T8" fmla="*/ 3 w 37"/>
                <a:gd name="T9" fmla="*/ 5 h 5"/>
                <a:gd name="T10" fmla="*/ 12 w 37"/>
                <a:gd name="T11" fmla="*/ 3 h 5"/>
                <a:gd name="T12" fmla="*/ 20 w 37"/>
                <a:gd name="T13" fmla="*/ 3 h 5"/>
                <a:gd name="T14" fmla="*/ 37 w 37"/>
                <a:gd name="T15" fmla="*/ 1 h 5"/>
                <a:gd name="T16" fmla="*/ 36 w 3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
                  <a:moveTo>
                    <a:pt x="36" y="0"/>
                  </a:moveTo>
                  <a:cubicBezTo>
                    <a:pt x="24" y="1"/>
                    <a:pt x="13" y="2"/>
                    <a:pt x="1" y="2"/>
                  </a:cubicBezTo>
                  <a:cubicBezTo>
                    <a:pt x="0" y="2"/>
                    <a:pt x="0" y="2"/>
                    <a:pt x="0" y="2"/>
                  </a:cubicBezTo>
                  <a:cubicBezTo>
                    <a:pt x="1" y="3"/>
                    <a:pt x="2" y="4"/>
                    <a:pt x="3" y="5"/>
                  </a:cubicBezTo>
                  <a:cubicBezTo>
                    <a:pt x="3" y="5"/>
                    <a:pt x="3" y="5"/>
                    <a:pt x="3" y="5"/>
                  </a:cubicBezTo>
                  <a:cubicBezTo>
                    <a:pt x="1" y="2"/>
                    <a:pt x="11" y="3"/>
                    <a:pt x="12" y="3"/>
                  </a:cubicBezTo>
                  <a:cubicBezTo>
                    <a:pt x="14" y="3"/>
                    <a:pt x="17" y="3"/>
                    <a:pt x="20" y="3"/>
                  </a:cubicBezTo>
                  <a:cubicBezTo>
                    <a:pt x="25" y="3"/>
                    <a:pt x="31" y="2"/>
                    <a:pt x="37" y="1"/>
                  </a:cubicBezTo>
                  <a:cubicBezTo>
                    <a:pt x="37" y="1"/>
                    <a:pt x="37"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75"/>
            <p:cNvSpPr/>
            <p:nvPr/>
          </p:nvSpPr>
          <p:spPr bwMode="auto">
            <a:xfrm>
              <a:off x="4918" y="2615"/>
              <a:ext cx="81" cy="15"/>
            </a:xfrm>
            <a:custGeom>
              <a:avLst/>
              <a:gdLst>
                <a:gd name="T0" fmla="*/ 33 w 34"/>
                <a:gd name="T1" fmla="*/ 0 h 6"/>
                <a:gd name="T2" fmla="*/ 1 w 34"/>
                <a:gd name="T3" fmla="*/ 4 h 6"/>
                <a:gd name="T4" fmla="*/ 1 w 34"/>
                <a:gd name="T5" fmla="*/ 6 h 6"/>
                <a:gd name="T6" fmla="*/ 33 w 34"/>
                <a:gd name="T7" fmla="*/ 2 h 6"/>
                <a:gd name="T8" fmla="*/ 33 w 34"/>
                <a:gd name="T9" fmla="*/ 0 h 6"/>
              </a:gdLst>
              <a:ahLst/>
              <a:cxnLst>
                <a:cxn ang="0">
                  <a:pos x="T0" y="T1"/>
                </a:cxn>
                <a:cxn ang="0">
                  <a:pos x="T2" y="T3"/>
                </a:cxn>
                <a:cxn ang="0">
                  <a:pos x="T4" y="T5"/>
                </a:cxn>
                <a:cxn ang="0">
                  <a:pos x="T6" y="T7"/>
                </a:cxn>
                <a:cxn ang="0">
                  <a:pos x="T8" y="T9"/>
                </a:cxn>
              </a:cxnLst>
              <a:rect l="0" t="0" r="r" b="b"/>
              <a:pathLst>
                <a:path w="34" h="6">
                  <a:moveTo>
                    <a:pt x="33" y="0"/>
                  </a:moveTo>
                  <a:cubicBezTo>
                    <a:pt x="22" y="2"/>
                    <a:pt x="12" y="4"/>
                    <a:pt x="1" y="4"/>
                  </a:cubicBezTo>
                  <a:cubicBezTo>
                    <a:pt x="0" y="4"/>
                    <a:pt x="0" y="6"/>
                    <a:pt x="1" y="6"/>
                  </a:cubicBezTo>
                  <a:cubicBezTo>
                    <a:pt x="12" y="6"/>
                    <a:pt x="23" y="4"/>
                    <a:pt x="33" y="2"/>
                  </a:cubicBezTo>
                  <a:cubicBezTo>
                    <a:pt x="34" y="2"/>
                    <a:pt x="3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76"/>
            <p:cNvSpPr/>
            <p:nvPr/>
          </p:nvSpPr>
          <p:spPr bwMode="auto">
            <a:xfrm>
              <a:off x="4911" y="2653"/>
              <a:ext cx="97" cy="15"/>
            </a:xfrm>
            <a:custGeom>
              <a:avLst/>
              <a:gdLst>
                <a:gd name="T0" fmla="*/ 40 w 41"/>
                <a:gd name="T1" fmla="*/ 1 h 6"/>
                <a:gd name="T2" fmla="*/ 1 w 41"/>
                <a:gd name="T3" fmla="*/ 1 h 6"/>
                <a:gd name="T4" fmla="*/ 1 w 41"/>
                <a:gd name="T5" fmla="*/ 2 h 6"/>
                <a:gd name="T6" fmla="*/ 40 w 41"/>
                <a:gd name="T7" fmla="*/ 3 h 6"/>
                <a:gd name="T8" fmla="*/ 40 w 41"/>
                <a:gd name="T9" fmla="*/ 1 h 6"/>
              </a:gdLst>
              <a:ahLst/>
              <a:cxnLst>
                <a:cxn ang="0">
                  <a:pos x="T0" y="T1"/>
                </a:cxn>
                <a:cxn ang="0">
                  <a:pos x="T2" y="T3"/>
                </a:cxn>
                <a:cxn ang="0">
                  <a:pos x="T4" y="T5"/>
                </a:cxn>
                <a:cxn ang="0">
                  <a:pos x="T6" y="T7"/>
                </a:cxn>
                <a:cxn ang="0">
                  <a:pos x="T8" y="T9"/>
                </a:cxn>
              </a:cxnLst>
              <a:rect l="0" t="0" r="r" b="b"/>
              <a:pathLst>
                <a:path w="41" h="6">
                  <a:moveTo>
                    <a:pt x="40" y="1"/>
                  </a:moveTo>
                  <a:cubicBezTo>
                    <a:pt x="27" y="3"/>
                    <a:pt x="14" y="3"/>
                    <a:pt x="1" y="1"/>
                  </a:cubicBezTo>
                  <a:cubicBezTo>
                    <a:pt x="0" y="0"/>
                    <a:pt x="0" y="2"/>
                    <a:pt x="1" y="2"/>
                  </a:cubicBezTo>
                  <a:cubicBezTo>
                    <a:pt x="14" y="5"/>
                    <a:pt x="27" y="6"/>
                    <a:pt x="40" y="3"/>
                  </a:cubicBezTo>
                  <a:cubicBezTo>
                    <a:pt x="41" y="3"/>
                    <a:pt x="41" y="1"/>
                    <a:pt x="4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77"/>
            <p:cNvSpPr/>
            <p:nvPr/>
          </p:nvSpPr>
          <p:spPr bwMode="auto">
            <a:xfrm>
              <a:off x="4911" y="2696"/>
              <a:ext cx="102" cy="12"/>
            </a:xfrm>
            <a:custGeom>
              <a:avLst/>
              <a:gdLst>
                <a:gd name="T0" fmla="*/ 41 w 43"/>
                <a:gd name="T1" fmla="*/ 1 h 5"/>
                <a:gd name="T2" fmla="*/ 1 w 43"/>
                <a:gd name="T3" fmla="*/ 3 h 5"/>
                <a:gd name="T4" fmla="*/ 1 w 43"/>
                <a:gd name="T5" fmla="*/ 4 h 5"/>
                <a:gd name="T6" fmla="*/ 41 w 43"/>
                <a:gd name="T7" fmla="*/ 3 h 5"/>
                <a:gd name="T8" fmla="*/ 41 w 43"/>
                <a:gd name="T9" fmla="*/ 1 h 5"/>
              </a:gdLst>
              <a:ahLst/>
              <a:cxnLst>
                <a:cxn ang="0">
                  <a:pos x="T0" y="T1"/>
                </a:cxn>
                <a:cxn ang="0">
                  <a:pos x="T2" y="T3"/>
                </a:cxn>
                <a:cxn ang="0">
                  <a:pos x="T4" y="T5"/>
                </a:cxn>
                <a:cxn ang="0">
                  <a:pos x="T6" y="T7"/>
                </a:cxn>
                <a:cxn ang="0">
                  <a:pos x="T8" y="T9"/>
                </a:cxn>
              </a:cxnLst>
              <a:rect l="0" t="0" r="r" b="b"/>
              <a:pathLst>
                <a:path w="43" h="5">
                  <a:moveTo>
                    <a:pt x="41" y="1"/>
                  </a:moveTo>
                  <a:cubicBezTo>
                    <a:pt x="28" y="0"/>
                    <a:pt x="15" y="2"/>
                    <a:pt x="1" y="3"/>
                  </a:cubicBezTo>
                  <a:cubicBezTo>
                    <a:pt x="0" y="3"/>
                    <a:pt x="0" y="4"/>
                    <a:pt x="1" y="4"/>
                  </a:cubicBezTo>
                  <a:cubicBezTo>
                    <a:pt x="15" y="4"/>
                    <a:pt x="28" y="5"/>
                    <a:pt x="41" y="3"/>
                  </a:cubicBezTo>
                  <a:cubicBezTo>
                    <a:pt x="42" y="3"/>
                    <a:pt x="43" y="1"/>
                    <a:pt x="4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78"/>
            <p:cNvSpPr/>
            <p:nvPr/>
          </p:nvSpPr>
          <p:spPr bwMode="auto">
            <a:xfrm>
              <a:off x="3840" y="2699"/>
              <a:ext cx="175" cy="12"/>
            </a:xfrm>
            <a:custGeom>
              <a:avLst/>
              <a:gdLst>
                <a:gd name="T0" fmla="*/ 73 w 74"/>
                <a:gd name="T1" fmla="*/ 0 h 5"/>
                <a:gd name="T2" fmla="*/ 1 w 74"/>
                <a:gd name="T3" fmla="*/ 0 h 5"/>
                <a:gd name="T4" fmla="*/ 1 w 74"/>
                <a:gd name="T5" fmla="*/ 2 h 5"/>
                <a:gd name="T6" fmla="*/ 73 w 74"/>
                <a:gd name="T7" fmla="*/ 2 h 5"/>
                <a:gd name="T8" fmla="*/ 73 w 74"/>
                <a:gd name="T9" fmla="*/ 0 h 5"/>
              </a:gdLst>
              <a:ahLst/>
              <a:cxnLst>
                <a:cxn ang="0">
                  <a:pos x="T0" y="T1"/>
                </a:cxn>
                <a:cxn ang="0">
                  <a:pos x="T2" y="T3"/>
                </a:cxn>
                <a:cxn ang="0">
                  <a:pos x="T4" y="T5"/>
                </a:cxn>
                <a:cxn ang="0">
                  <a:pos x="T6" y="T7"/>
                </a:cxn>
                <a:cxn ang="0">
                  <a:pos x="T8" y="T9"/>
                </a:cxn>
              </a:cxnLst>
              <a:rect l="0" t="0" r="r" b="b"/>
              <a:pathLst>
                <a:path w="74" h="5">
                  <a:moveTo>
                    <a:pt x="73" y="0"/>
                  </a:moveTo>
                  <a:cubicBezTo>
                    <a:pt x="49" y="1"/>
                    <a:pt x="25" y="2"/>
                    <a:pt x="1" y="0"/>
                  </a:cubicBezTo>
                  <a:cubicBezTo>
                    <a:pt x="0" y="0"/>
                    <a:pt x="0" y="2"/>
                    <a:pt x="1" y="2"/>
                  </a:cubicBezTo>
                  <a:cubicBezTo>
                    <a:pt x="25" y="4"/>
                    <a:pt x="49" y="5"/>
                    <a:pt x="73" y="2"/>
                  </a:cubicBezTo>
                  <a:cubicBezTo>
                    <a:pt x="74"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79"/>
            <p:cNvSpPr/>
            <p:nvPr/>
          </p:nvSpPr>
          <p:spPr bwMode="auto">
            <a:xfrm>
              <a:off x="3842" y="2675"/>
              <a:ext cx="166" cy="16"/>
            </a:xfrm>
            <a:custGeom>
              <a:avLst/>
              <a:gdLst>
                <a:gd name="T0" fmla="*/ 69 w 70"/>
                <a:gd name="T1" fmla="*/ 0 h 7"/>
                <a:gd name="T2" fmla="*/ 38 w 70"/>
                <a:gd name="T3" fmla="*/ 2 h 7"/>
                <a:gd name="T4" fmla="*/ 2 w 70"/>
                <a:gd name="T5" fmla="*/ 1 h 7"/>
                <a:gd name="T6" fmla="*/ 1 w 70"/>
                <a:gd name="T7" fmla="*/ 2 h 7"/>
                <a:gd name="T8" fmla="*/ 31 w 70"/>
                <a:gd name="T9" fmla="*/ 4 h 7"/>
                <a:gd name="T10" fmla="*/ 70 w 70"/>
                <a:gd name="T11" fmla="*/ 1 h 7"/>
                <a:gd name="T12" fmla="*/ 69 w 7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0" h="7">
                  <a:moveTo>
                    <a:pt x="69" y="0"/>
                  </a:moveTo>
                  <a:cubicBezTo>
                    <a:pt x="59" y="0"/>
                    <a:pt x="49" y="2"/>
                    <a:pt x="38" y="2"/>
                  </a:cubicBezTo>
                  <a:cubicBezTo>
                    <a:pt x="28" y="3"/>
                    <a:pt x="11" y="6"/>
                    <a:pt x="2" y="1"/>
                  </a:cubicBezTo>
                  <a:cubicBezTo>
                    <a:pt x="1" y="0"/>
                    <a:pt x="0" y="2"/>
                    <a:pt x="1" y="2"/>
                  </a:cubicBezTo>
                  <a:cubicBezTo>
                    <a:pt x="10" y="7"/>
                    <a:pt x="21" y="5"/>
                    <a:pt x="31" y="4"/>
                  </a:cubicBezTo>
                  <a:cubicBezTo>
                    <a:pt x="44" y="4"/>
                    <a:pt x="57" y="3"/>
                    <a:pt x="70" y="1"/>
                  </a:cubicBezTo>
                  <a:cubicBezTo>
                    <a:pt x="70" y="1"/>
                    <a:pt x="70" y="0"/>
                    <a:pt x="6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80"/>
            <p:cNvSpPr/>
            <p:nvPr/>
          </p:nvSpPr>
          <p:spPr bwMode="auto">
            <a:xfrm>
              <a:off x="3852" y="2634"/>
              <a:ext cx="163" cy="17"/>
            </a:xfrm>
            <a:custGeom>
              <a:avLst/>
              <a:gdLst>
                <a:gd name="T0" fmla="*/ 68 w 69"/>
                <a:gd name="T1" fmla="*/ 0 h 7"/>
                <a:gd name="T2" fmla="*/ 1 w 69"/>
                <a:gd name="T3" fmla="*/ 6 h 7"/>
                <a:gd name="T4" fmla="*/ 1 w 69"/>
                <a:gd name="T5" fmla="*/ 7 h 7"/>
                <a:gd name="T6" fmla="*/ 68 w 69"/>
                <a:gd name="T7" fmla="*/ 1 h 7"/>
                <a:gd name="T8" fmla="*/ 68 w 69"/>
                <a:gd name="T9" fmla="*/ 0 h 7"/>
              </a:gdLst>
              <a:ahLst/>
              <a:cxnLst>
                <a:cxn ang="0">
                  <a:pos x="T0" y="T1"/>
                </a:cxn>
                <a:cxn ang="0">
                  <a:pos x="T2" y="T3"/>
                </a:cxn>
                <a:cxn ang="0">
                  <a:pos x="T4" y="T5"/>
                </a:cxn>
                <a:cxn ang="0">
                  <a:pos x="T6" y="T7"/>
                </a:cxn>
                <a:cxn ang="0">
                  <a:pos x="T8" y="T9"/>
                </a:cxn>
              </a:cxnLst>
              <a:rect l="0" t="0" r="r" b="b"/>
              <a:pathLst>
                <a:path w="69" h="7">
                  <a:moveTo>
                    <a:pt x="68" y="0"/>
                  </a:moveTo>
                  <a:cubicBezTo>
                    <a:pt x="46" y="2"/>
                    <a:pt x="24" y="5"/>
                    <a:pt x="1" y="6"/>
                  </a:cubicBezTo>
                  <a:cubicBezTo>
                    <a:pt x="0" y="6"/>
                    <a:pt x="0" y="7"/>
                    <a:pt x="1" y="7"/>
                  </a:cubicBezTo>
                  <a:cubicBezTo>
                    <a:pt x="24" y="7"/>
                    <a:pt x="46" y="6"/>
                    <a:pt x="68" y="1"/>
                  </a:cubicBezTo>
                  <a:cubicBezTo>
                    <a:pt x="69" y="1"/>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81"/>
            <p:cNvSpPr/>
            <p:nvPr/>
          </p:nvSpPr>
          <p:spPr bwMode="auto">
            <a:xfrm>
              <a:off x="3857" y="2596"/>
              <a:ext cx="153" cy="17"/>
            </a:xfrm>
            <a:custGeom>
              <a:avLst/>
              <a:gdLst>
                <a:gd name="T0" fmla="*/ 63 w 65"/>
                <a:gd name="T1" fmla="*/ 0 h 7"/>
                <a:gd name="T2" fmla="*/ 1 w 65"/>
                <a:gd name="T3" fmla="*/ 2 h 7"/>
                <a:gd name="T4" fmla="*/ 0 w 65"/>
                <a:gd name="T5" fmla="*/ 3 h 7"/>
                <a:gd name="T6" fmla="*/ 64 w 65"/>
                <a:gd name="T7" fmla="*/ 2 h 7"/>
                <a:gd name="T8" fmla="*/ 63 w 65"/>
                <a:gd name="T9" fmla="*/ 0 h 7"/>
              </a:gdLst>
              <a:ahLst/>
              <a:cxnLst>
                <a:cxn ang="0">
                  <a:pos x="T0" y="T1"/>
                </a:cxn>
                <a:cxn ang="0">
                  <a:pos x="T2" y="T3"/>
                </a:cxn>
                <a:cxn ang="0">
                  <a:pos x="T4" y="T5"/>
                </a:cxn>
                <a:cxn ang="0">
                  <a:pos x="T6" y="T7"/>
                </a:cxn>
                <a:cxn ang="0">
                  <a:pos x="T8" y="T9"/>
                </a:cxn>
              </a:cxnLst>
              <a:rect l="0" t="0" r="r" b="b"/>
              <a:pathLst>
                <a:path w="65" h="7">
                  <a:moveTo>
                    <a:pt x="63" y="0"/>
                  </a:moveTo>
                  <a:cubicBezTo>
                    <a:pt x="42" y="3"/>
                    <a:pt x="22" y="4"/>
                    <a:pt x="1" y="2"/>
                  </a:cubicBezTo>
                  <a:cubicBezTo>
                    <a:pt x="0" y="2"/>
                    <a:pt x="0" y="3"/>
                    <a:pt x="0" y="3"/>
                  </a:cubicBezTo>
                  <a:cubicBezTo>
                    <a:pt x="21" y="7"/>
                    <a:pt x="43" y="6"/>
                    <a:pt x="64" y="2"/>
                  </a:cubicBezTo>
                  <a:cubicBezTo>
                    <a:pt x="65" y="1"/>
                    <a:pt x="64"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82"/>
            <p:cNvSpPr/>
            <p:nvPr/>
          </p:nvSpPr>
          <p:spPr bwMode="auto">
            <a:xfrm>
              <a:off x="3833" y="2568"/>
              <a:ext cx="182" cy="14"/>
            </a:xfrm>
            <a:custGeom>
              <a:avLst/>
              <a:gdLst>
                <a:gd name="T0" fmla="*/ 76 w 77"/>
                <a:gd name="T1" fmla="*/ 0 h 6"/>
                <a:gd name="T2" fmla="*/ 1 w 77"/>
                <a:gd name="T3" fmla="*/ 2 h 6"/>
                <a:gd name="T4" fmla="*/ 1 w 77"/>
                <a:gd name="T5" fmla="*/ 4 h 6"/>
                <a:gd name="T6" fmla="*/ 76 w 77"/>
                <a:gd name="T7" fmla="*/ 2 h 6"/>
                <a:gd name="T8" fmla="*/ 76 w 77"/>
                <a:gd name="T9" fmla="*/ 0 h 6"/>
              </a:gdLst>
              <a:ahLst/>
              <a:cxnLst>
                <a:cxn ang="0">
                  <a:pos x="T0" y="T1"/>
                </a:cxn>
                <a:cxn ang="0">
                  <a:pos x="T2" y="T3"/>
                </a:cxn>
                <a:cxn ang="0">
                  <a:pos x="T4" y="T5"/>
                </a:cxn>
                <a:cxn ang="0">
                  <a:pos x="T6" y="T7"/>
                </a:cxn>
                <a:cxn ang="0">
                  <a:pos x="T8" y="T9"/>
                </a:cxn>
              </a:cxnLst>
              <a:rect l="0" t="0" r="r" b="b"/>
              <a:pathLst>
                <a:path w="77" h="6">
                  <a:moveTo>
                    <a:pt x="76" y="0"/>
                  </a:moveTo>
                  <a:cubicBezTo>
                    <a:pt x="51" y="1"/>
                    <a:pt x="26" y="3"/>
                    <a:pt x="1" y="2"/>
                  </a:cubicBezTo>
                  <a:cubicBezTo>
                    <a:pt x="0" y="2"/>
                    <a:pt x="0" y="4"/>
                    <a:pt x="1" y="4"/>
                  </a:cubicBezTo>
                  <a:cubicBezTo>
                    <a:pt x="26" y="5"/>
                    <a:pt x="52" y="6"/>
                    <a:pt x="76" y="2"/>
                  </a:cubicBezTo>
                  <a:cubicBezTo>
                    <a:pt x="77" y="1"/>
                    <a:pt x="77" y="0"/>
                    <a:pt x="7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83"/>
            <p:cNvSpPr/>
            <p:nvPr/>
          </p:nvSpPr>
          <p:spPr bwMode="auto">
            <a:xfrm>
              <a:off x="3842" y="2527"/>
              <a:ext cx="187" cy="19"/>
            </a:xfrm>
            <a:custGeom>
              <a:avLst/>
              <a:gdLst>
                <a:gd name="T0" fmla="*/ 77 w 79"/>
                <a:gd name="T1" fmla="*/ 0 h 8"/>
                <a:gd name="T2" fmla="*/ 1 w 79"/>
                <a:gd name="T3" fmla="*/ 7 h 8"/>
                <a:gd name="T4" fmla="*/ 1 w 79"/>
                <a:gd name="T5" fmla="*/ 8 h 8"/>
                <a:gd name="T6" fmla="*/ 78 w 79"/>
                <a:gd name="T7" fmla="*/ 2 h 8"/>
                <a:gd name="T8" fmla="*/ 77 w 79"/>
                <a:gd name="T9" fmla="*/ 0 h 8"/>
              </a:gdLst>
              <a:ahLst/>
              <a:cxnLst>
                <a:cxn ang="0">
                  <a:pos x="T0" y="T1"/>
                </a:cxn>
                <a:cxn ang="0">
                  <a:pos x="T2" y="T3"/>
                </a:cxn>
                <a:cxn ang="0">
                  <a:pos x="T4" y="T5"/>
                </a:cxn>
                <a:cxn ang="0">
                  <a:pos x="T6" y="T7"/>
                </a:cxn>
                <a:cxn ang="0">
                  <a:pos x="T8" y="T9"/>
                </a:cxn>
              </a:cxnLst>
              <a:rect l="0" t="0" r="r" b="b"/>
              <a:pathLst>
                <a:path w="79" h="8">
                  <a:moveTo>
                    <a:pt x="77" y="0"/>
                  </a:moveTo>
                  <a:cubicBezTo>
                    <a:pt x="52" y="3"/>
                    <a:pt x="27" y="6"/>
                    <a:pt x="1" y="7"/>
                  </a:cubicBezTo>
                  <a:cubicBezTo>
                    <a:pt x="0" y="7"/>
                    <a:pt x="0" y="8"/>
                    <a:pt x="1" y="8"/>
                  </a:cubicBezTo>
                  <a:cubicBezTo>
                    <a:pt x="27" y="8"/>
                    <a:pt x="53" y="7"/>
                    <a:pt x="78" y="2"/>
                  </a:cubicBezTo>
                  <a:cubicBezTo>
                    <a:pt x="79" y="2"/>
                    <a:pt x="78" y="0"/>
                    <a:pt x="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84"/>
            <p:cNvSpPr/>
            <p:nvPr/>
          </p:nvSpPr>
          <p:spPr bwMode="auto">
            <a:xfrm>
              <a:off x="3842" y="2487"/>
              <a:ext cx="175" cy="26"/>
            </a:xfrm>
            <a:custGeom>
              <a:avLst/>
              <a:gdLst>
                <a:gd name="T0" fmla="*/ 73 w 74"/>
                <a:gd name="T1" fmla="*/ 1 h 11"/>
                <a:gd name="T2" fmla="*/ 1 w 74"/>
                <a:gd name="T3" fmla="*/ 9 h 11"/>
                <a:gd name="T4" fmla="*/ 1 w 74"/>
                <a:gd name="T5" fmla="*/ 11 h 11"/>
                <a:gd name="T6" fmla="*/ 74 w 74"/>
                <a:gd name="T7" fmla="*/ 2 h 11"/>
                <a:gd name="T8" fmla="*/ 73 w 74"/>
                <a:gd name="T9" fmla="*/ 1 h 11"/>
              </a:gdLst>
              <a:ahLst/>
              <a:cxnLst>
                <a:cxn ang="0">
                  <a:pos x="T0" y="T1"/>
                </a:cxn>
                <a:cxn ang="0">
                  <a:pos x="T2" y="T3"/>
                </a:cxn>
                <a:cxn ang="0">
                  <a:pos x="T4" y="T5"/>
                </a:cxn>
                <a:cxn ang="0">
                  <a:pos x="T6" y="T7"/>
                </a:cxn>
                <a:cxn ang="0">
                  <a:pos x="T8" y="T9"/>
                </a:cxn>
              </a:cxnLst>
              <a:rect l="0" t="0" r="r" b="b"/>
              <a:pathLst>
                <a:path w="74" h="11">
                  <a:moveTo>
                    <a:pt x="73" y="1"/>
                  </a:moveTo>
                  <a:cubicBezTo>
                    <a:pt x="49" y="3"/>
                    <a:pt x="25" y="7"/>
                    <a:pt x="1" y="9"/>
                  </a:cubicBezTo>
                  <a:cubicBezTo>
                    <a:pt x="0" y="9"/>
                    <a:pt x="0" y="11"/>
                    <a:pt x="1" y="11"/>
                  </a:cubicBezTo>
                  <a:cubicBezTo>
                    <a:pt x="25" y="11"/>
                    <a:pt x="51" y="9"/>
                    <a:pt x="74" y="2"/>
                  </a:cubicBezTo>
                  <a:cubicBezTo>
                    <a:pt x="74" y="2"/>
                    <a:pt x="74" y="0"/>
                    <a:pt x="7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85"/>
            <p:cNvSpPr/>
            <p:nvPr/>
          </p:nvSpPr>
          <p:spPr bwMode="auto">
            <a:xfrm>
              <a:off x="3840" y="2444"/>
              <a:ext cx="163" cy="19"/>
            </a:xfrm>
            <a:custGeom>
              <a:avLst/>
              <a:gdLst>
                <a:gd name="T0" fmla="*/ 68 w 69"/>
                <a:gd name="T1" fmla="*/ 0 h 8"/>
                <a:gd name="T2" fmla="*/ 1 w 69"/>
                <a:gd name="T3" fmla="*/ 6 h 8"/>
                <a:gd name="T4" fmla="*/ 1 w 69"/>
                <a:gd name="T5" fmla="*/ 7 h 8"/>
                <a:gd name="T6" fmla="*/ 68 w 69"/>
                <a:gd name="T7" fmla="*/ 2 h 8"/>
                <a:gd name="T8" fmla="*/ 68 w 69"/>
                <a:gd name="T9" fmla="*/ 0 h 8"/>
              </a:gdLst>
              <a:ahLst/>
              <a:cxnLst>
                <a:cxn ang="0">
                  <a:pos x="T0" y="T1"/>
                </a:cxn>
                <a:cxn ang="0">
                  <a:pos x="T2" y="T3"/>
                </a:cxn>
                <a:cxn ang="0">
                  <a:pos x="T4" y="T5"/>
                </a:cxn>
                <a:cxn ang="0">
                  <a:pos x="T6" y="T7"/>
                </a:cxn>
                <a:cxn ang="0">
                  <a:pos x="T8" y="T9"/>
                </a:cxn>
              </a:cxnLst>
              <a:rect l="0" t="0" r="r" b="b"/>
              <a:pathLst>
                <a:path w="69" h="8">
                  <a:moveTo>
                    <a:pt x="68" y="0"/>
                  </a:moveTo>
                  <a:cubicBezTo>
                    <a:pt x="45" y="2"/>
                    <a:pt x="23" y="4"/>
                    <a:pt x="1" y="6"/>
                  </a:cubicBezTo>
                  <a:cubicBezTo>
                    <a:pt x="0" y="6"/>
                    <a:pt x="0" y="7"/>
                    <a:pt x="1" y="7"/>
                  </a:cubicBezTo>
                  <a:cubicBezTo>
                    <a:pt x="23" y="8"/>
                    <a:pt x="46" y="7"/>
                    <a:pt x="68" y="2"/>
                  </a:cubicBezTo>
                  <a:cubicBezTo>
                    <a:pt x="69" y="2"/>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86"/>
            <p:cNvSpPr/>
            <p:nvPr/>
          </p:nvSpPr>
          <p:spPr bwMode="auto">
            <a:xfrm>
              <a:off x="3852" y="2411"/>
              <a:ext cx="161" cy="14"/>
            </a:xfrm>
            <a:custGeom>
              <a:avLst/>
              <a:gdLst>
                <a:gd name="T0" fmla="*/ 67 w 68"/>
                <a:gd name="T1" fmla="*/ 0 h 6"/>
                <a:gd name="T2" fmla="*/ 1 w 68"/>
                <a:gd name="T3" fmla="*/ 4 h 6"/>
                <a:gd name="T4" fmla="*/ 1 w 68"/>
                <a:gd name="T5" fmla="*/ 5 h 6"/>
                <a:gd name="T6" fmla="*/ 67 w 68"/>
                <a:gd name="T7" fmla="*/ 2 h 6"/>
                <a:gd name="T8" fmla="*/ 67 w 68"/>
                <a:gd name="T9" fmla="*/ 0 h 6"/>
              </a:gdLst>
              <a:ahLst/>
              <a:cxnLst>
                <a:cxn ang="0">
                  <a:pos x="T0" y="T1"/>
                </a:cxn>
                <a:cxn ang="0">
                  <a:pos x="T2" y="T3"/>
                </a:cxn>
                <a:cxn ang="0">
                  <a:pos x="T4" y="T5"/>
                </a:cxn>
                <a:cxn ang="0">
                  <a:pos x="T6" y="T7"/>
                </a:cxn>
                <a:cxn ang="0">
                  <a:pos x="T8" y="T9"/>
                </a:cxn>
              </a:cxnLst>
              <a:rect l="0" t="0" r="r" b="b"/>
              <a:pathLst>
                <a:path w="68" h="6">
                  <a:moveTo>
                    <a:pt x="67" y="0"/>
                  </a:moveTo>
                  <a:cubicBezTo>
                    <a:pt x="45" y="2"/>
                    <a:pt x="23" y="4"/>
                    <a:pt x="1" y="4"/>
                  </a:cubicBezTo>
                  <a:cubicBezTo>
                    <a:pt x="0" y="4"/>
                    <a:pt x="0" y="5"/>
                    <a:pt x="1" y="5"/>
                  </a:cubicBezTo>
                  <a:cubicBezTo>
                    <a:pt x="23" y="6"/>
                    <a:pt x="45" y="6"/>
                    <a:pt x="67" y="2"/>
                  </a:cubicBezTo>
                  <a:cubicBezTo>
                    <a:pt x="68" y="2"/>
                    <a:pt x="68"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87"/>
            <p:cNvSpPr/>
            <p:nvPr/>
          </p:nvSpPr>
          <p:spPr bwMode="auto">
            <a:xfrm>
              <a:off x="3831" y="2378"/>
              <a:ext cx="174" cy="14"/>
            </a:xfrm>
            <a:custGeom>
              <a:avLst/>
              <a:gdLst>
                <a:gd name="T0" fmla="*/ 73 w 74"/>
                <a:gd name="T1" fmla="*/ 0 h 6"/>
                <a:gd name="T2" fmla="*/ 1 w 74"/>
                <a:gd name="T3" fmla="*/ 4 h 6"/>
                <a:gd name="T4" fmla="*/ 1 w 74"/>
                <a:gd name="T5" fmla="*/ 6 h 6"/>
                <a:gd name="T6" fmla="*/ 73 w 74"/>
                <a:gd name="T7" fmla="*/ 2 h 6"/>
                <a:gd name="T8" fmla="*/ 73 w 74"/>
                <a:gd name="T9" fmla="*/ 0 h 6"/>
              </a:gdLst>
              <a:ahLst/>
              <a:cxnLst>
                <a:cxn ang="0">
                  <a:pos x="T0" y="T1"/>
                </a:cxn>
                <a:cxn ang="0">
                  <a:pos x="T2" y="T3"/>
                </a:cxn>
                <a:cxn ang="0">
                  <a:pos x="T4" y="T5"/>
                </a:cxn>
                <a:cxn ang="0">
                  <a:pos x="T6" y="T7"/>
                </a:cxn>
                <a:cxn ang="0">
                  <a:pos x="T8" y="T9"/>
                </a:cxn>
              </a:cxnLst>
              <a:rect l="0" t="0" r="r" b="b"/>
              <a:pathLst>
                <a:path w="74" h="6">
                  <a:moveTo>
                    <a:pt x="73" y="0"/>
                  </a:moveTo>
                  <a:cubicBezTo>
                    <a:pt x="49" y="1"/>
                    <a:pt x="25" y="3"/>
                    <a:pt x="1" y="4"/>
                  </a:cubicBezTo>
                  <a:cubicBezTo>
                    <a:pt x="0" y="5"/>
                    <a:pt x="0" y="6"/>
                    <a:pt x="1" y="6"/>
                  </a:cubicBezTo>
                  <a:cubicBezTo>
                    <a:pt x="25" y="5"/>
                    <a:pt x="49" y="5"/>
                    <a:pt x="73" y="2"/>
                  </a:cubicBezTo>
                  <a:cubicBezTo>
                    <a:pt x="74"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88"/>
            <p:cNvSpPr/>
            <p:nvPr/>
          </p:nvSpPr>
          <p:spPr bwMode="auto">
            <a:xfrm>
              <a:off x="3828" y="2349"/>
              <a:ext cx="163" cy="7"/>
            </a:xfrm>
            <a:custGeom>
              <a:avLst/>
              <a:gdLst>
                <a:gd name="T0" fmla="*/ 67 w 69"/>
                <a:gd name="T1" fmla="*/ 0 h 3"/>
                <a:gd name="T2" fmla="*/ 1 w 69"/>
                <a:gd name="T3" fmla="*/ 1 h 3"/>
                <a:gd name="T4" fmla="*/ 1 w 69"/>
                <a:gd name="T5" fmla="*/ 3 h 3"/>
                <a:gd name="T6" fmla="*/ 67 w 69"/>
                <a:gd name="T7" fmla="*/ 2 h 3"/>
                <a:gd name="T8" fmla="*/ 67 w 69"/>
                <a:gd name="T9" fmla="*/ 0 h 3"/>
              </a:gdLst>
              <a:ahLst/>
              <a:cxnLst>
                <a:cxn ang="0">
                  <a:pos x="T0" y="T1"/>
                </a:cxn>
                <a:cxn ang="0">
                  <a:pos x="T2" y="T3"/>
                </a:cxn>
                <a:cxn ang="0">
                  <a:pos x="T4" y="T5"/>
                </a:cxn>
                <a:cxn ang="0">
                  <a:pos x="T6" y="T7"/>
                </a:cxn>
                <a:cxn ang="0">
                  <a:pos x="T8" y="T9"/>
                </a:cxn>
              </a:cxnLst>
              <a:rect l="0" t="0" r="r" b="b"/>
              <a:pathLst>
                <a:path w="69" h="3">
                  <a:moveTo>
                    <a:pt x="67" y="0"/>
                  </a:moveTo>
                  <a:cubicBezTo>
                    <a:pt x="45" y="0"/>
                    <a:pt x="23" y="1"/>
                    <a:pt x="1" y="1"/>
                  </a:cubicBezTo>
                  <a:cubicBezTo>
                    <a:pt x="0" y="1"/>
                    <a:pt x="0" y="3"/>
                    <a:pt x="1" y="3"/>
                  </a:cubicBezTo>
                  <a:cubicBezTo>
                    <a:pt x="23" y="3"/>
                    <a:pt x="45" y="3"/>
                    <a:pt x="67" y="2"/>
                  </a:cubicBezTo>
                  <a:cubicBezTo>
                    <a:pt x="69" y="2"/>
                    <a:pt x="69"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89"/>
            <p:cNvSpPr/>
            <p:nvPr/>
          </p:nvSpPr>
          <p:spPr bwMode="auto">
            <a:xfrm>
              <a:off x="3833" y="2311"/>
              <a:ext cx="168" cy="17"/>
            </a:xfrm>
            <a:custGeom>
              <a:avLst/>
              <a:gdLst>
                <a:gd name="T0" fmla="*/ 69 w 71"/>
                <a:gd name="T1" fmla="*/ 0 h 7"/>
                <a:gd name="T2" fmla="*/ 1 w 71"/>
                <a:gd name="T3" fmla="*/ 3 h 7"/>
                <a:gd name="T4" fmla="*/ 1 w 71"/>
                <a:gd name="T5" fmla="*/ 4 h 7"/>
                <a:gd name="T6" fmla="*/ 70 w 71"/>
                <a:gd name="T7" fmla="*/ 2 h 7"/>
                <a:gd name="T8" fmla="*/ 69 w 71"/>
                <a:gd name="T9" fmla="*/ 0 h 7"/>
              </a:gdLst>
              <a:ahLst/>
              <a:cxnLst>
                <a:cxn ang="0">
                  <a:pos x="T0" y="T1"/>
                </a:cxn>
                <a:cxn ang="0">
                  <a:pos x="T2" y="T3"/>
                </a:cxn>
                <a:cxn ang="0">
                  <a:pos x="T4" y="T5"/>
                </a:cxn>
                <a:cxn ang="0">
                  <a:pos x="T6" y="T7"/>
                </a:cxn>
                <a:cxn ang="0">
                  <a:pos x="T8" y="T9"/>
                </a:cxn>
              </a:cxnLst>
              <a:rect l="0" t="0" r="r" b="b"/>
              <a:pathLst>
                <a:path w="71" h="7">
                  <a:moveTo>
                    <a:pt x="69" y="0"/>
                  </a:moveTo>
                  <a:cubicBezTo>
                    <a:pt x="46" y="3"/>
                    <a:pt x="24" y="6"/>
                    <a:pt x="1" y="3"/>
                  </a:cubicBezTo>
                  <a:cubicBezTo>
                    <a:pt x="0" y="3"/>
                    <a:pt x="1" y="4"/>
                    <a:pt x="1" y="4"/>
                  </a:cubicBezTo>
                  <a:cubicBezTo>
                    <a:pt x="24" y="7"/>
                    <a:pt x="47" y="7"/>
                    <a:pt x="70" y="2"/>
                  </a:cubicBezTo>
                  <a:cubicBezTo>
                    <a:pt x="71" y="2"/>
                    <a:pt x="70" y="0"/>
                    <a:pt x="6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90"/>
            <p:cNvSpPr/>
            <p:nvPr/>
          </p:nvSpPr>
          <p:spPr bwMode="auto">
            <a:xfrm>
              <a:off x="3854" y="2280"/>
              <a:ext cx="151" cy="14"/>
            </a:xfrm>
            <a:custGeom>
              <a:avLst/>
              <a:gdLst>
                <a:gd name="T0" fmla="*/ 63 w 64"/>
                <a:gd name="T1" fmla="*/ 0 h 6"/>
                <a:gd name="T2" fmla="*/ 2 w 64"/>
                <a:gd name="T3" fmla="*/ 3 h 6"/>
                <a:gd name="T4" fmla="*/ 2 w 64"/>
                <a:gd name="T5" fmla="*/ 5 h 6"/>
                <a:gd name="T6" fmla="*/ 63 w 64"/>
                <a:gd name="T7" fmla="*/ 2 h 6"/>
                <a:gd name="T8" fmla="*/ 63 w 64"/>
                <a:gd name="T9" fmla="*/ 0 h 6"/>
              </a:gdLst>
              <a:ahLst/>
              <a:cxnLst>
                <a:cxn ang="0">
                  <a:pos x="T0" y="T1"/>
                </a:cxn>
                <a:cxn ang="0">
                  <a:pos x="T2" y="T3"/>
                </a:cxn>
                <a:cxn ang="0">
                  <a:pos x="T4" y="T5"/>
                </a:cxn>
                <a:cxn ang="0">
                  <a:pos x="T6" y="T7"/>
                </a:cxn>
                <a:cxn ang="0">
                  <a:pos x="T8" y="T9"/>
                </a:cxn>
              </a:cxnLst>
              <a:rect l="0" t="0" r="r" b="b"/>
              <a:pathLst>
                <a:path w="64" h="6">
                  <a:moveTo>
                    <a:pt x="63" y="0"/>
                  </a:moveTo>
                  <a:cubicBezTo>
                    <a:pt x="43" y="1"/>
                    <a:pt x="22" y="3"/>
                    <a:pt x="2" y="3"/>
                  </a:cubicBezTo>
                  <a:cubicBezTo>
                    <a:pt x="0" y="3"/>
                    <a:pt x="0" y="5"/>
                    <a:pt x="2" y="5"/>
                  </a:cubicBezTo>
                  <a:cubicBezTo>
                    <a:pt x="22" y="6"/>
                    <a:pt x="43" y="6"/>
                    <a:pt x="63" y="2"/>
                  </a:cubicBezTo>
                  <a:cubicBezTo>
                    <a:pt x="64" y="2"/>
                    <a:pt x="64"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91"/>
            <p:cNvSpPr/>
            <p:nvPr/>
          </p:nvSpPr>
          <p:spPr bwMode="auto">
            <a:xfrm>
              <a:off x="3849" y="2237"/>
              <a:ext cx="145" cy="12"/>
            </a:xfrm>
            <a:custGeom>
              <a:avLst/>
              <a:gdLst>
                <a:gd name="T0" fmla="*/ 60 w 61"/>
                <a:gd name="T1" fmla="*/ 2 h 5"/>
                <a:gd name="T2" fmla="*/ 1 w 61"/>
                <a:gd name="T3" fmla="*/ 2 h 5"/>
                <a:gd name="T4" fmla="*/ 1 w 61"/>
                <a:gd name="T5" fmla="*/ 4 h 5"/>
                <a:gd name="T6" fmla="*/ 60 w 61"/>
                <a:gd name="T7" fmla="*/ 4 h 5"/>
                <a:gd name="T8" fmla="*/ 60 w 61"/>
                <a:gd name="T9" fmla="*/ 2 h 5"/>
              </a:gdLst>
              <a:ahLst/>
              <a:cxnLst>
                <a:cxn ang="0">
                  <a:pos x="T0" y="T1"/>
                </a:cxn>
                <a:cxn ang="0">
                  <a:pos x="T2" y="T3"/>
                </a:cxn>
                <a:cxn ang="0">
                  <a:pos x="T4" y="T5"/>
                </a:cxn>
                <a:cxn ang="0">
                  <a:pos x="T6" y="T7"/>
                </a:cxn>
                <a:cxn ang="0">
                  <a:pos x="T8" y="T9"/>
                </a:cxn>
              </a:cxnLst>
              <a:rect l="0" t="0" r="r" b="b"/>
              <a:pathLst>
                <a:path w="61" h="5">
                  <a:moveTo>
                    <a:pt x="60" y="2"/>
                  </a:moveTo>
                  <a:cubicBezTo>
                    <a:pt x="41" y="0"/>
                    <a:pt x="20" y="1"/>
                    <a:pt x="1" y="2"/>
                  </a:cubicBezTo>
                  <a:cubicBezTo>
                    <a:pt x="0" y="2"/>
                    <a:pt x="0" y="4"/>
                    <a:pt x="1" y="4"/>
                  </a:cubicBezTo>
                  <a:cubicBezTo>
                    <a:pt x="20" y="4"/>
                    <a:pt x="40" y="5"/>
                    <a:pt x="60" y="4"/>
                  </a:cubicBezTo>
                  <a:cubicBezTo>
                    <a:pt x="61" y="4"/>
                    <a:pt x="61" y="2"/>
                    <a:pt x="6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92"/>
            <p:cNvSpPr/>
            <p:nvPr/>
          </p:nvSpPr>
          <p:spPr bwMode="auto">
            <a:xfrm>
              <a:off x="3852" y="2216"/>
              <a:ext cx="142" cy="17"/>
            </a:xfrm>
            <a:custGeom>
              <a:avLst/>
              <a:gdLst>
                <a:gd name="T0" fmla="*/ 59 w 60"/>
                <a:gd name="T1" fmla="*/ 5 h 7"/>
                <a:gd name="T2" fmla="*/ 2 w 60"/>
                <a:gd name="T3" fmla="*/ 2 h 7"/>
                <a:gd name="T4" fmla="*/ 2 w 60"/>
                <a:gd name="T5" fmla="*/ 0 h 7"/>
                <a:gd name="T6" fmla="*/ 1 w 60"/>
                <a:gd name="T7" fmla="*/ 0 h 7"/>
                <a:gd name="T8" fmla="*/ 1 w 60"/>
                <a:gd name="T9" fmla="*/ 1 h 7"/>
                <a:gd name="T10" fmla="*/ 0 w 60"/>
                <a:gd name="T11" fmla="*/ 2 h 7"/>
                <a:gd name="T12" fmla="*/ 0 w 60"/>
                <a:gd name="T13" fmla="*/ 2 h 7"/>
                <a:gd name="T14" fmla="*/ 20 w 60"/>
                <a:gd name="T15" fmla="*/ 5 h 7"/>
                <a:gd name="T16" fmla="*/ 59 w 60"/>
                <a:gd name="T17" fmla="*/ 7 h 7"/>
                <a:gd name="T18" fmla="*/ 59 w 60"/>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7">
                  <a:moveTo>
                    <a:pt x="59" y="5"/>
                  </a:moveTo>
                  <a:cubicBezTo>
                    <a:pt x="40" y="3"/>
                    <a:pt x="21" y="4"/>
                    <a:pt x="2" y="2"/>
                  </a:cubicBezTo>
                  <a:cubicBezTo>
                    <a:pt x="3" y="2"/>
                    <a:pt x="3" y="1"/>
                    <a:pt x="2" y="0"/>
                  </a:cubicBezTo>
                  <a:cubicBezTo>
                    <a:pt x="2" y="0"/>
                    <a:pt x="2" y="0"/>
                    <a:pt x="1" y="0"/>
                  </a:cubicBezTo>
                  <a:cubicBezTo>
                    <a:pt x="1" y="0"/>
                    <a:pt x="1" y="0"/>
                    <a:pt x="1" y="1"/>
                  </a:cubicBezTo>
                  <a:cubicBezTo>
                    <a:pt x="1" y="1"/>
                    <a:pt x="0" y="1"/>
                    <a:pt x="0" y="2"/>
                  </a:cubicBezTo>
                  <a:cubicBezTo>
                    <a:pt x="0" y="2"/>
                    <a:pt x="0" y="2"/>
                    <a:pt x="0" y="2"/>
                  </a:cubicBezTo>
                  <a:cubicBezTo>
                    <a:pt x="4" y="6"/>
                    <a:pt x="15" y="5"/>
                    <a:pt x="20" y="5"/>
                  </a:cubicBezTo>
                  <a:cubicBezTo>
                    <a:pt x="33" y="6"/>
                    <a:pt x="46" y="7"/>
                    <a:pt x="59" y="7"/>
                  </a:cubicBezTo>
                  <a:cubicBezTo>
                    <a:pt x="60" y="7"/>
                    <a:pt x="60" y="5"/>
                    <a:pt x="5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93"/>
            <p:cNvSpPr/>
            <p:nvPr/>
          </p:nvSpPr>
          <p:spPr bwMode="auto">
            <a:xfrm>
              <a:off x="2565" y="2672"/>
              <a:ext cx="225" cy="15"/>
            </a:xfrm>
            <a:custGeom>
              <a:avLst/>
              <a:gdLst>
                <a:gd name="T0" fmla="*/ 93 w 95"/>
                <a:gd name="T1" fmla="*/ 0 h 6"/>
                <a:gd name="T2" fmla="*/ 1 w 95"/>
                <a:gd name="T3" fmla="*/ 4 h 6"/>
                <a:gd name="T4" fmla="*/ 1 w 95"/>
                <a:gd name="T5" fmla="*/ 6 h 6"/>
                <a:gd name="T6" fmla="*/ 93 w 95"/>
                <a:gd name="T7" fmla="*/ 3 h 6"/>
                <a:gd name="T8" fmla="*/ 93 w 95"/>
                <a:gd name="T9" fmla="*/ 0 h 6"/>
              </a:gdLst>
              <a:ahLst/>
              <a:cxnLst>
                <a:cxn ang="0">
                  <a:pos x="T0" y="T1"/>
                </a:cxn>
                <a:cxn ang="0">
                  <a:pos x="T2" y="T3"/>
                </a:cxn>
                <a:cxn ang="0">
                  <a:pos x="T4" y="T5"/>
                </a:cxn>
                <a:cxn ang="0">
                  <a:pos x="T6" y="T7"/>
                </a:cxn>
                <a:cxn ang="0">
                  <a:pos x="T8" y="T9"/>
                </a:cxn>
              </a:cxnLst>
              <a:rect l="0" t="0" r="r" b="b"/>
              <a:pathLst>
                <a:path w="95" h="6">
                  <a:moveTo>
                    <a:pt x="93" y="0"/>
                  </a:moveTo>
                  <a:cubicBezTo>
                    <a:pt x="63" y="1"/>
                    <a:pt x="32" y="3"/>
                    <a:pt x="1" y="4"/>
                  </a:cubicBezTo>
                  <a:cubicBezTo>
                    <a:pt x="0" y="4"/>
                    <a:pt x="0" y="6"/>
                    <a:pt x="1" y="6"/>
                  </a:cubicBezTo>
                  <a:cubicBezTo>
                    <a:pt x="32" y="6"/>
                    <a:pt x="63" y="6"/>
                    <a:pt x="93" y="3"/>
                  </a:cubicBezTo>
                  <a:cubicBezTo>
                    <a:pt x="95" y="2"/>
                    <a:pt x="95" y="0"/>
                    <a:pt x="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94"/>
            <p:cNvSpPr/>
            <p:nvPr/>
          </p:nvSpPr>
          <p:spPr bwMode="auto">
            <a:xfrm>
              <a:off x="2563" y="2630"/>
              <a:ext cx="251" cy="19"/>
            </a:xfrm>
            <a:custGeom>
              <a:avLst/>
              <a:gdLst>
                <a:gd name="T0" fmla="*/ 105 w 106"/>
                <a:gd name="T1" fmla="*/ 0 h 8"/>
                <a:gd name="T2" fmla="*/ 1 w 106"/>
                <a:gd name="T3" fmla="*/ 6 h 8"/>
                <a:gd name="T4" fmla="*/ 1 w 106"/>
                <a:gd name="T5" fmla="*/ 8 h 8"/>
                <a:gd name="T6" fmla="*/ 105 w 106"/>
                <a:gd name="T7" fmla="*/ 2 h 8"/>
                <a:gd name="T8" fmla="*/ 105 w 106"/>
                <a:gd name="T9" fmla="*/ 0 h 8"/>
              </a:gdLst>
              <a:ahLst/>
              <a:cxnLst>
                <a:cxn ang="0">
                  <a:pos x="T0" y="T1"/>
                </a:cxn>
                <a:cxn ang="0">
                  <a:pos x="T2" y="T3"/>
                </a:cxn>
                <a:cxn ang="0">
                  <a:pos x="T4" y="T5"/>
                </a:cxn>
                <a:cxn ang="0">
                  <a:pos x="T6" y="T7"/>
                </a:cxn>
                <a:cxn ang="0">
                  <a:pos x="T8" y="T9"/>
                </a:cxn>
              </a:cxnLst>
              <a:rect l="0" t="0" r="r" b="b"/>
              <a:pathLst>
                <a:path w="106" h="8">
                  <a:moveTo>
                    <a:pt x="105" y="0"/>
                  </a:moveTo>
                  <a:cubicBezTo>
                    <a:pt x="70" y="1"/>
                    <a:pt x="36" y="4"/>
                    <a:pt x="1" y="6"/>
                  </a:cubicBezTo>
                  <a:cubicBezTo>
                    <a:pt x="0" y="6"/>
                    <a:pt x="0" y="8"/>
                    <a:pt x="1" y="8"/>
                  </a:cubicBezTo>
                  <a:cubicBezTo>
                    <a:pt x="36" y="7"/>
                    <a:pt x="70" y="6"/>
                    <a:pt x="105" y="2"/>
                  </a:cubicBezTo>
                  <a:cubicBezTo>
                    <a:pt x="106" y="2"/>
                    <a:pt x="106" y="0"/>
                    <a:pt x="10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95"/>
            <p:cNvSpPr/>
            <p:nvPr/>
          </p:nvSpPr>
          <p:spPr bwMode="auto">
            <a:xfrm>
              <a:off x="2584" y="2565"/>
              <a:ext cx="225" cy="31"/>
            </a:xfrm>
            <a:custGeom>
              <a:avLst/>
              <a:gdLst>
                <a:gd name="T0" fmla="*/ 93 w 95"/>
                <a:gd name="T1" fmla="*/ 0 h 13"/>
                <a:gd name="T2" fmla="*/ 1 w 95"/>
                <a:gd name="T3" fmla="*/ 12 h 13"/>
                <a:gd name="T4" fmla="*/ 1 w 95"/>
                <a:gd name="T5" fmla="*/ 13 h 13"/>
                <a:gd name="T6" fmla="*/ 93 w 95"/>
                <a:gd name="T7" fmla="*/ 2 h 13"/>
                <a:gd name="T8" fmla="*/ 93 w 95"/>
                <a:gd name="T9" fmla="*/ 0 h 13"/>
              </a:gdLst>
              <a:ahLst/>
              <a:cxnLst>
                <a:cxn ang="0">
                  <a:pos x="T0" y="T1"/>
                </a:cxn>
                <a:cxn ang="0">
                  <a:pos x="T2" y="T3"/>
                </a:cxn>
                <a:cxn ang="0">
                  <a:pos x="T4" y="T5"/>
                </a:cxn>
                <a:cxn ang="0">
                  <a:pos x="T6" y="T7"/>
                </a:cxn>
                <a:cxn ang="0">
                  <a:pos x="T8" y="T9"/>
                </a:cxn>
              </a:cxnLst>
              <a:rect l="0" t="0" r="r" b="b"/>
              <a:pathLst>
                <a:path w="95" h="13">
                  <a:moveTo>
                    <a:pt x="93" y="0"/>
                  </a:moveTo>
                  <a:cubicBezTo>
                    <a:pt x="63" y="6"/>
                    <a:pt x="32" y="10"/>
                    <a:pt x="1" y="12"/>
                  </a:cubicBezTo>
                  <a:cubicBezTo>
                    <a:pt x="0" y="12"/>
                    <a:pt x="0" y="13"/>
                    <a:pt x="1" y="13"/>
                  </a:cubicBezTo>
                  <a:cubicBezTo>
                    <a:pt x="32" y="12"/>
                    <a:pt x="63" y="9"/>
                    <a:pt x="93" y="2"/>
                  </a:cubicBezTo>
                  <a:cubicBezTo>
                    <a:pt x="95" y="2"/>
                    <a:pt x="94" y="0"/>
                    <a:pt x="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96"/>
            <p:cNvSpPr/>
            <p:nvPr/>
          </p:nvSpPr>
          <p:spPr bwMode="auto">
            <a:xfrm>
              <a:off x="2591" y="2523"/>
              <a:ext cx="213" cy="19"/>
            </a:xfrm>
            <a:custGeom>
              <a:avLst/>
              <a:gdLst>
                <a:gd name="T0" fmla="*/ 89 w 90"/>
                <a:gd name="T1" fmla="*/ 0 h 8"/>
                <a:gd name="T2" fmla="*/ 1 w 90"/>
                <a:gd name="T3" fmla="*/ 7 h 8"/>
                <a:gd name="T4" fmla="*/ 1 w 90"/>
                <a:gd name="T5" fmla="*/ 8 h 8"/>
                <a:gd name="T6" fmla="*/ 89 w 90"/>
                <a:gd name="T7" fmla="*/ 2 h 8"/>
                <a:gd name="T8" fmla="*/ 89 w 90"/>
                <a:gd name="T9" fmla="*/ 0 h 8"/>
              </a:gdLst>
              <a:ahLst/>
              <a:cxnLst>
                <a:cxn ang="0">
                  <a:pos x="T0" y="T1"/>
                </a:cxn>
                <a:cxn ang="0">
                  <a:pos x="T2" y="T3"/>
                </a:cxn>
                <a:cxn ang="0">
                  <a:pos x="T4" y="T5"/>
                </a:cxn>
                <a:cxn ang="0">
                  <a:pos x="T6" y="T7"/>
                </a:cxn>
                <a:cxn ang="0">
                  <a:pos x="T8" y="T9"/>
                </a:cxn>
              </a:cxnLst>
              <a:rect l="0" t="0" r="r" b="b"/>
              <a:pathLst>
                <a:path w="90" h="8">
                  <a:moveTo>
                    <a:pt x="89" y="0"/>
                  </a:moveTo>
                  <a:cubicBezTo>
                    <a:pt x="60" y="2"/>
                    <a:pt x="30" y="5"/>
                    <a:pt x="1" y="7"/>
                  </a:cubicBezTo>
                  <a:cubicBezTo>
                    <a:pt x="0" y="7"/>
                    <a:pt x="0" y="8"/>
                    <a:pt x="1" y="8"/>
                  </a:cubicBezTo>
                  <a:cubicBezTo>
                    <a:pt x="30" y="7"/>
                    <a:pt x="60" y="6"/>
                    <a:pt x="89" y="2"/>
                  </a:cubicBezTo>
                  <a:cubicBezTo>
                    <a:pt x="90" y="2"/>
                    <a:pt x="90" y="0"/>
                    <a:pt x="8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97"/>
            <p:cNvSpPr/>
            <p:nvPr/>
          </p:nvSpPr>
          <p:spPr bwMode="auto">
            <a:xfrm>
              <a:off x="2589" y="2466"/>
              <a:ext cx="215" cy="19"/>
            </a:xfrm>
            <a:custGeom>
              <a:avLst/>
              <a:gdLst>
                <a:gd name="T0" fmla="*/ 90 w 91"/>
                <a:gd name="T1" fmla="*/ 0 h 8"/>
                <a:gd name="T2" fmla="*/ 1 w 91"/>
                <a:gd name="T3" fmla="*/ 6 h 8"/>
                <a:gd name="T4" fmla="*/ 1 w 91"/>
                <a:gd name="T5" fmla="*/ 8 h 8"/>
                <a:gd name="T6" fmla="*/ 90 w 91"/>
                <a:gd name="T7" fmla="*/ 2 h 8"/>
                <a:gd name="T8" fmla="*/ 90 w 91"/>
                <a:gd name="T9" fmla="*/ 0 h 8"/>
              </a:gdLst>
              <a:ahLst/>
              <a:cxnLst>
                <a:cxn ang="0">
                  <a:pos x="T0" y="T1"/>
                </a:cxn>
                <a:cxn ang="0">
                  <a:pos x="T2" y="T3"/>
                </a:cxn>
                <a:cxn ang="0">
                  <a:pos x="T4" y="T5"/>
                </a:cxn>
                <a:cxn ang="0">
                  <a:pos x="T6" y="T7"/>
                </a:cxn>
                <a:cxn ang="0">
                  <a:pos x="T8" y="T9"/>
                </a:cxn>
              </a:cxnLst>
              <a:rect l="0" t="0" r="r" b="b"/>
              <a:pathLst>
                <a:path w="91" h="8">
                  <a:moveTo>
                    <a:pt x="90" y="0"/>
                  </a:moveTo>
                  <a:cubicBezTo>
                    <a:pt x="60" y="2"/>
                    <a:pt x="31" y="5"/>
                    <a:pt x="1" y="6"/>
                  </a:cubicBezTo>
                  <a:cubicBezTo>
                    <a:pt x="0" y="6"/>
                    <a:pt x="0" y="8"/>
                    <a:pt x="1" y="8"/>
                  </a:cubicBezTo>
                  <a:cubicBezTo>
                    <a:pt x="31" y="8"/>
                    <a:pt x="61" y="6"/>
                    <a:pt x="90" y="2"/>
                  </a:cubicBezTo>
                  <a:cubicBezTo>
                    <a:pt x="91" y="2"/>
                    <a:pt x="91"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98"/>
            <p:cNvSpPr/>
            <p:nvPr/>
          </p:nvSpPr>
          <p:spPr bwMode="auto">
            <a:xfrm>
              <a:off x="2584" y="2411"/>
              <a:ext cx="208" cy="19"/>
            </a:xfrm>
            <a:custGeom>
              <a:avLst/>
              <a:gdLst>
                <a:gd name="T0" fmla="*/ 87 w 88"/>
                <a:gd name="T1" fmla="*/ 0 h 8"/>
                <a:gd name="T2" fmla="*/ 1 w 88"/>
                <a:gd name="T3" fmla="*/ 4 h 8"/>
                <a:gd name="T4" fmla="*/ 1 w 88"/>
                <a:gd name="T5" fmla="*/ 5 h 8"/>
                <a:gd name="T6" fmla="*/ 87 w 88"/>
                <a:gd name="T7" fmla="*/ 3 h 8"/>
                <a:gd name="T8" fmla="*/ 87 w 88"/>
                <a:gd name="T9" fmla="*/ 0 h 8"/>
              </a:gdLst>
              <a:ahLst/>
              <a:cxnLst>
                <a:cxn ang="0">
                  <a:pos x="T0" y="T1"/>
                </a:cxn>
                <a:cxn ang="0">
                  <a:pos x="T2" y="T3"/>
                </a:cxn>
                <a:cxn ang="0">
                  <a:pos x="T4" y="T5"/>
                </a:cxn>
                <a:cxn ang="0">
                  <a:pos x="T6" y="T7"/>
                </a:cxn>
                <a:cxn ang="0">
                  <a:pos x="T8" y="T9"/>
                </a:cxn>
              </a:cxnLst>
              <a:rect l="0" t="0" r="r" b="b"/>
              <a:pathLst>
                <a:path w="88" h="8">
                  <a:moveTo>
                    <a:pt x="87" y="0"/>
                  </a:moveTo>
                  <a:cubicBezTo>
                    <a:pt x="58" y="4"/>
                    <a:pt x="30" y="6"/>
                    <a:pt x="1" y="4"/>
                  </a:cubicBezTo>
                  <a:cubicBezTo>
                    <a:pt x="0" y="4"/>
                    <a:pt x="0" y="5"/>
                    <a:pt x="1" y="5"/>
                  </a:cubicBezTo>
                  <a:cubicBezTo>
                    <a:pt x="30" y="8"/>
                    <a:pt x="59" y="7"/>
                    <a:pt x="87" y="3"/>
                  </a:cubicBezTo>
                  <a:cubicBezTo>
                    <a:pt x="88" y="2"/>
                    <a:pt x="88"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99"/>
            <p:cNvSpPr/>
            <p:nvPr/>
          </p:nvSpPr>
          <p:spPr bwMode="auto">
            <a:xfrm>
              <a:off x="2580" y="2340"/>
              <a:ext cx="201" cy="16"/>
            </a:xfrm>
            <a:custGeom>
              <a:avLst/>
              <a:gdLst>
                <a:gd name="T0" fmla="*/ 83 w 85"/>
                <a:gd name="T1" fmla="*/ 0 h 7"/>
                <a:gd name="T2" fmla="*/ 1 w 85"/>
                <a:gd name="T3" fmla="*/ 6 h 7"/>
                <a:gd name="T4" fmla="*/ 1 w 85"/>
                <a:gd name="T5" fmla="*/ 7 h 7"/>
                <a:gd name="T6" fmla="*/ 83 w 85"/>
                <a:gd name="T7" fmla="*/ 2 h 7"/>
                <a:gd name="T8" fmla="*/ 83 w 85"/>
                <a:gd name="T9" fmla="*/ 0 h 7"/>
              </a:gdLst>
              <a:ahLst/>
              <a:cxnLst>
                <a:cxn ang="0">
                  <a:pos x="T0" y="T1"/>
                </a:cxn>
                <a:cxn ang="0">
                  <a:pos x="T2" y="T3"/>
                </a:cxn>
                <a:cxn ang="0">
                  <a:pos x="T4" y="T5"/>
                </a:cxn>
                <a:cxn ang="0">
                  <a:pos x="T6" y="T7"/>
                </a:cxn>
                <a:cxn ang="0">
                  <a:pos x="T8" y="T9"/>
                </a:cxn>
              </a:cxnLst>
              <a:rect l="0" t="0" r="r" b="b"/>
              <a:pathLst>
                <a:path w="85" h="7">
                  <a:moveTo>
                    <a:pt x="83" y="0"/>
                  </a:moveTo>
                  <a:cubicBezTo>
                    <a:pt x="56" y="1"/>
                    <a:pt x="28" y="3"/>
                    <a:pt x="1" y="6"/>
                  </a:cubicBezTo>
                  <a:cubicBezTo>
                    <a:pt x="0" y="6"/>
                    <a:pt x="0" y="7"/>
                    <a:pt x="1" y="7"/>
                  </a:cubicBezTo>
                  <a:cubicBezTo>
                    <a:pt x="28" y="6"/>
                    <a:pt x="56" y="4"/>
                    <a:pt x="83" y="2"/>
                  </a:cubicBezTo>
                  <a:cubicBezTo>
                    <a:pt x="85" y="2"/>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00"/>
            <p:cNvSpPr/>
            <p:nvPr/>
          </p:nvSpPr>
          <p:spPr bwMode="auto">
            <a:xfrm>
              <a:off x="2575" y="2283"/>
              <a:ext cx="201" cy="14"/>
            </a:xfrm>
            <a:custGeom>
              <a:avLst/>
              <a:gdLst>
                <a:gd name="T0" fmla="*/ 84 w 85"/>
                <a:gd name="T1" fmla="*/ 0 h 6"/>
                <a:gd name="T2" fmla="*/ 1 w 85"/>
                <a:gd name="T3" fmla="*/ 3 h 6"/>
                <a:gd name="T4" fmla="*/ 1 w 85"/>
                <a:gd name="T5" fmla="*/ 5 h 6"/>
                <a:gd name="T6" fmla="*/ 84 w 85"/>
                <a:gd name="T7" fmla="*/ 2 h 6"/>
                <a:gd name="T8" fmla="*/ 84 w 85"/>
                <a:gd name="T9" fmla="*/ 0 h 6"/>
              </a:gdLst>
              <a:ahLst/>
              <a:cxnLst>
                <a:cxn ang="0">
                  <a:pos x="T0" y="T1"/>
                </a:cxn>
                <a:cxn ang="0">
                  <a:pos x="T2" y="T3"/>
                </a:cxn>
                <a:cxn ang="0">
                  <a:pos x="T4" y="T5"/>
                </a:cxn>
                <a:cxn ang="0">
                  <a:pos x="T6" y="T7"/>
                </a:cxn>
                <a:cxn ang="0">
                  <a:pos x="T8" y="T9"/>
                </a:cxn>
              </a:cxnLst>
              <a:rect l="0" t="0" r="r" b="b"/>
              <a:pathLst>
                <a:path w="85" h="6">
                  <a:moveTo>
                    <a:pt x="84" y="0"/>
                  </a:moveTo>
                  <a:cubicBezTo>
                    <a:pt x="56" y="2"/>
                    <a:pt x="29" y="4"/>
                    <a:pt x="1" y="3"/>
                  </a:cubicBezTo>
                  <a:cubicBezTo>
                    <a:pt x="0" y="3"/>
                    <a:pt x="0" y="5"/>
                    <a:pt x="1" y="5"/>
                  </a:cubicBezTo>
                  <a:cubicBezTo>
                    <a:pt x="29" y="6"/>
                    <a:pt x="57" y="5"/>
                    <a:pt x="84" y="2"/>
                  </a:cubicBezTo>
                  <a:cubicBezTo>
                    <a:pt x="85" y="2"/>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01"/>
            <p:cNvSpPr/>
            <p:nvPr/>
          </p:nvSpPr>
          <p:spPr bwMode="auto">
            <a:xfrm>
              <a:off x="2565" y="2230"/>
              <a:ext cx="201" cy="12"/>
            </a:xfrm>
            <a:custGeom>
              <a:avLst/>
              <a:gdLst>
                <a:gd name="T0" fmla="*/ 84 w 85"/>
                <a:gd name="T1" fmla="*/ 0 h 5"/>
                <a:gd name="T2" fmla="*/ 1 w 85"/>
                <a:gd name="T3" fmla="*/ 2 h 5"/>
                <a:gd name="T4" fmla="*/ 1 w 85"/>
                <a:gd name="T5" fmla="*/ 4 h 5"/>
                <a:gd name="T6" fmla="*/ 84 w 85"/>
                <a:gd name="T7" fmla="*/ 3 h 5"/>
                <a:gd name="T8" fmla="*/ 84 w 85"/>
                <a:gd name="T9" fmla="*/ 0 h 5"/>
              </a:gdLst>
              <a:ahLst/>
              <a:cxnLst>
                <a:cxn ang="0">
                  <a:pos x="T0" y="T1"/>
                </a:cxn>
                <a:cxn ang="0">
                  <a:pos x="T2" y="T3"/>
                </a:cxn>
                <a:cxn ang="0">
                  <a:pos x="T4" y="T5"/>
                </a:cxn>
                <a:cxn ang="0">
                  <a:pos x="T6" y="T7"/>
                </a:cxn>
                <a:cxn ang="0">
                  <a:pos x="T8" y="T9"/>
                </a:cxn>
              </a:cxnLst>
              <a:rect l="0" t="0" r="r" b="b"/>
              <a:pathLst>
                <a:path w="85" h="5">
                  <a:moveTo>
                    <a:pt x="84" y="0"/>
                  </a:moveTo>
                  <a:cubicBezTo>
                    <a:pt x="56" y="2"/>
                    <a:pt x="29" y="3"/>
                    <a:pt x="1" y="2"/>
                  </a:cubicBezTo>
                  <a:cubicBezTo>
                    <a:pt x="0" y="2"/>
                    <a:pt x="0" y="4"/>
                    <a:pt x="1" y="4"/>
                  </a:cubicBezTo>
                  <a:cubicBezTo>
                    <a:pt x="29" y="5"/>
                    <a:pt x="57" y="5"/>
                    <a:pt x="84" y="3"/>
                  </a:cubicBezTo>
                  <a:cubicBezTo>
                    <a:pt x="85" y="2"/>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02"/>
            <p:cNvSpPr/>
            <p:nvPr/>
          </p:nvSpPr>
          <p:spPr bwMode="auto">
            <a:xfrm>
              <a:off x="2565" y="2176"/>
              <a:ext cx="192" cy="7"/>
            </a:xfrm>
            <a:custGeom>
              <a:avLst/>
              <a:gdLst>
                <a:gd name="T0" fmla="*/ 80 w 81"/>
                <a:gd name="T1" fmla="*/ 0 h 3"/>
                <a:gd name="T2" fmla="*/ 1 w 81"/>
                <a:gd name="T3" fmla="*/ 2 h 3"/>
                <a:gd name="T4" fmla="*/ 1 w 81"/>
                <a:gd name="T5" fmla="*/ 3 h 3"/>
                <a:gd name="T6" fmla="*/ 80 w 81"/>
                <a:gd name="T7" fmla="*/ 1 h 3"/>
                <a:gd name="T8" fmla="*/ 80 w 81"/>
                <a:gd name="T9" fmla="*/ 0 h 3"/>
              </a:gdLst>
              <a:ahLst/>
              <a:cxnLst>
                <a:cxn ang="0">
                  <a:pos x="T0" y="T1"/>
                </a:cxn>
                <a:cxn ang="0">
                  <a:pos x="T2" y="T3"/>
                </a:cxn>
                <a:cxn ang="0">
                  <a:pos x="T4" y="T5"/>
                </a:cxn>
                <a:cxn ang="0">
                  <a:pos x="T6" y="T7"/>
                </a:cxn>
                <a:cxn ang="0">
                  <a:pos x="T8" y="T9"/>
                </a:cxn>
              </a:cxnLst>
              <a:rect l="0" t="0" r="r" b="b"/>
              <a:pathLst>
                <a:path w="81" h="3">
                  <a:moveTo>
                    <a:pt x="80" y="0"/>
                  </a:moveTo>
                  <a:cubicBezTo>
                    <a:pt x="54" y="0"/>
                    <a:pt x="28" y="1"/>
                    <a:pt x="1" y="2"/>
                  </a:cubicBezTo>
                  <a:cubicBezTo>
                    <a:pt x="0" y="2"/>
                    <a:pt x="0" y="3"/>
                    <a:pt x="1" y="3"/>
                  </a:cubicBezTo>
                  <a:cubicBezTo>
                    <a:pt x="28" y="3"/>
                    <a:pt x="54" y="3"/>
                    <a:pt x="80" y="1"/>
                  </a:cubicBezTo>
                  <a:cubicBezTo>
                    <a:pt x="81" y="1"/>
                    <a:pt x="81" y="0"/>
                    <a:pt x="8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03"/>
            <p:cNvSpPr/>
            <p:nvPr/>
          </p:nvSpPr>
          <p:spPr bwMode="auto">
            <a:xfrm>
              <a:off x="2584" y="2128"/>
              <a:ext cx="213" cy="9"/>
            </a:xfrm>
            <a:custGeom>
              <a:avLst/>
              <a:gdLst>
                <a:gd name="T0" fmla="*/ 88 w 90"/>
                <a:gd name="T1" fmla="*/ 1 h 4"/>
                <a:gd name="T2" fmla="*/ 1 w 90"/>
                <a:gd name="T3" fmla="*/ 0 h 4"/>
                <a:gd name="T4" fmla="*/ 1 w 90"/>
                <a:gd name="T5" fmla="*/ 2 h 4"/>
                <a:gd name="T6" fmla="*/ 88 w 90"/>
                <a:gd name="T7" fmla="*/ 3 h 4"/>
                <a:gd name="T8" fmla="*/ 88 w 90"/>
                <a:gd name="T9" fmla="*/ 1 h 4"/>
              </a:gdLst>
              <a:ahLst/>
              <a:cxnLst>
                <a:cxn ang="0">
                  <a:pos x="T0" y="T1"/>
                </a:cxn>
                <a:cxn ang="0">
                  <a:pos x="T2" y="T3"/>
                </a:cxn>
                <a:cxn ang="0">
                  <a:pos x="T4" y="T5"/>
                </a:cxn>
                <a:cxn ang="0">
                  <a:pos x="T6" y="T7"/>
                </a:cxn>
                <a:cxn ang="0">
                  <a:pos x="T8" y="T9"/>
                </a:cxn>
              </a:cxnLst>
              <a:rect l="0" t="0" r="r" b="b"/>
              <a:pathLst>
                <a:path w="90" h="4">
                  <a:moveTo>
                    <a:pt x="88" y="1"/>
                  </a:moveTo>
                  <a:cubicBezTo>
                    <a:pt x="59" y="1"/>
                    <a:pt x="30" y="1"/>
                    <a:pt x="1" y="0"/>
                  </a:cubicBezTo>
                  <a:cubicBezTo>
                    <a:pt x="0" y="0"/>
                    <a:pt x="0" y="2"/>
                    <a:pt x="1" y="2"/>
                  </a:cubicBezTo>
                  <a:cubicBezTo>
                    <a:pt x="30" y="3"/>
                    <a:pt x="59" y="4"/>
                    <a:pt x="88" y="3"/>
                  </a:cubicBezTo>
                  <a:cubicBezTo>
                    <a:pt x="90" y="3"/>
                    <a:pt x="90" y="1"/>
                    <a:pt x="8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04"/>
            <p:cNvSpPr/>
            <p:nvPr/>
          </p:nvSpPr>
          <p:spPr bwMode="auto">
            <a:xfrm>
              <a:off x="2573" y="2088"/>
              <a:ext cx="196" cy="11"/>
            </a:xfrm>
            <a:custGeom>
              <a:avLst/>
              <a:gdLst>
                <a:gd name="T0" fmla="*/ 81 w 83"/>
                <a:gd name="T1" fmla="*/ 0 h 5"/>
                <a:gd name="T2" fmla="*/ 1 w 83"/>
                <a:gd name="T3" fmla="*/ 3 h 5"/>
                <a:gd name="T4" fmla="*/ 1 w 83"/>
                <a:gd name="T5" fmla="*/ 4 h 5"/>
                <a:gd name="T6" fmla="*/ 81 w 83"/>
                <a:gd name="T7" fmla="*/ 3 h 5"/>
                <a:gd name="T8" fmla="*/ 81 w 83"/>
                <a:gd name="T9" fmla="*/ 0 h 5"/>
              </a:gdLst>
              <a:ahLst/>
              <a:cxnLst>
                <a:cxn ang="0">
                  <a:pos x="T0" y="T1"/>
                </a:cxn>
                <a:cxn ang="0">
                  <a:pos x="T2" y="T3"/>
                </a:cxn>
                <a:cxn ang="0">
                  <a:pos x="T4" y="T5"/>
                </a:cxn>
                <a:cxn ang="0">
                  <a:pos x="T6" y="T7"/>
                </a:cxn>
                <a:cxn ang="0">
                  <a:pos x="T8" y="T9"/>
                </a:cxn>
              </a:cxnLst>
              <a:rect l="0" t="0" r="r" b="b"/>
              <a:pathLst>
                <a:path w="83" h="5">
                  <a:moveTo>
                    <a:pt x="81" y="0"/>
                  </a:moveTo>
                  <a:cubicBezTo>
                    <a:pt x="54" y="0"/>
                    <a:pt x="28" y="1"/>
                    <a:pt x="1" y="3"/>
                  </a:cubicBezTo>
                  <a:cubicBezTo>
                    <a:pt x="0" y="3"/>
                    <a:pt x="0" y="4"/>
                    <a:pt x="1" y="4"/>
                  </a:cubicBezTo>
                  <a:cubicBezTo>
                    <a:pt x="28" y="5"/>
                    <a:pt x="54" y="4"/>
                    <a:pt x="81" y="3"/>
                  </a:cubicBezTo>
                  <a:cubicBezTo>
                    <a:pt x="82" y="3"/>
                    <a:pt x="83" y="0"/>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05"/>
            <p:cNvSpPr/>
            <p:nvPr/>
          </p:nvSpPr>
          <p:spPr bwMode="auto">
            <a:xfrm>
              <a:off x="2573" y="2028"/>
              <a:ext cx="198" cy="12"/>
            </a:xfrm>
            <a:custGeom>
              <a:avLst/>
              <a:gdLst>
                <a:gd name="T0" fmla="*/ 82 w 84"/>
                <a:gd name="T1" fmla="*/ 2 h 5"/>
                <a:gd name="T2" fmla="*/ 1 w 84"/>
                <a:gd name="T3" fmla="*/ 3 h 5"/>
                <a:gd name="T4" fmla="*/ 1 w 84"/>
                <a:gd name="T5" fmla="*/ 5 h 5"/>
                <a:gd name="T6" fmla="*/ 82 w 84"/>
                <a:gd name="T7" fmla="*/ 3 h 5"/>
                <a:gd name="T8" fmla="*/ 82 w 84"/>
                <a:gd name="T9" fmla="*/ 2 h 5"/>
              </a:gdLst>
              <a:ahLst/>
              <a:cxnLst>
                <a:cxn ang="0">
                  <a:pos x="T0" y="T1"/>
                </a:cxn>
                <a:cxn ang="0">
                  <a:pos x="T2" y="T3"/>
                </a:cxn>
                <a:cxn ang="0">
                  <a:pos x="T4" y="T5"/>
                </a:cxn>
                <a:cxn ang="0">
                  <a:pos x="T6" y="T7"/>
                </a:cxn>
                <a:cxn ang="0">
                  <a:pos x="T8" y="T9"/>
                </a:cxn>
              </a:cxnLst>
              <a:rect l="0" t="0" r="r" b="b"/>
              <a:pathLst>
                <a:path w="84" h="5">
                  <a:moveTo>
                    <a:pt x="82" y="2"/>
                  </a:moveTo>
                  <a:cubicBezTo>
                    <a:pt x="55" y="0"/>
                    <a:pt x="28" y="2"/>
                    <a:pt x="1" y="3"/>
                  </a:cubicBezTo>
                  <a:cubicBezTo>
                    <a:pt x="0" y="3"/>
                    <a:pt x="0" y="5"/>
                    <a:pt x="1" y="5"/>
                  </a:cubicBezTo>
                  <a:cubicBezTo>
                    <a:pt x="28" y="5"/>
                    <a:pt x="55" y="5"/>
                    <a:pt x="82" y="3"/>
                  </a:cubicBezTo>
                  <a:cubicBezTo>
                    <a:pt x="84" y="3"/>
                    <a:pt x="84" y="2"/>
                    <a:pt x="8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06"/>
            <p:cNvSpPr/>
            <p:nvPr/>
          </p:nvSpPr>
          <p:spPr bwMode="auto">
            <a:xfrm>
              <a:off x="2577" y="1983"/>
              <a:ext cx="168" cy="21"/>
            </a:xfrm>
            <a:custGeom>
              <a:avLst/>
              <a:gdLst>
                <a:gd name="T0" fmla="*/ 70 w 71"/>
                <a:gd name="T1" fmla="*/ 6 h 9"/>
                <a:gd name="T2" fmla="*/ 34 w 71"/>
                <a:gd name="T3" fmla="*/ 3 h 9"/>
                <a:gd name="T4" fmla="*/ 1 w 71"/>
                <a:gd name="T5" fmla="*/ 3 h 9"/>
                <a:gd name="T6" fmla="*/ 0 w 71"/>
                <a:gd name="T7" fmla="*/ 4 h 9"/>
                <a:gd name="T8" fmla="*/ 0 w 71"/>
                <a:gd name="T9" fmla="*/ 5 h 9"/>
                <a:gd name="T10" fmla="*/ 1 w 71"/>
                <a:gd name="T11" fmla="*/ 6 h 9"/>
                <a:gd name="T12" fmla="*/ 1 w 71"/>
                <a:gd name="T13" fmla="*/ 6 h 9"/>
                <a:gd name="T14" fmla="*/ 2 w 71"/>
                <a:gd name="T15" fmla="*/ 5 h 9"/>
                <a:gd name="T16" fmla="*/ 19 w 71"/>
                <a:gd name="T17" fmla="*/ 4 h 9"/>
                <a:gd name="T18" fmla="*/ 37 w 71"/>
                <a:gd name="T19" fmla="*/ 5 h 9"/>
                <a:gd name="T20" fmla="*/ 70 w 71"/>
                <a:gd name="T21" fmla="*/ 9 h 9"/>
                <a:gd name="T22" fmla="*/ 70 w 71"/>
                <a:gd name="T2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9">
                  <a:moveTo>
                    <a:pt x="70" y="6"/>
                  </a:moveTo>
                  <a:cubicBezTo>
                    <a:pt x="58" y="4"/>
                    <a:pt x="46" y="3"/>
                    <a:pt x="34" y="3"/>
                  </a:cubicBezTo>
                  <a:cubicBezTo>
                    <a:pt x="24" y="2"/>
                    <a:pt x="11" y="0"/>
                    <a:pt x="1" y="3"/>
                  </a:cubicBezTo>
                  <a:cubicBezTo>
                    <a:pt x="0" y="3"/>
                    <a:pt x="0" y="3"/>
                    <a:pt x="0" y="4"/>
                  </a:cubicBezTo>
                  <a:cubicBezTo>
                    <a:pt x="0" y="4"/>
                    <a:pt x="0" y="5"/>
                    <a:pt x="0" y="5"/>
                  </a:cubicBezTo>
                  <a:cubicBezTo>
                    <a:pt x="0" y="5"/>
                    <a:pt x="0" y="5"/>
                    <a:pt x="1" y="6"/>
                  </a:cubicBezTo>
                  <a:cubicBezTo>
                    <a:pt x="1" y="6"/>
                    <a:pt x="1" y="6"/>
                    <a:pt x="1" y="6"/>
                  </a:cubicBezTo>
                  <a:cubicBezTo>
                    <a:pt x="2" y="6"/>
                    <a:pt x="3" y="5"/>
                    <a:pt x="2" y="5"/>
                  </a:cubicBezTo>
                  <a:cubicBezTo>
                    <a:pt x="3" y="6"/>
                    <a:pt x="16" y="4"/>
                    <a:pt x="19" y="4"/>
                  </a:cubicBezTo>
                  <a:cubicBezTo>
                    <a:pt x="25" y="5"/>
                    <a:pt x="31" y="5"/>
                    <a:pt x="37" y="5"/>
                  </a:cubicBezTo>
                  <a:cubicBezTo>
                    <a:pt x="48" y="6"/>
                    <a:pt x="59" y="8"/>
                    <a:pt x="70" y="9"/>
                  </a:cubicBezTo>
                  <a:cubicBezTo>
                    <a:pt x="71" y="9"/>
                    <a:pt x="71" y="7"/>
                    <a:pt x="7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07"/>
            <p:cNvSpPr/>
            <p:nvPr/>
          </p:nvSpPr>
          <p:spPr bwMode="auto">
            <a:xfrm>
              <a:off x="2580" y="1947"/>
              <a:ext cx="186" cy="12"/>
            </a:xfrm>
            <a:custGeom>
              <a:avLst/>
              <a:gdLst>
                <a:gd name="T0" fmla="*/ 78 w 79"/>
                <a:gd name="T1" fmla="*/ 2 h 5"/>
                <a:gd name="T2" fmla="*/ 1 w 79"/>
                <a:gd name="T3" fmla="*/ 3 h 5"/>
                <a:gd name="T4" fmla="*/ 1 w 79"/>
                <a:gd name="T5" fmla="*/ 4 h 5"/>
                <a:gd name="T6" fmla="*/ 78 w 79"/>
                <a:gd name="T7" fmla="*/ 5 h 5"/>
                <a:gd name="T8" fmla="*/ 78 w 79"/>
                <a:gd name="T9" fmla="*/ 2 h 5"/>
              </a:gdLst>
              <a:ahLst/>
              <a:cxnLst>
                <a:cxn ang="0">
                  <a:pos x="T0" y="T1"/>
                </a:cxn>
                <a:cxn ang="0">
                  <a:pos x="T2" y="T3"/>
                </a:cxn>
                <a:cxn ang="0">
                  <a:pos x="T4" y="T5"/>
                </a:cxn>
                <a:cxn ang="0">
                  <a:pos x="T6" y="T7"/>
                </a:cxn>
                <a:cxn ang="0">
                  <a:pos x="T8" y="T9"/>
                </a:cxn>
              </a:cxnLst>
              <a:rect l="0" t="0" r="r" b="b"/>
              <a:pathLst>
                <a:path w="79" h="5">
                  <a:moveTo>
                    <a:pt x="78" y="2"/>
                  </a:moveTo>
                  <a:cubicBezTo>
                    <a:pt x="52" y="0"/>
                    <a:pt x="26" y="1"/>
                    <a:pt x="1" y="3"/>
                  </a:cubicBezTo>
                  <a:cubicBezTo>
                    <a:pt x="0" y="3"/>
                    <a:pt x="0" y="4"/>
                    <a:pt x="1" y="4"/>
                  </a:cubicBezTo>
                  <a:cubicBezTo>
                    <a:pt x="26" y="4"/>
                    <a:pt x="52" y="5"/>
                    <a:pt x="78" y="5"/>
                  </a:cubicBezTo>
                  <a:cubicBezTo>
                    <a:pt x="79" y="5"/>
                    <a:pt x="79" y="2"/>
                    <a:pt x="7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08"/>
            <p:cNvSpPr/>
            <p:nvPr/>
          </p:nvSpPr>
          <p:spPr bwMode="auto">
            <a:xfrm>
              <a:off x="2599" y="1897"/>
              <a:ext cx="175" cy="10"/>
            </a:xfrm>
            <a:custGeom>
              <a:avLst/>
              <a:gdLst>
                <a:gd name="T0" fmla="*/ 73 w 74"/>
                <a:gd name="T1" fmla="*/ 1 h 4"/>
                <a:gd name="T2" fmla="*/ 1 w 74"/>
                <a:gd name="T3" fmla="*/ 2 h 4"/>
                <a:gd name="T4" fmla="*/ 1 w 74"/>
                <a:gd name="T5" fmla="*/ 4 h 4"/>
                <a:gd name="T6" fmla="*/ 73 w 74"/>
                <a:gd name="T7" fmla="*/ 3 h 4"/>
                <a:gd name="T8" fmla="*/ 73 w 74"/>
                <a:gd name="T9" fmla="*/ 1 h 4"/>
              </a:gdLst>
              <a:ahLst/>
              <a:cxnLst>
                <a:cxn ang="0">
                  <a:pos x="T0" y="T1"/>
                </a:cxn>
                <a:cxn ang="0">
                  <a:pos x="T2" y="T3"/>
                </a:cxn>
                <a:cxn ang="0">
                  <a:pos x="T4" y="T5"/>
                </a:cxn>
                <a:cxn ang="0">
                  <a:pos x="T6" y="T7"/>
                </a:cxn>
                <a:cxn ang="0">
                  <a:pos x="T8" y="T9"/>
                </a:cxn>
              </a:cxnLst>
              <a:rect l="0" t="0" r="r" b="b"/>
              <a:pathLst>
                <a:path w="74" h="4">
                  <a:moveTo>
                    <a:pt x="73" y="1"/>
                  </a:moveTo>
                  <a:cubicBezTo>
                    <a:pt x="49" y="0"/>
                    <a:pt x="25" y="1"/>
                    <a:pt x="1" y="2"/>
                  </a:cubicBezTo>
                  <a:cubicBezTo>
                    <a:pt x="0" y="2"/>
                    <a:pt x="0" y="4"/>
                    <a:pt x="1" y="4"/>
                  </a:cubicBezTo>
                  <a:cubicBezTo>
                    <a:pt x="25" y="4"/>
                    <a:pt x="49" y="4"/>
                    <a:pt x="73" y="3"/>
                  </a:cubicBezTo>
                  <a:cubicBezTo>
                    <a:pt x="74" y="3"/>
                    <a:pt x="74" y="1"/>
                    <a:pt x="7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09"/>
            <p:cNvSpPr/>
            <p:nvPr/>
          </p:nvSpPr>
          <p:spPr bwMode="auto">
            <a:xfrm>
              <a:off x="2596" y="1845"/>
              <a:ext cx="180" cy="14"/>
            </a:xfrm>
            <a:custGeom>
              <a:avLst/>
              <a:gdLst>
                <a:gd name="T0" fmla="*/ 75 w 76"/>
                <a:gd name="T1" fmla="*/ 1 h 6"/>
                <a:gd name="T2" fmla="*/ 2 w 76"/>
                <a:gd name="T3" fmla="*/ 4 h 6"/>
                <a:gd name="T4" fmla="*/ 2 w 76"/>
                <a:gd name="T5" fmla="*/ 6 h 6"/>
                <a:gd name="T6" fmla="*/ 75 w 76"/>
                <a:gd name="T7" fmla="*/ 3 h 6"/>
                <a:gd name="T8" fmla="*/ 75 w 76"/>
                <a:gd name="T9" fmla="*/ 1 h 6"/>
              </a:gdLst>
              <a:ahLst/>
              <a:cxnLst>
                <a:cxn ang="0">
                  <a:pos x="T0" y="T1"/>
                </a:cxn>
                <a:cxn ang="0">
                  <a:pos x="T2" y="T3"/>
                </a:cxn>
                <a:cxn ang="0">
                  <a:pos x="T4" y="T5"/>
                </a:cxn>
                <a:cxn ang="0">
                  <a:pos x="T6" y="T7"/>
                </a:cxn>
                <a:cxn ang="0">
                  <a:pos x="T8" y="T9"/>
                </a:cxn>
              </a:cxnLst>
              <a:rect l="0" t="0" r="r" b="b"/>
              <a:pathLst>
                <a:path w="76" h="6">
                  <a:moveTo>
                    <a:pt x="75" y="1"/>
                  </a:moveTo>
                  <a:cubicBezTo>
                    <a:pt x="51" y="0"/>
                    <a:pt x="26" y="2"/>
                    <a:pt x="2" y="4"/>
                  </a:cubicBezTo>
                  <a:cubicBezTo>
                    <a:pt x="1" y="4"/>
                    <a:pt x="0" y="6"/>
                    <a:pt x="2" y="6"/>
                  </a:cubicBezTo>
                  <a:cubicBezTo>
                    <a:pt x="26" y="4"/>
                    <a:pt x="51" y="4"/>
                    <a:pt x="75" y="3"/>
                  </a:cubicBezTo>
                  <a:cubicBezTo>
                    <a:pt x="76" y="3"/>
                    <a:pt x="76" y="1"/>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10"/>
            <p:cNvSpPr/>
            <p:nvPr/>
          </p:nvSpPr>
          <p:spPr bwMode="auto">
            <a:xfrm>
              <a:off x="2575" y="1802"/>
              <a:ext cx="196" cy="12"/>
            </a:xfrm>
            <a:custGeom>
              <a:avLst/>
              <a:gdLst>
                <a:gd name="T0" fmla="*/ 81 w 83"/>
                <a:gd name="T1" fmla="*/ 3 h 5"/>
                <a:gd name="T2" fmla="*/ 1 w 83"/>
                <a:gd name="T3" fmla="*/ 1 h 5"/>
                <a:gd name="T4" fmla="*/ 1 w 83"/>
                <a:gd name="T5" fmla="*/ 3 h 5"/>
                <a:gd name="T6" fmla="*/ 81 w 83"/>
                <a:gd name="T7" fmla="*/ 5 h 5"/>
                <a:gd name="T8" fmla="*/ 81 w 83"/>
                <a:gd name="T9" fmla="*/ 3 h 5"/>
              </a:gdLst>
              <a:ahLst/>
              <a:cxnLst>
                <a:cxn ang="0">
                  <a:pos x="T0" y="T1"/>
                </a:cxn>
                <a:cxn ang="0">
                  <a:pos x="T2" y="T3"/>
                </a:cxn>
                <a:cxn ang="0">
                  <a:pos x="T4" y="T5"/>
                </a:cxn>
                <a:cxn ang="0">
                  <a:pos x="T6" y="T7"/>
                </a:cxn>
                <a:cxn ang="0">
                  <a:pos x="T8" y="T9"/>
                </a:cxn>
              </a:cxnLst>
              <a:rect l="0" t="0" r="r" b="b"/>
              <a:pathLst>
                <a:path w="83" h="5">
                  <a:moveTo>
                    <a:pt x="81" y="3"/>
                  </a:moveTo>
                  <a:cubicBezTo>
                    <a:pt x="55" y="0"/>
                    <a:pt x="28" y="0"/>
                    <a:pt x="1" y="1"/>
                  </a:cubicBezTo>
                  <a:cubicBezTo>
                    <a:pt x="0" y="1"/>
                    <a:pt x="0" y="3"/>
                    <a:pt x="1" y="3"/>
                  </a:cubicBezTo>
                  <a:cubicBezTo>
                    <a:pt x="28" y="2"/>
                    <a:pt x="55" y="3"/>
                    <a:pt x="81" y="5"/>
                  </a:cubicBezTo>
                  <a:cubicBezTo>
                    <a:pt x="83" y="5"/>
                    <a:pt x="83" y="3"/>
                    <a:pt x="8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11"/>
            <p:cNvSpPr/>
            <p:nvPr/>
          </p:nvSpPr>
          <p:spPr bwMode="auto">
            <a:xfrm>
              <a:off x="2587" y="1755"/>
              <a:ext cx="165" cy="12"/>
            </a:xfrm>
            <a:custGeom>
              <a:avLst/>
              <a:gdLst>
                <a:gd name="T0" fmla="*/ 68 w 70"/>
                <a:gd name="T1" fmla="*/ 3 h 5"/>
                <a:gd name="T2" fmla="*/ 0 w 70"/>
                <a:gd name="T3" fmla="*/ 0 h 5"/>
                <a:gd name="T4" fmla="*/ 0 w 70"/>
                <a:gd name="T5" fmla="*/ 1 h 5"/>
                <a:gd name="T6" fmla="*/ 68 w 70"/>
                <a:gd name="T7" fmla="*/ 5 h 5"/>
                <a:gd name="T8" fmla="*/ 68 w 70"/>
                <a:gd name="T9" fmla="*/ 3 h 5"/>
              </a:gdLst>
              <a:ahLst/>
              <a:cxnLst>
                <a:cxn ang="0">
                  <a:pos x="T0" y="T1"/>
                </a:cxn>
                <a:cxn ang="0">
                  <a:pos x="T2" y="T3"/>
                </a:cxn>
                <a:cxn ang="0">
                  <a:pos x="T4" y="T5"/>
                </a:cxn>
                <a:cxn ang="0">
                  <a:pos x="T6" y="T7"/>
                </a:cxn>
                <a:cxn ang="0">
                  <a:pos x="T8" y="T9"/>
                </a:cxn>
              </a:cxnLst>
              <a:rect l="0" t="0" r="r" b="b"/>
              <a:pathLst>
                <a:path w="70" h="5">
                  <a:moveTo>
                    <a:pt x="68" y="3"/>
                  </a:moveTo>
                  <a:cubicBezTo>
                    <a:pt x="46" y="1"/>
                    <a:pt x="23" y="0"/>
                    <a:pt x="0" y="0"/>
                  </a:cubicBezTo>
                  <a:cubicBezTo>
                    <a:pt x="0" y="0"/>
                    <a:pt x="0" y="1"/>
                    <a:pt x="0" y="1"/>
                  </a:cubicBezTo>
                  <a:cubicBezTo>
                    <a:pt x="23" y="2"/>
                    <a:pt x="46" y="4"/>
                    <a:pt x="68" y="5"/>
                  </a:cubicBezTo>
                  <a:cubicBezTo>
                    <a:pt x="70" y="5"/>
                    <a:pt x="70" y="3"/>
                    <a:pt x="6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12"/>
            <p:cNvSpPr/>
            <p:nvPr/>
          </p:nvSpPr>
          <p:spPr bwMode="auto">
            <a:xfrm>
              <a:off x="2563" y="1705"/>
              <a:ext cx="199" cy="21"/>
            </a:xfrm>
            <a:custGeom>
              <a:avLst/>
              <a:gdLst>
                <a:gd name="T0" fmla="*/ 83 w 84"/>
                <a:gd name="T1" fmla="*/ 6 h 9"/>
                <a:gd name="T2" fmla="*/ 36 w 84"/>
                <a:gd name="T3" fmla="*/ 2 h 9"/>
                <a:gd name="T4" fmla="*/ 0 w 84"/>
                <a:gd name="T5" fmla="*/ 5 h 9"/>
                <a:gd name="T6" fmla="*/ 0 w 84"/>
                <a:gd name="T7" fmla="*/ 6 h 9"/>
                <a:gd name="T8" fmla="*/ 0 w 84"/>
                <a:gd name="T9" fmla="*/ 8 h 9"/>
                <a:gd name="T10" fmla="*/ 2 w 84"/>
                <a:gd name="T11" fmla="*/ 8 h 9"/>
                <a:gd name="T12" fmla="*/ 82 w 84"/>
                <a:gd name="T13" fmla="*/ 9 h 9"/>
                <a:gd name="T14" fmla="*/ 83 w 84"/>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9">
                  <a:moveTo>
                    <a:pt x="83" y="6"/>
                  </a:moveTo>
                  <a:cubicBezTo>
                    <a:pt x="67" y="3"/>
                    <a:pt x="52" y="2"/>
                    <a:pt x="36" y="2"/>
                  </a:cubicBezTo>
                  <a:cubicBezTo>
                    <a:pt x="26" y="2"/>
                    <a:pt x="9" y="0"/>
                    <a:pt x="0" y="5"/>
                  </a:cubicBezTo>
                  <a:cubicBezTo>
                    <a:pt x="0" y="6"/>
                    <a:pt x="0" y="6"/>
                    <a:pt x="0" y="6"/>
                  </a:cubicBezTo>
                  <a:cubicBezTo>
                    <a:pt x="0" y="7"/>
                    <a:pt x="0" y="7"/>
                    <a:pt x="0" y="8"/>
                  </a:cubicBezTo>
                  <a:cubicBezTo>
                    <a:pt x="0" y="9"/>
                    <a:pt x="2" y="9"/>
                    <a:pt x="2" y="8"/>
                  </a:cubicBezTo>
                  <a:cubicBezTo>
                    <a:pt x="1" y="0"/>
                    <a:pt x="76" y="8"/>
                    <a:pt x="82" y="9"/>
                  </a:cubicBezTo>
                  <a:cubicBezTo>
                    <a:pt x="84" y="9"/>
                    <a:pt x="84" y="6"/>
                    <a:pt x="8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13"/>
            <p:cNvSpPr/>
            <p:nvPr/>
          </p:nvSpPr>
          <p:spPr bwMode="auto">
            <a:xfrm>
              <a:off x="2565" y="1681"/>
              <a:ext cx="206" cy="14"/>
            </a:xfrm>
            <a:custGeom>
              <a:avLst/>
              <a:gdLst>
                <a:gd name="T0" fmla="*/ 86 w 87"/>
                <a:gd name="T1" fmla="*/ 4 h 6"/>
                <a:gd name="T2" fmla="*/ 1 w 87"/>
                <a:gd name="T3" fmla="*/ 0 h 6"/>
                <a:gd name="T4" fmla="*/ 1 w 87"/>
                <a:gd name="T5" fmla="*/ 2 h 6"/>
                <a:gd name="T6" fmla="*/ 85 w 87"/>
                <a:gd name="T7" fmla="*/ 6 h 6"/>
                <a:gd name="T8" fmla="*/ 86 w 87"/>
                <a:gd name="T9" fmla="*/ 4 h 6"/>
              </a:gdLst>
              <a:ahLst/>
              <a:cxnLst>
                <a:cxn ang="0">
                  <a:pos x="T0" y="T1"/>
                </a:cxn>
                <a:cxn ang="0">
                  <a:pos x="T2" y="T3"/>
                </a:cxn>
                <a:cxn ang="0">
                  <a:pos x="T4" y="T5"/>
                </a:cxn>
                <a:cxn ang="0">
                  <a:pos x="T6" y="T7"/>
                </a:cxn>
                <a:cxn ang="0">
                  <a:pos x="T8" y="T9"/>
                </a:cxn>
              </a:cxnLst>
              <a:rect l="0" t="0" r="r" b="b"/>
              <a:pathLst>
                <a:path w="87" h="6">
                  <a:moveTo>
                    <a:pt x="86" y="4"/>
                  </a:moveTo>
                  <a:cubicBezTo>
                    <a:pt x="58" y="0"/>
                    <a:pt x="29" y="0"/>
                    <a:pt x="1" y="0"/>
                  </a:cubicBezTo>
                  <a:cubicBezTo>
                    <a:pt x="0" y="0"/>
                    <a:pt x="0" y="2"/>
                    <a:pt x="1" y="2"/>
                  </a:cubicBezTo>
                  <a:cubicBezTo>
                    <a:pt x="29" y="2"/>
                    <a:pt x="57" y="5"/>
                    <a:pt x="85" y="6"/>
                  </a:cubicBezTo>
                  <a:cubicBezTo>
                    <a:pt x="87" y="6"/>
                    <a:pt x="87" y="4"/>
                    <a:pt x="8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14"/>
            <p:cNvSpPr>
              <a:spLocks noEditPoints="1"/>
            </p:cNvSpPr>
            <p:nvPr/>
          </p:nvSpPr>
          <p:spPr bwMode="auto">
            <a:xfrm>
              <a:off x="2038" y="2330"/>
              <a:ext cx="166" cy="381"/>
            </a:xfrm>
            <a:custGeom>
              <a:avLst/>
              <a:gdLst>
                <a:gd name="T0" fmla="*/ 66 w 70"/>
                <a:gd name="T1" fmla="*/ 54 h 160"/>
                <a:gd name="T2" fmla="*/ 65 w 70"/>
                <a:gd name="T3" fmla="*/ 52 h 160"/>
                <a:gd name="T4" fmla="*/ 64 w 70"/>
                <a:gd name="T5" fmla="*/ 33 h 160"/>
                <a:gd name="T6" fmla="*/ 64 w 70"/>
                <a:gd name="T7" fmla="*/ 13 h 160"/>
                <a:gd name="T8" fmla="*/ 61 w 70"/>
                <a:gd name="T9" fmla="*/ 10 h 160"/>
                <a:gd name="T10" fmla="*/ 42 w 70"/>
                <a:gd name="T11" fmla="*/ 11 h 160"/>
                <a:gd name="T12" fmla="*/ 40 w 70"/>
                <a:gd name="T13" fmla="*/ 11 h 160"/>
                <a:gd name="T14" fmla="*/ 23 w 70"/>
                <a:gd name="T15" fmla="*/ 12 h 160"/>
                <a:gd name="T16" fmla="*/ 5 w 70"/>
                <a:gd name="T17" fmla="*/ 17 h 160"/>
                <a:gd name="T18" fmla="*/ 6 w 70"/>
                <a:gd name="T19" fmla="*/ 15 h 160"/>
                <a:gd name="T20" fmla="*/ 22 w 70"/>
                <a:gd name="T21" fmla="*/ 36 h 160"/>
                <a:gd name="T22" fmla="*/ 22 w 70"/>
                <a:gd name="T23" fmla="*/ 38 h 160"/>
                <a:gd name="T24" fmla="*/ 6 w 70"/>
                <a:gd name="T25" fmla="*/ 64 h 160"/>
                <a:gd name="T26" fmla="*/ 5 w 70"/>
                <a:gd name="T27" fmla="*/ 81 h 160"/>
                <a:gd name="T28" fmla="*/ 2 w 70"/>
                <a:gd name="T29" fmla="*/ 81 h 160"/>
                <a:gd name="T30" fmla="*/ 2 w 70"/>
                <a:gd name="T31" fmla="*/ 84 h 160"/>
                <a:gd name="T32" fmla="*/ 3 w 70"/>
                <a:gd name="T33" fmla="*/ 109 h 160"/>
                <a:gd name="T34" fmla="*/ 2 w 70"/>
                <a:gd name="T35" fmla="*/ 126 h 160"/>
                <a:gd name="T36" fmla="*/ 6 w 70"/>
                <a:gd name="T37" fmla="*/ 144 h 160"/>
                <a:gd name="T38" fmla="*/ 7 w 70"/>
                <a:gd name="T39" fmla="*/ 146 h 160"/>
                <a:gd name="T40" fmla="*/ 27 w 70"/>
                <a:gd name="T41" fmla="*/ 150 h 160"/>
                <a:gd name="T42" fmla="*/ 27 w 70"/>
                <a:gd name="T43" fmla="*/ 153 h 160"/>
                <a:gd name="T44" fmla="*/ 41 w 70"/>
                <a:gd name="T45" fmla="*/ 153 h 160"/>
                <a:gd name="T46" fmla="*/ 41 w 70"/>
                <a:gd name="T47" fmla="*/ 156 h 160"/>
                <a:gd name="T48" fmla="*/ 44 w 70"/>
                <a:gd name="T49" fmla="*/ 156 h 160"/>
                <a:gd name="T50" fmla="*/ 44 w 70"/>
                <a:gd name="T51" fmla="*/ 153 h 160"/>
                <a:gd name="T52" fmla="*/ 63 w 70"/>
                <a:gd name="T53" fmla="*/ 142 h 160"/>
                <a:gd name="T54" fmla="*/ 67 w 70"/>
                <a:gd name="T55" fmla="*/ 138 h 160"/>
                <a:gd name="T56" fmla="*/ 66 w 70"/>
                <a:gd name="T57" fmla="*/ 119 h 160"/>
                <a:gd name="T58" fmla="*/ 66 w 70"/>
                <a:gd name="T59" fmla="*/ 117 h 160"/>
                <a:gd name="T60" fmla="*/ 68 w 70"/>
                <a:gd name="T61" fmla="*/ 96 h 160"/>
                <a:gd name="T62" fmla="*/ 69 w 70"/>
                <a:gd name="T63" fmla="*/ 77 h 160"/>
                <a:gd name="T64" fmla="*/ 22 w 70"/>
                <a:gd name="T65" fmla="*/ 83 h 160"/>
                <a:gd name="T66" fmla="*/ 7 w 70"/>
                <a:gd name="T67" fmla="*/ 107 h 160"/>
                <a:gd name="T68" fmla="*/ 23 w 70"/>
                <a:gd name="T69" fmla="*/ 108 h 160"/>
                <a:gd name="T70" fmla="*/ 7 w 70"/>
                <a:gd name="T71" fmla="*/ 125 h 160"/>
                <a:gd name="T72" fmla="*/ 7 w 70"/>
                <a:gd name="T73" fmla="*/ 127 h 160"/>
                <a:gd name="T74" fmla="*/ 25 w 70"/>
                <a:gd name="T75" fmla="*/ 142 h 160"/>
                <a:gd name="T76" fmla="*/ 24 w 70"/>
                <a:gd name="T77" fmla="*/ 38 h 160"/>
                <a:gd name="T78" fmla="*/ 24 w 70"/>
                <a:gd name="T79" fmla="*/ 58 h 160"/>
                <a:gd name="T80" fmla="*/ 25 w 70"/>
                <a:gd name="T81" fmla="*/ 80 h 160"/>
                <a:gd name="T82" fmla="*/ 25 w 70"/>
                <a:gd name="T83" fmla="*/ 83 h 160"/>
                <a:gd name="T84" fmla="*/ 26 w 70"/>
                <a:gd name="T85" fmla="*/ 104 h 160"/>
                <a:gd name="T86" fmla="*/ 39 w 70"/>
                <a:gd name="T87" fmla="*/ 105 h 160"/>
                <a:gd name="T88" fmla="*/ 26 w 70"/>
                <a:gd name="T89" fmla="*/ 107 h 160"/>
                <a:gd name="T90" fmla="*/ 39 w 70"/>
                <a:gd name="T91" fmla="*/ 124 h 160"/>
                <a:gd name="T92" fmla="*/ 39 w 70"/>
                <a:gd name="T93" fmla="*/ 35 h 160"/>
                <a:gd name="T94" fmla="*/ 36 w 70"/>
                <a:gd name="T95" fmla="*/ 14 h 160"/>
                <a:gd name="T96" fmla="*/ 42 w 70"/>
                <a:gd name="T97" fmla="*/ 14 h 160"/>
                <a:gd name="T98" fmla="*/ 42 w 70"/>
                <a:gd name="T99" fmla="*/ 35 h 160"/>
                <a:gd name="T100" fmla="*/ 61 w 70"/>
                <a:gd name="T101" fmla="*/ 36 h 160"/>
                <a:gd name="T102" fmla="*/ 42 w 70"/>
                <a:gd name="T103" fmla="*/ 38 h 160"/>
                <a:gd name="T104" fmla="*/ 63 w 70"/>
                <a:gd name="T105" fmla="*/ 75 h 160"/>
                <a:gd name="T106" fmla="*/ 63 w 70"/>
                <a:gd name="T107" fmla="*/ 137 h 160"/>
                <a:gd name="T108" fmla="*/ 63 w 70"/>
                <a:gd name="T109" fmla="*/ 120 h 160"/>
                <a:gd name="T110" fmla="*/ 43 w 70"/>
                <a:gd name="T111" fmla="*/ 121 h 160"/>
                <a:gd name="T112" fmla="*/ 63 w 70"/>
                <a:gd name="T113" fmla="*/ 118 h 160"/>
                <a:gd name="T114" fmla="*/ 43 w 70"/>
                <a:gd name="T115" fmla="*/ 8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160">
                  <a:moveTo>
                    <a:pt x="68" y="74"/>
                  </a:moveTo>
                  <a:cubicBezTo>
                    <a:pt x="68" y="74"/>
                    <a:pt x="67" y="75"/>
                    <a:pt x="66" y="75"/>
                  </a:cubicBezTo>
                  <a:cubicBezTo>
                    <a:pt x="66" y="68"/>
                    <a:pt x="66" y="61"/>
                    <a:pt x="66" y="54"/>
                  </a:cubicBezTo>
                  <a:cubicBezTo>
                    <a:pt x="66" y="54"/>
                    <a:pt x="66" y="54"/>
                    <a:pt x="66" y="54"/>
                  </a:cubicBezTo>
                  <a:cubicBezTo>
                    <a:pt x="67" y="54"/>
                    <a:pt x="67" y="52"/>
                    <a:pt x="66" y="52"/>
                  </a:cubicBezTo>
                  <a:cubicBezTo>
                    <a:pt x="66" y="52"/>
                    <a:pt x="66" y="52"/>
                    <a:pt x="65" y="52"/>
                  </a:cubicBezTo>
                  <a:cubicBezTo>
                    <a:pt x="65" y="47"/>
                    <a:pt x="65" y="41"/>
                    <a:pt x="64" y="36"/>
                  </a:cubicBezTo>
                  <a:cubicBezTo>
                    <a:pt x="64" y="35"/>
                    <a:pt x="64" y="35"/>
                    <a:pt x="65" y="35"/>
                  </a:cubicBezTo>
                  <a:cubicBezTo>
                    <a:pt x="66" y="35"/>
                    <a:pt x="66" y="33"/>
                    <a:pt x="64" y="33"/>
                  </a:cubicBezTo>
                  <a:cubicBezTo>
                    <a:pt x="64" y="33"/>
                    <a:pt x="64" y="33"/>
                    <a:pt x="64" y="33"/>
                  </a:cubicBezTo>
                  <a:cubicBezTo>
                    <a:pt x="63" y="26"/>
                    <a:pt x="62" y="20"/>
                    <a:pt x="61" y="13"/>
                  </a:cubicBezTo>
                  <a:cubicBezTo>
                    <a:pt x="62" y="13"/>
                    <a:pt x="63" y="13"/>
                    <a:pt x="64" y="13"/>
                  </a:cubicBezTo>
                  <a:cubicBezTo>
                    <a:pt x="66" y="13"/>
                    <a:pt x="66" y="10"/>
                    <a:pt x="64" y="10"/>
                  </a:cubicBezTo>
                  <a:cubicBezTo>
                    <a:pt x="63" y="10"/>
                    <a:pt x="62" y="10"/>
                    <a:pt x="61" y="10"/>
                  </a:cubicBezTo>
                  <a:cubicBezTo>
                    <a:pt x="61" y="10"/>
                    <a:pt x="61" y="10"/>
                    <a:pt x="61" y="10"/>
                  </a:cubicBezTo>
                  <a:cubicBezTo>
                    <a:pt x="61" y="9"/>
                    <a:pt x="59" y="9"/>
                    <a:pt x="59" y="10"/>
                  </a:cubicBezTo>
                  <a:cubicBezTo>
                    <a:pt x="59" y="10"/>
                    <a:pt x="59" y="10"/>
                    <a:pt x="59" y="10"/>
                  </a:cubicBezTo>
                  <a:cubicBezTo>
                    <a:pt x="53" y="11"/>
                    <a:pt x="48" y="11"/>
                    <a:pt x="42" y="11"/>
                  </a:cubicBezTo>
                  <a:cubicBezTo>
                    <a:pt x="42" y="8"/>
                    <a:pt x="42" y="4"/>
                    <a:pt x="42" y="1"/>
                  </a:cubicBezTo>
                  <a:cubicBezTo>
                    <a:pt x="42" y="0"/>
                    <a:pt x="41" y="0"/>
                    <a:pt x="41" y="1"/>
                  </a:cubicBezTo>
                  <a:cubicBezTo>
                    <a:pt x="41" y="4"/>
                    <a:pt x="41" y="8"/>
                    <a:pt x="40" y="11"/>
                  </a:cubicBezTo>
                  <a:cubicBezTo>
                    <a:pt x="35" y="12"/>
                    <a:pt x="30" y="12"/>
                    <a:pt x="25" y="12"/>
                  </a:cubicBezTo>
                  <a:cubicBezTo>
                    <a:pt x="24" y="12"/>
                    <a:pt x="24" y="12"/>
                    <a:pt x="23" y="12"/>
                  </a:cubicBezTo>
                  <a:cubicBezTo>
                    <a:pt x="23" y="12"/>
                    <a:pt x="23" y="12"/>
                    <a:pt x="23" y="12"/>
                  </a:cubicBezTo>
                  <a:cubicBezTo>
                    <a:pt x="17" y="12"/>
                    <a:pt x="8" y="11"/>
                    <a:pt x="5" y="15"/>
                  </a:cubicBezTo>
                  <a:cubicBezTo>
                    <a:pt x="4" y="15"/>
                    <a:pt x="4" y="16"/>
                    <a:pt x="5" y="16"/>
                  </a:cubicBezTo>
                  <a:cubicBezTo>
                    <a:pt x="5" y="17"/>
                    <a:pt x="5" y="17"/>
                    <a:pt x="5" y="17"/>
                  </a:cubicBezTo>
                  <a:cubicBezTo>
                    <a:pt x="5" y="17"/>
                    <a:pt x="6" y="17"/>
                    <a:pt x="6" y="17"/>
                  </a:cubicBezTo>
                  <a:cubicBezTo>
                    <a:pt x="7" y="17"/>
                    <a:pt x="7" y="16"/>
                    <a:pt x="7" y="16"/>
                  </a:cubicBezTo>
                  <a:cubicBezTo>
                    <a:pt x="8" y="16"/>
                    <a:pt x="7" y="14"/>
                    <a:pt x="6" y="15"/>
                  </a:cubicBezTo>
                  <a:cubicBezTo>
                    <a:pt x="8" y="14"/>
                    <a:pt x="17" y="15"/>
                    <a:pt x="20" y="15"/>
                  </a:cubicBezTo>
                  <a:cubicBezTo>
                    <a:pt x="21" y="15"/>
                    <a:pt x="22" y="15"/>
                    <a:pt x="22" y="15"/>
                  </a:cubicBezTo>
                  <a:cubicBezTo>
                    <a:pt x="22" y="22"/>
                    <a:pt x="22" y="29"/>
                    <a:pt x="22" y="36"/>
                  </a:cubicBezTo>
                  <a:cubicBezTo>
                    <a:pt x="16" y="36"/>
                    <a:pt x="10" y="36"/>
                    <a:pt x="4" y="36"/>
                  </a:cubicBezTo>
                  <a:cubicBezTo>
                    <a:pt x="3" y="36"/>
                    <a:pt x="3" y="38"/>
                    <a:pt x="4" y="38"/>
                  </a:cubicBezTo>
                  <a:cubicBezTo>
                    <a:pt x="10" y="38"/>
                    <a:pt x="16" y="38"/>
                    <a:pt x="22" y="38"/>
                  </a:cubicBezTo>
                  <a:cubicBezTo>
                    <a:pt x="22" y="45"/>
                    <a:pt x="22" y="52"/>
                    <a:pt x="22" y="59"/>
                  </a:cubicBezTo>
                  <a:cubicBezTo>
                    <a:pt x="16" y="60"/>
                    <a:pt x="11" y="61"/>
                    <a:pt x="5" y="62"/>
                  </a:cubicBezTo>
                  <a:cubicBezTo>
                    <a:pt x="4" y="62"/>
                    <a:pt x="5" y="64"/>
                    <a:pt x="6" y="64"/>
                  </a:cubicBezTo>
                  <a:cubicBezTo>
                    <a:pt x="11" y="63"/>
                    <a:pt x="16" y="62"/>
                    <a:pt x="22" y="61"/>
                  </a:cubicBezTo>
                  <a:cubicBezTo>
                    <a:pt x="22" y="68"/>
                    <a:pt x="22" y="74"/>
                    <a:pt x="22" y="80"/>
                  </a:cubicBezTo>
                  <a:cubicBezTo>
                    <a:pt x="16" y="80"/>
                    <a:pt x="11" y="81"/>
                    <a:pt x="5" y="81"/>
                  </a:cubicBezTo>
                  <a:cubicBezTo>
                    <a:pt x="4" y="58"/>
                    <a:pt x="3" y="34"/>
                    <a:pt x="2" y="10"/>
                  </a:cubicBezTo>
                  <a:cubicBezTo>
                    <a:pt x="2" y="9"/>
                    <a:pt x="1" y="9"/>
                    <a:pt x="1" y="10"/>
                  </a:cubicBezTo>
                  <a:cubicBezTo>
                    <a:pt x="1" y="34"/>
                    <a:pt x="1" y="58"/>
                    <a:pt x="2" y="81"/>
                  </a:cubicBezTo>
                  <a:cubicBezTo>
                    <a:pt x="2" y="81"/>
                    <a:pt x="2" y="81"/>
                    <a:pt x="2" y="81"/>
                  </a:cubicBezTo>
                  <a:cubicBezTo>
                    <a:pt x="0" y="81"/>
                    <a:pt x="0" y="84"/>
                    <a:pt x="2" y="84"/>
                  </a:cubicBezTo>
                  <a:cubicBezTo>
                    <a:pt x="2" y="84"/>
                    <a:pt x="2" y="84"/>
                    <a:pt x="2" y="84"/>
                  </a:cubicBezTo>
                  <a:cubicBezTo>
                    <a:pt x="2" y="91"/>
                    <a:pt x="3" y="99"/>
                    <a:pt x="3" y="107"/>
                  </a:cubicBezTo>
                  <a:cubicBezTo>
                    <a:pt x="3" y="107"/>
                    <a:pt x="3" y="107"/>
                    <a:pt x="3" y="107"/>
                  </a:cubicBezTo>
                  <a:cubicBezTo>
                    <a:pt x="2" y="107"/>
                    <a:pt x="2" y="109"/>
                    <a:pt x="3" y="109"/>
                  </a:cubicBezTo>
                  <a:cubicBezTo>
                    <a:pt x="3" y="109"/>
                    <a:pt x="3" y="109"/>
                    <a:pt x="4" y="109"/>
                  </a:cubicBezTo>
                  <a:cubicBezTo>
                    <a:pt x="4" y="114"/>
                    <a:pt x="4" y="120"/>
                    <a:pt x="5" y="125"/>
                  </a:cubicBezTo>
                  <a:cubicBezTo>
                    <a:pt x="4" y="125"/>
                    <a:pt x="3" y="126"/>
                    <a:pt x="2" y="126"/>
                  </a:cubicBezTo>
                  <a:cubicBezTo>
                    <a:pt x="1" y="126"/>
                    <a:pt x="1" y="127"/>
                    <a:pt x="2" y="127"/>
                  </a:cubicBezTo>
                  <a:cubicBezTo>
                    <a:pt x="3" y="127"/>
                    <a:pt x="4" y="127"/>
                    <a:pt x="5" y="127"/>
                  </a:cubicBezTo>
                  <a:cubicBezTo>
                    <a:pt x="5" y="133"/>
                    <a:pt x="6" y="138"/>
                    <a:pt x="6" y="144"/>
                  </a:cubicBezTo>
                  <a:cubicBezTo>
                    <a:pt x="5" y="144"/>
                    <a:pt x="3" y="144"/>
                    <a:pt x="2" y="144"/>
                  </a:cubicBezTo>
                  <a:cubicBezTo>
                    <a:pt x="1" y="145"/>
                    <a:pt x="1" y="146"/>
                    <a:pt x="2" y="146"/>
                  </a:cubicBezTo>
                  <a:cubicBezTo>
                    <a:pt x="3" y="146"/>
                    <a:pt x="5" y="146"/>
                    <a:pt x="7" y="146"/>
                  </a:cubicBezTo>
                  <a:cubicBezTo>
                    <a:pt x="7" y="146"/>
                    <a:pt x="7" y="146"/>
                    <a:pt x="7" y="146"/>
                  </a:cubicBezTo>
                  <a:cubicBezTo>
                    <a:pt x="14" y="146"/>
                    <a:pt x="20" y="146"/>
                    <a:pt x="26" y="145"/>
                  </a:cubicBezTo>
                  <a:cubicBezTo>
                    <a:pt x="26" y="147"/>
                    <a:pt x="26" y="148"/>
                    <a:pt x="27" y="150"/>
                  </a:cubicBezTo>
                  <a:cubicBezTo>
                    <a:pt x="27" y="149"/>
                    <a:pt x="25" y="149"/>
                    <a:pt x="25" y="150"/>
                  </a:cubicBezTo>
                  <a:cubicBezTo>
                    <a:pt x="24" y="151"/>
                    <a:pt x="24" y="152"/>
                    <a:pt x="24" y="153"/>
                  </a:cubicBezTo>
                  <a:cubicBezTo>
                    <a:pt x="24" y="155"/>
                    <a:pt x="27" y="155"/>
                    <a:pt x="27" y="153"/>
                  </a:cubicBezTo>
                  <a:cubicBezTo>
                    <a:pt x="27" y="150"/>
                    <a:pt x="27" y="148"/>
                    <a:pt x="27" y="145"/>
                  </a:cubicBezTo>
                  <a:cubicBezTo>
                    <a:pt x="31" y="145"/>
                    <a:pt x="36" y="144"/>
                    <a:pt x="40" y="144"/>
                  </a:cubicBezTo>
                  <a:cubicBezTo>
                    <a:pt x="40" y="147"/>
                    <a:pt x="40" y="150"/>
                    <a:pt x="41" y="153"/>
                  </a:cubicBezTo>
                  <a:cubicBezTo>
                    <a:pt x="28" y="155"/>
                    <a:pt x="15" y="156"/>
                    <a:pt x="2" y="156"/>
                  </a:cubicBezTo>
                  <a:cubicBezTo>
                    <a:pt x="1" y="156"/>
                    <a:pt x="1" y="158"/>
                    <a:pt x="2" y="158"/>
                  </a:cubicBezTo>
                  <a:cubicBezTo>
                    <a:pt x="15" y="158"/>
                    <a:pt x="28" y="158"/>
                    <a:pt x="41" y="156"/>
                  </a:cubicBezTo>
                  <a:cubicBezTo>
                    <a:pt x="41" y="157"/>
                    <a:pt x="41" y="158"/>
                    <a:pt x="41" y="158"/>
                  </a:cubicBezTo>
                  <a:cubicBezTo>
                    <a:pt x="41" y="160"/>
                    <a:pt x="44" y="160"/>
                    <a:pt x="44" y="158"/>
                  </a:cubicBezTo>
                  <a:cubicBezTo>
                    <a:pt x="44" y="158"/>
                    <a:pt x="44" y="157"/>
                    <a:pt x="44" y="156"/>
                  </a:cubicBezTo>
                  <a:cubicBezTo>
                    <a:pt x="50" y="155"/>
                    <a:pt x="56" y="154"/>
                    <a:pt x="62" y="153"/>
                  </a:cubicBezTo>
                  <a:cubicBezTo>
                    <a:pt x="63" y="152"/>
                    <a:pt x="63" y="150"/>
                    <a:pt x="61" y="150"/>
                  </a:cubicBezTo>
                  <a:cubicBezTo>
                    <a:pt x="55" y="151"/>
                    <a:pt x="49" y="152"/>
                    <a:pt x="44" y="153"/>
                  </a:cubicBezTo>
                  <a:cubicBezTo>
                    <a:pt x="44" y="150"/>
                    <a:pt x="44" y="146"/>
                    <a:pt x="43" y="143"/>
                  </a:cubicBezTo>
                  <a:cubicBezTo>
                    <a:pt x="50" y="142"/>
                    <a:pt x="57" y="141"/>
                    <a:pt x="63" y="139"/>
                  </a:cubicBezTo>
                  <a:cubicBezTo>
                    <a:pt x="63" y="140"/>
                    <a:pt x="63" y="141"/>
                    <a:pt x="63" y="142"/>
                  </a:cubicBezTo>
                  <a:cubicBezTo>
                    <a:pt x="63" y="144"/>
                    <a:pt x="66" y="144"/>
                    <a:pt x="66" y="142"/>
                  </a:cubicBezTo>
                  <a:cubicBezTo>
                    <a:pt x="66" y="141"/>
                    <a:pt x="66" y="140"/>
                    <a:pt x="66" y="138"/>
                  </a:cubicBezTo>
                  <a:cubicBezTo>
                    <a:pt x="66" y="138"/>
                    <a:pt x="67" y="138"/>
                    <a:pt x="67" y="138"/>
                  </a:cubicBezTo>
                  <a:cubicBezTo>
                    <a:pt x="69" y="138"/>
                    <a:pt x="68" y="136"/>
                    <a:pt x="67" y="136"/>
                  </a:cubicBezTo>
                  <a:cubicBezTo>
                    <a:pt x="66" y="136"/>
                    <a:pt x="66" y="136"/>
                    <a:pt x="66" y="136"/>
                  </a:cubicBezTo>
                  <a:cubicBezTo>
                    <a:pt x="66" y="131"/>
                    <a:pt x="66" y="125"/>
                    <a:pt x="66" y="119"/>
                  </a:cubicBezTo>
                  <a:cubicBezTo>
                    <a:pt x="67" y="119"/>
                    <a:pt x="67" y="119"/>
                    <a:pt x="67" y="119"/>
                  </a:cubicBezTo>
                  <a:cubicBezTo>
                    <a:pt x="69" y="119"/>
                    <a:pt x="68" y="117"/>
                    <a:pt x="67" y="117"/>
                  </a:cubicBezTo>
                  <a:cubicBezTo>
                    <a:pt x="67" y="117"/>
                    <a:pt x="66" y="117"/>
                    <a:pt x="66" y="117"/>
                  </a:cubicBezTo>
                  <a:cubicBezTo>
                    <a:pt x="66" y="111"/>
                    <a:pt x="66" y="105"/>
                    <a:pt x="66" y="98"/>
                  </a:cubicBezTo>
                  <a:cubicBezTo>
                    <a:pt x="67" y="98"/>
                    <a:pt x="68" y="98"/>
                    <a:pt x="69" y="98"/>
                  </a:cubicBezTo>
                  <a:cubicBezTo>
                    <a:pt x="70" y="97"/>
                    <a:pt x="69" y="95"/>
                    <a:pt x="68" y="96"/>
                  </a:cubicBezTo>
                  <a:cubicBezTo>
                    <a:pt x="67" y="96"/>
                    <a:pt x="67" y="96"/>
                    <a:pt x="67" y="96"/>
                  </a:cubicBezTo>
                  <a:cubicBezTo>
                    <a:pt x="67" y="90"/>
                    <a:pt x="67" y="83"/>
                    <a:pt x="66" y="77"/>
                  </a:cubicBezTo>
                  <a:cubicBezTo>
                    <a:pt x="67" y="77"/>
                    <a:pt x="68" y="77"/>
                    <a:pt x="69" y="77"/>
                  </a:cubicBezTo>
                  <a:cubicBezTo>
                    <a:pt x="70" y="76"/>
                    <a:pt x="70" y="74"/>
                    <a:pt x="68" y="74"/>
                  </a:cubicBezTo>
                  <a:close/>
                  <a:moveTo>
                    <a:pt x="6" y="83"/>
                  </a:moveTo>
                  <a:cubicBezTo>
                    <a:pt x="11" y="83"/>
                    <a:pt x="16" y="83"/>
                    <a:pt x="22" y="83"/>
                  </a:cubicBezTo>
                  <a:cubicBezTo>
                    <a:pt x="22" y="83"/>
                    <a:pt x="22" y="83"/>
                    <a:pt x="22" y="83"/>
                  </a:cubicBezTo>
                  <a:cubicBezTo>
                    <a:pt x="22" y="90"/>
                    <a:pt x="22" y="97"/>
                    <a:pt x="23" y="104"/>
                  </a:cubicBezTo>
                  <a:cubicBezTo>
                    <a:pt x="17" y="105"/>
                    <a:pt x="12" y="106"/>
                    <a:pt x="7" y="107"/>
                  </a:cubicBezTo>
                  <a:cubicBezTo>
                    <a:pt x="6" y="99"/>
                    <a:pt x="6" y="91"/>
                    <a:pt x="6" y="83"/>
                  </a:cubicBezTo>
                  <a:close/>
                  <a:moveTo>
                    <a:pt x="7" y="109"/>
                  </a:moveTo>
                  <a:cubicBezTo>
                    <a:pt x="12" y="108"/>
                    <a:pt x="17" y="108"/>
                    <a:pt x="23" y="108"/>
                  </a:cubicBezTo>
                  <a:cubicBezTo>
                    <a:pt x="23" y="110"/>
                    <a:pt x="23" y="112"/>
                    <a:pt x="23" y="114"/>
                  </a:cubicBezTo>
                  <a:cubicBezTo>
                    <a:pt x="23" y="117"/>
                    <a:pt x="23" y="121"/>
                    <a:pt x="23" y="124"/>
                  </a:cubicBezTo>
                  <a:cubicBezTo>
                    <a:pt x="18" y="124"/>
                    <a:pt x="13" y="125"/>
                    <a:pt x="7" y="125"/>
                  </a:cubicBezTo>
                  <a:cubicBezTo>
                    <a:pt x="7" y="120"/>
                    <a:pt x="7" y="114"/>
                    <a:pt x="7" y="109"/>
                  </a:cubicBezTo>
                  <a:close/>
                  <a:moveTo>
                    <a:pt x="8" y="144"/>
                  </a:moveTo>
                  <a:cubicBezTo>
                    <a:pt x="8" y="138"/>
                    <a:pt x="8" y="133"/>
                    <a:pt x="7" y="127"/>
                  </a:cubicBezTo>
                  <a:cubicBezTo>
                    <a:pt x="13" y="127"/>
                    <a:pt x="18" y="127"/>
                    <a:pt x="23" y="126"/>
                  </a:cubicBezTo>
                  <a:cubicBezTo>
                    <a:pt x="23" y="129"/>
                    <a:pt x="23" y="131"/>
                    <a:pt x="23" y="134"/>
                  </a:cubicBezTo>
                  <a:cubicBezTo>
                    <a:pt x="24" y="137"/>
                    <a:pt x="24" y="140"/>
                    <a:pt x="25" y="142"/>
                  </a:cubicBezTo>
                  <a:cubicBezTo>
                    <a:pt x="19" y="143"/>
                    <a:pt x="14" y="143"/>
                    <a:pt x="8" y="144"/>
                  </a:cubicBezTo>
                  <a:close/>
                  <a:moveTo>
                    <a:pt x="24" y="58"/>
                  </a:moveTo>
                  <a:cubicBezTo>
                    <a:pt x="24" y="51"/>
                    <a:pt x="24" y="45"/>
                    <a:pt x="24" y="38"/>
                  </a:cubicBezTo>
                  <a:cubicBezTo>
                    <a:pt x="29" y="38"/>
                    <a:pt x="34" y="38"/>
                    <a:pt x="39" y="38"/>
                  </a:cubicBezTo>
                  <a:cubicBezTo>
                    <a:pt x="39" y="44"/>
                    <a:pt x="39" y="50"/>
                    <a:pt x="39" y="56"/>
                  </a:cubicBezTo>
                  <a:cubicBezTo>
                    <a:pt x="34" y="56"/>
                    <a:pt x="29" y="57"/>
                    <a:pt x="24" y="58"/>
                  </a:cubicBezTo>
                  <a:close/>
                  <a:moveTo>
                    <a:pt x="39" y="59"/>
                  </a:moveTo>
                  <a:cubicBezTo>
                    <a:pt x="39" y="65"/>
                    <a:pt x="38" y="72"/>
                    <a:pt x="38" y="78"/>
                  </a:cubicBezTo>
                  <a:cubicBezTo>
                    <a:pt x="34" y="79"/>
                    <a:pt x="29" y="79"/>
                    <a:pt x="25" y="80"/>
                  </a:cubicBezTo>
                  <a:cubicBezTo>
                    <a:pt x="25" y="73"/>
                    <a:pt x="25" y="67"/>
                    <a:pt x="25" y="61"/>
                  </a:cubicBezTo>
                  <a:cubicBezTo>
                    <a:pt x="29" y="60"/>
                    <a:pt x="34" y="60"/>
                    <a:pt x="39" y="59"/>
                  </a:cubicBezTo>
                  <a:close/>
                  <a:moveTo>
                    <a:pt x="25" y="83"/>
                  </a:moveTo>
                  <a:cubicBezTo>
                    <a:pt x="29" y="82"/>
                    <a:pt x="34" y="82"/>
                    <a:pt x="38" y="82"/>
                  </a:cubicBezTo>
                  <a:cubicBezTo>
                    <a:pt x="38" y="88"/>
                    <a:pt x="38" y="95"/>
                    <a:pt x="38" y="101"/>
                  </a:cubicBezTo>
                  <a:cubicBezTo>
                    <a:pt x="34" y="102"/>
                    <a:pt x="30" y="103"/>
                    <a:pt x="26" y="104"/>
                  </a:cubicBezTo>
                  <a:cubicBezTo>
                    <a:pt x="25" y="97"/>
                    <a:pt x="25" y="90"/>
                    <a:pt x="25" y="83"/>
                  </a:cubicBezTo>
                  <a:close/>
                  <a:moveTo>
                    <a:pt x="26" y="107"/>
                  </a:moveTo>
                  <a:cubicBezTo>
                    <a:pt x="30" y="107"/>
                    <a:pt x="34" y="106"/>
                    <a:pt x="39" y="105"/>
                  </a:cubicBezTo>
                  <a:cubicBezTo>
                    <a:pt x="39" y="111"/>
                    <a:pt x="39" y="116"/>
                    <a:pt x="39" y="122"/>
                  </a:cubicBezTo>
                  <a:cubicBezTo>
                    <a:pt x="35" y="122"/>
                    <a:pt x="30" y="123"/>
                    <a:pt x="26" y="123"/>
                  </a:cubicBezTo>
                  <a:cubicBezTo>
                    <a:pt x="26" y="118"/>
                    <a:pt x="26" y="113"/>
                    <a:pt x="26" y="107"/>
                  </a:cubicBezTo>
                  <a:close/>
                  <a:moveTo>
                    <a:pt x="27" y="142"/>
                  </a:moveTo>
                  <a:cubicBezTo>
                    <a:pt x="27" y="137"/>
                    <a:pt x="26" y="131"/>
                    <a:pt x="26" y="126"/>
                  </a:cubicBezTo>
                  <a:cubicBezTo>
                    <a:pt x="31" y="126"/>
                    <a:pt x="35" y="125"/>
                    <a:pt x="39" y="124"/>
                  </a:cubicBezTo>
                  <a:cubicBezTo>
                    <a:pt x="39" y="130"/>
                    <a:pt x="39" y="135"/>
                    <a:pt x="40" y="140"/>
                  </a:cubicBezTo>
                  <a:cubicBezTo>
                    <a:pt x="35" y="141"/>
                    <a:pt x="31" y="142"/>
                    <a:pt x="27" y="142"/>
                  </a:cubicBezTo>
                  <a:close/>
                  <a:moveTo>
                    <a:pt x="39" y="35"/>
                  </a:moveTo>
                  <a:cubicBezTo>
                    <a:pt x="34" y="35"/>
                    <a:pt x="29" y="36"/>
                    <a:pt x="24" y="36"/>
                  </a:cubicBezTo>
                  <a:cubicBezTo>
                    <a:pt x="24" y="29"/>
                    <a:pt x="24" y="22"/>
                    <a:pt x="24" y="15"/>
                  </a:cubicBezTo>
                  <a:cubicBezTo>
                    <a:pt x="28" y="15"/>
                    <a:pt x="32" y="15"/>
                    <a:pt x="36" y="14"/>
                  </a:cubicBezTo>
                  <a:cubicBezTo>
                    <a:pt x="37" y="14"/>
                    <a:pt x="39" y="14"/>
                    <a:pt x="40" y="14"/>
                  </a:cubicBezTo>
                  <a:cubicBezTo>
                    <a:pt x="40" y="21"/>
                    <a:pt x="40" y="28"/>
                    <a:pt x="39" y="35"/>
                  </a:cubicBezTo>
                  <a:close/>
                  <a:moveTo>
                    <a:pt x="42" y="14"/>
                  </a:moveTo>
                  <a:cubicBezTo>
                    <a:pt x="48" y="14"/>
                    <a:pt x="54" y="14"/>
                    <a:pt x="59" y="13"/>
                  </a:cubicBezTo>
                  <a:cubicBezTo>
                    <a:pt x="60" y="20"/>
                    <a:pt x="61" y="27"/>
                    <a:pt x="61" y="33"/>
                  </a:cubicBezTo>
                  <a:cubicBezTo>
                    <a:pt x="55" y="34"/>
                    <a:pt x="48" y="34"/>
                    <a:pt x="42" y="35"/>
                  </a:cubicBezTo>
                  <a:cubicBezTo>
                    <a:pt x="42" y="28"/>
                    <a:pt x="42" y="21"/>
                    <a:pt x="42" y="14"/>
                  </a:cubicBezTo>
                  <a:close/>
                  <a:moveTo>
                    <a:pt x="42" y="38"/>
                  </a:moveTo>
                  <a:cubicBezTo>
                    <a:pt x="49" y="37"/>
                    <a:pt x="55" y="37"/>
                    <a:pt x="61" y="36"/>
                  </a:cubicBezTo>
                  <a:cubicBezTo>
                    <a:pt x="62" y="41"/>
                    <a:pt x="62" y="47"/>
                    <a:pt x="62" y="53"/>
                  </a:cubicBezTo>
                  <a:cubicBezTo>
                    <a:pt x="56" y="53"/>
                    <a:pt x="49" y="54"/>
                    <a:pt x="42" y="55"/>
                  </a:cubicBezTo>
                  <a:cubicBezTo>
                    <a:pt x="42" y="49"/>
                    <a:pt x="42" y="43"/>
                    <a:pt x="42" y="38"/>
                  </a:cubicBezTo>
                  <a:close/>
                  <a:moveTo>
                    <a:pt x="42" y="59"/>
                  </a:moveTo>
                  <a:cubicBezTo>
                    <a:pt x="49" y="58"/>
                    <a:pt x="56" y="56"/>
                    <a:pt x="62" y="55"/>
                  </a:cubicBezTo>
                  <a:cubicBezTo>
                    <a:pt x="63" y="62"/>
                    <a:pt x="63" y="68"/>
                    <a:pt x="63" y="75"/>
                  </a:cubicBezTo>
                  <a:cubicBezTo>
                    <a:pt x="56" y="76"/>
                    <a:pt x="49" y="77"/>
                    <a:pt x="43" y="78"/>
                  </a:cubicBezTo>
                  <a:cubicBezTo>
                    <a:pt x="42" y="71"/>
                    <a:pt x="42" y="65"/>
                    <a:pt x="42" y="59"/>
                  </a:cubicBezTo>
                  <a:close/>
                  <a:moveTo>
                    <a:pt x="63" y="137"/>
                  </a:moveTo>
                  <a:cubicBezTo>
                    <a:pt x="56" y="138"/>
                    <a:pt x="50" y="139"/>
                    <a:pt x="43" y="140"/>
                  </a:cubicBezTo>
                  <a:cubicBezTo>
                    <a:pt x="43" y="135"/>
                    <a:pt x="43" y="129"/>
                    <a:pt x="43" y="124"/>
                  </a:cubicBezTo>
                  <a:cubicBezTo>
                    <a:pt x="50" y="123"/>
                    <a:pt x="56" y="122"/>
                    <a:pt x="63" y="120"/>
                  </a:cubicBezTo>
                  <a:cubicBezTo>
                    <a:pt x="63" y="126"/>
                    <a:pt x="63" y="131"/>
                    <a:pt x="63" y="137"/>
                  </a:cubicBezTo>
                  <a:close/>
                  <a:moveTo>
                    <a:pt x="63" y="118"/>
                  </a:moveTo>
                  <a:cubicBezTo>
                    <a:pt x="56" y="119"/>
                    <a:pt x="50" y="120"/>
                    <a:pt x="43" y="121"/>
                  </a:cubicBezTo>
                  <a:cubicBezTo>
                    <a:pt x="43" y="116"/>
                    <a:pt x="43" y="110"/>
                    <a:pt x="43" y="105"/>
                  </a:cubicBezTo>
                  <a:cubicBezTo>
                    <a:pt x="50" y="103"/>
                    <a:pt x="56" y="102"/>
                    <a:pt x="63" y="100"/>
                  </a:cubicBezTo>
                  <a:cubicBezTo>
                    <a:pt x="63" y="106"/>
                    <a:pt x="63" y="112"/>
                    <a:pt x="63" y="118"/>
                  </a:cubicBezTo>
                  <a:close/>
                  <a:moveTo>
                    <a:pt x="63" y="97"/>
                  </a:moveTo>
                  <a:cubicBezTo>
                    <a:pt x="56" y="98"/>
                    <a:pt x="50" y="99"/>
                    <a:pt x="43" y="101"/>
                  </a:cubicBezTo>
                  <a:cubicBezTo>
                    <a:pt x="43" y="94"/>
                    <a:pt x="43" y="88"/>
                    <a:pt x="43" y="81"/>
                  </a:cubicBezTo>
                  <a:cubicBezTo>
                    <a:pt x="49" y="80"/>
                    <a:pt x="56" y="79"/>
                    <a:pt x="63" y="78"/>
                  </a:cubicBezTo>
                  <a:cubicBezTo>
                    <a:pt x="63" y="84"/>
                    <a:pt x="63" y="90"/>
                    <a:pt x="63" y="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15"/>
            <p:cNvSpPr/>
            <p:nvPr/>
          </p:nvSpPr>
          <p:spPr bwMode="auto">
            <a:xfrm>
              <a:off x="1329" y="2703"/>
              <a:ext cx="101" cy="17"/>
            </a:xfrm>
            <a:custGeom>
              <a:avLst/>
              <a:gdLst>
                <a:gd name="T0" fmla="*/ 42 w 43"/>
                <a:gd name="T1" fmla="*/ 0 h 7"/>
                <a:gd name="T2" fmla="*/ 21 w 43"/>
                <a:gd name="T3" fmla="*/ 2 h 7"/>
                <a:gd name="T4" fmla="*/ 2 w 43"/>
                <a:gd name="T5" fmla="*/ 3 h 7"/>
                <a:gd name="T6" fmla="*/ 3 w 43"/>
                <a:gd name="T7" fmla="*/ 3 h 7"/>
                <a:gd name="T8" fmla="*/ 3 w 43"/>
                <a:gd name="T9" fmla="*/ 2 h 7"/>
                <a:gd name="T10" fmla="*/ 2 w 43"/>
                <a:gd name="T11" fmla="*/ 2 h 7"/>
                <a:gd name="T12" fmla="*/ 0 w 43"/>
                <a:gd name="T13" fmla="*/ 3 h 7"/>
                <a:gd name="T14" fmla="*/ 1 w 43"/>
                <a:gd name="T15" fmla="*/ 4 h 7"/>
                <a:gd name="T16" fmla="*/ 15 w 43"/>
                <a:gd name="T17" fmla="*/ 5 h 7"/>
                <a:gd name="T18" fmla="*/ 42 w 43"/>
                <a:gd name="T19" fmla="*/ 2 h 7"/>
                <a:gd name="T20" fmla="*/ 42 w 43"/>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7">
                  <a:moveTo>
                    <a:pt x="42" y="0"/>
                  </a:moveTo>
                  <a:cubicBezTo>
                    <a:pt x="35" y="0"/>
                    <a:pt x="28" y="1"/>
                    <a:pt x="21" y="2"/>
                  </a:cubicBezTo>
                  <a:cubicBezTo>
                    <a:pt x="19" y="2"/>
                    <a:pt x="3" y="5"/>
                    <a:pt x="2" y="3"/>
                  </a:cubicBezTo>
                  <a:cubicBezTo>
                    <a:pt x="2" y="4"/>
                    <a:pt x="3" y="3"/>
                    <a:pt x="3" y="3"/>
                  </a:cubicBezTo>
                  <a:cubicBezTo>
                    <a:pt x="3" y="3"/>
                    <a:pt x="3" y="2"/>
                    <a:pt x="3" y="2"/>
                  </a:cubicBezTo>
                  <a:cubicBezTo>
                    <a:pt x="2" y="2"/>
                    <a:pt x="2" y="2"/>
                    <a:pt x="2" y="2"/>
                  </a:cubicBezTo>
                  <a:cubicBezTo>
                    <a:pt x="1" y="2"/>
                    <a:pt x="1" y="2"/>
                    <a:pt x="0" y="3"/>
                  </a:cubicBezTo>
                  <a:cubicBezTo>
                    <a:pt x="0" y="3"/>
                    <a:pt x="0" y="4"/>
                    <a:pt x="1" y="4"/>
                  </a:cubicBezTo>
                  <a:cubicBezTo>
                    <a:pt x="4" y="7"/>
                    <a:pt x="11" y="5"/>
                    <a:pt x="15" y="5"/>
                  </a:cubicBezTo>
                  <a:cubicBezTo>
                    <a:pt x="24" y="4"/>
                    <a:pt x="33" y="3"/>
                    <a:pt x="42" y="2"/>
                  </a:cubicBezTo>
                  <a:cubicBezTo>
                    <a:pt x="43" y="2"/>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16"/>
            <p:cNvSpPr/>
            <p:nvPr/>
          </p:nvSpPr>
          <p:spPr bwMode="auto">
            <a:xfrm>
              <a:off x="1317" y="2665"/>
              <a:ext cx="111" cy="15"/>
            </a:xfrm>
            <a:custGeom>
              <a:avLst/>
              <a:gdLst>
                <a:gd name="T0" fmla="*/ 45 w 47"/>
                <a:gd name="T1" fmla="*/ 1 h 6"/>
                <a:gd name="T2" fmla="*/ 2 w 47"/>
                <a:gd name="T3" fmla="*/ 2 h 6"/>
                <a:gd name="T4" fmla="*/ 1 w 47"/>
                <a:gd name="T5" fmla="*/ 3 h 6"/>
                <a:gd name="T6" fmla="*/ 46 w 47"/>
                <a:gd name="T7" fmla="*/ 3 h 6"/>
                <a:gd name="T8" fmla="*/ 45 w 47"/>
                <a:gd name="T9" fmla="*/ 1 h 6"/>
              </a:gdLst>
              <a:ahLst/>
              <a:cxnLst>
                <a:cxn ang="0">
                  <a:pos x="T0" y="T1"/>
                </a:cxn>
                <a:cxn ang="0">
                  <a:pos x="T2" y="T3"/>
                </a:cxn>
                <a:cxn ang="0">
                  <a:pos x="T4" y="T5"/>
                </a:cxn>
                <a:cxn ang="0">
                  <a:pos x="T6" y="T7"/>
                </a:cxn>
                <a:cxn ang="0">
                  <a:pos x="T8" y="T9"/>
                </a:cxn>
              </a:cxnLst>
              <a:rect l="0" t="0" r="r" b="b"/>
              <a:pathLst>
                <a:path w="47" h="6">
                  <a:moveTo>
                    <a:pt x="45" y="1"/>
                  </a:moveTo>
                  <a:cubicBezTo>
                    <a:pt x="30" y="3"/>
                    <a:pt x="16" y="4"/>
                    <a:pt x="2" y="2"/>
                  </a:cubicBezTo>
                  <a:cubicBezTo>
                    <a:pt x="0" y="1"/>
                    <a:pt x="0" y="3"/>
                    <a:pt x="1" y="3"/>
                  </a:cubicBezTo>
                  <a:cubicBezTo>
                    <a:pt x="16" y="6"/>
                    <a:pt x="31" y="6"/>
                    <a:pt x="46" y="3"/>
                  </a:cubicBezTo>
                  <a:cubicBezTo>
                    <a:pt x="47" y="2"/>
                    <a:pt x="46" y="0"/>
                    <a:pt x="4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17"/>
            <p:cNvSpPr/>
            <p:nvPr/>
          </p:nvSpPr>
          <p:spPr bwMode="auto">
            <a:xfrm>
              <a:off x="1324" y="2615"/>
              <a:ext cx="114" cy="12"/>
            </a:xfrm>
            <a:custGeom>
              <a:avLst/>
              <a:gdLst>
                <a:gd name="T0" fmla="*/ 46 w 48"/>
                <a:gd name="T1" fmla="*/ 0 h 5"/>
                <a:gd name="T2" fmla="*/ 1 w 48"/>
                <a:gd name="T3" fmla="*/ 3 h 5"/>
                <a:gd name="T4" fmla="*/ 1 w 48"/>
                <a:gd name="T5" fmla="*/ 4 h 5"/>
                <a:gd name="T6" fmla="*/ 47 w 48"/>
                <a:gd name="T7" fmla="*/ 2 h 5"/>
                <a:gd name="T8" fmla="*/ 46 w 48"/>
                <a:gd name="T9" fmla="*/ 0 h 5"/>
              </a:gdLst>
              <a:ahLst/>
              <a:cxnLst>
                <a:cxn ang="0">
                  <a:pos x="T0" y="T1"/>
                </a:cxn>
                <a:cxn ang="0">
                  <a:pos x="T2" y="T3"/>
                </a:cxn>
                <a:cxn ang="0">
                  <a:pos x="T4" y="T5"/>
                </a:cxn>
                <a:cxn ang="0">
                  <a:pos x="T6" y="T7"/>
                </a:cxn>
                <a:cxn ang="0">
                  <a:pos x="T8" y="T9"/>
                </a:cxn>
              </a:cxnLst>
              <a:rect l="0" t="0" r="r" b="b"/>
              <a:pathLst>
                <a:path w="48" h="5">
                  <a:moveTo>
                    <a:pt x="46" y="0"/>
                  </a:moveTo>
                  <a:cubicBezTo>
                    <a:pt x="31" y="2"/>
                    <a:pt x="16" y="4"/>
                    <a:pt x="1" y="3"/>
                  </a:cubicBezTo>
                  <a:cubicBezTo>
                    <a:pt x="0" y="3"/>
                    <a:pt x="0" y="4"/>
                    <a:pt x="1" y="4"/>
                  </a:cubicBezTo>
                  <a:cubicBezTo>
                    <a:pt x="16" y="5"/>
                    <a:pt x="32" y="5"/>
                    <a:pt x="47" y="2"/>
                  </a:cubicBezTo>
                  <a:cubicBezTo>
                    <a:pt x="48" y="2"/>
                    <a:pt x="47" y="0"/>
                    <a:pt x="4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18"/>
            <p:cNvSpPr/>
            <p:nvPr/>
          </p:nvSpPr>
          <p:spPr bwMode="auto">
            <a:xfrm>
              <a:off x="1324" y="2568"/>
              <a:ext cx="104" cy="14"/>
            </a:xfrm>
            <a:custGeom>
              <a:avLst/>
              <a:gdLst>
                <a:gd name="T0" fmla="*/ 42 w 44"/>
                <a:gd name="T1" fmla="*/ 0 h 6"/>
                <a:gd name="T2" fmla="*/ 1 w 44"/>
                <a:gd name="T3" fmla="*/ 4 h 6"/>
                <a:gd name="T4" fmla="*/ 1 w 44"/>
                <a:gd name="T5" fmla="*/ 6 h 6"/>
                <a:gd name="T6" fmla="*/ 43 w 44"/>
                <a:gd name="T7" fmla="*/ 2 h 6"/>
                <a:gd name="T8" fmla="*/ 42 w 44"/>
                <a:gd name="T9" fmla="*/ 0 h 6"/>
              </a:gdLst>
              <a:ahLst/>
              <a:cxnLst>
                <a:cxn ang="0">
                  <a:pos x="T0" y="T1"/>
                </a:cxn>
                <a:cxn ang="0">
                  <a:pos x="T2" y="T3"/>
                </a:cxn>
                <a:cxn ang="0">
                  <a:pos x="T4" y="T5"/>
                </a:cxn>
                <a:cxn ang="0">
                  <a:pos x="T6" y="T7"/>
                </a:cxn>
                <a:cxn ang="0">
                  <a:pos x="T8" y="T9"/>
                </a:cxn>
              </a:cxnLst>
              <a:rect l="0" t="0" r="r" b="b"/>
              <a:pathLst>
                <a:path w="44" h="6">
                  <a:moveTo>
                    <a:pt x="42" y="0"/>
                  </a:moveTo>
                  <a:cubicBezTo>
                    <a:pt x="29" y="2"/>
                    <a:pt x="15" y="4"/>
                    <a:pt x="1" y="4"/>
                  </a:cubicBezTo>
                  <a:cubicBezTo>
                    <a:pt x="0" y="4"/>
                    <a:pt x="0" y="6"/>
                    <a:pt x="1" y="6"/>
                  </a:cubicBezTo>
                  <a:cubicBezTo>
                    <a:pt x="15" y="5"/>
                    <a:pt x="29" y="5"/>
                    <a:pt x="43" y="2"/>
                  </a:cubicBezTo>
                  <a:cubicBezTo>
                    <a:pt x="44" y="2"/>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19"/>
            <p:cNvSpPr/>
            <p:nvPr/>
          </p:nvSpPr>
          <p:spPr bwMode="auto">
            <a:xfrm>
              <a:off x="1305" y="2527"/>
              <a:ext cx="107" cy="15"/>
            </a:xfrm>
            <a:custGeom>
              <a:avLst/>
              <a:gdLst>
                <a:gd name="T0" fmla="*/ 44 w 45"/>
                <a:gd name="T1" fmla="*/ 1 h 6"/>
                <a:gd name="T2" fmla="*/ 1 w 45"/>
                <a:gd name="T3" fmla="*/ 4 h 6"/>
                <a:gd name="T4" fmla="*/ 1 w 45"/>
                <a:gd name="T5" fmla="*/ 6 h 6"/>
                <a:gd name="T6" fmla="*/ 44 w 45"/>
                <a:gd name="T7" fmla="*/ 3 h 6"/>
                <a:gd name="T8" fmla="*/ 44 w 45"/>
                <a:gd name="T9" fmla="*/ 1 h 6"/>
              </a:gdLst>
              <a:ahLst/>
              <a:cxnLst>
                <a:cxn ang="0">
                  <a:pos x="T0" y="T1"/>
                </a:cxn>
                <a:cxn ang="0">
                  <a:pos x="T2" y="T3"/>
                </a:cxn>
                <a:cxn ang="0">
                  <a:pos x="T4" y="T5"/>
                </a:cxn>
                <a:cxn ang="0">
                  <a:pos x="T6" y="T7"/>
                </a:cxn>
                <a:cxn ang="0">
                  <a:pos x="T8" y="T9"/>
                </a:cxn>
              </a:cxnLst>
              <a:rect l="0" t="0" r="r" b="b"/>
              <a:pathLst>
                <a:path w="45" h="6">
                  <a:moveTo>
                    <a:pt x="44" y="1"/>
                  </a:moveTo>
                  <a:cubicBezTo>
                    <a:pt x="29" y="2"/>
                    <a:pt x="15" y="4"/>
                    <a:pt x="1" y="4"/>
                  </a:cubicBezTo>
                  <a:cubicBezTo>
                    <a:pt x="0" y="4"/>
                    <a:pt x="0" y="6"/>
                    <a:pt x="1" y="6"/>
                  </a:cubicBezTo>
                  <a:cubicBezTo>
                    <a:pt x="15" y="6"/>
                    <a:pt x="30" y="5"/>
                    <a:pt x="44" y="3"/>
                  </a:cubicBezTo>
                  <a:cubicBezTo>
                    <a:pt x="45" y="3"/>
                    <a:pt x="45" y="0"/>
                    <a:pt x="4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20"/>
            <p:cNvSpPr/>
            <p:nvPr/>
          </p:nvSpPr>
          <p:spPr bwMode="auto">
            <a:xfrm>
              <a:off x="1308" y="2489"/>
              <a:ext cx="104" cy="8"/>
            </a:xfrm>
            <a:custGeom>
              <a:avLst/>
              <a:gdLst>
                <a:gd name="T0" fmla="*/ 43 w 44"/>
                <a:gd name="T1" fmla="*/ 0 h 3"/>
                <a:gd name="T2" fmla="*/ 1 w 44"/>
                <a:gd name="T3" fmla="*/ 1 h 3"/>
                <a:gd name="T4" fmla="*/ 1 w 44"/>
                <a:gd name="T5" fmla="*/ 3 h 3"/>
                <a:gd name="T6" fmla="*/ 43 w 44"/>
                <a:gd name="T7" fmla="*/ 2 h 3"/>
                <a:gd name="T8" fmla="*/ 43 w 44"/>
                <a:gd name="T9" fmla="*/ 0 h 3"/>
              </a:gdLst>
              <a:ahLst/>
              <a:cxnLst>
                <a:cxn ang="0">
                  <a:pos x="T0" y="T1"/>
                </a:cxn>
                <a:cxn ang="0">
                  <a:pos x="T2" y="T3"/>
                </a:cxn>
                <a:cxn ang="0">
                  <a:pos x="T4" y="T5"/>
                </a:cxn>
                <a:cxn ang="0">
                  <a:pos x="T6" y="T7"/>
                </a:cxn>
                <a:cxn ang="0">
                  <a:pos x="T8" y="T9"/>
                </a:cxn>
              </a:cxnLst>
              <a:rect l="0" t="0" r="r" b="b"/>
              <a:pathLst>
                <a:path w="44" h="3">
                  <a:moveTo>
                    <a:pt x="43" y="0"/>
                  </a:moveTo>
                  <a:cubicBezTo>
                    <a:pt x="29" y="0"/>
                    <a:pt x="15" y="1"/>
                    <a:pt x="1" y="1"/>
                  </a:cubicBezTo>
                  <a:cubicBezTo>
                    <a:pt x="0" y="1"/>
                    <a:pt x="0" y="3"/>
                    <a:pt x="1" y="3"/>
                  </a:cubicBezTo>
                  <a:cubicBezTo>
                    <a:pt x="15" y="3"/>
                    <a:pt x="29" y="3"/>
                    <a:pt x="43" y="2"/>
                  </a:cubicBezTo>
                  <a:cubicBezTo>
                    <a:pt x="44" y="2"/>
                    <a:pt x="44"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21"/>
            <p:cNvSpPr/>
            <p:nvPr/>
          </p:nvSpPr>
          <p:spPr bwMode="auto">
            <a:xfrm>
              <a:off x="1317" y="2439"/>
              <a:ext cx="97" cy="17"/>
            </a:xfrm>
            <a:custGeom>
              <a:avLst/>
              <a:gdLst>
                <a:gd name="T0" fmla="*/ 38 w 41"/>
                <a:gd name="T1" fmla="*/ 1 h 7"/>
                <a:gd name="T2" fmla="*/ 1 w 41"/>
                <a:gd name="T3" fmla="*/ 5 h 7"/>
                <a:gd name="T4" fmla="*/ 1 w 41"/>
                <a:gd name="T5" fmla="*/ 7 h 7"/>
                <a:gd name="T6" fmla="*/ 39 w 41"/>
                <a:gd name="T7" fmla="*/ 3 h 7"/>
                <a:gd name="T8" fmla="*/ 38 w 41"/>
                <a:gd name="T9" fmla="*/ 1 h 7"/>
              </a:gdLst>
              <a:ahLst/>
              <a:cxnLst>
                <a:cxn ang="0">
                  <a:pos x="T0" y="T1"/>
                </a:cxn>
                <a:cxn ang="0">
                  <a:pos x="T2" y="T3"/>
                </a:cxn>
                <a:cxn ang="0">
                  <a:pos x="T4" y="T5"/>
                </a:cxn>
                <a:cxn ang="0">
                  <a:pos x="T6" y="T7"/>
                </a:cxn>
                <a:cxn ang="0">
                  <a:pos x="T8" y="T9"/>
                </a:cxn>
              </a:cxnLst>
              <a:rect l="0" t="0" r="r" b="b"/>
              <a:pathLst>
                <a:path w="41" h="7">
                  <a:moveTo>
                    <a:pt x="38" y="1"/>
                  </a:moveTo>
                  <a:cubicBezTo>
                    <a:pt x="26" y="3"/>
                    <a:pt x="14" y="5"/>
                    <a:pt x="1" y="5"/>
                  </a:cubicBezTo>
                  <a:cubicBezTo>
                    <a:pt x="0" y="4"/>
                    <a:pt x="0" y="7"/>
                    <a:pt x="1" y="7"/>
                  </a:cubicBezTo>
                  <a:cubicBezTo>
                    <a:pt x="14" y="7"/>
                    <a:pt x="27" y="7"/>
                    <a:pt x="39" y="3"/>
                  </a:cubicBezTo>
                  <a:cubicBezTo>
                    <a:pt x="41" y="3"/>
                    <a:pt x="40" y="0"/>
                    <a:pt x="3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22"/>
            <p:cNvSpPr/>
            <p:nvPr/>
          </p:nvSpPr>
          <p:spPr bwMode="auto">
            <a:xfrm>
              <a:off x="1312" y="2401"/>
              <a:ext cx="97" cy="15"/>
            </a:xfrm>
            <a:custGeom>
              <a:avLst/>
              <a:gdLst>
                <a:gd name="T0" fmla="*/ 39 w 41"/>
                <a:gd name="T1" fmla="*/ 0 h 6"/>
                <a:gd name="T2" fmla="*/ 1 w 41"/>
                <a:gd name="T3" fmla="*/ 3 h 6"/>
                <a:gd name="T4" fmla="*/ 1 w 41"/>
                <a:gd name="T5" fmla="*/ 5 h 6"/>
                <a:gd name="T6" fmla="*/ 40 w 41"/>
                <a:gd name="T7" fmla="*/ 2 h 6"/>
                <a:gd name="T8" fmla="*/ 39 w 41"/>
                <a:gd name="T9" fmla="*/ 0 h 6"/>
              </a:gdLst>
              <a:ahLst/>
              <a:cxnLst>
                <a:cxn ang="0">
                  <a:pos x="T0" y="T1"/>
                </a:cxn>
                <a:cxn ang="0">
                  <a:pos x="T2" y="T3"/>
                </a:cxn>
                <a:cxn ang="0">
                  <a:pos x="T4" y="T5"/>
                </a:cxn>
                <a:cxn ang="0">
                  <a:pos x="T6" y="T7"/>
                </a:cxn>
                <a:cxn ang="0">
                  <a:pos x="T8" y="T9"/>
                </a:cxn>
              </a:cxnLst>
              <a:rect l="0" t="0" r="r" b="b"/>
              <a:pathLst>
                <a:path w="41" h="6">
                  <a:moveTo>
                    <a:pt x="39" y="0"/>
                  </a:moveTo>
                  <a:cubicBezTo>
                    <a:pt x="26" y="2"/>
                    <a:pt x="14" y="3"/>
                    <a:pt x="1" y="3"/>
                  </a:cubicBezTo>
                  <a:cubicBezTo>
                    <a:pt x="0" y="3"/>
                    <a:pt x="0" y="4"/>
                    <a:pt x="1" y="5"/>
                  </a:cubicBezTo>
                  <a:cubicBezTo>
                    <a:pt x="13" y="6"/>
                    <a:pt x="27" y="6"/>
                    <a:pt x="40" y="2"/>
                  </a:cubicBezTo>
                  <a:cubicBezTo>
                    <a:pt x="41" y="2"/>
                    <a:pt x="41"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23"/>
            <p:cNvSpPr/>
            <p:nvPr/>
          </p:nvSpPr>
          <p:spPr bwMode="auto">
            <a:xfrm>
              <a:off x="1286" y="2368"/>
              <a:ext cx="135" cy="10"/>
            </a:xfrm>
            <a:custGeom>
              <a:avLst/>
              <a:gdLst>
                <a:gd name="T0" fmla="*/ 56 w 57"/>
                <a:gd name="T1" fmla="*/ 0 h 4"/>
                <a:gd name="T2" fmla="*/ 1 w 57"/>
                <a:gd name="T3" fmla="*/ 2 h 4"/>
                <a:gd name="T4" fmla="*/ 1 w 57"/>
                <a:gd name="T5" fmla="*/ 4 h 4"/>
                <a:gd name="T6" fmla="*/ 56 w 57"/>
                <a:gd name="T7" fmla="*/ 2 h 4"/>
                <a:gd name="T8" fmla="*/ 56 w 57"/>
                <a:gd name="T9" fmla="*/ 0 h 4"/>
              </a:gdLst>
              <a:ahLst/>
              <a:cxnLst>
                <a:cxn ang="0">
                  <a:pos x="T0" y="T1"/>
                </a:cxn>
                <a:cxn ang="0">
                  <a:pos x="T2" y="T3"/>
                </a:cxn>
                <a:cxn ang="0">
                  <a:pos x="T4" y="T5"/>
                </a:cxn>
                <a:cxn ang="0">
                  <a:pos x="T6" y="T7"/>
                </a:cxn>
                <a:cxn ang="0">
                  <a:pos x="T8" y="T9"/>
                </a:cxn>
              </a:cxnLst>
              <a:rect l="0" t="0" r="r" b="b"/>
              <a:pathLst>
                <a:path w="57" h="4">
                  <a:moveTo>
                    <a:pt x="56" y="0"/>
                  </a:moveTo>
                  <a:cubicBezTo>
                    <a:pt x="37" y="0"/>
                    <a:pt x="19" y="1"/>
                    <a:pt x="1" y="2"/>
                  </a:cubicBezTo>
                  <a:cubicBezTo>
                    <a:pt x="0" y="2"/>
                    <a:pt x="0" y="4"/>
                    <a:pt x="1" y="4"/>
                  </a:cubicBezTo>
                  <a:cubicBezTo>
                    <a:pt x="19" y="4"/>
                    <a:pt x="38" y="4"/>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24"/>
            <p:cNvSpPr>
              <a:spLocks noEditPoints="1"/>
            </p:cNvSpPr>
            <p:nvPr/>
          </p:nvSpPr>
          <p:spPr bwMode="auto">
            <a:xfrm>
              <a:off x="506" y="1541"/>
              <a:ext cx="5928" cy="1210"/>
            </a:xfrm>
            <a:custGeom>
              <a:avLst/>
              <a:gdLst>
                <a:gd name="T0" fmla="*/ 2097 w 2507"/>
                <a:gd name="T1" fmla="*/ 140 h 509"/>
                <a:gd name="T2" fmla="*/ 1750 w 2507"/>
                <a:gd name="T3" fmla="*/ 235 h 509"/>
                <a:gd name="T4" fmla="*/ 1644 w 2507"/>
                <a:gd name="T5" fmla="*/ 174 h 509"/>
                <a:gd name="T6" fmla="*/ 1230 w 2507"/>
                <a:gd name="T7" fmla="*/ 14 h 509"/>
                <a:gd name="T8" fmla="*/ 849 w 2507"/>
                <a:gd name="T9" fmla="*/ 36 h 509"/>
                <a:gd name="T10" fmla="*/ 518 w 2507"/>
                <a:gd name="T11" fmla="*/ 122 h 509"/>
                <a:gd name="T12" fmla="*/ 165 w 2507"/>
                <a:gd name="T13" fmla="*/ 292 h 509"/>
                <a:gd name="T14" fmla="*/ 175 w 2507"/>
                <a:gd name="T15" fmla="*/ 392 h 509"/>
                <a:gd name="T16" fmla="*/ 245 w 2507"/>
                <a:gd name="T17" fmla="*/ 463 h 509"/>
                <a:gd name="T18" fmla="*/ 251 w 2507"/>
                <a:gd name="T19" fmla="*/ 373 h 509"/>
                <a:gd name="T20" fmla="*/ 266 w 2507"/>
                <a:gd name="T21" fmla="*/ 323 h 509"/>
                <a:gd name="T22" fmla="*/ 195 w 2507"/>
                <a:gd name="T23" fmla="*/ 342 h 509"/>
                <a:gd name="T24" fmla="*/ 261 w 2507"/>
                <a:gd name="T25" fmla="*/ 504 h 509"/>
                <a:gd name="T26" fmla="*/ 473 w 2507"/>
                <a:gd name="T27" fmla="*/ 370 h 509"/>
                <a:gd name="T28" fmla="*/ 561 w 2507"/>
                <a:gd name="T29" fmla="*/ 164 h 509"/>
                <a:gd name="T30" fmla="*/ 696 w 2507"/>
                <a:gd name="T31" fmla="*/ 238 h 509"/>
                <a:gd name="T32" fmla="*/ 914 w 2507"/>
                <a:gd name="T33" fmla="*/ 43 h 509"/>
                <a:gd name="T34" fmla="*/ 1050 w 2507"/>
                <a:gd name="T35" fmla="*/ 76 h 509"/>
                <a:gd name="T36" fmla="*/ 1100 w 2507"/>
                <a:gd name="T37" fmla="*/ 501 h 509"/>
                <a:gd name="T38" fmla="*/ 1201 w 2507"/>
                <a:gd name="T39" fmla="*/ 475 h 509"/>
                <a:gd name="T40" fmla="*/ 1225 w 2507"/>
                <a:gd name="T41" fmla="*/ 472 h 509"/>
                <a:gd name="T42" fmla="*/ 1216 w 2507"/>
                <a:gd name="T43" fmla="*/ 341 h 509"/>
                <a:gd name="T44" fmla="*/ 1218 w 2507"/>
                <a:gd name="T45" fmla="*/ 210 h 509"/>
                <a:gd name="T46" fmla="*/ 1212 w 2507"/>
                <a:gd name="T47" fmla="*/ 74 h 509"/>
                <a:gd name="T48" fmla="*/ 1167 w 2507"/>
                <a:gd name="T49" fmla="*/ 72 h 509"/>
                <a:gd name="T50" fmla="*/ 1176 w 2507"/>
                <a:gd name="T51" fmla="*/ 196 h 509"/>
                <a:gd name="T52" fmla="*/ 1246 w 2507"/>
                <a:gd name="T53" fmla="*/ 500 h 509"/>
                <a:gd name="T54" fmla="*/ 1494 w 2507"/>
                <a:gd name="T55" fmla="*/ 270 h 509"/>
                <a:gd name="T56" fmla="*/ 1534 w 2507"/>
                <a:gd name="T57" fmla="*/ 228 h 509"/>
                <a:gd name="T58" fmla="*/ 1683 w 2507"/>
                <a:gd name="T59" fmla="*/ 331 h 509"/>
                <a:gd name="T60" fmla="*/ 1694 w 2507"/>
                <a:gd name="T61" fmla="*/ 408 h 509"/>
                <a:gd name="T62" fmla="*/ 1770 w 2507"/>
                <a:gd name="T63" fmla="*/ 486 h 509"/>
                <a:gd name="T64" fmla="*/ 1765 w 2507"/>
                <a:gd name="T65" fmla="*/ 340 h 509"/>
                <a:gd name="T66" fmla="*/ 1847 w 2507"/>
                <a:gd name="T67" fmla="*/ 269 h 509"/>
                <a:gd name="T68" fmla="*/ 2188 w 2507"/>
                <a:gd name="T69" fmla="*/ 502 h 509"/>
                <a:gd name="T70" fmla="*/ 2330 w 2507"/>
                <a:gd name="T71" fmla="*/ 350 h 509"/>
                <a:gd name="T72" fmla="*/ 244 w 2507"/>
                <a:gd name="T73" fmla="*/ 461 h 509"/>
                <a:gd name="T74" fmla="*/ 234 w 2507"/>
                <a:gd name="T75" fmla="*/ 393 h 509"/>
                <a:gd name="T76" fmla="*/ 262 w 2507"/>
                <a:gd name="T77" fmla="*/ 351 h 509"/>
                <a:gd name="T78" fmla="*/ 231 w 2507"/>
                <a:gd name="T79" fmla="*/ 338 h 509"/>
                <a:gd name="T80" fmla="*/ 214 w 2507"/>
                <a:gd name="T81" fmla="*/ 397 h 509"/>
                <a:gd name="T82" fmla="*/ 230 w 2507"/>
                <a:gd name="T83" fmla="*/ 480 h 509"/>
                <a:gd name="T84" fmla="*/ 210 w 2507"/>
                <a:gd name="T85" fmla="*/ 445 h 509"/>
                <a:gd name="T86" fmla="*/ 211 w 2507"/>
                <a:gd name="T87" fmla="*/ 358 h 509"/>
                <a:gd name="T88" fmla="*/ 195 w 2507"/>
                <a:gd name="T89" fmla="*/ 397 h 509"/>
                <a:gd name="T90" fmla="*/ 1198 w 2507"/>
                <a:gd name="T91" fmla="*/ 371 h 509"/>
                <a:gd name="T92" fmla="*/ 1202 w 2507"/>
                <a:gd name="T93" fmla="*/ 437 h 509"/>
                <a:gd name="T94" fmla="*/ 1211 w 2507"/>
                <a:gd name="T95" fmla="*/ 340 h 509"/>
                <a:gd name="T96" fmla="*/ 1198 w 2507"/>
                <a:gd name="T97" fmla="*/ 237 h 509"/>
                <a:gd name="T98" fmla="*/ 1210 w 2507"/>
                <a:gd name="T99" fmla="*/ 121 h 509"/>
                <a:gd name="T100" fmla="*/ 1191 w 2507"/>
                <a:gd name="T101" fmla="*/ 55 h 509"/>
                <a:gd name="T102" fmla="*/ 1178 w 2507"/>
                <a:gd name="T103" fmla="*/ 172 h 509"/>
                <a:gd name="T104" fmla="*/ 1756 w 2507"/>
                <a:gd name="T105" fmla="*/ 477 h 509"/>
                <a:gd name="T106" fmla="*/ 1757 w 2507"/>
                <a:gd name="T107" fmla="*/ 390 h 509"/>
                <a:gd name="T108" fmla="*/ 1756 w 2507"/>
                <a:gd name="T109" fmla="*/ 367 h 509"/>
                <a:gd name="T110" fmla="*/ 1752 w 2507"/>
                <a:gd name="T111" fmla="*/ 453 h 509"/>
                <a:gd name="T112" fmla="*/ 1738 w 2507"/>
                <a:gd name="T113" fmla="*/ 368 h 509"/>
                <a:gd name="T114" fmla="*/ 1713 w 2507"/>
                <a:gd name="T115" fmla="*/ 395 h 509"/>
                <a:gd name="T116" fmla="*/ 1715 w 2507"/>
                <a:gd name="T117" fmla="*/ 466 h 509"/>
                <a:gd name="T118" fmla="*/ 1718 w 2507"/>
                <a:gd name="T119" fmla="*/ 455 h 509"/>
                <a:gd name="T120" fmla="*/ 1716 w 2507"/>
                <a:gd name="T121" fmla="*/ 406 h 509"/>
                <a:gd name="T122" fmla="*/ 1742 w 2507"/>
                <a:gd name="T123" fmla="*/ 35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7" h="509">
                  <a:moveTo>
                    <a:pt x="2504" y="244"/>
                  </a:moveTo>
                  <a:cubicBezTo>
                    <a:pt x="2474" y="242"/>
                    <a:pt x="2441" y="241"/>
                    <a:pt x="2411" y="246"/>
                  </a:cubicBezTo>
                  <a:cubicBezTo>
                    <a:pt x="2411" y="244"/>
                    <a:pt x="2408" y="244"/>
                    <a:pt x="2408" y="246"/>
                  </a:cubicBezTo>
                  <a:cubicBezTo>
                    <a:pt x="2408" y="270"/>
                    <a:pt x="2408" y="293"/>
                    <a:pt x="2409" y="316"/>
                  </a:cubicBezTo>
                  <a:cubicBezTo>
                    <a:pt x="2409" y="315"/>
                    <a:pt x="2408" y="315"/>
                    <a:pt x="2407" y="315"/>
                  </a:cubicBezTo>
                  <a:cubicBezTo>
                    <a:pt x="2389" y="314"/>
                    <a:pt x="2372" y="314"/>
                    <a:pt x="2354" y="314"/>
                  </a:cubicBezTo>
                  <a:cubicBezTo>
                    <a:pt x="2340" y="314"/>
                    <a:pt x="2325" y="312"/>
                    <a:pt x="2311" y="315"/>
                  </a:cubicBezTo>
                  <a:cubicBezTo>
                    <a:pt x="2311" y="315"/>
                    <a:pt x="2311" y="315"/>
                    <a:pt x="2311" y="314"/>
                  </a:cubicBezTo>
                  <a:cubicBezTo>
                    <a:pt x="2310" y="312"/>
                    <a:pt x="2306" y="312"/>
                    <a:pt x="2306" y="314"/>
                  </a:cubicBezTo>
                  <a:cubicBezTo>
                    <a:pt x="2307" y="326"/>
                    <a:pt x="2308" y="337"/>
                    <a:pt x="2310" y="349"/>
                  </a:cubicBezTo>
                  <a:cubicBezTo>
                    <a:pt x="2294" y="348"/>
                    <a:pt x="2279" y="347"/>
                    <a:pt x="2263" y="348"/>
                  </a:cubicBezTo>
                  <a:cubicBezTo>
                    <a:pt x="2263" y="348"/>
                    <a:pt x="2263" y="348"/>
                    <a:pt x="2263" y="348"/>
                  </a:cubicBezTo>
                  <a:cubicBezTo>
                    <a:pt x="2262" y="317"/>
                    <a:pt x="2261" y="287"/>
                    <a:pt x="2258" y="257"/>
                  </a:cubicBezTo>
                  <a:cubicBezTo>
                    <a:pt x="2258" y="255"/>
                    <a:pt x="2255" y="255"/>
                    <a:pt x="2255" y="257"/>
                  </a:cubicBezTo>
                  <a:cubicBezTo>
                    <a:pt x="2255" y="257"/>
                    <a:pt x="2255" y="257"/>
                    <a:pt x="2255" y="257"/>
                  </a:cubicBezTo>
                  <a:cubicBezTo>
                    <a:pt x="2233" y="254"/>
                    <a:pt x="2209" y="256"/>
                    <a:pt x="2187" y="257"/>
                  </a:cubicBezTo>
                  <a:cubicBezTo>
                    <a:pt x="2187" y="218"/>
                    <a:pt x="2187" y="179"/>
                    <a:pt x="2183" y="141"/>
                  </a:cubicBezTo>
                  <a:cubicBezTo>
                    <a:pt x="2183" y="140"/>
                    <a:pt x="2183" y="140"/>
                    <a:pt x="2182" y="140"/>
                  </a:cubicBezTo>
                  <a:cubicBezTo>
                    <a:pt x="2182" y="139"/>
                    <a:pt x="2181" y="139"/>
                    <a:pt x="2180" y="139"/>
                  </a:cubicBezTo>
                  <a:cubicBezTo>
                    <a:pt x="2165" y="137"/>
                    <a:pt x="2149" y="138"/>
                    <a:pt x="2134" y="138"/>
                  </a:cubicBezTo>
                  <a:cubicBezTo>
                    <a:pt x="2123" y="138"/>
                    <a:pt x="2110" y="136"/>
                    <a:pt x="2099" y="139"/>
                  </a:cubicBezTo>
                  <a:cubicBezTo>
                    <a:pt x="2099" y="138"/>
                    <a:pt x="2097" y="138"/>
                    <a:pt x="2097" y="140"/>
                  </a:cubicBezTo>
                  <a:cubicBezTo>
                    <a:pt x="2097" y="140"/>
                    <a:pt x="2097" y="140"/>
                    <a:pt x="2097" y="140"/>
                  </a:cubicBezTo>
                  <a:cubicBezTo>
                    <a:pt x="2096" y="140"/>
                    <a:pt x="2096" y="141"/>
                    <a:pt x="2096" y="141"/>
                  </a:cubicBezTo>
                  <a:cubicBezTo>
                    <a:pt x="2096" y="142"/>
                    <a:pt x="2096" y="142"/>
                    <a:pt x="2097" y="143"/>
                  </a:cubicBezTo>
                  <a:cubicBezTo>
                    <a:pt x="2093" y="193"/>
                    <a:pt x="2097" y="244"/>
                    <a:pt x="2099" y="295"/>
                  </a:cubicBezTo>
                  <a:cubicBezTo>
                    <a:pt x="2099" y="295"/>
                    <a:pt x="2098" y="294"/>
                    <a:pt x="2098" y="294"/>
                  </a:cubicBezTo>
                  <a:cubicBezTo>
                    <a:pt x="2068" y="293"/>
                    <a:pt x="2039" y="292"/>
                    <a:pt x="2009" y="293"/>
                  </a:cubicBezTo>
                  <a:cubicBezTo>
                    <a:pt x="2008" y="271"/>
                    <a:pt x="2007" y="249"/>
                    <a:pt x="2006" y="228"/>
                  </a:cubicBezTo>
                  <a:cubicBezTo>
                    <a:pt x="2006" y="227"/>
                    <a:pt x="2006" y="227"/>
                    <a:pt x="2005" y="226"/>
                  </a:cubicBezTo>
                  <a:cubicBezTo>
                    <a:pt x="2005" y="225"/>
                    <a:pt x="2004" y="225"/>
                    <a:pt x="2003" y="225"/>
                  </a:cubicBezTo>
                  <a:cubicBezTo>
                    <a:pt x="1965" y="225"/>
                    <a:pt x="1926" y="225"/>
                    <a:pt x="1888" y="229"/>
                  </a:cubicBezTo>
                  <a:cubicBezTo>
                    <a:pt x="1887" y="229"/>
                    <a:pt x="1887" y="231"/>
                    <a:pt x="1887" y="231"/>
                  </a:cubicBezTo>
                  <a:cubicBezTo>
                    <a:pt x="1885" y="242"/>
                    <a:pt x="1886" y="254"/>
                    <a:pt x="1887" y="265"/>
                  </a:cubicBezTo>
                  <a:cubicBezTo>
                    <a:pt x="1887" y="265"/>
                    <a:pt x="1887" y="265"/>
                    <a:pt x="1887" y="265"/>
                  </a:cubicBezTo>
                  <a:cubicBezTo>
                    <a:pt x="1874" y="266"/>
                    <a:pt x="1860" y="266"/>
                    <a:pt x="1847" y="266"/>
                  </a:cubicBezTo>
                  <a:cubicBezTo>
                    <a:pt x="1846" y="257"/>
                    <a:pt x="1846" y="247"/>
                    <a:pt x="1845" y="237"/>
                  </a:cubicBezTo>
                  <a:cubicBezTo>
                    <a:pt x="1845" y="237"/>
                    <a:pt x="1846" y="237"/>
                    <a:pt x="1846" y="237"/>
                  </a:cubicBezTo>
                  <a:cubicBezTo>
                    <a:pt x="1849" y="237"/>
                    <a:pt x="1849" y="232"/>
                    <a:pt x="1846" y="232"/>
                  </a:cubicBezTo>
                  <a:cubicBezTo>
                    <a:pt x="1815" y="231"/>
                    <a:pt x="1784" y="230"/>
                    <a:pt x="1753" y="231"/>
                  </a:cubicBezTo>
                  <a:cubicBezTo>
                    <a:pt x="1752" y="231"/>
                    <a:pt x="1751" y="231"/>
                    <a:pt x="1750" y="231"/>
                  </a:cubicBezTo>
                  <a:cubicBezTo>
                    <a:pt x="1750" y="231"/>
                    <a:pt x="1750" y="231"/>
                    <a:pt x="1750" y="231"/>
                  </a:cubicBezTo>
                  <a:cubicBezTo>
                    <a:pt x="1748" y="232"/>
                    <a:pt x="1748" y="235"/>
                    <a:pt x="1750" y="235"/>
                  </a:cubicBezTo>
                  <a:cubicBezTo>
                    <a:pt x="1750" y="235"/>
                    <a:pt x="1750" y="235"/>
                    <a:pt x="1750" y="235"/>
                  </a:cubicBezTo>
                  <a:cubicBezTo>
                    <a:pt x="1750" y="264"/>
                    <a:pt x="1751" y="294"/>
                    <a:pt x="1752" y="324"/>
                  </a:cubicBezTo>
                  <a:cubicBezTo>
                    <a:pt x="1752" y="324"/>
                    <a:pt x="1752" y="324"/>
                    <a:pt x="1752" y="324"/>
                  </a:cubicBezTo>
                  <a:cubicBezTo>
                    <a:pt x="1746" y="324"/>
                    <a:pt x="1740" y="324"/>
                    <a:pt x="1735" y="325"/>
                  </a:cubicBezTo>
                  <a:cubicBezTo>
                    <a:pt x="1735" y="298"/>
                    <a:pt x="1734" y="272"/>
                    <a:pt x="1733" y="245"/>
                  </a:cubicBezTo>
                  <a:cubicBezTo>
                    <a:pt x="1732" y="222"/>
                    <a:pt x="1736" y="195"/>
                    <a:pt x="1729" y="173"/>
                  </a:cubicBezTo>
                  <a:cubicBezTo>
                    <a:pt x="1730" y="173"/>
                    <a:pt x="1732" y="171"/>
                    <a:pt x="1731" y="170"/>
                  </a:cubicBezTo>
                  <a:cubicBezTo>
                    <a:pt x="1720" y="149"/>
                    <a:pt x="1709" y="128"/>
                    <a:pt x="1693" y="111"/>
                  </a:cubicBezTo>
                  <a:cubicBezTo>
                    <a:pt x="1693" y="111"/>
                    <a:pt x="1693" y="111"/>
                    <a:pt x="1693" y="111"/>
                  </a:cubicBezTo>
                  <a:cubicBezTo>
                    <a:pt x="1693" y="84"/>
                    <a:pt x="1695" y="56"/>
                    <a:pt x="1692" y="29"/>
                  </a:cubicBezTo>
                  <a:cubicBezTo>
                    <a:pt x="1692" y="29"/>
                    <a:pt x="1692" y="28"/>
                    <a:pt x="1692" y="28"/>
                  </a:cubicBezTo>
                  <a:cubicBezTo>
                    <a:pt x="1693" y="28"/>
                    <a:pt x="1693" y="27"/>
                    <a:pt x="1692" y="26"/>
                  </a:cubicBezTo>
                  <a:cubicBezTo>
                    <a:pt x="1692" y="26"/>
                    <a:pt x="1692" y="26"/>
                    <a:pt x="1692" y="26"/>
                  </a:cubicBezTo>
                  <a:cubicBezTo>
                    <a:pt x="1692" y="25"/>
                    <a:pt x="1691" y="25"/>
                    <a:pt x="1690" y="26"/>
                  </a:cubicBezTo>
                  <a:cubicBezTo>
                    <a:pt x="1689" y="26"/>
                    <a:pt x="1687" y="27"/>
                    <a:pt x="1686" y="27"/>
                  </a:cubicBezTo>
                  <a:cubicBezTo>
                    <a:pt x="1685" y="27"/>
                    <a:pt x="1684" y="27"/>
                    <a:pt x="1683" y="27"/>
                  </a:cubicBezTo>
                  <a:cubicBezTo>
                    <a:pt x="1682" y="27"/>
                    <a:pt x="1681" y="28"/>
                    <a:pt x="1680" y="28"/>
                  </a:cubicBezTo>
                  <a:cubicBezTo>
                    <a:pt x="1679" y="28"/>
                    <a:pt x="1679" y="29"/>
                    <a:pt x="1679" y="29"/>
                  </a:cubicBezTo>
                  <a:cubicBezTo>
                    <a:pt x="1679" y="30"/>
                    <a:pt x="1679" y="30"/>
                    <a:pt x="1679" y="30"/>
                  </a:cubicBezTo>
                  <a:cubicBezTo>
                    <a:pt x="1677" y="56"/>
                    <a:pt x="1676" y="82"/>
                    <a:pt x="1676" y="108"/>
                  </a:cubicBezTo>
                  <a:cubicBezTo>
                    <a:pt x="1676" y="108"/>
                    <a:pt x="1676" y="108"/>
                    <a:pt x="1675" y="108"/>
                  </a:cubicBezTo>
                  <a:cubicBezTo>
                    <a:pt x="1663" y="129"/>
                    <a:pt x="1654" y="152"/>
                    <a:pt x="1646" y="175"/>
                  </a:cubicBezTo>
                  <a:cubicBezTo>
                    <a:pt x="1645" y="175"/>
                    <a:pt x="1645" y="174"/>
                    <a:pt x="1644" y="174"/>
                  </a:cubicBezTo>
                  <a:cubicBezTo>
                    <a:pt x="1625" y="176"/>
                    <a:pt x="1607" y="177"/>
                    <a:pt x="1588" y="177"/>
                  </a:cubicBezTo>
                  <a:cubicBezTo>
                    <a:pt x="1569" y="177"/>
                    <a:pt x="1550" y="175"/>
                    <a:pt x="1531" y="177"/>
                  </a:cubicBezTo>
                  <a:cubicBezTo>
                    <a:pt x="1530" y="177"/>
                    <a:pt x="1530" y="178"/>
                    <a:pt x="1530" y="178"/>
                  </a:cubicBezTo>
                  <a:cubicBezTo>
                    <a:pt x="1530" y="179"/>
                    <a:pt x="1530" y="179"/>
                    <a:pt x="1530" y="180"/>
                  </a:cubicBezTo>
                  <a:cubicBezTo>
                    <a:pt x="1531" y="196"/>
                    <a:pt x="1531" y="212"/>
                    <a:pt x="1531" y="228"/>
                  </a:cubicBezTo>
                  <a:cubicBezTo>
                    <a:pt x="1510" y="228"/>
                    <a:pt x="1489" y="229"/>
                    <a:pt x="1469" y="231"/>
                  </a:cubicBezTo>
                  <a:cubicBezTo>
                    <a:pt x="1469" y="230"/>
                    <a:pt x="1469" y="230"/>
                    <a:pt x="1469" y="230"/>
                  </a:cubicBezTo>
                  <a:cubicBezTo>
                    <a:pt x="1469" y="228"/>
                    <a:pt x="1465" y="228"/>
                    <a:pt x="1465" y="230"/>
                  </a:cubicBezTo>
                  <a:cubicBezTo>
                    <a:pt x="1465" y="238"/>
                    <a:pt x="1465" y="245"/>
                    <a:pt x="1465" y="252"/>
                  </a:cubicBezTo>
                  <a:cubicBezTo>
                    <a:pt x="1465" y="257"/>
                    <a:pt x="1465" y="263"/>
                    <a:pt x="1468" y="268"/>
                  </a:cubicBezTo>
                  <a:cubicBezTo>
                    <a:pt x="1468" y="268"/>
                    <a:pt x="1468" y="268"/>
                    <a:pt x="1468" y="268"/>
                  </a:cubicBezTo>
                  <a:cubicBezTo>
                    <a:pt x="1443" y="269"/>
                    <a:pt x="1419" y="269"/>
                    <a:pt x="1394" y="270"/>
                  </a:cubicBezTo>
                  <a:cubicBezTo>
                    <a:pt x="1394" y="241"/>
                    <a:pt x="1393" y="212"/>
                    <a:pt x="1391" y="183"/>
                  </a:cubicBezTo>
                  <a:cubicBezTo>
                    <a:pt x="1394" y="183"/>
                    <a:pt x="1394" y="178"/>
                    <a:pt x="1391" y="179"/>
                  </a:cubicBezTo>
                  <a:cubicBezTo>
                    <a:pt x="1391" y="179"/>
                    <a:pt x="1391" y="179"/>
                    <a:pt x="1391" y="179"/>
                  </a:cubicBezTo>
                  <a:cubicBezTo>
                    <a:pt x="1390" y="178"/>
                    <a:pt x="1389" y="178"/>
                    <a:pt x="1388" y="179"/>
                  </a:cubicBezTo>
                  <a:cubicBezTo>
                    <a:pt x="1365" y="182"/>
                    <a:pt x="1341" y="183"/>
                    <a:pt x="1317" y="184"/>
                  </a:cubicBezTo>
                  <a:cubicBezTo>
                    <a:pt x="1308" y="184"/>
                    <a:pt x="1287" y="179"/>
                    <a:pt x="1279" y="185"/>
                  </a:cubicBezTo>
                  <a:cubicBezTo>
                    <a:pt x="1278" y="184"/>
                    <a:pt x="1277" y="184"/>
                    <a:pt x="1277" y="186"/>
                  </a:cubicBezTo>
                  <a:cubicBezTo>
                    <a:pt x="1273" y="208"/>
                    <a:pt x="1273" y="230"/>
                    <a:pt x="1276" y="252"/>
                  </a:cubicBezTo>
                  <a:cubicBezTo>
                    <a:pt x="1264" y="252"/>
                    <a:pt x="1252" y="252"/>
                    <a:pt x="1240" y="252"/>
                  </a:cubicBezTo>
                  <a:cubicBezTo>
                    <a:pt x="1237" y="173"/>
                    <a:pt x="1238" y="93"/>
                    <a:pt x="1230" y="14"/>
                  </a:cubicBezTo>
                  <a:cubicBezTo>
                    <a:pt x="1231" y="14"/>
                    <a:pt x="1232" y="14"/>
                    <a:pt x="1232" y="14"/>
                  </a:cubicBezTo>
                  <a:cubicBezTo>
                    <a:pt x="1235" y="13"/>
                    <a:pt x="1235" y="9"/>
                    <a:pt x="1232" y="9"/>
                  </a:cubicBezTo>
                  <a:cubicBezTo>
                    <a:pt x="1204" y="10"/>
                    <a:pt x="1176" y="9"/>
                    <a:pt x="1148" y="7"/>
                  </a:cubicBezTo>
                  <a:cubicBezTo>
                    <a:pt x="1147" y="7"/>
                    <a:pt x="1146" y="9"/>
                    <a:pt x="1148" y="10"/>
                  </a:cubicBezTo>
                  <a:cubicBezTo>
                    <a:pt x="1148" y="10"/>
                    <a:pt x="1148" y="10"/>
                    <a:pt x="1148" y="10"/>
                  </a:cubicBezTo>
                  <a:cubicBezTo>
                    <a:pt x="1151" y="50"/>
                    <a:pt x="1152" y="91"/>
                    <a:pt x="1152" y="131"/>
                  </a:cubicBezTo>
                  <a:cubicBezTo>
                    <a:pt x="1153" y="171"/>
                    <a:pt x="1150" y="211"/>
                    <a:pt x="1151" y="251"/>
                  </a:cubicBezTo>
                  <a:cubicBezTo>
                    <a:pt x="1137" y="251"/>
                    <a:pt x="1124" y="252"/>
                    <a:pt x="1110" y="254"/>
                  </a:cubicBezTo>
                  <a:cubicBezTo>
                    <a:pt x="1111" y="254"/>
                    <a:pt x="1111" y="253"/>
                    <a:pt x="1111" y="253"/>
                  </a:cubicBezTo>
                  <a:cubicBezTo>
                    <a:pt x="1112" y="211"/>
                    <a:pt x="1113" y="169"/>
                    <a:pt x="1113" y="128"/>
                  </a:cubicBezTo>
                  <a:cubicBezTo>
                    <a:pt x="1114" y="86"/>
                    <a:pt x="1116" y="44"/>
                    <a:pt x="1112" y="2"/>
                  </a:cubicBezTo>
                  <a:cubicBezTo>
                    <a:pt x="1112" y="1"/>
                    <a:pt x="1110" y="1"/>
                    <a:pt x="1109" y="2"/>
                  </a:cubicBezTo>
                  <a:cubicBezTo>
                    <a:pt x="1109" y="2"/>
                    <a:pt x="1109" y="3"/>
                    <a:pt x="1109" y="3"/>
                  </a:cubicBezTo>
                  <a:cubicBezTo>
                    <a:pt x="1109" y="3"/>
                    <a:pt x="1109" y="2"/>
                    <a:pt x="1108" y="2"/>
                  </a:cubicBezTo>
                  <a:cubicBezTo>
                    <a:pt x="1078" y="0"/>
                    <a:pt x="1047" y="0"/>
                    <a:pt x="1016" y="1"/>
                  </a:cubicBezTo>
                  <a:cubicBezTo>
                    <a:pt x="1015" y="1"/>
                    <a:pt x="1014" y="2"/>
                    <a:pt x="1015" y="3"/>
                  </a:cubicBezTo>
                  <a:cubicBezTo>
                    <a:pt x="1014" y="4"/>
                    <a:pt x="1014" y="4"/>
                    <a:pt x="1014" y="4"/>
                  </a:cubicBezTo>
                  <a:cubicBezTo>
                    <a:pt x="1010" y="25"/>
                    <a:pt x="1008" y="53"/>
                    <a:pt x="1013" y="74"/>
                  </a:cubicBezTo>
                  <a:cubicBezTo>
                    <a:pt x="1006" y="74"/>
                    <a:pt x="998" y="73"/>
                    <a:pt x="991" y="74"/>
                  </a:cubicBezTo>
                  <a:cubicBezTo>
                    <a:pt x="990" y="62"/>
                    <a:pt x="990" y="51"/>
                    <a:pt x="989" y="40"/>
                  </a:cubicBezTo>
                  <a:cubicBezTo>
                    <a:pt x="989" y="39"/>
                    <a:pt x="988" y="38"/>
                    <a:pt x="987" y="38"/>
                  </a:cubicBezTo>
                  <a:cubicBezTo>
                    <a:pt x="941" y="39"/>
                    <a:pt x="895" y="33"/>
                    <a:pt x="849" y="36"/>
                  </a:cubicBezTo>
                  <a:cubicBezTo>
                    <a:pt x="849" y="36"/>
                    <a:pt x="849" y="36"/>
                    <a:pt x="849" y="36"/>
                  </a:cubicBezTo>
                  <a:cubicBezTo>
                    <a:pt x="849" y="33"/>
                    <a:pt x="846" y="33"/>
                    <a:pt x="846" y="36"/>
                  </a:cubicBezTo>
                  <a:cubicBezTo>
                    <a:pt x="843" y="79"/>
                    <a:pt x="843" y="123"/>
                    <a:pt x="844" y="167"/>
                  </a:cubicBezTo>
                  <a:cubicBezTo>
                    <a:pt x="844" y="167"/>
                    <a:pt x="843" y="167"/>
                    <a:pt x="843" y="167"/>
                  </a:cubicBezTo>
                  <a:cubicBezTo>
                    <a:pt x="805" y="169"/>
                    <a:pt x="768" y="171"/>
                    <a:pt x="730" y="171"/>
                  </a:cubicBezTo>
                  <a:cubicBezTo>
                    <a:pt x="729" y="171"/>
                    <a:pt x="728" y="172"/>
                    <a:pt x="728" y="173"/>
                  </a:cubicBezTo>
                  <a:cubicBezTo>
                    <a:pt x="726" y="187"/>
                    <a:pt x="726" y="200"/>
                    <a:pt x="727" y="213"/>
                  </a:cubicBezTo>
                  <a:cubicBezTo>
                    <a:pt x="727" y="213"/>
                    <a:pt x="727" y="213"/>
                    <a:pt x="727" y="213"/>
                  </a:cubicBezTo>
                  <a:cubicBezTo>
                    <a:pt x="716" y="213"/>
                    <a:pt x="705" y="213"/>
                    <a:pt x="693" y="213"/>
                  </a:cubicBezTo>
                  <a:cubicBezTo>
                    <a:pt x="692" y="213"/>
                    <a:pt x="691" y="214"/>
                    <a:pt x="691" y="215"/>
                  </a:cubicBezTo>
                  <a:cubicBezTo>
                    <a:pt x="692" y="249"/>
                    <a:pt x="693" y="284"/>
                    <a:pt x="695" y="318"/>
                  </a:cubicBezTo>
                  <a:cubicBezTo>
                    <a:pt x="684" y="318"/>
                    <a:pt x="673" y="319"/>
                    <a:pt x="663" y="319"/>
                  </a:cubicBezTo>
                  <a:cubicBezTo>
                    <a:pt x="661" y="280"/>
                    <a:pt x="659" y="240"/>
                    <a:pt x="657" y="201"/>
                  </a:cubicBezTo>
                  <a:cubicBezTo>
                    <a:pt x="657" y="200"/>
                    <a:pt x="656" y="199"/>
                    <a:pt x="654" y="199"/>
                  </a:cubicBezTo>
                  <a:cubicBezTo>
                    <a:pt x="642" y="198"/>
                    <a:pt x="632" y="200"/>
                    <a:pt x="620" y="202"/>
                  </a:cubicBezTo>
                  <a:cubicBezTo>
                    <a:pt x="620" y="190"/>
                    <a:pt x="620" y="178"/>
                    <a:pt x="620" y="165"/>
                  </a:cubicBezTo>
                  <a:cubicBezTo>
                    <a:pt x="620" y="164"/>
                    <a:pt x="619" y="163"/>
                    <a:pt x="617" y="163"/>
                  </a:cubicBezTo>
                  <a:cubicBezTo>
                    <a:pt x="600" y="163"/>
                    <a:pt x="583" y="162"/>
                    <a:pt x="566" y="163"/>
                  </a:cubicBezTo>
                  <a:cubicBezTo>
                    <a:pt x="566" y="151"/>
                    <a:pt x="565" y="138"/>
                    <a:pt x="565" y="125"/>
                  </a:cubicBezTo>
                  <a:cubicBezTo>
                    <a:pt x="565" y="124"/>
                    <a:pt x="564" y="123"/>
                    <a:pt x="563" y="123"/>
                  </a:cubicBezTo>
                  <a:cubicBezTo>
                    <a:pt x="549" y="123"/>
                    <a:pt x="535" y="122"/>
                    <a:pt x="521" y="120"/>
                  </a:cubicBezTo>
                  <a:cubicBezTo>
                    <a:pt x="520" y="120"/>
                    <a:pt x="518" y="121"/>
                    <a:pt x="518" y="122"/>
                  </a:cubicBezTo>
                  <a:cubicBezTo>
                    <a:pt x="518" y="138"/>
                    <a:pt x="517" y="153"/>
                    <a:pt x="517" y="168"/>
                  </a:cubicBezTo>
                  <a:cubicBezTo>
                    <a:pt x="517" y="167"/>
                    <a:pt x="516" y="167"/>
                    <a:pt x="515" y="167"/>
                  </a:cubicBezTo>
                  <a:cubicBezTo>
                    <a:pt x="507" y="166"/>
                    <a:pt x="498" y="166"/>
                    <a:pt x="490" y="167"/>
                  </a:cubicBezTo>
                  <a:cubicBezTo>
                    <a:pt x="486" y="167"/>
                    <a:pt x="478" y="165"/>
                    <a:pt x="475" y="169"/>
                  </a:cubicBezTo>
                  <a:cubicBezTo>
                    <a:pt x="472" y="171"/>
                    <a:pt x="473" y="177"/>
                    <a:pt x="473" y="180"/>
                  </a:cubicBezTo>
                  <a:cubicBezTo>
                    <a:pt x="473" y="188"/>
                    <a:pt x="473" y="195"/>
                    <a:pt x="474" y="202"/>
                  </a:cubicBezTo>
                  <a:cubicBezTo>
                    <a:pt x="461" y="203"/>
                    <a:pt x="449" y="204"/>
                    <a:pt x="436" y="204"/>
                  </a:cubicBezTo>
                  <a:cubicBezTo>
                    <a:pt x="435" y="204"/>
                    <a:pt x="434" y="206"/>
                    <a:pt x="435" y="207"/>
                  </a:cubicBezTo>
                  <a:cubicBezTo>
                    <a:pt x="434" y="207"/>
                    <a:pt x="434" y="207"/>
                    <a:pt x="434" y="208"/>
                  </a:cubicBezTo>
                  <a:cubicBezTo>
                    <a:pt x="436" y="260"/>
                    <a:pt x="437" y="313"/>
                    <a:pt x="441" y="366"/>
                  </a:cubicBezTo>
                  <a:cubicBezTo>
                    <a:pt x="429" y="366"/>
                    <a:pt x="417" y="366"/>
                    <a:pt x="405" y="367"/>
                  </a:cubicBezTo>
                  <a:cubicBezTo>
                    <a:pt x="405" y="358"/>
                    <a:pt x="405" y="348"/>
                    <a:pt x="404" y="339"/>
                  </a:cubicBezTo>
                  <a:cubicBezTo>
                    <a:pt x="406" y="338"/>
                    <a:pt x="406" y="335"/>
                    <a:pt x="403" y="335"/>
                  </a:cubicBezTo>
                  <a:cubicBezTo>
                    <a:pt x="376" y="334"/>
                    <a:pt x="348" y="334"/>
                    <a:pt x="321" y="333"/>
                  </a:cubicBezTo>
                  <a:cubicBezTo>
                    <a:pt x="319" y="333"/>
                    <a:pt x="318" y="334"/>
                    <a:pt x="318" y="335"/>
                  </a:cubicBezTo>
                  <a:cubicBezTo>
                    <a:pt x="317" y="345"/>
                    <a:pt x="317" y="354"/>
                    <a:pt x="318" y="363"/>
                  </a:cubicBezTo>
                  <a:cubicBezTo>
                    <a:pt x="310" y="363"/>
                    <a:pt x="303" y="364"/>
                    <a:pt x="295" y="364"/>
                  </a:cubicBezTo>
                  <a:cubicBezTo>
                    <a:pt x="297" y="352"/>
                    <a:pt x="296" y="339"/>
                    <a:pt x="295" y="327"/>
                  </a:cubicBezTo>
                  <a:cubicBezTo>
                    <a:pt x="295" y="314"/>
                    <a:pt x="295" y="302"/>
                    <a:pt x="293" y="289"/>
                  </a:cubicBezTo>
                  <a:cubicBezTo>
                    <a:pt x="294" y="288"/>
                    <a:pt x="293" y="285"/>
                    <a:pt x="291" y="285"/>
                  </a:cubicBezTo>
                  <a:cubicBezTo>
                    <a:pt x="250" y="287"/>
                    <a:pt x="209" y="288"/>
                    <a:pt x="168" y="289"/>
                  </a:cubicBezTo>
                  <a:cubicBezTo>
                    <a:pt x="166" y="289"/>
                    <a:pt x="166" y="290"/>
                    <a:pt x="165" y="292"/>
                  </a:cubicBezTo>
                  <a:cubicBezTo>
                    <a:pt x="164" y="308"/>
                    <a:pt x="163" y="323"/>
                    <a:pt x="162" y="339"/>
                  </a:cubicBezTo>
                  <a:cubicBezTo>
                    <a:pt x="162" y="347"/>
                    <a:pt x="162" y="354"/>
                    <a:pt x="162" y="361"/>
                  </a:cubicBezTo>
                  <a:cubicBezTo>
                    <a:pt x="162" y="365"/>
                    <a:pt x="162" y="369"/>
                    <a:pt x="162" y="373"/>
                  </a:cubicBezTo>
                  <a:cubicBezTo>
                    <a:pt x="162" y="378"/>
                    <a:pt x="163" y="382"/>
                    <a:pt x="165" y="387"/>
                  </a:cubicBezTo>
                  <a:cubicBezTo>
                    <a:pt x="165" y="387"/>
                    <a:pt x="164" y="387"/>
                    <a:pt x="164" y="387"/>
                  </a:cubicBezTo>
                  <a:cubicBezTo>
                    <a:pt x="164" y="387"/>
                    <a:pt x="163" y="387"/>
                    <a:pt x="163" y="387"/>
                  </a:cubicBezTo>
                  <a:cubicBezTo>
                    <a:pt x="163" y="388"/>
                    <a:pt x="163" y="388"/>
                    <a:pt x="163" y="388"/>
                  </a:cubicBezTo>
                  <a:cubicBezTo>
                    <a:pt x="148" y="389"/>
                    <a:pt x="134" y="391"/>
                    <a:pt x="119" y="389"/>
                  </a:cubicBezTo>
                  <a:cubicBezTo>
                    <a:pt x="118" y="374"/>
                    <a:pt x="116" y="360"/>
                    <a:pt x="114" y="346"/>
                  </a:cubicBezTo>
                  <a:cubicBezTo>
                    <a:pt x="115" y="344"/>
                    <a:pt x="115" y="342"/>
                    <a:pt x="112" y="342"/>
                  </a:cubicBezTo>
                  <a:cubicBezTo>
                    <a:pt x="78" y="344"/>
                    <a:pt x="43" y="346"/>
                    <a:pt x="8" y="350"/>
                  </a:cubicBezTo>
                  <a:cubicBezTo>
                    <a:pt x="7" y="350"/>
                    <a:pt x="7" y="351"/>
                    <a:pt x="6" y="352"/>
                  </a:cubicBezTo>
                  <a:cubicBezTo>
                    <a:pt x="6" y="352"/>
                    <a:pt x="6" y="352"/>
                    <a:pt x="6" y="353"/>
                  </a:cubicBezTo>
                  <a:cubicBezTo>
                    <a:pt x="0" y="404"/>
                    <a:pt x="1" y="456"/>
                    <a:pt x="5" y="507"/>
                  </a:cubicBezTo>
                  <a:cubicBezTo>
                    <a:pt x="5" y="509"/>
                    <a:pt x="9" y="509"/>
                    <a:pt x="9" y="507"/>
                  </a:cubicBezTo>
                  <a:cubicBezTo>
                    <a:pt x="8" y="456"/>
                    <a:pt x="5" y="405"/>
                    <a:pt x="10" y="354"/>
                  </a:cubicBezTo>
                  <a:cubicBezTo>
                    <a:pt x="44" y="353"/>
                    <a:pt x="77" y="350"/>
                    <a:pt x="111" y="347"/>
                  </a:cubicBezTo>
                  <a:cubicBezTo>
                    <a:pt x="112" y="396"/>
                    <a:pt x="112" y="447"/>
                    <a:pt x="116" y="496"/>
                  </a:cubicBezTo>
                  <a:cubicBezTo>
                    <a:pt x="116" y="498"/>
                    <a:pt x="120" y="498"/>
                    <a:pt x="120" y="496"/>
                  </a:cubicBezTo>
                  <a:cubicBezTo>
                    <a:pt x="123" y="462"/>
                    <a:pt x="122" y="427"/>
                    <a:pt x="119" y="393"/>
                  </a:cubicBezTo>
                  <a:cubicBezTo>
                    <a:pt x="131" y="395"/>
                    <a:pt x="142" y="395"/>
                    <a:pt x="153" y="394"/>
                  </a:cubicBezTo>
                  <a:cubicBezTo>
                    <a:pt x="160" y="394"/>
                    <a:pt x="169" y="392"/>
                    <a:pt x="175" y="392"/>
                  </a:cubicBezTo>
                  <a:cubicBezTo>
                    <a:pt x="187" y="393"/>
                    <a:pt x="188" y="395"/>
                    <a:pt x="190" y="407"/>
                  </a:cubicBezTo>
                  <a:cubicBezTo>
                    <a:pt x="193" y="422"/>
                    <a:pt x="192" y="439"/>
                    <a:pt x="193" y="455"/>
                  </a:cubicBezTo>
                  <a:cubicBezTo>
                    <a:pt x="193" y="470"/>
                    <a:pt x="194" y="486"/>
                    <a:pt x="195" y="502"/>
                  </a:cubicBezTo>
                  <a:cubicBezTo>
                    <a:pt x="195" y="505"/>
                    <a:pt x="199" y="505"/>
                    <a:pt x="199" y="502"/>
                  </a:cubicBezTo>
                  <a:cubicBezTo>
                    <a:pt x="199" y="499"/>
                    <a:pt x="199" y="496"/>
                    <a:pt x="199" y="492"/>
                  </a:cubicBezTo>
                  <a:cubicBezTo>
                    <a:pt x="199" y="492"/>
                    <a:pt x="199" y="492"/>
                    <a:pt x="199" y="492"/>
                  </a:cubicBezTo>
                  <a:cubicBezTo>
                    <a:pt x="203" y="493"/>
                    <a:pt x="206" y="493"/>
                    <a:pt x="210" y="493"/>
                  </a:cubicBezTo>
                  <a:cubicBezTo>
                    <a:pt x="210" y="494"/>
                    <a:pt x="210" y="495"/>
                    <a:pt x="210" y="496"/>
                  </a:cubicBezTo>
                  <a:cubicBezTo>
                    <a:pt x="210" y="497"/>
                    <a:pt x="212" y="497"/>
                    <a:pt x="212" y="496"/>
                  </a:cubicBezTo>
                  <a:cubicBezTo>
                    <a:pt x="212" y="495"/>
                    <a:pt x="212" y="494"/>
                    <a:pt x="212" y="493"/>
                  </a:cubicBezTo>
                  <a:cubicBezTo>
                    <a:pt x="224" y="493"/>
                    <a:pt x="235" y="493"/>
                    <a:pt x="247" y="491"/>
                  </a:cubicBezTo>
                  <a:cubicBezTo>
                    <a:pt x="248" y="491"/>
                    <a:pt x="248" y="490"/>
                    <a:pt x="247" y="490"/>
                  </a:cubicBezTo>
                  <a:cubicBezTo>
                    <a:pt x="242" y="490"/>
                    <a:pt x="237" y="490"/>
                    <a:pt x="233" y="490"/>
                  </a:cubicBezTo>
                  <a:cubicBezTo>
                    <a:pt x="232" y="487"/>
                    <a:pt x="232" y="484"/>
                    <a:pt x="232" y="480"/>
                  </a:cubicBezTo>
                  <a:cubicBezTo>
                    <a:pt x="237" y="480"/>
                    <a:pt x="241" y="479"/>
                    <a:pt x="245" y="478"/>
                  </a:cubicBezTo>
                  <a:cubicBezTo>
                    <a:pt x="246" y="480"/>
                    <a:pt x="246" y="481"/>
                    <a:pt x="248" y="483"/>
                  </a:cubicBezTo>
                  <a:cubicBezTo>
                    <a:pt x="248" y="483"/>
                    <a:pt x="249" y="483"/>
                    <a:pt x="249" y="482"/>
                  </a:cubicBezTo>
                  <a:cubicBezTo>
                    <a:pt x="248" y="481"/>
                    <a:pt x="247" y="479"/>
                    <a:pt x="246" y="478"/>
                  </a:cubicBezTo>
                  <a:cubicBezTo>
                    <a:pt x="248" y="477"/>
                    <a:pt x="251" y="477"/>
                    <a:pt x="253" y="476"/>
                  </a:cubicBezTo>
                  <a:cubicBezTo>
                    <a:pt x="254" y="476"/>
                    <a:pt x="253" y="474"/>
                    <a:pt x="252" y="474"/>
                  </a:cubicBezTo>
                  <a:cubicBezTo>
                    <a:pt x="250" y="475"/>
                    <a:pt x="248" y="475"/>
                    <a:pt x="246" y="475"/>
                  </a:cubicBezTo>
                  <a:cubicBezTo>
                    <a:pt x="245" y="472"/>
                    <a:pt x="245" y="468"/>
                    <a:pt x="245" y="463"/>
                  </a:cubicBezTo>
                  <a:cubicBezTo>
                    <a:pt x="248" y="463"/>
                    <a:pt x="251" y="462"/>
                    <a:pt x="254" y="462"/>
                  </a:cubicBezTo>
                  <a:cubicBezTo>
                    <a:pt x="255" y="462"/>
                    <a:pt x="255" y="460"/>
                    <a:pt x="254" y="460"/>
                  </a:cubicBezTo>
                  <a:cubicBezTo>
                    <a:pt x="251" y="460"/>
                    <a:pt x="248" y="461"/>
                    <a:pt x="245" y="461"/>
                  </a:cubicBezTo>
                  <a:cubicBezTo>
                    <a:pt x="246" y="453"/>
                    <a:pt x="247" y="446"/>
                    <a:pt x="247" y="441"/>
                  </a:cubicBezTo>
                  <a:cubicBezTo>
                    <a:pt x="250" y="440"/>
                    <a:pt x="252" y="440"/>
                    <a:pt x="254" y="439"/>
                  </a:cubicBezTo>
                  <a:cubicBezTo>
                    <a:pt x="255" y="439"/>
                    <a:pt x="255" y="437"/>
                    <a:pt x="253" y="437"/>
                  </a:cubicBezTo>
                  <a:cubicBezTo>
                    <a:pt x="251" y="438"/>
                    <a:pt x="249" y="438"/>
                    <a:pt x="248" y="438"/>
                  </a:cubicBezTo>
                  <a:cubicBezTo>
                    <a:pt x="248" y="435"/>
                    <a:pt x="248" y="431"/>
                    <a:pt x="248" y="427"/>
                  </a:cubicBezTo>
                  <a:cubicBezTo>
                    <a:pt x="250" y="426"/>
                    <a:pt x="253" y="426"/>
                    <a:pt x="255" y="425"/>
                  </a:cubicBezTo>
                  <a:cubicBezTo>
                    <a:pt x="257" y="425"/>
                    <a:pt x="256" y="423"/>
                    <a:pt x="255" y="423"/>
                  </a:cubicBezTo>
                  <a:cubicBezTo>
                    <a:pt x="253" y="423"/>
                    <a:pt x="250" y="424"/>
                    <a:pt x="248" y="424"/>
                  </a:cubicBezTo>
                  <a:cubicBezTo>
                    <a:pt x="248" y="419"/>
                    <a:pt x="249" y="414"/>
                    <a:pt x="249" y="408"/>
                  </a:cubicBezTo>
                  <a:cubicBezTo>
                    <a:pt x="249" y="408"/>
                    <a:pt x="249" y="408"/>
                    <a:pt x="250" y="408"/>
                  </a:cubicBezTo>
                  <a:cubicBezTo>
                    <a:pt x="251" y="408"/>
                    <a:pt x="251" y="407"/>
                    <a:pt x="250" y="407"/>
                  </a:cubicBezTo>
                  <a:cubicBezTo>
                    <a:pt x="249" y="407"/>
                    <a:pt x="249" y="407"/>
                    <a:pt x="249" y="407"/>
                  </a:cubicBezTo>
                  <a:cubicBezTo>
                    <a:pt x="249" y="404"/>
                    <a:pt x="249" y="401"/>
                    <a:pt x="249" y="398"/>
                  </a:cubicBezTo>
                  <a:cubicBezTo>
                    <a:pt x="249" y="397"/>
                    <a:pt x="249" y="395"/>
                    <a:pt x="249" y="393"/>
                  </a:cubicBezTo>
                  <a:cubicBezTo>
                    <a:pt x="250" y="393"/>
                    <a:pt x="250" y="393"/>
                    <a:pt x="250" y="393"/>
                  </a:cubicBezTo>
                  <a:cubicBezTo>
                    <a:pt x="251" y="393"/>
                    <a:pt x="251" y="391"/>
                    <a:pt x="250" y="391"/>
                  </a:cubicBezTo>
                  <a:cubicBezTo>
                    <a:pt x="250" y="391"/>
                    <a:pt x="250" y="391"/>
                    <a:pt x="249" y="391"/>
                  </a:cubicBezTo>
                  <a:cubicBezTo>
                    <a:pt x="250" y="385"/>
                    <a:pt x="250" y="379"/>
                    <a:pt x="250" y="373"/>
                  </a:cubicBezTo>
                  <a:cubicBezTo>
                    <a:pt x="250" y="373"/>
                    <a:pt x="251" y="373"/>
                    <a:pt x="251" y="373"/>
                  </a:cubicBezTo>
                  <a:cubicBezTo>
                    <a:pt x="253" y="372"/>
                    <a:pt x="253" y="370"/>
                    <a:pt x="251" y="370"/>
                  </a:cubicBezTo>
                  <a:cubicBezTo>
                    <a:pt x="251" y="370"/>
                    <a:pt x="251" y="370"/>
                    <a:pt x="250" y="370"/>
                  </a:cubicBezTo>
                  <a:cubicBezTo>
                    <a:pt x="251" y="365"/>
                    <a:pt x="251" y="360"/>
                    <a:pt x="251" y="355"/>
                  </a:cubicBezTo>
                  <a:cubicBezTo>
                    <a:pt x="255" y="355"/>
                    <a:pt x="258" y="354"/>
                    <a:pt x="262" y="354"/>
                  </a:cubicBezTo>
                  <a:cubicBezTo>
                    <a:pt x="262" y="356"/>
                    <a:pt x="262" y="358"/>
                    <a:pt x="262" y="360"/>
                  </a:cubicBezTo>
                  <a:cubicBezTo>
                    <a:pt x="262" y="361"/>
                    <a:pt x="264" y="361"/>
                    <a:pt x="264" y="360"/>
                  </a:cubicBezTo>
                  <a:cubicBezTo>
                    <a:pt x="264" y="358"/>
                    <a:pt x="265" y="356"/>
                    <a:pt x="265" y="354"/>
                  </a:cubicBezTo>
                  <a:cubicBezTo>
                    <a:pt x="269" y="353"/>
                    <a:pt x="273" y="353"/>
                    <a:pt x="278" y="352"/>
                  </a:cubicBezTo>
                  <a:cubicBezTo>
                    <a:pt x="279" y="352"/>
                    <a:pt x="279" y="350"/>
                    <a:pt x="278" y="350"/>
                  </a:cubicBezTo>
                  <a:cubicBezTo>
                    <a:pt x="277" y="350"/>
                    <a:pt x="277" y="350"/>
                    <a:pt x="276" y="350"/>
                  </a:cubicBezTo>
                  <a:cubicBezTo>
                    <a:pt x="277" y="339"/>
                    <a:pt x="277" y="328"/>
                    <a:pt x="276" y="317"/>
                  </a:cubicBezTo>
                  <a:cubicBezTo>
                    <a:pt x="276" y="315"/>
                    <a:pt x="274" y="315"/>
                    <a:pt x="274" y="317"/>
                  </a:cubicBezTo>
                  <a:cubicBezTo>
                    <a:pt x="273" y="328"/>
                    <a:pt x="273" y="339"/>
                    <a:pt x="274" y="350"/>
                  </a:cubicBezTo>
                  <a:cubicBezTo>
                    <a:pt x="271" y="350"/>
                    <a:pt x="268" y="351"/>
                    <a:pt x="265" y="351"/>
                  </a:cubicBezTo>
                  <a:cubicBezTo>
                    <a:pt x="265" y="347"/>
                    <a:pt x="265" y="343"/>
                    <a:pt x="266" y="340"/>
                  </a:cubicBezTo>
                  <a:cubicBezTo>
                    <a:pt x="267" y="339"/>
                    <a:pt x="269" y="339"/>
                    <a:pt x="271" y="339"/>
                  </a:cubicBezTo>
                  <a:cubicBezTo>
                    <a:pt x="272" y="339"/>
                    <a:pt x="272" y="337"/>
                    <a:pt x="271" y="337"/>
                  </a:cubicBezTo>
                  <a:cubicBezTo>
                    <a:pt x="269" y="337"/>
                    <a:pt x="267" y="337"/>
                    <a:pt x="266" y="337"/>
                  </a:cubicBezTo>
                  <a:cubicBezTo>
                    <a:pt x="266" y="334"/>
                    <a:pt x="266" y="330"/>
                    <a:pt x="266" y="326"/>
                  </a:cubicBezTo>
                  <a:cubicBezTo>
                    <a:pt x="268" y="326"/>
                    <a:pt x="269" y="326"/>
                    <a:pt x="271" y="326"/>
                  </a:cubicBezTo>
                  <a:cubicBezTo>
                    <a:pt x="273" y="326"/>
                    <a:pt x="273" y="323"/>
                    <a:pt x="271" y="323"/>
                  </a:cubicBezTo>
                  <a:cubicBezTo>
                    <a:pt x="270" y="323"/>
                    <a:pt x="268" y="323"/>
                    <a:pt x="266" y="323"/>
                  </a:cubicBezTo>
                  <a:cubicBezTo>
                    <a:pt x="267" y="319"/>
                    <a:pt x="267" y="314"/>
                    <a:pt x="267" y="309"/>
                  </a:cubicBezTo>
                  <a:cubicBezTo>
                    <a:pt x="268" y="309"/>
                    <a:pt x="269" y="309"/>
                    <a:pt x="270" y="309"/>
                  </a:cubicBezTo>
                  <a:cubicBezTo>
                    <a:pt x="272" y="309"/>
                    <a:pt x="272" y="306"/>
                    <a:pt x="270" y="306"/>
                  </a:cubicBezTo>
                  <a:cubicBezTo>
                    <a:pt x="269" y="306"/>
                    <a:pt x="268" y="306"/>
                    <a:pt x="267" y="307"/>
                  </a:cubicBezTo>
                  <a:cubicBezTo>
                    <a:pt x="267" y="306"/>
                    <a:pt x="267" y="306"/>
                    <a:pt x="267" y="306"/>
                  </a:cubicBezTo>
                  <a:cubicBezTo>
                    <a:pt x="267" y="305"/>
                    <a:pt x="265" y="304"/>
                    <a:pt x="264" y="306"/>
                  </a:cubicBezTo>
                  <a:cubicBezTo>
                    <a:pt x="264" y="306"/>
                    <a:pt x="264" y="306"/>
                    <a:pt x="264" y="307"/>
                  </a:cubicBezTo>
                  <a:cubicBezTo>
                    <a:pt x="240" y="308"/>
                    <a:pt x="215" y="312"/>
                    <a:pt x="191" y="312"/>
                  </a:cubicBezTo>
                  <a:cubicBezTo>
                    <a:pt x="190" y="312"/>
                    <a:pt x="190" y="313"/>
                    <a:pt x="191" y="313"/>
                  </a:cubicBezTo>
                  <a:cubicBezTo>
                    <a:pt x="198" y="314"/>
                    <a:pt x="204" y="314"/>
                    <a:pt x="211" y="314"/>
                  </a:cubicBezTo>
                  <a:cubicBezTo>
                    <a:pt x="211" y="317"/>
                    <a:pt x="211" y="321"/>
                    <a:pt x="211" y="325"/>
                  </a:cubicBezTo>
                  <a:cubicBezTo>
                    <a:pt x="207" y="325"/>
                    <a:pt x="203" y="325"/>
                    <a:pt x="199" y="326"/>
                  </a:cubicBezTo>
                  <a:cubicBezTo>
                    <a:pt x="199" y="322"/>
                    <a:pt x="199" y="319"/>
                    <a:pt x="199" y="316"/>
                  </a:cubicBezTo>
                  <a:cubicBezTo>
                    <a:pt x="199" y="314"/>
                    <a:pt x="197" y="315"/>
                    <a:pt x="197" y="316"/>
                  </a:cubicBezTo>
                  <a:cubicBezTo>
                    <a:pt x="197" y="319"/>
                    <a:pt x="196" y="323"/>
                    <a:pt x="196" y="326"/>
                  </a:cubicBezTo>
                  <a:cubicBezTo>
                    <a:pt x="193" y="327"/>
                    <a:pt x="190" y="327"/>
                    <a:pt x="187" y="327"/>
                  </a:cubicBezTo>
                  <a:cubicBezTo>
                    <a:pt x="186" y="327"/>
                    <a:pt x="186" y="329"/>
                    <a:pt x="187" y="329"/>
                  </a:cubicBezTo>
                  <a:cubicBezTo>
                    <a:pt x="190" y="329"/>
                    <a:pt x="193" y="329"/>
                    <a:pt x="196" y="329"/>
                  </a:cubicBezTo>
                  <a:cubicBezTo>
                    <a:pt x="196" y="332"/>
                    <a:pt x="195" y="336"/>
                    <a:pt x="195" y="340"/>
                  </a:cubicBezTo>
                  <a:cubicBezTo>
                    <a:pt x="192" y="340"/>
                    <a:pt x="188" y="340"/>
                    <a:pt x="184" y="340"/>
                  </a:cubicBezTo>
                  <a:cubicBezTo>
                    <a:pt x="183" y="340"/>
                    <a:pt x="183" y="342"/>
                    <a:pt x="184" y="342"/>
                  </a:cubicBezTo>
                  <a:cubicBezTo>
                    <a:pt x="188" y="342"/>
                    <a:pt x="192" y="342"/>
                    <a:pt x="195" y="342"/>
                  </a:cubicBezTo>
                  <a:cubicBezTo>
                    <a:pt x="195" y="347"/>
                    <a:pt x="195" y="352"/>
                    <a:pt x="195" y="357"/>
                  </a:cubicBezTo>
                  <a:cubicBezTo>
                    <a:pt x="191" y="358"/>
                    <a:pt x="187" y="358"/>
                    <a:pt x="183" y="359"/>
                  </a:cubicBezTo>
                  <a:cubicBezTo>
                    <a:pt x="183" y="343"/>
                    <a:pt x="183" y="328"/>
                    <a:pt x="182" y="313"/>
                  </a:cubicBezTo>
                  <a:cubicBezTo>
                    <a:pt x="182" y="311"/>
                    <a:pt x="180" y="311"/>
                    <a:pt x="180" y="313"/>
                  </a:cubicBezTo>
                  <a:cubicBezTo>
                    <a:pt x="180" y="328"/>
                    <a:pt x="181" y="344"/>
                    <a:pt x="181" y="359"/>
                  </a:cubicBezTo>
                  <a:cubicBezTo>
                    <a:pt x="180" y="359"/>
                    <a:pt x="179" y="359"/>
                    <a:pt x="178" y="359"/>
                  </a:cubicBezTo>
                  <a:cubicBezTo>
                    <a:pt x="177" y="359"/>
                    <a:pt x="177" y="361"/>
                    <a:pt x="178" y="361"/>
                  </a:cubicBezTo>
                  <a:cubicBezTo>
                    <a:pt x="179" y="361"/>
                    <a:pt x="180" y="361"/>
                    <a:pt x="181" y="360"/>
                  </a:cubicBezTo>
                  <a:cubicBezTo>
                    <a:pt x="181" y="365"/>
                    <a:pt x="181" y="370"/>
                    <a:pt x="182" y="375"/>
                  </a:cubicBezTo>
                  <a:cubicBezTo>
                    <a:pt x="177" y="375"/>
                    <a:pt x="173" y="374"/>
                    <a:pt x="168" y="373"/>
                  </a:cubicBezTo>
                  <a:cubicBezTo>
                    <a:pt x="168" y="365"/>
                    <a:pt x="166" y="357"/>
                    <a:pt x="166" y="350"/>
                  </a:cubicBezTo>
                  <a:cubicBezTo>
                    <a:pt x="166" y="338"/>
                    <a:pt x="163" y="305"/>
                    <a:pt x="172" y="296"/>
                  </a:cubicBezTo>
                  <a:cubicBezTo>
                    <a:pt x="178" y="291"/>
                    <a:pt x="191" y="293"/>
                    <a:pt x="198" y="293"/>
                  </a:cubicBezTo>
                  <a:cubicBezTo>
                    <a:pt x="209" y="293"/>
                    <a:pt x="219" y="292"/>
                    <a:pt x="229" y="292"/>
                  </a:cubicBezTo>
                  <a:cubicBezTo>
                    <a:pt x="249" y="291"/>
                    <a:pt x="270" y="291"/>
                    <a:pt x="290" y="290"/>
                  </a:cubicBezTo>
                  <a:cubicBezTo>
                    <a:pt x="289" y="303"/>
                    <a:pt x="290" y="317"/>
                    <a:pt x="290" y="330"/>
                  </a:cubicBezTo>
                  <a:cubicBezTo>
                    <a:pt x="291" y="341"/>
                    <a:pt x="290" y="353"/>
                    <a:pt x="293" y="364"/>
                  </a:cubicBezTo>
                  <a:cubicBezTo>
                    <a:pt x="284" y="365"/>
                    <a:pt x="275" y="366"/>
                    <a:pt x="266" y="367"/>
                  </a:cubicBezTo>
                  <a:cubicBezTo>
                    <a:pt x="264" y="367"/>
                    <a:pt x="264" y="368"/>
                    <a:pt x="264" y="369"/>
                  </a:cubicBezTo>
                  <a:cubicBezTo>
                    <a:pt x="263" y="368"/>
                    <a:pt x="260" y="368"/>
                    <a:pt x="260" y="370"/>
                  </a:cubicBezTo>
                  <a:cubicBezTo>
                    <a:pt x="260" y="415"/>
                    <a:pt x="258" y="459"/>
                    <a:pt x="258" y="504"/>
                  </a:cubicBezTo>
                  <a:cubicBezTo>
                    <a:pt x="258" y="506"/>
                    <a:pt x="261" y="506"/>
                    <a:pt x="261" y="504"/>
                  </a:cubicBezTo>
                  <a:cubicBezTo>
                    <a:pt x="265" y="459"/>
                    <a:pt x="265" y="415"/>
                    <a:pt x="264" y="370"/>
                  </a:cubicBezTo>
                  <a:cubicBezTo>
                    <a:pt x="264" y="370"/>
                    <a:pt x="264" y="370"/>
                    <a:pt x="264" y="370"/>
                  </a:cubicBezTo>
                  <a:cubicBezTo>
                    <a:pt x="265" y="370"/>
                    <a:pt x="265" y="371"/>
                    <a:pt x="266" y="371"/>
                  </a:cubicBezTo>
                  <a:cubicBezTo>
                    <a:pt x="288" y="370"/>
                    <a:pt x="311" y="369"/>
                    <a:pt x="333" y="367"/>
                  </a:cubicBezTo>
                  <a:cubicBezTo>
                    <a:pt x="326" y="384"/>
                    <a:pt x="330" y="405"/>
                    <a:pt x="331" y="423"/>
                  </a:cubicBezTo>
                  <a:cubicBezTo>
                    <a:pt x="331" y="450"/>
                    <a:pt x="332" y="476"/>
                    <a:pt x="333" y="502"/>
                  </a:cubicBezTo>
                  <a:cubicBezTo>
                    <a:pt x="333" y="505"/>
                    <a:pt x="338" y="505"/>
                    <a:pt x="338" y="502"/>
                  </a:cubicBezTo>
                  <a:cubicBezTo>
                    <a:pt x="337" y="480"/>
                    <a:pt x="336" y="457"/>
                    <a:pt x="336" y="435"/>
                  </a:cubicBezTo>
                  <a:cubicBezTo>
                    <a:pt x="335" y="412"/>
                    <a:pt x="331" y="386"/>
                    <a:pt x="338" y="364"/>
                  </a:cubicBezTo>
                  <a:cubicBezTo>
                    <a:pt x="338" y="363"/>
                    <a:pt x="336" y="362"/>
                    <a:pt x="335" y="363"/>
                  </a:cubicBezTo>
                  <a:cubicBezTo>
                    <a:pt x="335" y="362"/>
                    <a:pt x="334" y="362"/>
                    <a:pt x="334" y="362"/>
                  </a:cubicBezTo>
                  <a:cubicBezTo>
                    <a:pt x="329" y="362"/>
                    <a:pt x="325" y="362"/>
                    <a:pt x="320" y="363"/>
                  </a:cubicBezTo>
                  <a:cubicBezTo>
                    <a:pt x="320" y="355"/>
                    <a:pt x="320" y="342"/>
                    <a:pt x="327" y="338"/>
                  </a:cubicBezTo>
                  <a:cubicBezTo>
                    <a:pt x="331" y="335"/>
                    <a:pt x="347" y="338"/>
                    <a:pt x="352" y="339"/>
                  </a:cubicBezTo>
                  <a:cubicBezTo>
                    <a:pt x="368" y="339"/>
                    <a:pt x="385" y="339"/>
                    <a:pt x="401" y="340"/>
                  </a:cubicBezTo>
                  <a:cubicBezTo>
                    <a:pt x="398" y="366"/>
                    <a:pt x="399" y="394"/>
                    <a:pt x="400" y="420"/>
                  </a:cubicBezTo>
                  <a:cubicBezTo>
                    <a:pt x="400" y="448"/>
                    <a:pt x="400" y="476"/>
                    <a:pt x="403" y="504"/>
                  </a:cubicBezTo>
                  <a:cubicBezTo>
                    <a:pt x="404" y="506"/>
                    <a:pt x="407" y="506"/>
                    <a:pt x="407" y="504"/>
                  </a:cubicBezTo>
                  <a:cubicBezTo>
                    <a:pt x="407" y="476"/>
                    <a:pt x="405" y="448"/>
                    <a:pt x="405" y="420"/>
                  </a:cubicBezTo>
                  <a:cubicBezTo>
                    <a:pt x="405" y="404"/>
                    <a:pt x="405" y="387"/>
                    <a:pt x="405" y="370"/>
                  </a:cubicBezTo>
                  <a:cubicBezTo>
                    <a:pt x="420" y="370"/>
                    <a:pt x="435" y="370"/>
                    <a:pt x="450" y="370"/>
                  </a:cubicBezTo>
                  <a:cubicBezTo>
                    <a:pt x="456" y="370"/>
                    <a:pt x="467" y="368"/>
                    <a:pt x="473" y="370"/>
                  </a:cubicBezTo>
                  <a:cubicBezTo>
                    <a:pt x="486" y="376"/>
                    <a:pt x="483" y="388"/>
                    <a:pt x="483" y="399"/>
                  </a:cubicBezTo>
                  <a:cubicBezTo>
                    <a:pt x="484" y="432"/>
                    <a:pt x="486" y="465"/>
                    <a:pt x="487" y="498"/>
                  </a:cubicBezTo>
                  <a:cubicBezTo>
                    <a:pt x="487" y="501"/>
                    <a:pt x="491" y="501"/>
                    <a:pt x="491" y="498"/>
                  </a:cubicBezTo>
                  <a:cubicBezTo>
                    <a:pt x="490" y="476"/>
                    <a:pt x="490" y="453"/>
                    <a:pt x="489" y="431"/>
                  </a:cubicBezTo>
                  <a:cubicBezTo>
                    <a:pt x="488" y="420"/>
                    <a:pt x="488" y="410"/>
                    <a:pt x="488" y="399"/>
                  </a:cubicBezTo>
                  <a:cubicBezTo>
                    <a:pt x="487" y="392"/>
                    <a:pt x="489" y="378"/>
                    <a:pt x="487" y="371"/>
                  </a:cubicBezTo>
                  <a:cubicBezTo>
                    <a:pt x="484" y="364"/>
                    <a:pt x="481" y="365"/>
                    <a:pt x="473" y="365"/>
                  </a:cubicBezTo>
                  <a:cubicBezTo>
                    <a:pt x="463" y="365"/>
                    <a:pt x="453" y="366"/>
                    <a:pt x="444" y="366"/>
                  </a:cubicBezTo>
                  <a:cubicBezTo>
                    <a:pt x="444" y="313"/>
                    <a:pt x="441" y="261"/>
                    <a:pt x="439" y="208"/>
                  </a:cubicBezTo>
                  <a:cubicBezTo>
                    <a:pt x="451" y="209"/>
                    <a:pt x="464" y="209"/>
                    <a:pt x="477" y="206"/>
                  </a:cubicBezTo>
                  <a:cubicBezTo>
                    <a:pt x="479" y="206"/>
                    <a:pt x="479" y="202"/>
                    <a:pt x="477" y="202"/>
                  </a:cubicBezTo>
                  <a:cubicBezTo>
                    <a:pt x="477" y="197"/>
                    <a:pt x="477" y="192"/>
                    <a:pt x="477" y="188"/>
                  </a:cubicBezTo>
                  <a:cubicBezTo>
                    <a:pt x="477" y="183"/>
                    <a:pt x="475" y="174"/>
                    <a:pt x="480" y="172"/>
                  </a:cubicBezTo>
                  <a:cubicBezTo>
                    <a:pt x="484" y="170"/>
                    <a:pt x="492" y="171"/>
                    <a:pt x="496" y="171"/>
                  </a:cubicBezTo>
                  <a:cubicBezTo>
                    <a:pt x="502" y="171"/>
                    <a:pt x="509" y="171"/>
                    <a:pt x="515" y="172"/>
                  </a:cubicBezTo>
                  <a:cubicBezTo>
                    <a:pt x="516" y="172"/>
                    <a:pt x="517" y="171"/>
                    <a:pt x="517" y="170"/>
                  </a:cubicBezTo>
                  <a:cubicBezTo>
                    <a:pt x="517" y="170"/>
                    <a:pt x="517" y="170"/>
                    <a:pt x="517" y="170"/>
                  </a:cubicBezTo>
                  <a:cubicBezTo>
                    <a:pt x="517" y="172"/>
                    <a:pt x="520" y="172"/>
                    <a:pt x="520" y="170"/>
                  </a:cubicBezTo>
                  <a:cubicBezTo>
                    <a:pt x="522" y="155"/>
                    <a:pt x="523" y="140"/>
                    <a:pt x="523" y="125"/>
                  </a:cubicBezTo>
                  <a:cubicBezTo>
                    <a:pt x="536" y="127"/>
                    <a:pt x="548" y="127"/>
                    <a:pt x="560" y="128"/>
                  </a:cubicBezTo>
                  <a:cubicBezTo>
                    <a:pt x="560" y="140"/>
                    <a:pt x="560" y="152"/>
                    <a:pt x="561" y="164"/>
                  </a:cubicBezTo>
                  <a:cubicBezTo>
                    <a:pt x="561" y="164"/>
                    <a:pt x="561" y="164"/>
                    <a:pt x="561" y="164"/>
                  </a:cubicBezTo>
                  <a:cubicBezTo>
                    <a:pt x="560" y="165"/>
                    <a:pt x="560" y="166"/>
                    <a:pt x="562" y="166"/>
                  </a:cubicBezTo>
                  <a:cubicBezTo>
                    <a:pt x="579" y="168"/>
                    <a:pt x="597" y="168"/>
                    <a:pt x="615" y="168"/>
                  </a:cubicBezTo>
                  <a:cubicBezTo>
                    <a:pt x="615" y="180"/>
                    <a:pt x="615" y="193"/>
                    <a:pt x="615" y="205"/>
                  </a:cubicBezTo>
                  <a:cubicBezTo>
                    <a:pt x="615" y="208"/>
                    <a:pt x="619" y="208"/>
                    <a:pt x="620" y="206"/>
                  </a:cubicBezTo>
                  <a:cubicBezTo>
                    <a:pt x="620" y="206"/>
                    <a:pt x="621" y="206"/>
                    <a:pt x="621" y="206"/>
                  </a:cubicBezTo>
                  <a:cubicBezTo>
                    <a:pt x="633" y="204"/>
                    <a:pt x="648" y="199"/>
                    <a:pt x="652" y="213"/>
                  </a:cubicBezTo>
                  <a:cubicBezTo>
                    <a:pt x="655" y="223"/>
                    <a:pt x="654" y="238"/>
                    <a:pt x="654" y="248"/>
                  </a:cubicBezTo>
                  <a:cubicBezTo>
                    <a:pt x="655" y="272"/>
                    <a:pt x="657" y="296"/>
                    <a:pt x="658" y="319"/>
                  </a:cubicBezTo>
                  <a:cubicBezTo>
                    <a:pt x="648" y="320"/>
                    <a:pt x="638" y="320"/>
                    <a:pt x="628" y="320"/>
                  </a:cubicBezTo>
                  <a:cubicBezTo>
                    <a:pt x="627" y="320"/>
                    <a:pt x="627" y="321"/>
                    <a:pt x="627" y="322"/>
                  </a:cubicBezTo>
                  <a:cubicBezTo>
                    <a:pt x="627" y="322"/>
                    <a:pt x="627" y="322"/>
                    <a:pt x="627" y="322"/>
                  </a:cubicBezTo>
                  <a:cubicBezTo>
                    <a:pt x="623" y="380"/>
                    <a:pt x="626" y="440"/>
                    <a:pt x="630" y="497"/>
                  </a:cubicBezTo>
                  <a:cubicBezTo>
                    <a:pt x="630" y="499"/>
                    <a:pt x="633" y="499"/>
                    <a:pt x="633" y="497"/>
                  </a:cubicBezTo>
                  <a:cubicBezTo>
                    <a:pt x="634" y="440"/>
                    <a:pt x="634" y="381"/>
                    <a:pt x="629" y="324"/>
                  </a:cubicBezTo>
                  <a:cubicBezTo>
                    <a:pt x="662" y="326"/>
                    <a:pt x="697" y="325"/>
                    <a:pt x="730" y="321"/>
                  </a:cubicBezTo>
                  <a:cubicBezTo>
                    <a:pt x="729" y="381"/>
                    <a:pt x="732" y="441"/>
                    <a:pt x="735" y="501"/>
                  </a:cubicBezTo>
                  <a:cubicBezTo>
                    <a:pt x="736" y="504"/>
                    <a:pt x="739" y="504"/>
                    <a:pt x="739" y="501"/>
                  </a:cubicBezTo>
                  <a:cubicBezTo>
                    <a:pt x="740" y="441"/>
                    <a:pt x="739" y="380"/>
                    <a:pt x="733" y="321"/>
                  </a:cubicBezTo>
                  <a:cubicBezTo>
                    <a:pt x="735" y="320"/>
                    <a:pt x="735" y="316"/>
                    <a:pt x="732" y="316"/>
                  </a:cubicBezTo>
                  <a:cubicBezTo>
                    <a:pt x="721" y="317"/>
                    <a:pt x="709" y="317"/>
                    <a:pt x="698" y="318"/>
                  </a:cubicBezTo>
                  <a:cubicBezTo>
                    <a:pt x="698" y="299"/>
                    <a:pt x="697" y="280"/>
                    <a:pt x="697" y="261"/>
                  </a:cubicBezTo>
                  <a:cubicBezTo>
                    <a:pt x="697" y="253"/>
                    <a:pt x="696" y="245"/>
                    <a:pt x="696" y="238"/>
                  </a:cubicBezTo>
                  <a:cubicBezTo>
                    <a:pt x="696" y="233"/>
                    <a:pt x="696" y="228"/>
                    <a:pt x="696" y="223"/>
                  </a:cubicBezTo>
                  <a:cubicBezTo>
                    <a:pt x="698" y="217"/>
                    <a:pt x="703" y="216"/>
                    <a:pt x="709" y="217"/>
                  </a:cubicBezTo>
                  <a:cubicBezTo>
                    <a:pt x="718" y="216"/>
                    <a:pt x="730" y="218"/>
                    <a:pt x="740" y="218"/>
                  </a:cubicBezTo>
                  <a:cubicBezTo>
                    <a:pt x="747" y="218"/>
                    <a:pt x="756" y="216"/>
                    <a:pt x="763" y="218"/>
                  </a:cubicBezTo>
                  <a:cubicBezTo>
                    <a:pt x="778" y="220"/>
                    <a:pt x="777" y="224"/>
                    <a:pt x="779" y="239"/>
                  </a:cubicBezTo>
                  <a:cubicBezTo>
                    <a:pt x="779" y="248"/>
                    <a:pt x="780" y="257"/>
                    <a:pt x="781" y="267"/>
                  </a:cubicBezTo>
                  <a:cubicBezTo>
                    <a:pt x="787" y="344"/>
                    <a:pt x="789" y="422"/>
                    <a:pt x="788" y="500"/>
                  </a:cubicBezTo>
                  <a:cubicBezTo>
                    <a:pt x="788" y="502"/>
                    <a:pt x="792" y="502"/>
                    <a:pt x="792" y="500"/>
                  </a:cubicBezTo>
                  <a:cubicBezTo>
                    <a:pt x="794" y="405"/>
                    <a:pt x="790" y="310"/>
                    <a:pt x="781" y="215"/>
                  </a:cubicBezTo>
                  <a:cubicBezTo>
                    <a:pt x="781" y="214"/>
                    <a:pt x="780" y="213"/>
                    <a:pt x="779" y="213"/>
                  </a:cubicBezTo>
                  <a:cubicBezTo>
                    <a:pt x="763" y="213"/>
                    <a:pt x="747" y="213"/>
                    <a:pt x="731" y="213"/>
                  </a:cubicBezTo>
                  <a:cubicBezTo>
                    <a:pt x="731" y="213"/>
                    <a:pt x="731" y="213"/>
                    <a:pt x="731" y="213"/>
                  </a:cubicBezTo>
                  <a:cubicBezTo>
                    <a:pt x="730" y="206"/>
                    <a:pt x="727" y="186"/>
                    <a:pt x="731" y="180"/>
                  </a:cubicBezTo>
                  <a:cubicBezTo>
                    <a:pt x="737" y="172"/>
                    <a:pt x="759" y="175"/>
                    <a:pt x="768" y="175"/>
                  </a:cubicBezTo>
                  <a:cubicBezTo>
                    <a:pt x="793" y="175"/>
                    <a:pt x="818" y="174"/>
                    <a:pt x="843" y="172"/>
                  </a:cubicBezTo>
                  <a:cubicBezTo>
                    <a:pt x="843" y="172"/>
                    <a:pt x="844" y="172"/>
                    <a:pt x="844" y="172"/>
                  </a:cubicBezTo>
                  <a:cubicBezTo>
                    <a:pt x="844" y="203"/>
                    <a:pt x="845" y="235"/>
                    <a:pt x="845" y="267"/>
                  </a:cubicBezTo>
                  <a:cubicBezTo>
                    <a:pt x="846" y="344"/>
                    <a:pt x="848" y="421"/>
                    <a:pt x="851" y="498"/>
                  </a:cubicBezTo>
                  <a:cubicBezTo>
                    <a:pt x="851" y="501"/>
                    <a:pt x="855" y="501"/>
                    <a:pt x="855" y="498"/>
                  </a:cubicBezTo>
                  <a:cubicBezTo>
                    <a:pt x="853" y="421"/>
                    <a:pt x="851" y="344"/>
                    <a:pt x="850" y="267"/>
                  </a:cubicBezTo>
                  <a:cubicBezTo>
                    <a:pt x="849" y="191"/>
                    <a:pt x="851" y="114"/>
                    <a:pt x="849" y="38"/>
                  </a:cubicBezTo>
                  <a:cubicBezTo>
                    <a:pt x="870" y="42"/>
                    <a:pt x="892" y="42"/>
                    <a:pt x="914" y="43"/>
                  </a:cubicBezTo>
                  <a:cubicBezTo>
                    <a:pt x="926" y="43"/>
                    <a:pt x="937" y="43"/>
                    <a:pt x="949" y="43"/>
                  </a:cubicBezTo>
                  <a:cubicBezTo>
                    <a:pt x="957" y="43"/>
                    <a:pt x="976" y="39"/>
                    <a:pt x="982" y="45"/>
                  </a:cubicBezTo>
                  <a:cubicBezTo>
                    <a:pt x="989" y="51"/>
                    <a:pt x="986" y="75"/>
                    <a:pt x="986" y="84"/>
                  </a:cubicBezTo>
                  <a:cubicBezTo>
                    <a:pt x="987" y="96"/>
                    <a:pt x="987" y="108"/>
                    <a:pt x="988" y="120"/>
                  </a:cubicBezTo>
                  <a:cubicBezTo>
                    <a:pt x="989" y="145"/>
                    <a:pt x="990" y="171"/>
                    <a:pt x="991" y="196"/>
                  </a:cubicBezTo>
                  <a:cubicBezTo>
                    <a:pt x="995" y="296"/>
                    <a:pt x="999" y="396"/>
                    <a:pt x="1003" y="496"/>
                  </a:cubicBezTo>
                  <a:cubicBezTo>
                    <a:pt x="1003" y="498"/>
                    <a:pt x="1007" y="498"/>
                    <a:pt x="1007" y="496"/>
                  </a:cubicBezTo>
                  <a:cubicBezTo>
                    <a:pt x="1002" y="356"/>
                    <a:pt x="996" y="217"/>
                    <a:pt x="991" y="77"/>
                  </a:cubicBezTo>
                  <a:cubicBezTo>
                    <a:pt x="1006" y="79"/>
                    <a:pt x="1021" y="79"/>
                    <a:pt x="1036" y="80"/>
                  </a:cubicBezTo>
                  <a:cubicBezTo>
                    <a:pt x="1036" y="80"/>
                    <a:pt x="1036" y="80"/>
                    <a:pt x="1036" y="80"/>
                  </a:cubicBezTo>
                  <a:cubicBezTo>
                    <a:pt x="1036" y="81"/>
                    <a:pt x="1038" y="81"/>
                    <a:pt x="1038" y="80"/>
                  </a:cubicBezTo>
                  <a:cubicBezTo>
                    <a:pt x="1041" y="80"/>
                    <a:pt x="1044" y="80"/>
                    <a:pt x="1048" y="80"/>
                  </a:cubicBezTo>
                  <a:cubicBezTo>
                    <a:pt x="1046" y="149"/>
                    <a:pt x="1048" y="219"/>
                    <a:pt x="1049" y="289"/>
                  </a:cubicBezTo>
                  <a:cubicBezTo>
                    <a:pt x="1049" y="359"/>
                    <a:pt x="1050" y="429"/>
                    <a:pt x="1050" y="500"/>
                  </a:cubicBezTo>
                  <a:cubicBezTo>
                    <a:pt x="1050" y="502"/>
                    <a:pt x="1054" y="502"/>
                    <a:pt x="1054" y="500"/>
                  </a:cubicBezTo>
                  <a:cubicBezTo>
                    <a:pt x="1054" y="429"/>
                    <a:pt x="1053" y="359"/>
                    <a:pt x="1052" y="289"/>
                  </a:cubicBezTo>
                  <a:cubicBezTo>
                    <a:pt x="1052" y="219"/>
                    <a:pt x="1054" y="149"/>
                    <a:pt x="1051" y="80"/>
                  </a:cubicBezTo>
                  <a:cubicBezTo>
                    <a:pt x="1051" y="79"/>
                    <a:pt x="1051" y="78"/>
                    <a:pt x="1051" y="78"/>
                  </a:cubicBezTo>
                  <a:cubicBezTo>
                    <a:pt x="1054" y="59"/>
                    <a:pt x="1055" y="40"/>
                    <a:pt x="1054" y="21"/>
                  </a:cubicBezTo>
                  <a:cubicBezTo>
                    <a:pt x="1054" y="20"/>
                    <a:pt x="1053" y="20"/>
                    <a:pt x="1053" y="21"/>
                  </a:cubicBezTo>
                  <a:cubicBezTo>
                    <a:pt x="1053" y="40"/>
                    <a:pt x="1051" y="58"/>
                    <a:pt x="1050" y="77"/>
                  </a:cubicBezTo>
                  <a:cubicBezTo>
                    <a:pt x="1050" y="76"/>
                    <a:pt x="1050" y="76"/>
                    <a:pt x="1050" y="76"/>
                  </a:cubicBezTo>
                  <a:cubicBezTo>
                    <a:pt x="1046" y="76"/>
                    <a:pt x="1042" y="76"/>
                    <a:pt x="1038" y="76"/>
                  </a:cubicBezTo>
                  <a:cubicBezTo>
                    <a:pt x="1039" y="57"/>
                    <a:pt x="1039" y="39"/>
                    <a:pt x="1039" y="21"/>
                  </a:cubicBezTo>
                  <a:cubicBezTo>
                    <a:pt x="1039" y="20"/>
                    <a:pt x="1037" y="20"/>
                    <a:pt x="1037" y="21"/>
                  </a:cubicBezTo>
                  <a:cubicBezTo>
                    <a:pt x="1037" y="39"/>
                    <a:pt x="1036" y="57"/>
                    <a:pt x="1036" y="75"/>
                  </a:cubicBezTo>
                  <a:cubicBezTo>
                    <a:pt x="1032" y="75"/>
                    <a:pt x="1029" y="75"/>
                    <a:pt x="1025" y="75"/>
                  </a:cubicBezTo>
                  <a:cubicBezTo>
                    <a:pt x="1025" y="75"/>
                    <a:pt x="1025" y="74"/>
                    <a:pt x="1025" y="74"/>
                  </a:cubicBezTo>
                  <a:cubicBezTo>
                    <a:pt x="1026" y="56"/>
                    <a:pt x="1026" y="37"/>
                    <a:pt x="1025" y="18"/>
                  </a:cubicBezTo>
                  <a:cubicBezTo>
                    <a:pt x="1025" y="17"/>
                    <a:pt x="1024" y="17"/>
                    <a:pt x="1023" y="18"/>
                  </a:cubicBezTo>
                  <a:cubicBezTo>
                    <a:pt x="1023" y="37"/>
                    <a:pt x="1022" y="56"/>
                    <a:pt x="1023" y="74"/>
                  </a:cubicBezTo>
                  <a:cubicBezTo>
                    <a:pt x="1023" y="74"/>
                    <a:pt x="1023" y="74"/>
                    <a:pt x="1023" y="75"/>
                  </a:cubicBezTo>
                  <a:cubicBezTo>
                    <a:pt x="1021" y="74"/>
                    <a:pt x="1018" y="74"/>
                    <a:pt x="1015" y="74"/>
                  </a:cubicBezTo>
                  <a:cubicBezTo>
                    <a:pt x="1016" y="63"/>
                    <a:pt x="1015" y="51"/>
                    <a:pt x="1015" y="40"/>
                  </a:cubicBezTo>
                  <a:cubicBezTo>
                    <a:pt x="1016" y="28"/>
                    <a:pt x="1017" y="17"/>
                    <a:pt x="1017" y="5"/>
                  </a:cubicBezTo>
                  <a:cubicBezTo>
                    <a:pt x="1017" y="5"/>
                    <a:pt x="1017" y="5"/>
                    <a:pt x="1017" y="4"/>
                  </a:cubicBezTo>
                  <a:cubicBezTo>
                    <a:pt x="1047" y="6"/>
                    <a:pt x="1078" y="7"/>
                    <a:pt x="1108" y="6"/>
                  </a:cubicBezTo>
                  <a:cubicBezTo>
                    <a:pt x="1109" y="6"/>
                    <a:pt x="1109" y="6"/>
                    <a:pt x="1109" y="6"/>
                  </a:cubicBezTo>
                  <a:cubicBezTo>
                    <a:pt x="1107" y="46"/>
                    <a:pt x="1110" y="87"/>
                    <a:pt x="1110" y="128"/>
                  </a:cubicBezTo>
                  <a:cubicBezTo>
                    <a:pt x="1109" y="169"/>
                    <a:pt x="1108" y="211"/>
                    <a:pt x="1107" y="253"/>
                  </a:cubicBezTo>
                  <a:cubicBezTo>
                    <a:pt x="1107" y="254"/>
                    <a:pt x="1108" y="254"/>
                    <a:pt x="1108" y="254"/>
                  </a:cubicBezTo>
                  <a:cubicBezTo>
                    <a:pt x="1105" y="255"/>
                    <a:pt x="1102" y="255"/>
                    <a:pt x="1099" y="255"/>
                  </a:cubicBezTo>
                  <a:cubicBezTo>
                    <a:pt x="1098" y="256"/>
                    <a:pt x="1098" y="257"/>
                    <a:pt x="1099" y="258"/>
                  </a:cubicBezTo>
                  <a:cubicBezTo>
                    <a:pt x="1093" y="338"/>
                    <a:pt x="1096" y="420"/>
                    <a:pt x="1100" y="501"/>
                  </a:cubicBezTo>
                  <a:cubicBezTo>
                    <a:pt x="1100" y="503"/>
                    <a:pt x="1104" y="503"/>
                    <a:pt x="1103" y="501"/>
                  </a:cubicBezTo>
                  <a:cubicBezTo>
                    <a:pt x="1100" y="420"/>
                    <a:pt x="1103" y="339"/>
                    <a:pt x="1102" y="257"/>
                  </a:cubicBezTo>
                  <a:cubicBezTo>
                    <a:pt x="1109" y="262"/>
                    <a:pt x="1133" y="258"/>
                    <a:pt x="1140" y="257"/>
                  </a:cubicBezTo>
                  <a:cubicBezTo>
                    <a:pt x="1153" y="257"/>
                    <a:pt x="1166" y="257"/>
                    <a:pt x="1178" y="255"/>
                  </a:cubicBezTo>
                  <a:cubicBezTo>
                    <a:pt x="1174" y="337"/>
                    <a:pt x="1177" y="420"/>
                    <a:pt x="1179" y="502"/>
                  </a:cubicBezTo>
                  <a:cubicBezTo>
                    <a:pt x="1179" y="505"/>
                    <a:pt x="1183" y="505"/>
                    <a:pt x="1183" y="502"/>
                  </a:cubicBezTo>
                  <a:cubicBezTo>
                    <a:pt x="1182" y="468"/>
                    <a:pt x="1182" y="434"/>
                    <a:pt x="1183" y="400"/>
                  </a:cubicBezTo>
                  <a:cubicBezTo>
                    <a:pt x="1183" y="400"/>
                    <a:pt x="1183" y="400"/>
                    <a:pt x="1183" y="400"/>
                  </a:cubicBezTo>
                  <a:cubicBezTo>
                    <a:pt x="1188" y="400"/>
                    <a:pt x="1193" y="399"/>
                    <a:pt x="1198" y="399"/>
                  </a:cubicBezTo>
                  <a:cubicBezTo>
                    <a:pt x="1199" y="405"/>
                    <a:pt x="1199" y="411"/>
                    <a:pt x="1199" y="417"/>
                  </a:cubicBezTo>
                  <a:cubicBezTo>
                    <a:pt x="1194" y="417"/>
                    <a:pt x="1189" y="417"/>
                    <a:pt x="1184" y="417"/>
                  </a:cubicBezTo>
                  <a:cubicBezTo>
                    <a:pt x="1183" y="417"/>
                    <a:pt x="1184" y="418"/>
                    <a:pt x="1184" y="418"/>
                  </a:cubicBezTo>
                  <a:cubicBezTo>
                    <a:pt x="1189" y="419"/>
                    <a:pt x="1194" y="419"/>
                    <a:pt x="1199" y="419"/>
                  </a:cubicBezTo>
                  <a:cubicBezTo>
                    <a:pt x="1199" y="425"/>
                    <a:pt x="1199" y="432"/>
                    <a:pt x="1200" y="438"/>
                  </a:cubicBezTo>
                  <a:cubicBezTo>
                    <a:pt x="1196" y="438"/>
                    <a:pt x="1192" y="439"/>
                    <a:pt x="1188" y="439"/>
                  </a:cubicBezTo>
                  <a:cubicBezTo>
                    <a:pt x="1187" y="439"/>
                    <a:pt x="1187" y="440"/>
                    <a:pt x="1188" y="440"/>
                  </a:cubicBezTo>
                  <a:cubicBezTo>
                    <a:pt x="1192" y="440"/>
                    <a:pt x="1196" y="440"/>
                    <a:pt x="1200" y="440"/>
                  </a:cubicBezTo>
                  <a:cubicBezTo>
                    <a:pt x="1200" y="444"/>
                    <a:pt x="1200" y="449"/>
                    <a:pt x="1200" y="453"/>
                  </a:cubicBezTo>
                  <a:cubicBezTo>
                    <a:pt x="1197" y="453"/>
                    <a:pt x="1193" y="454"/>
                    <a:pt x="1190" y="454"/>
                  </a:cubicBezTo>
                  <a:cubicBezTo>
                    <a:pt x="1189" y="454"/>
                    <a:pt x="1189" y="455"/>
                    <a:pt x="1190" y="455"/>
                  </a:cubicBezTo>
                  <a:cubicBezTo>
                    <a:pt x="1193" y="455"/>
                    <a:pt x="1197" y="455"/>
                    <a:pt x="1200" y="455"/>
                  </a:cubicBezTo>
                  <a:cubicBezTo>
                    <a:pt x="1200" y="462"/>
                    <a:pt x="1200" y="468"/>
                    <a:pt x="1201" y="475"/>
                  </a:cubicBezTo>
                  <a:cubicBezTo>
                    <a:pt x="1197" y="474"/>
                    <a:pt x="1193" y="474"/>
                    <a:pt x="1189" y="473"/>
                  </a:cubicBezTo>
                  <a:cubicBezTo>
                    <a:pt x="1187" y="473"/>
                    <a:pt x="1187" y="475"/>
                    <a:pt x="1188" y="475"/>
                  </a:cubicBezTo>
                  <a:cubicBezTo>
                    <a:pt x="1192" y="476"/>
                    <a:pt x="1196" y="477"/>
                    <a:pt x="1201" y="477"/>
                  </a:cubicBezTo>
                  <a:cubicBezTo>
                    <a:pt x="1201" y="481"/>
                    <a:pt x="1201" y="485"/>
                    <a:pt x="1201" y="489"/>
                  </a:cubicBezTo>
                  <a:cubicBezTo>
                    <a:pt x="1199" y="489"/>
                    <a:pt x="1196" y="489"/>
                    <a:pt x="1194" y="489"/>
                  </a:cubicBezTo>
                  <a:cubicBezTo>
                    <a:pt x="1194" y="489"/>
                    <a:pt x="1194" y="488"/>
                    <a:pt x="1193" y="488"/>
                  </a:cubicBezTo>
                  <a:cubicBezTo>
                    <a:pt x="1192" y="489"/>
                    <a:pt x="1190" y="489"/>
                    <a:pt x="1188" y="490"/>
                  </a:cubicBezTo>
                  <a:cubicBezTo>
                    <a:pt x="1187" y="490"/>
                    <a:pt x="1188" y="491"/>
                    <a:pt x="1189" y="491"/>
                  </a:cubicBezTo>
                  <a:cubicBezTo>
                    <a:pt x="1193" y="491"/>
                    <a:pt x="1197" y="492"/>
                    <a:pt x="1201" y="492"/>
                  </a:cubicBezTo>
                  <a:cubicBezTo>
                    <a:pt x="1201" y="493"/>
                    <a:pt x="1201" y="494"/>
                    <a:pt x="1201" y="496"/>
                  </a:cubicBezTo>
                  <a:cubicBezTo>
                    <a:pt x="1201" y="497"/>
                    <a:pt x="1203" y="497"/>
                    <a:pt x="1203" y="496"/>
                  </a:cubicBezTo>
                  <a:cubicBezTo>
                    <a:pt x="1203" y="494"/>
                    <a:pt x="1203" y="493"/>
                    <a:pt x="1203" y="492"/>
                  </a:cubicBezTo>
                  <a:cubicBezTo>
                    <a:pt x="1212" y="491"/>
                    <a:pt x="1221" y="491"/>
                    <a:pt x="1230" y="489"/>
                  </a:cubicBezTo>
                  <a:cubicBezTo>
                    <a:pt x="1231" y="489"/>
                    <a:pt x="1231" y="487"/>
                    <a:pt x="1230" y="487"/>
                  </a:cubicBezTo>
                  <a:cubicBezTo>
                    <a:pt x="1221" y="487"/>
                    <a:pt x="1212" y="488"/>
                    <a:pt x="1203" y="489"/>
                  </a:cubicBezTo>
                  <a:cubicBezTo>
                    <a:pt x="1203" y="485"/>
                    <a:pt x="1203" y="481"/>
                    <a:pt x="1203" y="477"/>
                  </a:cubicBezTo>
                  <a:cubicBezTo>
                    <a:pt x="1206" y="477"/>
                    <a:pt x="1210" y="477"/>
                    <a:pt x="1213" y="477"/>
                  </a:cubicBezTo>
                  <a:cubicBezTo>
                    <a:pt x="1213" y="478"/>
                    <a:pt x="1213" y="480"/>
                    <a:pt x="1214" y="482"/>
                  </a:cubicBezTo>
                  <a:cubicBezTo>
                    <a:pt x="1214" y="484"/>
                    <a:pt x="1216" y="484"/>
                    <a:pt x="1216" y="482"/>
                  </a:cubicBezTo>
                  <a:cubicBezTo>
                    <a:pt x="1216" y="480"/>
                    <a:pt x="1216" y="478"/>
                    <a:pt x="1216" y="476"/>
                  </a:cubicBezTo>
                  <a:cubicBezTo>
                    <a:pt x="1220" y="476"/>
                    <a:pt x="1223" y="475"/>
                    <a:pt x="1226" y="474"/>
                  </a:cubicBezTo>
                  <a:cubicBezTo>
                    <a:pt x="1227" y="474"/>
                    <a:pt x="1227" y="472"/>
                    <a:pt x="1225" y="472"/>
                  </a:cubicBezTo>
                  <a:cubicBezTo>
                    <a:pt x="1222" y="473"/>
                    <a:pt x="1219" y="473"/>
                    <a:pt x="1216" y="474"/>
                  </a:cubicBezTo>
                  <a:cubicBezTo>
                    <a:pt x="1216" y="467"/>
                    <a:pt x="1216" y="460"/>
                    <a:pt x="1216" y="454"/>
                  </a:cubicBezTo>
                  <a:cubicBezTo>
                    <a:pt x="1221" y="453"/>
                    <a:pt x="1226" y="452"/>
                    <a:pt x="1231" y="451"/>
                  </a:cubicBezTo>
                  <a:cubicBezTo>
                    <a:pt x="1232" y="451"/>
                    <a:pt x="1232" y="449"/>
                    <a:pt x="1231" y="449"/>
                  </a:cubicBezTo>
                  <a:cubicBezTo>
                    <a:pt x="1226" y="450"/>
                    <a:pt x="1221" y="451"/>
                    <a:pt x="1216" y="451"/>
                  </a:cubicBezTo>
                  <a:cubicBezTo>
                    <a:pt x="1216" y="447"/>
                    <a:pt x="1216" y="442"/>
                    <a:pt x="1216" y="437"/>
                  </a:cubicBezTo>
                  <a:cubicBezTo>
                    <a:pt x="1219" y="437"/>
                    <a:pt x="1222" y="436"/>
                    <a:pt x="1225" y="435"/>
                  </a:cubicBezTo>
                  <a:cubicBezTo>
                    <a:pt x="1226" y="435"/>
                    <a:pt x="1225" y="433"/>
                    <a:pt x="1224" y="433"/>
                  </a:cubicBezTo>
                  <a:cubicBezTo>
                    <a:pt x="1221" y="434"/>
                    <a:pt x="1219" y="434"/>
                    <a:pt x="1216" y="435"/>
                  </a:cubicBezTo>
                  <a:cubicBezTo>
                    <a:pt x="1216" y="429"/>
                    <a:pt x="1216" y="424"/>
                    <a:pt x="1216" y="418"/>
                  </a:cubicBezTo>
                  <a:cubicBezTo>
                    <a:pt x="1222" y="418"/>
                    <a:pt x="1227" y="417"/>
                    <a:pt x="1233" y="415"/>
                  </a:cubicBezTo>
                  <a:cubicBezTo>
                    <a:pt x="1234" y="415"/>
                    <a:pt x="1233" y="413"/>
                    <a:pt x="1232" y="413"/>
                  </a:cubicBezTo>
                  <a:cubicBezTo>
                    <a:pt x="1227" y="414"/>
                    <a:pt x="1222" y="415"/>
                    <a:pt x="1216" y="416"/>
                  </a:cubicBezTo>
                  <a:cubicBezTo>
                    <a:pt x="1216" y="410"/>
                    <a:pt x="1216" y="403"/>
                    <a:pt x="1216" y="397"/>
                  </a:cubicBezTo>
                  <a:cubicBezTo>
                    <a:pt x="1220" y="397"/>
                    <a:pt x="1223" y="396"/>
                    <a:pt x="1226" y="396"/>
                  </a:cubicBezTo>
                  <a:cubicBezTo>
                    <a:pt x="1227" y="396"/>
                    <a:pt x="1227" y="394"/>
                    <a:pt x="1226" y="394"/>
                  </a:cubicBezTo>
                  <a:cubicBezTo>
                    <a:pt x="1223" y="394"/>
                    <a:pt x="1219" y="394"/>
                    <a:pt x="1216" y="395"/>
                  </a:cubicBezTo>
                  <a:cubicBezTo>
                    <a:pt x="1216" y="387"/>
                    <a:pt x="1216" y="379"/>
                    <a:pt x="1216" y="371"/>
                  </a:cubicBezTo>
                  <a:cubicBezTo>
                    <a:pt x="1218" y="371"/>
                    <a:pt x="1220" y="370"/>
                    <a:pt x="1222" y="370"/>
                  </a:cubicBezTo>
                  <a:cubicBezTo>
                    <a:pt x="1223" y="370"/>
                    <a:pt x="1223" y="368"/>
                    <a:pt x="1221" y="368"/>
                  </a:cubicBezTo>
                  <a:cubicBezTo>
                    <a:pt x="1220" y="368"/>
                    <a:pt x="1218" y="368"/>
                    <a:pt x="1216" y="369"/>
                  </a:cubicBezTo>
                  <a:cubicBezTo>
                    <a:pt x="1216" y="360"/>
                    <a:pt x="1216" y="350"/>
                    <a:pt x="1216" y="341"/>
                  </a:cubicBezTo>
                  <a:cubicBezTo>
                    <a:pt x="1217" y="341"/>
                    <a:pt x="1218" y="341"/>
                    <a:pt x="1219" y="341"/>
                  </a:cubicBezTo>
                  <a:cubicBezTo>
                    <a:pt x="1220" y="340"/>
                    <a:pt x="1220" y="339"/>
                    <a:pt x="1219" y="339"/>
                  </a:cubicBezTo>
                  <a:cubicBezTo>
                    <a:pt x="1218" y="339"/>
                    <a:pt x="1217" y="339"/>
                    <a:pt x="1216" y="339"/>
                  </a:cubicBezTo>
                  <a:cubicBezTo>
                    <a:pt x="1216" y="332"/>
                    <a:pt x="1216" y="325"/>
                    <a:pt x="1216" y="318"/>
                  </a:cubicBezTo>
                  <a:cubicBezTo>
                    <a:pt x="1217" y="318"/>
                    <a:pt x="1218" y="317"/>
                    <a:pt x="1219" y="317"/>
                  </a:cubicBezTo>
                  <a:cubicBezTo>
                    <a:pt x="1221" y="317"/>
                    <a:pt x="1220" y="315"/>
                    <a:pt x="1219" y="315"/>
                  </a:cubicBezTo>
                  <a:cubicBezTo>
                    <a:pt x="1218" y="315"/>
                    <a:pt x="1217" y="315"/>
                    <a:pt x="1216" y="315"/>
                  </a:cubicBezTo>
                  <a:cubicBezTo>
                    <a:pt x="1216" y="309"/>
                    <a:pt x="1216" y="302"/>
                    <a:pt x="1216" y="296"/>
                  </a:cubicBezTo>
                  <a:cubicBezTo>
                    <a:pt x="1217" y="296"/>
                    <a:pt x="1218" y="295"/>
                    <a:pt x="1219" y="295"/>
                  </a:cubicBezTo>
                  <a:cubicBezTo>
                    <a:pt x="1220" y="295"/>
                    <a:pt x="1220" y="293"/>
                    <a:pt x="1219" y="293"/>
                  </a:cubicBezTo>
                  <a:cubicBezTo>
                    <a:pt x="1218" y="294"/>
                    <a:pt x="1217" y="294"/>
                    <a:pt x="1216" y="294"/>
                  </a:cubicBezTo>
                  <a:cubicBezTo>
                    <a:pt x="1215" y="289"/>
                    <a:pt x="1215" y="284"/>
                    <a:pt x="1215" y="279"/>
                  </a:cubicBezTo>
                  <a:cubicBezTo>
                    <a:pt x="1216" y="278"/>
                    <a:pt x="1217" y="278"/>
                    <a:pt x="1218" y="278"/>
                  </a:cubicBezTo>
                  <a:cubicBezTo>
                    <a:pt x="1219" y="278"/>
                    <a:pt x="1219" y="276"/>
                    <a:pt x="1218" y="276"/>
                  </a:cubicBezTo>
                  <a:cubicBezTo>
                    <a:pt x="1217" y="276"/>
                    <a:pt x="1216" y="276"/>
                    <a:pt x="1215" y="276"/>
                  </a:cubicBezTo>
                  <a:cubicBezTo>
                    <a:pt x="1215" y="264"/>
                    <a:pt x="1215" y="251"/>
                    <a:pt x="1215" y="238"/>
                  </a:cubicBezTo>
                  <a:cubicBezTo>
                    <a:pt x="1217" y="237"/>
                    <a:pt x="1219" y="237"/>
                    <a:pt x="1221" y="237"/>
                  </a:cubicBezTo>
                  <a:cubicBezTo>
                    <a:pt x="1222" y="236"/>
                    <a:pt x="1221" y="234"/>
                    <a:pt x="1220" y="235"/>
                  </a:cubicBezTo>
                  <a:cubicBezTo>
                    <a:pt x="1218" y="235"/>
                    <a:pt x="1217" y="235"/>
                    <a:pt x="1215" y="235"/>
                  </a:cubicBezTo>
                  <a:cubicBezTo>
                    <a:pt x="1215" y="228"/>
                    <a:pt x="1215" y="221"/>
                    <a:pt x="1215" y="213"/>
                  </a:cubicBezTo>
                  <a:cubicBezTo>
                    <a:pt x="1216" y="213"/>
                    <a:pt x="1217" y="213"/>
                    <a:pt x="1218" y="213"/>
                  </a:cubicBezTo>
                  <a:cubicBezTo>
                    <a:pt x="1219" y="212"/>
                    <a:pt x="1219" y="210"/>
                    <a:pt x="1218" y="210"/>
                  </a:cubicBezTo>
                  <a:cubicBezTo>
                    <a:pt x="1217" y="210"/>
                    <a:pt x="1216" y="210"/>
                    <a:pt x="1214" y="210"/>
                  </a:cubicBezTo>
                  <a:cubicBezTo>
                    <a:pt x="1214" y="205"/>
                    <a:pt x="1214" y="199"/>
                    <a:pt x="1214" y="193"/>
                  </a:cubicBezTo>
                  <a:cubicBezTo>
                    <a:pt x="1215" y="193"/>
                    <a:pt x="1217" y="193"/>
                    <a:pt x="1218" y="193"/>
                  </a:cubicBezTo>
                  <a:cubicBezTo>
                    <a:pt x="1219" y="193"/>
                    <a:pt x="1219" y="190"/>
                    <a:pt x="1218" y="191"/>
                  </a:cubicBezTo>
                  <a:cubicBezTo>
                    <a:pt x="1217" y="191"/>
                    <a:pt x="1215" y="191"/>
                    <a:pt x="1214" y="191"/>
                  </a:cubicBezTo>
                  <a:cubicBezTo>
                    <a:pt x="1214" y="185"/>
                    <a:pt x="1214" y="178"/>
                    <a:pt x="1214" y="172"/>
                  </a:cubicBezTo>
                  <a:cubicBezTo>
                    <a:pt x="1215" y="172"/>
                    <a:pt x="1216" y="172"/>
                    <a:pt x="1217" y="171"/>
                  </a:cubicBezTo>
                  <a:cubicBezTo>
                    <a:pt x="1218" y="171"/>
                    <a:pt x="1218" y="169"/>
                    <a:pt x="1216" y="169"/>
                  </a:cubicBezTo>
                  <a:cubicBezTo>
                    <a:pt x="1216" y="169"/>
                    <a:pt x="1215" y="169"/>
                    <a:pt x="1214" y="169"/>
                  </a:cubicBezTo>
                  <a:cubicBezTo>
                    <a:pt x="1214" y="162"/>
                    <a:pt x="1214" y="156"/>
                    <a:pt x="1214" y="149"/>
                  </a:cubicBezTo>
                  <a:cubicBezTo>
                    <a:pt x="1215" y="148"/>
                    <a:pt x="1217" y="148"/>
                    <a:pt x="1219" y="147"/>
                  </a:cubicBezTo>
                  <a:cubicBezTo>
                    <a:pt x="1220" y="147"/>
                    <a:pt x="1220" y="145"/>
                    <a:pt x="1219" y="145"/>
                  </a:cubicBezTo>
                  <a:cubicBezTo>
                    <a:pt x="1217" y="146"/>
                    <a:pt x="1215" y="146"/>
                    <a:pt x="1214" y="146"/>
                  </a:cubicBezTo>
                  <a:cubicBezTo>
                    <a:pt x="1213" y="137"/>
                    <a:pt x="1213" y="129"/>
                    <a:pt x="1213" y="120"/>
                  </a:cubicBezTo>
                  <a:cubicBezTo>
                    <a:pt x="1214" y="120"/>
                    <a:pt x="1215" y="120"/>
                    <a:pt x="1217" y="120"/>
                  </a:cubicBezTo>
                  <a:cubicBezTo>
                    <a:pt x="1218" y="119"/>
                    <a:pt x="1218" y="117"/>
                    <a:pt x="1216" y="117"/>
                  </a:cubicBezTo>
                  <a:cubicBezTo>
                    <a:pt x="1215" y="118"/>
                    <a:pt x="1214" y="118"/>
                    <a:pt x="1213" y="118"/>
                  </a:cubicBezTo>
                  <a:cubicBezTo>
                    <a:pt x="1213" y="111"/>
                    <a:pt x="1213" y="103"/>
                    <a:pt x="1213" y="96"/>
                  </a:cubicBezTo>
                  <a:cubicBezTo>
                    <a:pt x="1214" y="96"/>
                    <a:pt x="1215" y="96"/>
                    <a:pt x="1217" y="96"/>
                  </a:cubicBezTo>
                  <a:cubicBezTo>
                    <a:pt x="1218" y="95"/>
                    <a:pt x="1218" y="93"/>
                    <a:pt x="1216" y="93"/>
                  </a:cubicBezTo>
                  <a:cubicBezTo>
                    <a:pt x="1215" y="93"/>
                    <a:pt x="1214" y="93"/>
                    <a:pt x="1213" y="94"/>
                  </a:cubicBezTo>
                  <a:cubicBezTo>
                    <a:pt x="1213" y="87"/>
                    <a:pt x="1212" y="81"/>
                    <a:pt x="1212" y="74"/>
                  </a:cubicBezTo>
                  <a:cubicBezTo>
                    <a:pt x="1213" y="74"/>
                    <a:pt x="1214" y="74"/>
                    <a:pt x="1215" y="74"/>
                  </a:cubicBezTo>
                  <a:cubicBezTo>
                    <a:pt x="1217" y="74"/>
                    <a:pt x="1217" y="71"/>
                    <a:pt x="1215" y="72"/>
                  </a:cubicBezTo>
                  <a:cubicBezTo>
                    <a:pt x="1214" y="72"/>
                    <a:pt x="1213" y="72"/>
                    <a:pt x="1212" y="72"/>
                  </a:cubicBezTo>
                  <a:cubicBezTo>
                    <a:pt x="1212" y="66"/>
                    <a:pt x="1212" y="60"/>
                    <a:pt x="1212" y="54"/>
                  </a:cubicBezTo>
                  <a:cubicBezTo>
                    <a:pt x="1213" y="54"/>
                    <a:pt x="1214" y="54"/>
                    <a:pt x="1215" y="54"/>
                  </a:cubicBezTo>
                  <a:cubicBezTo>
                    <a:pt x="1217" y="54"/>
                    <a:pt x="1217" y="52"/>
                    <a:pt x="1215" y="52"/>
                  </a:cubicBezTo>
                  <a:cubicBezTo>
                    <a:pt x="1214" y="52"/>
                    <a:pt x="1213" y="52"/>
                    <a:pt x="1212" y="52"/>
                  </a:cubicBezTo>
                  <a:cubicBezTo>
                    <a:pt x="1212" y="46"/>
                    <a:pt x="1212" y="41"/>
                    <a:pt x="1212" y="36"/>
                  </a:cubicBezTo>
                  <a:cubicBezTo>
                    <a:pt x="1213" y="36"/>
                    <a:pt x="1214" y="36"/>
                    <a:pt x="1215" y="36"/>
                  </a:cubicBezTo>
                  <a:cubicBezTo>
                    <a:pt x="1217" y="36"/>
                    <a:pt x="1217" y="33"/>
                    <a:pt x="1215" y="33"/>
                  </a:cubicBezTo>
                  <a:cubicBezTo>
                    <a:pt x="1207" y="33"/>
                    <a:pt x="1200" y="32"/>
                    <a:pt x="1192" y="33"/>
                  </a:cubicBezTo>
                  <a:cubicBezTo>
                    <a:pt x="1192" y="31"/>
                    <a:pt x="1192" y="29"/>
                    <a:pt x="1192" y="28"/>
                  </a:cubicBezTo>
                  <a:cubicBezTo>
                    <a:pt x="1192" y="27"/>
                    <a:pt x="1191" y="27"/>
                    <a:pt x="1191" y="28"/>
                  </a:cubicBezTo>
                  <a:cubicBezTo>
                    <a:pt x="1191" y="29"/>
                    <a:pt x="1191" y="31"/>
                    <a:pt x="1191" y="33"/>
                  </a:cubicBezTo>
                  <a:cubicBezTo>
                    <a:pt x="1184" y="33"/>
                    <a:pt x="1177" y="34"/>
                    <a:pt x="1170" y="34"/>
                  </a:cubicBezTo>
                  <a:cubicBezTo>
                    <a:pt x="1170" y="31"/>
                    <a:pt x="1169" y="29"/>
                    <a:pt x="1169" y="26"/>
                  </a:cubicBezTo>
                  <a:cubicBezTo>
                    <a:pt x="1169" y="25"/>
                    <a:pt x="1168" y="25"/>
                    <a:pt x="1168" y="26"/>
                  </a:cubicBezTo>
                  <a:cubicBezTo>
                    <a:pt x="1168" y="29"/>
                    <a:pt x="1168" y="32"/>
                    <a:pt x="1168" y="34"/>
                  </a:cubicBezTo>
                  <a:cubicBezTo>
                    <a:pt x="1167" y="35"/>
                    <a:pt x="1167" y="37"/>
                    <a:pt x="1168" y="37"/>
                  </a:cubicBezTo>
                  <a:cubicBezTo>
                    <a:pt x="1168" y="37"/>
                    <a:pt x="1168" y="37"/>
                    <a:pt x="1168" y="37"/>
                  </a:cubicBezTo>
                  <a:cubicBezTo>
                    <a:pt x="1169" y="49"/>
                    <a:pt x="1170" y="60"/>
                    <a:pt x="1170" y="72"/>
                  </a:cubicBezTo>
                  <a:cubicBezTo>
                    <a:pt x="1169" y="72"/>
                    <a:pt x="1168" y="72"/>
                    <a:pt x="1167" y="72"/>
                  </a:cubicBezTo>
                  <a:cubicBezTo>
                    <a:pt x="1166" y="72"/>
                    <a:pt x="1166" y="74"/>
                    <a:pt x="1167" y="74"/>
                  </a:cubicBezTo>
                  <a:cubicBezTo>
                    <a:pt x="1168" y="74"/>
                    <a:pt x="1169" y="74"/>
                    <a:pt x="1171" y="74"/>
                  </a:cubicBezTo>
                  <a:cubicBezTo>
                    <a:pt x="1171" y="82"/>
                    <a:pt x="1171" y="89"/>
                    <a:pt x="1172" y="96"/>
                  </a:cubicBezTo>
                  <a:cubicBezTo>
                    <a:pt x="1171" y="96"/>
                    <a:pt x="1170" y="96"/>
                    <a:pt x="1170" y="96"/>
                  </a:cubicBezTo>
                  <a:cubicBezTo>
                    <a:pt x="1169" y="96"/>
                    <a:pt x="1169" y="98"/>
                    <a:pt x="1170" y="98"/>
                  </a:cubicBezTo>
                  <a:cubicBezTo>
                    <a:pt x="1170" y="98"/>
                    <a:pt x="1171" y="98"/>
                    <a:pt x="1172" y="98"/>
                  </a:cubicBezTo>
                  <a:cubicBezTo>
                    <a:pt x="1172" y="105"/>
                    <a:pt x="1173" y="113"/>
                    <a:pt x="1173" y="120"/>
                  </a:cubicBezTo>
                  <a:cubicBezTo>
                    <a:pt x="1171" y="120"/>
                    <a:pt x="1169" y="120"/>
                    <a:pt x="1167" y="120"/>
                  </a:cubicBezTo>
                  <a:cubicBezTo>
                    <a:pt x="1166" y="120"/>
                    <a:pt x="1166" y="122"/>
                    <a:pt x="1167" y="122"/>
                  </a:cubicBezTo>
                  <a:cubicBezTo>
                    <a:pt x="1169" y="122"/>
                    <a:pt x="1171" y="122"/>
                    <a:pt x="1173" y="122"/>
                  </a:cubicBezTo>
                  <a:cubicBezTo>
                    <a:pt x="1174" y="131"/>
                    <a:pt x="1174" y="139"/>
                    <a:pt x="1174" y="148"/>
                  </a:cubicBezTo>
                  <a:cubicBezTo>
                    <a:pt x="1173" y="148"/>
                    <a:pt x="1172" y="148"/>
                    <a:pt x="1171" y="148"/>
                  </a:cubicBezTo>
                  <a:cubicBezTo>
                    <a:pt x="1170" y="148"/>
                    <a:pt x="1170" y="150"/>
                    <a:pt x="1171" y="150"/>
                  </a:cubicBezTo>
                  <a:cubicBezTo>
                    <a:pt x="1172" y="150"/>
                    <a:pt x="1173" y="150"/>
                    <a:pt x="1174" y="150"/>
                  </a:cubicBezTo>
                  <a:cubicBezTo>
                    <a:pt x="1175" y="157"/>
                    <a:pt x="1175" y="165"/>
                    <a:pt x="1175" y="172"/>
                  </a:cubicBezTo>
                  <a:cubicBezTo>
                    <a:pt x="1173" y="172"/>
                    <a:pt x="1172" y="172"/>
                    <a:pt x="1170" y="172"/>
                  </a:cubicBezTo>
                  <a:cubicBezTo>
                    <a:pt x="1169" y="172"/>
                    <a:pt x="1169" y="174"/>
                    <a:pt x="1170" y="174"/>
                  </a:cubicBezTo>
                  <a:cubicBezTo>
                    <a:pt x="1172" y="174"/>
                    <a:pt x="1173" y="174"/>
                    <a:pt x="1175" y="174"/>
                  </a:cubicBezTo>
                  <a:cubicBezTo>
                    <a:pt x="1175" y="181"/>
                    <a:pt x="1175" y="187"/>
                    <a:pt x="1176" y="194"/>
                  </a:cubicBezTo>
                  <a:cubicBezTo>
                    <a:pt x="1171" y="195"/>
                    <a:pt x="1165" y="195"/>
                    <a:pt x="1160" y="195"/>
                  </a:cubicBezTo>
                  <a:cubicBezTo>
                    <a:pt x="1159" y="195"/>
                    <a:pt x="1159" y="196"/>
                    <a:pt x="1160" y="196"/>
                  </a:cubicBezTo>
                  <a:cubicBezTo>
                    <a:pt x="1165" y="197"/>
                    <a:pt x="1171" y="196"/>
                    <a:pt x="1176" y="196"/>
                  </a:cubicBezTo>
                  <a:cubicBezTo>
                    <a:pt x="1176" y="202"/>
                    <a:pt x="1176" y="209"/>
                    <a:pt x="1176" y="215"/>
                  </a:cubicBezTo>
                  <a:cubicBezTo>
                    <a:pt x="1171" y="215"/>
                    <a:pt x="1166" y="216"/>
                    <a:pt x="1162" y="216"/>
                  </a:cubicBezTo>
                  <a:cubicBezTo>
                    <a:pt x="1161" y="216"/>
                    <a:pt x="1160" y="218"/>
                    <a:pt x="1162" y="218"/>
                  </a:cubicBezTo>
                  <a:cubicBezTo>
                    <a:pt x="1166" y="218"/>
                    <a:pt x="1171" y="218"/>
                    <a:pt x="1176" y="218"/>
                  </a:cubicBezTo>
                  <a:cubicBezTo>
                    <a:pt x="1176" y="221"/>
                    <a:pt x="1176" y="225"/>
                    <a:pt x="1176" y="229"/>
                  </a:cubicBezTo>
                  <a:cubicBezTo>
                    <a:pt x="1176" y="231"/>
                    <a:pt x="1178" y="231"/>
                    <a:pt x="1178" y="229"/>
                  </a:cubicBezTo>
                  <a:cubicBezTo>
                    <a:pt x="1178" y="225"/>
                    <a:pt x="1178" y="221"/>
                    <a:pt x="1178" y="217"/>
                  </a:cubicBezTo>
                  <a:cubicBezTo>
                    <a:pt x="1183" y="217"/>
                    <a:pt x="1189" y="217"/>
                    <a:pt x="1194" y="216"/>
                  </a:cubicBezTo>
                  <a:cubicBezTo>
                    <a:pt x="1194" y="223"/>
                    <a:pt x="1194" y="230"/>
                    <a:pt x="1194" y="238"/>
                  </a:cubicBezTo>
                  <a:cubicBezTo>
                    <a:pt x="1184" y="238"/>
                    <a:pt x="1174" y="238"/>
                    <a:pt x="1163" y="238"/>
                  </a:cubicBezTo>
                  <a:cubicBezTo>
                    <a:pt x="1162" y="237"/>
                    <a:pt x="1162" y="239"/>
                    <a:pt x="1163" y="239"/>
                  </a:cubicBezTo>
                  <a:cubicBezTo>
                    <a:pt x="1173" y="240"/>
                    <a:pt x="1184" y="241"/>
                    <a:pt x="1194" y="240"/>
                  </a:cubicBezTo>
                  <a:cubicBezTo>
                    <a:pt x="1195" y="248"/>
                    <a:pt x="1195" y="255"/>
                    <a:pt x="1195" y="262"/>
                  </a:cubicBezTo>
                  <a:cubicBezTo>
                    <a:pt x="1190" y="263"/>
                    <a:pt x="1186" y="263"/>
                    <a:pt x="1182" y="264"/>
                  </a:cubicBezTo>
                  <a:cubicBezTo>
                    <a:pt x="1182" y="261"/>
                    <a:pt x="1182" y="257"/>
                    <a:pt x="1181" y="254"/>
                  </a:cubicBezTo>
                  <a:cubicBezTo>
                    <a:pt x="1182" y="253"/>
                    <a:pt x="1182" y="251"/>
                    <a:pt x="1180" y="251"/>
                  </a:cubicBezTo>
                  <a:cubicBezTo>
                    <a:pt x="1172" y="251"/>
                    <a:pt x="1163" y="251"/>
                    <a:pt x="1154" y="251"/>
                  </a:cubicBezTo>
                  <a:cubicBezTo>
                    <a:pt x="1162" y="172"/>
                    <a:pt x="1157" y="89"/>
                    <a:pt x="1152" y="10"/>
                  </a:cubicBezTo>
                  <a:cubicBezTo>
                    <a:pt x="1176" y="14"/>
                    <a:pt x="1202" y="15"/>
                    <a:pt x="1227" y="14"/>
                  </a:cubicBezTo>
                  <a:cubicBezTo>
                    <a:pt x="1226" y="94"/>
                    <a:pt x="1234" y="175"/>
                    <a:pt x="1236" y="256"/>
                  </a:cubicBezTo>
                  <a:cubicBezTo>
                    <a:pt x="1238" y="337"/>
                    <a:pt x="1240" y="418"/>
                    <a:pt x="1242" y="500"/>
                  </a:cubicBezTo>
                  <a:cubicBezTo>
                    <a:pt x="1242" y="502"/>
                    <a:pt x="1246" y="503"/>
                    <a:pt x="1246" y="500"/>
                  </a:cubicBezTo>
                  <a:cubicBezTo>
                    <a:pt x="1245" y="419"/>
                    <a:pt x="1243" y="337"/>
                    <a:pt x="1240" y="256"/>
                  </a:cubicBezTo>
                  <a:cubicBezTo>
                    <a:pt x="1265" y="257"/>
                    <a:pt x="1290" y="258"/>
                    <a:pt x="1315" y="260"/>
                  </a:cubicBezTo>
                  <a:cubicBezTo>
                    <a:pt x="1316" y="260"/>
                    <a:pt x="1316" y="260"/>
                    <a:pt x="1316" y="260"/>
                  </a:cubicBezTo>
                  <a:cubicBezTo>
                    <a:pt x="1316" y="260"/>
                    <a:pt x="1316" y="260"/>
                    <a:pt x="1316" y="260"/>
                  </a:cubicBezTo>
                  <a:cubicBezTo>
                    <a:pt x="1314" y="339"/>
                    <a:pt x="1320" y="420"/>
                    <a:pt x="1325" y="500"/>
                  </a:cubicBezTo>
                  <a:cubicBezTo>
                    <a:pt x="1326" y="502"/>
                    <a:pt x="1329" y="502"/>
                    <a:pt x="1329" y="500"/>
                  </a:cubicBezTo>
                  <a:cubicBezTo>
                    <a:pt x="1325" y="420"/>
                    <a:pt x="1324" y="340"/>
                    <a:pt x="1319" y="260"/>
                  </a:cubicBezTo>
                  <a:cubicBezTo>
                    <a:pt x="1319" y="259"/>
                    <a:pt x="1318" y="258"/>
                    <a:pt x="1317" y="258"/>
                  </a:cubicBezTo>
                  <a:cubicBezTo>
                    <a:pt x="1317" y="257"/>
                    <a:pt x="1317" y="256"/>
                    <a:pt x="1315" y="256"/>
                  </a:cubicBezTo>
                  <a:cubicBezTo>
                    <a:pt x="1303" y="254"/>
                    <a:pt x="1291" y="253"/>
                    <a:pt x="1279" y="253"/>
                  </a:cubicBezTo>
                  <a:cubicBezTo>
                    <a:pt x="1278" y="231"/>
                    <a:pt x="1279" y="210"/>
                    <a:pt x="1280" y="188"/>
                  </a:cubicBezTo>
                  <a:cubicBezTo>
                    <a:pt x="1280" y="188"/>
                    <a:pt x="1280" y="188"/>
                    <a:pt x="1280" y="188"/>
                  </a:cubicBezTo>
                  <a:cubicBezTo>
                    <a:pt x="1281" y="188"/>
                    <a:pt x="1281" y="188"/>
                    <a:pt x="1281" y="187"/>
                  </a:cubicBezTo>
                  <a:cubicBezTo>
                    <a:pt x="1282" y="187"/>
                    <a:pt x="1281" y="186"/>
                    <a:pt x="1281" y="186"/>
                  </a:cubicBezTo>
                  <a:cubicBezTo>
                    <a:pt x="1283" y="185"/>
                    <a:pt x="1302" y="188"/>
                    <a:pt x="1306" y="188"/>
                  </a:cubicBezTo>
                  <a:cubicBezTo>
                    <a:pt x="1315" y="189"/>
                    <a:pt x="1324" y="188"/>
                    <a:pt x="1333" y="188"/>
                  </a:cubicBezTo>
                  <a:cubicBezTo>
                    <a:pt x="1351" y="187"/>
                    <a:pt x="1370" y="186"/>
                    <a:pt x="1388" y="184"/>
                  </a:cubicBezTo>
                  <a:cubicBezTo>
                    <a:pt x="1385" y="289"/>
                    <a:pt x="1393" y="396"/>
                    <a:pt x="1399" y="501"/>
                  </a:cubicBezTo>
                  <a:cubicBezTo>
                    <a:pt x="1399" y="504"/>
                    <a:pt x="1403" y="504"/>
                    <a:pt x="1403" y="501"/>
                  </a:cubicBezTo>
                  <a:cubicBezTo>
                    <a:pt x="1400" y="447"/>
                    <a:pt x="1398" y="394"/>
                    <a:pt x="1396" y="340"/>
                  </a:cubicBezTo>
                  <a:cubicBezTo>
                    <a:pt x="1395" y="318"/>
                    <a:pt x="1395" y="295"/>
                    <a:pt x="1394" y="272"/>
                  </a:cubicBezTo>
                  <a:cubicBezTo>
                    <a:pt x="1426" y="279"/>
                    <a:pt x="1462" y="275"/>
                    <a:pt x="1494" y="270"/>
                  </a:cubicBezTo>
                  <a:cubicBezTo>
                    <a:pt x="1492" y="348"/>
                    <a:pt x="1498" y="427"/>
                    <a:pt x="1501" y="505"/>
                  </a:cubicBezTo>
                  <a:cubicBezTo>
                    <a:pt x="1502" y="508"/>
                    <a:pt x="1506" y="508"/>
                    <a:pt x="1505" y="505"/>
                  </a:cubicBezTo>
                  <a:cubicBezTo>
                    <a:pt x="1502" y="426"/>
                    <a:pt x="1503" y="346"/>
                    <a:pt x="1496" y="268"/>
                  </a:cubicBezTo>
                  <a:cubicBezTo>
                    <a:pt x="1496" y="267"/>
                    <a:pt x="1495" y="266"/>
                    <a:pt x="1495" y="266"/>
                  </a:cubicBezTo>
                  <a:cubicBezTo>
                    <a:pt x="1494" y="266"/>
                    <a:pt x="1494" y="266"/>
                    <a:pt x="1493" y="266"/>
                  </a:cubicBezTo>
                  <a:cubicBezTo>
                    <a:pt x="1485" y="267"/>
                    <a:pt x="1477" y="268"/>
                    <a:pt x="1469" y="268"/>
                  </a:cubicBezTo>
                  <a:cubicBezTo>
                    <a:pt x="1469" y="268"/>
                    <a:pt x="1469" y="268"/>
                    <a:pt x="1469" y="268"/>
                  </a:cubicBezTo>
                  <a:cubicBezTo>
                    <a:pt x="1470" y="262"/>
                    <a:pt x="1469" y="256"/>
                    <a:pt x="1469" y="250"/>
                  </a:cubicBezTo>
                  <a:cubicBezTo>
                    <a:pt x="1469" y="245"/>
                    <a:pt x="1469" y="239"/>
                    <a:pt x="1469" y="234"/>
                  </a:cubicBezTo>
                  <a:cubicBezTo>
                    <a:pt x="1497" y="234"/>
                    <a:pt x="1526" y="233"/>
                    <a:pt x="1554" y="232"/>
                  </a:cubicBezTo>
                  <a:cubicBezTo>
                    <a:pt x="1553" y="277"/>
                    <a:pt x="1556" y="321"/>
                    <a:pt x="1558" y="366"/>
                  </a:cubicBezTo>
                  <a:cubicBezTo>
                    <a:pt x="1559" y="411"/>
                    <a:pt x="1561" y="456"/>
                    <a:pt x="1564" y="501"/>
                  </a:cubicBezTo>
                  <a:cubicBezTo>
                    <a:pt x="1564" y="504"/>
                    <a:pt x="1568" y="504"/>
                    <a:pt x="1568" y="501"/>
                  </a:cubicBezTo>
                  <a:cubicBezTo>
                    <a:pt x="1566" y="456"/>
                    <a:pt x="1564" y="411"/>
                    <a:pt x="1562" y="366"/>
                  </a:cubicBezTo>
                  <a:cubicBezTo>
                    <a:pt x="1560" y="321"/>
                    <a:pt x="1561" y="275"/>
                    <a:pt x="1557" y="230"/>
                  </a:cubicBezTo>
                  <a:cubicBezTo>
                    <a:pt x="1557" y="230"/>
                    <a:pt x="1557" y="230"/>
                    <a:pt x="1557" y="230"/>
                  </a:cubicBezTo>
                  <a:cubicBezTo>
                    <a:pt x="1557" y="230"/>
                    <a:pt x="1557" y="229"/>
                    <a:pt x="1557" y="229"/>
                  </a:cubicBezTo>
                  <a:cubicBezTo>
                    <a:pt x="1556" y="224"/>
                    <a:pt x="1555" y="219"/>
                    <a:pt x="1554" y="213"/>
                  </a:cubicBezTo>
                  <a:cubicBezTo>
                    <a:pt x="1554" y="209"/>
                    <a:pt x="1554" y="204"/>
                    <a:pt x="1553" y="200"/>
                  </a:cubicBezTo>
                  <a:cubicBezTo>
                    <a:pt x="1553" y="199"/>
                    <a:pt x="1552" y="199"/>
                    <a:pt x="1552" y="200"/>
                  </a:cubicBezTo>
                  <a:cubicBezTo>
                    <a:pt x="1551" y="208"/>
                    <a:pt x="1552" y="220"/>
                    <a:pt x="1554" y="228"/>
                  </a:cubicBezTo>
                  <a:cubicBezTo>
                    <a:pt x="1547" y="228"/>
                    <a:pt x="1540" y="228"/>
                    <a:pt x="1534" y="228"/>
                  </a:cubicBezTo>
                  <a:cubicBezTo>
                    <a:pt x="1536" y="212"/>
                    <a:pt x="1536" y="196"/>
                    <a:pt x="1534" y="180"/>
                  </a:cubicBezTo>
                  <a:cubicBezTo>
                    <a:pt x="1534" y="179"/>
                    <a:pt x="1534" y="179"/>
                    <a:pt x="1534" y="179"/>
                  </a:cubicBezTo>
                  <a:cubicBezTo>
                    <a:pt x="1569" y="187"/>
                    <a:pt x="1609" y="182"/>
                    <a:pt x="1644" y="179"/>
                  </a:cubicBezTo>
                  <a:cubicBezTo>
                    <a:pt x="1644" y="179"/>
                    <a:pt x="1644" y="180"/>
                    <a:pt x="1644" y="180"/>
                  </a:cubicBezTo>
                  <a:cubicBezTo>
                    <a:pt x="1644" y="180"/>
                    <a:pt x="1644" y="180"/>
                    <a:pt x="1644" y="180"/>
                  </a:cubicBezTo>
                  <a:cubicBezTo>
                    <a:pt x="1644" y="180"/>
                    <a:pt x="1644" y="180"/>
                    <a:pt x="1644" y="180"/>
                  </a:cubicBezTo>
                  <a:cubicBezTo>
                    <a:pt x="1648" y="286"/>
                    <a:pt x="1653" y="392"/>
                    <a:pt x="1655" y="498"/>
                  </a:cubicBezTo>
                  <a:cubicBezTo>
                    <a:pt x="1655" y="501"/>
                    <a:pt x="1659" y="501"/>
                    <a:pt x="1659" y="498"/>
                  </a:cubicBezTo>
                  <a:cubicBezTo>
                    <a:pt x="1657" y="393"/>
                    <a:pt x="1655" y="287"/>
                    <a:pt x="1646" y="181"/>
                  </a:cubicBezTo>
                  <a:cubicBezTo>
                    <a:pt x="1656" y="157"/>
                    <a:pt x="1668" y="134"/>
                    <a:pt x="1679" y="110"/>
                  </a:cubicBezTo>
                  <a:cubicBezTo>
                    <a:pt x="1679" y="109"/>
                    <a:pt x="1679" y="108"/>
                    <a:pt x="1678" y="107"/>
                  </a:cubicBezTo>
                  <a:cubicBezTo>
                    <a:pt x="1681" y="82"/>
                    <a:pt x="1683" y="56"/>
                    <a:pt x="1683" y="31"/>
                  </a:cubicBezTo>
                  <a:cubicBezTo>
                    <a:pt x="1683" y="31"/>
                    <a:pt x="1683" y="31"/>
                    <a:pt x="1683" y="31"/>
                  </a:cubicBezTo>
                  <a:cubicBezTo>
                    <a:pt x="1684" y="31"/>
                    <a:pt x="1686" y="31"/>
                    <a:pt x="1687" y="31"/>
                  </a:cubicBezTo>
                  <a:cubicBezTo>
                    <a:pt x="1688" y="31"/>
                    <a:pt x="1689" y="31"/>
                    <a:pt x="1690" y="30"/>
                  </a:cubicBezTo>
                  <a:cubicBezTo>
                    <a:pt x="1688" y="58"/>
                    <a:pt x="1689" y="86"/>
                    <a:pt x="1689" y="113"/>
                  </a:cubicBezTo>
                  <a:cubicBezTo>
                    <a:pt x="1689" y="115"/>
                    <a:pt x="1691" y="115"/>
                    <a:pt x="1692" y="114"/>
                  </a:cubicBezTo>
                  <a:cubicBezTo>
                    <a:pt x="1703" y="134"/>
                    <a:pt x="1716" y="152"/>
                    <a:pt x="1727" y="172"/>
                  </a:cubicBezTo>
                  <a:cubicBezTo>
                    <a:pt x="1728" y="172"/>
                    <a:pt x="1728" y="173"/>
                    <a:pt x="1729" y="173"/>
                  </a:cubicBezTo>
                  <a:cubicBezTo>
                    <a:pt x="1723" y="195"/>
                    <a:pt x="1728" y="222"/>
                    <a:pt x="1729" y="245"/>
                  </a:cubicBezTo>
                  <a:cubicBezTo>
                    <a:pt x="1729" y="272"/>
                    <a:pt x="1729" y="298"/>
                    <a:pt x="1731" y="325"/>
                  </a:cubicBezTo>
                  <a:cubicBezTo>
                    <a:pt x="1714" y="326"/>
                    <a:pt x="1698" y="328"/>
                    <a:pt x="1683" y="331"/>
                  </a:cubicBezTo>
                  <a:cubicBezTo>
                    <a:pt x="1682" y="331"/>
                    <a:pt x="1682" y="331"/>
                    <a:pt x="1682" y="331"/>
                  </a:cubicBezTo>
                  <a:cubicBezTo>
                    <a:pt x="1681" y="332"/>
                    <a:pt x="1681" y="332"/>
                    <a:pt x="1681" y="333"/>
                  </a:cubicBezTo>
                  <a:cubicBezTo>
                    <a:pt x="1675" y="389"/>
                    <a:pt x="1676" y="446"/>
                    <a:pt x="1680" y="502"/>
                  </a:cubicBezTo>
                  <a:cubicBezTo>
                    <a:pt x="1680" y="505"/>
                    <a:pt x="1684" y="505"/>
                    <a:pt x="1684" y="502"/>
                  </a:cubicBezTo>
                  <a:cubicBezTo>
                    <a:pt x="1680" y="446"/>
                    <a:pt x="1681" y="389"/>
                    <a:pt x="1684" y="333"/>
                  </a:cubicBezTo>
                  <a:cubicBezTo>
                    <a:pt x="1684" y="333"/>
                    <a:pt x="1684" y="333"/>
                    <a:pt x="1684" y="333"/>
                  </a:cubicBezTo>
                  <a:cubicBezTo>
                    <a:pt x="1703" y="333"/>
                    <a:pt x="1722" y="332"/>
                    <a:pt x="1741" y="331"/>
                  </a:cubicBezTo>
                  <a:cubicBezTo>
                    <a:pt x="1741" y="336"/>
                    <a:pt x="1740" y="341"/>
                    <a:pt x="1740" y="346"/>
                  </a:cubicBezTo>
                  <a:cubicBezTo>
                    <a:pt x="1731" y="347"/>
                    <a:pt x="1723" y="347"/>
                    <a:pt x="1715" y="348"/>
                  </a:cubicBezTo>
                  <a:cubicBezTo>
                    <a:pt x="1715" y="347"/>
                    <a:pt x="1715" y="347"/>
                    <a:pt x="1715" y="346"/>
                  </a:cubicBezTo>
                  <a:cubicBezTo>
                    <a:pt x="1715" y="345"/>
                    <a:pt x="1713" y="345"/>
                    <a:pt x="1713" y="346"/>
                  </a:cubicBezTo>
                  <a:cubicBezTo>
                    <a:pt x="1713" y="347"/>
                    <a:pt x="1713" y="347"/>
                    <a:pt x="1713" y="348"/>
                  </a:cubicBezTo>
                  <a:cubicBezTo>
                    <a:pt x="1707" y="348"/>
                    <a:pt x="1700" y="349"/>
                    <a:pt x="1694" y="349"/>
                  </a:cubicBezTo>
                  <a:cubicBezTo>
                    <a:pt x="1694" y="347"/>
                    <a:pt x="1694" y="345"/>
                    <a:pt x="1694" y="342"/>
                  </a:cubicBezTo>
                  <a:cubicBezTo>
                    <a:pt x="1694" y="342"/>
                    <a:pt x="1693" y="342"/>
                    <a:pt x="1693" y="342"/>
                  </a:cubicBezTo>
                  <a:cubicBezTo>
                    <a:pt x="1693" y="345"/>
                    <a:pt x="1693" y="347"/>
                    <a:pt x="1693" y="350"/>
                  </a:cubicBezTo>
                  <a:cubicBezTo>
                    <a:pt x="1693" y="350"/>
                    <a:pt x="1692" y="350"/>
                    <a:pt x="1692" y="350"/>
                  </a:cubicBezTo>
                  <a:cubicBezTo>
                    <a:pt x="1691" y="350"/>
                    <a:pt x="1691" y="352"/>
                    <a:pt x="1692" y="352"/>
                  </a:cubicBezTo>
                  <a:cubicBezTo>
                    <a:pt x="1692" y="352"/>
                    <a:pt x="1693" y="352"/>
                    <a:pt x="1693" y="352"/>
                  </a:cubicBezTo>
                  <a:cubicBezTo>
                    <a:pt x="1693" y="365"/>
                    <a:pt x="1693" y="379"/>
                    <a:pt x="1693" y="393"/>
                  </a:cubicBezTo>
                  <a:cubicBezTo>
                    <a:pt x="1693" y="393"/>
                    <a:pt x="1693" y="394"/>
                    <a:pt x="1693" y="394"/>
                  </a:cubicBezTo>
                  <a:cubicBezTo>
                    <a:pt x="1693" y="398"/>
                    <a:pt x="1693" y="403"/>
                    <a:pt x="1694" y="408"/>
                  </a:cubicBezTo>
                  <a:cubicBezTo>
                    <a:pt x="1693" y="408"/>
                    <a:pt x="1692" y="408"/>
                    <a:pt x="1691" y="408"/>
                  </a:cubicBezTo>
                  <a:cubicBezTo>
                    <a:pt x="1690" y="408"/>
                    <a:pt x="1690" y="410"/>
                    <a:pt x="1691" y="410"/>
                  </a:cubicBezTo>
                  <a:cubicBezTo>
                    <a:pt x="1692" y="410"/>
                    <a:pt x="1693" y="410"/>
                    <a:pt x="1694" y="409"/>
                  </a:cubicBezTo>
                  <a:cubicBezTo>
                    <a:pt x="1694" y="428"/>
                    <a:pt x="1695" y="447"/>
                    <a:pt x="1696" y="466"/>
                  </a:cubicBezTo>
                  <a:cubicBezTo>
                    <a:pt x="1693" y="466"/>
                    <a:pt x="1690" y="466"/>
                    <a:pt x="1690" y="465"/>
                  </a:cubicBezTo>
                  <a:cubicBezTo>
                    <a:pt x="1690" y="464"/>
                    <a:pt x="1689" y="464"/>
                    <a:pt x="1689" y="465"/>
                  </a:cubicBezTo>
                  <a:cubicBezTo>
                    <a:pt x="1689" y="466"/>
                    <a:pt x="1689" y="466"/>
                    <a:pt x="1689" y="466"/>
                  </a:cubicBezTo>
                  <a:cubicBezTo>
                    <a:pt x="1689" y="467"/>
                    <a:pt x="1689" y="467"/>
                    <a:pt x="1689" y="467"/>
                  </a:cubicBezTo>
                  <a:cubicBezTo>
                    <a:pt x="1691" y="468"/>
                    <a:pt x="1694" y="469"/>
                    <a:pt x="1696" y="469"/>
                  </a:cubicBezTo>
                  <a:cubicBezTo>
                    <a:pt x="1697" y="480"/>
                    <a:pt x="1697" y="490"/>
                    <a:pt x="1698" y="501"/>
                  </a:cubicBezTo>
                  <a:cubicBezTo>
                    <a:pt x="1698" y="502"/>
                    <a:pt x="1700" y="502"/>
                    <a:pt x="1700" y="501"/>
                  </a:cubicBezTo>
                  <a:cubicBezTo>
                    <a:pt x="1700" y="497"/>
                    <a:pt x="1700" y="493"/>
                    <a:pt x="1700" y="488"/>
                  </a:cubicBezTo>
                  <a:cubicBezTo>
                    <a:pt x="1705" y="489"/>
                    <a:pt x="1711" y="489"/>
                    <a:pt x="1717" y="490"/>
                  </a:cubicBezTo>
                  <a:cubicBezTo>
                    <a:pt x="1717" y="491"/>
                    <a:pt x="1717" y="493"/>
                    <a:pt x="1718" y="494"/>
                  </a:cubicBezTo>
                  <a:cubicBezTo>
                    <a:pt x="1718" y="496"/>
                    <a:pt x="1720" y="496"/>
                    <a:pt x="1720" y="494"/>
                  </a:cubicBezTo>
                  <a:cubicBezTo>
                    <a:pt x="1720" y="493"/>
                    <a:pt x="1720" y="491"/>
                    <a:pt x="1720" y="490"/>
                  </a:cubicBezTo>
                  <a:cubicBezTo>
                    <a:pt x="1725" y="490"/>
                    <a:pt x="1730" y="490"/>
                    <a:pt x="1735" y="491"/>
                  </a:cubicBezTo>
                  <a:cubicBezTo>
                    <a:pt x="1735" y="491"/>
                    <a:pt x="1735" y="491"/>
                    <a:pt x="1735" y="492"/>
                  </a:cubicBezTo>
                  <a:cubicBezTo>
                    <a:pt x="1735" y="493"/>
                    <a:pt x="1737" y="493"/>
                    <a:pt x="1737" y="492"/>
                  </a:cubicBezTo>
                  <a:cubicBezTo>
                    <a:pt x="1737" y="491"/>
                    <a:pt x="1737" y="491"/>
                    <a:pt x="1737" y="491"/>
                  </a:cubicBezTo>
                  <a:cubicBezTo>
                    <a:pt x="1748" y="491"/>
                    <a:pt x="1759" y="490"/>
                    <a:pt x="1770" y="488"/>
                  </a:cubicBezTo>
                  <a:cubicBezTo>
                    <a:pt x="1771" y="488"/>
                    <a:pt x="1771" y="486"/>
                    <a:pt x="1770" y="486"/>
                  </a:cubicBezTo>
                  <a:cubicBezTo>
                    <a:pt x="1765" y="486"/>
                    <a:pt x="1760" y="486"/>
                    <a:pt x="1756" y="486"/>
                  </a:cubicBezTo>
                  <a:cubicBezTo>
                    <a:pt x="1756" y="484"/>
                    <a:pt x="1756" y="482"/>
                    <a:pt x="1756" y="480"/>
                  </a:cubicBezTo>
                  <a:cubicBezTo>
                    <a:pt x="1759" y="480"/>
                    <a:pt x="1762" y="480"/>
                    <a:pt x="1764" y="479"/>
                  </a:cubicBezTo>
                  <a:cubicBezTo>
                    <a:pt x="1764" y="481"/>
                    <a:pt x="1764" y="482"/>
                    <a:pt x="1764" y="484"/>
                  </a:cubicBezTo>
                  <a:cubicBezTo>
                    <a:pt x="1764" y="485"/>
                    <a:pt x="1767" y="485"/>
                    <a:pt x="1767" y="484"/>
                  </a:cubicBezTo>
                  <a:cubicBezTo>
                    <a:pt x="1767" y="482"/>
                    <a:pt x="1767" y="480"/>
                    <a:pt x="1767" y="479"/>
                  </a:cubicBezTo>
                  <a:cubicBezTo>
                    <a:pt x="1768" y="478"/>
                    <a:pt x="1769" y="478"/>
                    <a:pt x="1770" y="478"/>
                  </a:cubicBezTo>
                  <a:cubicBezTo>
                    <a:pt x="1771" y="478"/>
                    <a:pt x="1771" y="476"/>
                    <a:pt x="1770" y="476"/>
                  </a:cubicBezTo>
                  <a:cubicBezTo>
                    <a:pt x="1769" y="476"/>
                    <a:pt x="1768" y="476"/>
                    <a:pt x="1767" y="476"/>
                  </a:cubicBezTo>
                  <a:cubicBezTo>
                    <a:pt x="1768" y="463"/>
                    <a:pt x="1769" y="450"/>
                    <a:pt x="1769" y="437"/>
                  </a:cubicBezTo>
                  <a:cubicBezTo>
                    <a:pt x="1770" y="437"/>
                    <a:pt x="1770" y="436"/>
                    <a:pt x="1770" y="436"/>
                  </a:cubicBezTo>
                  <a:cubicBezTo>
                    <a:pt x="1771" y="436"/>
                    <a:pt x="1771" y="434"/>
                    <a:pt x="1770" y="434"/>
                  </a:cubicBezTo>
                  <a:cubicBezTo>
                    <a:pt x="1770" y="434"/>
                    <a:pt x="1769" y="434"/>
                    <a:pt x="1769" y="434"/>
                  </a:cubicBezTo>
                  <a:cubicBezTo>
                    <a:pt x="1770" y="413"/>
                    <a:pt x="1769" y="391"/>
                    <a:pt x="1767" y="369"/>
                  </a:cubicBezTo>
                  <a:cubicBezTo>
                    <a:pt x="1769" y="369"/>
                    <a:pt x="1771" y="369"/>
                    <a:pt x="1772" y="369"/>
                  </a:cubicBezTo>
                  <a:cubicBezTo>
                    <a:pt x="1774" y="369"/>
                    <a:pt x="1774" y="367"/>
                    <a:pt x="1772" y="367"/>
                  </a:cubicBezTo>
                  <a:cubicBezTo>
                    <a:pt x="1771" y="367"/>
                    <a:pt x="1769" y="367"/>
                    <a:pt x="1767" y="367"/>
                  </a:cubicBezTo>
                  <a:cubicBezTo>
                    <a:pt x="1767" y="361"/>
                    <a:pt x="1766" y="355"/>
                    <a:pt x="1766" y="349"/>
                  </a:cubicBezTo>
                  <a:cubicBezTo>
                    <a:pt x="1768" y="349"/>
                    <a:pt x="1770" y="349"/>
                    <a:pt x="1772" y="348"/>
                  </a:cubicBezTo>
                  <a:cubicBezTo>
                    <a:pt x="1773" y="348"/>
                    <a:pt x="1774" y="347"/>
                    <a:pt x="1772" y="347"/>
                  </a:cubicBezTo>
                  <a:cubicBezTo>
                    <a:pt x="1770" y="346"/>
                    <a:pt x="1768" y="346"/>
                    <a:pt x="1765" y="346"/>
                  </a:cubicBezTo>
                  <a:cubicBezTo>
                    <a:pt x="1765" y="344"/>
                    <a:pt x="1765" y="342"/>
                    <a:pt x="1765" y="340"/>
                  </a:cubicBezTo>
                  <a:cubicBezTo>
                    <a:pt x="1765" y="339"/>
                    <a:pt x="1764" y="339"/>
                    <a:pt x="1764" y="340"/>
                  </a:cubicBezTo>
                  <a:cubicBezTo>
                    <a:pt x="1764" y="342"/>
                    <a:pt x="1764" y="344"/>
                    <a:pt x="1764" y="346"/>
                  </a:cubicBezTo>
                  <a:cubicBezTo>
                    <a:pt x="1761" y="346"/>
                    <a:pt x="1758" y="346"/>
                    <a:pt x="1756" y="346"/>
                  </a:cubicBezTo>
                  <a:cubicBezTo>
                    <a:pt x="1755" y="342"/>
                    <a:pt x="1755" y="338"/>
                    <a:pt x="1755" y="334"/>
                  </a:cubicBezTo>
                  <a:cubicBezTo>
                    <a:pt x="1755" y="333"/>
                    <a:pt x="1753" y="333"/>
                    <a:pt x="1753" y="334"/>
                  </a:cubicBezTo>
                  <a:cubicBezTo>
                    <a:pt x="1753" y="338"/>
                    <a:pt x="1753" y="342"/>
                    <a:pt x="1753" y="346"/>
                  </a:cubicBezTo>
                  <a:cubicBezTo>
                    <a:pt x="1749" y="346"/>
                    <a:pt x="1746" y="346"/>
                    <a:pt x="1742" y="346"/>
                  </a:cubicBezTo>
                  <a:cubicBezTo>
                    <a:pt x="1742" y="341"/>
                    <a:pt x="1742" y="336"/>
                    <a:pt x="1743" y="331"/>
                  </a:cubicBezTo>
                  <a:cubicBezTo>
                    <a:pt x="1758" y="330"/>
                    <a:pt x="1773" y="329"/>
                    <a:pt x="1789" y="328"/>
                  </a:cubicBezTo>
                  <a:cubicBezTo>
                    <a:pt x="1789" y="328"/>
                    <a:pt x="1789" y="328"/>
                    <a:pt x="1789" y="328"/>
                  </a:cubicBezTo>
                  <a:cubicBezTo>
                    <a:pt x="1782" y="386"/>
                    <a:pt x="1785" y="445"/>
                    <a:pt x="1790" y="502"/>
                  </a:cubicBezTo>
                  <a:cubicBezTo>
                    <a:pt x="1790" y="505"/>
                    <a:pt x="1794" y="505"/>
                    <a:pt x="1794" y="502"/>
                  </a:cubicBezTo>
                  <a:cubicBezTo>
                    <a:pt x="1790" y="444"/>
                    <a:pt x="1791" y="386"/>
                    <a:pt x="1791" y="328"/>
                  </a:cubicBezTo>
                  <a:cubicBezTo>
                    <a:pt x="1791" y="327"/>
                    <a:pt x="1790" y="327"/>
                    <a:pt x="1790" y="327"/>
                  </a:cubicBezTo>
                  <a:cubicBezTo>
                    <a:pt x="1790" y="326"/>
                    <a:pt x="1790" y="325"/>
                    <a:pt x="1789" y="325"/>
                  </a:cubicBezTo>
                  <a:cubicBezTo>
                    <a:pt x="1778" y="324"/>
                    <a:pt x="1766" y="324"/>
                    <a:pt x="1755" y="324"/>
                  </a:cubicBezTo>
                  <a:cubicBezTo>
                    <a:pt x="1755" y="324"/>
                    <a:pt x="1755" y="324"/>
                    <a:pt x="1755" y="324"/>
                  </a:cubicBezTo>
                  <a:cubicBezTo>
                    <a:pt x="1755" y="294"/>
                    <a:pt x="1755" y="264"/>
                    <a:pt x="1754" y="235"/>
                  </a:cubicBezTo>
                  <a:cubicBezTo>
                    <a:pt x="1783" y="235"/>
                    <a:pt x="1812" y="236"/>
                    <a:pt x="1841" y="237"/>
                  </a:cubicBezTo>
                  <a:cubicBezTo>
                    <a:pt x="1843" y="325"/>
                    <a:pt x="1847" y="413"/>
                    <a:pt x="1850" y="501"/>
                  </a:cubicBezTo>
                  <a:cubicBezTo>
                    <a:pt x="1850" y="504"/>
                    <a:pt x="1854" y="504"/>
                    <a:pt x="1854" y="501"/>
                  </a:cubicBezTo>
                  <a:cubicBezTo>
                    <a:pt x="1852" y="424"/>
                    <a:pt x="1851" y="346"/>
                    <a:pt x="1847" y="269"/>
                  </a:cubicBezTo>
                  <a:cubicBezTo>
                    <a:pt x="1867" y="270"/>
                    <a:pt x="1887" y="271"/>
                    <a:pt x="1907" y="270"/>
                  </a:cubicBezTo>
                  <a:cubicBezTo>
                    <a:pt x="1910" y="269"/>
                    <a:pt x="1910" y="265"/>
                    <a:pt x="1907" y="265"/>
                  </a:cubicBezTo>
                  <a:cubicBezTo>
                    <a:pt x="1901" y="265"/>
                    <a:pt x="1896" y="265"/>
                    <a:pt x="1890" y="265"/>
                  </a:cubicBezTo>
                  <a:cubicBezTo>
                    <a:pt x="1890" y="265"/>
                    <a:pt x="1890" y="265"/>
                    <a:pt x="1890" y="265"/>
                  </a:cubicBezTo>
                  <a:cubicBezTo>
                    <a:pt x="1890" y="254"/>
                    <a:pt x="1892" y="243"/>
                    <a:pt x="1891" y="232"/>
                  </a:cubicBezTo>
                  <a:cubicBezTo>
                    <a:pt x="1928" y="233"/>
                    <a:pt x="1965" y="230"/>
                    <a:pt x="2002" y="230"/>
                  </a:cubicBezTo>
                  <a:cubicBezTo>
                    <a:pt x="2002" y="321"/>
                    <a:pt x="2007" y="413"/>
                    <a:pt x="2010" y="505"/>
                  </a:cubicBezTo>
                  <a:cubicBezTo>
                    <a:pt x="2010" y="508"/>
                    <a:pt x="2014" y="508"/>
                    <a:pt x="2014" y="505"/>
                  </a:cubicBezTo>
                  <a:cubicBezTo>
                    <a:pt x="2013" y="435"/>
                    <a:pt x="2012" y="365"/>
                    <a:pt x="2009" y="295"/>
                  </a:cubicBezTo>
                  <a:cubicBezTo>
                    <a:pt x="2019" y="301"/>
                    <a:pt x="2041" y="297"/>
                    <a:pt x="2051" y="298"/>
                  </a:cubicBezTo>
                  <a:cubicBezTo>
                    <a:pt x="2067" y="298"/>
                    <a:pt x="2082" y="299"/>
                    <a:pt x="2098" y="299"/>
                  </a:cubicBezTo>
                  <a:cubicBezTo>
                    <a:pt x="2098" y="299"/>
                    <a:pt x="2099" y="298"/>
                    <a:pt x="2099" y="298"/>
                  </a:cubicBezTo>
                  <a:cubicBezTo>
                    <a:pt x="2099" y="305"/>
                    <a:pt x="2100" y="312"/>
                    <a:pt x="2100" y="319"/>
                  </a:cubicBezTo>
                  <a:cubicBezTo>
                    <a:pt x="2101" y="379"/>
                    <a:pt x="2103" y="439"/>
                    <a:pt x="2104" y="498"/>
                  </a:cubicBezTo>
                  <a:cubicBezTo>
                    <a:pt x="2104" y="501"/>
                    <a:pt x="2109" y="501"/>
                    <a:pt x="2109" y="498"/>
                  </a:cubicBezTo>
                  <a:cubicBezTo>
                    <a:pt x="2107" y="439"/>
                    <a:pt x="2106" y="379"/>
                    <a:pt x="2105" y="319"/>
                  </a:cubicBezTo>
                  <a:cubicBezTo>
                    <a:pt x="2103" y="261"/>
                    <a:pt x="2106" y="201"/>
                    <a:pt x="2100" y="143"/>
                  </a:cubicBezTo>
                  <a:cubicBezTo>
                    <a:pt x="2107" y="144"/>
                    <a:pt x="2137" y="143"/>
                    <a:pt x="2140" y="143"/>
                  </a:cubicBezTo>
                  <a:cubicBezTo>
                    <a:pt x="2154" y="143"/>
                    <a:pt x="2167" y="143"/>
                    <a:pt x="2180" y="142"/>
                  </a:cubicBezTo>
                  <a:cubicBezTo>
                    <a:pt x="2180" y="142"/>
                    <a:pt x="2181" y="142"/>
                    <a:pt x="2181" y="142"/>
                  </a:cubicBezTo>
                  <a:cubicBezTo>
                    <a:pt x="2177" y="202"/>
                    <a:pt x="2182" y="262"/>
                    <a:pt x="2183" y="322"/>
                  </a:cubicBezTo>
                  <a:cubicBezTo>
                    <a:pt x="2185" y="382"/>
                    <a:pt x="2186" y="442"/>
                    <a:pt x="2188" y="502"/>
                  </a:cubicBezTo>
                  <a:cubicBezTo>
                    <a:pt x="2189" y="505"/>
                    <a:pt x="2193" y="505"/>
                    <a:pt x="2193" y="502"/>
                  </a:cubicBezTo>
                  <a:cubicBezTo>
                    <a:pt x="2191" y="442"/>
                    <a:pt x="2189" y="382"/>
                    <a:pt x="2188" y="322"/>
                  </a:cubicBezTo>
                  <a:cubicBezTo>
                    <a:pt x="2187" y="301"/>
                    <a:pt x="2187" y="280"/>
                    <a:pt x="2187" y="260"/>
                  </a:cubicBezTo>
                  <a:cubicBezTo>
                    <a:pt x="2209" y="261"/>
                    <a:pt x="2233" y="262"/>
                    <a:pt x="2255" y="260"/>
                  </a:cubicBezTo>
                  <a:cubicBezTo>
                    <a:pt x="2255" y="260"/>
                    <a:pt x="2255" y="260"/>
                    <a:pt x="2255" y="260"/>
                  </a:cubicBezTo>
                  <a:cubicBezTo>
                    <a:pt x="2255" y="289"/>
                    <a:pt x="2257" y="318"/>
                    <a:pt x="2259" y="348"/>
                  </a:cubicBezTo>
                  <a:cubicBezTo>
                    <a:pt x="2259" y="348"/>
                    <a:pt x="2259" y="348"/>
                    <a:pt x="2259" y="348"/>
                  </a:cubicBezTo>
                  <a:cubicBezTo>
                    <a:pt x="2254" y="348"/>
                    <a:pt x="2248" y="349"/>
                    <a:pt x="2243" y="349"/>
                  </a:cubicBezTo>
                  <a:cubicBezTo>
                    <a:pt x="2243" y="349"/>
                    <a:pt x="2242" y="349"/>
                    <a:pt x="2242" y="349"/>
                  </a:cubicBezTo>
                  <a:cubicBezTo>
                    <a:pt x="2242" y="349"/>
                    <a:pt x="2241" y="350"/>
                    <a:pt x="2241" y="350"/>
                  </a:cubicBezTo>
                  <a:cubicBezTo>
                    <a:pt x="2241" y="400"/>
                    <a:pt x="2246" y="450"/>
                    <a:pt x="2249" y="500"/>
                  </a:cubicBezTo>
                  <a:cubicBezTo>
                    <a:pt x="2249" y="502"/>
                    <a:pt x="2252" y="502"/>
                    <a:pt x="2252" y="500"/>
                  </a:cubicBezTo>
                  <a:cubicBezTo>
                    <a:pt x="2250" y="451"/>
                    <a:pt x="2249" y="401"/>
                    <a:pt x="2243" y="352"/>
                  </a:cubicBezTo>
                  <a:cubicBezTo>
                    <a:pt x="2272" y="352"/>
                    <a:pt x="2301" y="352"/>
                    <a:pt x="2330" y="355"/>
                  </a:cubicBezTo>
                  <a:cubicBezTo>
                    <a:pt x="2330" y="355"/>
                    <a:pt x="2330" y="355"/>
                    <a:pt x="2331" y="355"/>
                  </a:cubicBezTo>
                  <a:cubicBezTo>
                    <a:pt x="2328" y="379"/>
                    <a:pt x="2333" y="403"/>
                    <a:pt x="2335" y="428"/>
                  </a:cubicBezTo>
                  <a:cubicBezTo>
                    <a:pt x="2338" y="452"/>
                    <a:pt x="2334" y="477"/>
                    <a:pt x="2341" y="500"/>
                  </a:cubicBezTo>
                  <a:cubicBezTo>
                    <a:pt x="2342" y="503"/>
                    <a:pt x="2345" y="502"/>
                    <a:pt x="2345" y="499"/>
                  </a:cubicBezTo>
                  <a:cubicBezTo>
                    <a:pt x="2339" y="475"/>
                    <a:pt x="2342" y="449"/>
                    <a:pt x="2339" y="424"/>
                  </a:cubicBezTo>
                  <a:cubicBezTo>
                    <a:pt x="2336" y="400"/>
                    <a:pt x="2333" y="376"/>
                    <a:pt x="2334" y="352"/>
                  </a:cubicBezTo>
                  <a:cubicBezTo>
                    <a:pt x="2334" y="350"/>
                    <a:pt x="2332" y="350"/>
                    <a:pt x="2331" y="351"/>
                  </a:cubicBezTo>
                  <a:cubicBezTo>
                    <a:pt x="2331" y="351"/>
                    <a:pt x="2330" y="351"/>
                    <a:pt x="2330" y="350"/>
                  </a:cubicBezTo>
                  <a:cubicBezTo>
                    <a:pt x="2328" y="350"/>
                    <a:pt x="2326" y="350"/>
                    <a:pt x="2324" y="350"/>
                  </a:cubicBezTo>
                  <a:cubicBezTo>
                    <a:pt x="2324" y="346"/>
                    <a:pt x="2323" y="343"/>
                    <a:pt x="2322" y="339"/>
                  </a:cubicBezTo>
                  <a:cubicBezTo>
                    <a:pt x="2322" y="335"/>
                    <a:pt x="2322" y="332"/>
                    <a:pt x="2323" y="328"/>
                  </a:cubicBezTo>
                  <a:cubicBezTo>
                    <a:pt x="2323" y="327"/>
                    <a:pt x="2321" y="327"/>
                    <a:pt x="2321" y="328"/>
                  </a:cubicBezTo>
                  <a:cubicBezTo>
                    <a:pt x="2320" y="334"/>
                    <a:pt x="2319" y="343"/>
                    <a:pt x="2322" y="350"/>
                  </a:cubicBezTo>
                  <a:cubicBezTo>
                    <a:pt x="2319" y="349"/>
                    <a:pt x="2316" y="349"/>
                    <a:pt x="2313" y="349"/>
                  </a:cubicBezTo>
                  <a:cubicBezTo>
                    <a:pt x="2312" y="338"/>
                    <a:pt x="2311" y="328"/>
                    <a:pt x="2311" y="317"/>
                  </a:cubicBezTo>
                  <a:cubicBezTo>
                    <a:pt x="2325" y="320"/>
                    <a:pt x="2340" y="319"/>
                    <a:pt x="2354" y="319"/>
                  </a:cubicBezTo>
                  <a:cubicBezTo>
                    <a:pt x="2372" y="319"/>
                    <a:pt x="2389" y="319"/>
                    <a:pt x="2407" y="319"/>
                  </a:cubicBezTo>
                  <a:cubicBezTo>
                    <a:pt x="2408" y="319"/>
                    <a:pt x="2409" y="318"/>
                    <a:pt x="2409" y="318"/>
                  </a:cubicBezTo>
                  <a:cubicBezTo>
                    <a:pt x="2410" y="378"/>
                    <a:pt x="2413" y="439"/>
                    <a:pt x="2415" y="500"/>
                  </a:cubicBezTo>
                  <a:cubicBezTo>
                    <a:pt x="2415" y="502"/>
                    <a:pt x="2420" y="502"/>
                    <a:pt x="2419" y="500"/>
                  </a:cubicBezTo>
                  <a:cubicBezTo>
                    <a:pt x="2417" y="416"/>
                    <a:pt x="2416" y="332"/>
                    <a:pt x="2412" y="248"/>
                  </a:cubicBezTo>
                  <a:cubicBezTo>
                    <a:pt x="2442" y="251"/>
                    <a:pt x="2474" y="249"/>
                    <a:pt x="2504" y="248"/>
                  </a:cubicBezTo>
                  <a:cubicBezTo>
                    <a:pt x="2507" y="247"/>
                    <a:pt x="2507" y="244"/>
                    <a:pt x="2504" y="244"/>
                  </a:cubicBezTo>
                  <a:close/>
                  <a:moveTo>
                    <a:pt x="244" y="476"/>
                  </a:moveTo>
                  <a:cubicBezTo>
                    <a:pt x="240" y="476"/>
                    <a:pt x="236" y="477"/>
                    <a:pt x="232" y="478"/>
                  </a:cubicBezTo>
                  <a:cubicBezTo>
                    <a:pt x="232" y="473"/>
                    <a:pt x="232" y="469"/>
                    <a:pt x="232" y="465"/>
                  </a:cubicBezTo>
                  <a:cubicBezTo>
                    <a:pt x="236" y="464"/>
                    <a:pt x="240" y="464"/>
                    <a:pt x="244" y="463"/>
                  </a:cubicBezTo>
                  <a:cubicBezTo>
                    <a:pt x="244" y="468"/>
                    <a:pt x="243" y="472"/>
                    <a:pt x="244" y="476"/>
                  </a:cubicBezTo>
                  <a:close/>
                  <a:moveTo>
                    <a:pt x="244" y="459"/>
                  </a:moveTo>
                  <a:cubicBezTo>
                    <a:pt x="244" y="460"/>
                    <a:pt x="244" y="461"/>
                    <a:pt x="244" y="461"/>
                  </a:cubicBezTo>
                  <a:cubicBezTo>
                    <a:pt x="240" y="462"/>
                    <a:pt x="236" y="462"/>
                    <a:pt x="232" y="463"/>
                  </a:cubicBezTo>
                  <a:cubicBezTo>
                    <a:pt x="233" y="456"/>
                    <a:pt x="233" y="450"/>
                    <a:pt x="233" y="443"/>
                  </a:cubicBezTo>
                  <a:cubicBezTo>
                    <a:pt x="237" y="443"/>
                    <a:pt x="241" y="442"/>
                    <a:pt x="245" y="441"/>
                  </a:cubicBezTo>
                  <a:cubicBezTo>
                    <a:pt x="245" y="447"/>
                    <a:pt x="245" y="453"/>
                    <a:pt x="244" y="459"/>
                  </a:cubicBezTo>
                  <a:close/>
                  <a:moveTo>
                    <a:pt x="245" y="439"/>
                  </a:moveTo>
                  <a:cubicBezTo>
                    <a:pt x="241" y="440"/>
                    <a:pt x="237" y="440"/>
                    <a:pt x="233" y="441"/>
                  </a:cubicBezTo>
                  <a:cubicBezTo>
                    <a:pt x="233" y="437"/>
                    <a:pt x="233" y="433"/>
                    <a:pt x="233" y="429"/>
                  </a:cubicBezTo>
                  <a:cubicBezTo>
                    <a:pt x="237" y="429"/>
                    <a:pt x="241" y="428"/>
                    <a:pt x="245" y="427"/>
                  </a:cubicBezTo>
                  <a:cubicBezTo>
                    <a:pt x="245" y="431"/>
                    <a:pt x="245" y="435"/>
                    <a:pt x="245" y="439"/>
                  </a:cubicBezTo>
                  <a:close/>
                  <a:moveTo>
                    <a:pt x="246" y="414"/>
                  </a:moveTo>
                  <a:cubicBezTo>
                    <a:pt x="246" y="417"/>
                    <a:pt x="246" y="421"/>
                    <a:pt x="245" y="424"/>
                  </a:cubicBezTo>
                  <a:cubicBezTo>
                    <a:pt x="241" y="425"/>
                    <a:pt x="237" y="425"/>
                    <a:pt x="233" y="426"/>
                  </a:cubicBezTo>
                  <a:cubicBezTo>
                    <a:pt x="233" y="421"/>
                    <a:pt x="233" y="416"/>
                    <a:pt x="233" y="411"/>
                  </a:cubicBezTo>
                  <a:cubicBezTo>
                    <a:pt x="237" y="410"/>
                    <a:pt x="242" y="409"/>
                    <a:pt x="246" y="409"/>
                  </a:cubicBezTo>
                  <a:cubicBezTo>
                    <a:pt x="246" y="410"/>
                    <a:pt x="246" y="412"/>
                    <a:pt x="246" y="414"/>
                  </a:cubicBezTo>
                  <a:close/>
                  <a:moveTo>
                    <a:pt x="246" y="407"/>
                  </a:moveTo>
                  <a:cubicBezTo>
                    <a:pt x="242" y="408"/>
                    <a:pt x="237" y="408"/>
                    <a:pt x="233" y="409"/>
                  </a:cubicBezTo>
                  <a:cubicBezTo>
                    <a:pt x="233" y="404"/>
                    <a:pt x="233" y="400"/>
                    <a:pt x="234" y="395"/>
                  </a:cubicBezTo>
                  <a:cubicBezTo>
                    <a:pt x="238" y="395"/>
                    <a:pt x="242" y="394"/>
                    <a:pt x="246" y="394"/>
                  </a:cubicBezTo>
                  <a:cubicBezTo>
                    <a:pt x="246" y="398"/>
                    <a:pt x="246" y="403"/>
                    <a:pt x="246" y="407"/>
                  </a:cubicBezTo>
                  <a:close/>
                  <a:moveTo>
                    <a:pt x="246" y="391"/>
                  </a:moveTo>
                  <a:cubicBezTo>
                    <a:pt x="242" y="392"/>
                    <a:pt x="238" y="392"/>
                    <a:pt x="234" y="393"/>
                  </a:cubicBezTo>
                  <a:cubicBezTo>
                    <a:pt x="234" y="387"/>
                    <a:pt x="234" y="380"/>
                    <a:pt x="234" y="374"/>
                  </a:cubicBezTo>
                  <a:cubicBezTo>
                    <a:pt x="238" y="374"/>
                    <a:pt x="243" y="373"/>
                    <a:pt x="247" y="373"/>
                  </a:cubicBezTo>
                  <a:cubicBezTo>
                    <a:pt x="247" y="379"/>
                    <a:pt x="247" y="385"/>
                    <a:pt x="246" y="391"/>
                  </a:cubicBezTo>
                  <a:close/>
                  <a:moveTo>
                    <a:pt x="247" y="370"/>
                  </a:moveTo>
                  <a:cubicBezTo>
                    <a:pt x="243" y="370"/>
                    <a:pt x="238" y="371"/>
                    <a:pt x="234" y="371"/>
                  </a:cubicBezTo>
                  <a:cubicBezTo>
                    <a:pt x="234" y="366"/>
                    <a:pt x="234" y="361"/>
                    <a:pt x="234" y="357"/>
                  </a:cubicBezTo>
                  <a:cubicBezTo>
                    <a:pt x="239" y="356"/>
                    <a:pt x="243" y="356"/>
                    <a:pt x="247" y="355"/>
                  </a:cubicBezTo>
                  <a:cubicBezTo>
                    <a:pt x="247" y="360"/>
                    <a:pt x="247" y="365"/>
                    <a:pt x="247" y="370"/>
                  </a:cubicBezTo>
                  <a:close/>
                  <a:moveTo>
                    <a:pt x="248" y="352"/>
                  </a:moveTo>
                  <a:cubicBezTo>
                    <a:pt x="243" y="353"/>
                    <a:pt x="239" y="353"/>
                    <a:pt x="234" y="353"/>
                  </a:cubicBezTo>
                  <a:cubicBezTo>
                    <a:pt x="234" y="349"/>
                    <a:pt x="234" y="346"/>
                    <a:pt x="235" y="342"/>
                  </a:cubicBezTo>
                  <a:cubicBezTo>
                    <a:pt x="239" y="341"/>
                    <a:pt x="243" y="341"/>
                    <a:pt x="248" y="341"/>
                  </a:cubicBezTo>
                  <a:cubicBezTo>
                    <a:pt x="248" y="345"/>
                    <a:pt x="248" y="349"/>
                    <a:pt x="248" y="352"/>
                  </a:cubicBezTo>
                  <a:close/>
                  <a:moveTo>
                    <a:pt x="248" y="338"/>
                  </a:moveTo>
                  <a:cubicBezTo>
                    <a:pt x="244" y="338"/>
                    <a:pt x="239" y="338"/>
                    <a:pt x="235" y="338"/>
                  </a:cubicBezTo>
                  <a:cubicBezTo>
                    <a:pt x="235" y="334"/>
                    <a:pt x="235" y="331"/>
                    <a:pt x="235" y="327"/>
                  </a:cubicBezTo>
                  <a:cubicBezTo>
                    <a:pt x="239" y="327"/>
                    <a:pt x="244" y="327"/>
                    <a:pt x="249" y="327"/>
                  </a:cubicBezTo>
                  <a:cubicBezTo>
                    <a:pt x="248" y="330"/>
                    <a:pt x="248" y="334"/>
                    <a:pt x="248" y="338"/>
                  </a:cubicBezTo>
                  <a:close/>
                  <a:moveTo>
                    <a:pt x="251" y="352"/>
                  </a:moveTo>
                  <a:cubicBezTo>
                    <a:pt x="251" y="348"/>
                    <a:pt x="251" y="345"/>
                    <a:pt x="251" y="341"/>
                  </a:cubicBezTo>
                  <a:cubicBezTo>
                    <a:pt x="255" y="341"/>
                    <a:pt x="258" y="340"/>
                    <a:pt x="262" y="340"/>
                  </a:cubicBezTo>
                  <a:cubicBezTo>
                    <a:pt x="262" y="344"/>
                    <a:pt x="262" y="347"/>
                    <a:pt x="262" y="351"/>
                  </a:cubicBezTo>
                  <a:cubicBezTo>
                    <a:pt x="258" y="351"/>
                    <a:pt x="255" y="352"/>
                    <a:pt x="251" y="352"/>
                  </a:cubicBezTo>
                  <a:close/>
                  <a:moveTo>
                    <a:pt x="262" y="337"/>
                  </a:moveTo>
                  <a:cubicBezTo>
                    <a:pt x="259" y="337"/>
                    <a:pt x="255" y="337"/>
                    <a:pt x="252" y="337"/>
                  </a:cubicBezTo>
                  <a:cubicBezTo>
                    <a:pt x="252" y="334"/>
                    <a:pt x="252" y="330"/>
                    <a:pt x="252" y="327"/>
                  </a:cubicBezTo>
                  <a:cubicBezTo>
                    <a:pt x="255" y="326"/>
                    <a:pt x="259" y="326"/>
                    <a:pt x="262" y="326"/>
                  </a:cubicBezTo>
                  <a:cubicBezTo>
                    <a:pt x="262" y="330"/>
                    <a:pt x="262" y="334"/>
                    <a:pt x="262" y="337"/>
                  </a:cubicBezTo>
                  <a:close/>
                  <a:moveTo>
                    <a:pt x="214" y="314"/>
                  </a:moveTo>
                  <a:cubicBezTo>
                    <a:pt x="231" y="313"/>
                    <a:pt x="248" y="312"/>
                    <a:pt x="264" y="310"/>
                  </a:cubicBezTo>
                  <a:cubicBezTo>
                    <a:pt x="263" y="314"/>
                    <a:pt x="263" y="319"/>
                    <a:pt x="263" y="323"/>
                  </a:cubicBezTo>
                  <a:cubicBezTo>
                    <a:pt x="259" y="323"/>
                    <a:pt x="256" y="323"/>
                    <a:pt x="252" y="323"/>
                  </a:cubicBezTo>
                  <a:cubicBezTo>
                    <a:pt x="252" y="320"/>
                    <a:pt x="252" y="317"/>
                    <a:pt x="252" y="314"/>
                  </a:cubicBezTo>
                  <a:cubicBezTo>
                    <a:pt x="252" y="312"/>
                    <a:pt x="249" y="312"/>
                    <a:pt x="249" y="314"/>
                  </a:cubicBezTo>
                  <a:cubicBezTo>
                    <a:pt x="249" y="317"/>
                    <a:pt x="249" y="320"/>
                    <a:pt x="249" y="323"/>
                  </a:cubicBezTo>
                  <a:cubicBezTo>
                    <a:pt x="244" y="323"/>
                    <a:pt x="239" y="323"/>
                    <a:pt x="235" y="323"/>
                  </a:cubicBezTo>
                  <a:cubicBezTo>
                    <a:pt x="235" y="321"/>
                    <a:pt x="235" y="319"/>
                    <a:pt x="235" y="317"/>
                  </a:cubicBezTo>
                  <a:cubicBezTo>
                    <a:pt x="235" y="315"/>
                    <a:pt x="233" y="315"/>
                    <a:pt x="232" y="317"/>
                  </a:cubicBezTo>
                  <a:cubicBezTo>
                    <a:pt x="232" y="319"/>
                    <a:pt x="232" y="321"/>
                    <a:pt x="232" y="323"/>
                  </a:cubicBezTo>
                  <a:cubicBezTo>
                    <a:pt x="226" y="324"/>
                    <a:pt x="220" y="324"/>
                    <a:pt x="214" y="324"/>
                  </a:cubicBezTo>
                  <a:cubicBezTo>
                    <a:pt x="214" y="321"/>
                    <a:pt x="214" y="317"/>
                    <a:pt x="214" y="314"/>
                  </a:cubicBezTo>
                  <a:close/>
                  <a:moveTo>
                    <a:pt x="214" y="328"/>
                  </a:moveTo>
                  <a:cubicBezTo>
                    <a:pt x="220" y="327"/>
                    <a:pt x="226" y="327"/>
                    <a:pt x="232" y="327"/>
                  </a:cubicBezTo>
                  <a:cubicBezTo>
                    <a:pt x="231" y="331"/>
                    <a:pt x="231" y="334"/>
                    <a:pt x="231" y="338"/>
                  </a:cubicBezTo>
                  <a:cubicBezTo>
                    <a:pt x="225" y="339"/>
                    <a:pt x="220" y="339"/>
                    <a:pt x="214" y="339"/>
                  </a:cubicBezTo>
                  <a:cubicBezTo>
                    <a:pt x="214" y="335"/>
                    <a:pt x="214" y="331"/>
                    <a:pt x="214" y="328"/>
                  </a:cubicBezTo>
                  <a:close/>
                  <a:moveTo>
                    <a:pt x="214" y="342"/>
                  </a:moveTo>
                  <a:cubicBezTo>
                    <a:pt x="219" y="342"/>
                    <a:pt x="225" y="342"/>
                    <a:pt x="230" y="342"/>
                  </a:cubicBezTo>
                  <a:cubicBezTo>
                    <a:pt x="230" y="346"/>
                    <a:pt x="230" y="350"/>
                    <a:pt x="230" y="354"/>
                  </a:cubicBezTo>
                  <a:cubicBezTo>
                    <a:pt x="224" y="354"/>
                    <a:pt x="219" y="355"/>
                    <a:pt x="214" y="355"/>
                  </a:cubicBezTo>
                  <a:cubicBezTo>
                    <a:pt x="214" y="351"/>
                    <a:pt x="214" y="346"/>
                    <a:pt x="214" y="342"/>
                  </a:cubicBezTo>
                  <a:close/>
                  <a:moveTo>
                    <a:pt x="214" y="358"/>
                  </a:moveTo>
                  <a:cubicBezTo>
                    <a:pt x="219" y="358"/>
                    <a:pt x="224" y="357"/>
                    <a:pt x="230" y="357"/>
                  </a:cubicBezTo>
                  <a:cubicBezTo>
                    <a:pt x="229" y="362"/>
                    <a:pt x="229" y="367"/>
                    <a:pt x="229" y="371"/>
                  </a:cubicBezTo>
                  <a:cubicBezTo>
                    <a:pt x="224" y="372"/>
                    <a:pt x="219" y="372"/>
                    <a:pt x="214" y="373"/>
                  </a:cubicBezTo>
                  <a:cubicBezTo>
                    <a:pt x="214" y="368"/>
                    <a:pt x="214" y="363"/>
                    <a:pt x="214" y="358"/>
                  </a:cubicBezTo>
                  <a:close/>
                  <a:moveTo>
                    <a:pt x="214" y="375"/>
                  </a:moveTo>
                  <a:cubicBezTo>
                    <a:pt x="219" y="375"/>
                    <a:pt x="224" y="375"/>
                    <a:pt x="229" y="374"/>
                  </a:cubicBezTo>
                  <a:cubicBezTo>
                    <a:pt x="229" y="381"/>
                    <a:pt x="229" y="387"/>
                    <a:pt x="228" y="393"/>
                  </a:cubicBezTo>
                  <a:cubicBezTo>
                    <a:pt x="224" y="394"/>
                    <a:pt x="219" y="395"/>
                    <a:pt x="214" y="395"/>
                  </a:cubicBezTo>
                  <a:cubicBezTo>
                    <a:pt x="214" y="389"/>
                    <a:pt x="214" y="382"/>
                    <a:pt x="214" y="375"/>
                  </a:cubicBezTo>
                  <a:close/>
                  <a:moveTo>
                    <a:pt x="214" y="397"/>
                  </a:moveTo>
                  <a:cubicBezTo>
                    <a:pt x="219" y="397"/>
                    <a:pt x="224" y="396"/>
                    <a:pt x="228" y="396"/>
                  </a:cubicBezTo>
                  <a:cubicBezTo>
                    <a:pt x="228" y="400"/>
                    <a:pt x="228" y="405"/>
                    <a:pt x="228" y="409"/>
                  </a:cubicBezTo>
                  <a:cubicBezTo>
                    <a:pt x="223" y="410"/>
                    <a:pt x="218" y="411"/>
                    <a:pt x="213" y="412"/>
                  </a:cubicBezTo>
                  <a:cubicBezTo>
                    <a:pt x="213" y="407"/>
                    <a:pt x="214" y="402"/>
                    <a:pt x="214" y="397"/>
                  </a:cubicBezTo>
                  <a:close/>
                  <a:moveTo>
                    <a:pt x="213" y="413"/>
                  </a:moveTo>
                  <a:cubicBezTo>
                    <a:pt x="218" y="413"/>
                    <a:pt x="223" y="412"/>
                    <a:pt x="228" y="411"/>
                  </a:cubicBezTo>
                  <a:cubicBezTo>
                    <a:pt x="228" y="416"/>
                    <a:pt x="228" y="421"/>
                    <a:pt x="229" y="426"/>
                  </a:cubicBezTo>
                  <a:cubicBezTo>
                    <a:pt x="223" y="427"/>
                    <a:pt x="218" y="427"/>
                    <a:pt x="213" y="428"/>
                  </a:cubicBezTo>
                  <a:cubicBezTo>
                    <a:pt x="213" y="423"/>
                    <a:pt x="213" y="418"/>
                    <a:pt x="213" y="413"/>
                  </a:cubicBezTo>
                  <a:close/>
                  <a:moveTo>
                    <a:pt x="213" y="430"/>
                  </a:moveTo>
                  <a:cubicBezTo>
                    <a:pt x="218" y="430"/>
                    <a:pt x="223" y="430"/>
                    <a:pt x="229" y="429"/>
                  </a:cubicBezTo>
                  <a:cubicBezTo>
                    <a:pt x="229" y="433"/>
                    <a:pt x="229" y="438"/>
                    <a:pt x="229" y="442"/>
                  </a:cubicBezTo>
                  <a:cubicBezTo>
                    <a:pt x="224" y="443"/>
                    <a:pt x="218" y="444"/>
                    <a:pt x="213" y="444"/>
                  </a:cubicBezTo>
                  <a:cubicBezTo>
                    <a:pt x="213" y="440"/>
                    <a:pt x="213" y="435"/>
                    <a:pt x="213" y="430"/>
                  </a:cubicBezTo>
                  <a:close/>
                  <a:moveTo>
                    <a:pt x="213" y="446"/>
                  </a:moveTo>
                  <a:cubicBezTo>
                    <a:pt x="218" y="445"/>
                    <a:pt x="224" y="445"/>
                    <a:pt x="229" y="444"/>
                  </a:cubicBezTo>
                  <a:cubicBezTo>
                    <a:pt x="229" y="450"/>
                    <a:pt x="229" y="457"/>
                    <a:pt x="230" y="463"/>
                  </a:cubicBezTo>
                  <a:cubicBezTo>
                    <a:pt x="224" y="463"/>
                    <a:pt x="218" y="464"/>
                    <a:pt x="212" y="465"/>
                  </a:cubicBezTo>
                  <a:cubicBezTo>
                    <a:pt x="213" y="458"/>
                    <a:pt x="213" y="452"/>
                    <a:pt x="213" y="446"/>
                  </a:cubicBezTo>
                  <a:close/>
                  <a:moveTo>
                    <a:pt x="212" y="466"/>
                  </a:moveTo>
                  <a:cubicBezTo>
                    <a:pt x="218" y="466"/>
                    <a:pt x="224" y="466"/>
                    <a:pt x="230" y="465"/>
                  </a:cubicBezTo>
                  <a:cubicBezTo>
                    <a:pt x="230" y="469"/>
                    <a:pt x="230" y="474"/>
                    <a:pt x="230" y="478"/>
                  </a:cubicBezTo>
                  <a:cubicBezTo>
                    <a:pt x="224" y="479"/>
                    <a:pt x="218" y="479"/>
                    <a:pt x="212" y="480"/>
                  </a:cubicBezTo>
                  <a:cubicBezTo>
                    <a:pt x="212" y="475"/>
                    <a:pt x="212" y="471"/>
                    <a:pt x="212" y="466"/>
                  </a:cubicBezTo>
                  <a:close/>
                  <a:moveTo>
                    <a:pt x="212" y="482"/>
                  </a:moveTo>
                  <a:cubicBezTo>
                    <a:pt x="218" y="482"/>
                    <a:pt x="224" y="481"/>
                    <a:pt x="230" y="480"/>
                  </a:cubicBezTo>
                  <a:cubicBezTo>
                    <a:pt x="230" y="484"/>
                    <a:pt x="231" y="487"/>
                    <a:pt x="231" y="490"/>
                  </a:cubicBezTo>
                  <a:cubicBezTo>
                    <a:pt x="224" y="491"/>
                    <a:pt x="218" y="491"/>
                    <a:pt x="212" y="491"/>
                  </a:cubicBezTo>
                  <a:cubicBezTo>
                    <a:pt x="212" y="488"/>
                    <a:pt x="212" y="485"/>
                    <a:pt x="212" y="482"/>
                  </a:cubicBezTo>
                  <a:close/>
                  <a:moveTo>
                    <a:pt x="199" y="491"/>
                  </a:moveTo>
                  <a:cubicBezTo>
                    <a:pt x="199" y="491"/>
                    <a:pt x="199" y="491"/>
                    <a:pt x="199" y="491"/>
                  </a:cubicBezTo>
                  <a:cubicBezTo>
                    <a:pt x="199" y="483"/>
                    <a:pt x="198" y="475"/>
                    <a:pt x="198" y="467"/>
                  </a:cubicBezTo>
                  <a:cubicBezTo>
                    <a:pt x="202" y="467"/>
                    <a:pt x="206" y="467"/>
                    <a:pt x="210" y="467"/>
                  </a:cubicBezTo>
                  <a:cubicBezTo>
                    <a:pt x="210" y="471"/>
                    <a:pt x="210" y="475"/>
                    <a:pt x="210" y="480"/>
                  </a:cubicBezTo>
                  <a:cubicBezTo>
                    <a:pt x="207" y="480"/>
                    <a:pt x="204" y="480"/>
                    <a:pt x="202" y="481"/>
                  </a:cubicBezTo>
                  <a:cubicBezTo>
                    <a:pt x="201" y="481"/>
                    <a:pt x="201" y="482"/>
                    <a:pt x="202" y="482"/>
                  </a:cubicBezTo>
                  <a:cubicBezTo>
                    <a:pt x="204" y="482"/>
                    <a:pt x="207" y="482"/>
                    <a:pt x="210" y="482"/>
                  </a:cubicBezTo>
                  <a:cubicBezTo>
                    <a:pt x="210" y="485"/>
                    <a:pt x="210" y="488"/>
                    <a:pt x="210" y="491"/>
                  </a:cubicBezTo>
                  <a:cubicBezTo>
                    <a:pt x="206" y="491"/>
                    <a:pt x="203" y="491"/>
                    <a:pt x="199" y="491"/>
                  </a:cubicBezTo>
                  <a:close/>
                  <a:moveTo>
                    <a:pt x="210" y="412"/>
                  </a:moveTo>
                  <a:cubicBezTo>
                    <a:pt x="207" y="412"/>
                    <a:pt x="203" y="413"/>
                    <a:pt x="200" y="413"/>
                  </a:cubicBezTo>
                  <a:cubicBezTo>
                    <a:pt x="199" y="414"/>
                    <a:pt x="200" y="415"/>
                    <a:pt x="200" y="415"/>
                  </a:cubicBezTo>
                  <a:cubicBezTo>
                    <a:pt x="204" y="414"/>
                    <a:pt x="207" y="414"/>
                    <a:pt x="210" y="414"/>
                  </a:cubicBezTo>
                  <a:cubicBezTo>
                    <a:pt x="210" y="418"/>
                    <a:pt x="210" y="423"/>
                    <a:pt x="210" y="428"/>
                  </a:cubicBezTo>
                  <a:cubicBezTo>
                    <a:pt x="206" y="428"/>
                    <a:pt x="203" y="428"/>
                    <a:pt x="199" y="428"/>
                  </a:cubicBezTo>
                  <a:cubicBezTo>
                    <a:pt x="198" y="428"/>
                    <a:pt x="198" y="430"/>
                    <a:pt x="199" y="430"/>
                  </a:cubicBezTo>
                  <a:cubicBezTo>
                    <a:pt x="203" y="430"/>
                    <a:pt x="206" y="430"/>
                    <a:pt x="210" y="430"/>
                  </a:cubicBezTo>
                  <a:cubicBezTo>
                    <a:pt x="210" y="435"/>
                    <a:pt x="210" y="440"/>
                    <a:pt x="210" y="445"/>
                  </a:cubicBezTo>
                  <a:cubicBezTo>
                    <a:pt x="206" y="445"/>
                    <a:pt x="203" y="446"/>
                    <a:pt x="199" y="446"/>
                  </a:cubicBezTo>
                  <a:cubicBezTo>
                    <a:pt x="198" y="446"/>
                    <a:pt x="198" y="447"/>
                    <a:pt x="199" y="447"/>
                  </a:cubicBezTo>
                  <a:cubicBezTo>
                    <a:pt x="203" y="447"/>
                    <a:pt x="206" y="447"/>
                    <a:pt x="210" y="446"/>
                  </a:cubicBezTo>
                  <a:cubicBezTo>
                    <a:pt x="210" y="452"/>
                    <a:pt x="210" y="459"/>
                    <a:pt x="210" y="465"/>
                  </a:cubicBezTo>
                  <a:cubicBezTo>
                    <a:pt x="206" y="465"/>
                    <a:pt x="202" y="465"/>
                    <a:pt x="198" y="466"/>
                  </a:cubicBezTo>
                  <a:cubicBezTo>
                    <a:pt x="197" y="457"/>
                    <a:pt x="197" y="448"/>
                    <a:pt x="197" y="439"/>
                  </a:cubicBezTo>
                  <a:cubicBezTo>
                    <a:pt x="196" y="428"/>
                    <a:pt x="196" y="418"/>
                    <a:pt x="195" y="407"/>
                  </a:cubicBezTo>
                  <a:cubicBezTo>
                    <a:pt x="195" y="405"/>
                    <a:pt x="195" y="402"/>
                    <a:pt x="195" y="398"/>
                  </a:cubicBezTo>
                  <a:cubicBezTo>
                    <a:pt x="200" y="398"/>
                    <a:pt x="205" y="398"/>
                    <a:pt x="210" y="398"/>
                  </a:cubicBezTo>
                  <a:cubicBezTo>
                    <a:pt x="210" y="402"/>
                    <a:pt x="210" y="407"/>
                    <a:pt x="210" y="412"/>
                  </a:cubicBezTo>
                  <a:close/>
                  <a:moveTo>
                    <a:pt x="199" y="328"/>
                  </a:moveTo>
                  <a:cubicBezTo>
                    <a:pt x="203" y="328"/>
                    <a:pt x="207" y="328"/>
                    <a:pt x="211" y="328"/>
                  </a:cubicBezTo>
                  <a:cubicBezTo>
                    <a:pt x="211" y="332"/>
                    <a:pt x="211" y="335"/>
                    <a:pt x="211" y="339"/>
                  </a:cubicBezTo>
                  <a:cubicBezTo>
                    <a:pt x="207" y="339"/>
                    <a:pt x="203" y="340"/>
                    <a:pt x="199" y="340"/>
                  </a:cubicBezTo>
                  <a:cubicBezTo>
                    <a:pt x="199" y="336"/>
                    <a:pt x="199" y="332"/>
                    <a:pt x="199" y="328"/>
                  </a:cubicBezTo>
                  <a:close/>
                  <a:moveTo>
                    <a:pt x="198" y="342"/>
                  </a:moveTo>
                  <a:cubicBezTo>
                    <a:pt x="203" y="342"/>
                    <a:pt x="207" y="342"/>
                    <a:pt x="211" y="342"/>
                  </a:cubicBezTo>
                  <a:cubicBezTo>
                    <a:pt x="211" y="347"/>
                    <a:pt x="211" y="351"/>
                    <a:pt x="211" y="356"/>
                  </a:cubicBezTo>
                  <a:cubicBezTo>
                    <a:pt x="206" y="356"/>
                    <a:pt x="202" y="357"/>
                    <a:pt x="198" y="357"/>
                  </a:cubicBezTo>
                  <a:cubicBezTo>
                    <a:pt x="198" y="352"/>
                    <a:pt x="198" y="347"/>
                    <a:pt x="198" y="342"/>
                  </a:cubicBezTo>
                  <a:close/>
                  <a:moveTo>
                    <a:pt x="197" y="359"/>
                  </a:moveTo>
                  <a:cubicBezTo>
                    <a:pt x="202" y="359"/>
                    <a:pt x="206" y="359"/>
                    <a:pt x="211" y="358"/>
                  </a:cubicBezTo>
                  <a:cubicBezTo>
                    <a:pt x="210" y="363"/>
                    <a:pt x="210" y="368"/>
                    <a:pt x="210" y="373"/>
                  </a:cubicBezTo>
                  <a:cubicBezTo>
                    <a:pt x="210" y="373"/>
                    <a:pt x="210" y="373"/>
                    <a:pt x="210" y="373"/>
                  </a:cubicBezTo>
                  <a:cubicBezTo>
                    <a:pt x="206" y="373"/>
                    <a:pt x="201" y="374"/>
                    <a:pt x="196" y="374"/>
                  </a:cubicBezTo>
                  <a:cubicBezTo>
                    <a:pt x="197" y="369"/>
                    <a:pt x="197" y="364"/>
                    <a:pt x="197" y="359"/>
                  </a:cubicBezTo>
                  <a:close/>
                  <a:moveTo>
                    <a:pt x="183" y="360"/>
                  </a:moveTo>
                  <a:cubicBezTo>
                    <a:pt x="187" y="360"/>
                    <a:pt x="191" y="360"/>
                    <a:pt x="195" y="360"/>
                  </a:cubicBezTo>
                  <a:cubicBezTo>
                    <a:pt x="194" y="365"/>
                    <a:pt x="194" y="370"/>
                    <a:pt x="194" y="375"/>
                  </a:cubicBezTo>
                  <a:cubicBezTo>
                    <a:pt x="191" y="375"/>
                    <a:pt x="187" y="375"/>
                    <a:pt x="183" y="375"/>
                  </a:cubicBezTo>
                  <a:cubicBezTo>
                    <a:pt x="183" y="370"/>
                    <a:pt x="183" y="365"/>
                    <a:pt x="183" y="360"/>
                  </a:cubicBezTo>
                  <a:close/>
                  <a:moveTo>
                    <a:pt x="169" y="375"/>
                  </a:moveTo>
                  <a:cubicBezTo>
                    <a:pt x="173" y="376"/>
                    <a:pt x="177" y="377"/>
                    <a:pt x="182" y="377"/>
                  </a:cubicBezTo>
                  <a:cubicBezTo>
                    <a:pt x="182" y="380"/>
                    <a:pt x="182" y="382"/>
                    <a:pt x="182" y="385"/>
                  </a:cubicBezTo>
                  <a:cubicBezTo>
                    <a:pt x="182" y="386"/>
                    <a:pt x="183" y="386"/>
                    <a:pt x="183" y="385"/>
                  </a:cubicBezTo>
                  <a:cubicBezTo>
                    <a:pt x="183" y="382"/>
                    <a:pt x="183" y="380"/>
                    <a:pt x="183" y="377"/>
                  </a:cubicBezTo>
                  <a:cubicBezTo>
                    <a:pt x="187" y="377"/>
                    <a:pt x="191" y="377"/>
                    <a:pt x="194" y="377"/>
                  </a:cubicBezTo>
                  <a:cubicBezTo>
                    <a:pt x="194" y="379"/>
                    <a:pt x="194" y="380"/>
                    <a:pt x="194" y="382"/>
                  </a:cubicBezTo>
                  <a:cubicBezTo>
                    <a:pt x="194" y="383"/>
                    <a:pt x="196" y="383"/>
                    <a:pt x="196" y="382"/>
                  </a:cubicBezTo>
                  <a:cubicBezTo>
                    <a:pt x="196" y="380"/>
                    <a:pt x="196" y="378"/>
                    <a:pt x="196" y="377"/>
                  </a:cubicBezTo>
                  <a:cubicBezTo>
                    <a:pt x="198" y="376"/>
                    <a:pt x="199" y="376"/>
                    <a:pt x="201" y="376"/>
                  </a:cubicBezTo>
                  <a:cubicBezTo>
                    <a:pt x="204" y="376"/>
                    <a:pt x="207" y="376"/>
                    <a:pt x="210" y="376"/>
                  </a:cubicBezTo>
                  <a:cubicBezTo>
                    <a:pt x="210" y="382"/>
                    <a:pt x="210" y="389"/>
                    <a:pt x="210" y="395"/>
                  </a:cubicBezTo>
                  <a:cubicBezTo>
                    <a:pt x="205" y="396"/>
                    <a:pt x="200" y="396"/>
                    <a:pt x="195" y="397"/>
                  </a:cubicBezTo>
                  <a:cubicBezTo>
                    <a:pt x="195" y="394"/>
                    <a:pt x="195" y="391"/>
                    <a:pt x="194" y="389"/>
                  </a:cubicBezTo>
                  <a:cubicBezTo>
                    <a:pt x="190" y="384"/>
                    <a:pt x="180" y="387"/>
                    <a:pt x="175" y="387"/>
                  </a:cubicBezTo>
                  <a:cubicBezTo>
                    <a:pt x="173" y="387"/>
                    <a:pt x="170" y="387"/>
                    <a:pt x="168" y="388"/>
                  </a:cubicBezTo>
                  <a:cubicBezTo>
                    <a:pt x="169" y="384"/>
                    <a:pt x="169" y="379"/>
                    <a:pt x="169" y="375"/>
                  </a:cubicBezTo>
                  <a:close/>
                  <a:moveTo>
                    <a:pt x="1182" y="281"/>
                  </a:moveTo>
                  <a:cubicBezTo>
                    <a:pt x="1186" y="281"/>
                    <a:pt x="1191" y="281"/>
                    <a:pt x="1195" y="281"/>
                  </a:cubicBezTo>
                  <a:cubicBezTo>
                    <a:pt x="1195" y="285"/>
                    <a:pt x="1196" y="290"/>
                    <a:pt x="1196" y="294"/>
                  </a:cubicBezTo>
                  <a:cubicBezTo>
                    <a:pt x="1193" y="294"/>
                    <a:pt x="1190" y="294"/>
                    <a:pt x="1187" y="293"/>
                  </a:cubicBezTo>
                  <a:cubicBezTo>
                    <a:pt x="1186" y="293"/>
                    <a:pt x="1186" y="295"/>
                    <a:pt x="1187" y="295"/>
                  </a:cubicBezTo>
                  <a:cubicBezTo>
                    <a:pt x="1190" y="296"/>
                    <a:pt x="1193" y="296"/>
                    <a:pt x="1196" y="297"/>
                  </a:cubicBezTo>
                  <a:cubicBezTo>
                    <a:pt x="1196" y="304"/>
                    <a:pt x="1196" y="310"/>
                    <a:pt x="1196" y="317"/>
                  </a:cubicBezTo>
                  <a:cubicBezTo>
                    <a:pt x="1192" y="317"/>
                    <a:pt x="1188" y="317"/>
                    <a:pt x="1183" y="316"/>
                  </a:cubicBezTo>
                  <a:cubicBezTo>
                    <a:pt x="1183" y="316"/>
                    <a:pt x="1183" y="316"/>
                    <a:pt x="1182" y="317"/>
                  </a:cubicBezTo>
                  <a:cubicBezTo>
                    <a:pt x="1182" y="305"/>
                    <a:pt x="1182" y="293"/>
                    <a:pt x="1182" y="281"/>
                  </a:cubicBezTo>
                  <a:close/>
                  <a:moveTo>
                    <a:pt x="1182" y="318"/>
                  </a:moveTo>
                  <a:cubicBezTo>
                    <a:pt x="1183" y="318"/>
                    <a:pt x="1183" y="318"/>
                    <a:pt x="1183" y="318"/>
                  </a:cubicBezTo>
                  <a:cubicBezTo>
                    <a:pt x="1187" y="319"/>
                    <a:pt x="1192" y="320"/>
                    <a:pt x="1196" y="320"/>
                  </a:cubicBezTo>
                  <a:cubicBezTo>
                    <a:pt x="1197" y="327"/>
                    <a:pt x="1197" y="334"/>
                    <a:pt x="1197" y="341"/>
                  </a:cubicBezTo>
                  <a:cubicBezTo>
                    <a:pt x="1192" y="342"/>
                    <a:pt x="1187" y="342"/>
                    <a:pt x="1183" y="342"/>
                  </a:cubicBezTo>
                  <a:cubicBezTo>
                    <a:pt x="1183" y="334"/>
                    <a:pt x="1182" y="326"/>
                    <a:pt x="1182" y="318"/>
                  </a:cubicBezTo>
                  <a:close/>
                  <a:moveTo>
                    <a:pt x="1197" y="343"/>
                  </a:moveTo>
                  <a:cubicBezTo>
                    <a:pt x="1197" y="353"/>
                    <a:pt x="1197" y="362"/>
                    <a:pt x="1198" y="371"/>
                  </a:cubicBezTo>
                  <a:cubicBezTo>
                    <a:pt x="1193" y="372"/>
                    <a:pt x="1188" y="372"/>
                    <a:pt x="1183" y="372"/>
                  </a:cubicBezTo>
                  <a:cubicBezTo>
                    <a:pt x="1183" y="363"/>
                    <a:pt x="1183" y="353"/>
                    <a:pt x="1183" y="343"/>
                  </a:cubicBezTo>
                  <a:cubicBezTo>
                    <a:pt x="1187" y="343"/>
                    <a:pt x="1192" y="343"/>
                    <a:pt x="1197" y="343"/>
                  </a:cubicBezTo>
                  <a:close/>
                  <a:moveTo>
                    <a:pt x="1183" y="399"/>
                  </a:moveTo>
                  <a:cubicBezTo>
                    <a:pt x="1183" y="399"/>
                    <a:pt x="1183" y="399"/>
                    <a:pt x="1183" y="399"/>
                  </a:cubicBezTo>
                  <a:cubicBezTo>
                    <a:pt x="1183" y="390"/>
                    <a:pt x="1183" y="382"/>
                    <a:pt x="1183" y="374"/>
                  </a:cubicBezTo>
                  <a:cubicBezTo>
                    <a:pt x="1188" y="374"/>
                    <a:pt x="1193" y="374"/>
                    <a:pt x="1198" y="373"/>
                  </a:cubicBezTo>
                  <a:cubicBezTo>
                    <a:pt x="1198" y="381"/>
                    <a:pt x="1198" y="389"/>
                    <a:pt x="1198" y="397"/>
                  </a:cubicBezTo>
                  <a:cubicBezTo>
                    <a:pt x="1193" y="397"/>
                    <a:pt x="1188" y="398"/>
                    <a:pt x="1183" y="399"/>
                  </a:cubicBezTo>
                  <a:close/>
                  <a:moveTo>
                    <a:pt x="1213" y="474"/>
                  </a:moveTo>
                  <a:cubicBezTo>
                    <a:pt x="1210" y="475"/>
                    <a:pt x="1206" y="475"/>
                    <a:pt x="1203" y="475"/>
                  </a:cubicBezTo>
                  <a:cubicBezTo>
                    <a:pt x="1203" y="468"/>
                    <a:pt x="1203" y="461"/>
                    <a:pt x="1202" y="455"/>
                  </a:cubicBezTo>
                  <a:cubicBezTo>
                    <a:pt x="1206" y="455"/>
                    <a:pt x="1209" y="454"/>
                    <a:pt x="1213" y="454"/>
                  </a:cubicBezTo>
                  <a:cubicBezTo>
                    <a:pt x="1213" y="461"/>
                    <a:pt x="1213" y="467"/>
                    <a:pt x="1213" y="474"/>
                  </a:cubicBezTo>
                  <a:close/>
                  <a:moveTo>
                    <a:pt x="1213" y="438"/>
                  </a:moveTo>
                  <a:cubicBezTo>
                    <a:pt x="1213" y="443"/>
                    <a:pt x="1213" y="447"/>
                    <a:pt x="1213" y="452"/>
                  </a:cubicBezTo>
                  <a:cubicBezTo>
                    <a:pt x="1209" y="452"/>
                    <a:pt x="1206" y="453"/>
                    <a:pt x="1202" y="453"/>
                  </a:cubicBezTo>
                  <a:cubicBezTo>
                    <a:pt x="1202" y="449"/>
                    <a:pt x="1202" y="444"/>
                    <a:pt x="1202" y="440"/>
                  </a:cubicBezTo>
                  <a:cubicBezTo>
                    <a:pt x="1206" y="439"/>
                    <a:pt x="1209" y="439"/>
                    <a:pt x="1213" y="438"/>
                  </a:cubicBezTo>
                  <a:close/>
                  <a:moveTo>
                    <a:pt x="1212" y="419"/>
                  </a:moveTo>
                  <a:cubicBezTo>
                    <a:pt x="1212" y="424"/>
                    <a:pt x="1213" y="430"/>
                    <a:pt x="1213" y="436"/>
                  </a:cubicBezTo>
                  <a:cubicBezTo>
                    <a:pt x="1209" y="436"/>
                    <a:pt x="1206" y="437"/>
                    <a:pt x="1202" y="437"/>
                  </a:cubicBezTo>
                  <a:cubicBezTo>
                    <a:pt x="1202" y="431"/>
                    <a:pt x="1202" y="425"/>
                    <a:pt x="1202" y="419"/>
                  </a:cubicBezTo>
                  <a:cubicBezTo>
                    <a:pt x="1205" y="419"/>
                    <a:pt x="1209" y="419"/>
                    <a:pt x="1212" y="419"/>
                  </a:cubicBezTo>
                  <a:close/>
                  <a:moveTo>
                    <a:pt x="1212" y="416"/>
                  </a:moveTo>
                  <a:cubicBezTo>
                    <a:pt x="1209" y="417"/>
                    <a:pt x="1205" y="417"/>
                    <a:pt x="1202" y="417"/>
                  </a:cubicBezTo>
                  <a:cubicBezTo>
                    <a:pt x="1202" y="411"/>
                    <a:pt x="1202" y="405"/>
                    <a:pt x="1201" y="399"/>
                  </a:cubicBezTo>
                  <a:cubicBezTo>
                    <a:pt x="1205" y="398"/>
                    <a:pt x="1208" y="398"/>
                    <a:pt x="1212" y="398"/>
                  </a:cubicBezTo>
                  <a:cubicBezTo>
                    <a:pt x="1212" y="404"/>
                    <a:pt x="1212" y="410"/>
                    <a:pt x="1212" y="416"/>
                  </a:cubicBezTo>
                  <a:close/>
                  <a:moveTo>
                    <a:pt x="1212" y="395"/>
                  </a:moveTo>
                  <a:cubicBezTo>
                    <a:pt x="1208" y="395"/>
                    <a:pt x="1205" y="396"/>
                    <a:pt x="1201" y="396"/>
                  </a:cubicBezTo>
                  <a:cubicBezTo>
                    <a:pt x="1201" y="389"/>
                    <a:pt x="1201" y="381"/>
                    <a:pt x="1201" y="373"/>
                  </a:cubicBezTo>
                  <a:cubicBezTo>
                    <a:pt x="1205" y="373"/>
                    <a:pt x="1208" y="372"/>
                    <a:pt x="1212" y="372"/>
                  </a:cubicBezTo>
                  <a:cubicBezTo>
                    <a:pt x="1212" y="380"/>
                    <a:pt x="1212" y="387"/>
                    <a:pt x="1212" y="395"/>
                  </a:cubicBezTo>
                  <a:close/>
                  <a:moveTo>
                    <a:pt x="1212" y="369"/>
                  </a:moveTo>
                  <a:cubicBezTo>
                    <a:pt x="1208" y="370"/>
                    <a:pt x="1204" y="370"/>
                    <a:pt x="1201" y="371"/>
                  </a:cubicBezTo>
                  <a:cubicBezTo>
                    <a:pt x="1201" y="362"/>
                    <a:pt x="1201" y="352"/>
                    <a:pt x="1200" y="343"/>
                  </a:cubicBezTo>
                  <a:cubicBezTo>
                    <a:pt x="1204" y="343"/>
                    <a:pt x="1208" y="343"/>
                    <a:pt x="1211" y="342"/>
                  </a:cubicBezTo>
                  <a:cubicBezTo>
                    <a:pt x="1211" y="351"/>
                    <a:pt x="1211" y="360"/>
                    <a:pt x="1212" y="369"/>
                  </a:cubicBezTo>
                  <a:close/>
                  <a:moveTo>
                    <a:pt x="1211" y="340"/>
                  </a:moveTo>
                  <a:cubicBezTo>
                    <a:pt x="1208" y="340"/>
                    <a:pt x="1204" y="341"/>
                    <a:pt x="1200" y="341"/>
                  </a:cubicBezTo>
                  <a:cubicBezTo>
                    <a:pt x="1200" y="334"/>
                    <a:pt x="1200" y="327"/>
                    <a:pt x="1200" y="320"/>
                  </a:cubicBezTo>
                  <a:cubicBezTo>
                    <a:pt x="1204" y="320"/>
                    <a:pt x="1207" y="320"/>
                    <a:pt x="1211" y="319"/>
                  </a:cubicBezTo>
                  <a:cubicBezTo>
                    <a:pt x="1211" y="326"/>
                    <a:pt x="1211" y="333"/>
                    <a:pt x="1211" y="340"/>
                  </a:cubicBezTo>
                  <a:close/>
                  <a:moveTo>
                    <a:pt x="1211" y="316"/>
                  </a:moveTo>
                  <a:cubicBezTo>
                    <a:pt x="1207" y="317"/>
                    <a:pt x="1204" y="317"/>
                    <a:pt x="1200" y="317"/>
                  </a:cubicBezTo>
                  <a:cubicBezTo>
                    <a:pt x="1200" y="311"/>
                    <a:pt x="1200" y="304"/>
                    <a:pt x="1199" y="297"/>
                  </a:cubicBezTo>
                  <a:cubicBezTo>
                    <a:pt x="1203" y="297"/>
                    <a:pt x="1207" y="297"/>
                    <a:pt x="1211" y="297"/>
                  </a:cubicBezTo>
                  <a:cubicBezTo>
                    <a:pt x="1211" y="303"/>
                    <a:pt x="1211" y="310"/>
                    <a:pt x="1211" y="316"/>
                  </a:cubicBezTo>
                  <a:close/>
                  <a:moveTo>
                    <a:pt x="1211" y="294"/>
                  </a:moveTo>
                  <a:cubicBezTo>
                    <a:pt x="1207" y="294"/>
                    <a:pt x="1203" y="294"/>
                    <a:pt x="1199" y="294"/>
                  </a:cubicBezTo>
                  <a:cubicBezTo>
                    <a:pt x="1199" y="290"/>
                    <a:pt x="1199" y="285"/>
                    <a:pt x="1199" y="281"/>
                  </a:cubicBezTo>
                  <a:cubicBezTo>
                    <a:pt x="1203" y="281"/>
                    <a:pt x="1207" y="280"/>
                    <a:pt x="1211" y="280"/>
                  </a:cubicBezTo>
                  <a:cubicBezTo>
                    <a:pt x="1211" y="284"/>
                    <a:pt x="1211" y="289"/>
                    <a:pt x="1211" y="294"/>
                  </a:cubicBezTo>
                  <a:close/>
                  <a:moveTo>
                    <a:pt x="1211" y="277"/>
                  </a:moveTo>
                  <a:cubicBezTo>
                    <a:pt x="1207" y="277"/>
                    <a:pt x="1203" y="278"/>
                    <a:pt x="1199" y="278"/>
                  </a:cubicBezTo>
                  <a:cubicBezTo>
                    <a:pt x="1199" y="274"/>
                    <a:pt x="1199" y="269"/>
                    <a:pt x="1199" y="264"/>
                  </a:cubicBezTo>
                  <a:cubicBezTo>
                    <a:pt x="1203" y="264"/>
                    <a:pt x="1207" y="264"/>
                    <a:pt x="1210" y="263"/>
                  </a:cubicBezTo>
                  <a:cubicBezTo>
                    <a:pt x="1211" y="268"/>
                    <a:pt x="1211" y="272"/>
                    <a:pt x="1211" y="277"/>
                  </a:cubicBezTo>
                  <a:close/>
                  <a:moveTo>
                    <a:pt x="1210" y="261"/>
                  </a:moveTo>
                  <a:cubicBezTo>
                    <a:pt x="1207" y="261"/>
                    <a:pt x="1203" y="262"/>
                    <a:pt x="1199" y="262"/>
                  </a:cubicBezTo>
                  <a:cubicBezTo>
                    <a:pt x="1199" y="255"/>
                    <a:pt x="1198" y="247"/>
                    <a:pt x="1198" y="240"/>
                  </a:cubicBezTo>
                  <a:cubicBezTo>
                    <a:pt x="1202" y="240"/>
                    <a:pt x="1206" y="239"/>
                    <a:pt x="1210" y="239"/>
                  </a:cubicBezTo>
                  <a:cubicBezTo>
                    <a:pt x="1210" y="246"/>
                    <a:pt x="1210" y="254"/>
                    <a:pt x="1210" y="261"/>
                  </a:cubicBezTo>
                  <a:close/>
                  <a:moveTo>
                    <a:pt x="1210" y="236"/>
                  </a:moveTo>
                  <a:cubicBezTo>
                    <a:pt x="1206" y="236"/>
                    <a:pt x="1202" y="237"/>
                    <a:pt x="1198" y="237"/>
                  </a:cubicBezTo>
                  <a:cubicBezTo>
                    <a:pt x="1198" y="230"/>
                    <a:pt x="1198" y="223"/>
                    <a:pt x="1198" y="216"/>
                  </a:cubicBezTo>
                  <a:cubicBezTo>
                    <a:pt x="1202" y="215"/>
                    <a:pt x="1206" y="215"/>
                    <a:pt x="1210" y="214"/>
                  </a:cubicBezTo>
                  <a:cubicBezTo>
                    <a:pt x="1210" y="221"/>
                    <a:pt x="1210" y="229"/>
                    <a:pt x="1210" y="236"/>
                  </a:cubicBezTo>
                  <a:close/>
                  <a:moveTo>
                    <a:pt x="1210" y="211"/>
                  </a:moveTo>
                  <a:cubicBezTo>
                    <a:pt x="1206" y="211"/>
                    <a:pt x="1202" y="212"/>
                    <a:pt x="1198" y="212"/>
                  </a:cubicBezTo>
                  <a:cubicBezTo>
                    <a:pt x="1197" y="206"/>
                    <a:pt x="1197" y="201"/>
                    <a:pt x="1197" y="195"/>
                  </a:cubicBezTo>
                  <a:cubicBezTo>
                    <a:pt x="1201" y="195"/>
                    <a:pt x="1206" y="194"/>
                    <a:pt x="1210" y="194"/>
                  </a:cubicBezTo>
                  <a:cubicBezTo>
                    <a:pt x="1210" y="200"/>
                    <a:pt x="1210" y="205"/>
                    <a:pt x="1210" y="211"/>
                  </a:cubicBezTo>
                  <a:close/>
                  <a:moveTo>
                    <a:pt x="1210" y="191"/>
                  </a:moveTo>
                  <a:cubicBezTo>
                    <a:pt x="1206" y="192"/>
                    <a:pt x="1201" y="192"/>
                    <a:pt x="1197" y="193"/>
                  </a:cubicBezTo>
                  <a:cubicBezTo>
                    <a:pt x="1197" y="186"/>
                    <a:pt x="1197" y="180"/>
                    <a:pt x="1197" y="174"/>
                  </a:cubicBezTo>
                  <a:cubicBezTo>
                    <a:pt x="1201" y="173"/>
                    <a:pt x="1206" y="173"/>
                    <a:pt x="1210" y="172"/>
                  </a:cubicBezTo>
                  <a:cubicBezTo>
                    <a:pt x="1210" y="179"/>
                    <a:pt x="1210" y="185"/>
                    <a:pt x="1210" y="191"/>
                  </a:cubicBezTo>
                  <a:close/>
                  <a:moveTo>
                    <a:pt x="1210" y="170"/>
                  </a:moveTo>
                  <a:cubicBezTo>
                    <a:pt x="1205" y="170"/>
                    <a:pt x="1201" y="171"/>
                    <a:pt x="1196" y="171"/>
                  </a:cubicBezTo>
                  <a:cubicBezTo>
                    <a:pt x="1196" y="164"/>
                    <a:pt x="1196" y="157"/>
                    <a:pt x="1196" y="151"/>
                  </a:cubicBezTo>
                  <a:cubicBezTo>
                    <a:pt x="1201" y="150"/>
                    <a:pt x="1205" y="150"/>
                    <a:pt x="1210" y="149"/>
                  </a:cubicBezTo>
                  <a:cubicBezTo>
                    <a:pt x="1210" y="156"/>
                    <a:pt x="1210" y="163"/>
                    <a:pt x="1210" y="170"/>
                  </a:cubicBezTo>
                  <a:close/>
                  <a:moveTo>
                    <a:pt x="1210" y="146"/>
                  </a:moveTo>
                  <a:cubicBezTo>
                    <a:pt x="1205" y="147"/>
                    <a:pt x="1201" y="147"/>
                    <a:pt x="1196" y="148"/>
                  </a:cubicBezTo>
                  <a:cubicBezTo>
                    <a:pt x="1196" y="139"/>
                    <a:pt x="1195" y="131"/>
                    <a:pt x="1195" y="122"/>
                  </a:cubicBezTo>
                  <a:cubicBezTo>
                    <a:pt x="1200" y="122"/>
                    <a:pt x="1205" y="121"/>
                    <a:pt x="1210" y="121"/>
                  </a:cubicBezTo>
                  <a:cubicBezTo>
                    <a:pt x="1210" y="129"/>
                    <a:pt x="1210" y="138"/>
                    <a:pt x="1210" y="146"/>
                  </a:cubicBezTo>
                  <a:close/>
                  <a:moveTo>
                    <a:pt x="1210" y="72"/>
                  </a:moveTo>
                  <a:cubicBezTo>
                    <a:pt x="1204" y="72"/>
                    <a:pt x="1199" y="72"/>
                    <a:pt x="1194" y="72"/>
                  </a:cubicBezTo>
                  <a:cubicBezTo>
                    <a:pt x="1193" y="66"/>
                    <a:pt x="1193" y="60"/>
                    <a:pt x="1193" y="55"/>
                  </a:cubicBezTo>
                  <a:cubicBezTo>
                    <a:pt x="1199" y="55"/>
                    <a:pt x="1204" y="55"/>
                    <a:pt x="1210" y="54"/>
                  </a:cubicBezTo>
                  <a:cubicBezTo>
                    <a:pt x="1210" y="60"/>
                    <a:pt x="1210" y="66"/>
                    <a:pt x="1210" y="72"/>
                  </a:cubicBezTo>
                  <a:close/>
                  <a:moveTo>
                    <a:pt x="1193" y="193"/>
                  </a:moveTo>
                  <a:cubicBezTo>
                    <a:pt x="1188" y="193"/>
                    <a:pt x="1183" y="194"/>
                    <a:pt x="1178" y="194"/>
                  </a:cubicBezTo>
                  <a:cubicBezTo>
                    <a:pt x="1179" y="187"/>
                    <a:pt x="1179" y="181"/>
                    <a:pt x="1179" y="174"/>
                  </a:cubicBezTo>
                  <a:cubicBezTo>
                    <a:pt x="1183" y="174"/>
                    <a:pt x="1188" y="174"/>
                    <a:pt x="1193" y="174"/>
                  </a:cubicBezTo>
                  <a:cubicBezTo>
                    <a:pt x="1193" y="180"/>
                    <a:pt x="1193" y="187"/>
                    <a:pt x="1193" y="193"/>
                  </a:cubicBezTo>
                  <a:close/>
                  <a:moveTo>
                    <a:pt x="1210" y="36"/>
                  </a:moveTo>
                  <a:cubicBezTo>
                    <a:pt x="1210" y="41"/>
                    <a:pt x="1210" y="46"/>
                    <a:pt x="1210" y="52"/>
                  </a:cubicBezTo>
                  <a:cubicBezTo>
                    <a:pt x="1204" y="51"/>
                    <a:pt x="1198" y="51"/>
                    <a:pt x="1193" y="51"/>
                  </a:cubicBezTo>
                  <a:cubicBezTo>
                    <a:pt x="1193" y="46"/>
                    <a:pt x="1192" y="41"/>
                    <a:pt x="1192" y="36"/>
                  </a:cubicBezTo>
                  <a:cubicBezTo>
                    <a:pt x="1198" y="36"/>
                    <a:pt x="1204" y="36"/>
                    <a:pt x="1210" y="36"/>
                  </a:cubicBezTo>
                  <a:close/>
                  <a:moveTo>
                    <a:pt x="1170" y="37"/>
                  </a:moveTo>
                  <a:cubicBezTo>
                    <a:pt x="1177" y="36"/>
                    <a:pt x="1184" y="36"/>
                    <a:pt x="1191" y="36"/>
                  </a:cubicBezTo>
                  <a:cubicBezTo>
                    <a:pt x="1191" y="41"/>
                    <a:pt x="1191" y="46"/>
                    <a:pt x="1191" y="51"/>
                  </a:cubicBezTo>
                  <a:cubicBezTo>
                    <a:pt x="1185" y="52"/>
                    <a:pt x="1179" y="52"/>
                    <a:pt x="1174" y="52"/>
                  </a:cubicBezTo>
                  <a:cubicBezTo>
                    <a:pt x="1172" y="52"/>
                    <a:pt x="1172" y="54"/>
                    <a:pt x="1174" y="54"/>
                  </a:cubicBezTo>
                  <a:cubicBezTo>
                    <a:pt x="1179" y="54"/>
                    <a:pt x="1185" y="54"/>
                    <a:pt x="1191" y="55"/>
                  </a:cubicBezTo>
                  <a:cubicBezTo>
                    <a:pt x="1191" y="60"/>
                    <a:pt x="1191" y="66"/>
                    <a:pt x="1191" y="72"/>
                  </a:cubicBezTo>
                  <a:cubicBezTo>
                    <a:pt x="1186" y="72"/>
                    <a:pt x="1180" y="72"/>
                    <a:pt x="1174" y="72"/>
                  </a:cubicBezTo>
                  <a:cubicBezTo>
                    <a:pt x="1173" y="60"/>
                    <a:pt x="1172" y="48"/>
                    <a:pt x="1170" y="37"/>
                  </a:cubicBezTo>
                  <a:close/>
                  <a:moveTo>
                    <a:pt x="1174" y="74"/>
                  </a:moveTo>
                  <a:cubicBezTo>
                    <a:pt x="1180" y="75"/>
                    <a:pt x="1186" y="75"/>
                    <a:pt x="1191" y="75"/>
                  </a:cubicBezTo>
                  <a:cubicBezTo>
                    <a:pt x="1191" y="82"/>
                    <a:pt x="1192" y="89"/>
                    <a:pt x="1192" y="96"/>
                  </a:cubicBezTo>
                  <a:cubicBezTo>
                    <a:pt x="1186" y="96"/>
                    <a:pt x="1181" y="96"/>
                    <a:pt x="1176" y="96"/>
                  </a:cubicBezTo>
                  <a:cubicBezTo>
                    <a:pt x="1175" y="89"/>
                    <a:pt x="1175" y="82"/>
                    <a:pt x="1174" y="74"/>
                  </a:cubicBezTo>
                  <a:close/>
                  <a:moveTo>
                    <a:pt x="1176" y="98"/>
                  </a:moveTo>
                  <a:cubicBezTo>
                    <a:pt x="1181" y="98"/>
                    <a:pt x="1186" y="98"/>
                    <a:pt x="1192" y="98"/>
                  </a:cubicBezTo>
                  <a:cubicBezTo>
                    <a:pt x="1192" y="105"/>
                    <a:pt x="1192" y="113"/>
                    <a:pt x="1192" y="120"/>
                  </a:cubicBezTo>
                  <a:cubicBezTo>
                    <a:pt x="1187" y="120"/>
                    <a:pt x="1182" y="120"/>
                    <a:pt x="1177" y="120"/>
                  </a:cubicBezTo>
                  <a:cubicBezTo>
                    <a:pt x="1177" y="113"/>
                    <a:pt x="1177" y="106"/>
                    <a:pt x="1176" y="98"/>
                  </a:cubicBezTo>
                  <a:close/>
                  <a:moveTo>
                    <a:pt x="1177" y="122"/>
                  </a:moveTo>
                  <a:cubicBezTo>
                    <a:pt x="1182" y="122"/>
                    <a:pt x="1187" y="122"/>
                    <a:pt x="1192" y="122"/>
                  </a:cubicBezTo>
                  <a:cubicBezTo>
                    <a:pt x="1192" y="131"/>
                    <a:pt x="1192" y="139"/>
                    <a:pt x="1192" y="148"/>
                  </a:cubicBezTo>
                  <a:cubicBezTo>
                    <a:pt x="1188" y="148"/>
                    <a:pt x="1183" y="148"/>
                    <a:pt x="1178" y="148"/>
                  </a:cubicBezTo>
                  <a:cubicBezTo>
                    <a:pt x="1178" y="140"/>
                    <a:pt x="1178" y="131"/>
                    <a:pt x="1177" y="122"/>
                  </a:cubicBezTo>
                  <a:close/>
                  <a:moveTo>
                    <a:pt x="1178" y="150"/>
                  </a:moveTo>
                  <a:cubicBezTo>
                    <a:pt x="1183" y="151"/>
                    <a:pt x="1188" y="151"/>
                    <a:pt x="1193" y="151"/>
                  </a:cubicBezTo>
                  <a:cubicBezTo>
                    <a:pt x="1193" y="158"/>
                    <a:pt x="1193" y="164"/>
                    <a:pt x="1193" y="171"/>
                  </a:cubicBezTo>
                  <a:cubicBezTo>
                    <a:pt x="1188" y="171"/>
                    <a:pt x="1183" y="172"/>
                    <a:pt x="1178" y="172"/>
                  </a:cubicBezTo>
                  <a:cubicBezTo>
                    <a:pt x="1178" y="165"/>
                    <a:pt x="1178" y="158"/>
                    <a:pt x="1178" y="150"/>
                  </a:cubicBezTo>
                  <a:close/>
                  <a:moveTo>
                    <a:pt x="1178" y="214"/>
                  </a:moveTo>
                  <a:cubicBezTo>
                    <a:pt x="1178" y="208"/>
                    <a:pt x="1178" y="202"/>
                    <a:pt x="1178" y="196"/>
                  </a:cubicBezTo>
                  <a:cubicBezTo>
                    <a:pt x="1183" y="196"/>
                    <a:pt x="1188" y="196"/>
                    <a:pt x="1193" y="196"/>
                  </a:cubicBezTo>
                  <a:cubicBezTo>
                    <a:pt x="1194" y="201"/>
                    <a:pt x="1194" y="207"/>
                    <a:pt x="1194" y="213"/>
                  </a:cubicBezTo>
                  <a:cubicBezTo>
                    <a:pt x="1189" y="213"/>
                    <a:pt x="1183" y="214"/>
                    <a:pt x="1178" y="214"/>
                  </a:cubicBezTo>
                  <a:close/>
                  <a:moveTo>
                    <a:pt x="1194" y="95"/>
                  </a:moveTo>
                  <a:cubicBezTo>
                    <a:pt x="1194" y="89"/>
                    <a:pt x="1194" y="82"/>
                    <a:pt x="1194" y="75"/>
                  </a:cubicBezTo>
                  <a:cubicBezTo>
                    <a:pt x="1199" y="75"/>
                    <a:pt x="1204" y="75"/>
                    <a:pt x="1210" y="75"/>
                  </a:cubicBezTo>
                  <a:cubicBezTo>
                    <a:pt x="1210" y="81"/>
                    <a:pt x="1210" y="87"/>
                    <a:pt x="1210" y="94"/>
                  </a:cubicBezTo>
                  <a:cubicBezTo>
                    <a:pt x="1205" y="94"/>
                    <a:pt x="1199" y="95"/>
                    <a:pt x="1194" y="95"/>
                  </a:cubicBezTo>
                  <a:close/>
                  <a:moveTo>
                    <a:pt x="1194" y="98"/>
                  </a:moveTo>
                  <a:cubicBezTo>
                    <a:pt x="1200" y="98"/>
                    <a:pt x="1205" y="97"/>
                    <a:pt x="1210" y="97"/>
                  </a:cubicBezTo>
                  <a:cubicBezTo>
                    <a:pt x="1210" y="104"/>
                    <a:pt x="1210" y="111"/>
                    <a:pt x="1210" y="118"/>
                  </a:cubicBezTo>
                  <a:cubicBezTo>
                    <a:pt x="1205" y="119"/>
                    <a:pt x="1200" y="119"/>
                    <a:pt x="1195" y="120"/>
                  </a:cubicBezTo>
                  <a:cubicBezTo>
                    <a:pt x="1195" y="112"/>
                    <a:pt x="1195" y="105"/>
                    <a:pt x="1194" y="98"/>
                  </a:cubicBezTo>
                  <a:close/>
                  <a:moveTo>
                    <a:pt x="1195" y="264"/>
                  </a:moveTo>
                  <a:cubicBezTo>
                    <a:pt x="1195" y="269"/>
                    <a:pt x="1195" y="274"/>
                    <a:pt x="1195" y="278"/>
                  </a:cubicBezTo>
                  <a:cubicBezTo>
                    <a:pt x="1191" y="279"/>
                    <a:pt x="1186" y="279"/>
                    <a:pt x="1182" y="279"/>
                  </a:cubicBezTo>
                  <a:cubicBezTo>
                    <a:pt x="1182" y="274"/>
                    <a:pt x="1182" y="270"/>
                    <a:pt x="1182" y="265"/>
                  </a:cubicBezTo>
                  <a:cubicBezTo>
                    <a:pt x="1186" y="265"/>
                    <a:pt x="1191" y="265"/>
                    <a:pt x="1195" y="264"/>
                  </a:cubicBezTo>
                  <a:close/>
                  <a:moveTo>
                    <a:pt x="1756" y="477"/>
                  </a:moveTo>
                  <a:cubicBezTo>
                    <a:pt x="1756" y="473"/>
                    <a:pt x="1756" y="470"/>
                    <a:pt x="1757" y="466"/>
                  </a:cubicBezTo>
                  <a:cubicBezTo>
                    <a:pt x="1759" y="466"/>
                    <a:pt x="1762" y="465"/>
                    <a:pt x="1765" y="465"/>
                  </a:cubicBezTo>
                  <a:cubicBezTo>
                    <a:pt x="1765" y="469"/>
                    <a:pt x="1765" y="472"/>
                    <a:pt x="1764" y="476"/>
                  </a:cubicBezTo>
                  <a:cubicBezTo>
                    <a:pt x="1762" y="476"/>
                    <a:pt x="1759" y="477"/>
                    <a:pt x="1756" y="477"/>
                  </a:cubicBezTo>
                  <a:close/>
                  <a:moveTo>
                    <a:pt x="1765" y="463"/>
                  </a:moveTo>
                  <a:cubicBezTo>
                    <a:pt x="1763" y="463"/>
                    <a:pt x="1760" y="463"/>
                    <a:pt x="1757" y="463"/>
                  </a:cubicBezTo>
                  <a:cubicBezTo>
                    <a:pt x="1757" y="460"/>
                    <a:pt x="1757" y="456"/>
                    <a:pt x="1757" y="452"/>
                  </a:cubicBezTo>
                  <a:cubicBezTo>
                    <a:pt x="1759" y="452"/>
                    <a:pt x="1762" y="452"/>
                    <a:pt x="1765" y="451"/>
                  </a:cubicBezTo>
                  <a:cubicBezTo>
                    <a:pt x="1765" y="451"/>
                    <a:pt x="1765" y="451"/>
                    <a:pt x="1765" y="451"/>
                  </a:cubicBezTo>
                  <a:cubicBezTo>
                    <a:pt x="1765" y="455"/>
                    <a:pt x="1765" y="459"/>
                    <a:pt x="1765" y="463"/>
                  </a:cubicBezTo>
                  <a:close/>
                  <a:moveTo>
                    <a:pt x="1765" y="403"/>
                  </a:moveTo>
                  <a:cubicBezTo>
                    <a:pt x="1763" y="403"/>
                    <a:pt x="1760" y="404"/>
                    <a:pt x="1757" y="404"/>
                  </a:cubicBezTo>
                  <a:cubicBezTo>
                    <a:pt x="1757" y="400"/>
                    <a:pt x="1757" y="396"/>
                    <a:pt x="1757" y="392"/>
                  </a:cubicBezTo>
                  <a:cubicBezTo>
                    <a:pt x="1760" y="392"/>
                    <a:pt x="1762" y="391"/>
                    <a:pt x="1765" y="391"/>
                  </a:cubicBezTo>
                  <a:cubicBezTo>
                    <a:pt x="1765" y="395"/>
                    <a:pt x="1765" y="399"/>
                    <a:pt x="1765" y="403"/>
                  </a:cubicBezTo>
                  <a:close/>
                  <a:moveTo>
                    <a:pt x="1765" y="405"/>
                  </a:moveTo>
                  <a:cubicBezTo>
                    <a:pt x="1765" y="409"/>
                    <a:pt x="1765" y="413"/>
                    <a:pt x="1765" y="417"/>
                  </a:cubicBezTo>
                  <a:cubicBezTo>
                    <a:pt x="1763" y="418"/>
                    <a:pt x="1760" y="418"/>
                    <a:pt x="1757" y="418"/>
                  </a:cubicBezTo>
                  <a:cubicBezTo>
                    <a:pt x="1757" y="414"/>
                    <a:pt x="1757" y="410"/>
                    <a:pt x="1757" y="406"/>
                  </a:cubicBezTo>
                  <a:cubicBezTo>
                    <a:pt x="1760" y="406"/>
                    <a:pt x="1763" y="405"/>
                    <a:pt x="1765" y="405"/>
                  </a:cubicBezTo>
                  <a:close/>
                  <a:moveTo>
                    <a:pt x="1765" y="389"/>
                  </a:moveTo>
                  <a:cubicBezTo>
                    <a:pt x="1762" y="389"/>
                    <a:pt x="1760" y="389"/>
                    <a:pt x="1757" y="390"/>
                  </a:cubicBezTo>
                  <a:cubicBezTo>
                    <a:pt x="1757" y="387"/>
                    <a:pt x="1757" y="384"/>
                    <a:pt x="1756" y="381"/>
                  </a:cubicBezTo>
                  <a:cubicBezTo>
                    <a:pt x="1759" y="381"/>
                    <a:pt x="1762" y="380"/>
                    <a:pt x="1765" y="380"/>
                  </a:cubicBezTo>
                  <a:cubicBezTo>
                    <a:pt x="1765" y="383"/>
                    <a:pt x="1765" y="386"/>
                    <a:pt x="1765" y="389"/>
                  </a:cubicBezTo>
                  <a:close/>
                  <a:moveTo>
                    <a:pt x="1765" y="449"/>
                  </a:moveTo>
                  <a:cubicBezTo>
                    <a:pt x="1765" y="449"/>
                    <a:pt x="1765" y="449"/>
                    <a:pt x="1764" y="449"/>
                  </a:cubicBezTo>
                  <a:cubicBezTo>
                    <a:pt x="1762" y="449"/>
                    <a:pt x="1759" y="449"/>
                    <a:pt x="1757" y="449"/>
                  </a:cubicBezTo>
                  <a:cubicBezTo>
                    <a:pt x="1757" y="446"/>
                    <a:pt x="1757" y="442"/>
                    <a:pt x="1757" y="438"/>
                  </a:cubicBezTo>
                  <a:cubicBezTo>
                    <a:pt x="1760" y="438"/>
                    <a:pt x="1763" y="438"/>
                    <a:pt x="1765" y="437"/>
                  </a:cubicBezTo>
                  <a:cubicBezTo>
                    <a:pt x="1765" y="441"/>
                    <a:pt x="1765" y="445"/>
                    <a:pt x="1765" y="449"/>
                  </a:cubicBezTo>
                  <a:close/>
                  <a:moveTo>
                    <a:pt x="1757" y="435"/>
                  </a:moveTo>
                  <a:cubicBezTo>
                    <a:pt x="1757" y="430"/>
                    <a:pt x="1757" y="426"/>
                    <a:pt x="1757" y="421"/>
                  </a:cubicBezTo>
                  <a:cubicBezTo>
                    <a:pt x="1760" y="420"/>
                    <a:pt x="1763" y="420"/>
                    <a:pt x="1765" y="420"/>
                  </a:cubicBezTo>
                  <a:cubicBezTo>
                    <a:pt x="1765" y="425"/>
                    <a:pt x="1765" y="430"/>
                    <a:pt x="1765" y="435"/>
                  </a:cubicBezTo>
                  <a:cubicBezTo>
                    <a:pt x="1763" y="435"/>
                    <a:pt x="1760" y="435"/>
                    <a:pt x="1757" y="435"/>
                  </a:cubicBezTo>
                  <a:close/>
                  <a:moveTo>
                    <a:pt x="1765" y="378"/>
                  </a:moveTo>
                  <a:cubicBezTo>
                    <a:pt x="1762" y="379"/>
                    <a:pt x="1759" y="379"/>
                    <a:pt x="1756" y="379"/>
                  </a:cubicBezTo>
                  <a:cubicBezTo>
                    <a:pt x="1756" y="376"/>
                    <a:pt x="1756" y="373"/>
                    <a:pt x="1756" y="370"/>
                  </a:cubicBezTo>
                  <a:cubicBezTo>
                    <a:pt x="1759" y="370"/>
                    <a:pt x="1762" y="370"/>
                    <a:pt x="1765" y="369"/>
                  </a:cubicBezTo>
                  <a:cubicBezTo>
                    <a:pt x="1765" y="372"/>
                    <a:pt x="1765" y="375"/>
                    <a:pt x="1765" y="378"/>
                  </a:cubicBezTo>
                  <a:close/>
                  <a:moveTo>
                    <a:pt x="1764" y="349"/>
                  </a:moveTo>
                  <a:cubicBezTo>
                    <a:pt x="1765" y="355"/>
                    <a:pt x="1765" y="361"/>
                    <a:pt x="1765" y="367"/>
                  </a:cubicBezTo>
                  <a:cubicBezTo>
                    <a:pt x="1762" y="367"/>
                    <a:pt x="1759" y="367"/>
                    <a:pt x="1756" y="367"/>
                  </a:cubicBezTo>
                  <a:cubicBezTo>
                    <a:pt x="1756" y="361"/>
                    <a:pt x="1756" y="356"/>
                    <a:pt x="1756" y="350"/>
                  </a:cubicBezTo>
                  <a:cubicBezTo>
                    <a:pt x="1759" y="349"/>
                    <a:pt x="1761" y="349"/>
                    <a:pt x="1764" y="349"/>
                  </a:cubicBezTo>
                  <a:close/>
                  <a:moveTo>
                    <a:pt x="1741" y="371"/>
                  </a:moveTo>
                  <a:cubicBezTo>
                    <a:pt x="1745" y="370"/>
                    <a:pt x="1749" y="370"/>
                    <a:pt x="1753" y="370"/>
                  </a:cubicBezTo>
                  <a:cubicBezTo>
                    <a:pt x="1752" y="373"/>
                    <a:pt x="1752" y="376"/>
                    <a:pt x="1752" y="379"/>
                  </a:cubicBezTo>
                  <a:cubicBezTo>
                    <a:pt x="1748" y="380"/>
                    <a:pt x="1744" y="380"/>
                    <a:pt x="1740" y="381"/>
                  </a:cubicBezTo>
                  <a:cubicBezTo>
                    <a:pt x="1740" y="377"/>
                    <a:pt x="1741" y="374"/>
                    <a:pt x="1741" y="371"/>
                  </a:cubicBezTo>
                  <a:close/>
                  <a:moveTo>
                    <a:pt x="1752" y="439"/>
                  </a:moveTo>
                  <a:cubicBezTo>
                    <a:pt x="1752" y="443"/>
                    <a:pt x="1752" y="446"/>
                    <a:pt x="1752" y="449"/>
                  </a:cubicBezTo>
                  <a:cubicBezTo>
                    <a:pt x="1747" y="449"/>
                    <a:pt x="1743" y="450"/>
                    <a:pt x="1738" y="450"/>
                  </a:cubicBezTo>
                  <a:cubicBezTo>
                    <a:pt x="1739" y="447"/>
                    <a:pt x="1739" y="444"/>
                    <a:pt x="1739" y="441"/>
                  </a:cubicBezTo>
                  <a:cubicBezTo>
                    <a:pt x="1743" y="440"/>
                    <a:pt x="1747" y="440"/>
                    <a:pt x="1752" y="439"/>
                  </a:cubicBezTo>
                  <a:close/>
                  <a:moveTo>
                    <a:pt x="1739" y="437"/>
                  </a:moveTo>
                  <a:cubicBezTo>
                    <a:pt x="1739" y="432"/>
                    <a:pt x="1739" y="427"/>
                    <a:pt x="1739" y="422"/>
                  </a:cubicBezTo>
                  <a:cubicBezTo>
                    <a:pt x="1743" y="422"/>
                    <a:pt x="1748" y="422"/>
                    <a:pt x="1752" y="421"/>
                  </a:cubicBezTo>
                  <a:cubicBezTo>
                    <a:pt x="1752" y="426"/>
                    <a:pt x="1752" y="431"/>
                    <a:pt x="1752" y="436"/>
                  </a:cubicBezTo>
                  <a:cubicBezTo>
                    <a:pt x="1747" y="436"/>
                    <a:pt x="1743" y="437"/>
                    <a:pt x="1739" y="437"/>
                  </a:cubicBezTo>
                  <a:close/>
                  <a:moveTo>
                    <a:pt x="1752" y="453"/>
                  </a:moveTo>
                  <a:cubicBezTo>
                    <a:pt x="1752" y="456"/>
                    <a:pt x="1752" y="460"/>
                    <a:pt x="1752" y="464"/>
                  </a:cubicBezTo>
                  <a:cubicBezTo>
                    <a:pt x="1748" y="464"/>
                    <a:pt x="1743" y="464"/>
                    <a:pt x="1738" y="464"/>
                  </a:cubicBezTo>
                  <a:cubicBezTo>
                    <a:pt x="1738" y="461"/>
                    <a:pt x="1738" y="458"/>
                    <a:pt x="1738" y="454"/>
                  </a:cubicBezTo>
                  <a:cubicBezTo>
                    <a:pt x="1743" y="454"/>
                    <a:pt x="1747" y="453"/>
                    <a:pt x="1752" y="453"/>
                  </a:cubicBezTo>
                  <a:close/>
                  <a:moveTo>
                    <a:pt x="1752" y="466"/>
                  </a:moveTo>
                  <a:cubicBezTo>
                    <a:pt x="1752" y="470"/>
                    <a:pt x="1753" y="474"/>
                    <a:pt x="1753" y="477"/>
                  </a:cubicBezTo>
                  <a:cubicBezTo>
                    <a:pt x="1748" y="478"/>
                    <a:pt x="1743" y="478"/>
                    <a:pt x="1738" y="478"/>
                  </a:cubicBezTo>
                  <a:cubicBezTo>
                    <a:pt x="1738" y="475"/>
                    <a:pt x="1738" y="471"/>
                    <a:pt x="1738" y="467"/>
                  </a:cubicBezTo>
                  <a:cubicBezTo>
                    <a:pt x="1743" y="467"/>
                    <a:pt x="1748" y="467"/>
                    <a:pt x="1752" y="466"/>
                  </a:cubicBezTo>
                  <a:close/>
                  <a:moveTo>
                    <a:pt x="1740" y="383"/>
                  </a:moveTo>
                  <a:cubicBezTo>
                    <a:pt x="1744" y="383"/>
                    <a:pt x="1748" y="382"/>
                    <a:pt x="1752" y="382"/>
                  </a:cubicBezTo>
                  <a:cubicBezTo>
                    <a:pt x="1752" y="384"/>
                    <a:pt x="1752" y="387"/>
                    <a:pt x="1752" y="390"/>
                  </a:cubicBezTo>
                  <a:cubicBezTo>
                    <a:pt x="1748" y="390"/>
                    <a:pt x="1744" y="391"/>
                    <a:pt x="1740" y="391"/>
                  </a:cubicBezTo>
                  <a:cubicBezTo>
                    <a:pt x="1740" y="388"/>
                    <a:pt x="1740" y="386"/>
                    <a:pt x="1740" y="383"/>
                  </a:cubicBezTo>
                  <a:close/>
                  <a:moveTo>
                    <a:pt x="1740" y="394"/>
                  </a:moveTo>
                  <a:cubicBezTo>
                    <a:pt x="1744" y="393"/>
                    <a:pt x="1748" y="393"/>
                    <a:pt x="1752" y="393"/>
                  </a:cubicBezTo>
                  <a:cubicBezTo>
                    <a:pt x="1752" y="396"/>
                    <a:pt x="1752" y="400"/>
                    <a:pt x="1752" y="404"/>
                  </a:cubicBezTo>
                  <a:cubicBezTo>
                    <a:pt x="1748" y="404"/>
                    <a:pt x="1744" y="405"/>
                    <a:pt x="1740" y="405"/>
                  </a:cubicBezTo>
                  <a:cubicBezTo>
                    <a:pt x="1740" y="401"/>
                    <a:pt x="1740" y="397"/>
                    <a:pt x="1740" y="394"/>
                  </a:cubicBezTo>
                  <a:close/>
                  <a:moveTo>
                    <a:pt x="1752" y="406"/>
                  </a:moveTo>
                  <a:cubicBezTo>
                    <a:pt x="1752" y="411"/>
                    <a:pt x="1752" y="415"/>
                    <a:pt x="1752" y="419"/>
                  </a:cubicBezTo>
                  <a:cubicBezTo>
                    <a:pt x="1748" y="419"/>
                    <a:pt x="1743" y="420"/>
                    <a:pt x="1739" y="420"/>
                  </a:cubicBezTo>
                  <a:cubicBezTo>
                    <a:pt x="1739" y="416"/>
                    <a:pt x="1739" y="412"/>
                    <a:pt x="1740" y="407"/>
                  </a:cubicBezTo>
                  <a:cubicBezTo>
                    <a:pt x="1744" y="407"/>
                    <a:pt x="1748" y="407"/>
                    <a:pt x="1752" y="406"/>
                  </a:cubicBezTo>
                  <a:close/>
                  <a:moveTo>
                    <a:pt x="1739" y="350"/>
                  </a:moveTo>
                  <a:cubicBezTo>
                    <a:pt x="1739" y="356"/>
                    <a:pt x="1738" y="362"/>
                    <a:pt x="1738" y="368"/>
                  </a:cubicBezTo>
                  <a:cubicBezTo>
                    <a:pt x="1730" y="368"/>
                    <a:pt x="1723" y="368"/>
                    <a:pt x="1715" y="369"/>
                  </a:cubicBezTo>
                  <a:cubicBezTo>
                    <a:pt x="1715" y="363"/>
                    <a:pt x="1715" y="357"/>
                    <a:pt x="1715" y="351"/>
                  </a:cubicBezTo>
                  <a:cubicBezTo>
                    <a:pt x="1723" y="351"/>
                    <a:pt x="1731" y="351"/>
                    <a:pt x="1739" y="350"/>
                  </a:cubicBezTo>
                  <a:close/>
                  <a:moveTo>
                    <a:pt x="1694" y="351"/>
                  </a:moveTo>
                  <a:cubicBezTo>
                    <a:pt x="1700" y="351"/>
                    <a:pt x="1707" y="351"/>
                    <a:pt x="1713" y="351"/>
                  </a:cubicBezTo>
                  <a:cubicBezTo>
                    <a:pt x="1713" y="357"/>
                    <a:pt x="1713" y="363"/>
                    <a:pt x="1713" y="369"/>
                  </a:cubicBezTo>
                  <a:cubicBezTo>
                    <a:pt x="1707" y="369"/>
                    <a:pt x="1701" y="369"/>
                    <a:pt x="1695" y="370"/>
                  </a:cubicBezTo>
                  <a:cubicBezTo>
                    <a:pt x="1695" y="364"/>
                    <a:pt x="1695" y="358"/>
                    <a:pt x="1694" y="351"/>
                  </a:cubicBezTo>
                  <a:close/>
                  <a:moveTo>
                    <a:pt x="1695" y="371"/>
                  </a:moveTo>
                  <a:cubicBezTo>
                    <a:pt x="1701" y="371"/>
                    <a:pt x="1707" y="371"/>
                    <a:pt x="1713" y="371"/>
                  </a:cubicBezTo>
                  <a:cubicBezTo>
                    <a:pt x="1713" y="376"/>
                    <a:pt x="1712" y="380"/>
                    <a:pt x="1712" y="384"/>
                  </a:cubicBezTo>
                  <a:cubicBezTo>
                    <a:pt x="1707" y="385"/>
                    <a:pt x="1702" y="386"/>
                    <a:pt x="1696" y="387"/>
                  </a:cubicBezTo>
                  <a:cubicBezTo>
                    <a:pt x="1696" y="387"/>
                    <a:pt x="1696" y="387"/>
                    <a:pt x="1696" y="387"/>
                  </a:cubicBezTo>
                  <a:cubicBezTo>
                    <a:pt x="1696" y="382"/>
                    <a:pt x="1695" y="376"/>
                    <a:pt x="1695" y="371"/>
                  </a:cubicBezTo>
                  <a:close/>
                  <a:moveTo>
                    <a:pt x="1696" y="387"/>
                  </a:moveTo>
                  <a:cubicBezTo>
                    <a:pt x="1696" y="388"/>
                    <a:pt x="1696" y="388"/>
                    <a:pt x="1696" y="388"/>
                  </a:cubicBezTo>
                  <a:cubicBezTo>
                    <a:pt x="1702" y="387"/>
                    <a:pt x="1707" y="387"/>
                    <a:pt x="1712" y="386"/>
                  </a:cubicBezTo>
                  <a:cubicBezTo>
                    <a:pt x="1712" y="388"/>
                    <a:pt x="1713" y="390"/>
                    <a:pt x="1713" y="392"/>
                  </a:cubicBezTo>
                  <a:cubicBezTo>
                    <a:pt x="1707" y="392"/>
                    <a:pt x="1702" y="393"/>
                    <a:pt x="1696" y="393"/>
                  </a:cubicBezTo>
                  <a:cubicBezTo>
                    <a:pt x="1696" y="391"/>
                    <a:pt x="1696" y="389"/>
                    <a:pt x="1696" y="387"/>
                  </a:cubicBezTo>
                  <a:close/>
                  <a:moveTo>
                    <a:pt x="1696" y="394"/>
                  </a:moveTo>
                  <a:cubicBezTo>
                    <a:pt x="1702" y="394"/>
                    <a:pt x="1707" y="395"/>
                    <a:pt x="1713" y="395"/>
                  </a:cubicBezTo>
                  <a:cubicBezTo>
                    <a:pt x="1713" y="399"/>
                    <a:pt x="1713" y="403"/>
                    <a:pt x="1713" y="406"/>
                  </a:cubicBezTo>
                  <a:cubicBezTo>
                    <a:pt x="1707" y="407"/>
                    <a:pt x="1702" y="407"/>
                    <a:pt x="1697" y="407"/>
                  </a:cubicBezTo>
                  <a:cubicBezTo>
                    <a:pt x="1696" y="403"/>
                    <a:pt x="1696" y="399"/>
                    <a:pt x="1696" y="394"/>
                  </a:cubicBezTo>
                  <a:close/>
                  <a:moveTo>
                    <a:pt x="1697" y="409"/>
                  </a:moveTo>
                  <a:cubicBezTo>
                    <a:pt x="1702" y="409"/>
                    <a:pt x="1707" y="409"/>
                    <a:pt x="1713" y="409"/>
                  </a:cubicBezTo>
                  <a:cubicBezTo>
                    <a:pt x="1713" y="413"/>
                    <a:pt x="1713" y="416"/>
                    <a:pt x="1713" y="420"/>
                  </a:cubicBezTo>
                  <a:cubicBezTo>
                    <a:pt x="1708" y="420"/>
                    <a:pt x="1702" y="420"/>
                    <a:pt x="1697" y="419"/>
                  </a:cubicBezTo>
                  <a:cubicBezTo>
                    <a:pt x="1697" y="416"/>
                    <a:pt x="1697" y="413"/>
                    <a:pt x="1697" y="409"/>
                  </a:cubicBezTo>
                  <a:close/>
                  <a:moveTo>
                    <a:pt x="1697" y="421"/>
                  </a:moveTo>
                  <a:cubicBezTo>
                    <a:pt x="1702" y="421"/>
                    <a:pt x="1708" y="422"/>
                    <a:pt x="1713" y="422"/>
                  </a:cubicBezTo>
                  <a:cubicBezTo>
                    <a:pt x="1713" y="428"/>
                    <a:pt x="1713" y="434"/>
                    <a:pt x="1714" y="441"/>
                  </a:cubicBezTo>
                  <a:cubicBezTo>
                    <a:pt x="1710" y="441"/>
                    <a:pt x="1706" y="442"/>
                    <a:pt x="1702" y="442"/>
                  </a:cubicBezTo>
                  <a:cubicBezTo>
                    <a:pt x="1702" y="442"/>
                    <a:pt x="1702" y="442"/>
                    <a:pt x="1702" y="442"/>
                  </a:cubicBezTo>
                  <a:cubicBezTo>
                    <a:pt x="1700" y="441"/>
                    <a:pt x="1699" y="442"/>
                    <a:pt x="1698" y="443"/>
                  </a:cubicBezTo>
                  <a:cubicBezTo>
                    <a:pt x="1698" y="435"/>
                    <a:pt x="1697" y="428"/>
                    <a:pt x="1697" y="421"/>
                  </a:cubicBezTo>
                  <a:close/>
                  <a:moveTo>
                    <a:pt x="1698" y="444"/>
                  </a:moveTo>
                  <a:cubicBezTo>
                    <a:pt x="1703" y="444"/>
                    <a:pt x="1709" y="443"/>
                    <a:pt x="1714" y="443"/>
                  </a:cubicBezTo>
                  <a:cubicBezTo>
                    <a:pt x="1714" y="446"/>
                    <a:pt x="1714" y="449"/>
                    <a:pt x="1714" y="452"/>
                  </a:cubicBezTo>
                  <a:cubicBezTo>
                    <a:pt x="1710" y="453"/>
                    <a:pt x="1705" y="453"/>
                    <a:pt x="1700" y="454"/>
                  </a:cubicBezTo>
                  <a:cubicBezTo>
                    <a:pt x="1699" y="454"/>
                    <a:pt x="1700" y="455"/>
                    <a:pt x="1700" y="455"/>
                  </a:cubicBezTo>
                  <a:cubicBezTo>
                    <a:pt x="1705" y="455"/>
                    <a:pt x="1710" y="455"/>
                    <a:pt x="1715" y="455"/>
                  </a:cubicBezTo>
                  <a:cubicBezTo>
                    <a:pt x="1715" y="459"/>
                    <a:pt x="1715" y="462"/>
                    <a:pt x="1715" y="466"/>
                  </a:cubicBezTo>
                  <a:cubicBezTo>
                    <a:pt x="1709" y="466"/>
                    <a:pt x="1703" y="466"/>
                    <a:pt x="1699" y="466"/>
                  </a:cubicBezTo>
                  <a:cubicBezTo>
                    <a:pt x="1698" y="459"/>
                    <a:pt x="1698" y="452"/>
                    <a:pt x="1698" y="444"/>
                  </a:cubicBezTo>
                  <a:close/>
                  <a:moveTo>
                    <a:pt x="1700" y="487"/>
                  </a:moveTo>
                  <a:cubicBezTo>
                    <a:pt x="1699" y="481"/>
                    <a:pt x="1699" y="475"/>
                    <a:pt x="1699" y="469"/>
                  </a:cubicBezTo>
                  <a:cubicBezTo>
                    <a:pt x="1704" y="469"/>
                    <a:pt x="1710" y="469"/>
                    <a:pt x="1715" y="468"/>
                  </a:cubicBezTo>
                  <a:cubicBezTo>
                    <a:pt x="1716" y="472"/>
                    <a:pt x="1716" y="475"/>
                    <a:pt x="1716" y="479"/>
                  </a:cubicBezTo>
                  <a:cubicBezTo>
                    <a:pt x="1712" y="479"/>
                    <a:pt x="1707" y="479"/>
                    <a:pt x="1703" y="479"/>
                  </a:cubicBezTo>
                  <a:cubicBezTo>
                    <a:pt x="1702" y="479"/>
                    <a:pt x="1702" y="480"/>
                    <a:pt x="1703" y="480"/>
                  </a:cubicBezTo>
                  <a:cubicBezTo>
                    <a:pt x="1707" y="481"/>
                    <a:pt x="1712" y="481"/>
                    <a:pt x="1716" y="482"/>
                  </a:cubicBezTo>
                  <a:cubicBezTo>
                    <a:pt x="1717" y="483"/>
                    <a:pt x="1717" y="485"/>
                    <a:pt x="1717" y="487"/>
                  </a:cubicBezTo>
                  <a:cubicBezTo>
                    <a:pt x="1711" y="487"/>
                    <a:pt x="1705" y="487"/>
                    <a:pt x="1700" y="487"/>
                  </a:cubicBezTo>
                  <a:close/>
                  <a:moveTo>
                    <a:pt x="1716" y="422"/>
                  </a:moveTo>
                  <a:cubicBezTo>
                    <a:pt x="1722" y="423"/>
                    <a:pt x="1729" y="423"/>
                    <a:pt x="1735" y="422"/>
                  </a:cubicBezTo>
                  <a:cubicBezTo>
                    <a:pt x="1735" y="428"/>
                    <a:pt x="1735" y="433"/>
                    <a:pt x="1735" y="438"/>
                  </a:cubicBezTo>
                  <a:cubicBezTo>
                    <a:pt x="1729" y="439"/>
                    <a:pt x="1723" y="439"/>
                    <a:pt x="1717" y="440"/>
                  </a:cubicBezTo>
                  <a:cubicBezTo>
                    <a:pt x="1717" y="434"/>
                    <a:pt x="1716" y="428"/>
                    <a:pt x="1716" y="422"/>
                  </a:cubicBezTo>
                  <a:close/>
                  <a:moveTo>
                    <a:pt x="1718" y="452"/>
                  </a:moveTo>
                  <a:cubicBezTo>
                    <a:pt x="1717" y="449"/>
                    <a:pt x="1717" y="446"/>
                    <a:pt x="1717" y="443"/>
                  </a:cubicBezTo>
                  <a:cubicBezTo>
                    <a:pt x="1723" y="442"/>
                    <a:pt x="1729" y="442"/>
                    <a:pt x="1734" y="441"/>
                  </a:cubicBezTo>
                  <a:cubicBezTo>
                    <a:pt x="1734" y="444"/>
                    <a:pt x="1734" y="447"/>
                    <a:pt x="1734" y="450"/>
                  </a:cubicBezTo>
                  <a:cubicBezTo>
                    <a:pt x="1729" y="451"/>
                    <a:pt x="1723" y="451"/>
                    <a:pt x="1718" y="452"/>
                  </a:cubicBezTo>
                  <a:close/>
                  <a:moveTo>
                    <a:pt x="1718" y="455"/>
                  </a:moveTo>
                  <a:cubicBezTo>
                    <a:pt x="1723" y="455"/>
                    <a:pt x="1729" y="455"/>
                    <a:pt x="1734" y="454"/>
                  </a:cubicBezTo>
                  <a:cubicBezTo>
                    <a:pt x="1734" y="458"/>
                    <a:pt x="1734" y="461"/>
                    <a:pt x="1734" y="465"/>
                  </a:cubicBezTo>
                  <a:cubicBezTo>
                    <a:pt x="1729" y="465"/>
                    <a:pt x="1724" y="465"/>
                    <a:pt x="1718" y="465"/>
                  </a:cubicBezTo>
                  <a:cubicBezTo>
                    <a:pt x="1718" y="462"/>
                    <a:pt x="1718" y="459"/>
                    <a:pt x="1718" y="455"/>
                  </a:cubicBezTo>
                  <a:close/>
                  <a:moveTo>
                    <a:pt x="1718" y="468"/>
                  </a:moveTo>
                  <a:cubicBezTo>
                    <a:pt x="1720" y="468"/>
                    <a:pt x="1722" y="468"/>
                    <a:pt x="1723" y="468"/>
                  </a:cubicBezTo>
                  <a:cubicBezTo>
                    <a:pt x="1727" y="468"/>
                    <a:pt x="1731" y="468"/>
                    <a:pt x="1734" y="467"/>
                  </a:cubicBezTo>
                  <a:cubicBezTo>
                    <a:pt x="1734" y="471"/>
                    <a:pt x="1735" y="475"/>
                    <a:pt x="1735" y="478"/>
                  </a:cubicBezTo>
                  <a:cubicBezTo>
                    <a:pt x="1730" y="479"/>
                    <a:pt x="1724" y="479"/>
                    <a:pt x="1719" y="479"/>
                  </a:cubicBezTo>
                  <a:cubicBezTo>
                    <a:pt x="1719" y="475"/>
                    <a:pt x="1719" y="472"/>
                    <a:pt x="1718" y="468"/>
                  </a:cubicBezTo>
                  <a:close/>
                  <a:moveTo>
                    <a:pt x="1720" y="487"/>
                  </a:moveTo>
                  <a:cubicBezTo>
                    <a:pt x="1719" y="485"/>
                    <a:pt x="1719" y="484"/>
                    <a:pt x="1719" y="482"/>
                  </a:cubicBezTo>
                  <a:cubicBezTo>
                    <a:pt x="1724" y="482"/>
                    <a:pt x="1730" y="482"/>
                    <a:pt x="1735" y="482"/>
                  </a:cubicBezTo>
                  <a:cubicBezTo>
                    <a:pt x="1735" y="484"/>
                    <a:pt x="1735" y="485"/>
                    <a:pt x="1735" y="487"/>
                  </a:cubicBezTo>
                  <a:cubicBezTo>
                    <a:pt x="1730" y="487"/>
                    <a:pt x="1725" y="487"/>
                    <a:pt x="1720" y="487"/>
                  </a:cubicBezTo>
                  <a:close/>
                  <a:moveTo>
                    <a:pt x="1735" y="420"/>
                  </a:moveTo>
                  <a:cubicBezTo>
                    <a:pt x="1729" y="420"/>
                    <a:pt x="1722" y="420"/>
                    <a:pt x="1716" y="420"/>
                  </a:cubicBezTo>
                  <a:cubicBezTo>
                    <a:pt x="1716" y="416"/>
                    <a:pt x="1716" y="413"/>
                    <a:pt x="1716" y="409"/>
                  </a:cubicBezTo>
                  <a:cubicBezTo>
                    <a:pt x="1722" y="409"/>
                    <a:pt x="1729" y="408"/>
                    <a:pt x="1735" y="408"/>
                  </a:cubicBezTo>
                  <a:cubicBezTo>
                    <a:pt x="1735" y="412"/>
                    <a:pt x="1735" y="416"/>
                    <a:pt x="1735" y="420"/>
                  </a:cubicBezTo>
                  <a:close/>
                  <a:moveTo>
                    <a:pt x="1736" y="405"/>
                  </a:moveTo>
                  <a:cubicBezTo>
                    <a:pt x="1729" y="405"/>
                    <a:pt x="1722" y="406"/>
                    <a:pt x="1716" y="406"/>
                  </a:cubicBezTo>
                  <a:cubicBezTo>
                    <a:pt x="1716" y="402"/>
                    <a:pt x="1715" y="398"/>
                    <a:pt x="1715" y="395"/>
                  </a:cubicBezTo>
                  <a:cubicBezTo>
                    <a:pt x="1722" y="395"/>
                    <a:pt x="1729" y="394"/>
                    <a:pt x="1736" y="394"/>
                  </a:cubicBezTo>
                  <a:cubicBezTo>
                    <a:pt x="1736" y="398"/>
                    <a:pt x="1736" y="401"/>
                    <a:pt x="1736" y="405"/>
                  </a:cubicBezTo>
                  <a:close/>
                  <a:moveTo>
                    <a:pt x="1736" y="391"/>
                  </a:moveTo>
                  <a:cubicBezTo>
                    <a:pt x="1729" y="391"/>
                    <a:pt x="1722" y="392"/>
                    <a:pt x="1715" y="392"/>
                  </a:cubicBezTo>
                  <a:cubicBezTo>
                    <a:pt x="1715" y="390"/>
                    <a:pt x="1715" y="388"/>
                    <a:pt x="1715" y="386"/>
                  </a:cubicBezTo>
                  <a:cubicBezTo>
                    <a:pt x="1722" y="385"/>
                    <a:pt x="1730" y="384"/>
                    <a:pt x="1737" y="383"/>
                  </a:cubicBezTo>
                  <a:cubicBezTo>
                    <a:pt x="1737" y="386"/>
                    <a:pt x="1737" y="388"/>
                    <a:pt x="1736" y="391"/>
                  </a:cubicBezTo>
                  <a:close/>
                  <a:moveTo>
                    <a:pt x="1737" y="381"/>
                  </a:moveTo>
                  <a:cubicBezTo>
                    <a:pt x="1730" y="382"/>
                    <a:pt x="1722" y="383"/>
                    <a:pt x="1715" y="384"/>
                  </a:cubicBezTo>
                  <a:cubicBezTo>
                    <a:pt x="1715" y="380"/>
                    <a:pt x="1715" y="375"/>
                    <a:pt x="1715" y="371"/>
                  </a:cubicBezTo>
                  <a:cubicBezTo>
                    <a:pt x="1723" y="371"/>
                    <a:pt x="1730" y="371"/>
                    <a:pt x="1738" y="371"/>
                  </a:cubicBezTo>
                  <a:cubicBezTo>
                    <a:pt x="1738" y="374"/>
                    <a:pt x="1737" y="378"/>
                    <a:pt x="1737" y="381"/>
                  </a:cubicBezTo>
                  <a:close/>
                  <a:moveTo>
                    <a:pt x="1753" y="486"/>
                  </a:moveTo>
                  <a:cubicBezTo>
                    <a:pt x="1748" y="487"/>
                    <a:pt x="1743" y="487"/>
                    <a:pt x="1737" y="487"/>
                  </a:cubicBezTo>
                  <a:cubicBezTo>
                    <a:pt x="1738" y="485"/>
                    <a:pt x="1738" y="483"/>
                    <a:pt x="1738" y="482"/>
                  </a:cubicBezTo>
                  <a:cubicBezTo>
                    <a:pt x="1743" y="482"/>
                    <a:pt x="1748" y="481"/>
                    <a:pt x="1753" y="481"/>
                  </a:cubicBezTo>
                  <a:cubicBezTo>
                    <a:pt x="1753" y="483"/>
                    <a:pt x="1753" y="485"/>
                    <a:pt x="1753" y="486"/>
                  </a:cubicBezTo>
                  <a:close/>
                  <a:moveTo>
                    <a:pt x="1753" y="350"/>
                  </a:moveTo>
                  <a:cubicBezTo>
                    <a:pt x="1753" y="356"/>
                    <a:pt x="1753" y="362"/>
                    <a:pt x="1753" y="367"/>
                  </a:cubicBezTo>
                  <a:cubicBezTo>
                    <a:pt x="1749" y="367"/>
                    <a:pt x="1745" y="368"/>
                    <a:pt x="1741" y="368"/>
                  </a:cubicBezTo>
                  <a:cubicBezTo>
                    <a:pt x="1741" y="362"/>
                    <a:pt x="1741" y="356"/>
                    <a:pt x="1742" y="350"/>
                  </a:cubicBezTo>
                  <a:cubicBezTo>
                    <a:pt x="1745" y="350"/>
                    <a:pt x="1749" y="350"/>
                    <a:pt x="1753" y="3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25"/>
            <p:cNvSpPr/>
            <p:nvPr/>
          </p:nvSpPr>
          <p:spPr bwMode="auto">
            <a:xfrm>
              <a:off x="541" y="2425"/>
              <a:ext cx="22" cy="305"/>
            </a:xfrm>
            <a:custGeom>
              <a:avLst/>
              <a:gdLst>
                <a:gd name="T0" fmla="*/ 7 w 9"/>
                <a:gd name="T1" fmla="*/ 1 h 128"/>
                <a:gd name="T2" fmla="*/ 5 w 9"/>
                <a:gd name="T3" fmla="*/ 1 h 128"/>
                <a:gd name="T4" fmla="*/ 7 w 9"/>
                <a:gd name="T5" fmla="*/ 126 h 128"/>
                <a:gd name="T6" fmla="*/ 8 w 9"/>
                <a:gd name="T7" fmla="*/ 126 h 128"/>
                <a:gd name="T8" fmla="*/ 7 w 9"/>
                <a:gd name="T9" fmla="*/ 1 h 128"/>
              </a:gdLst>
              <a:ahLst/>
              <a:cxnLst>
                <a:cxn ang="0">
                  <a:pos x="T0" y="T1"/>
                </a:cxn>
                <a:cxn ang="0">
                  <a:pos x="T2" y="T3"/>
                </a:cxn>
                <a:cxn ang="0">
                  <a:pos x="T4" y="T5"/>
                </a:cxn>
                <a:cxn ang="0">
                  <a:pos x="T6" y="T7"/>
                </a:cxn>
                <a:cxn ang="0">
                  <a:pos x="T8" y="T9"/>
                </a:cxn>
              </a:cxnLst>
              <a:rect l="0" t="0" r="r" b="b"/>
              <a:pathLst>
                <a:path w="9" h="128">
                  <a:moveTo>
                    <a:pt x="7" y="1"/>
                  </a:moveTo>
                  <a:cubicBezTo>
                    <a:pt x="7" y="0"/>
                    <a:pt x="5" y="0"/>
                    <a:pt x="5" y="1"/>
                  </a:cubicBezTo>
                  <a:cubicBezTo>
                    <a:pt x="0" y="42"/>
                    <a:pt x="3" y="86"/>
                    <a:pt x="7" y="126"/>
                  </a:cubicBezTo>
                  <a:cubicBezTo>
                    <a:pt x="7" y="127"/>
                    <a:pt x="9" y="128"/>
                    <a:pt x="8" y="126"/>
                  </a:cubicBezTo>
                  <a:cubicBezTo>
                    <a:pt x="7" y="85"/>
                    <a:pt x="8" y="43"/>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26"/>
            <p:cNvSpPr/>
            <p:nvPr/>
          </p:nvSpPr>
          <p:spPr bwMode="auto">
            <a:xfrm>
              <a:off x="579" y="2406"/>
              <a:ext cx="19" cy="309"/>
            </a:xfrm>
            <a:custGeom>
              <a:avLst/>
              <a:gdLst>
                <a:gd name="T0" fmla="*/ 7 w 8"/>
                <a:gd name="T1" fmla="*/ 1 h 130"/>
                <a:gd name="T2" fmla="*/ 5 w 8"/>
                <a:gd name="T3" fmla="*/ 1 h 130"/>
                <a:gd name="T4" fmla="*/ 2 w 8"/>
                <a:gd name="T5" fmla="*/ 129 h 130"/>
                <a:gd name="T6" fmla="*/ 4 w 8"/>
                <a:gd name="T7" fmla="*/ 129 h 130"/>
                <a:gd name="T8" fmla="*/ 7 w 8"/>
                <a:gd name="T9" fmla="*/ 1 h 130"/>
              </a:gdLst>
              <a:ahLst/>
              <a:cxnLst>
                <a:cxn ang="0">
                  <a:pos x="T0" y="T1"/>
                </a:cxn>
                <a:cxn ang="0">
                  <a:pos x="T2" y="T3"/>
                </a:cxn>
                <a:cxn ang="0">
                  <a:pos x="T4" y="T5"/>
                </a:cxn>
                <a:cxn ang="0">
                  <a:pos x="T6" y="T7"/>
                </a:cxn>
                <a:cxn ang="0">
                  <a:pos x="T8" y="T9"/>
                </a:cxn>
              </a:cxnLst>
              <a:rect l="0" t="0" r="r" b="b"/>
              <a:pathLst>
                <a:path w="8" h="130">
                  <a:moveTo>
                    <a:pt x="7" y="1"/>
                  </a:moveTo>
                  <a:cubicBezTo>
                    <a:pt x="7" y="0"/>
                    <a:pt x="5" y="0"/>
                    <a:pt x="5" y="1"/>
                  </a:cubicBezTo>
                  <a:cubicBezTo>
                    <a:pt x="0" y="43"/>
                    <a:pt x="0" y="87"/>
                    <a:pt x="2" y="129"/>
                  </a:cubicBezTo>
                  <a:cubicBezTo>
                    <a:pt x="2" y="130"/>
                    <a:pt x="4" y="130"/>
                    <a:pt x="4" y="129"/>
                  </a:cubicBezTo>
                  <a:cubicBezTo>
                    <a:pt x="6" y="87"/>
                    <a:pt x="8" y="43"/>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27"/>
            <p:cNvSpPr/>
            <p:nvPr/>
          </p:nvSpPr>
          <p:spPr bwMode="auto">
            <a:xfrm>
              <a:off x="617" y="2406"/>
              <a:ext cx="14" cy="316"/>
            </a:xfrm>
            <a:custGeom>
              <a:avLst/>
              <a:gdLst>
                <a:gd name="T0" fmla="*/ 4 w 6"/>
                <a:gd name="T1" fmla="*/ 2 h 133"/>
                <a:gd name="T2" fmla="*/ 1 w 6"/>
                <a:gd name="T3" fmla="*/ 2 h 133"/>
                <a:gd name="T4" fmla="*/ 4 w 6"/>
                <a:gd name="T5" fmla="*/ 132 h 133"/>
                <a:gd name="T6" fmla="*/ 6 w 6"/>
                <a:gd name="T7" fmla="*/ 132 h 133"/>
                <a:gd name="T8" fmla="*/ 4 w 6"/>
                <a:gd name="T9" fmla="*/ 2 h 133"/>
              </a:gdLst>
              <a:ahLst/>
              <a:cxnLst>
                <a:cxn ang="0">
                  <a:pos x="T0" y="T1"/>
                </a:cxn>
                <a:cxn ang="0">
                  <a:pos x="T2" y="T3"/>
                </a:cxn>
                <a:cxn ang="0">
                  <a:pos x="T4" y="T5"/>
                </a:cxn>
                <a:cxn ang="0">
                  <a:pos x="T6" y="T7"/>
                </a:cxn>
                <a:cxn ang="0">
                  <a:pos x="T8" y="T9"/>
                </a:cxn>
              </a:cxnLst>
              <a:rect l="0" t="0" r="r" b="b"/>
              <a:pathLst>
                <a:path w="6" h="133">
                  <a:moveTo>
                    <a:pt x="4" y="2"/>
                  </a:moveTo>
                  <a:cubicBezTo>
                    <a:pt x="4" y="0"/>
                    <a:pt x="1" y="0"/>
                    <a:pt x="1" y="2"/>
                  </a:cubicBezTo>
                  <a:cubicBezTo>
                    <a:pt x="0" y="45"/>
                    <a:pt x="1" y="89"/>
                    <a:pt x="4" y="132"/>
                  </a:cubicBezTo>
                  <a:cubicBezTo>
                    <a:pt x="4" y="133"/>
                    <a:pt x="6" y="133"/>
                    <a:pt x="6" y="132"/>
                  </a:cubicBezTo>
                  <a:cubicBezTo>
                    <a:pt x="4" y="89"/>
                    <a:pt x="4" y="46"/>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28"/>
            <p:cNvSpPr/>
            <p:nvPr/>
          </p:nvSpPr>
          <p:spPr bwMode="auto">
            <a:xfrm>
              <a:off x="650" y="2382"/>
              <a:ext cx="12" cy="362"/>
            </a:xfrm>
            <a:custGeom>
              <a:avLst/>
              <a:gdLst>
                <a:gd name="T0" fmla="*/ 4 w 5"/>
                <a:gd name="T1" fmla="*/ 2 h 152"/>
                <a:gd name="T2" fmla="*/ 1 w 5"/>
                <a:gd name="T3" fmla="*/ 2 h 152"/>
                <a:gd name="T4" fmla="*/ 2 w 5"/>
                <a:gd name="T5" fmla="*/ 151 h 152"/>
                <a:gd name="T6" fmla="*/ 4 w 5"/>
                <a:gd name="T7" fmla="*/ 151 h 152"/>
                <a:gd name="T8" fmla="*/ 4 w 5"/>
                <a:gd name="T9" fmla="*/ 2 h 152"/>
              </a:gdLst>
              <a:ahLst/>
              <a:cxnLst>
                <a:cxn ang="0">
                  <a:pos x="T0" y="T1"/>
                </a:cxn>
                <a:cxn ang="0">
                  <a:pos x="T2" y="T3"/>
                </a:cxn>
                <a:cxn ang="0">
                  <a:pos x="T4" y="T5"/>
                </a:cxn>
                <a:cxn ang="0">
                  <a:pos x="T6" y="T7"/>
                </a:cxn>
                <a:cxn ang="0">
                  <a:pos x="T8" y="T9"/>
                </a:cxn>
              </a:cxnLst>
              <a:rect l="0" t="0" r="r" b="b"/>
              <a:pathLst>
                <a:path w="5" h="152">
                  <a:moveTo>
                    <a:pt x="4" y="2"/>
                  </a:moveTo>
                  <a:cubicBezTo>
                    <a:pt x="3" y="0"/>
                    <a:pt x="1" y="0"/>
                    <a:pt x="1" y="2"/>
                  </a:cubicBezTo>
                  <a:cubicBezTo>
                    <a:pt x="0" y="51"/>
                    <a:pt x="0" y="101"/>
                    <a:pt x="2" y="151"/>
                  </a:cubicBezTo>
                  <a:cubicBezTo>
                    <a:pt x="2" y="152"/>
                    <a:pt x="4" y="152"/>
                    <a:pt x="4" y="151"/>
                  </a:cubicBezTo>
                  <a:cubicBezTo>
                    <a:pt x="5" y="101"/>
                    <a:pt x="5" y="51"/>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29"/>
            <p:cNvSpPr/>
            <p:nvPr/>
          </p:nvSpPr>
          <p:spPr bwMode="auto">
            <a:xfrm>
              <a:off x="686" y="2375"/>
              <a:ext cx="14" cy="347"/>
            </a:xfrm>
            <a:custGeom>
              <a:avLst/>
              <a:gdLst>
                <a:gd name="T0" fmla="*/ 5 w 6"/>
                <a:gd name="T1" fmla="*/ 2 h 146"/>
                <a:gd name="T2" fmla="*/ 2 w 6"/>
                <a:gd name="T3" fmla="*/ 2 h 146"/>
                <a:gd name="T4" fmla="*/ 2 w 6"/>
                <a:gd name="T5" fmla="*/ 145 h 146"/>
                <a:gd name="T6" fmla="*/ 4 w 6"/>
                <a:gd name="T7" fmla="*/ 145 h 146"/>
                <a:gd name="T8" fmla="*/ 5 w 6"/>
                <a:gd name="T9" fmla="*/ 2 h 146"/>
              </a:gdLst>
              <a:ahLst/>
              <a:cxnLst>
                <a:cxn ang="0">
                  <a:pos x="T0" y="T1"/>
                </a:cxn>
                <a:cxn ang="0">
                  <a:pos x="T2" y="T3"/>
                </a:cxn>
                <a:cxn ang="0">
                  <a:pos x="T4" y="T5"/>
                </a:cxn>
                <a:cxn ang="0">
                  <a:pos x="T6" y="T7"/>
                </a:cxn>
                <a:cxn ang="0">
                  <a:pos x="T8" y="T9"/>
                </a:cxn>
              </a:cxnLst>
              <a:rect l="0" t="0" r="r" b="b"/>
              <a:pathLst>
                <a:path w="6" h="146">
                  <a:moveTo>
                    <a:pt x="5" y="2"/>
                  </a:moveTo>
                  <a:cubicBezTo>
                    <a:pt x="4" y="0"/>
                    <a:pt x="2" y="0"/>
                    <a:pt x="2" y="2"/>
                  </a:cubicBezTo>
                  <a:cubicBezTo>
                    <a:pt x="0" y="49"/>
                    <a:pt x="1" y="97"/>
                    <a:pt x="2" y="145"/>
                  </a:cubicBezTo>
                  <a:cubicBezTo>
                    <a:pt x="2" y="146"/>
                    <a:pt x="4" y="146"/>
                    <a:pt x="4" y="145"/>
                  </a:cubicBezTo>
                  <a:cubicBezTo>
                    <a:pt x="4" y="97"/>
                    <a:pt x="6" y="49"/>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30"/>
            <p:cNvSpPr/>
            <p:nvPr/>
          </p:nvSpPr>
          <p:spPr bwMode="auto">
            <a:xfrm>
              <a:off x="721" y="2416"/>
              <a:ext cx="21" cy="302"/>
            </a:xfrm>
            <a:custGeom>
              <a:avLst/>
              <a:gdLst>
                <a:gd name="T0" fmla="*/ 6 w 9"/>
                <a:gd name="T1" fmla="*/ 2 h 127"/>
                <a:gd name="T2" fmla="*/ 2 w 9"/>
                <a:gd name="T3" fmla="*/ 126 h 127"/>
                <a:gd name="T4" fmla="*/ 4 w 9"/>
                <a:gd name="T5" fmla="*/ 126 h 127"/>
                <a:gd name="T6" fmla="*/ 9 w 9"/>
                <a:gd name="T7" fmla="*/ 2 h 127"/>
                <a:gd name="T8" fmla="*/ 6 w 9"/>
                <a:gd name="T9" fmla="*/ 2 h 127"/>
              </a:gdLst>
              <a:ahLst/>
              <a:cxnLst>
                <a:cxn ang="0">
                  <a:pos x="T0" y="T1"/>
                </a:cxn>
                <a:cxn ang="0">
                  <a:pos x="T2" y="T3"/>
                </a:cxn>
                <a:cxn ang="0">
                  <a:pos x="T4" y="T5"/>
                </a:cxn>
                <a:cxn ang="0">
                  <a:pos x="T6" y="T7"/>
                </a:cxn>
                <a:cxn ang="0">
                  <a:pos x="T8" y="T9"/>
                </a:cxn>
              </a:cxnLst>
              <a:rect l="0" t="0" r="r" b="b"/>
              <a:pathLst>
                <a:path w="9" h="127">
                  <a:moveTo>
                    <a:pt x="6" y="2"/>
                  </a:moveTo>
                  <a:cubicBezTo>
                    <a:pt x="2" y="44"/>
                    <a:pt x="0" y="85"/>
                    <a:pt x="2" y="126"/>
                  </a:cubicBezTo>
                  <a:cubicBezTo>
                    <a:pt x="2" y="127"/>
                    <a:pt x="4" y="127"/>
                    <a:pt x="4" y="126"/>
                  </a:cubicBezTo>
                  <a:cubicBezTo>
                    <a:pt x="4" y="85"/>
                    <a:pt x="5" y="44"/>
                    <a:pt x="9" y="2"/>
                  </a:cubicBezTo>
                  <a:cubicBezTo>
                    <a:pt x="9" y="0"/>
                    <a:pt x="6" y="1"/>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31"/>
            <p:cNvSpPr/>
            <p:nvPr/>
          </p:nvSpPr>
          <p:spPr bwMode="auto">
            <a:xfrm>
              <a:off x="1579" y="2080"/>
              <a:ext cx="19" cy="302"/>
            </a:xfrm>
            <a:custGeom>
              <a:avLst/>
              <a:gdLst>
                <a:gd name="T0" fmla="*/ 4 w 8"/>
                <a:gd name="T1" fmla="*/ 2 h 127"/>
                <a:gd name="T2" fmla="*/ 1 w 8"/>
                <a:gd name="T3" fmla="*/ 2 h 127"/>
                <a:gd name="T4" fmla="*/ 6 w 8"/>
                <a:gd name="T5" fmla="*/ 126 h 127"/>
                <a:gd name="T6" fmla="*/ 8 w 8"/>
                <a:gd name="T7" fmla="*/ 126 h 127"/>
                <a:gd name="T8" fmla="*/ 4 w 8"/>
                <a:gd name="T9" fmla="*/ 2 h 127"/>
              </a:gdLst>
              <a:ahLst/>
              <a:cxnLst>
                <a:cxn ang="0">
                  <a:pos x="T0" y="T1"/>
                </a:cxn>
                <a:cxn ang="0">
                  <a:pos x="T2" y="T3"/>
                </a:cxn>
                <a:cxn ang="0">
                  <a:pos x="T4" y="T5"/>
                </a:cxn>
                <a:cxn ang="0">
                  <a:pos x="T6" y="T7"/>
                </a:cxn>
                <a:cxn ang="0">
                  <a:pos x="T8" y="T9"/>
                </a:cxn>
              </a:cxnLst>
              <a:rect l="0" t="0" r="r" b="b"/>
              <a:pathLst>
                <a:path w="8" h="127">
                  <a:moveTo>
                    <a:pt x="4" y="2"/>
                  </a:moveTo>
                  <a:cubicBezTo>
                    <a:pt x="4" y="0"/>
                    <a:pt x="1" y="0"/>
                    <a:pt x="1" y="2"/>
                  </a:cubicBezTo>
                  <a:cubicBezTo>
                    <a:pt x="0" y="43"/>
                    <a:pt x="3" y="85"/>
                    <a:pt x="6" y="126"/>
                  </a:cubicBezTo>
                  <a:cubicBezTo>
                    <a:pt x="6" y="127"/>
                    <a:pt x="8" y="127"/>
                    <a:pt x="8" y="126"/>
                  </a:cubicBezTo>
                  <a:cubicBezTo>
                    <a:pt x="8" y="85"/>
                    <a:pt x="5" y="43"/>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32"/>
            <p:cNvSpPr/>
            <p:nvPr/>
          </p:nvSpPr>
          <p:spPr bwMode="auto">
            <a:xfrm>
              <a:off x="1617" y="2076"/>
              <a:ext cx="17" cy="309"/>
            </a:xfrm>
            <a:custGeom>
              <a:avLst/>
              <a:gdLst>
                <a:gd name="T0" fmla="*/ 4 w 7"/>
                <a:gd name="T1" fmla="*/ 1 h 130"/>
                <a:gd name="T2" fmla="*/ 2 w 7"/>
                <a:gd name="T3" fmla="*/ 1 h 130"/>
                <a:gd name="T4" fmla="*/ 3 w 7"/>
                <a:gd name="T5" fmla="*/ 129 h 130"/>
                <a:gd name="T6" fmla="*/ 5 w 7"/>
                <a:gd name="T7" fmla="*/ 129 h 130"/>
                <a:gd name="T8" fmla="*/ 4 w 7"/>
                <a:gd name="T9" fmla="*/ 1 h 130"/>
              </a:gdLst>
              <a:ahLst/>
              <a:cxnLst>
                <a:cxn ang="0">
                  <a:pos x="T0" y="T1"/>
                </a:cxn>
                <a:cxn ang="0">
                  <a:pos x="T2" y="T3"/>
                </a:cxn>
                <a:cxn ang="0">
                  <a:pos x="T4" y="T5"/>
                </a:cxn>
                <a:cxn ang="0">
                  <a:pos x="T6" y="T7"/>
                </a:cxn>
                <a:cxn ang="0">
                  <a:pos x="T8" y="T9"/>
                </a:cxn>
              </a:cxnLst>
              <a:rect l="0" t="0" r="r" b="b"/>
              <a:pathLst>
                <a:path w="7" h="130">
                  <a:moveTo>
                    <a:pt x="4" y="1"/>
                  </a:moveTo>
                  <a:cubicBezTo>
                    <a:pt x="4" y="0"/>
                    <a:pt x="2" y="0"/>
                    <a:pt x="2" y="1"/>
                  </a:cubicBezTo>
                  <a:cubicBezTo>
                    <a:pt x="0" y="44"/>
                    <a:pt x="1" y="87"/>
                    <a:pt x="3" y="129"/>
                  </a:cubicBezTo>
                  <a:cubicBezTo>
                    <a:pt x="3" y="130"/>
                    <a:pt x="5" y="130"/>
                    <a:pt x="5" y="129"/>
                  </a:cubicBezTo>
                  <a:cubicBezTo>
                    <a:pt x="6" y="87"/>
                    <a:pt x="7" y="44"/>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33"/>
            <p:cNvSpPr/>
            <p:nvPr/>
          </p:nvSpPr>
          <p:spPr bwMode="auto">
            <a:xfrm>
              <a:off x="1662" y="1978"/>
              <a:ext cx="43" cy="747"/>
            </a:xfrm>
            <a:custGeom>
              <a:avLst/>
              <a:gdLst>
                <a:gd name="T0" fmla="*/ 2 w 18"/>
                <a:gd name="T1" fmla="*/ 1 h 314"/>
                <a:gd name="T2" fmla="*/ 0 w 18"/>
                <a:gd name="T3" fmla="*/ 1 h 314"/>
                <a:gd name="T4" fmla="*/ 16 w 18"/>
                <a:gd name="T5" fmla="*/ 313 h 314"/>
                <a:gd name="T6" fmla="*/ 18 w 18"/>
                <a:gd name="T7" fmla="*/ 313 h 314"/>
                <a:gd name="T8" fmla="*/ 2 w 18"/>
                <a:gd name="T9" fmla="*/ 1 h 314"/>
              </a:gdLst>
              <a:ahLst/>
              <a:cxnLst>
                <a:cxn ang="0">
                  <a:pos x="T0" y="T1"/>
                </a:cxn>
                <a:cxn ang="0">
                  <a:pos x="T2" y="T3"/>
                </a:cxn>
                <a:cxn ang="0">
                  <a:pos x="T4" y="T5"/>
                </a:cxn>
                <a:cxn ang="0">
                  <a:pos x="T6" y="T7"/>
                </a:cxn>
                <a:cxn ang="0">
                  <a:pos x="T8" y="T9"/>
                </a:cxn>
              </a:cxnLst>
              <a:rect l="0" t="0" r="r" b="b"/>
              <a:pathLst>
                <a:path w="18" h="314">
                  <a:moveTo>
                    <a:pt x="2" y="1"/>
                  </a:moveTo>
                  <a:cubicBezTo>
                    <a:pt x="1" y="0"/>
                    <a:pt x="0" y="0"/>
                    <a:pt x="0" y="1"/>
                  </a:cubicBezTo>
                  <a:cubicBezTo>
                    <a:pt x="4" y="105"/>
                    <a:pt x="11" y="209"/>
                    <a:pt x="16" y="313"/>
                  </a:cubicBezTo>
                  <a:cubicBezTo>
                    <a:pt x="16" y="314"/>
                    <a:pt x="18" y="314"/>
                    <a:pt x="18" y="313"/>
                  </a:cubicBezTo>
                  <a:cubicBezTo>
                    <a:pt x="16" y="209"/>
                    <a:pt x="12" y="104"/>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34"/>
            <p:cNvSpPr/>
            <p:nvPr/>
          </p:nvSpPr>
          <p:spPr bwMode="auto">
            <a:xfrm>
              <a:off x="1709" y="1990"/>
              <a:ext cx="38" cy="732"/>
            </a:xfrm>
            <a:custGeom>
              <a:avLst/>
              <a:gdLst>
                <a:gd name="T0" fmla="*/ 2 w 16"/>
                <a:gd name="T1" fmla="*/ 1 h 308"/>
                <a:gd name="T2" fmla="*/ 0 w 16"/>
                <a:gd name="T3" fmla="*/ 1 h 308"/>
                <a:gd name="T4" fmla="*/ 13 w 16"/>
                <a:gd name="T5" fmla="*/ 307 h 308"/>
                <a:gd name="T6" fmla="*/ 16 w 16"/>
                <a:gd name="T7" fmla="*/ 307 h 308"/>
                <a:gd name="T8" fmla="*/ 2 w 16"/>
                <a:gd name="T9" fmla="*/ 1 h 308"/>
              </a:gdLst>
              <a:ahLst/>
              <a:cxnLst>
                <a:cxn ang="0">
                  <a:pos x="T0" y="T1"/>
                </a:cxn>
                <a:cxn ang="0">
                  <a:pos x="T2" y="T3"/>
                </a:cxn>
                <a:cxn ang="0">
                  <a:pos x="T4" y="T5"/>
                </a:cxn>
                <a:cxn ang="0">
                  <a:pos x="T6" y="T7"/>
                </a:cxn>
                <a:cxn ang="0">
                  <a:pos x="T8" y="T9"/>
                </a:cxn>
              </a:cxnLst>
              <a:rect l="0" t="0" r="r" b="b"/>
              <a:pathLst>
                <a:path w="16" h="308">
                  <a:moveTo>
                    <a:pt x="2" y="1"/>
                  </a:moveTo>
                  <a:cubicBezTo>
                    <a:pt x="2" y="0"/>
                    <a:pt x="0" y="0"/>
                    <a:pt x="0" y="1"/>
                  </a:cubicBezTo>
                  <a:cubicBezTo>
                    <a:pt x="3" y="103"/>
                    <a:pt x="9" y="205"/>
                    <a:pt x="13" y="307"/>
                  </a:cubicBezTo>
                  <a:cubicBezTo>
                    <a:pt x="13" y="308"/>
                    <a:pt x="16" y="308"/>
                    <a:pt x="16" y="307"/>
                  </a:cubicBezTo>
                  <a:cubicBezTo>
                    <a:pt x="12" y="205"/>
                    <a:pt x="9" y="10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35"/>
            <p:cNvSpPr/>
            <p:nvPr/>
          </p:nvSpPr>
          <p:spPr bwMode="auto">
            <a:xfrm>
              <a:off x="1762" y="1985"/>
              <a:ext cx="28" cy="728"/>
            </a:xfrm>
            <a:custGeom>
              <a:avLst/>
              <a:gdLst>
                <a:gd name="T0" fmla="*/ 1 w 12"/>
                <a:gd name="T1" fmla="*/ 1 h 306"/>
                <a:gd name="T2" fmla="*/ 0 w 12"/>
                <a:gd name="T3" fmla="*/ 1 h 306"/>
                <a:gd name="T4" fmla="*/ 9 w 12"/>
                <a:gd name="T5" fmla="*/ 305 h 306"/>
                <a:gd name="T6" fmla="*/ 12 w 12"/>
                <a:gd name="T7" fmla="*/ 305 h 306"/>
                <a:gd name="T8" fmla="*/ 1 w 12"/>
                <a:gd name="T9" fmla="*/ 1 h 306"/>
              </a:gdLst>
              <a:ahLst/>
              <a:cxnLst>
                <a:cxn ang="0">
                  <a:pos x="T0" y="T1"/>
                </a:cxn>
                <a:cxn ang="0">
                  <a:pos x="T2" y="T3"/>
                </a:cxn>
                <a:cxn ang="0">
                  <a:pos x="T4" y="T5"/>
                </a:cxn>
                <a:cxn ang="0">
                  <a:pos x="T6" y="T7"/>
                </a:cxn>
                <a:cxn ang="0">
                  <a:pos x="T8" y="T9"/>
                </a:cxn>
              </a:cxnLst>
              <a:rect l="0" t="0" r="r" b="b"/>
              <a:pathLst>
                <a:path w="12" h="306">
                  <a:moveTo>
                    <a:pt x="1" y="1"/>
                  </a:moveTo>
                  <a:cubicBezTo>
                    <a:pt x="1" y="0"/>
                    <a:pt x="0" y="0"/>
                    <a:pt x="0" y="1"/>
                  </a:cubicBezTo>
                  <a:cubicBezTo>
                    <a:pt x="3" y="102"/>
                    <a:pt x="7" y="203"/>
                    <a:pt x="9" y="305"/>
                  </a:cubicBezTo>
                  <a:cubicBezTo>
                    <a:pt x="9" y="306"/>
                    <a:pt x="12" y="306"/>
                    <a:pt x="12" y="305"/>
                  </a:cubicBezTo>
                  <a:cubicBezTo>
                    <a:pt x="12" y="204"/>
                    <a:pt x="10" y="10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36"/>
            <p:cNvSpPr/>
            <p:nvPr/>
          </p:nvSpPr>
          <p:spPr bwMode="auto">
            <a:xfrm>
              <a:off x="1795" y="1871"/>
              <a:ext cx="42" cy="868"/>
            </a:xfrm>
            <a:custGeom>
              <a:avLst/>
              <a:gdLst>
                <a:gd name="T0" fmla="*/ 1 w 18"/>
                <a:gd name="T1" fmla="*/ 1 h 365"/>
                <a:gd name="T2" fmla="*/ 0 w 18"/>
                <a:gd name="T3" fmla="*/ 1 h 365"/>
                <a:gd name="T4" fmla="*/ 15 w 18"/>
                <a:gd name="T5" fmla="*/ 363 h 365"/>
                <a:gd name="T6" fmla="*/ 18 w 18"/>
                <a:gd name="T7" fmla="*/ 363 h 365"/>
                <a:gd name="T8" fmla="*/ 1 w 18"/>
                <a:gd name="T9" fmla="*/ 1 h 365"/>
              </a:gdLst>
              <a:ahLst/>
              <a:cxnLst>
                <a:cxn ang="0">
                  <a:pos x="T0" y="T1"/>
                </a:cxn>
                <a:cxn ang="0">
                  <a:pos x="T2" y="T3"/>
                </a:cxn>
                <a:cxn ang="0">
                  <a:pos x="T4" y="T5"/>
                </a:cxn>
                <a:cxn ang="0">
                  <a:pos x="T6" y="T7"/>
                </a:cxn>
                <a:cxn ang="0">
                  <a:pos x="T8" y="T9"/>
                </a:cxn>
              </a:cxnLst>
              <a:rect l="0" t="0" r="r" b="b"/>
              <a:pathLst>
                <a:path w="18" h="365">
                  <a:moveTo>
                    <a:pt x="1" y="1"/>
                  </a:moveTo>
                  <a:cubicBezTo>
                    <a:pt x="1" y="0"/>
                    <a:pt x="0" y="0"/>
                    <a:pt x="0" y="1"/>
                  </a:cubicBezTo>
                  <a:cubicBezTo>
                    <a:pt x="1" y="121"/>
                    <a:pt x="10" y="243"/>
                    <a:pt x="15" y="363"/>
                  </a:cubicBezTo>
                  <a:cubicBezTo>
                    <a:pt x="15" y="365"/>
                    <a:pt x="18" y="365"/>
                    <a:pt x="18" y="363"/>
                  </a:cubicBezTo>
                  <a:cubicBezTo>
                    <a:pt x="13" y="243"/>
                    <a:pt x="11" y="12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37"/>
            <p:cNvSpPr/>
            <p:nvPr/>
          </p:nvSpPr>
          <p:spPr bwMode="auto">
            <a:xfrm>
              <a:off x="1835" y="1966"/>
              <a:ext cx="35" cy="756"/>
            </a:xfrm>
            <a:custGeom>
              <a:avLst/>
              <a:gdLst>
                <a:gd name="T0" fmla="*/ 1 w 15"/>
                <a:gd name="T1" fmla="*/ 1 h 318"/>
                <a:gd name="T2" fmla="*/ 0 w 15"/>
                <a:gd name="T3" fmla="*/ 1 h 318"/>
                <a:gd name="T4" fmla="*/ 12 w 15"/>
                <a:gd name="T5" fmla="*/ 317 h 318"/>
                <a:gd name="T6" fmla="*/ 15 w 15"/>
                <a:gd name="T7" fmla="*/ 317 h 318"/>
                <a:gd name="T8" fmla="*/ 1 w 15"/>
                <a:gd name="T9" fmla="*/ 1 h 318"/>
              </a:gdLst>
              <a:ahLst/>
              <a:cxnLst>
                <a:cxn ang="0">
                  <a:pos x="T0" y="T1"/>
                </a:cxn>
                <a:cxn ang="0">
                  <a:pos x="T2" y="T3"/>
                </a:cxn>
                <a:cxn ang="0">
                  <a:pos x="T4" y="T5"/>
                </a:cxn>
                <a:cxn ang="0">
                  <a:pos x="T6" y="T7"/>
                </a:cxn>
                <a:cxn ang="0">
                  <a:pos x="T8" y="T9"/>
                </a:cxn>
              </a:cxnLst>
              <a:rect l="0" t="0" r="r" b="b"/>
              <a:pathLst>
                <a:path w="15" h="318">
                  <a:moveTo>
                    <a:pt x="1" y="1"/>
                  </a:moveTo>
                  <a:cubicBezTo>
                    <a:pt x="1" y="0"/>
                    <a:pt x="0" y="0"/>
                    <a:pt x="0" y="1"/>
                  </a:cubicBezTo>
                  <a:cubicBezTo>
                    <a:pt x="1" y="106"/>
                    <a:pt x="7" y="212"/>
                    <a:pt x="12" y="317"/>
                  </a:cubicBezTo>
                  <a:cubicBezTo>
                    <a:pt x="12" y="318"/>
                    <a:pt x="15" y="318"/>
                    <a:pt x="15" y="317"/>
                  </a:cubicBezTo>
                  <a:cubicBezTo>
                    <a:pt x="11" y="211"/>
                    <a:pt x="9" y="106"/>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38"/>
            <p:cNvSpPr/>
            <p:nvPr/>
          </p:nvSpPr>
          <p:spPr bwMode="auto">
            <a:xfrm>
              <a:off x="1875" y="1976"/>
              <a:ext cx="33" cy="756"/>
            </a:xfrm>
            <a:custGeom>
              <a:avLst/>
              <a:gdLst>
                <a:gd name="T0" fmla="*/ 1 w 14"/>
                <a:gd name="T1" fmla="*/ 1 h 318"/>
                <a:gd name="T2" fmla="*/ 0 w 14"/>
                <a:gd name="T3" fmla="*/ 1 h 318"/>
                <a:gd name="T4" fmla="*/ 12 w 14"/>
                <a:gd name="T5" fmla="*/ 317 h 318"/>
                <a:gd name="T6" fmla="*/ 14 w 14"/>
                <a:gd name="T7" fmla="*/ 317 h 318"/>
                <a:gd name="T8" fmla="*/ 1 w 14"/>
                <a:gd name="T9" fmla="*/ 1 h 318"/>
              </a:gdLst>
              <a:ahLst/>
              <a:cxnLst>
                <a:cxn ang="0">
                  <a:pos x="T0" y="T1"/>
                </a:cxn>
                <a:cxn ang="0">
                  <a:pos x="T2" y="T3"/>
                </a:cxn>
                <a:cxn ang="0">
                  <a:pos x="T4" y="T5"/>
                </a:cxn>
                <a:cxn ang="0">
                  <a:pos x="T6" y="T7"/>
                </a:cxn>
                <a:cxn ang="0">
                  <a:pos x="T8" y="T9"/>
                </a:cxn>
              </a:cxnLst>
              <a:rect l="0" t="0" r="r" b="b"/>
              <a:pathLst>
                <a:path w="14" h="318">
                  <a:moveTo>
                    <a:pt x="1" y="1"/>
                  </a:moveTo>
                  <a:cubicBezTo>
                    <a:pt x="1" y="0"/>
                    <a:pt x="0" y="0"/>
                    <a:pt x="0" y="1"/>
                  </a:cubicBezTo>
                  <a:cubicBezTo>
                    <a:pt x="2" y="106"/>
                    <a:pt x="9" y="211"/>
                    <a:pt x="12" y="317"/>
                  </a:cubicBezTo>
                  <a:cubicBezTo>
                    <a:pt x="12" y="318"/>
                    <a:pt x="14" y="318"/>
                    <a:pt x="14" y="317"/>
                  </a:cubicBezTo>
                  <a:cubicBezTo>
                    <a:pt x="13" y="212"/>
                    <a:pt x="12" y="10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39"/>
            <p:cNvSpPr/>
            <p:nvPr/>
          </p:nvSpPr>
          <p:spPr bwMode="auto">
            <a:xfrm>
              <a:off x="1918" y="1988"/>
              <a:ext cx="45" cy="718"/>
            </a:xfrm>
            <a:custGeom>
              <a:avLst/>
              <a:gdLst>
                <a:gd name="T0" fmla="*/ 12 w 19"/>
                <a:gd name="T1" fmla="*/ 151 h 302"/>
                <a:gd name="T2" fmla="*/ 2 w 19"/>
                <a:gd name="T3" fmla="*/ 1 h 302"/>
                <a:gd name="T4" fmla="*/ 0 w 19"/>
                <a:gd name="T5" fmla="*/ 1 h 302"/>
                <a:gd name="T6" fmla="*/ 9 w 19"/>
                <a:gd name="T7" fmla="*/ 151 h 302"/>
                <a:gd name="T8" fmla="*/ 15 w 19"/>
                <a:gd name="T9" fmla="*/ 301 h 302"/>
                <a:gd name="T10" fmla="*/ 17 w 19"/>
                <a:gd name="T11" fmla="*/ 301 h 302"/>
                <a:gd name="T12" fmla="*/ 12 w 19"/>
                <a:gd name="T13" fmla="*/ 151 h 302"/>
              </a:gdLst>
              <a:ahLst/>
              <a:cxnLst>
                <a:cxn ang="0">
                  <a:pos x="T0" y="T1"/>
                </a:cxn>
                <a:cxn ang="0">
                  <a:pos x="T2" y="T3"/>
                </a:cxn>
                <a:cxn ang="0">
                  <a:pos x="T4" y="T5"/>
                </a:cxn>
                <a:cxn ang="0">
                  <a:pos x="T6" y="T7"/>
                </a:cxn>
                <a:cxn ang="0">
                  <a:pos x="T8" y="T9"/>
                </a:cxn>
                <a:cxn ang="0">
                  <a:pos x="T10" y="T11"/>
                </a:cxn>
                <a:cxn ang="0">
                  <a:pos x="T12" y="T13"/>
                </a:cxn>
              </a:cxnLst>
              <a:rect l="0" t="0" r="r" b="b"/>
              <a:pathLst>
                <a:path w="19" h="302">
                  <a:moveTo>
                    <a:pt x="12" y="151"/>
                  </a:moveTo>
                  <a:cubicBezTo>
                    <a:pt x="9" y="101"/>
                    <a:pt x="7" y="51"/>
                    <a:pt x="2" y="1"/>
                  </a:cubicBezTo>
                  <a:cubicBezTo>
                    <a:pt x="2" y="0"/>
                    <a:pt x="0" y="0"/>
                    <a:pt x="0" y="1"/>
                  </a:cubicBezTo>
                  <a:cubicBezTo>
                    <a:pt x="3" y="51"/>
                    <a:pt x="6" y="101"/>
                    <a:pt x="9" y="151"/>
                  </a:cubicBezTo>
                  <a:cubicBezTo>
                    <a:pt x="11" y="201"/>
                    <a:pt x="11" y="251"/>
                    <a:pt x="15" y="301"/>
                  </a:cubicBezTo>
                  <a:cubicBezTo>
                    <a:pt x="15" y="302"/>
                    <a:pt x="17" y="302"/>
                    <a:pt x="17" y="301"/>
                  </a:cubicBezTo>
                  <a:cubicBezTo>
                    <a:pt x="19" y="251"/>
                    <a:pt x="15" y="201"/>
                    <a:pt x="12"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40"/>
            <p:cNvSpPr/>
            <p:nvPr/>
          </p:nvSpPr>
          <p:spPr bwMode="auto">
            <a:xfrm>
              <a:off x="1970" y="2064"/>
              <a:ext cx="16" cy="219"/>
            </a:xfrm>
            <a:custGeom>
              <a:avLst/>
              <a:gdLst>
                <a:gd name="T0" fmla="*/ 2 w 7"/>
                <a:gd name="T1" fmla="*/ 1 h 92"/>
                <a:gd name="T2" fmla="*/ 0 w 7"/>
                <a:gd name="T3" fmla="*/ 1 h 92"/>
                <a:gd name="T4" fmla="*/ 5 w 7"/>
                <a:gd name="T5" fmla="*/ 90 h 92"/>
                <a:gd name="T6" fmla="*/ 7 w 7"/>
                <a:gd name="T7" fmla="*/ 90 h 92"/>
                <a:gd name="T8" fmla="*/ 2 w 7"/>
                <a:gd name="T9" fmla="*/ 1 h 92"/>
              </a:gdLst>
              <a:ahLst/>
              <a:cxnLst>
                <a:cxn ang="0">
                  <a:pos x="T0" y="T1"/>
                </a:cxn>
                <a:cxn ang="0">
                  <a:pos x="T2" y="T3"/>
                </a:cxn>
                <a:cxn ang="0">
                  <a:pos x="T4" y="T5"/>
                </a:cxn>
                <a:cxn ang="0">
                  <a:pos x="T6" y="T7"/>
                </a:cxn>
                <a:cxn ang="0">
                  <a:pos x="T8" y="T9"/>
                </a:cxn>
              </a:cxnLst>
              <a:rect l="0" t="0" r="r" b="b"/>
              <a:pathLst>
                <a:path w="7" h="92">
                  <a:moveTo>
                    <a:pt x="2" y="1"/>
                  </a:moveTo>
                  <a:cubicBezTo>
                    <a:pt x="2" y="0"/>
                    <a:pt x="0" y="0"/>
                    <a:pt x="0" y="1"/>
                  </a:cubicBezTo>
                  <a:cubicBezTo>
                    <a:pt x="0" y="31"/>
                    <a:pt x="1" y="61"/>
                    <a:pt x="5" y="90"/>
                  </a:cubicBezTo>
                  <a:cubicBezTo>
                    <a:pt x="5" y="92"/>
                    <a:pt x="7" y="92"/>
                    <a:pt x="7" y="90"/>
                  </a:cubicBezTo>
                  <a:cubicBezTo>
                    <a:pt x="6" y="61"/>
                    <a:pt x="3" y="3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41"/>
            <p:cNvSpPr/>
            <p:nvPr/>
          </p:nvSpPr>
          <p:spPr bwMode="auto">
            <a:xfrm>
              <a:off x="2015" y="2076"/>
              <a:ext cx="16" cy="176"/>
            </a:xfrm>
            <a:custGeom>
              <a:avLst/>
              <a:gdLst>
                <a:gd name="T0" fmla="*/ 3 w 7"/>
                <a:gd name="T1" fmla="*/ 1 h 74"/>
                <a:gd name="T2" fmla="*/ 0 w 7"/>
                <a:gd name="T3" fmla="*/ 1 h 74"/>
                <a:gd name="T4" fmla="*/ 4 w 7"/>
                <a:gd name="T5" fmla="*/ 72 h 74"/>
                <a:gd name="T6" fmla="*/ 7 w 7"/>
                <a:gd name="T7" fmla="*/ 72 h 74"/>
                <a:gd name="T8" fmla="*/ 3 w 7"/>
                <a:gd name="T9" fmla="*/ 1 h 74"/>
              </a:gdLst>
              <a:ahLst/>
              <a:cxnLst>
                <a:cxn ang="0">
                  <a:pos x="T0" y="T1"/>
                </a:cxn>
                <a:cxn ang="0">
                  <a:pos x="T2" y="T3"/>
                </a:cxn>
                <a:cxn ang="0">
                  <a:pos x="T4" y="T5"/>
                </a:cxn>
                <a:cxn ang="0">
                  <a:pos x="T6" y="T7"/>
                </a:cxn>
                <a:cxn ang="0">
                  <a:pos x="T8" y="T9"/>
                </a:cxn>
              </a:cxnLst>
              <a:rect l="0" t="0" r="r" b="b"/>
              <a:pathLst>
                <a:path w="7" h="74">
                  <a:moveTo>
                    <a:pt x="3" y="1"/>
                  </a:moveTo>
                  <a:cubicBezTo>
                    <a:pt x="3" y="0"/>
                    <a:pt x="0" y="0"/>
                    <a:pt x="0" y="1"/>
                  </a:cubicBezTo>
                  <a:cubicBezTo>
                    <a:pt x="1" y="25"/>
                    <a:pt x="1" y="49"/>
                    <a:pt x="4" y="72"/>
                  </a:cubicBezTo>
                  <a:cubicBezTo>
                    <a:pt x="4" y="74"/>
                    <a:pt x="7" y="74"/>
                    <a:pt x="7" y="72"/>
                  </a:cubicBezTo>
                  <a:cubicBezTo>
                    <a:pt x="7" y="49"/>
                    <a:pt x="5" y="25"/>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42"/>
            <p:cNvSpPr/>
            <p:nvPr/>
          </p:nvSpPr>
          <p:spPr bwMode="auto">
            <a:xfrm>
              <a:off x="3017" y="1588"/>
              <a:ext cx="19" cy="1120"/>
            </a:xfrm>
            <a:custGeom>
              <a:avLst/>
              <a:gdLst>
                <a:gd name="T0" fmla="*/ 4 w 8"/>
                <a:gd name="T1" fmla="*/ 1 h 471"/>
                <a:gd name="T2" fmla="*/ 2 w 8"/>
                <a:gd name="T3" fmla="*/ 1 h 471"/>
                <a:gd name="T4" fmla="*/ 6 w 8"/>
                <a:gd name="T5" fmla="*/ 469 h 471"/>
                <a:gd name="T6" fmla="*/ 8 w 8"/>
                <a:gd name="T7" fmla="*/ 469 h 471"/>
                <a:gd name="T8" fmla="*/ 4 w 8"/>
                <a:gd name="T9" fmla="*/ 1 h 471"/>
              </a:gdLst>
              <a:ahLst/>
              <a:cxnLst>
                <a:cxn ang="0">
                  <a:pos x="T0" y="T1"/>
                </a:cxn>
                <a:cxn ang="0">
                  <a:pos x="T2" y="T3"/>
                </a:cxn>
                <a:cxn ang="0">
                  <a:pos x="T4" y="T5"/>
                </a:cxn>
                <a:cxn ang="0">
                  <a:pos x="T6" y="T7"/>
                </a:cxn>
                <a:cxn ang="0">
                  <a:pos x="T8" y="T9"/>
                </a:cxn>
              </a:cxnLst>
              <a:rect l="0" t="0" r="r" b="b"/>
              <a:pathLst>
                <a:path w="8" h="471">
                  <a:moveTo>
                    <a:pt x="4" y="1"/>
                  </a:moveTo>
                  <a:cubicBezTo>
                    <a:pt x="4" y="0"/>
                    <a:pt x="2" y="0"/>
                    <a:pt x="2" y="1"/>
                  </a:cubicBezTo>
                  <a:cubicBezTo>
                    <a:pt x="0" y="157"/>
                    <a:pt x="2" y="313"/>
                    <a:pt x="6" y="469"/>
                  </a:cubicBezTo>
                  <a:cubicBezTo>
                    <a:pt x="6" y="471"/>
                    <a:pt x="8" y="471"/>
                    <a:pt x="8" y="469"/>
                  </a:cubicBezTo>
                  <a:cubicBezTo>
                    <a:pt x="5" y="313"/>
                    <a:pt x="8" y="157"/>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43"/>
            <p:cNvSpPr/>
            <p:nvPr/>
          </p:nvSpPr>
          <p:spPr bwMode="auto">
            <a:xfrm>
              <a:off x="3038" y="1607"/>
              <a:ext cx="38" cy="1115"/>
            </a:xfrm>
            <a:custGeom>
              <a:avLst/>
              <a:gdLst>
                <a:gd name="T0" fmla="*/ 10 w 16"/>
                <a:gd name="T1" fmla="*/ 1 h 469"/>
                <a:gd name="T2" fmla="*/ 9 w 16"/>
                <a:gd name="T3" fmla="*/ 1 h 469"/>
                <a:gd name="T4" fmla="*/ 13 w 16"/>
                <a:gd name="T5" fmla="*/ 468 h 469"/>
                <a:gd name="T6" fmla="*/ 16 w 16"/>
                <a:gd name="T7" fmla="*/ 468 h 469"/>
                <a:gd name="T8" fmla="*/ 10 w 16"/>
                <a:gd name="T9" fmla="*/ 1 h 469"/>
              </a:gdLst>
              <a:ahLst/>
              <a:cxnLst>
                <a:cxn ang="0">
                  <a:pos x="T0" y="T1"/>
                </a:cxn>
                <a:cxn ang="0">
                  <a:pos x="T2" y="T3"/>
                </a:cxn>
                <a:cxn ang="0">
                  <a:pos x="T4" y="T5"/>
                </a:cxn>
                <a:cxn ang="0">
                  <a:pos x="T6" y="T7"/>
                </a:cxn>
                <a:cxn ang="0">
                  <a:pos x="T8" y="T9"/>
                </a:cxn>
              </a:cxnLst>
              <a:rect l="0" t="0" r="r" b="b"/>
              <a:pathLst>
                <a:path w="16" h="469">
                  <a:moveTo>
                    <a:pt x="10" y="1"/>
                  </a:moveTo>
                  <a:cubicBezTo>
                    <a:pt x="10" y="0"/>
                    <a:pt x="9" y="0"/>
                    <a:pt x="9" y="1"/>
                  </a:cubicBezTo>
                  <a:cubicBezTo>
                    <a:pt x="0" y="156"/>
                    <a:pt x="1" y="313"/>
                    <a:pt x="13" y="468"/>
                  </a:cubicBezTo>
                  <a:cubicBezTo>
                    <a:pt x="14" y="469"/>
                    <a:pt x="16" y="469"/>
                    <a:pt x="16" y="468"/>
                  </a:cubicBezTo>
                  <a:cubicBezTo>
                    <a:pt x="8" y="312"/>
                    <a:pt x="5" y="157"/>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44"/>
            <p:cNvSpPr/>
            <p:nvPr/>
          </p:nvSpPr>
          <p:spPr bwMode="auto">
            <a:xfrm>
              <a:off x="3081" y="1600"/>
              <a:ext cx="24" cy="499"/>
            </a:xfrm>
            <a:custGeom>
              <a:avLst/>
              <a:gdLst>
                <a:gd name="T0" fmla="*/ 7 w 10"/>
                <a:gd name="T1" fmla="*/ 1 h 210"/>
                <a:gd name="T2" fmla="*/ 5 w 10"/>
                <a:gd name="T3" fmla="*/ 1 h 210"/>
                <a:gd name="T4" fmla="*/ 4 w 10"/>
                <a:gd name="T5" fmla="*/ 208 h 210"/>
                <a:gd name="T6" fmla="*/ 6 w 10"/>
                <a:gd name="T7" fmla="*/ 208 h 210"/>
                <a:gd name="T8" fmla="*/ 7 w 10"/>
                <a:gd name="T9" fmla="*/ 1 h 210"/>
              </a:gdLst>
              <a:ahLst/>
              <a:cxnLst>
                <a:cxn ang="0">
                  <a:pos x="T0" y="T1"/>
                </a:cxn>
                <a:cxn ang="0">
                  <a:pos x="T2" y="T3"/>
                </a:cxn>
                <a:cxn ang="0">
                  <a:pos x="T4" y="T5"/>
                </a:cxn>
                <a:cxn ang="0">
                  <a:pos x="T6" y="T7"/>
                </a:cxn>
                <a:cxn ang="0">
                  <a:pos x="T8" y="T9"/>
                </a:cxn>
              </a:cxnLst>
              <a:rect l="0" t="0" r="r" b="b"/>
              <a:pathLst>
                <a:path w="10" h="210">
                  <a:moveTo>
                    <a:pt x="7" y="1"/>
                  </a:moveTo>
                  <a:cubicBezTo>
                    <a:pt x="7" y="0"/>
                    <a:pt x="5" y="0"/>
                    <a:pt x="5" y="1"/>
                  </a:cubicBezTo>
                  <a:cubicBezTo>
                    <a:pt x="3" y="70"/>
                    <a:pt x="0" y="140"/>
                    <a:pt x="4" y="208"/>
                  </a:cubicBezTo>
                  <a:cubicBezTo>
                    <a:pt x="4" y="210"/>
                    <a:pt x="6" y="210"/>
                    <a:pt x="6" y="208"/>
                  </a:cubicBezTo>
                  <a:cubicBezTo>
                    <a:pt x="10" y="140"/>
                    <a:pt x="8" y="7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45"/>
            <p:cNvSpPr/>
            <p:nvPr/>
          </p:nvSpPr>
          <p:spPr bwMode="auto">
            <a:xfrm>
              <a:off x="3544" y="2021"/>
              <a:ext cx="12" cy="102"/>
            </a:xfrm>
            <a:custGeom>
              <a:avLst/>
              <a:gdLst>
                <a:gd name="T0" fmla="*/ 2 w 5"/>
                <a:gd name="T1" fmla="*/ 0 h 43"/>
                <a:gd name="T2" fmla="*/ 1 w 5"/>
                <a:gd name="T3" fmla="*/ 0 h 43"/>
                <a:gd name="T4" fmla="*/ 3 w 5"/>
                <a:gd name="T5" fmla="*/ 42 h 43"/>
                <a:gd name="T6" fmla="*/ 5 w 5"/>
                <a:gd name="T7" fmla="*/ 42 h 43"/>
                <a:gd name="T8" fmla="*/ 2 w 5"/>
                <a:gd name="T9" fmla="*/ 0 h 43"/>
              </a:gdLst>
              <a:ahLst/>
              <a:cxnLst>
                <a:cxn ang="0">
                  <a:pos x="T0" y="T1"/>
                </a:cxn>
                <a:cxn ang="0">
                  <a:pos x="T2" y="T3"/>
                </a:cxn>
                <a:cxn ang="0">
                  <a:pos x="T4" y="T5"/>
                </a:cxn>
                <a:cxn ang="0">
                  <a:pos x="T6" y="T7"/>
                </a:cxn>
                <a:cxn ang="0">
                  <a:pos x="T8" y="T9"/>
                </a:cxn>
              </a:cxnLst>
              <a:rect l="0" t="0" r="r" b="b"/>
              <a:pathLst>
                <a:path w="5" h="43">
                  <a:moveTo>
                    <a:pt x="2" y="0"/>
                  </a:moveTo>
                  <a:cubicBezTo>
                    <a:pt x="2" y="0"/>
                    <a:pt x="1" y="0"/>
                    <a:pt x="1" y="0"/>
                  </a:cubicBezTo>
                  <a:cubicBezTo>
                    <a:pt x="0" y="14"/>
                    <a:pt x="0" y="28"/>
                    <a:pt x="3" y="42"/>
                  </a:cubicBezTo>
                  <a:cubicBezTo>
                    <a:pt x="3" y="43"/>
                    <a:pt x="5" y="43"/>
                    <a:pt x="5" y="42"/>
                  </a:cubicBezTo>
                  <a:cubicBezTo>
                    <a:pt x="3" y="28"/>
                    <a:pt x="1" y="14"/>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46"/>
            <p:cNvSpPr/>
            <p:nvPr/>
          </p:nvSpPr>
          <p:spPr bwMode="auto">
            <a:xfrm>
              <a:off x="3568" y="2033"/>
              <a:ext cx="10" cy="97"/>
            </a:xfrm>
            <a:custGeom>
              <a:avLst/>
              <a:gdLst>
                <a:gd name="T0" fmla="*/ 2 w 4"/>
                <a:gd name="T1" fmla="*/ 1 h 41"/>
                <a:gd name="T2" fmla="*/ 1 w 4"/>
                <a:gd name="T3" fmla="*/ 1 h 41"/>
                <a:gd name="T4" fmla="*/ 1 w 4"/>
                <a:gd name="T5" fmla="*/ 39 h 41"/>
                <a:gd name="T6" fmla="*/ 3 w 4"/>
                <a:gd name="T7" fmla="*/ 39 h 41"/>
                <a:gd name="T8" fmla="*/ 2 w 4"/>
                <a:gd name="T9" fmla="*/ 1 h 41"/>
              </a:gdLst>
              <a:ahLst/>
              <a:cxnLst>
                <a:cxn ang="0">
                  <a:pos x="T0" y="T1"/>
                </a:cxn>
                <a:cxn ang="0">
                  <a:pos x="T2" y="T3"/>
                </a:cxn>
                <a:cxn ang="0">
                  <a:pos x="T4" y="T5"/>
                </a:cxn>
                <a:cxn ang="0">
                  <a:pos x="T6" y="T7"/>
                </a:cxn>
                <a:cxn ang="0">
                  <a:pos x="T8" y="T9"/>
                </a:cxn>
              </a:cxnLst>
              <a:rect l="0" t="0" r="r" b="b"/>
              <a:pathLst>
                <a:path w="4" h="41">
                  <a:moveTo>
                    <a:pt x="2" y="1"/>
                  </a:moveTo>
                  <a:cubicBezTo>
                    <a:pt x="2" y="0"/>
                    <a:pt x="1" y="0"/>
                    <a:pt x="1" y="1"/>
                  </a:cubicBezTo>
                  <a:cubicBezTo>
                    <a:pt x="0" y="13"/>
                    <a:pt x="0" y="27"/>
                    <a:pt x="1" y="39"/>
                  </a:cubicBezTo>
                  <a:cubicBezTo>
                    <a:pt x="1" y="41"/>
                    <a:pt x="3" y="41"/>
                    <a:pt x="3" y="39"/>
                  </a:cubicBezTo>
                  <a:cubicBezTo>
                    <a:pt x="4" y="27"/>
                    <a:pt x="3" y="1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47"/>
            <p:cNvSpPr/>
            <p:nvPr/>
          </p:nvSpPr>
          <p:spPr bwMode="auto">
            <a:xfrm>
              <a:off x="3594" y="2021"/>
              <a:ext cx="14" cy="121"/>
            </a:xfrm>
            <a:custGeom>
              <a:avLst/>
              <a:gdLst>
                <a:gd name="T0" fmla="*/ 2 w 6"/>
                <a:gd name="T1" fmla="*/ 2 h 51"/>
                <a:gd name="T2" fmla="*/ 0 w 6"/>
                <a:gd name="T3" fmla="*/ 2 h 51"/>
                <a:gd name="T4" fmla="*/ 4 w 6"/>
                <a:gd name="T5" fmla="*/ 50 h 51"/>
                <a:gd name="T6" fmla="*/ 6 w 6"/>
                <a:gd name="T7" fmla="*/ 50 h 51"/>
                <a:gd name="T8" fmla="*/ 2 w 6"/>
                <a:gd name="T9" fmla="*/ 2 h 51"/>
              </a:gdLst>
              <a:ahLst/>
              <a:cxnLst>
                <a:cxn ang="0">
                  <a:pos x="T0" y="T1"/>
                </a:cxn>
                <a:cxn ang="0">
                  <a:pos x="T2" y="T3"/>
                </a:cxn>
                <a:cxn ang="0">
                  <a:pos x="T4" y="T5"/>
                </a:cxn>
                <a:cxn ang="0">
                  <a:pos x="T6" y="T7"/>
                </a:cxn>
                <a:cxn ang="0">
                  <a:pos x="T8" y="T9"/>
                </a:cxn>
              </a:cxnLst>
              <a:rect l="0" t="0" r="r" b="b"/>
              <a:pathLst>
                <a:path w="6" h="51">
                  <a:moveTo>
                    <a:pt x="2" y="2"/>
                  </a:moveTo>
                  <a:cubicBezTo>
                    <a:pt x="2" y="0"/>
                    <a:pt x="0" y="0"/>
                    <a:pt x="0" y="2"/>
                  </a:cubicBezTo>
                  <a:cubicBezTo>
                    <a:pt x="2" y="18"/>
                    <a:pt x="2" y="34"/>
                    <a:pt x="4" y="50"/>
                  </a:cubicBezTo>
                  <a:cubicBezTo>
                    <a:pt x="4" y="51"/>
                    <a:pt x="6" y="51"/>
                    <a:pt x="6" y="50"/>
                  </a:cubicBezTo>
                  <a:cubicBezTo>
                    <a:pt x="6" y="34"/>
                    <a:pt x="4" y="17"/>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148"/>
            <p:cNvSpPr/>
            <p:nvPr/>
          </p:nvSpPr>
          <p:spPr bwMode="auto">
            <a:xfrm>
              <a:off x="3630" y="2014"/>
              <a:ext cx="11" cy="142"/>
            </a:xfrm>
            <a:custGeom>
              <a:avLst/>
              <a:gdLst>
                <a:gd name="T0" fmla="*/ 4 w 5"/>
                <a:gd name="T1" fmla="*/ 1 h 60"/>
                <a:gd name="T2" fmla="*/ 2 w 5"/>
                <a:gd name="T3" fmla="*/ 1 h 60"/>
                <a:gd name="T4" fmla="*/ 0 w 5"/>
                <a:gd name="T5" fmla="*/ 59 h 60"/>
                <a:gd name="T6" fmla="*/ 2 w 5"/>
                <a:gd name="T7" fmla="*/ 59 h 60"/>
                <a:gd name="T8" fmla="*/ 4 w 5"/>
                <a:gd name="T9" fmla="*/ 1 h 60"/>
              </a:gdLst>
              <a:ahLst/>
              <a:cxnLst>
                <a:cxn ang="0">
                  <a:pos x="T0" y="T1"/>
                </a:cxn>
                <a:cxn ang="0">
                  <a:pos x="T2" y="T3"/>
                </a:cxn>
                <a:cxn ang="0">
                  <a:pos x="T4" y="T5"/>
                </a:cxn>
                <a:cxn ang="0">
                  <a:pos x="T6" y="T7"/>
                </a:cxn>
                <a:cxn ang="0">
                  <a:pos x="T8" y="T9"/>
                </a:cxn>
              </a:cxnLst>
              <a:rect l="0" t="0" r="r" b="b"/>
              <a:pathLst>
                <a:path w="5" h="60">
                  <a:moveTo>
                    <a:pt x="4" y="1"/>
                  </a:moveTo>
                  <a:cubicBezTo>
                    <a:pt x="4" y="0"/>
                    <a:pt x="2" y="0"/>
                    <a:pt x="2" y="1"/>
                  </a:cubicBezTo>
                  <a:cubicBezTo>
                    <a:pt x="2" y="20"/>
                    <a:pt x="0" y="40"/>
                    <a:pt x="0" y="59"/>
                  </a:cubicBezTo>
                  <a:cubicBezTo>
                    <a:pt x="0" y="60"/>
                    <a:pt x="1" y="60"/>
                    <a:pt x="2" y="59"/>
                  </a:cubicBezTo>
                  <a:cubicBezTo>
                    <a:pt x="5" y="40"/>
                    <a:pt x="5" y="2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149"/>
            <p:cNvSpPr/>
            <p:nvPr/>
          </p:nvSpPr>
          <p:spPr bwMode="auto">
            <a:xfrm>
              <a:off x="3658" y="2004"/>
              <a:ext cx="38" cy="733"/>
            </a:xfrm>
            <a:custGeom>
              <a:avLst/>
              <a:gdLst>
                <a:gd name="T0" fmla="*/ 16 w 16"/>
                <a:gd name="T1" fmla="*/ 306 h 308"/>
                <a:gd name="T2" fmla="*/ 10 w 16"/>
                <a:gd name="T3" fmla="*/ 262 h 308"/>
                <a:gd name="T4" fmla="*/ 9 w 16"/>
                <a:gd name="T5" fmla="*/ 227 h 308"/>
                <a:gd name="T6" fmla="*/ 7 w 16"/>
                <a:gd name="T7" fmla="*/ 151 h 308"/>
                <a:gd name="T8" fmla="*/ 1 w 16"/>
                <a:gd name="T9" fmla="*/ 1 h 308"/>
                <a:gd name="T10" fmla="*/ 0 w 16"/>
                <a:gd name="T11" fmla="*/ 1 h 308"/>
                <a:gd name="T12" fmla="*/ 5 w 16"/>
                <a:gd name="T13" fmla="*/ 167 h 308"/>
                <a:gd name="T14" fmla="*/ 7 w 16"/>
                <a:gd name="T15" fmla="*/ 247 h 308"/>
                <a:gd name="T16" fmla="*/ 14 w 16"/>
                <a:gd name="T17" fmla="*/ 307 h 308"/>
                <a:gd name="T18" fmla="*/ 16 w 16"/>
                <a:gd name="T19" fmla="*/ 30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8">
                  <a:moveTo>
                    <a:pt x="16" y="306"/>
                  </a:moveTo>
                  <a:cubicBezTo>
                    <a:pt x="9" y="293"/>
                    <a:pt x="11" y="276"/>
                    <a:pt x="10" y="262"/>
                  </a:cubicBezTo>
                  <a:cubicBezTo>
                    <a:pt x="10" y="251"/>
                    <a:pt x="10" y="239"/>
                    <a:pt x="9" y="227"/>
                  </a:cubicBezTo>
                  <a:cubicBezTo>
                    <a:pt x="8" y="202"/>
                    <a:pt x="8" y="177"/>
                    <a:pt x="7" y="151"/>
                  </a:cubicBezTo>
                  <a:cubicBezTo>
                    <a:pt x="5" y="101"/>
                    <a:pt x="4" y="51"/>
                    <a:pt x="1" y="1"/>
                  </a:cubicBezTo>
                  <a:cubicBezTo>
                    <a:pt x="1" y="0"/>
                    <a:pt x="0" y="0"/>
                    <a:pt x="0" y="1"/>
                  </a:cubicBezTo>
                  <a:cubicBezTo>
                    <a:pt x="1" y="56"/>
                    <a:pt x="3" y="112"/>
                    <a:pt x="5" y="167"/>
                  </a:cubicBezTo>
                  <a:cubicBezTo>
                    <a:pt x="5" y="194"/>
                    <a:pt x="6" y="220"/>
                    <a:pt x="7" y="247"/>
                  </a:cubicBezTo>
                  <a:cubicBezTo>
                    <a:pt x="8" y="265"/>
                    <a:pt x="4" y="290"/>
                    <a:pt x="14" y="307"/>
                  </a:cubicBezTo>
                  <a:cubicBezTo>
                    <a:pt x="15" y="308"/>
                    <a:pt x="16" y="307"/>
                    <a:pt x="16" y="3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50"/>
            <p:cNvSpPr/>
            <p:nvPr/>
          </p:nvSpPr>
          <p:spPr bwMode="auto">
            <a:xfrm>
              <a:off x="3696" y="2019"/>
              <a:ext cx="30" cy="713"/>
            </a:xfrm>
            <a:custGeom>
              <a:avLst/>
              <a:gdLst>
                <a:gd name="T0" fmla="*/ 6 w 13"/>
                <a:gd name="T1" fmla="*/ 150 h 300"/>
                <a:gd name="T2" fmla="*/ 2 w 13"/>
                <a:gd name="T3" fmla="*/ 1 h 300"/>
                <a:gd name="T4" fmla="*/ 1 w 13"/>
                <a:gd name="T5" fmla="*/ 1 h 300"/>
                <a:gd name="T6" fmla="*/ 11 w 13"/>
                <a:gd name="T7" fmla="*/ 299 h 300"/>
                <a:gd name="T8" fmla="*/ 13 w 13"/>
                <a:gd name="T9" fmla="*/ 299 h 300"/>
                <a:gd name="T10" fmla="*/ 6 w 13"/>
                <a:gd name="T11" fmla="*/ 150 h 300"/>
              </a:gdLst>
              <a:ahLst/>
              <a:cxnLst>
                <a:cxn ang="0">
                  <a:pos x="T0" y="T1"/>
                </a:cxn>
                <a:cxn ang="0">
                  <a:pos x="T2" y="T3"/>
                </a:cxn>
                <a:cxn ang="0">
                  <a:pos x="T4" y="T5"/>
                </a:cxn>
                <a:cxn ang="0">
                  <a:pos x="T6" y="T7"/>
                </a:cxn>
                <a:cxn ang="0">
                  <a:pos x="T8" y="T9"/>
                </a:cxn>
                <a:cxn ang="0">
                  <a:pos x="T10" y="T11"/>
                </a:cxn>
              </a:cxnLst>
              <a:rect l="0" t="0" r="r" b="b"/>
              <a:pathLst>
                <a:path w="13" h="300">
                  <a:moveTo>
                    <a:pt x="6" y="150"/>
                  </a:moveTo>
                  <a:cubicBezTo>
                    <a:pt x="4" y="101"/>
                    <a:pt x="3" y="51"/>
                    <a:pt x="2" y="1"/>
                  </a:cubicBezTo>
                  <a:cubicBezTo>
                    <a:pt x="2" y="0"/>
                    <a:pt x="1" y="0"/>
                    <a:pt x="1" y="1"/>
                  </a:cubicBezTo>
                  <a:cubicBezTo>
                    <a:pt x="0" y="100"/>
                    <a:pt x="0" y="201"/>
                    <a:pt x="11" y="299"/>
                  </a:cubicBezTo>
                  <a:cubicBezTo>
                    <a:pt x="11" y="300"/>
                    <a:pt x="13" y="300"/>
                    <a:pt x="13" y="299"/>
                  </a:cubicBezTo>
                  <a:cubicBezTo>
                    <a:pt x="12" y="249"/>
                    <a:pt x="7" y="200"/>
                    <a:pt x="6"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51"/>
            <p:cNvSpPr/>
            <p:nvPr/>
          </p:nvSpPr>
          <p:spPr bwMode="auto">
            <a:xfrm>
              <a:off x="3741" y="2007"/>
              <a:ext cx="14" cy="720"/>
            </a:xfrm>
            <a:custGeom>
              <a:avLst/>
              <a:gdLst>
                <a:gd name="T0" fmla="*/ 3 w 6"/>
                <a:gd name="T1" fmla="*/ 1 h 303"/>
                <a:gd name="T2" fmla="*/ 1 w 6"/>
                <a:gd name="T3" fmla="*/ 1 h 303"/>
                <a:gd name="T4" fmla="*/ 3 w 6"/>
                <a:gd name="T5" fmla="*/ 301 h 303"/>
                <a:gd name="T6" fmla="*/ 6 w 6"/>
                <a:gd name="T7" fmla="*/ 301 h 303"/>
                <a:gd name="T8" fmla="*/ 3 w 6"/>
                <a:gd name="T9" fmla="*/ 1 h 303"/>
              </a:gdLst>
              <a:ahLst/>
              <a:cxnLst>
                <a:cxn ang="0">
                  <a:pos x="T0" y="T1"/>
                </a:cxn>
                <a:cxn ang="0">
                  <a:pos x="T2" y="T3"/>
                </a:cxn>
                <a:cxn ang="0">
                  <a:pos x="T4" y="T5"/>
                </a:cxn>
                <a:cxn ang="0">
                  <a:pos x="T6" y="T7"/>
                </a:cxn>
                <a:cxn ang="0">
                  <a:pos x="T8" y="T9"/>
                </a:cxn>
              </a:cxnLst>
              <a:rect l="0" t="0" r="r" b="b"/>
              <a:pathLst>
                <a:path w="6" h="303">
                  <a:moveTo>
                    <a:pt x="3" y="1"/>
                  </a:moveTo>
                  <a:cubicBezTo>
                    <a:pt x="3" y="0"/>
                    <a:pt x="1" y="0"/>
                    <a:pt x="1" y="1"/>
                  </a:cubicBezTo>
                  <a:cubicBezTo>
                    <a:pt x="0" y="101"/>
                    <a:pt x="1" y="201"/>
                    <a:pt x="3" y="301"/>
                  </a:cubicBezTo>
                  <a:cubicBezTo>
                    <a:pt x="3" y="303"/>
                    <a:pt x="6" y="303"/>
                    <a:pt x="6" y="301"/>
                  </a:cubicBezTo>
                  <a:cubicBezTo>
                    <a:pt x="6" y="201"/>
                    <a:pt x="5" y="10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52"/>
            <p:cNvSpPr/>
            <p:nvPr/>
          </p:nvSpPr>
          <p:spPr bwMode="auto">
            <a:xfrm>
              <a:off x="4152" y="2004"/>
              <a:ext cx="7" cy="79"/>
            </a:xfrm>
            <a:custGeom>
              <a:avLst/>
              <a:gdLst>
                <a:gd name="T0" fmla="*/ 2 w 3"/>
                <a:gd name="T1" fmla="*/ 1 h 33"/>
                <a:gd name="T2" fmla="*/ 0 w 3"/>
                <a:gd name="T3" fmla="*/ 31 h 33"/>
                <a:gd name="T4" fmla="*/ 2 w 3"/>
                <a:gd name="T5" fmla="*/ 31 h 33"/>
                <a:gd name="T6" fmla="*/ 3 w 3"/>
                <a:gd name="T7" fmla="*/ 1 h 33"/>
                <a:gd name="T8" fmla="*/ 2 w 3"/>
                <a:gd name="T9" fmla="*/ 1 h 33"/>
              </a:gdLst>
              <a:ahLst/>
              <a:cxnLst>
                <a:cxn ang="0">
                  <a:pos x="T0" y="T1"/>
                </a:cxn>
                <a:cxn ang="0">
                  <a:pos x="T2" y="T3"/>
                </a:cxn>
                <a:cxn ang="0">
                  <a:pos x="T4" y="T5"/>
                </a:cxn>
                <a:cxn ang="0">
                  <a:pos x="T6" y="T7"/>
                </a:cxn>
                <a:cxn ang="0">
                  <a:pos x="T8" y="T9"/>
                </a:cxn>
              </a:cxnLst>
              <a:rect l="0" t="0" r="r" b="b"/>
              <a:pathLst>
                <a:path w="3" h="33">
                  <a:moveTo>
                    <a:pt x="2" y="1"/>
                  </a:moveTo>
                  <a:cubicBezTo>
                    <a:pt x="1" y="11"/>
                    <a:pt x="0" y="21"/>
                    <a:pt x="0" y="31"/>
                  </a:cubicBezTo>
                  <a:cubicBezTo>
                    <a:pt x="0" y="33"/>
                    <a:pt x="2" y="33"/>
                    <a:pt x="2" y="31"/>
                  </a:cubicBezTo>
                  <a:cubicBezTo>
                    <a:pt x="2" y="21"/>
                    <a:pt x="2" y="11"/>
                    <a:pt x="3" y="1"/>
                  </a:cubicBezTo>
                  <a:cubicBezTo>
                    <a:pt x="3"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153"/>
            <p:cNvSpPr/>
            <p:nvPr/>
          </p:nvSpPr>
          <p:spPr bwMode="auto">
            <a:xfrm>
              <a:off x="4214" y="2002"/>
              <a:ext cx="18" cy="749"/>
            </a:xfrm>
            <a:custGeom>
              <a:avLst/>
              <a:gdLst>
                <a:gd name="T0" fmla="*/ 2 w 8"/>
                <a:gd name="T1" fmla="*/ 2 h 315"/>
                <a:gd name="T2" fmla="*/ 0 w 8"/>
                <a:gd name="T3" fmla="*/ 2 h 315"/>
                <a:gd name="T4" fmla="*/ 6 w 8"/>
                <a:gd name="T5" fmla="*/ 314 h 315"/>
                <a:gd name="T6" fmla="*/ 8 w 8"/>
                <a:gd name="T7" fmla="*/ 314 h 315"/>
                <a:gd name="T8" fmla="*/ 2 w 8"/>
                <a:gd name="T9" fmla="*/ 2 h 315"/>
              </a:gdLst>
              <a:ahLst/>
              <a:cxnLst>
                <a:cxn ang="0">
                  <a:pos x="T0" y="T1"/>
                </a:cxn>
                <a:cxn ang="0">
                  <a:pos x="T2" y="T3"/>
                </a:cxn>
                <a:cxn ang="0">
                  <a:pos x="T4" y="T5"/>
                </a:cxn>
                <a:cxn ang="0">
                  <a:pos x="T6" y="T7"/>
                </a:cxn>
                <a:cxn ang="0">
                  <a:pos x="T8" y="T9"/>
                </a:cxn>
              </a:cxnLst>
              <a:rect l="0" t="0" r="r" b="b"/>
              <a:pathLst>
                <a:path w="8" h="315">
                  <a:moveTo>
                    <a:pt x="2" y="2"/>
                  </a:moveTo>
                  <a:cubicBezTo>
                    <a:pt x="2" y="0"/>
                    <a:pt x="0" y="0"/>
                    <a:pt x="0" y="2"/>
                  </a:cubicBezTo>
                  <a:cubicBezTo>
                    <a:pt x="0" y="106"/>
                    <a:pt x="4" y="210"/>
                    <a:pt x="6" y="314"/>
                  </a:cubicBezTo>
                  <a:cubicBezTo>
                    <a:pt x="6" y="315"/>
                    <a:pt x="8" y="315"/>
                    <a:pt x="8" y="314"/>
                  </a:cubicBezTo>
                  <a:cubicBezTo>
                    <a:pt x="6" y="210"/>
                    <a:pt x="6" y="106"/>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54"/>
            <p:cNvSpPr/>
            <p:nvPr/>
          </p:nvSpPr>
          <p:spPr bwMode="auto">
            <a:xfrm>
              <a:off x="4251" y="2011"/>
              <a:ext cx="22" cy="733"/>
            </a:xfrm>
            <a:custGeom>
              <a:avLst/>
              <a:gdLst>
                <a:gd name="T0" fmla="*/ 5 w 9"/>
                <a:gd name="T1" fmla="*/ 0 h 308"/>
                <a:gd name="T2" fmla="*/ 4 w 9"/>
                <a:gd name="T3" fmla="*/ 0 h 308"/>
                <a:gd name="T4" fmla="*/ 4 w 9"/>
                <a:gd name="T5" fmla="*/ 307 h 308"/>
                <a:gd name="T6" fmla="*/ 5 w 9"/>
                <a:gd name="T7" fmla="*/ 307 h 308"/>
                <a:gd name="T8" fmla="*/ 5 w 9"/>
                <a:gd name="T9" fmla="*/ 0 h 308"/>
              </a:gdLst>
              <a:ahLst/>
              <a:cxnLst>
                <a:cxn ang="0">
                  <a:pos x="T0" y="T1"/>
                </a:cxn>
                <a:cxn ang="0">
                  <a:pos x="T2" y="T3"/>
                </a:cxn>
                <a:cxn ang="0">
                  <a:pos x="T4" y="T5"/>
                </a:cxn>
                <a:cxn ang="0">
                  <a:pos x="T6" y="T7"/>
                </a:cxn>
                <a:cxn ang="0">
                  <a:pos x="T8" y="T9"/>
                </a:cxn>
              </a:cxnLst>
              <a:rect l="0" t="0" r="r" b="b"/>
              <a:pathLst>
                <a:path w="9" h="308">
                  <a:moveTo>
                    <a:pt x="5" y="0"/>
                  </a:moveTo>
                  <a:cubicBezTo>
                    <a:pt x="5" y="0"/>
                    <a:pt x="4" y="0"/>
                    <a:pt x="4" y="0"/>
                  </a:cubicBezTo>
                  <a:cubicBezTo>
                    <a:pt x="2" y="102"/>
                    <a:pt x="0" y="205"/>
                    <a:pt x="4" y="307"/>
                  </a:cubicBezTo>
                  <a:cubicBezTo>
                    <a:pt x="4" y="308"/>
                    <a:pt x="5" y="308"/>
                    <a:pt x="5" y="307"/>
                  </a:cubicBezTo>
                  <a:cubicBezTo>
                    <a:pt x="9" y="205"/>
                    <a:pt x="7" y="10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55"/>
            <p:cNvSpPr/>
            <p:nvPr/>
          </p:nvSpPr>
          <p:spPr bwMode="auto">
            <a:xfrm>
              <a:off x="4299" y="2014"/>
              <a:ext cx="16" cy="708"/>
            </a:xfrm>
            <a:custGeom>
              <a:avLst/>
              <a:gdLst>
                <a:gd name="T0" fmla="*/ 1 w 7"/>
                <a:gd name="T1" fmla="*/ 1 h 298"/>
                <a:gd name="T2" fmla="*/ 0 w 7"/>
                <a:gd name="T3" fmla="*/ 1 h 298"/>
                <a:gd name="T4" fmla="*/ 1 w 7"/>
                <a:gd name="T5" fmla="*/ 297 h 298"/>
                <a:gd name="T6" fmla="*/ 3 w 7"/>
                <a:gd name="T7" fmla="*/ 297 h 298"/>
                <a:gd name="T8" fmla="*/ 1 w 7"/>
                <a:gd name="T9" fmla="*/ 1 h 298"/>
              </a:gdLst>
              <a:ahLst/>
              <a:cxnLst>
                <a:cxn ang="0">
                  <a:pos x="T0" y="T1"/>
                </a:cxn>
                <a:cxn ang="0">
                  <a:pos x="T2" y="T3"/>
                </a:cxn>
                <a:cxn ang="0">
                  <a:pos x="T4" y="T5"/>
                </a:cxn>
                <a:cxn ang="0">
                  <a:pos x="T6" y="T7"/>
                </a:cxn>
                <a:cxn ang="0">
                  <a:pos x="T8" y="T9"/>
                </a:cxn>
              </a:cxnLst>
              <a:rect l="0" t="0" r="r" b="b"/>
              <a:pathLst>
                <a:path w="7" h="298">
                  <a:moveTo>
                    <a:pt x="1" y="1"/>
                  </a:moveTo>
                  <a:cubicBezTo>
                    <a:pt x="1" y="0"/>
                    <a:pt x="0" y="0"/>
                    <a:pt x="0" y="1"/>
                  </a:cubicBezTo>
                  <a:cubicBezTo>
                    <a:pt x="0" y="99"/>
                    <a:pt x="0" y="198"/>
                    <a:pt x="1" y="297"/>
                  </a:cubicBezTo>
                  <a:cubicBezTo>
                    <a:pt x="1" y="298"/>
                    <a:pt x="3" y="298"/>
                    <a:pt x="3" y="297"/>
                  </a:cubicBezTo>
                  <a:cubicBezTo>
                    <a:pt x="7" y="199"/>
                    <a:pt x="6" y="99"/>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56"/>
            <p:cNvSpPr/>
            <p:nvPr/>
          </p:nvSpPr>
          <p:spPr bwMode="auto">
            <a:xfrm>
              <a:off x="4313" y="2000"/>
              <a:ext cx="59" cy="746"/>
            </a:xfrm>
            <a:custGeom>
              <a:avLst/>
              <a:gdLst>
                <a:gd name="T0" fmla="*/ 7 w 25"/>
                <a:gd name="T1" fmla="*/ 1 h 314"/>
                <a:gd name="T2" fmla="*/ 5 w 25"/>
                <a:gd name="T3" fmla="*/ 1 h 314"/>
                <a:gd name="T4" fmla="*/ 7 w 25"/>
                <a:gd name="T5" fmla="*/ 312 h 314"/>
                <a:gd name="T6" fmla="*/ 9 w 25"/>
                <a:gd name="T7" fmla="*/ 312 h 314"/>
                <a:gd name="T8" fmla="*/ 7 w 25"/>
                <a:gd name="T9" fmla="*/ 1 h 314"/>
              </a:gdLst>
              <a:ahLst/>
              <a:cxnLst>
                <a:cxn ang="0">
                  <a:pos x="T0" y="T1"/>
                </a:cxn>
                <a:cxn ang="0">
                  <a:pos x="T2" y="T3"/>
                </a:cxn>
                <a:cxn ang="0">
                  <a:pos x="T4" y="T5"/>
                </a:cxn>
                <a:cxn ang="0">
                  <a:pos x="T6" y="T7"/>
                </a:cxn>
                <a:cxn ang="0">
                  <a:pos x="T8" y="T9"/>
                </a:cxn>
              </a:cxnLst>
              <a:rect l="0" t="0" r="r" b="b"/>
              <a:pathLst>
                <a:path w="25" h="314">
                  <a:moveTo>
                    <a:pt x="7" y="1"/>
                  </a:moveTo>
                  <a:cubicBezTo>
                    <a:pt x="7" y="0"/>
                    <a:pt x="5" y="0"/>
                    <a:pt x="5" y="1"/>
                  </a:cubicBezTo>
                  <a:cubicBezTo>
                    <a:pt x="18" y="105"/>
                    <a:pt x="0" y="208"/>
                    <a:pt x="7" y="312"/>
                  </a:cubicBezTo>
                  <a:cubicBezTo>
                    <a:pt x="7" y="314"/>
                    <a:pt x="9" y="314"/>
                    <a:pt x="9" y="312"/>
                  </a:cubicBezTo>
                  <a:cubicBezTo>
                    <a:pt x="3" y="209"/>
                    <a:pt x="25" y="104"/>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57"/>
            <p:cNvSpPr/>
            <p:nvPr/>
          </p:nvSpPr>
          <p:spPr bwMode="auto">
            <a:xfrm>
              <a:off x="4358" y="2019"/>
              <a:ext cx="28" cy="701"/>
            </a:xfrm>
            <a:custGeom>
              <a:avLst/>
              <a:gdLst>
                <a:gd name="T0" fmla="*/ 2 w 12"/>
                <a:gd name="T1" fmla="*/ 1 h 295"/>
                <a:gd name="T2" fmla="*/ 0 w 12"/>
                <a:gd name="T3" fmla="*/ 1 h 295"/>
                <a:gd name="T4" fmla="*/ 4 w 12"/>
                <a:gd name="T5" fmla="*/ 293 h 295"/>
                <a:gd name="T6" fmla="*/ 7 w 12"/>
                <a:gd name="T7" fmla="*/ 293 h 295"/>
                <a:gd name="T8" fmla="*/ 2 w 12"/>
                <a:gd name="T9" fmla="*/ 1 h 295"/>
              </a:gdLst>
              <a:ahLst/>
              <a:cxnLst>
                <a:cxn ang="0">
                  <a:pos x="T0" y="T1"/>
                </a:cxn>
                <a:cxn ang="0">
                  <a:pos x="T2" y="T3"/>
                </a:cxn>
                <a:cxn ang="0">
                  <a:pos x="T4" y="T5"/>
                </a:cxn>
                <a:cxn ang="0">
                  <a:pos x="T6" y="T7"/>
                </a:cxn>
                <a:cxn ang="0">
                  <a:pos x="T8" y="T9"/>
                </a:cxn>
              </a:cxnLst>
              <a:rect l="0" t="0" r="r" b="b"/>
              <a:pathLst>
                <a:path w="12" h="295">
                  <a:moveTo>
                    <a:pt x="2" y="1"/>
                  </a:moveTo>
                  <a:cubicBezTo>
                    <a:pt x="2" y="0"/>
                    <a:pt x="0" y="0"/>
                    <a:pt x="0" y="1"/>
                  </a:cubicBezTo>
                  <a:cubicBezTo>
                    <a:pt x="5" y="99"/>
                    <a:pt x="6" y="196"/>
                    <a:pt x="4" y="293"/>
                  </a:cubicBezTo>
                  <a:cubicBezTo>
                    <a:pt x="4" y="295"/>
                    <a:pt x="7" y="295"/>
                    <a:pt x="7" y="293"/>
                  </a:cubicBezTo>
                  <a:cubicBezTo>
                    <a:pt x="12" y="196"/>
                    <a:pt x="10" y="98"/>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53" name="Freeform 66"/>
          <p:cNvSpPr>
            <a:spLocks noEditPoints="1"/>
          </p:cNvSpPr>
          <p:nvPr/>
        </p:nvSpPr>
        <p:spPr bwMode="auto">
          <a:xfrm rot="218059">
            <a:off x="3608017" y="2667305"/>
            <a:ext cx="481676" cy="486694"/>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p>
        </p:txBody>
      </p:sp>
      <p:sp>
        <p:nvSpPr>
          <p:cNvPr id="254" name="Freeform 21"/>
          <p:cNvSpPr/>
          <p:nvPr/>
        </p:nvSpPr>
        <p:spPr bwMode="auto">
          <a:xfrm>
            <a:off x="3368267" y="3370818"/>
            <a:ext cx="5716934" cy="236783"/>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255" name="文本框 254"/>
          <p:cNvSpPr txBox="1"/>
          <p:nvPr/>
        </p:nvSpPr>
        <p:spPr>
          <a:xfrm>
            <a:off x="4649592" y="2419147"/>
            <a:ext cx="2944011" cy="923330"/>
          </a:xfrm>
          <a:prstGeom prst="rect">
            <a:avLst/>
          </a:prstGeom>
          <a:noFill/>
        </p:spPr>
        <p:txBody>
          <a:bodyPr wrap="square" rtlCol="0">
            <a:spAutoFit/>
          </a:bodyPr>
          <a:lstStyle/>
          <a:p>
            <a:r>
              <a:rPr lang="zh-CN" altLang="en-US" sz="5400">
                <a:solidFill>
                  <a:srgbClr val="1F4E79"/>
                </a:solidFill>
                <a:latin typeface="方正静蕾简体" panose="02000000000000000000" pitchFamily="2" charset="-122"/>
                <a:ea typeface="方正静蕾简体" panose="02000000000000000000" pitchFamily="2" charset="-122"/>
              </a:rPr>
              <a:t>第四章节</a:t>
            </a:r>
            <a:endParaRPr lang="zh-CN" altLang="en-US" sz="5400" dirty="0">
              <a:solidFill>
                <a:srgbClr val="1F4E79"/>
              </a:solidFill>
              <a:latin typeface="方正静蕾简体" panose="02000000000000000000" pitchFamily="2" charset="-122"/>
              <a:ea typeface="方正静蕾简体" panose="02000000000000000000" pitchFamily="2" charset="-122"/>
            </a:endParaRPr>
          </a:p>
        </p:txBody>
      </p:sp>
      <p:sp>
        <p:nvSpPr>
          <p:cNvPr id="256" name="Freeform 66"/>
          <p:cNvSpPr>
            <a:spLocks noEditPoints="1"/>
          </p:cNvSpPr>
          <p:nvPr/>
        </p:nvSpPr>
        <p:spPr bwMode="auto">
          <a:xfrm rot="218059">
            <a:off x="8251020" y="2667304"/>
            <a:ext cx="481676" cy="486694"/>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p>
        </p:txBody>
      </p:sp>
      <p:grpSp>
        <p:nvGrpSpPr>
          <p:cNvPr id="257" name="组合 256"/>
          <p:cNvGrpSpPr/>
          <p:nvPr/>
        </p:nvGrpSpPr>
        <p:grpSpPr>
          <a:xfrm>
            <a:off x="9800231" y="1261875"/>
            <a:ext cx="1341837" cy="428035"/>
            <a:chOff x="1499734" y="1836011"/>
            <a:chExt cx="1723530" cy="785645"/>
          </a:xfrm>
        </p:grpSpPr>
        <p:sp>
          <p:nvSpPr>
            <p:cNvPr id="258" name="任意多边形 257"/>
            <p:cNvSpPr/>
            <p:nvPr/>
          </p:nvSpPr>
          <p:spPr>
            <a:xfrm>
              <a:off x="1862723" y="1836011"/>
              <a:ext cx="1360541" cy="764760"/>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9" name="任意多边形 258"/>
            <p:cNvSpPr/>
            <p:nvPr/>
          </p:nvSpPr>
          <p:spPr>
            <a:xfrm>
              <a:off x="1499734" y="2157271"/>
              <a:ext cx="770022" cy="464385"/>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60" name="Group 22"/>
          <p:cNvGrpSpPr/>
          <p:nvPr/>
        </p:nvGrpSpPr>
        <p:grpSpPr>
          <a:xfrm>
            <a:off x="775941" y="3861701"/>
            <a:ext cx="953802" cy="435606"/>
            <a:chOff x="0" y="-1"/>
            <a:chExt cx="1887191" cy="861891"/>
          </a:xfrm>
        </p:grpSpPr>
        <p:sp>
          <p:nvSpPr>
            <p:cNvPr id="261"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62"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nvGrpSpPr>
          <p:cNvPr id="264" name="Group 98"/>
          <p:cNvGrpSpPr/>
          <p:nvPr/>
        </p:nvGrpSpPr>
        <p:grpSpPr>
          <a:xfrm rot="1262012">
            <a:off x="2242383" y="1529677"/>
            <a:ext cx="673320" cy="842234"/>
            <a:chOff x="0" y="0"/>
            <a:chExt cx="1561716" cy="1953500"/>
          </a:xfrm>
        </p:grpSpPr>
        <p:grpSp>
          <p:nvGrpSpPr>
            <p:cNvPr id="265" name="Group 90"/>
            <p:cNvGrpSpPr/>
            <p:nvPr/>
          </p:nvGrpSpPr>
          <p:grpSpPr>
            <a:xfrm>
              <a:off x="622299" y="723900"/>
              <a:ext cx="539187" cy="576209"/>
              <a:chOff x="0" y="0"/>
              <a:chExt cx="539185" cy="576208"/>
            </a:xfrm>
          </p:grpSpPr>
          <p:sp>
            <p:nvSpPr>
              <p:cNvPr id="273" name="Shape 88"/>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74" name="Shape 89"/>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nvGrpSpPr>
            <p:cNvPr id="266" name="Group 97"/>
            <p:cNvGrpSpPr/>
            <p:nvPr/>
          </p:nvGrpSpPr>
          <p:grpSpPr>
            <a:xfrm>
              <a:off x="0" y="-1"/>
              <a:ext cx="1561717" cy="1953502"/>
              <a:chOff x="0" y="0"/>
              <a:chExt cx="1561716" cy="1953500"/>
            </a:xfrm>
          </p:grpSpPr>
          <p:sp>
            <p:nvSpPr>
              <p:cNvPr id="267" name="Shape 91"/>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68" name="Shape 92"/>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69" name="Shape 93"/>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70" name="Shape 94"/>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71" name="Shape 95"/>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72" name="Shape 96"/>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60"/>
                                        </p:tgtEl>
                                        <p:attrNameLst>
                                          <p:attrName>style.visibility</p:attrName>
                                        </p:attrNameLst>
                                      </p:cBhvr>
                                      <p:to>
                                        <p:strVal val="visible"/>
                                      </p:to>
                                    </p:set>
                                    <p:anim calcmode="lin" valueType="num">
                                      <p:cBhvr>
                                        <p:cTn id="7" dur="500" fill="hold"/>
                                        <p:tgtEl>
                                          <p:spTgt spid="260"/>
                                        </p:tgtEl>
                                        <p:attrNameLst>
                                          <p:attrName>ppt_w</p:attrName>
                                        </p:attrNameLst>
                                      </p:cBhvr>
                                      <p:tavLst>
                                        <p:tav tm="0">
                                          <p:val>
                                            <p:fltVal val="0"/>
                                          </p:val>
                                        </p:tav>
                                        <p:tav tm="100000">
                                          <p:val>
                                            <p:strVal val="#ppt_w"/>
                                          </p:val>
                                        </p:tav>
                                      </p:tavLst>
                                    </p:anim>
                                    <p:anim calcmode="lin" valueType="num">
                                      <p:cBhvr>
                                        <p:cTn id="8" dur="500" fill="hold"/>
                                        <p:tgtEl>
                                          <p:spTgt spid="260"/>
                                        </p:tgtEl>
                                        <p:attrNameLst>
                                          <p:attrName>ppt_h</p:attrName>
                                        </p:attrNameLst>
                                      </p:cBhvr>
                                      <p:tavLst>
                                        <p:tav tm="0">
                                          <p:val>
                                            <p:fltVal val="0"/>
                                          </p:val>
                                        </p:tav>
                                        <p:tav tm="100000">
                                          <p:val>
                                            <p:strVal val="#ppt_h"/>
                                          </p:val>
                                        </p:tav>
                                      </p:tavLst>
                                    </p:anim>
                                    <p:animEffect transition="in" filter="fade">
                                      <p:cBhvr>
                                        <p:cTn id="9" dur="500"/>
                                        <p:tgtEl>
                                          <p:spTgt spid="260"/>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fade">
                                      <p:cBhvr>
                                        <p:cTn id="13" dur="500"/>
                                        <p:tgtEl>
                                          <p:spTgt spid="264"/>
                                        </p:tgtEl>
                                      </p:cBhvr>
                                    </p:animEffect>
                                  </p:childTnLst>
                                </p:cTn>
                              </p:par>
                              <p:par>
                                <p:cTn id="14" presetID="32" presetClass="emph" presetSubtype="0" fill="hold" nodeType="withEffect">
                                  <p:stCondLst>
                                    <p:cond delay="0"/>
                                  </p:stCondLst>
                                  <p:childTnLst>
                                    <p:animRot by="120000">
                                      <p:cBhvr>
                                        <p:cTn id="15" dur="100" fill="hold">
                                          <p:stCondLst>
                                            <p:cond delay="0"/>
                                          </p:stCondLst>
                                        </p:cTn>
                                        <p:tgtEl>
                                          <p:spTgt spid="264"/>
                                        </p:tgtEl>
                                        <p:attrNameLst>
                                          <p:attrName>r</p:attrName>
                                        </p:attrNameLst>
                                      </p:cBhvr>
                                    </p:animRot>
                                    <p:animRot by="-240000">
                                      <p:cBhvr>
                                        <p:cTn id="16" dur="200" fill="hold">
                                          <p:stCondLst>
                                            <p:cond delay="200"/>
                                          </p:stCondLst>
                                        </p:cTn>
                                        <p:tgtEl>
                                          <p:spTgt spid="264"/>
                                        </p:tgtEl>
                                        <p:attrNameLst>
                                          <p:attrName>r</p:attrName>
                                        </p:attrNameLst>
                                      </p:cBhvr>
                                    </p:animRot>
                                    <p:animRot by="240000">
                                      <p:cBhvr>
                                        <p:cTn id="17" dur="200" fill="hold">
                                          <p:stCondLst>
                                            <p:cond delay="400"/>
                                          </p:stCondLst>
                                        </p:cTn>
                                        <p:tgtEl>
                                          <p:spTgt spid="264"/>
                                        </p:tgtEl>
                                        <p:attrNameLst>
                                          <p:attrName>r</p:attrName>
                                        </p:attrNameLst>
                                      </p:cBhvr>
                                    </p:animRot>
                                    <p:animRot by="-240000">
                                      <p:cBhvr>
                                        <p:cTn id="18" dur="200" fill="hold">
                                          <p:stCondLst>
                                            <p:cond delay="600"/>
                                          </p:stCondLst>
                                        </p:cTn>
                                        <p:tgtEl>
                                          <p:spTgt spid="264"/>
                                        </p:tgtEl>
                                        <p:attrNameLst>
                                          <p:attrName>r</p:attrName>
                                        </p:attrNameLst>
                                      </p:cBhvr>
                                    </p:animRot>
                                    <p:animRot by="120000">
                                      <p:cBhvr>
                                        <p:cTn id="19" dur="200" fill="hold">
                                          <p:stCondLst>
                                            <p:cond delay="800"/>
                                          </p:stCondLst>
                                        </p:cTn>
                                        <p:tgtEl>
                                          <p:spTgt spid="26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Group 98"/>
          <p:cNvGrpSpPr/>
          <p:nvPr/>
        </p:nvGrpSpPr>
        <p:grpSpPr>
          <a:xfrm rot="1262012">
            <a:off x="286260" y="92772"/>
            <a:ext cx="673320" cy="842234"/>
            <a:chOff x="0" y="0"/>
            <a:chExt cx="1561716" cy="1953500"/>
          </a:xfrm>
        </p:grpSpPr>
        <p:grpSp>
          <p:nvGrpSpPr>
            <p:cNvPr id="184" name="Group 90"/>
            <p:cNvGrpSpPr/>
            <p:nvPr/>
          </p:nvGrpSpPr>
          <p:grpSpPr>
            <a:xfrm>
              <a:off x="622299" y="723900"/>
              <a:ext cx="539187" cy="576209"/>
              <a:chOff x="0" y="0"/>
              <a:chExt cx="539185" cy="576208"/>
            </a:xfrm>
          </p:grpSpPr>
          <p:sp>
            <p:nvSpPr>
              <p:cNvPr id="248" name="Shape 88"/>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9" name="Shape 89"/>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85" name="Group 97"/>
            <p:cNvGrpSpPr/>
            <p:nvPr/>
          </p:nvGrpSpPr>
          <p:grpSpPr>
            <a:xfrm>
              <a:off x="0" y="-1"/>
              <a:ext cx="1561717" cy="1953502"/>
              <a:chOff x="0" y="0"/>
              <a:chExt cx="1561716" cy="1953500"/>
            </a:xfrm>
          </p:grpSpPr>
          <p:sp>
            <p:nvSpPr>
              <p:cNvPr id="186" name="Shape 91"/>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7" name="Shape 92"/>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8" name="Shape 93"/>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9" name="Shape 94"/>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6" name="Shape 95"/>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7" name="Shape 96"/>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50" name="文本框 249"/>
          <p:cNvSpPr txBox="1"/>
          <p:nvPr/>
        </p:nvSpPr>
        <p:spPr>
          <a:xfrm>
            <a:off x="1279202" y="301617"/>
            <a:ext cx="2470996" cy="523220"/>
          </a:xfrm>
          <a:prstGeom prst="rect">
            <a:avLst/>
          </a:prstGeom>
          <a:noFill/>
        </p:spPr>
        <p:txBody>
          <a:bodyPr wrap="square" rtlCol="0">
            <a:spAutoFit/>
          </a:bodyPr>
          <a:lstStyle/>
          <a:p>
            <a:pPr lvl="0"/>
            <a:r>
              <a:rPr lang="zh-CN" altLang="zh-CN" sz="2800" b="1" dirty="0">
                <a:solidFill>
                  <a:srgbClr val="1F4E79"/>
                </a:solidFill>
                <a:latin typeface="方正静蕾简体" panose="02000000000000000000" pitchFamily="2" charset="-122"/>
                <a:ea typeface="方正静蕾简体" panose="02000000000000000000" pitchFamily="2" charset="-122"/>
              </a:rPr>
              <a:t>交互设计</a:t>
            </a:r>
          </a:p>
        </p:txBody>
      </p:sp>
      <p:sp>
        <p:nvSpPr>
          <p:cNvPr id="54" name="任意多边形 53"/>
          <p:cNvSpPr/>
          <p:nvPr/>
        </p:nvSpPr>
        <p:spPr>
          <a:xfrm rot="10800000">
            <a:off x="1279201" y="1489433"/>
            <a:ext cx="3132541" cy="4364611"/>
          </a:xfrm>
          <a:custGeom>
            <a:avLst/>
            <a:gdLst>
              <a:gd name="connsiteX0" fmla="*/ 220909 w 3116901"/>
              <a:gd name="connsiteY0" fmla="*/ 465131 h 1901593"/>
              <a:gd name="connsiteX1" fmla="*/ 230434 w 3116901"/>
              <a:gd name="connsiteY1" fmla="*/ 1674806 h 1901593"/>
              <a:gd name="connsiteX2" fmla="*/ 2592634 w 3116901"/>
              <a:gd name="connsiteY2" fmla="*/ 1760531 h 1901593"/>
              <a:gd name="connsiteX3" fmla="*/ 2916484 w 3116901"/>
              <a:gd name="connsiteY3" fmla="*/ 160331 h 1901593"/>
              <a:gd name="connsiteX4" fmla="*/ 97084 w 3116901"/>
              <a:gd name="connsiteY4" fmla="*/ 141281 h 1901593"/>
              <a:gd name="connsiteX0-1" fmla="*/ 140036 w 3217003"/>
              <a:gd name="connsiteY0-2" fmla="*/ 227006 h 1913305"/>
              <a:gd name="connsiteX1-3" fmla="*/ 330536 w 3217003"/>
              <a:gd name="connsiteY1-4" fmla="*/ 1674806 h 1913305"/>
              <a:gd name="connsiteX2-5" fmla="*/ 2692736 w 3217003"/>
              <a:gd name="connsiteY2-6" fmla="*/ 1760531 h 1913305"/>
              <a:gd name="connsiteX3-7" fmla="*/ 3016586 w 3217003"/>
              <a:gd name="connsiteY3-8" fmla="*/ 160331 h 1913305"/>
              <a:gd name="connsiteX4-9" fmla="*/ 197186 w 3217003"/>
              <a:gd name="connsiteY4-10" fmla="*/ 141281 h 1913305"/>
              <a:gd name="connsiteX0-11" fmla="*/ 62188 w 3139155"/>
              <a:gd name="connsiteY0-12" fmla="*/ 227006 h 1913305"/>
              <a:gd name="connsiteX1-13" fmla="*/ 252688 w 3139155"/>
              <a:gd name="connsiteY1-14" fmla="*/ 1674806 h 1913305"/>
              <a:gd name="connsiteX2-15" fmla="*/ 2614888 w 3139155"/>
              <a:gd name="connsiteY2-16" fmla="*/ 1760531 h 1913305"/>
              <a:gd name="connsiteX3-17" fmla="*/ 2938738 w 3139155"/>
              <a:gd name="connsiteY3-18" fmla="*/ 160331 h 1913305"/>
              <a:gd name="connsiteX4-19" fmla="*/ 119338 w 3139155"/>
              <a:gd name="connsiteY4-20" fmla="*/ 141281 h 1913305"/>
              <a:gd name="connsiteX0-21" fmla="*/ 95605 w 3174752"/>
              <a:gd name="connsiteY0-22" fmla="*/ 227006 h 1967205"/>
              <a:gd name="connsiteX1-23" fmla="*/ 228955 w 3174752"/>
              <a:gd name="connsiteY1-24" fmla="*/ 1779581 h 1967205"/>
              <a:gd name="connsiteX2-25" fmla="*/ 2648305 w 3174752"/>
              <a:gd name="connsiteY2-26" fmla="*/ 1760531 h 1967205"/>
              <a:gd name="connsiteX3-27" fmla="*/ 2972155 w 3174752"/>
              <a:gd name="connsiteY3-28" fmla="*/ 160331 h 1967205"/>
              <a:gd name="connsiteX4-29" fmla="*/ 152755 w 3174752"/>
              <a:gd name="connsiteY4-30" fmla="*/ 141281 h 1967205"/>
              <a:gd name="connsiteX0-31" fmla="*/ 0 w 3079147"/>
              <a:gd name="connsiteY0-32" fmla="*/ 227006 h 1902586"/>
              <a:gd name="connsiteX1-33" fmla="*/ 133350 w 3079147"/>
              <a:gd name="connsiteY1-34" fmla="*/ 1779581 h 1902586"/>
              <a:gd name="connsiteX2-35" fmla="*/ 2552700 w 3079147"/>
              <a:gd name="connsiteY2-36" fmla="*/ 1760531 h 1902586"/>
              <a:gd name="connsiteX3-37" fmla="*/ 2876550 w 3079147"/>
              <a:gd name="connsiteY3-38" fmla="*/ 160331 h 1902586"/>
              <a:gd name="connsiteX4-39" fmla="*/ 57150 w 3079147"/>
              <a:gd name="connsiteY4-40" fmla="*/ 141281 h 1902586"/>
              <a:gd name="connsiteX0-41" fmla="*/ 9625 w 3090241"/>
              <a:gd name="connsiteY0-42" fmla="*/ 227006 h 1933691"/>
              <a:gd name="connsiteX1-43" fmla="*/ 104875 w 3090241"/>
              <a:gd name="connsiteY1-44" fmla="*/ 1846256 h 1933691"/>
              <a:gd name="connsiteX2-45" fmla="*/ 2562325 w 3090241"/>
              <a:gd name="connsiteY2-46" fmla="*/ 1760531 h 1933691"/>
              <a:gd name="connsiteX3-47" fmla="*/ 2886175 w 3090241"/>
              <a:gd name="connsiteY3-48" fmla="*/ 160331 h 1933691"/>
              <a:gd name="connsiteX4-49" fmla="*/ 66775 w 3090241"/>
              <a:gd name="connsiteY4-50" fmla="*/ 141281 h 1933691"/>
              <a:gd name="connsiteX0-51" fmla="*/ 145124 w 3382515"/>
              <a:gd name="connsiteY0-52" fmla="*/ 229650 h 2029685"/>
              <a:gd name="connsiteX1-53" fmla="*/ 240374 w 3382515"/>
              <a:gd name="connsiteY1-54" fmla="*/ 1848900 h 2029685"/>
              <a:gd name="connsiteX2-55" fmla="*/ 3040724 w 3382515"/>
              <a:gd name="connsiteY2-56" fmla="*/ 1801275 h 2029685"/>
              <a:gd name="connsiteX3-57" fmla="*/ 3021674 w 3382515"/>
              <a:gd name="connsiteY3-58" fmla="*/ 162975 h 2029685"/>
              <a:gd name="connsiteX4-59" fmla="*/ 202274 w 3382515"/>
              <a:gd name="connsiteY4-60" fmla="*/ 143925 h 2029685"/>
              <a:gd name="connsiteX0-61" fmla="*/ 145124 w 3267646"/>
              <a:gd name="connsiteY0-62" fmla="*/ 229650 h 1964648"/>
              <a:gd name="connsiteX1-63" fmla="*/ 240374 w 3267646"/>
              <a:gd name="connsiteY1-64" fmla="*/ 1848900 h 1964648"/>
              <a:gd name="connsiteX2-65" fmla="*/ 3040724 w 3267646"/>
              <a:gd name="connsiteY2-66" fmla="*/ 1801275 h 1964648"/>
              <a:gd name="connsiteX3-67" fmla="*/ 3021674 w 3267646"/>
              <a:gd name="connsiteY3-68" fmla="*/ 162975 h 1964648"/>
              <a:gd name="connsiteX4-69" fmla="*/ 202274 w 3267646"/>
              <a:gd name="connsiteY4-70" fmla="*/ 143925 h 1964648"/>
              <a:gd name="connsiteX0-71" fmla="*/ 0 w 3122522"/>
              <a:gd name="connsiteY0-72" fmla="*/ 229650 h 1880061"/>
              <a:gd name="connsiteX1-73" fmla="*/ 95250 w 3122522"/>
              <a:gd name="connsiteY1-74" fmla="*/ 1848900 h 1880061"/>
              <a:gd name="connsiteX2-75" fmla="*/ 2895600 w 3122522"/>
              <a:gd name="connsiteY2-76" fmla="*/ 1801275 h 1880061"/>
              <a:gd name="connsiteX3-77" fmla="*/ 2876550 w 3122522"/>
              <a:gd name="connsiteY3-78" fmla="*/ 162975 h 1880061"/>
              <a:gd name="connsiteX4-79" fmla="*/ 57150 w 3122522"/>
              <a:gd name="connsiteY4-80" fmla="*/ 143925 h 1880061"/>
              <a:gd name="connsiteX0-81" fmla="*/ 0 w 3028753"/>
              <a:gd name="connsiteY0-82" fmla="*/ 170255 h 1820666"/>
              <a:gd name="connsiteX1-83" fmla="*/ 95250 w 3028753"/>
              <a:gd name="connsiteY1-84" fmla="*/ 1789505 h 1820666"/>
              <a:gd name="connsiteX2-85" fmla="*/ 2895600 w 3028753"/>
              <a:gd name="connsiteY2-86" fmla="*/ 1741880 h 1820666"/>
              <a:gd name="connsiteX3-87" fmla="*/ 2876550 w 3028753"/>
              <a:gd name="connsiteY3-88" fmla="*/ 103580 h 1820666"/>
              <a:gd name="connsiteX4-89" fmla="*/ 57150 w 3028753"/>
              <a:gd name="connsiteY4-90" fmla="*/ 84530 h 1820666"/>
              <a:gd name="connsiteX0-91" fmla="*/ 0 w 2990850"/>
              <a:gd name="connsiteY0-92" fmla="*/ 163901 h 1814312"/>
              <a:gd name="connsiteX1-93" fmla="*/ 95250 w 2990850"/>
              <a:gd name="connsiteY1-94" fmla="*/ 1783151 h 1814312"/>
              <a:gd name="connsiteX2-95" fmla="*/ 2895600 w 2990850"/>
              <a:gd name="connsiteY2-96" fmla="*/ 1735526 h 1814312"/>
              <a:gd name="connsiteX3-97" fmla="*/ 2876550 w 2990850"/>
              <a:gd name="connsiteY3-98" fmla="*/ 97226 h 1814312"/>
              <a:gd name="connsiteX4-99" fmla="*/ 57150 w 2990850"/>
              <a:gd name="connsiteY4-100" fmla="*/ 78176 h 1814312"/>
              <a:gd name="connsiteX0-101" fmla="*/ 0 w 2990850"/>
              <a:gd name="connsiteY0-102" fmla="*/ 126072 h 1776483"/>
              <a:gd name="connsiteX1-103" fmla="*/ 95250 w 2990850"/>
              <a:gd name="connsiteY1-104" fmla="*/ 1745322 h 1776483"/>
              <a:gd name="connsiteX2-105" fmla="*/ 2895600 w 2990850"/>
              <a:gd name="connsiteY2-106" fmla="*/ 1697697 h 1776483"/>
              <a:gd name="connsiteX3-107" fmla="*/ 2876550 w 2990850"/>
              <a:gd name="connsiteY3-108" fmla="*/ 59397 h 1776483"/>
              <a:gd name="connsiteX4-109" fmla="*/ 57150 w 2990850"/>
              <a:gd name="connsiteY4-110" fmla="*/ 40347 h 1776483"/>
              <a:gd name="connsiteX0-111" fmla="*/ 0 w 2990850"/>
              <a:gd name="connsiteY0-112" fmla="*/ 143502 h 1793913"/>
              <a:gd name="connsiteX1-113" fmla="*/ 95250 w 2990850"/>
              <a:gd name="connsiteY1-114" fmla="*/ 1762752 h 1793913"/>
              <a:gd name="connsiteX2-115" fmla="*/ 2895600 w 2990850"/>
              <a:gd name="connsiteY2-116" fmla="*/ 1715127 h 1793913"/>
              <a:gd name="connsiteX3-117" fmla="*/ 2876550 w 2990850"/>
              <a:gd name="connsiteY3-118" fmla="*/ 76827 h 1793913"/>
              <a:gd name="connsiteX4-119" fmla="*/ 57157 w 2990850"/>
              <a:gd name="connsiteY4-120" fmla="*/ 21960 h 1793913"/>
              <a:gd name="connsiteX0-121" fmla="*/ 0 w 2990850"/>
              <a:gd name="connsiteY0-122" fmla="*/ 129425 h 1779836"/>
              <a:gd name="connsiteX1-123" fmla="*/ 95250 w 2990850"/>
              <a:gd name="connsiteY1-124" fmla="*/ 1748675 h 1779836"/>
              <a:gd name="connsiteX2-125" fmla="*/ 2895600 w 2990850"/>
              <a:gd name="connsiteY2-126" fmla="*/ 1701050 h 1779836"/>
              <a:gd name="connsiteX3-127" fmla="*/ 2876550 w 2990850"/>
              <a:gd name="connsiteY3-128" fmla="*/ 62750 h 1779836"/>
              <a:gd name="connsiteX4-129" fmla="*/ 57157 w 2990850"/>
              <a:gd name="connsiteY4-130" fmla="*/ 7883 h 1779836"/>
              <a:gd name="connsiteX0-131" fmla="*/ 147644 w 3157351"/>
              <a:gd name="connsiteY0-132" fmla="*/ 129424 h 1873348"/>
              <a:gd name="connsiteX1-133" fmla="*/ 242894 w 3157351"/>
              <a:gd name="connsiteY1-134" fmla="*/ 1748674 h 1873348"/>
              <a:gd name="connsiteX2-135" fmla="*/ 3077758 w 3157351"/>
              <a:gd name="connsiteY2-136" fmla="*/ 1727406 h 1873348"/>
              <a:gd name="connsiteX3-137" fmla="*/ 3024194 w 3157351"/>
              <a:gd name="connsiteY3-138" fmla="*/ 62749 h 1873348"/>
              <a:gd name="connsiteX4-139" fmla="*/ 204801 w 3157351"/>
              <a:gd name="connsiteY4-140" fmla="*/ 7882 h 1873348"/>
              <a:gd name="connsiteX0-141" fmla="*/ 0 w 3009707"/>
              <a:gd name="connsiteY0-142" fmla="*/ 129424 h 1780242"/>
              <a:gd name="connsiteX1-143" fmla="*/ 95250 w 3009707"/>
              <a:gd name="connsiteY1-144" fmla="*/ 1748674 h 1780242"/>
              <a:gd name="connsiteX2-145" fmla="*/ 2930114 w 3009707"/>
              <a:gd name="connsiteY2-146" fmla="*/ 1727406 h 1780242"/>
              <a:gd name="connsiteX3-147" fmla="*/ 2876550 w 3009707"/>
              <a:gd name="connsiteY3-148" fmla="*/ 62749 h 1780242"/>
              <a:gd name="connsiteX4-149" fmla="*/ 57157 w 3009707"/>
              <a:gd name="connsiteY4-150" fmla="*/ 7882 h 1780242"/>
              <a:gd name="connsiteX0-151" fmla="*/ 0 w 3009707"/>
              <a:gd name="connsiteY0-152" fmla="*/ 121542 h 1772360"/>
              <a:gd name="connsiteX1-153" fmla="*/ 95250 w 3009707"/>
              <a:gd name="connsiteY1-154" fmla="*/ 1740792 h 1772360"/>
              <a:gd name="connsiteX2-155" fmla="*/ 2930114 w 3009707"/>
              <a:gd name="connsiteY2-156" fmla="*/ 1719524 h 1772360"/>
              <a:gd name="connsiteX3-157" fmla="*/ 2876550 w 3009707"/>
              <a:gd name="connsiteY3-158" fmla="*/ 54867 h 1772360"/>
              <a:gd name="connsiteX4-159" fmla="*/ 57157 w 3009707"/>
              <a:gd name="connsiteY4-160" fmla="*/ 0 h 1772360"/>
              <a:gd name="connsiteX0-161" fmla="*/ 0 w 3009707"/>
              <a:gd name="connsiteY0-162" fmla="*/ 103971 h 1754789"/>
              <a:gd name="connsiteX1-163" fmla="*/ 95250 w 3009707"/>
              <a:gd name="connsiteY1-164" fmla="*/ 1723221 h 1754789"/>
              <a:gd name="connsiteX2-165" fmla="*/ 2930114 w 3009707"/>
              <a:gd name="connsiteY2-166" fmla="*/ 1701953 h 1754789"/>
              <a:gd name="connsiteX3-167" fmla="*/ 2876550 w 3009707"/>
              <a:gd name="connsiteY3-168" fmla="*/ 37296 h 1754789"/>
              <a:gd name="connsiteX4-169" fmla="*/ 57157 w 3009707"/>
              <a:gd name="connsiteY4-170" fmla="*/ 0 h 175478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09707" h="1754789">
                <a:moveTo>
                  <a:pt x="0" y="103971"/>
                </a:moveTo>
                <a:cubicBezTo>
                  <a:pt x="7143" y="715158"/>
                  <a:pt x="3805" y="1667741"/>
                  <a:pt x="95250" y="1723221"/>
                </a:cubicBezTo>
                <a:cubicBezTo>
                  <a:pt x="186695" y="1778701"/>
                  <a:pt x="2809464" y="1754340"/>
                  <a:pt x="2930114" y="1701953"/>
                </a:cubicBezTo>
                <a:cubicBezTo>
                  <a:pt x="3050764" y="1649566"/>
                  <a:pt x="3035300" y="142071"/>
                  <a:pt x="2876550" y="37296"/>
                </a:cubicBezTo>
                <a:cubicBezTo>
                  <a:pt x="2769570" y="11590"/>
                  <a:pt x="1569171" y="10687"/>
                  <a:pt x="57157" y="0"/>
                </a:cubicBezTo>
              </a:path>
            </a:pathLst>
          </a:custGeom>
          <a:solidFill>
            <a:schemeClr val="bg1"/>
          </a:solidFill>
          <a:ln w="31750"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grpSp>
        <p:nvGrpSpPr>
          <p:cNvPr id="55" name="组合 54"/>
          <p:cNvGrpSpPr/>
          <p:nvPr/>
        </p:nvGrpSpPr>
        <p:grpSpPr>
          <a:xfrm>
            <a:off x="1573487" y="4871789"/>
            <a:ext cx="311885" cy="312886"/>
            <a:chOff x="5837716" y="4304986"/>
            <a:chExt cx="519542" cy="521209"/>
          </a:xfrm>
          <a:solidFill>
            <a:schemeClr val="bg1"/>
          </a:solidFill>
        </p:grpSpPr>
        <p:sp>
          <p:nvSpPr>
            <p:cNvPr id="56" name="任意多边形 55"/>
            <p:cNvSpPr/>
            <p:nvPr/>
          </p:nvSpPr>
          <p:spPr>
            <a:xfrm>
              <a:off x="5837716" y="4304986"/>
              <a:ext cx="519542" cy="521209"/>
            </a:xfrm>
            <a:custGeom>
              <a:avLst/>
              <a:gdLst>
                <a:gd name="connsiteX0" fmla="*/ 6111936 w 6416813"/>
                <a:gd name="connsiteY0" fmla="*/ 519638 h 3001581"/>
                <a:gd name="connsiteX1" fmla="*/ 3290358 w 6416813"/>
                <a:gd name="connsiteY1" fmla="*/ 23250 h 3001581"/>
                <a:gd name="connsiteX2" fmla="*/ 103021 w 6416813"/>
                <a:gd name="connsiteY2" fmla="*/ 1029090 h 3001581"/>
                <a:gd name="connsiteX3" fmla="*/ 769227 w 6416813"/>
                <a:gd name="connsiteY3" fmla="*/ 2531318 h 3001581"/>
                <a:gd name="connsiteX4" fmla="*/ 272838 w 6416813"/>
                <a:gd name="connsiteY4" fmla="*/ 3001581 h 3001581"/>
                <a:gd name="connsiteX5" fmla="*/ 1539936 w 6416813"/>
                <a:gd name="connsiteY5" fmla="*/ 2688072 h 3001581"/>
                <a:gd name="connsiteX6" fmla="*/ 5824553 w 6416813"/>
                <a:gd name="connsiteY6" fmla="*/ 2648884 h 3001581"/>
                <a:gd name="connsiteX7" fmla="*/ 6111936 w 6416813"/>
                <a:gd name="connsiteY7" fmla="*/ 519638 h 3001581"/>
                <a:gd name="connsiteX0-1" fmla="*/ 6111936 w 6416813"/>
                <a:gd name="connsiteY0-2" fmla="*/ 519638 h 3001581"/>
                <a:gd name="connsiteX1-3" fmla="*/ 3290358 w 6416813"/>
                <a:gd name="connsiteY1-4" fmla="*/ 23250 h 3001581"/>
                <a:gd name="connsiteX2-5" fmla="*/ 103021 w 6416813"/>
                <a:gd name="connsiteY2-6" fmla="*/ 1029090 h 3001581"/>
                <a:gd name="connsiteX3-7" fmla="*/ 769227 w 6416813"/>
                <a:gd name="connsiteY3-8" fmla="*/ 2531318 h 3001581"/>
                <a:gd name="connsiteX4-9" fmla="*/ 272838 w 6416813"/>
                <a:gd name="connsiteY4-10" fmla="*/ 3001581 h 3001581"/>
                <a:gd name="connsiteX5-11" fmla="*/ 1539936 w 6416813"/>
                <a:gd name="connsiteY5-12" fmla="*/ 2688072 h 3001581"/>
                <a:gd name="connsiteX6-13" fmla="*/ 5824553 w 6416813"/>
                <a:gd name="connsiteY6-14" fmla="*/ 2648884 h 3001581"/>
                <a:gd name="connsiteX7-15" fmla="*/ 6111936 w 6416813"/>
                <a:gd name="connsiteY7-16" fmla="*/ 519638 h 3001581"/>
                <a:gd name="connsiteX0-17" fmla="*/ 6111936 w 6416813"/>
                <a:gd name="connsiteY0-18" fmla="*/ 519638 h 3001581"/>
                <a:gd name="connsiteX1-19" fmla="*/ 3290358 w 6416813"/>
                <a:gd name="connsiteY1-20" fmla="*/ 23250 h 3001581"/>
                <a:gd name="connsiteX2-21" fmla="*/ 103021 w 6416813"/>
                <a:gd name="connsiteY2-22" fmla="*/ 1029090 h 3001581"/>
                <a:gd name="connsiteX3-23" fmla="*/ 769227 w 6416813"/>
                <a:gd name="connsiteY3-24" fmla="*/ 2531318 h 3001581"/>
                <a:gd name="connsiteX4-25" fmla="*/ 272838 w 6416813"/>
                <a:gd name="connsiteY4-26" fmla="*/ 3001581 h 3001581"/>
                <a:gd name="connsiteX5-27" fmla="*/ 1539936 w 6416813"/>
                <a:gd name="connsiteY5-28" fmla="*/ 2688072 h 3001581"/>
                <a:gd name="connsiteX6-29" fmla="*/ 5824553 w 6416813"/>
                <a:gd name="connsiteY6-30" fmla="*/ 2648884 h 3001581"/>
                <a:gd name="connsiteX7-31" fmla="*/ 6111936 w 6416813"/>
                <a:gd name="connsiteY7-32" fmla="*/ 519638 h 3001581"/>
                <a:gd name="connsiteX0-33" fmla="*/ 6072123 w 6377000"/>
                <a:gd name="connsiteY0-34" fmla="*/ 519638 h 3001581"/>
                <a:gd name="connsiteX1-35" fmla="*/ 3250545 w 6377000"/>
                <a:gd name="connsiteY1-36" fmla="*/ 23250 h 3001581"/>
                <a:gd name="connsiteX2-37" fmla="*/ 63208 w 6377000"/>
                <a:gd name="connsiteY2-38" fmla="*/ 1029090 h 3001581"/>
                <a:gd name="connsiteX3-39" fmla="*/ 729414 w 6377000"/>
                <a:gd name="connsiteY3-40" fmla="*/ 2531318 h 3001581"/>
                <a:gd name="connsiteX4-41" fmla="*/ 233025 w 6377000"/>
                <a:gd name="connsiteY4-42" fmla="*/ 3001581 h 3001581"/>
                <a:gd name="connsiteX5-43" fmla="*/ 1500123 w 6377000"/>
                <a:gd name="connsiteY5-44" fmla="*/ 2688072 h 3001581"/>
                <a:gd name="connsiteX6-45" fmla="*/ 5784740 w 6377000"/>
                <a:gd name="connsiteY6-46" fmla="*/ 2648884 h 3001581"/>
                <a:gd name="connsiteX7-47" fmla="*/ 6072123 w 6377000"/>
                <a:gd name="connsiteY7-48" fmla="*/ 519638 h 3001581"/>
                <a:gd name="connsiteX0-49" fmla="*/ 6202752 w 6463800"/>
                <a:gd name="connsiteY0-50" fmla="*/ 673348 h 2985474"/>
                <a:gd name="connsiteX1-51" fmla="*/ 3250545 w 6463800"/>
                <a:gd name="connsiteY1-52" fmla="*/ 7143 h 2985474"/>
                <a:gd name="connsiteX2-53" fmla="*/ 63208 w 6463800"/>
                <a:gd name="connsiteY2-54" fmla="*/ 1012983 h 2985474"/>
                <a:gd name="connsiteX3-55" fmla="*/ 729414 w 6463800"/>
                <a:gd name="connsiteY3-56" fmla="*/ 2515211 h 2985474"/>
                <a:gd name="connsiteX4-57" fmla="*/ 233025 w 6463800"/>
                <a:gd name="connsiteY4-58" fmla="*/ 2985474 h 2985474"/>
                <a:gd name="connsiteX5-59" fmla="*/ 1500123 w 6463800"/>
                <a:gd name="connsiteY5-60" fmla="*/ 2671965 h 2985474"/>
                <a:gd name="connsiteX6-61" fmla="*/ 5784740 w 6463800"/>
                <a:gd name="connsiteY6-62" fmla="*/ 2632777 h 2985474"/>
                <a:gd name="connsiteX7-63" fmla="*/ 6202752 w 6463800"/>
                <a:gd name="connsiteY7-64" fmla="*/ 673348 h 2985474"/>
                <a:gd name="connsiteX0-65" fmla="*/ 6202752 w 6463800"/>
                <a:gd name="connsiteY0-66" fmla="*/ 673348 h 3037725"/>
                <a:gd name="connsiteX1-67" fmla="*/ 3250545 w 6463800"/>
                <a:gd name="connsiteY1-68" fmla="*/ 7143 h 3037725"/>
                <a:gd name="connsiteX2-69" fmla="*/ 63208 w 6463800"/>
                <a:gd name="connsiteY2-70" fmla="*/ 1012983 h 3037725"/>
                <a:gd name="connsiteX3-71" fmla="*/ 729414 w 6463800"/>
                <a:gd name="connsiteY3-72" fmla="*/ 2515211 h 3037725"/>
                <a:gd name="connsiteX4-73" fmla="*/ 533471 w 6463800"/>
                <a:gd name="connsiteY4-74" fmla="*/ 3037725 h 3037725"/>
                <a:gd name="connsiteX5-75" fmla="*/ 1500123 w 6463800"/>
                <a:gd name="connsiteY5-76" fmla="*/ 2671965 h 3037725"/>
                <a:gd name="connsiteX6-77" fmla="*/ 5784740 w 6463800"/>
                <a:gd name="connsiteY6-78" fmla="*/ 2632777 h 3037725"/>
                <a:gd name="connsiteX7-79" fmla="*/ 6202752 w 6463800"/>
                <a:gd name="connsiteY7-80" fmla="*/ 673348 h 3037725"/>
                <a:gd name="connsiteX0-81" fmla="*/ 6202752 w 6399662"/>
                <a:gd name="connsiteY0-82" fmla="*/ 673568 h 3037945"/>
                <a:gd name="connsiteX1-83" fmla="*/ 3250545 w 6399662"/>
                <a:gd name="connsiteY1-84" fmla="*/ 7363 h 3037945"/>
                <a:gd name="connsiteX2-85" fmla="*/ 63208 w 6399662"/>
                <a:gd name="connsiteY2-86" fmla="*/ 1013203 h 3037945"/>
                <a:gd name="connsiteX3-87" fmla="*/ 729414 w 6399662"/>
                <a:gd name="connsiteY3-88" fmla="*/ 2515431 h 3037945"/>
                <a:gd name="connsiteX4-89" fmla="*/ 533471 w 6399662"/>
                <a:gd name="connsiteY4-90" fmla="*/ 3037945 h 3037945"/>
                <a:gd name="connsiteX5-91" fmla="*/ 1500123 w 6399662"/>
                <a:gd name="connsiteY5-92" fmla="*/ 2672185 h 3037945"/>
                <a:gd name="connsiteX6-93" fmla="*/ 5614923 w 6399662"/>
                <a:gd name="connsiteY6-94" fmla="*/ 2698311 h 3037945"/>
                <a:gd name="connsiteX7-95" fmla="*/ 6202752 w 6399662"/>
                <a:gd name="connsiteY7-96" fmla="*/ 673568 h 3037945"/>
                <a:gd name="connsiteX0-97" fmla="*/ 6202752 w 6427727"/>
                <a:gd name="connsiteY0-98" fmla="*/ 673568 h 3037945"/>
                <a:gd name="connsiteX1-99" fmla="*/ 3250545 w 6427727"/>
                <a:gd name="connsiteY1-100" fmla="*/ 7363 h 3037945"/>
                <a:gd name="connsiteX2-101" fmla="*/ 63208 w 6427727"/>
                <a:gd name="connsiteY2-102" fmla="*/ 1013203 h 3037945"/>
                <a:gd name="connsiteX3-103" fmla="*/ 729414 w 6427727"/>
                <a:gd name="connsiteY3-104" fmla="*/ 2515431 h 3037945"/>
                <a:gd name="connsiteX4-105" fmla="*/ 533471 w 6427727"/>
                <a:gd name="connsiteY4-106" fmla="*/ 3037945 h 3037945"/>
                <a:gd name="connsiteX5-107" fmla="*/ 1500123 w 6427727"/>
                <a:gd name="connsiteY5-108" fmla="*/ 2672185 h 3037945"/>
                <a:gd name="connsiteX6-109" fmla="*/ 5614923 w 6427727"/>
                <a:gd name="connsiteY6-110" fmla="*/ 2698311 h 3037945"/>
                <a:gd name="connsiteX7-111" fmla="*/ 6202752 w 6427727"/>
                <a:gd name="connsiteY7-112" fmla="*/ 673568 h 3037945"/>
                <a:gd name="connsiteX0-113" fmla="*/ 6202752 w 6427727"/>
                <a:gd name="connsiteY0-114" fmla="*/ 666268 h 3030645"/>
                <a:gd name="connsiteX1-115" fmla="*/ 3250545 w 6427727"/>
                <a:gd name="connsiteY1-116" fmla="*/ 63 h 3030645"/>
                <a:gd name="connsiteX2-117" fmla="*/ 63208 w 6427727"/>
                <a:gd name="connsiteY2-118" fmla="*/ 1005903 h 3030645"/>
                <a:gd name="connsiteX3-119" fmla="*/ 729414 w 6427727"/>
                <a:gd name="connsiteY3-120" fmla="*/ 2508131 h 3030645"/>
                <a:gd name="connsiteX4-121" fmla="*/ 533471 w 6427727"/>
                <a:gd name="connsiteY4-122" fmla="*/ 3030645 h 3030645"/>
                <a:gd name="connsiteX5-123" fmla="*/ 1500123 w 6427727"/>
                <a:gd name="connsiteY5-124" fmla="*/ 2664885 h 3030645"/>
                <a:gd name="connsiteX6-125" fmla="*/ 5614923 w 6427727"/>
                <a:gd name="connsiteY6-126" fmla="*/ 2691011 h 3030645"/>
                <a:gd name="connsiteX7-127" fmla="*/ 6202752 w 6427727"/>
                <a:gd name="connsiteY7-128" fmla="*/ 666268 h 3030645"/>
                <a:gd name="connsiteX0-129" fmla="*/ 6202752 w 6445028"/>
                <a:gd name="connsiteY0-130" fmla="*/ 666309 h 3030686"/>
                <a:gd name="connsiteX1-131" fmla="*/ 3250545 w 6445028"/>
                <a:gd name="connsiteY1-132" fmla="*/ 104 h 3030686"/>
                <a:gd name="connsiteX2-133" fmla="*/ 63208 w 6445028"/>
                <a:gd name="connsiteY2-134" fmla="*/ 1005944 h 3030686"/>
                <a:gd name="connsiteX3-135" fmla="*/ 729414 w 6445028"/>
                <a:gd name="connsiteY3-136" fmla="*/ 2508172 h 3030686"/>
                <a:gd name="connsiteX4-137" fmla="*/ 533471 w 6445028"/>
                <a:gd name="connsiteY4-138" fmla="*/ 3030686 h 3030686"/>
                <a:gd name="connsiteX5-139" fmla="*/ 1500123 w 6445028"/>
                <a:gd name="connsiteY5-140" fmla="*/ 2664926 h 3030686"/>
                <a:gd name="connsiteX6-141" fmla="*/ 5614923 w 6445028"/>
                <a:gd name="connsiteY6-142" fmla="*/ 2691052 h 3030686"/>
                <a:gd name="connsiteX7-143" fmla="*/ 6202752 w 6445028"/>
                <a:gd name="connsiteY7-144" fmla="*/ 666309 h 3030686"/>
                <a:gd name="connsiteX0-145" fmla="*/ 6202752 w 6445028"/>
                <a:gd name="connsiteY0-146" fmla="*/ 666309 h 3030686"/>
                <a:gd name="connsiteX1-147" fmla="*/ 3250545 w 6445028"/>
                <a:gd name="connsiteY1-148" fmla="*/ 104 h 3030686"/>
                <a:gd name="connsiteX2-149" fmla="*/ 63208 w 6445028"/>
                <a:gd name="connsiteY2-150" fmla="*/ 1005944 h 3030686"/>
                <a:gd name="connsiteX3-151" fmla="*/ 729414 w 6445028"/>
                <a:gd name="connsiteY3-152" fmla="*/ 2508172 h 3030686"/>
                <a:gd name="connsiteX4-153" fmla="*/ 533465 w 6445028"/>
                <a:gd name="connsiteY4-154" fmla="*/ 3030686 h 3030686"/>
                <a:gd name="connsiteX5-155" fmla="*/ 1500123 w 6445028"/>
                <a:gd name="connsiteY5-156" fmla="*/ 2664926 h 3030686"/>
                <a:gd name="connsiteX6-157" fmla="*/ 5614923 w 6445028"/>
                <a:gd name="connsiteY6-158" fmla="*/ 2691052 h 3030686"/>
                <a:gd name="connsiteX7-159" fmla="*/ 6202752 w 6445028"/>
                <a:gd name="connsiteY7-160" fmla="*/ 666309 h 3030686"/>
                <a:gd name="connsiteX0-161" fmla="*/ 6202752 w 6407539"/>
                <a:gd name="connsiteY0-162" fmla="*/ 666309 h 3030686"/>
                <a:gd name="connsiteX1-163" fmla="*/ 3250545 w 6407539"/>
                <a:gd name="connsiteY1-164" fmla="*/ 104 h 3030686"/>
                <a:gd name="connsiteX2-165" fmla="*/ 63208 w 6407539"/>
                <a:gd name="connsiteY2-166" fmla="*/ 1005944 h 3030686"/>
                <a:gd name="connsiteX3-167" fmla="*/ 729414 w 6407539"/>
                <a:gd name="connsiteY3-168" fmla="*/ 2508172 h 3030686"/>
                <a:gd name="connsiteX4-169" fmla="*/ 533465 w 6407539"/>
                <a:gd name="connsiteY4-170" fmla="*/ 3030686 h 3030686"/>
                <a:gd name="connsiteX5-171" fmla="*/ 1764697 w 6407539"/>
                <a:gd name="connsiteY5-172" fmla="*/ 2622298 h 3030686"/>
                <a:gd name="connsiteX6-173" fmla="*/ 5614923 w 6407539"/>
                <a:gd name="connsiteY6-174" fmla="*/ 2691052 h 3030686"/>
                <a:gd name="connsiteX7-175" fmla="*/ 6202752 w 6407539"/>
                <a:gd name="connsiteY7-176" fmla="*/ 666309 h 3030686"/>
                <a:gd name="connsiteX0-177" fmla="*/ 6202752 w 6407539"/>
                <a:gd name="connsiteY0-178" fmla="*/ 666309 h 3158564"/>
                <a:gd name="connsiteX1-179" fmla="*/ 3250545 w 6407539"/>
                <a:gd name="connsiteY1-180" fmla="*/ 104 h 3158564"/>
                <a:gd name="connsiteX2-181" fmla="*/ 63208 w 6407539"/>
                <a:gd name="connsiteY2-182" fmla="*/ 1005944 h 3158564"/>
                <a:gd name="connsiteX3-183" fmla="*/ 729414 w 6407539"/>
                <a:gd name="connsiteY3-184" fmla="*/ 2508172 h 3158564"/>
                <a:gd name="connsiteX4-185" fmla="*/ 268883 w 6407539"/>
                <a:gd name="connsiteY4-186" fmla="*/ 3158564 h 3158564"/>
                <a:gd name="connsiteX5-187" fmla="*/ 1764697 w 6407539"/>
                <a:gd name="connsiteY5-188" fmla="*/ 2622298 h 3158564"/>
                <a:gd name="connsiteX6-189" fmla="*/ 5614923 w 6407539"/>
                <a:gd name="connsiteY6-190" fmla="*/ 2691052 h 3158564"/>
                <a:gd name="connsiteX7-191" fmla="*/ 6202752 w 6407539"/>
                <a:gd name="connsiteY7-192" fmla="*/ 666309 h 3158564"/>
                <a:gd name="connsiteX0-193" fmla="*/ 6202752 w 6401458"/>
                <a:gd name="connsiteY0-194" fmla="*/ 666309 h 3158564"/>
                <a:gd name="connsiteX1-195" fmla="*/ 3250545 w 6401458"/>
                <a:gd name="connsiteY1-196" fmla="*/ 104 h 3158564"/>
                <a:gd name="connsiteX2-197" fmla="*/ 63208 w 6401458"/>
                <a:gd name="connsiteY2-198" fmla="*/ 1005944 h 3158564"/>
                <a:gd name="connsiteX3-199" fmla="*/ 729414 w 6401458"/>
                <a:gd name="connsiteY3-200" fmla="*/ 2508172 h 3158564"/>
                <a:gd name="connsiteX4-201" fmla="*/ 268883 w 6401458"/>
                <a:gd name="connsiteY4-202" fmla="*/ 3158564 h 3158564"/>
                <a:gd name="connsiteX5-203" fmla="*/ 1941085 w 6401458"/>
                <a:gd name="connsiteY5-204" fmla="*/ 2664918 h 3158564"/>
                <a:gd name="connsiteX6-205" fmla="*/ 5614923 w 6401458"/>
                <a:gd name="connsiteY6-206" fmla="*/ 2691052 h 3158564"/>
                <a:gd name="connsiteX7-207" fmla="*/ 6202752 w 6401458"/>
                <a:gd name="connsiteY7-208" fmla="*/ 666309 h 3158564"/>
                <a:gd name="connsiteX0-209" fmla="*/ 6202752 w 6573483"/>
                <a:gd name="connsiteY0-210" fmla="*/ 666309 h 3158564"/>
                <a:gd name="connsiteX1-211" fmla="*/ 3250545 w 6573483"/>
                <a:gd name="connsiteY1-212" fmla="*/ 104 h 3158564"/>
                <a:gd name="connsiteX2-213" fmla="*/ 63208 w 6573483"/>
                <a:gd name="connsiteY2-214" fmla="*/ 1005944 h 3158564"/>
                <a:gd name="connsiteX3-215" fmla="*/ 729414 w 6573483"/>
                <a:gd name="connsiteY3-216" fmla="*/ 2508172 h 3158564"/>
                <a:gd name="connsiteX4-217" fmla="*/ 268883 w 6573483"/>
                <a:gd name="connsiteY4-218" fmla="*/ 3158564 h 3158564"/>
                <a:gd name="connsiteX5-219" fmla="*/ 1941085 w 6573483"/>
                <a:gd name="connsiteY5-220" fmla="*/ 2664918 h 3158564"/>
                <a:gd name="connsiteX6-221" fmla="*/ 5614923 w 6573483"/>
                <a:gd name="connsiteY6-222" fmla="*/ 2691052 h 3158564"/>
                <a:gd name="connsiteX7-223" fmla="*/ 6202752 w 6573483"/>
                <a:gd name="connsiteY7-224" fmla="*/ 666309 h 3158564"/>
                <a:gd name="connsiteX0-225" fmla="*/ 6202752 w 6514152"/>
                <a:gd name="connsiteY0-226" fmla="*/ 666261 h 3158516"/>
                <a:gd name="connsiteX1-227" fmla="*/ 3250545 w 6514152"/>
                <a:gd name="connsiteY1-228" fmla="*/ 56 h 3158516"/>
                <a:gd name="connsiteX2-229" fmla="*/ 63208 w 6514152"/>
                <a:gd name="connsiteY2-230" fmla="*/ 1005896 h 3158516"/>
                <a:gd name="connsiteX3-231" fmla="*/ 729414 w 6514152"/>
                <a:gd name="connsiteY3-232" fmla="*/ 2508124 h 3158516"/>
                <a:gd name="connsiteX4-233" fmla="*/ 268883 w 6514152"/>
                <a:gd name="connsiteY4-234" fmla="*/ 3158516 h 3158516"/>
                <a:gd name="connsiteX5-235" fmla="*/ 1941085 w 6514152"/>
                <a:gd name="connsiteY5-236" fmla="*/ 2664870 h 3158516"/>
                <a:gd name="connsiteX6-237" fmla="*/ 5526726 w 6514152"/>
                <a:gd name="connsiteY6-238" fmla="*/ 2563129 h 3158516"/>
                <a:gd name="connsiteX7-239" fmla="*/ 6202752 w 6514152"/>
                <a:gd name="connsiteY7-240" fmla="*/ 666261 h 31585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514152" h="3158516">
                  <a:moveTo>
                    <a:pt x="6202752" y="666261"/>
                  </a:moveTo>
                  <a:cubicBezTo>
                    <a:pt x="5823389" y="239082"/>
                    <a:pt x="4286865" y="-4298"/>
                    <a:pt x="3250545" y="56"/>
                  </a:cubicBezTo>
                  <a:cubicBezTo>
                    <a:pt x="2214225" y="4410"/>
                    <a:pt x="365830" y="169874"/>
                    <a:pt x="63208" y="1005896"/>
                  </a:cubicBezTo>
                  <a:cubicBezTo>
                    <a:pt x="-239414" y="1841918"/>
                    <a:pt x="637974" y="2244690"/>
                    <a:pt x="729414" y="2508124"/>
                  </a:cubicBezTo>
                  <a:lnTo>
                    <a:pt x="268883" y="3158516"/>
                  </a:lnTo>
                  <a:lnTo>
                    <a:pt x="1941085" y="2664870"/>
                  </a:lnTo>
                  <a:cubicBezTo>
                    <a:pt x="2683491" y="2749779"/>
                    <a:pt x="4199102" y="3109355"/>
                    <a:pt x="5526726" y="2563129"/>
                  </a:cubicBezTo>
                  <a:cubicBezTo>
                    <a:pt x="6854350" y="2016903"/>
                    <a:pt x="6582115" y="1093440"/>
                    <a:pt x="6202752" y="666261"/>
                  </a:cubicBezTo>
                  <a:close/>
                </a:path>
              </a:pathLst>
            </a:custGeom>
            <a:grpFill/>
            <a:ln w="25400"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1"/>
            <p:cNvSpPr/>
            <p:nvPr/>
          </p:nvSpPr>
          <p:spPr>
            <a:xfrm>
              <a:off x="5951819" y="4491005"/>
              <a:ext cx="60991" cy="72000"/>
            </a:xfrm>
            <a:custGeom>
              <a:avLst/>
              <a:gdLst>
                <a:gd name="connsiteX0" fmla="*/ 0 w 471951"/>
                <a:gd name="connsiteY0" fmla="*/ 235976 h 471951"/>
                <a:gd name="connsiteX1" fmla="*/ 235976 w 471951"/>
                <a:gd name="connsiteY1" fmla="*/ 0 h 471951"/>
                <a:gd name="connsiteX2" fmla="*/ 471952 w 471951"/>
                <a:gd name="connsiteY2" fmla="*/ 235976 h 471951"/>
                <a:gd name="connsiteX3" fmla="*/ 235976 w 471951"/>
                <a:gd name="connsiteY3" fmla="*/ 471952 h 471951"/>
                <a:gd name="connsiteX4" fmla="*/ 0 w 471951"/>
                <a:gd name="connsiteY4" fmla="*/ 235976 h 471951"/>
                <a:gd name="connsiteX0-1" fmla="*/ 210 w 472162"/>
                <a:gd name="connsiteY0-2" fmla="*/ 224546 h 460522"/>
                <a:gd name="connsiteX1-3" fmla="*/ 270476 w 472162"/>
                <a:gd name="connsiteY1-4" fmla="*/ 0 h 460522"/>
                <a:gd name="connsiteX2-5" fmla="*/ 472162 w 472162"/>
                <a:gd name="connsiteY2-6" fmla="*/ 224546 h 460522"/>
                <a:gd name="connsiteX3-7" fmla="*/ 236186 w 472162"/>
                <a:gd name="connsiteY3-8" fmla="*/ 460522 h 460522"/>
                <a:gd name="connsiteX4-9" fmla="*/ 210 w 472162"/>
                <a:gd name="connsiteY4-10" fmla="*/ 224546 h 460522"/>
                <a:gd name="connsiteX0-11" fmla="*/ 1553 w 473505"/>
                <a:gd name="connsiteY0-12" fmla="*/ 224546 h 460522"/>
                <a:gd name="connsiteX1-13" fmla="*/ 271819 w 473505"/>
                <a:gd name="connsiteY1-14" fmla="*/ 0 h 460522"/>
                <a:gd name="connsiteX2-15" fmla="*/ 473505 w 473505"/>
                <a:gd name="connsiteY2-16" fmla="*/ 224546 h 460522"/>
                <a:gd name="connsiteX3-17" fmla="*/ 191809 w 473505"/>
                <a:gd name="connsiteY3-18" fmla="*/ 460522 h 460522"/>
                <a:gd name="connsiteX4-19" fmla="*/ 1553 w 473505"/>
                <a:gd name="connsiteY4-20" fmla="*/ 224546 h 4605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3505" h="460522">
                  <a:moveTo>
                    <a:pt x="1553" y="224546"/>
                  </a:moveTo>
                  <a:cubicBezTo>
                    <a:pt x="14888" y="147792"/>
                    <a:pt x="141493" y="0"/>
                    <a:pt x="271819" y="0"/>
                  </a:cubicBezTo>
                  <a:cubicBezTo>
                    <a:pt x="402145" y="0"/>
                    <a:pt x="473505" y="94220"/>
                    <a:pt x="473505" y="224546"/>
                  </a:cubicBezTo>
                  <a:cubicBezTo>
                    <a:pt x="473505" y="354872"/>
                    <a:pt x="322135" y="460522"/>
                    <a:pt x="191809" y="460522"/>
                  </a:cubicBezTo>
                  <a:cubicBezTo>
                    <a:pt x="61483" y="460522"/>
                    <a:pt x="-11782" y="301300"/>
                    <a:pt x="1553" y="224546"/>
                  </a:cubicBezTo>
                  <a:close/>
                </a:path>
              </a:pathLst>
            </a:custGeom>
            <a:grpFill/>
            <a:ln w="25400"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1"/>
            <p:cNvSpPr/>
            <p:nvPr/>
          </p:nvSpPr>
          <p:spPr>
            <a:xfrm>
              <a:off x="6067339" y="4491005"/>
              <a:ext cx="60991" cy="72000"/>
            </a:xfrm>
            <a:custGeom>
              <a:avLst/>
              <a:gdLst>
                <a:gd name="connsiteX0" fmla="*/ 0 w 471951"/>
                <a:gd name="connsiteY0" fmla="*/ 235976 h 471951"/>
                <a:gd name="connsiteX1" fmla="*/ 235976 w 471951"/>
                <a:gd name="connsiteY1" fmla="*/ 0 h 471951"/>
                <a:gd name="connsiteX2" fmla="*/ 471952 w 471951"/>
                <a:gd name="connsiteY2" fmla="*/ 235976 h 471951"/>
                <a:gd name="connsiteX3" fmla="*/ 235976 w 471951"/>
                <a:gd name="connsiteY3" fmla="*/ 471952 h 471951"/>
                <a:gd name="connsiteX4" fmla="*/ 0 w 471951"/>
                <a:gd name="connsiteY4" fmla="*/ 235976 h 471951"/>
                <a:gd name="connsiteX0-1" fmla="*/ 210 w 472162"/>
                <a:gd name="connsiteY0-2" fmla="*/ 224546 h 460522"/>
                <a:gd name="connsiteX1-3" fmla="*/ 270476 w 472162"/>
                <a:gd name="connsiteY1-4" fmla="*/ 0 h 460522"/>
                <a:gd name="connsiteX2-5" fmla="*/ 472162 w 472162"/>
                <a:gd name="connsiteY2-6" fmla="*/ 224546 h 460522"/>
                <a:gd name="connsiteX3-7" fmla="*/ 236186 w 472162"/>
                <a:gd name="connsiteY3-8" fmla="*/ 460522 h 460522"/>
                <a:gd name="connsiteX4-9" fmla="*/ 210 w 472162"/>
                <a:gd name="connsiteY4-10" fmla="*/ 224546 h 460522"/>
                <a:gd name="connsiteX0-11" fmla="*/ 1553 w 473505"/>
                <a:gd name="connsiteY0-12" fmla="*/ 224546 h 460522"/>
                <a:gd name="connsiteX1-13" fmla="*/ 271819 w 473505"/>
                <a:gd name="connsiteY1-14" fmla="*/ 0 h 460522"/>
                <a:gd name="connsiteX2-15" fmla="*/ 473505 w 473505"/>
                <a:gd name="connsiteY2-16" fmla="*/ 224546 h 460522"/>
                <a:gd name="connsiteX3-17" fmla="*/ 191809 w 473505"/>
                <a:gd name="connsiteY3-18" fmla="*/ 460522 h 460522"/>
                <a:gd name="connsiteX4-19" fmla="*/ 1553 w 473505"/>
                <a:gd name="connsiteY4-20" fmla="*/ 224546 h 4605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3505" h="460522">
                  <a:moveTo>
                    <a:pt x="1553" y="224546"/>
                  </a:moveTo>
                  <a:cubicBezTo>
                    <a:pt x="14888" y="147792"/>
                    <a:pt x="141493" y="0"/>
                    <a:pt x="271819" y="0"/>
                  </a:cubicBezTo>
                  <a:cubicBezTo>
                    <a:pt x="402145" y="0"/>
                    <a:pt x="473505" y="94220"/>
                    <a:pt x="473505" y="224546"/>
                  </a:cubicBezTo>
                  <a:cubicBezTo>
                    <a:pt x="473505" y="354872"/>
                    <a:pt x="322135" y="460522"/>
                    <a:pt x="191809" y="460522"/>
                  </a:cubicBezTo>
                  <a:cubicBezTo>
                    <a:pt x="61483" y="460522"/>
                    <a:pt x="-11782" y="301300"/>
                    <a:pt x="1553" y="224546"/>
                  </a:cubicBezTo>
                  <a:close/>
                </a:path>
              </a:pathLst>
            </a:custGeom>
            <a:grpFill/>
            <a:ln w="25400"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1"/>
            <p:cNvSpPr/>
            <p:nvPr/>
          </p:nvSpPr>
          <p:spPr>
            <a:xfrm>
              <a:off x="6182859" y="4491005"/>
              <a:ext cx="60991" cy="72000"/>
            </a:xfrm>
            <a:custGeom>
              <a:avLst/>
              <a:gdLst>
                <a:gd name="connsiteX0" fmla="*/ 0 w 471951"/>
                <a:gd name="connsiteY0" fmla="*/ 235976 h 471951"/>
                <a:gd name="connsiteX1" fmla="*/ 235976 w 471951"/>
                <a:gd name="connsiteY1" fmla="*/ 0 h 471951"/>
                <a:gd name="connsiteX2" fmla="*/ 471952 w 471951"/>
                <a:gd name="connsiteY2" fmla="*/ 235976 h 471951"/>
                <a:gd name="connsiteX3" fmla="*/ 235976 w 471951"/>
                <a:gd name="connsiteY3" fmla="*/ 471952 h 471951"/>
                <a:gd name="connsiteX4" fmla="*/ 0 w 471951"/>
                <a:gd name="connsiteY4" fmla="*/ 235976 h 471951"/>
                <a:gd name="connsiteX0-1" fmla="*/ 210 w 472162"/>
                <a:gd name="connsiteY0-2" fmla="*/ 224546 h 460522"/>
                <a:gd name="connsiteX1-3" fmla="*/ 270476 w 472162"/>
                <a:gd name="connsiteY1-4" fmla="*/ 0 h 460522"/>
                <a:gd name="connsiteX2-5" fmla="*/ 472162 w 472162"/>
                <a:gd name="connsiteY2-6" fmla="*/ 224546 h 460522"/>
                <a:gd name="connsiteX3-7" fmla="*/ 236186 w 472162"/>
                <a:gd name="connsiteY3-8" fmla="*/ 460522 h 460522"/>
                <a:gd name="connsiteX4-9" fmla="*/ 210 w 472162"/>
                <a:gd name="connsiteY4-10" fmla="*/ 224546 h 460522"/>
                <a:gd name="connsiteX0-11" fmla="*/ 1553 w 473505"/>
                <a:gd name="connsiteY0-12" fmla="*/ 224546 h 460522"/>
                <a:gd name="connsiteX1-13" fmla="*/ 271819 w 473505"/>
                <a:gd name="connsiteY1-14" fmla="*/ 0 h 460522"/>
                <a:gd name="connsiteX2-15" fmla="*/ 473505 w 473505"/>
                <a:gd name="connsiteY2-16" fmla="*/ 224546 h 460522"/>
                <a:gd name="connsiteX3-17" fmla="*/ 191809 w 473505"/>
                <a:gd name="connsiteY3-18" fmla="*/ 460522 h 460522"/>
                <a:gd name="connsiteX4-19" fmla="*/ 1553 w 473505"/>
                <a:gd name="connsiteY4-20" fmla="*/ 224546 h 4605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3505" h="460522">
                  <a:moveTo>
                    <a:pt x="1553" y="224546"/>
                  </a:moveTo>
                  <a:cubicBezTo>
                    <a:pt x="14888" y="147792"/>
                    <a:pt x="141493" y="0"/>
                    <a:pt x="271819" y="0"/>
                  </a:cubicBezTo>
                  <a:cubicBezTo>
                    <a:pt x="402145" y="0"/>
                    <a:pt x="473505" y="94220"/>
                    <a:pt x="473505" y="224546"/>
                  </a:cubicBezTo>
                  <a:cubicBezTo>
                    <a:pt x="473505" y="354872"/>
                    <a:pt x="322135" y="460522"/>
                    <a:pt x="191809" y="460522"/>
                  </a:cubicBezTo>
                  <a:cubicBezTo>
                    <a:pt x="61483" y="460522"/>
                    <a:pt x="-11782" y="301300"/>
                    <a:pt x="1553" y="224546"/>
                  </a:cubicBezTo>
                  <a:close/>
                </a:path>
              </a:pathLst>
            </a:custGeom>
            <a:grpFill/>
            <a:ln w="25400"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p:nvSpPr>
        <p:spPr>
          <a:xfrm>
            <a:off x="1573487" y="2461202"/>
            <a:ext cx="2778569" cy="3182218"/>
          </a:xfrm>
          <a:prstGeom prst="rect">
            <a:avLst/>
          </a:prstGeom>
          <a:noFill/>
        </p:spPr>
        <p:txBody>
          <a:bodyPr wrap="square" rtlCol="0">
            <a:spAutoFit/>
          </a:bodyPr>
          <a:lstStyle/>
          <a:p>
            <a:pPr>
              <a:lnSpc>
                <a:spcPct val="125000"/>
              </a:lnSpc>
            </a:pPr>
            <a:r>
              <a:rPr lang="zh-CN" altLang="zh-CN" kern="100" dirty="0">
                <a:solidFill>
                  <a:schemeClr val="accent1">
                    <a:lumMod val="50000"/>
                  </a:schemeClr>
                </a:solidFill>
                <a:latin typeface="等线" panose="02010600030101010101" pitchFamily="2" charset="-122"/>
                <a:ea typeface="等线" panose="02010600030101010101" pitchFamily="2" charset="-122"/>
                <a:cs typeface="Times New Roman" panose="02020603050405020304" pitchFamily="18" charset="0"/>
              </a:rPr>
              <a:t>将日历于天气合二为一，放置在进入</a:t>
            </a:r>
            <a:r>
              <a:rPr lang="en-US" altLang="zh-CN" kern="100" dirty="0">
                <a:solidFill>
                  <a:schemeClr val="accent1">
                    <a:lumMod val="50000"/>
                  </a:schemeClr>
                </a:solidFill>
                <a:latin typeface="等线" panose="02010600030101010101" pitchFamily="2" charset="-122"/>
                <a:ea typeface="等线" panose="02010600030101010101" pitchFamily="2" charset="-122"/>
                <a:cs typeface="Times New Roman" panose="02020603050405020304" pitchFamily="18" charset="0"/>
              </a:rPr>
              <a:t>app</a:t>
            </a:r>
            <a:r>
              <a:rPr lang="zh-CN" altLang="zh-CN" kern="100" dirty="0">
                <a:solidFill>
                  <a:schemeClr val="accent1">
                    <a:lumMod val="50000"/>
                  </a:schemeClr>
                </a:solidFill>
                <a:latin typeface="等线" panose="02010600030101010101" pitchFamily="2" charset="-122"/>
                <a:ea typeface="等线" panose="02010600030101010101" pitchFamily="2" charset="-122"/>
                <a:cs typeface="Times New Roman" panose="02020603050405020304" pitchFamily="18" charset="0"/>
              </a:rPr>
              <a:t>的系统界面，使用户在最短时间内直观看到日期状况。在日期下方，可以通过输入城市，获得城市当前天气状况，主色调选取黑色，使页面同备忘录页面有了显著区分。</a:t>
            </a:r>
            <a:endParaRPr lang="en-US" altLang="zh-CN" kern="100" dirty="0">
              <a:solidFill>
                <a:schemeClr val="accent1">
                  <a:lumMod val="50000"/>
                </a:schemeClr>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76" name="椭圆 31"/>
          <p:cNvSpPr/>
          <p:nvPr/>
        </p:nvSpPr>
        <p:spPr>
          <a:xfrm rot="16200000">
            <a:off x="3396526" y="1822849"/>
            <a:ext cx="1025457" cy="60905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88667 w 660227"/>
              <a:gd name="connsiteY0-334" fmla="*/ 94944 h 649385"/>
              <a:gd name="connsiteX1-335" fmla="*/ 410712 w 660227"/>
              <a:gd name="connsiteY1-336" fmla="*/ 10584 h 649385"/>
              <a:gd name="connsiteX2-337" fmla="*/ 659670 w 660227"/>
              <a:gd name="connsiteY2-338" fmla="*/ 332862 h 649385"/>
              <a:gd name="connsiteX3-339" fmla="*/ 331423 w 660227"/>
              <a:gd name="connsiteY3-340" fmla="*/ 649385 h 649385"/>
              <a:gd name="connsiteX4-341" fmla="*/ 3176 w 660227"/>
              <a:gd name="connsiteY4-342" fmla="*/ 332862 h 649385"/>
              <a:gd name="connsiteX5-343" fmla="*/ 62645 w 660227"/>
              <a:gd name="connsiteY5-344" fmla="*/ 129946 h 649385"/>
              <a:gd name="connsiteX0-345" fmla="*/ 88667 w 660227"/>
              <a:gd name="connsiteY0-346" fmla="*/ 98736 h 653177"/>
              <a:gd name="connsiteX1-347" fmla="*/ 410712 w 660227"/>
              <a:gd name="connsiteY1-348" fmla="*/ 14376 h 653177"/>
              <a:gd name="connsiteX2-349" fmla="*/ 659670 w 660227"/>
              <a:gd name="connsiteY2-350" fmla="*/ 336654 h 653177"/>
              <a:gd name="connsiteX3-351" fmla="*/ 331423 w 660227"/>
              <a:gd name="connsiteY3-352" fmla="*/ 653177 h 653177"/>
              <a:gd name="connsiteX4-353" fmla="*/ 3176 w 660227"/>
              <a:gd name="connsiteY4-354" fmla="*/ 336654 h 653177"/>
              <a:gd name="connsiteX5-355" fmla="*/ 62645 w 660227"/>
              <a:gd name="connsiteY5-356" fmla="*/ 133738 h 653177"/>
              <a:gd name="connsiteX0-357" fmla="*/ 88667 w 660338"/>
              <a:gd name="connsiteY0-358" fmla="*/ 92619 h 647060"/>
              <a:gd name="connsiteX1-359" fmla="*/ 410712 w 660338"/>
              <a:gd name="connsiteY1-360" fmla="*/ 8259 h 647060"/>
              <a:gd name="connsiteX2-361" fmla="*/ 659670 w 660338"/>
              <a:gd name="connsiteY2-362" fmla="*/ 330537 h 647060"/>
              <a:gd name="connsiteX3-363" fmla="*/ 331423 w 660338"/>
              <a:gd name="connsiteY3-364" fmla="*/ 647060 h 647060"/>
              <a:gd name="connsiteX4-365" fmla="*/ 3176 w 660338"/>
              <a:gd name="connsiteY4-366" fmla="*/ 330537 h 647060"/>
              <a:gd name="connsiteX5-367" fmla="*/ 62645 w 660338"/>
              <a:gd name="connsiteY5-368" fmla="*/ 127621 h 647060"/>
              <a:gd name="connsiteX0-369" fmla="*/ 88667 w 660338"/>
              <a:gd name="connsiteY0-370" fmla="*/ 92619 h 647060"/>
              <a:gd name="connsiteX1-371" fmla="*/ 410712 w 660338"/>
              <a:gd name="connsiteY1-372" fmla="*/ 8259 h 647060"/>
              <a:gd name="connsiteX2-373" fmla="*/ 659670 w 660338"/>
              <a:gd name="connsiteY2-374" fmla="*/ 330537 h 647060"/>
              <a:gd name="connsiteX3-375" fmla="*/ 331423 w 660338"/>
              <a:gd name="connsiteY3-376" fmla="*/ 647060 h 647060"/>
              <a:gd name="connsiteX4-377" fmla="*/ 3176 w 660338"/>
              <a:gd name="connsiteY4-378" fmla="*/ 330537 h 647060"/>
              <a:gd name="connsiteX5-379" fmla="*/ 62645 w 660338"/>
              <a:gd name="connsiteY5-380" fmla="*/ 127621 h 647060"/>
              <a:gd name="connsiteX0-381" fmla="*/ 88667 w 660440"/>
              <a:gd name="connsiteY0-382" fmla="*/ 92619 h 647060"/>
              <a:gd name="connsiteX1-383" fmla="*/ 410712 w 660440"/>
              <a:gd name="connsiteY1-384" fmla="*/ 8259 h 647060"/>
              <a:gd name="connsiteX2-385" fmla="*/ 659670 w 660440"/>
              <a:gd name="connsiteY2-386" fmla="*/ 330537 h 647060"/>
              <a:gd name="connsiteX3-387" fmla="*/ 331423 w 660440"/>
              <a:gd name="connsiteY3-388" fmla="*/ 647060 h 647060"/>
              <a:gd name="connsiteX4-389" fmla="*/ 3176 w 660440"/>
              <a:gd name="connsiteY4-390" fmla="*/ 330537 h 647060"/>
              <a:gd name="connsiteX5-391" fmla="*/ 62645 w 660440"/>
              <a:gd name="connsiteY5-392" fmla="*/ 127621 h 647060"/>
              <a:gd name="connsiteX0-393" fmla="*/ 88667 w 660843"/>
              <a:gd name="connsiteY0-394" fmla="*/ 96957 h 651398"/>
              <a:gd name="connsiteX1-395" fmla="*/ 415638 w 660843"/>
              <a:gd name="connsiteY1-396" fmla="*/ 7670 h 651398"/>
              <a:gd name="connsiteX2-397" fmla="*/ 659670 w 660843"/>
              <a:gd name="connsiteY2-398" fmla="*/ 334875 h 651398"/>
              <a:gd name="connsiteX3-399" fmla="*/ 331423 w 660843"/>
              <a:gd name="connsiteY3-400" fmla="*/ 651398 h 651398"/>
              <a:gd name="connsiteX4-401" fmla="*/ 3176 w 660843"/>
              <a:gd name="connsiteY4-402" fmla="*/ 334875 h 651398"/>
              <a:gd name="connsiteX5-403" fmla="*/ 62645 w 660843"/>
              <a:gd name="connsiteY5-404" fmla="*/ 131959 h 651398"/>
              <a:gd name="connsiteX0-405" fmla="*/ 88667 w 660991"/>
              <a:gd name="connsiteY0-406" fmla="*/ 96957 h 651398"/>
              <a:gd name="connsiteX1-407" fmla="*/ 415638 w 660991"/>
              <a:gd name="connsiteY1-408" fmla="*/ 7670 h 651398"/>
              <a:gd name="connsiteX2-409" fmla="*/ 659670 w 660991"/>
              <a:gd name="connsiteY2-410" fmla="*/ 334875 h 651398"/>
              <a:gd name="connsiteX3-411" fmla="*/ 331423 w 660991"/>
              <a:gd name="connsiteY3-412" fmla="*/ 651398 h 651398"/>
              <a:gd name="connsiteX4-413" fmla="*/ 3176 w 660991"/>
              <a:gd name="connsiteY4-414" fmla="*/ 334875 h 651398"/>
              <a:gd name="connsiteX5-415" fmla="*/ 62645 w 660991"/>
              <a:gd name="connsiteY5-416" fmla="*/ 131959 h 651398"/>
              <a:gd name="connsiteX0-417" fmla="*/ 88667 w 659672"/>
              <a:gd name="connsiteY0-418" fmla="*/ 96957 h 651398"/>
              <a:gd name="connsiteX1-419" fmla="*/ 415638 w 659672"/>
              <a:gd name="connsiteY1-420" fmla="*/ 7670 h 651398"/>
              <a:gd name="connsiteX2-421" fmla="*/ 659670 w 659672"/>
              <a:gd name="connsiteY2-422" fmla="*/ 334875 h 651398"/>
              <a:gd name="connsiteX3-423" fmla="*/ 331423 w 659672"/>
              <a:gd name="connsiteY3-424" fmla="*/ 651398 h 651398"/>
              <a:gd name="connsiteX4-425" fmla="*/ 3176 w 659672"/>
              <a:gd name="connsiteY4-426" fmla="*/ 334875 h 651398"/>
              <a:gd name="connsiteX5-427" fmla="*/ 62645 w 659672"/>
              <a:gd name="connsiteY5-428" fmla="*/ 131959 h 651398"/>
              <a:gd name="connsiteX0-429" fmla="*/ 88667 w 660991"/>
              <a:gd name="connsiteY0-430" fmla="*/ 96957 h 651398"/>
              <a:gd name="connsiteX1-431" fmla="*/ 415638 w 660991"/>
              <a:gd name="connsiteY1-432" fmla="*/ 7670 h 651398"/>
              <a:gd name="connsiteX2-433" fmla="*/ 659670 w 660991"/>
              <a:gd name="connsiteY2-434" fmla="*/ 334875 h 651398"/>
              <a:gd name="connsiteX3-435" fmla="*/ 331423 w 660991"/>
              <a:gd name="connsiteY3-436" fmla="*/ 651398 h 651398"/>
              <a:gd name="connsiteX4-437" fmla="*/ 3176 w 660991"/>
              <a:gd name="connsiteY4-438" fmla="*/ 334875 h 651398"/>
              <a:gd name="connsiteX5-439" fmla="*/ 62645 w 660991"/>
              <a:gd name="connsiteY5-440" fmla="*/ 131959 h 651398"/>
              <a:gd name="connsiteX0-441" fmla="*/ 88667 w 660843"/>
              <a:gd name="connsiteY0-442" fmla="*/ 98912 h 653353"/>
              <a:gd name="connsiteX1-443" fmla="*/ 415638 w 660843"/>
              <a:gd name="connsiteY1-444" fmla="*/ 9625 h 653353"/>
              <a:gd name="connsiteX2-445" fmla="*/ 659670 w 660843"/>
              <a:gd name="connsiteY2-446" fmla="*/ 336830 h 653353"/>
              <a:gd name="connsiteX3-447" fmla="*/ 331423 w 660843"/>
              <a:gd name="connsiteY3-448" fmla="*/ 653353 h 653353"/>
              <a:gd name="connsiteX4-449" fmla="*/ 3176 w 660843"/>
              <a:gd name="connsiteY4-450" fmla="*/ 336830 h 653353"/>
              <a:gd name="connsiteX5-451" fmla="*/ 62645 w 660843"/>
              <a:gd name="connsiteY5-452" fmla="*/ 133914 h 653353"/>
              <a:gd name="connsiteX0-453" fmla="*/ 88667 w 660203"/>
              <a:gd name="connsiteY0-454" fmla="*/ 98912 h 653353"/>
              <a:gd name="connsiteX1-455" fmla="*/ 415638 w 660203"/>
              <a:gd name="connsiteY1-456" fmla="*/ 9625 h 653353"/>
              <a:gd name="connsiteX2-457" fmla="*/ 659670 w 660203"/>
              <a:gd name="connsiteY2-458" fmla="*/ 336830 h 653353"/>
              <a:gd name="connsiteX3-459" fmla="*/ 331423 w 660203"/>
              <a:gd name="connsiteY3-460" fmla="*/ 653353 h 653353"/>
              <a:gd name="connsiteX4-461" fmla="*/ 3176 w 660203"/>
              <a:gd name="connsiteY4-462" fmla="*/ 336830 h 653353"/>
              <a:gd name="connsiteX5-463" fmla="*/ 62645 w 660203"/>
              <a:gd name="connsiteY5-464" fmla="*/ 133914 h 653353"/>
              <a:gd name="connsiteX0-465" fmla="*/ 88667 w 675528"/>
              <a:gd name="connsiteY0-466" fmla="*/ 98912 h 370405"/>
              <a:gd name="connsiteX1-467" fmla="*/ 415638 w 675528"/>
              <a:gd name="connsiteY1-468" fmla="*/ 9625 h 370405"/>
              <a:gd name="connsiteX2-469" fmla="*/ 659670 w 675528"/>
              <a:gd name="connsiteY2-470" fmla="*/ 336830 h 370405"/>
              <a:gd name="connsiteX3-471" fmla="*/ 3176 w 675528"/>
              <a:gd name="connsiteY3-472" fmla="*/ 336830 h 370405"/>
              <a:gd name="connsiteX4-473" fmla="*/ 62645 w 675528"/>
              <a:gd name="connsiteY4-474" fmla="*/ 133914 h 370405"/>
              <a:gd name="connsiteX0-475" fmla="*/ 88667 w 689910"/>
              <a:gd name="connsiteY0-476" fmla="*/ 103231 h 377319"/>
              <a:gd name="connsiteX1-477" fmla="*/ 415638 w 689910"/>
              <a:gd name="connsiteY1-478" fmla="*/ 13944 h 377319"/>
              <a:gd name="connsiteX2-479" fmla="*/ 677396 w 689910"/>
              <a:gd name="connsiteY2-480" fmla="*/ 345470 h 377319"/>
              <a:gd name="connsiteX3-481" fmla="*/ 3176 w 689910"/>
              <a:gd name="connsiteY3-482" fmla="*/ 341149 h 377319"/>
              <a:gd name="connsiteX4-483" fmla="*/ 62645 w 689910"/>
              <a:gd name="connsiteY4-484" fmla="*/ 138233 h 377319"/>
              <a:gd name="connsiteX0-485" fmla="*/ 88667 w 689910"/>
              <a:gd name="connsiteY0-486" fmla="*/ 103231 h 377319"/>
              <a:gd name="connsiteX1-487" fmla="*/ 415638 w 689910"/>
              <a:gd name="connsiteY1-488" fmla="*/ 13944 h 377319"/>
              <a:gd name="connsiteX2-489" fmla="*/ 677396 w 689910"/>
              <a:gd name="connsiteY2-490" fmla="*/ 345470 h 377319"/>
              <a:gd name="connsiteX3-491" fmla="*/ 3176 w 689910"/>
              <a:gd name="connsiteY3-492" fmla="*/ 341149 h 377319"/>
              <a:gd name="connsiteX4-493" fmla="*/ 62645 w 689910"/>
              <a:gd name="connsiteY4-494" fmla="*/ 138233 h 377319"/>
              <a:gd name="connsiteX0-495" fmla="*/ 88667 w 677419"/>
              <a:gd name="connsiteY0-496" fmla="*/ 103231 h 377319"/>
              <a:gd name="connsiteX1-497" fmla="*/ 415638 w 677419"/>
              <a:gd name="connsiteY1-498" fmla="*/ 13944 h 377319"/>
              <a:gd name="connsiteX2-499" fmla="*/ 677396 w 677419"/>
              <a:gd name="connsiteY2-500" fmla="*/ 345470 h 377319"/>
              <a:gd name="connsiteX3-501" fmla="*/ 3176 w 677419"/>
              <a:gd name="connsiteY3-502" fmla="*/ 341149 h 377319"/>
              <a:gd name="connsiteX4-503" fmla="*/ 62645 w 677419"/>
              <a:gd name="connsiteY4-504" fmla="*/ 138233 h 377319"/>
              <a:gd name="connsiteX0-505" fmla="*/ 88667 w 677396"/>
              <a:gd name="connsiteY0-506" fmla="*/ 103231 h 377319"/>
              <a:gd name="connsiteX1-507" fmla="*/ 415638 w 677396"/>
              <a:gd name="connsiteY1-508" fmla="*/ 13944 h 377319"/>
              <a:gd name="connsiteX2-509" fmla="*/ 677396 w 677396"/>
              <a:gd name="connsiteY2-510" fmla="*/ 345470 h 377319"/>
              <a:gd name="connsiteX3-511" fmla="*/ 3176 w 677396"/>
              <a:gd name="connsiteY3-512" fmla="*/ 341149 h 377319"/>
              <a:gd name="connsiteX4-513" fmla="*/ 62645 w 677396"/>
              <a:gd name="connsiteY4-514" fmla="*/ 138233 h 377319"/>
              <a:gd name="connsiteX0-515" fmla="*/ 88667 w 677396"/>
              <a:gd name="connsiteY0-516" fmla="*/ 103231 h 361543"/>
              <a:gd name="connsiteX1-517" fmla="*/ 415638 w 677396"/>
              <a:gd name="connsiteY1-518" fmla="*/ 13944 h 361543"/>
              <a:gd name="connsiteX2-519" fmla="*/ 677396 w 677396"/>
              <a:gd name="connsiteY2-520" fmla="*/ 345470 h 361543"/>
              <a:gd name="connsiteX3-521" fmla="*/ 3176 w 677396"/>
              <a:gd name="connsiteY3-522" fmla="*/ 341149 h 361543"/>
              <a:gd name="connsiteX4-523" fmla="*/ 62645 w 677396"/>
              <a:gd name="connsiteY4-524" fmla="*/ 138233 h 361543"/>
              <a:gd name="connsiteX0-525" fmla="*/ 88667 w 677396"/>
              <a:gd name="connsiteY0-526" fmla="*/ 103231 h 358477"/>
              <a:gd name="connsiteX1-527" fmla="*/ 415638 w 677396"/>
              <a:gd name="connsiteY1-528" fmla="*/ 13944 h 358477"/>
              <a:gd name="connsiteX2-529" fmla="*/ 677396 w 677396"/>
              <a:gd name="connsiteY2-530" fmla="*/ 345470 h 358477"/>
              <a:gd name="connsiteX3-531" fmla="*/ 3176 w 677396"/>
              <a:gd name="connsiteY3-532" fmla="*/ 341149 h 358477"/>
              <a:gd name="connsiteX4-533" fmla="*/ 62645 w 677396"/>
              <a:gd name="connsiteY4-534" fmla="*/ 138233 h 358477"/>
              <a:gd name="connsiteX0-535" fmla="*/ 92744 w 681473"/>
              <a:gd name="connsiteY0-536" fmla="*/ 103231 h 378552"/>
              <a:gd name="connsiteX1-537" fmla="*/ 419715 w 681473"/>
              <a:gd name="connsiteY1-538" fmla="*/ 13944 h 378552"/>
              <a:gd name="connsiteX2-539" fmla="*/ 681473 w 681473"/>
              <a:gd name="connsiteY2-540" fmla="*/ 345470 h 378552"/>
              <a:gd name="connsiteX3-541" fmla="*/ 2821 w 681473"/>
              <a:gd name="connsiteY3-542" fmla="*/ 367080 h 378552"/>
              <a:gd name="connsiteX4-543" fmla="*/ 66722 w 681473"/>
              <a:gd name="connsiteY4-544" fmla="*/ 138233 h 378552"/>
              <a:gd name="connsiteX0-545" fmla="*/ 92744 w 681473"/>
              <a:gd name="connsiteY0-546" fmla="*/ 103231 h 367803"/>
              <a:gd name="connsiteX1-547" fmla="*/ 419715 w 681473"/>
              <a:gd name="connsiteY1-548" fmla="*/ 13944 h 367803"/>
              <a:gd name="connsiteX2-549" fmla="*/ 681473 w 681473"/>
              <a:gd name="connsiteY2-550" fmla="*/ 345470 h 367803"/>
              <a:gd name="connsiteX3-551" fmla="*/ 2821 w 681473"/>
              <a:gd name="connsiteY3-552" fmla="*/ 367080 h 367803"/>
              <a:gd name="connsiteX4-553" fmla="*/ 66722 w 681473"/>
              <a:gd name="connsiteY4-554" fmla="*/ 138233 h 367803"/>
              <a:gd name="connsiteX0-555" fmla="*/ 92744 w 681473"/>
              <a:gd name="connsiteY0-556" fmla="*/ 103629 h 368404"/>
              <a:gd name="connsiteX1-557" fmla="*/ 419715 w 681473"/>
              <a:gd name="connsiteY1-558" fmla="*/ 14342 h 368404"/>
              <a:gd name="connsiteX2-559" fmla="*/ 681473 w 681473"/>
              <a:gd name="connsiteY2-560" fmla="*/ 351630 h 368404"/>
              <a:gd name="connsiteX3-561" fmla="*/ 2821 w 681473"/>
              <a:gd name="connsiteY3-562" fmla="*/ 367478 h 368404"/>
              <a:gd name="connsiteX4-563" fmla="*/ 66722 w 681473"/>
              <a:gd name="connsiteY4-564" fmla="*/ 138631 h 368404"/>
              <a:gd name="connsiteX0-565" fmla="*/ 92744 w 681473"/>
              <a:gd name="connsiteY0-566" fmla="*/ 103629 h 368404"/>
              <a:gd name="connsiteX1-567" fmla="*/ 419715 w 681473"/>
              <a:gd name="connsiteY1-568" fmla="*/ 14342 h 368404"/>
              <a:gd name="connsiteX2-569" fmla="*/ 681473 w 681473"/>
              <a:gd name="connsiteY2-570" fmla="*/ 351630 h 368404"/>
              <a:gd name="connsiteX3-571" fmla="*/ 2821 w 681473"/>
              <a:gd name="connsiteY3-572" fmla="*/ 367478 h 368404"/>
              <a:gd name="connsiteX4-573" fmla="*/ 66722 w 681473"/>
              <a:gd name="connsiteY4-574" fmla="*/ 138631 h 368404"/>
              <a:gd name="connsiteX5-575" fmla="*/ 92744 w 681473"/>
              <a:gd name="connsiteY5-576" fmla="*/ 103629 h 368404"/>
              <a:gd name="connsiteX0-577" fmla="*/ 127244 w 715973"/>
              <a:gd name="connsiteY0-578" fmla="*/ 101535 h 366310"/>
              <a:gd name="connsiteX1-579" fmla="*/ 454215 w 715973"/>
              <a:gd name="connsiteY1-580" fmla="*/ 12248 h 366310"/>
              <a:gd name="connsiteX2-581" fmla="*/ 715973 w 715973"/>
              <a:gd name="connsiteY2-582" fmla="*/ 349536 h 366310"/>
              <a:gd name="connsiteX3-583" fmla="*/ 37321 w 715973"/>
              <a:gd name="connsiteY3-584" fmla="*/ 365384 h 366310"/>
              <a:gd name="connsiteX4-585" fmla="*/ 127244 w 715973"/>
              <a:gd name="connsiteY4-586" fmla="*/ 101535 h 366310"/>
              <a:gd name="connsiteX0-587" fmla="*/ 89937 w 678666"/>
              <a:gd name="connsiteY0-588" fmla="*/ 101535 h 366310"/>
              <a:gd name="connsiteX1-589" fmla="*/ 416908 w 678666"/>
              <a:gd name="connsiteY1-590" fmla="*/ 12248 h 366310"/>
              <a:gd name="connsiteX2-591" fmla="*/ 678666 w 678666"/>
              <a:gd name="connsiteY2-592" fmla="*/ 349536 h 366310"/>
              <a:gd name="connsiteX3-593" fmla="*/ 14 w 678666"/>
              <a:gd name="connsiteY3-594" fmla="*/ 365384 h 366310"/>
              <a:gd name="connsiteX4-595" fmla="*/ 89937 w 678666"/>
              <a:gd name="connsiteY4-596" fmla="*/ 101535 h 366310"/>
              <a:gd name="connsiteX0-597" fmla="*/ 104704 w 678661"/>
              <a:gd name="connsiteY0-598" fmla="*/ 101536 h 366310"/>
              <a:gd name="connsiteX1-599" fmla="*/ 416903 w 678661"/>
              <a:gd name="connsiteY1-600" fmla="*/ 12248 h 366310"/>
              <a:gd name="connsiteX2-601" fmla="*/ 678661 w 678661"/>
              <a:gd name="connsiteY2-602" fmla="*/ 349536 h 366310"/>
              <a:gd name="connsiteX3-603" fmla="*/ 9 w 678661"/>
              <a:gd name="connsiteY3-604" fmla="*/ 365384 h 366310"/>
              <a:gd name="connsiteX4-605" fmla="*/ 104704 w 678661"/>
              <a:gd name="connsiteY4-606" fmla="*/ 101536 h 366310"/>
              <a:gd name="connsiteX0-607" fmla="*/ 104704 w 678661"/>
              <a:gd name="connsiteY0-608" fmla="*/ 98979 h 363753"/>
              <a:gd name="connsiteX1-609" fmla="*/ 425766 w 678661"/>
              <a:gd name="connsiteY1-610" fmla="*/ 12573 h 363753"/>
              <a:gd name="connsiteX2-611" fmla="*/ 678661 w 678661"/>
              <a:gd name="connsiteY2-612" fmla="*/ 346979 h 363753"/>
              <a:gd name="connsiteX3-613" fmla="*/ 9 w 678661"/>
              <a:gd name="connsiteY3-614" fmla="*/ 362827 h 363753"/>
              <a:gd name="connsiteX4-615" fmla="*/ 104704 w 678661"/>
              <a:gd name="connsiteY4-616" fmla="*/ 98979 h 363753"/>
              <a:gd name="connsiteX0-617" fmla="*/ 104704 w 678661"/>
              <a:gd name="connsiteY0-618" fmla="*/ 97288 h 362062"/>
              <a:gd name="connsiteX1-619" fmla="*/ 425766 w 678661"/>
              <a:gd name="connsiteY1-620" fmla="*/ 10882 h 362062"/>
              <a:gd name="connsiteX2-621" fmla="*/ 678661 w 678661"/>
              <a:gd name="connsiteY2-622" fmla="*/ 345288 h 362062"/>
              <a:gd name="connsiteX3-623" fmla="*/ 9 w 678661"/>
              <a:gd name="connsiteY3-624" fmla="*/ 361136 h 362062"/>
              <a:gd name="connsiteX4-625" fmla="*/ 104704 w 678661"/>
              <a:gd name="connsiteY4-626" fmla="*/ 97288 h 362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8661" h="362062">
                <a:moveTo>
                  <a:pt x="104704" y="97288"/>
                </a:moveTo>
                <a:cubicBezTo>
                  <a:pt x="174186" y="38432"/>
                  <a:pt x="325675" y="-26131"/>
                  <a:pt x="425766" y="10882"/>
                </a:cubicBezTo>
                <a:cubicBezTo>
                  <a:pt x="525857" y="47895"/>
                  <a:pt x="673547" y="136619"/>
                  <a:pt x="678661" y="345288"/>
                </a:cubicBezTo>
                <a:cubicBezTo>
                  <a:pt x="567079" y="349404"/>
                  <a:pt x="151213" y="366145"/>
                  <a:pt x="9" y="361136"/>
                </a:cubicBezTo>
                <a:cubicBezTo>
                  <a:pt x="-619" y="296755"/>
                  <a:pt x="35222" y="156144"/>
                  <a:pt x="104704" y="97288"/>
                </a:cubicBezTo>
                <a:close/>
              </a:path>
            </a:pathLst>
          </a:custGeom>
          <a:pattFill prst="pct10">
            <a:fgClr>
              <a:schemeClr val="accent1">
                <a:lumMod val="50000"/>
              </a:schemeClr>
            </a:fgClr>
            <a:bgClr>
              <a:schemeClr val="bg1"/>
            </a:bgClr>
          </a:pattFill>
          <a:ln w="317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7200" b="1" dirty="0">
              <a:solidFill>
                <a:schemeClr val="accent1">
                  <a:lumMod val="50000"/>
                </a:schemeClr>
              </a:solidFill>
              <a:latin typeface="方正静蕾简体" panose="02000000000000000000" pitchFamily="2" charset="-122"/>
              <a:ea typeface="方正静蕾简体" panose="02000000000000000000" pitchFamily="2" charset="-122"/>
            </a:endParaRPr>
          </a:p>
        </p:txBody>
      </p:sp>
      <p:sp>
        <p:nvSpPr>
          <p:cNvPr id="2" name="文本框 1">
            <a:extLst>
              <a:ext uri="{FF2B5EF4-FFF2-40B4-BE49-F238E27FC236}">
                <a16:creationId xmlns:a16="http://schemas.microsoft.com/office/drawing/2014/main" id="{9B2BF630-D67B-4531-B3B8-AD27DA27D526}"/>
              </a:ext>
            </a:extLst>
          </p:cNvPr>
          <p:cNvSpPr txBox="1"/>
          <p:nvPr/>
        </p:nvSpPr>
        <p:spPr>
          <a:xfrm>
            <a:off x="4068761" y="6197086"/>
            <a:ext cx="7861165" cy="369332"/>
          </a:xfrm>
          <a:prstGeom prst="rect">
            <a:avLst/>
          </a:prstGeom>
          <a:noFill/>
        </p:spPr>
        <p:txBody>
          <a:bodyPr wrap="square" rtlCol="0">
            <a:spAutoFit/>
          </a:bodyPr>
          <a:lstStyle/>
          <a:p>
            <a:pPr marL="276225" indent="266700" algn="just">
              <a:spcAft>
                <a:spcPts val="0"/>
              </a:spcAft>
            </a:pPr>
            <a:r>
              <a:rPr lang="zh-CN" altLang="zh-CN" kern="100" dirty="0">
                <a:solidFill>
                  <a:schemeClr val="accent1">
                    <a:lumMod val="50000"/>
                  </a:schemeClr>
                </a:solidFill>
                <a:latin typeface="等线" panose="02010600030101010101" pitchFamily="2" charset="-122"/>
                <a:ea typeface="等线" panose="02010600030101010101" pitchFamily="2" charset="-122"/>
                <a:cs typeface="Times New Roman" panose="02020603050405020304" pitchFamily="18" charset="0"/>
              </a:rPr>
              <a:t>产品整体分为两个主要界面，涵盖了日历，天气，备忘录三个主要功能。</a:t>
            </a:r>
          </a:p>
        </p:txBody>
      </p:sp>
      <p:pic>
        <p:nvPicPr>
          <p:cNvPr id="5" name="图片 4">
            <a:extLst>
              <a:ext uri="{FF2B5EF4-FFF2-40B4-BE49-F238E27FC236}">
                <a16:creationId xmlns:a16="http://schemas.microsoft.com/office/drawing/2014/main" id="{14249870-24D2-49CF-8FC3-D8DDD71039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3801" y="82283"/>
            <a:ext cx="2753779" cy="58862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500"/>
                                        <p:tgtEl>
                                          <p:spTgt spid="183"/>
                                        </p:tgtEl>
                                      </p:cBhvr>
                                    </p:animEffect>
                                  </p:childTnLst>
                                </p:cTn>
                              </p:par>
                              <p:par>
                                <p:cTn id="8" presetID="32" presetClass="emph" presetSubtype="0" fill="hold" nodeType="withEffect">
                                  <p:stCondLst>
                                    <p:cond delay="0"/>
                                  </p:stCondLst>
                                  <p:childTnLst>
                                    <p:animRot by="120000">
                                      <p:cBhvr>
                                        <p:cTn id="9" dur="100" fill="hold">
                                          <p:stCondLst>
                                            <p:cond delay="0"/>
                                          </p:stCondLst>
                                        </p:cTn>
                                        <p:tgtEl>
                                          <p:spTgt spid="183"/>
                                        </p:tgtEl>
                                        <p:attrNameLst>
                                          <p:attrName>r</p:attrName>
                                        </p:attrNameLst>
                                      </p:cBhvr>
                                    </p:animRot>
                                    <p:animRot by="-240000">
                                      <p:cBhvr>
                                        <p:cTn id="10" dur="200" fill="hold">
                                          <p:stCondLst>
                                            <p:cond delay="200"/>
                                          </p:stCondLst>
                                        </p:cTn>
                                        <p:tgtEl>
                                          <p:spTgt spid="183"/>
                                        </p:tgtEl>
                                        <p:attrNameLst>
                                          <p:attrName>r</p:attrName>
                                        </p:attrNameLst>
                                      </p:cBhvr>
                                    </p:animRot>
                                    <p:animRot by="240000">
                                      <p:cBhvr>
                                        <p:cTn id="11" dur="200" fill="hold">
                                          <p:stCondLst>
                                            <p:cond delay="400"/>
                                          </p:stCondLst>
                                        </p:cTn>
                                        <p:tgtEl>
                                          <p:spTgt spid="183"/>
                                        </p:tgtEl>
                                        <p:attrNameLst>
                                          <p:attrName>r</p:attrName>
                                        </p:attrNameLst>
                                      </p:cBhvr>
                                    </p:animRot>
                                    <p:animRot by="-240000">
                                      <p:cBhvr>
                                        <p:cTn id="12" dur="200" fill="hold">
                                          <p:stCondLst>
                                            <p:cond delay="600"/>
                                          </p:stCondLst>
                                        </p:cTn>
                                        <p:tgtEl>
                                          <p:spTgt spid="183"/>
                                        </p:tgtEl>
                                        <p:attrNameLst>
                                          <p:attrName>r</p:attrName>
                                        </p:attrNameLst>
                                      </p:cBhvr>
                                    </p:animRot>
                                    <p:animRot by="120000">
                                      <p:cBhvr>
                                        <p:cTn id="13" dur="200" fill="hold">
                                          <p:stCondLst>
                                            <p:cond delay="800"/>
                                          </p:stCondLst>
                                        </p:cTn>
                                        <p:tgtEl>
                                          <p:spTgt spid="18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Group 98"/>
          <p:cNvGrpSpPr/>
          <p:nvPr/>
        </p:nvGrpSpPr>
        <p:grpSpPr>
          <a:xfrm rot="1262012">
            <a:off x="286260" y="92772"/>
            <a:ext cx="673320" cy="842234"/>
            <a:chOff x="0" y="0"/>
            <a:chExt cx="1561716" cy="1953500"/>
          </a:xfrm>
        </p:grpSpPr>
        <p:grpSp>
          <p:nvGrpSpPr>
            <p:cNvPr id="184" name="Group 90"/>
            <p:cNvGrpSpPr/>
            <p:nvPr/>
          </p:nvGrpSpPr>
          <p:grpSpPr>
            <a:xfrm>
              <a:off x="622299" y="723900"/>
              <a:ext cx="539187" cy="576209"/>
              <a:chOff x="0" y="0"/>
              <a:chExt cx="539185" cy="576208"/>
            </a:xfrm>
          </p:grpSpPr>
          <p:sp>
            <p:nvSpPr>
              <p:cNvPr id="248" name="Shape 88"/>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9" name="Shape 89"/>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85" name="Group 97"/>
            <p:cNvGrpSpPr/>
            <p:nvPr/>
          </p:nvGrpSpPr>
          <p:grpSpPr>
            <a:xfrm>
              <a:off x="0" y="-1"/>
              <a:ext cx="1561717" cy="1953502"/>
              <a:chOff x="0" y="0"/>
              <a:chExt cx="1561716" cy="1953500"/>
            </a:xfrm>
          </p:grpSpPr>
          <p:sp>
            <p:nvSpPr>
              <p:cNvPr id="186" name="Shape 91"/>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7" name="Shape 92"/>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8" name="Shape 93"/>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9" name="Shape 94"/>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6" name="Shape 95"/>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7" name="Shape 96"/>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50" name="文本框 249"/>
          <p:cNvSpPr txBox="1"/>
          <p:nvPr/>
        </p:nvSpPr>
        <p:spPr>
          <a:xfrm>
            <a:off x="1279202" y="301617"/>
            <a:ext cx="2470996" cy="523220"/>
          </a:xfrm>
          <a:prstGeom prst="rect">
            <a:avLst/>
          </a:prstGeom>
          <a:noFill/>
        </p:spPr>
        <p:txBody>
          <a:bodyPr wrap="square" rtlCol="0">
            <a:spAutoFit/>
          </a:bodyPr>
          <a:lstStyle/>
          <a:p>
            <a:pPr lvl="0"/>
            <a:r>
              <a:rPr lang="zh-CN" altLang="zh-CN" sz="2800" b="1" dirty="0">
                <a:solidFill>
                  <a:srgbClr val="1F4E79"/>
                </a:solidFill>
                <a:latin typeface="方正静蕾简体" panose="02000000000000000000" pitchFamily="2" charset="-122"/>
                <a:ea typeface="方正静蕾简体" panose="02000000000000000000" pitchFamily="2" charset="-122"/>
              </a:rPr>
              <a:t>交互设计</a:t>
            </a:r>
          </a:p>
        </p:txBody>
      </p:sp>
      <p:sp>
        <p:nvSpPr>
          <p:cNvPr id="54" name="任意多边形 53"/>
          <p:cNvSpPr/>
          <p:nvPr/>
        </p:nvSpPr>
        <p:spPr>
          <a:xfrm rot="10800000">
            <a:off x="275349" y="1490877"/>
            <a:ext cx="3132541" cy="4364611"/>
          </a:xfrm>
          <a:custGeom>
            <a:avLst/>
            <a:gdLst>
              <a:gd name="connsiteX0" fmla="*/ 220909 w 3116901"/>
              <a:gd name="connsiteY0" fmla="*/ 465131 h 1901593"/>
              <a:gd name="connsiteX1" fmla="*/ 230434 w 3116901"/>
              <a:gd name="connsiteY1" fmla="*/ 1674806 h 1901593"/>
              <a:gd name="connsiteX2" fmla="*/ 2592634 w 3116901"/>
              <a:gd name="connsiteY2" fmla="*/ 1760531 h 1901593"/>
              <a:gd name="connsiteX3" fmla="*/ 2916484 w 3116901"/>
              <a:gd name="connsiteY3" fmla="*/ 160331 h 1901593"/>
              <a:gd name="connsiteX4" fmla="*/ 97084 w 3116901"/>
              <a:gd name="connsiteY4" fmla="*/ 141281 h 1901593"/>
              <a:gd name="connsiteX0-1" fmla="*/ 140036 w 3217003"/>
              <a:gd name="connsiteY0-2" fmla="*/ 227006 h 1913305"/>
              <a:gd name="connsiteX1-3" fmla="*/ 330536 w 3217003"/>
              <a:gd name="connsiteY1-4" fmla="*/ 1674806 h 1913305"/>
              <a:gd name="connsiteX2-5" fmla="*/ 2692736 w 3217003"/>
              <a:gd name="connsiteY2-6" fmla="*/ 1760531 h 1913305"/>
              <a:gd name="connsiteX3-7" fmla="*/ 3016586 w 3217003"/>
              <a:gd name="connsiteY3-8" fmla="*/ 160331 h 1913305"/>
              <a:gd name="connsiteX4-9" fmla="*/ 197186 w 3217003"/>
              <a:gd name="connsiteY4-10" fmla="*/ 141281 h 1913305"/>
              <a:gd name="connsiteX0-11" fmla="*/ 62188 w 3139155"/>
              <a:gd name="connsiteY0-12" fmla="*/ 227006 h 1913305"/>
              <a:gd name="connsiteX1-13" fmla="*/ 252688 w 3139155"/>
              <a:gd name="connsiteY1-14" fmla="*/ 1674806 h 1913305"/>
              <a:gd name="connsiteX2-15" fmla="*/ 2614888 w 3139155"/>
              <a:gd name="connsiteY2-16" fmla="*/ 1760531 h 1913305"/>
              <a:gd name="connsiteX3-17" fmla="*/ 2938738 w 3139155"/>
              <a:gd name="connsiteY3-18" fmla="*/ 160331 h 1913305"/>
              <a:gd name="connsiteX4-19" fmla="*/ 119338 w 3139155"/>
              <a:gd name="connsiteY4-20" fmla="*/ 141281 h 1913305"/>
              <a:gd name="connsiteX0-21" fmla="*/ 95605 w 3174752"/>
              <a:gd name="connsiteY0-22" fmla="*/ 227006 h 1967205"/>
              <a:gd name="connsiteX1-23" fmla="*/ 228955 w 3174752"/>
              <a:gd name="connsiteY1-24" fmla="*/ 1779581 h 1967205"/>
              <a:gd name="connsiteX2-25" fmla="*/ 2648305 w 3174752"/>
              <a:gd name="connsiteY2-26" fmla="*/ 1760531 h 1967205"/>
              <a:gd name="connsiteX3-27" fmla="*/ 2972155 w 3174752"/>
              <a:gd name="connsiteY3-28" fmla="*/ 160331 h 1967205"/>
              <a:gd name="connsiteX4-29" fmla="*/ 152755 w 3174752"/>
              <a:gd name="connsiteY4-30" fmla="*/ 141281 h 1967205"/>
              <a:gd name="connsiteX0-31" fmla="*/ 0 w 3079147"/>
              <a:gd name="connsiteY0-32" fmla="*/ 227006 h 1902586"/>
              <a:gd name="connsiteX1-33" fmla="*/ 133350 w 3079147"/>
              <a:gd name="connsiteY1-34" fmla="*/ 1779581 h 1902586"/>
              <a:gd name="connsiteX2-35" fmla="*/ 2552700 w 3079147"/>
              <a:gd name="connsiteY2-36" fmla="*/ 1760531 h 1902586"/>
              <a:gd name="connsiteX3-37" fmla="*/ 2876550 w 3079147"/>
              <a:gd name="connsiteY3-38" fmla="*/ 160331 h 1902586"/>
              <a:gd name="connsiteX4-39" fmla="*/ 57150 w 3079147"/>
              <a:gd name="connsiteY4-40" fmla="*/ 141281 h 1902586"/>
              <a:gd name="connsiteX0-41" fmla="*/ 9625 w 3090241"/>
              <a:gd name="connsiteY0-42" fmla="*/ 227006 h 1933691"/>
              <a:gd name="connsiteX1-43" fmla="*/ 104875 w 3090241"/>
              <a:gd name="connsiteY1-44" fmla="*/ 1846256 h 1933691"/>
              <a:gd name="connsiteX2-45" fmla="*/ 2562325 w 3090241"/>
              <a:gd name="connsiteY2-46" fmla="*/ 1760531 h 1933691"/>
              <a:gd name="connsiteX3-47" fmla="*/ 2886175 w 3090241"/>
              <a:gd name="connsiteY3-48" fmla="*/ 160331 h 1933691"/>
              <a:gd name="connsiteX4-49" fmla="*/ 66775 w 3090241"/>
              <a:gd name="connsiteY4-50" fmla="*/ 141281 h 1933691"/>
              <a:gd name="connsiteX0-51" fmla="*/ 145124 w 3382515"/>
              <a:gd name="connsiteY0-52" fmla="*/ 229650 h 2029685"/>
              <a:gd name="connsiteX1-53" fmla="*/ 240374 w 3382515"/>
              <a:gd name="connsiteY1-54" fmla="*/ 1848900 h 2029685"/>
              <a:gd name="connsiteX2-55" fmla="*/ 3040724 w 3382515"/>
              <a:gd name="connsiteY2-56" fmla="*/ 1801275 h 2029685"/>
              <a:gd name="connsiteX3-57" fmla="*/ 3021674 w 3382515"/>
              <a:gd name="connsiteY3-58" fmla="*/ 162975 h 2029685"/>
              <a:gd name="connsiteX4-59" fmla="*/ 202274 w 3382515"/>
              <a:gd name="connsiteY4-60" fmla="*/ 143925 h 2029685"/>
              <a:gd name="connsiteX0-61" fmla="*/ 145124 w 3267646"/>
              <a:gd name="connsiteY0-62" fmla="*/ 229650 h 1964648"/>
              <a:gd name="connsiteX1-63" fmla="*/ 240374 w 3267646"/>
              <a:gd name="connsiteY1-64" fmla="*/ 1848900 h 1964648"/>
              <a:gd name="connsiteX2-65" fmla="*/ 3040724 w 3267646"/>
              <a:gd name="connsiteY2-66" fmla="*/ 1801275 h 1964648"/>
              <a:gd name="connsiteX3-67" fmla="*/ 3021674 w 3267646"/>
              <a:gd name="connsiteY3-68" fmla="*/ 162975 h 1964648"/>
              <a:gd name="connsiteX4-69" fmla="*/ 202274 w 3267646"/>
              <a:gd name="connsiteY4-70" fmla="*/ 143925 h 1964648"/>
              <a:gd name="connsiteX0-71" fmla="*/ 0 w 3122522"/>
              <a:gd name="connsiteY0-72" fmla="*/ 229650 h 1880061"/>
              <a:gd name="connsiteX1-73" fmla="*/ 95250 w 3122522"/>
              <a:gd name="connsiteY1-74" fmla="*/ 1848900 h 1880061"/>
              <a:gd name="connsiteX2-75" fmla="*/ 2895600 w 3122522"/>
              <a:gd name="connsiteY2-76" fmla="*/ 1801275 h 1880061"/>
              <a:gd name="connsiteX3-77" fmla="*/ 2876550 w 3122522"/>
              <a:gd name="connsiteY3-78" fmla="*/ 162975 h 1880061"/>
              <a:gd name="connsiteX4-79" fmla="*/ 57150 w 3122522"/>
              <a:gd name="connsiteY4-80" fmla="*/ 143925 h 1880061"/>
              <a:gd name="connsiteX0-81" fmla="*/ 0 w 3028753"/>
              <a:gd name="connsiteY0-82" fmla="*/ 170255 h 1820666"/>
              <a:gd name="connsiteX1-83" fmla="*/ 95250 w 3028753"/>
              <a:gd name="connsiteY1-84" fmla="*/ 1789505 h 1820666"/>
              <a:gd name="connsiteX2-85" fmla="*/ 2895600 w 3028753"/>
              <a:gd name="connsiteY2-86" fmla="*/ 1741880 h 1820666"/>
              <a:gd name="connsiteX3-87" fmla="*/ 2876550 w 3028753"/>
              <a:gd name="connsiteY3-88" fmla="*/ 103580 h 1820666"/>
              <a:gd name="connsiteX4-89" fmla="*/ 57150 w 3028753"/>
              <a:gd name="connsiteY4-90" fmla="*/ 84530 h 1820666"/>
              <a:gd name="connsiteX0-91" fmla="*/ 0 w 2990850"/>
              <a:gd name="connsiteY0-92" fmla="*/ 163901 h 1814312"/>
              <a:gd name="connsiteX1-93" fmla="*/ 95250 w 2990850"/>
              <a:gd name="connsiteY1-94" fmla="*/ 1783151 h 1814312"/>
              <a:gd name="connsiteX2-95" fmla="*/ 2895600 w 2990850"/>
              <a:gd name="connsiteY2-96" fmla="*/ 1735526 h 1814312"/>
              <a:gd name="connsiteX3-97" fmla="*/ 2876550 w 2990850"/>
              <a:gd name="connsiteY3-98" fmla="*/ 97226 h 1814312"/>
              <a:gd name="connsiteX4-99" fmla="*/ 57150 w 2990850"/>
              <a:gd name="connsiteY4-100" fmla="*/ 78176 h 1814312"/>
              <a:gd name="connsiteX0-101" fmla="*/ 0 w 2990850"/>
              <a:gd name="connsiteY0-102" fmla="*/ 126072 h 1776483"/>
              <a:gd name="connsiteX1-103" fmla="*/ 95250 w 2990850"/>
              <a:gd name="connsiteY1-104" fmla="*/ 1745322 h 1776483"/>
              <a:gd name="connsiteX2-105" fmla="*/ 2895600 w 2990850"/>
              <a:gd name="connsiteY2-106" fmla="*/ 1697697 h 1776483"/>
              <a:gd name="connsiteX3-107" fmla="*/ 2876550 w 2990850"/>
              <a:gd name="connsiteY3-108" fmla="*/ 59397 h 1776483"/>
              <a:gd name="connsiteX4-109" fmla="*/ 57150 w 2990850"/>
              <a:gd name="connsiteY4-110" fmla="*/ 40347 h 1776483"/>
              <a:gd name="connsiteX0-111" fmla="*/ 0 w 2990850"/>
              <a:gd name="connsiteY0-112" fmla="*/ 143502 h 1793913"/>
              <a:gd name="connsiteX1-113" fmla="*/ 95250 w 2990850"/>
              <a:gd name="connsiteY1-114" fmla="*/ 1762752 h 1793913"/>
              <a:gd name="connsiteX2-115" fmla="*/ 2895600 w 2990850"/>
              <a:gd name="connsiteY2-116" fmla="*/ 1715127 h 1793913"/>
              <a:gd name="connsiteX3-117" fmla="*/ 2876550 w 2990850"/>
              <a:gd name="connsiteY3-118" fmla="*/ 76827 h 1793913"/>
              <a:gd name="connsiteX4-119" fmla="*/ 57157 w 2990850"/>
              <a:gd name="connsiteY4-120" fmla="*/ 21960 h 1793913"/>
              <a:gd name="connsiteX0-121" fmla="*/ 0 w 2990850"/>
              <a:gd name="connsiteY0-122" fmla="*/ 129425 h 1779836"/>
              <a:gd name="connsiteX1-123" fmla="*/ 95250 w 2990850"/>
              <a:gd name="connsiteY1-124" fmla="*/ 1748675 h 1779836"/>
              <a:gd name="connsiteX2-125" fmla="*/ 2895600 w 2990850"/>
              <a:gd name="connsiteY2-126" fmla="*/ 1701050 h 1779836"/>
              <a:gd name="connsiteX3-127" fmla="*/ 2876550 w 2990850"/>
              <a:gd name="connsiteY3-128" fmla="*/ 62750 h 1779836"/>
              <a:gd name="connsiteX4-129" fmla="*/ 57157 w 2990850"/>
              <a:gd name="connsiteY4-130" fmla="*/ 7883 h 1779836"/>
              <a:gd name="connsiteX0-131" fmla="*/ 147644 w 3157351"/>
              <a:gd name="connsiteY0-132" fmla="*/ 129424 h 1873348"/>
              <a:gd name="connsiteX1-133" fmla="*/ 242894 w 3157351"/>
              <a:gd name="connsiteY1-134" fmla="*/ 1748674 h 1873348"/>
              <a:gd name="connsiteX2-135" fmla="*/ 3077758 w 3157351"/>
              <a:gd name="connsiteY2-136" fmla="*/ 1727406 h 1873348"/>
              <a:gd name="connsiteX3-137" fmla="*/ 3024194 w 3157351"/>
              <a:gd name="connsiteY3-138" fmla="*/ 62749 h 1873348"/>
              <a:gd name="connsiteX4-139" fmla="*/ 204801 w 3157351"/>
              <a:gd name="connsiteY4-140" fmla="*/ 7882 h 1873348"/>
              <a:gd name="connsiteX0-141" fmla="*/ 0 w 3009707"/>
              <a:gd name="connsiteY0-142" fmla="*/ 129424 h 1780242"/>
              <a:gd name="connsiteX1-143" fmla="*/ 95250 w 3009707"/>
              <a:gd name="connsiteY1-144" fmla="*/ 1748674 h 1780242"/>
              <a:gd name="connsiteX2-145" fmla="*/ 2930114 w 3009707"/>
              <a:gd name="connsiteY2-146" fmla="*/ 1727406 h 1780242"/>
              <a:gd name="connsiteX3-147" fmla="*/ 2876550 w 3009707"/>
              <a:gd name="connsiteY3-148" fmla="*/ 62749 h 1780242"/>
              <a:gd name="connsiteX4-149" fmla="*/ 57157 w 3009707"/>
              <a:gd name="connsiteY4-150" fmla="*/ 7882 h 1780242"/>
              <a:gd name="connsiteX0-151" fmla="*/ 0 w 3009707"/>
              <a:gd name="connsiteY0-152" fmla="*/ 121542 h 1772360"/>
              <a:gd name="connsiteX1-153" fmla="*/ 95250 w 3009707"/>
              <a:gd name="connsiteY1-154" fmla="*/ 1740792 h 1772360"/>
              <a:gd name="connsiteX2-155" fmla="*/ 2930114 w 3009707"/>
              <a:gd name="connsiteY2-156" fmla="*/ 1719524 h 1772360"/>
              <a:gd name="connsiteX3-157" fmla="*/ 2876550 w 3009707"/>
              <a:gd name="connsiteY3-158" fmla="*/ 54867 h 1772360"/>
              <a:gd name="connsiteX4-159" fmla="*/ 57157 w 3009707"/>
              <a:gd name="connsiteY4-160" fmla="*/ 0 h 1772360"/>
              <a:gd name="connsiteX0-161" fmla="*/ 0 w 3009707"/>
              <a:gd name="connsiteY0-162" fmla="*/ 103971 h 1754789"/>
              <a:gd name="connsiteX1-163" fmla="*/ 95250 w 3009707"/>
              <a:gd name="connsiteY1-164" fmla="*/ 1723221 h 1754789"/>
              <a:gd name="connsiteX2-165" fmla="*/ 2930114 w 3009707"/>
              <a:gd name="connsiteY2-166" fmla="*/ 1701953 h 1754789"/>
              <a:gd name="connsiteX3-167" fmla="*/ 2876550 w 3009707"/>
              <a:gd name="connsiteY3-168" fmla="*/ 37296 h 1754789"/>
              <a:gd name="connsiteX4-169" fmla="*/ 57157 w 3009707"/>
              <a:gd name="connsiteY4-170" fmla="*/ 0 h 175478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09707" h="1754789">
                <a:moveTo>
                  <a:pt x="0" y="103971"/>
                </a:moveTo>
                <a:cubicBezTo>
                  <a:pt x="7143" y="715158"/>
                  <a:pt x="3805" y="1667741"/>
                  <a:pt x="95250" y="1723221"/>
                </a:cubicBezTo>
                <a:cubicBezTo>
                  <a:pt x="186695" y="1778701"/>
                  <a:pt x="2809464" y="1754340"/>
                  <a:pt x="2930114" y="1701953"/>
                </a:cubicBezTo>
                <a:cubicBezTo>
                  <a:pt x="3050764" y="1649566"/>
                  <a:pt x="3035300" y="142071"/>
                  <a:pt x="2876550" y="37296"/>
                </a:cubicBezTo>
                <a:cubicBezTo>
                  <a:pt x="2769570" y="11590"/>
                  <a:pt x="1569171" y="10687"/>
                  <a:pt x="57157" y="0"/>
                </a:cubicBezTo>
              </a:path>
            </a:pathLst>
          </a:custGeom>
          <a:solidFill>
            <a:schemeClr val="bg1"/>
          </a:solidFill>
          <a:ln w="31750"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sp>
        <p:nvSpPr>
          <p:cNvPr id="69" name="文本框 68"/>
          <p:cNvSpPr txBox="1"/>
          <p:nvPr/>
        </p:nvSpPr>
        <p:spPr>
          <a:xfrm>
            <a:off x="332797" y="2825458"/>
            <a:ext cx="2778569" cy="2585323"/>
          </a:xfrm>
          <a:prstGeom prst="rect">
            <a:avLst/>
          </a:prstGeom>
          <a:noFill/>
        </p:spPr>
        <p:txBody>
          <a:bodyPr wrap="square" rtlCol="0">
            <a:spAutoFit/>
          </a:bodyPr>
          <a:lstStyle/>
          <a:p>
            <a:pPr marL="276225" indent="266700" algn="just">
              <a:spcAft>
                <a:spcPts val="0"/>
              </a:spcAft>
            </a:pPr>
            <a:r>
              <a:rPr lang="zh-CN" altLang="zh-CN" kern="100" dirty="0">
                <a:solidFill>
                  <a:schemeClr val="accent1">
                    <a:lumMod val="50000"/>
                  </a:schemeClr>
                </a:solidFill>
                <a:latin typeface="等线" panose="02010600030101010101" pitchFamily="2" charset="-122"/>
                <a:ea typeface="等线" panose="02010600030101010101" pitchFamily="2" charset="-122"/>
                <a:cs typeface="Times New Roman" panose="02020603050405020304" pitchFamily="18" charset="0"/>
              </a:rPr>
              <a:t>备忘录界面选用白的作为基底，使用户能清晰明了的看到总体的工作事项，并加以修改，添加，删除。点击右上方</a:t>
            </a:r>
            <a:r>
              <a:rPr lang="en-US" altLang="zh-CN" kern="100" dirty="0">
                <a:solidFill>
                  <a:schemeClr val="accent1">
                    <a:lumMod val="50000"/>
                  </a:schemeClr>
                </a:solidFill>
                <a:latin typeface="等线" panose="02010600030101010101" pitchFamily="2" charset="-122"/>
                <a:ea typeface="等线" panose="02010600030101010101" pitchFamily="2" charset="-122"/>
                <a:cs typeface="Times New Roman" panose="02020603050405020304" pitchFamily="18" charset="0"/>
              </a:rPr>
              <a:t>add</a:t>
            </a:r>
            <a:r>
              <a:rPr lang="zh-CN" altLang="zh-CN" kern="100" dirty="0">
                <a:solidFill>
                  <a:schemeClr val="accent1">
                    <a:lumMod val="50000"/>
                  </a:schemeClr>
                </a:solidFill>
                <a:latin typeface="等线" panose="02010600030101010101" pitchFamily="2" charset="-122"/>
                <a:ea typeface="等线" panose="02010600030101010101" pitchFamily="2" charset="-122"/>
                <a:cs typeface="Times New Roman" panose="02020603050405020304" pitchFamily="18" charset="0"/>
              </a:rPr>
              <a:t>按钮即可进入备忘录编辑页面进行事项编写，再点击页面下放</a:t>
            </a:r>
            <a:r>
              <a:rPr lang="en-US" altLang="zh-CN" kern="100" dirty="0">
                <a:solidFill>
                  <a:schemeClr val="accent1">
                    <a:lumMod val="50000"/>
                  </a:schemeClr>
                </a:solidFill>
                <a:latin typeface="等线" panose="02010600030101010101" pitchFamily="2" charset="-122"/>
                <a:ea typeface="等线" panose="02010600030101010101" pitchFamily="2" charset="-122"/>
                <a:cs typeface="Times New Roman" panose="02020603050405020304" pitchFamily="18" charset="0"/>
              </a:rPr>
              <a:t>save</a:t>
            </a:r>
            <a:r>
              <a:rPr lang="zh-CN" altLang="zh-CN" kern="100" dirty="0">
                <a:solidFill>
                  <a:schemeClr val="accent1">
                    <a:lumMod val="50000"/>
                  </a:schemeClr>
                </a:solidFill>
                <a:latin typeface="等线" panose="02010600030101010101" pitchFamily="2" charset="-122"/>
                <a:ea typeface="等线" panose="02010600030101010101" pitchFamily="2" charset="-122"/>
                <a:cs typeface="Times New Roman" panose="02020603050405020304" pitchFamily="18" charset="0"/>
              </a:rPr>
              <a:t>健即可进行保存。</a:t>
            </a:r>
          </a:p>
        </p:txBody>
      </p:sp>
      <p:sp>
        <p:nvSpPr>
          <p:cNvPr id="76" name="椭圆 31"/>
          <p:cNvSpPr/>
          <p:nvPr/>
        </p:nvSpPr>
        <p:spPr>
          <a:xfrm rot="16200000">
            <a:off x="2392674" y="1824293"/>
            <a:ext cx="1025457" cy="60905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88667 w 660227"/>
              <a:gd name="connsiteY0-334" fmla="*/ 94944 h 649385"/>
              <a:gd name="connsiteX1-335" fmla="*/ 410712 w 660227"/>
              <a:gd name="connsiteY1-336" fmla="*/ 10584 h 649385"/>
              <a:gd name="connsiteX2-337" fmla="*/ 659670 w 660227"/>
              <a:gd name="connsiteY2-338" fmla="*/ 332862 h 649385"/>
              <a:gd name="connsiteX3-339" fmla="*/ 331423 w 660227"/>
              <a:gd name="connsiteY3-340" fmla="*/ 649385 h 649385"/>
              <a:gd name="connsiteX4-341" fmla="*/ 3176 w 660227"/>
              <a:gd name="connsiteY4-342" fmla="*/ 332862 h 649385"/>
              <a:gd name="connsiteX5-343" fmla="*/ 62645 w 660227"/>
              <a:gd name="connsiteY5-344" fmla="*/ 129946 h 649385"/>
              <a:gd name="connsiteX0-345" fmla="*/ 88667 w 660227"/>
              <a:gd name="connsiteY0-346" fmla="*/ 98736 h 653177"/>
              <a:gd name="connsiteX1-347" fmla="*/ 410712 w 660227"/>
              <a:gd name="connsiteY1-348" fmla="*/ 14376 h 653177"/>
              <a:gd name="connsiteX2-349" fmla="*/ 659670 w 660227"/>
              <a:gd name="connsiteY2-350" fmla="*/ 336654 h 653177"/>
              <a:gd name="connsiteX3-351" fmla="*/ 331423 w 660227"/>
              <a:gd name="connsiteY3-352" fmla="*/ 653177 h 653177"/>
              <a:gd name="connsiteX4-353" fmla="*/ 3176 w 660227"/>
              <a:gd name="connsiteY4-354" fmla="*/ 336654 h 653177"/>
              <a:gd name="connsiteX5-355" fmla="*/ 62645 w 660227"/>
              <a:gd name="connsiteY5-356" fmla="*/ 133738 h 653177"/>
              <a:gd name="connsiteX0-357" fmla="*/ 88667 w 660338"/>
              <a:gd name="connsiteY0-358" fmla="*/ 92619 h 647060"/>
              <a:gd name="connsiteX1-359" fmla="*/ 410712 w 660338"/>
              <a:gd name="connsiteY1-360" fmla="*/ 8259 h 647060"/>
              <a:gd name="connsiteX2-361" fmla="*/ 659670 w 660338"/>
              <a:gd name="connsiteY2-362" fmla="*/ 330537 h 647060"/>
              <a:gd name="connsiteX3-363" fmla="*/ 331423 w 660338"/>
              <a:gd name="connsiteY3-364" fmla="*/ 647060 h 647060"/>
              <a:gd name="connsiteX4-365" fmla="*/ 3176 w 660338"/>
              <a:gd name="connsiteY4-366" fmla="*/ 330537 h 647060"/>
              <a:gd name="connsiteX5-367" fmla="*/ 62645 w 660338"/>
              <a:gd name="connsiteY5-368" fmla="*/ 127621 h 647060"/>
              <a:gd name="connsiteX0-369" fmla="*/ 88667 w 660338"/>
              <a:gd name="connsiteY0-370" fmla="*/ 92619 h 647060"/>
              <a:gd name="connsiteX1-371" fmla="*/ 410712 w 660338"/>
              <a:gd name="connsiteY1-372" fmla="*/ 8259 h 647060"/>
              <a:gd name="connsiteX2-373" fmla="*/ 659670 w 660338"/>
              <a:gd name="connsiteY2-374" fmla="*/ 330537 h 647060"/>
              <a:gd name="connsiteX3-375" fmla="*/ 331423 w 660338"/>
              <a:gd name="connsiteY3-376" fmla="*/ 647060 h 647060"/>
              <a:gd name="connsiteX4-377" fmla="*/ 3176 w 660338"/>
              <a:gd name="connsiteY4-378" fmla="*/ 330537 h 647060"/>
              <a:gd name="connsiteX5-379" fmla="*/ 62645 w 660338"/>
              <a:gd name="connsiteY5-380" fmla="*/ 127621 h 647060"/>
              <a:gd name="connsiteX0-381" fmla="*/ 88667 w 660440"/>
              <a:gd name="connsiteY0-382" fmla="*/ 92619 h 647060"/>
              <a:gd name="connsiteX1-383" fmla="*/ 410712 w 660440"/>
              <a:gd name="connsiteY1-384" fmla="*/ 8259 h 647060"/>
              <a:gd name="connsiteX2-385" fmla="*/ 659670 w 660440"/>
              <a:gd name="connsiteY2-386" fmla="*/ 330537 h 647060"/>
              <a:gd name="connsiteX3-387" fmla="*/ 331423 w 660440"/>
              <a:gd name="connsiteY3-388" fmla="*/ 647060 h 647060"/>
              <a:gd name="connsiteX4-389" fmla="*/ 3176 w 660440"/>
              <a:gd name="connsiteY4-390" fmla="*/ 330537 h 647060"/>
              <a:gd name="connsiteX5-391" fmla="*/ 62645 w 660440"/>
              <a:gd name="connsiteY5-392" fmla="*/ 127621 h 647060"/>
              <a:gd name="connsiteX0-393" fmla="*/ 88667 w 660843"/>
              <a:gd name="connsiteY0-394" fmla="*/ 96957 h 651398"/>
              <a:gd name="connsiteX1-395" fmla="*/ 415638 w 660843"/>
              <a:gd name="connsiteY1-396" fmla="*/ 7670 h 651398"/>
              <a:gd name="connsiteX2-397" fmla="*/ 659670 w 660843"/>
              <a:gd name="connsiteY2-398" fmla="*/ 334875 h 651398"/>
              <a:gd name="connsiteX3-399" fmla="*/ 331423 w 660843"/>
              <a:gd name="connsiteY3-400" fmla="*/ 651398 h 651398"/>
              <a:gd name="connsiteX4-401" fmla="*/ 3176 w 660843"/>
              <a:gd name="connsiteY4-402" fmla="*/ 334875 h 651398"/>
              <a:gd name="connsiteX5-403" fmla="*/ 62645 w 660843"/>
              <a:gd name="connsiteY5-404" fmla="*/ 131959 h 651398"/>
              <a:gd name="connsiteX0-405" fmla="*/ 88667 w 660991"/>
              <a:gd name="connsiteY0-406" fmla="*/ 96957 h 651398"/>
              <a:gd name="connsiteX1-407" fmla="*/ 415638 w 660991"/>
              <a:gd name="connsiteY1-408" fmla="*/ 7670 h 651398"/>
              <a:gd name="connsiteX2-409" fmla="*/ 659670 w 660991"/>
              <a:gd name="connsiteY2-410" fmla="*/ 334875 h 651398"/>
              <a:gd name="connsiteX3-411" fmla="*/ 331423 w 660991"/>
              <a:gd name="connsiteY3-412" fmla="*/ 651398 h 651398"/>
              <a:gd name="connsiteX4-413" fmla="*/ 3176 w 660991"/>
              <a:gd name="connsiteY4-414" fmla="*/ 334875 h 651398"/>
              <a:gd name="connsiteX5-415" fmla="*/ 62645 w 660991"/>
              <a:gd name="connsiteY5-416" fmla="*/ 131959 h 651398"/>
              <a:gd name="connsiteX0-417" fmla="*/ 88667 w 659672"/>
              <a:gd name="connsiteY0-418" fmla="*/ 96957 h 651398"/>
              <a:gd name="connsiteX1-419" fmla="*/ 415638 w 659672"/>
              <a:gd name="connsiteY1-420" fmla="*/ 7670 h 651398"/>
              <a:gd name="connsiteX2-421" fmla="*/ 659670 w 659672"/>
              <a:gd name="connsiteY2-422" fmla="*/ 334875 h 651398"/>
              <a:gd name="connsiteX3-423" fmla="*/ 331423 w 659672"/>
              <a:gd name="connsiteY3-424" fmla="*/ 651398 h 651398"/>
              <a:gd name="connsiteX4-425" fmla="*/ 3176 w 659672"/>
              <a:gd name="connsiteY4-426" fmla="*/ 334875 h 651398"/>
              <a:gd name="connsiteX5-427" fmla="*/ 62645 w 659672"/>
              <a:gd name="connsiteY5-428" fmla="*/ 131959 h 651398"/>
              <a:gd name="connsiteX0-429" fmla="*/ 88667 w 660991"/>
              <a:gd name="connsiteY0-430" fmla="*/ 96957 h 651398"/>
              <a:gd name="connsiteX1-431" fmla="*/ 415638 w 660991"/>
              <a:gd name="connsiteY1-432" fmla="*/ 7670 h 651398"/>
              <a:gd name="connsiteX2-433" fmla="*/ 659670 w 660991"/>
              <a:gd name="connsiteY2-434" fmla="*/ 334875 h 651398"/>
              <a:gd name="connsiteX3-435" fmla="*/ 331423 w 660991"/>
              <a:gd name="connsiteY3-436" fmla="*/ 651398 h 651398"/>
              <a:gd name="connsiteX4-437" fmla="*/ 3176 w 660991"/>
              <a:gd name="connsiteY4-438" fmla="*/ 334875 h 651398"/>
              <a:gd name="connsiteX5-439" fmla="*/ 62645 w 660991"/>
              <a:gd name="connsiteY5-440" fmla="*/ 131959 h 651398"/>
              <a:gd name="connsiteX0-441" fmla="*/ 88667 w 660843"/>
              <a:gd name="connsiteY0-442" fmla="*/ 98912 h 653353"/>
              <a:gd name="connsiteX1-443" fmla="*/ 415638 w 660843"/>
              <a:gd name="connsiteY1-444" fmla="*/ 9625 h 653353"/>
              <a:gd name="connsiteX2-445" fmla="*/ 659670 w 660843"/>
              <a:gd name="connsiteY2-446" fmla="*/ 336830 h 653353"/>
              <a:gd name="connsiteX3-447" fmla="*/ 331423 w 660843"/>
              <a:gd name="connsiteY3-448" fmla="*/ 653353 h 653353"/>
              <a:gd name="connsiteX4-449" fmla="*/ 3176 w 660843"/>
              <a:gd name="connsiteY4-450" fmla="*/ 336830 h 653353"/>
              <a:gd name="connsiteX5-451" fmla="*/ 62645 w 660843"/>
              <a:gd name="connsiteY5-452" fmla="*/ 133914 h 653353"/>
              <a:gd name="connsiteX0-453" fmla="*/ 88667 w 660203"/>
              <a:gd name="connsiteY0-454" fmla="*/ 98912 h 653353"/>
              <a:gd name="connsiteX1-455" fmla="*/ 415638 w 660203"/>
              <a:gd name="connsiteY1-456" fmla="*/ 9625 h 653353"/>
              <a:gd name="connsiteX2-457" fmla="*/ 659670 w 660203"/>
              <a:gd name="connsiteY2-458" fmla="*/ 336830 h 653353"/>
              <a:gd name="connsiteX3-459" fmla="*/ 331423 w 660203"/>
              <a:gd name="connsiteY3-460" fmla="*/ 653353 h 653353"/>
              <a:gd name="connsiteX4-461" fmla="*/ 3176 w 660203"/>
              <a:gd name="connsiteY4-462" fmla="*/ 336830 h 653353"/>
              <a:gd name="connsiteX5-463" fmla="*/ 62645 w 660203"/>
              <a:gd name="connsiteY5-464" fmla="*/ 133914 h 653353"/>
              <a:gd name="connsiteX0-465" fmla="*/ 88667 w 675528"/>
              <a:gd name="connsiteY0-466" fmla="*/ 98912 h 370405"/>
              <a:gd name="connsiteX1-467" fmla="*/ 415638 w 675528"/>
              <a:gd name="connsiteY1-468" fmla="*/ 9625 h 370405"/>
              <a:gd name="connsiteX2-469" fmla="*/ 659670 w 675528"/>
              <a:gd name="connsiteY2-470" fmla="*/ 336830 h 370405"/>
              <a:gd name="connsiteX3-471" fmla="*/ 3176 w 675528"/>
              <a:gd name="connsiteY3-472" fmla="*/ 336830 h 370405"/>
              <a:gd name="connsiteX4-473" fmla="*/ 62645 w 675528"/>
              <a:gd name="connsiteY4-474" fmla="*/ 133914 h 370405"/>
              <a:gd name="connsiteX0-475" fmla="*/ 88667 w 689910"/>
              <a:gd name="connsiteY0-476" fmla="*/ 103231 h 377319"/>
              <a:gd name="connsiteX1-477" fmla="*/ 415638 w 689910"/>
              <a:gd name="connsiteY1-478" fmla="*/ 13944 h 377319"/>
              <a:gd name="connsiteX2-479" fmla="*/ 677396 w 689910"/>
              <a:gd name="connsiteY2-480" fmla="*/ 345470 h 377319"/>
              <a:gd name="connsiteX3-481" fmla="*/ 3176 w 689910"/>
              <a:gd name="connsiteY3-482" fmla="*/ 341149 h 377319"/>
              <a:gd name="connsiteX4-483" fmla="*/ 62645 w 689910"/>
              <a:gd name="connsiteY4-484" fmla="*/ 138233 h 377319"/>
              <a:gd name="connsiteX0-485" fmla="*/ 88667 w 689910"/>
              <a:gd name="connsiteY0-486" fmla="*/ 103231 h 377319"/>
              <a:gd name="connsiteX1-487" fmla="*/ 415638 w 689910"/>
              <a:gd name="connsiteY1-488" fmla="*/ 13944 h 377319"/>
              <a:gd name="connsiteX2-489" fmla="*/ 677396 w 689910"/>
              <a:gd name="connsiteY2-490" fmla="*/ 345470 h 377319"/>
              <a:gd name="connsiteX3-491" fmla="*/ 3176 w 689910"/>
              <a:gd name="connsiteY3-492" fmla="*/ 341149 h 377319"/>
              <a:gd name="connsiteX4-493" fmla="*/ 62645 w 689910"/>
              <a:gd name="connsiteY4-494" fmla="*/ 138233 h 377319"/>
              <a:gd name="connsiteX0-495" fmla="*/ 88667 w 677419"/>
              <a:gd name="connsiteY0-496" fmla="*/ 103231 h 377319"/>
              <a:gd name="connsiteX1-497" fmla="*/ 415638 w 677419"/>
              <a:gd name="connsiteY1-498" fmla="*/ 13944 h 377319"/>
              <a:gd name="connsiteX2-499" fmla="*/ 677396 w 677419"/>
              <a:gd name="connsiteY2-500" fmla="*/ 345470 h 377319"/>
              <a:gd name="connsiteX3-501" fmla="*/ 3176 w 677419"/>
              <a:gd name="connsiteY3-502" fmla="*/ 341149 h 377319"/>
              <a:gd name="connsiteX4-503" fmla="*/ 62645 w 677419"/>
              <a:gd name="connsiteY4-504" fmla="*/ 138233 h 377319"/>
              <a:gd name="connsiteX0-505" fmla="*/ 88667 w 677396"/>
              <a:gd name="connsiteY0-506" fmla="*/ 103231 h 377319"/>
              <a:gd name="connsiteX1-507" fmla="*/ 415638 w 677396"/>
              <a:gd name="connsiteY1-508" fmla="*/ 13944 h 377319"/>
              <a:gd name="connsiteX2-509" fmla="*/ 677396 w 677396"/>
              <a:gd name="connsiteY2-510" fmla="*/ 345470 h 377319"/>
              <a:gd name="connsiteX3-511" fmla="*/ 3176 w 677396"/>
              <a:gd name="connsiteY3-512" fmla="*/ 341149 h 377319"/>
              <a:gd name="connsiteX4-513" fmla="*/ 62645 w 677396"/>
              <a:gd name="connsiteY4-514" fmla="*/ 138233 h 377319"/>
              <a:gd name="connsiteX0-515" fmla="*/ 88667 w 677396"/>
              <a:gd name="connsiteY0-516" fmla="*/ 103231 h 361543"/>
              <a:gd name="connsiteX1-517" fmla="*/ 415638 w 677396"/>
              <a:gd name="connsiteY1-518" fmla="*/ 13944 h 361543"/>
              <a:gd name="connsiteX2-519" fmla="*/ 677396 w 677396"/>
              <a:gd name="connsiteY2-520" fmla="*/ 345470 h 361543"/>
              <a:gd name="connsiteX3-521" fmla="*/ 3176 w 677396"/>
              <a:gd name="connsiteY3-522" fmla="*/ 341149 h 361543"/>
              <a:gd name="connsiteX4-523" fmla="*/ 62645 w 677396"/>
              <a:gd name="connsiteY4-524" fmla="*/ 138233 h 361543"/>
              <a:gd name="connsiteX0-525" fmla="*/ 88667 w 677396"/>
              <a:gd name="connsiteY0-526" fmla="*/ 103231 h 358477"/>
              <a:gd name="connsiteX1-527" fmla="*/ 415638 w 677396"/>
              <a:gd name="connsiteY1-528" fmla="*/ 13944 h 358477"/>
              <a:gd name="connsiteX2-529" fmla="*/ 677396 w 677396"/>
              <a:gd name="connsiteY2-530" fmla="*/ 345470 h 358477"/>
              <a:gd name="connsiteX3-531" fmla="*/ 3176 w 677396"/>
              <a:gd name="connsiteY3-532" fmla="*/ 341149 h 358477"/>
              <a:gd name="connsiteX4-533" fmla="*/ 62645 w 677396"/>
              <a:gd name="connsiteY4-534" fmla="*/ 138233 h 358477"/>
              <a:gd name="connsiteX0-535" fmla="*/ 92744 w 681473"/>
              <a:gd name="connsiteY0-536" fmla="*/ 103231 h 378552"/>
              <a:gd name="connsiteX1-537" fmla="*/ 419715 w 681473"/>
              <a:gd name="connsiteY1-538" fmla="*/ 13944 h 378552"/>
              <a:gd name="connsiteX2-539" fmla="*/ 681473 w 681473"/>
              <a:gd name="connsiteY2-540" fmla="*/ 345470 h 378552"/>
              <a:gd name="connsiteX3-541" fmla="*/ 2821 w 681473"/>
              <a:gd name="connsiteY3-542" fmla="*/ 367080 h 378552"/>
              <a:gd name="connsiteX4-543" fmla="*/ 66722 w 681473"/>
              <a:gd name="connsiteY4-544" fmla="*/ 138233 h 378552"/>
              <a:gd name="connsiteX0-545" fmla="*/ 92744 w 681473"/>
              <a:gd name="connsiteY0-546" fmla="*/ 103231 h 367803"/>
              <a:gd name="connsiteX1-547" fmla="*/ 419715 w 681473"/>
              <a:gd name="connsiteY1-548" fmla="*/ 13944 h 367803"/>
              <a:gd name="connsiteX2-549" fmla="*/ 681473 w 681473"/>
              <a:gd name="connsiteY2-550" fmla="*/ 345470 h 367803"/>
              <a:gd name="connsiteX3-551" fmla="*/ 2821 w 681473"/>
              <a:gd name="connsiteY3-552" fmla="*/ 367080 h 367803"/>
              <a:gd name="connsiteX4-553" fmla="*/ 66722 w 681473"/>
              <a:gd name="connsiteY4-554" fmla="*/ 138233 h 367803"/>
              <a:gd name="connsiteX0-555" fmla="*/ 92744 w 681473"/>
              <a:gd name="connsiteY0-556" fmla="*/ 103629 h 368404"/>
              <a:gd name="connsiteX1-557" fmla="*/ 419715 w 681473"/>
              <a:gd name="connsiteY1-558" fmla="*/ 14342 h 368404"/>
              <a:gd name="connsiteX2-559" fmla="*/ 681473 w 681473"/>
              <a:gd name="connsiteY2-560" fmla="*/ 351630 h 368404"/>
              <a:gd name="connsiteX3-561" fmla="*/ 2821 w 681473"/>
              <a:gd name="connsiteY3-562" fmla="*/ 367478 h 368404"/>
              <a:gd name="connsiteX4-563" fmla="*/ 66722 w 681473"/>
              <a:gd name="connsiteY4-564" fmla="*/ 138631 h 368404"/>
              <a:gd name="connsiteX0-565" fmla="*/ 92744 w 681473"/>
              <a:gd name="connsiteY0-566" fmla="*/ 103629 h 368404"/>
              <a:gd name="connsiteX1-567" fmla="*/ 419715 w 681473"/>
              <a:gd name="connsiteY1-568" fmla="*/ 14342 h 368404"/>
              <a:gd name="connsiteX2-569" fmla="*/ 681473 w 681473"/>
              <a:gd name="connsiteY2-570" fmla="*/ 351630 h 368404"/>
              <a:gd name="connsiteX3-571" fmla="*/ 2821 w 681473"/>
              <a:gd name="connsiteY3-572" fmla="*/ 367478 h 368404"/>
              <a:gd name="connsiteX4-573" fmla="*/ 66722 w 681473"/>
              <a:gd name="connsiteY4-574" fmla="*/ 138631 h 368404"/>
              <a:gd name="connsiteX5-575" fmla="*/ 92744 w 681473"/>
              <a:gd name="connsiteY5-576" fmla="*/ 103629 h 368404"/>
              <a:gd name="connsiteX0-577" fmla="*/ 127244 w 715973"/>
              <a:gd name="connsiteY0-578" fmla="*/ 101535 h 366310"/>
              <a:gd name="connsiteX1-579" fmla="*/ 454215 w 715973"/>
              <a:gd name="connsiteY1-580" fmla="*/ 12248 h 366310"/>
              <a:gd name="connsiteX2-581" fmla="*/ 715973 w 715973"/>
              <a:gd name="connsiteY2-582" fmla="*/ 349536 h 366310"/>
              <a:gd name="connsiteX3-583" fmla="*/ 37321 w 715973"/>
              <a:gd name="connsiteY3-584" fmla="*/ 365384 h 366310"/>
              <a:gd name="connsiteX4-585" fmla="*/ 127244 w 715973"/>
              <a:gd name="connsiteY4-586" fmla="*/ 101535 h 366310"/>
              <a:gd name="connsiteX0-587" fmla="*/ 89937 w 678666"/>
              <a:gd name="connsiteY0-588" fmla="*/ 101535 h 366310"/>
              <a:gd name="connsiteX1-589" fmla="*/ 416908 w 678666"/>
              <a:gd name="connsiteY1-590" fmla="*/ 12248 h 366310"/>
              <a:gd name="connsiteX2-591" fmla="*/ 678666 w 678666"/>
              <a:gd name="connsiteY2-592" fmla="*/ 349536 h 366310"/>
              <a:gd name="connsiteX3-593" fmla="*/ 14 w 678666"/>
              <a:gd name="connsiteY3-594" fmla="*/ 365384 h 366310"/>
              <a:gd name="connsiteX4-595" fmla="*/ 89937 w 678666"/>
              <a:gd name="connsiteY4-596" fmla="*/ 101535 h 366310"/>
              <a:gd name="connsiteX0-597" fmla="*/ 104704 w 678661"/>
              <a:gd name="connsiteY0-598" fmla="*/ 101536 h 366310"/>
              <a:gd name="connsiteX1-599" fmla="*/ 416903 w 678661"/>
              <a:gd name="connsiteY1-600" fmla="*/ 12248 h 366310"/>
              <a:gd name="connsiteX2-601" fmla="*/ 678661 w 678661"/>
              <a:gd name="connsiteY2-602" fmla="*/ 349536 h 366310"/>
              <a:gd name="connsiteX3-603" fmla="*/ 9 w 678661"/>
              <a:gd name="connsiteY3-604" fmla="*/ 365384 h 366310"/>
              <a:gd name="connsiteX4-605" fmla="*/ 104704 w 678661"/>
              <a:gd name="connsiteY4-606" fmla="*/ 101536 h 366310"/>
              <a:gd name="connsiteX0-607" fmla="*/ 104704 w 678661"/>
              <a:gd name="connsiteY0-608" fmla="*/ 98979 h 363753"/>
              <a:gd name="connsiteX1-609" fmla="*/ 425766 w 678661"/>
              <a:gd name="connsiteY1-610" fmla="*/ 12573 h 363753"/>
              <a:gd name="connsiteX2-611" fmla="*/ 678661 w 678661"/>
              <a:gd name="connsiteY2-612" fmla="*/ 346979 h 363753"/>
              <a:gd name="connsiteX3-613" fmla="*/ 9 w 678661"/>
              <a:gd name="connsiteY3-614" fmla="*/ 362827 h 363753"/>
              <a:gd name="connsiteX4-615" fmla="*/ 104704 w 678661"/>
              <a:gd name="connsiteY4-616" fmla="*/ 98979 h 363753"/>
              <a:gd name="connsiteX0-617" fmla="*/ 104704 w 678661"/>
              <a:gd name="connsiteY0-618" fmla="*/ 97288 h 362062"/>
              <a:gd name="connsiteX1-619" fmla="*/ 425766 w 678661"/>
              <a:gd name="connsiteY1-620" fmla="*/ 10882 h 362062"/>
              <a:gd name="connsiteX2-621" fmla="*/ 678661 w 678661"/>
              <a:gd name="connsiteY2-622" fmla="*/ 345288 h 362062"/>
              <a:gd name="connsiteX3-623" fmla="*/ 9 w 678661"/>
              <a:gd name="connsiteY3-624" fmla="*/ 361136 h 362062"/>
              <a:gd name="connsiteX4-625" fmla="*/ 104704 w 678661"/>
              <a:gd name="connsiteY4-626" fmla="*/ 97288 h 362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8661" h="362062">
                <a:moveTo>
                  <a:pt x="104704" y="97288"/>
                </a:moveTo>
                <a:cubicBezTo>
                  <a:pt x="174186" y="38432"/>
                  <a:pt x="325675" y="-26131"/>
                  <a:pt x="425766" y="10882"/>
                </a:cubicBezTo>
                <a:cubicBezTo>
                  <a:pt x="525857" y="47895"/>
                  <a:pt x="673547" y="136619"/>
                  <a:pt x="678661" y="345288"/>
                </a:cubicBezTo>
                <a:cubicBezTo>
                  <a:pt x="567079" y="349404"/>
                  <a:pt x="151213" y="366145"/>
                  <a:pt x="9" y="361136"/>
                </a:cubicBezTo>
                <a:cubicBezTo>
                  <a:pt x="-619" y="296755"/>
                  <a:pt x="35222" y="156144"/>
                  <a:pt x="104704" y="97288"/>
                </a:cubicBezTo>
                <a:close/>
              </a:path>
            </a:pathLst>
          </a:custGeom>
          <a:pattFill prst="pct10">
            <a:fgClr>
              <a:schemeClr val="accent1">
                <a:lumMod val="50000"/>
              </a:schemeClr>
            </a:fgClr>
            <a:bgClr>
              <a:schemeClr val="bg1"/>
            </a:bgClr>
          </a:pattFill>
          <a:ln w="31750" cap="rnd">
            <a:solidFill>
              <a:schemeClr val="accent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7200" b="1" dirty="0">
              <a:solidFill>
                <a:schemeClr val="accent1">
                  <a:lumMod val="50000"/>
                </a:schemeClr>
              </a:solidFill>
              <a:latin typeface="方正静蕾简体" panose="02000000000000000000" pitchFamily="2" charset="-122"/>
              <a:ea typeface="方正静蕾简体" panose="02000000000000000000" pitchFamily="2" charset="-122"/>
            </a:endParaRPr>
          </a:p>
        </p:txBody>
      </p:sp>
      <p:sp>
        <p:nvSpPr>
          <p:cNvPr id="2" name="文本框 1">
            <a:extLst>
              <a:ext uri="{FF2B5EF4-FFF2-40B4-BE49-F238E27FC236}">
                <a16:creationId xmlns:a16="http://schemas.microsoft.com/office/drawing/2014/main" id="{9B2BF630-D67B-4531-B3B8-AD27DA27D526}"/>
              </a:ext>
            </a:extLst>
          </p:cNvPr>
          <p:cNvSpPr txBox="1"/>
          <p:nvPr/>
        </p:nvSpPr>
        <p:spPr>
          <a:xfrm>
            <a:off x="3911498" y="6209735"/>
            <a:ext cx="7861165" cy="369332"/>
          </a:xfrm>
          <a:prstGeom prst="rect">
            <a:avLst/>
          </a:prstGeom>
          <a:noFill/>
        </p:spPr>
        <p:txBody>
          <a:bodyPr wrap="square" rtlCol="0">
            <a:spAutoFit/>
          </a:bodyPr>
          <a:lstStyle/>
          <a:p>
            <a:pPr marL="276225" indent="266700" algn="just">
              <a:spcAft>
                <a:spcPts val="0"/>
              </a:spcAft>
            </a:pPr>
            <a:r>
              <a:rPr lang="zh-CN" altLang="zh-CN" kern="100" dirty="0">
                <a:solidFill>
                  <a:schemeClr val="accent1">
                    <a:lumMod val="50000"/>
                  </a:schemeClr>
                </a:solidFill>
                <a:latin typeface="等线" panose="02010600030101010101" pitchFamily="2" charset="-122"/>
                <a:ea typeface="等线" panose="02010600030101010101" pitchFamily="2" charset="-122"/>
                <a:cs typeface="Times New Roman" panose="02020603050405020304" pitchFamily="18" charset="0"/>
              </a:rPr>
              <a:t>产品整体分为两个主要界面，涵盖了日历，天气，备忘录三个主要功能。</a:t>
            </a:r>
          </a:p>
        </p:txBody>
      </p:sp>
      <p:pic>
        <p:nvPicPr>
          <p:cNvPr id="4" name="图片 3">
            <a:extLst>
              <a:ext uri="{FF2B5EF4-FFF2-40B4-BE49-F238E27FC236}">
                <a16:creationId xmlns:a16="http://schemas.microsoft.com/office/drawing/2014/main" id="{81130A89-8317-4212-B0F3-BD54CCD5E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2782" y="154818"/>
            <a:ext cx="7798325" cy="5813630"/>
          </a:xfrm>
          <a:prstGeom prst="rect">
            <a:avLst/>
          </a:prstGeom>
        </p:spPr>
      </p:pic>
    </p:spTree>
    <p:extLst>
      <p:ext uri="{BB962C8B-B14F-4D97-AF65-F5344CB8AC3E}">
        <p14:creationId xmlns:p14="http://schemas.microsoft.com/office/powerpoint/2010/main" val="211456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500"/>
                                        <p:tgtEl>
                                          <p:spTgt spid="183"/>
                                        </p:tgtEl>
                                      </p:cBhvr>
                                    </p:animEffect>
                                  </p:childTnLst>
                                </p:cTn>
                              </p:par>
                              <p:par>
                                <p:cTn id="8" presetID="32" presetClass="emph" presetSubtype="0" fill="hold" nodeType="withEffect">
                                  <p:stCondLst>
                                    <p:cond delay="0"/>
                                  </p:stCondLst>
                                  <p:childTnLst>
                                    <p:animRot by="120000">
                                      <p:cBhvr>
                                        <p:cTn id="9" dur="100" fill="hold">
                                          <p:stCondLst>
                                            <p:cond delay="0"/>
                                          </p:stCondLst>
                                        </p:cTn>
                                        <p:tgtEl>
                                          <p:spTgt spid="183"/>
                                        </p:tgtEl>
                                        <p:attrNameLst>
                                          <p:attrName>r</p:attrName>
                                        </p:attrNameLst>
                                      </p:cBhvr>
                                    </p:animRot>
                                    <p:animRot by="-240000">
                                      <p:cBhvr>
                                        <p:cTn id="10" dur="200" fill="hold">
                                          <p:stCondLst>
                                            <p:cond delay="200"/>
                                          </p:stCondLst>
                                        </p:cTn>
                                        <p:tgtEl>
                                          <p:spTgt spid="183"/>
                                        </p:tgtEl>
                                        <p:attrNameLst>
                                          <p:attrName>r</p:attrName>
                                        </p:attrNameLst>
                                      </p:cBhvr>
                                    </p:animRot>
                                    <p:animRot by="240000">
                                      <p:cBhvr>
                                        <p:cTn id="11" dur="200" fill="hold">
                                          <p:stCondLst>
                                            <p:cond delay="400"/>
                                          </p:stCondLst>
                                        </p:cTn>
                                        <p:tgtEl>
                                          <p:spTgt spid="183"/>
                                        </p:tgtEl>
                                        <p:attrNameLst>
                                          <p:attrName>r</p:attrName>
                                        </p:attrNameLst>
                                      </p:cBhvr>
                                    </p:animRot>
                                    <p:animRot by="-240000">
                                      <p:cBhvr>
                                        <p:cTn id="12" dur="200" fill="hold">
                                          <p:stCondLst>
                                            <p:cond delay="600"/>
                                          </p:stCondLst>
                                        </p:cTn>
                                        <p:tgtEl>
                                          <p:spTgt spid="183"/>
                                        </p:tgtEl>
                                        <p:attrNameLst>
                                          <p:attrName>r</p:attrName>
                                        </p:attrNameLst>
                                      </p:cBhvr>
                                    </p:animRot>
                                    <p:animRot by="120000">
                                      <p:cBhvr>
                                        <p:cTn id="13" dur="200" fill="hold">
                                          <p:stCondLst>
                                            <p:cond delay="800"/>
                                          </p:stCondLst>
                                        </p:cTn>
                                        <p:tgtEl>
                                          <p:spTgt spid="18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Group 139"/>
          <p:cNvGrpSpPr/>
          <p:nvPr/>
        </p:nvGrpSpPr>
        <p:grpSpPr>
          <a:xfrm rot="8548729">
            <a:off x="10627" y="4729021"/>
            <a:ext cx="2611427" cy="242835"/>
            <a:chOff x="12700" y="-1"/>
            <a:chExt cx="1395068" cy="386881"/>
          </a:xfrm>
        </p:grpSpPr>
        <p:sp>
          <p:nvSpPr>
            <p:cNvPr id="164" name="Shape 135"/>
            <p:cNvSpPr/>
            <p:nvPr/>
          </p:nvSpPr>
          <p:spPr>
            <a:xfrm>
              <a:off x="1371600" y="-1"/>
              <a:ext cx="36168" cy="33651"/>
            </a:xfrm>
            <a:custGeom>
              <a:avLst/>
              <a:gdLst/>
              <a:ahLst/>
              <a:cxnLst>
                <a:cxn ang="0">
                  <a:pos x="wd2" y="hd2"/>
                </a:cxn>
                <a:cxn ang="5400000">
                  <a:pos x="wd2" y="hd2"/>
                </a:cxn>
                <a:cxn ang="10800000">
                  <a:pos x="wd2" y="hd2"/>
                </a:cxn>
                <a:cxn ang="16200000">
                  <a:pos x="wd2" y="hd2"/>
                </a:cxn>
              </a:cxnLst>
              <a:rect l="0" t="0" r="r" b="b"/>
              <a:pathLst>
                <a:path w="14919" h="14783" extrusionOk="0">
                  <a:moveTo>
                    <a:pt x="14668" y="9624"/>
                  </a:moveTo>
                  <a:cubicBezTo>
                    <a:pt x="13296" y="16702"/>
                    <a:pt x="3141" y="16108"/>
                    <a:pt x="711" y="10207"/>
                  </a:cubicBezTo>
                  <a:cubicBezTo>
                    <a:pt x="-4134" y="-1569"/>
                    <a:pt x="17466" y="-4898"/>
                    <a:pt x="14668" y="9624"/>
                  </a:cubicBezTo>
                  <a:close/>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5" name="Shape 136"/>
            <p:cNvSpPr/>
            <p:nvPr/>
          </p:nvSpPr>
          <p:spPr>
            <a:xfrm>
              <a:off x="12700" y="12698"/>
              <a:ext cx="1352489" cy="374182"/>
            </a:xfrm>
            <a:custGeom>
              <a:avLst/>
              <a:gdLst/>
              <a:ahLst/>
              <a:cxnLst>
                <a:cxn ang="0">
                  <a:pos x="wd2" y="hd2"/>
                </a:cxn>
                <a:cxn ang="5400000">
                  <a:pos x="wd2" y="hd2"/>
                </a:cxn>
                <a:cxn ang="10800000">
                  <a:pos x="wd2" y="hd2"/>
                </a:cxn>
                <a:cxn ang="16200000">
                  <a:pos x="wd2" y="hd2"/>
                </a:cxn>
              </a:cxnLst>
              <a:rect l="0" t="0" r="r" b="b"/>
              <a:pathLst>
                <a:path w="21600" h="19912" extrusionOk="0">
                  <a:moveTo>
                    <a:pt x="0" y="11488"/>
                  </a:moveTo>
                  <a:cubicBezTo>
                    <a:pt x="487" y="15274"/>
                    <a:pt x="2411" y="21290"/>
                    <a:pt x="3846" y="19628"/>
                  </a:cubicBezTo>
                  <a:cubicBezTo>
                    <a:pt x="4495" y="18877"/>
                    <a:pt x="4749" y="16868"/>
                    <a:pt x="5017" y="14957"/>
                  </a:cubicBezTo>
                  <a:cubicBezTo>
                    <a:pt x="5420" y="12072"/>
                    <a:pt x="5921" y="7692"/>
                    <a:pt x="6882" y="6380"/>
                  </a:cubicBezTo>
                  <a:cubicBezTo>
                    <a:pt x="7909" y="4976"/>
                    <a:pt x="8909" y="7635"/>
                    <a:pt x="9446" y="10215"/>
                  </a:cubicBezTo>
                  <a:cubicBezTo>
                    <a:pt x="10035" y="13042"/>
                    <a:pt x="10932" y="15637"/>
                    <a:pt x="12033" y="14691"/>
                  </a:cubicBezTo>
                  <a:cubicBezTo>
                    <a:pt x="13984" y="13011"/>
                    <a:pt x="12576" y="4396"/>
                    <a:pt x="14172" y="1656"/>
                  </a:cubicBezTo>
                  <a:cubicBezTo>
                    <a:pt x="14906" y="396"/>
                    <a:pt x="15577" y="1880"/>
                    <a:pt x="16102" y="3544"/>
                  </a:cubicBezTo>
                  <a:cubicBezTo>
                    <a:pt x="16745" y="5586"/>
                    <a:pt x="17079" y="7207"/>
                    <a:pt x="18030" y="7490"/>
                  </a:cubicBezTo>
                  <a:cubicBezTo>
                    <a:pt x="18588" y="7656"/>
                    <a:pt x="19101" y="6897"/>
                    <a:pt x="19447" y="5427"/>
                  </a:cubicBezTo>
                  <a:cubicBezTo>
                    <a:pt x="19755" y="4117"/>
                    <a:pt x="19782" y="1393"/>
                    <a:pt x="20208" y="457"/>
                  </a:cubicBezTo>
                  <a:cubicBezTo>
                    <a:pt x="20555" y="-310"/>
                    <a:pt x="21224" y="60"/>
                    <a:pt x="21600" y="337"/>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5" name="Group 4"/>
          <p:cNvGrpSpPr>
            <a:grpSpLocks noChangeAspect="1"/>
          </p:cNvGrpSpPr>
          <p:nvPr/>
        </p:nvGrpSpPr>
        <p:grpSpPr bwMode="auto">
          <a:xfrm>
            <a:off x="-7938" y="4821239"/>
            <a:ext cx="12217400" cy="2036763"/>
            <a:chOff x="-5" y="3037"/>
            <a:chExt cx="7696" cy="1283"/>
          </a:xfrm>
          <a:solidFill>
            <a:srgbClr val="1F4E79"/>
          </a:solidFill>
        </p:grpSpPr>
        <p:sp>
          <p:nvSpPr>
            <p:cNvPr id="7" name="Freeform 5"/>
            <p:cNvSpPr/>
            <p:nvPr/>
          </p:nvSpPr>
          <p:spPr bwMode="auto">
            <a:xfrm>
              <a:off x="51" y="4122"/>
              <a:ext cx="6" cy="19"/>
            </a:xfrm>
            <a:custGeom>
              <a:avLst/>
              <a:gdLst>
                <a:gd name="T0" fmla="*/ 1 w 2"/>
                <a:gd name="T1" fmla="*/ 1 h 7"/>
                <a:gd name="T2" fmla="*/ 0 w 2"/>
                <a:gd name="T3" fmla="*/ 1 h 7"/>
                <a:gd name="T4" fmla="*/ 0 w 2"/>
                <a:gd name="T5" fmla="*/ 6 h 7"/>
                <a:gd name="T6" fmla="*/ 2 w 2"/>
                <a:gd name="T7" fmla="*/ 6 h 7"/>
                <a:gd name="T8" fmla="*/ 1 w 2"/>
                <a:gd name="T9" fmla="*/ 1 h 7"/>
              </a:gdLst>
              <a:ahLst/>
              <a:cxnLst>
                <a:cxn ang="0">
                  <a:pos x="T0" y="T1"/>
                </a:cxn>
                <a:cxn ang="0">
                  <a:pos x="T2" y="T3"/>
                </a:cxn>
                <a:cxn ang="0">
                  <a:pos x="T4" y="T5"/>
                </a:cxn>
                <a:cxn ang="0">
                  <a:pos x="T6" y="T7"/>
                </a:cxn>
                <a:cxn ang="0">
                  <a:pos x="T8" y="T9"/>
                </a:cxn>
              </a:cxnLst>
              <a:rect l="0" t="0" r="r" b="b"/>
              <a:pathLst>
                <a:path w="2" h="7">
                  <a:moveTo>
                    <a:pt x="1" y="1"/>
                  </a:moveTo>
                  <a:cubicBezTo>
                    <a:pt x="1" y="0"/>
                    <a:pt x="0" y="0"/>
                    <a:pt x="0" y="1"/>
                  </a:cubicBezTo>
                  <a:cubicBezTo>
                    <a:pt x="0" y="2"/>
                    <a:pt x="0" y="4"/>
                    <a:pt x="0" y="6"/>
                  </a:cubicBezTo>
                  <a:cubicBezTo>
                    <a:pt x="0" y="7"/>
                    <a:pt x="2" y="7"/>
                    <a:pt x="2" y="6"/>
                  </a:cubicBezTo>
                  <a:cubicBezTo>
                    <a:pt x="2" y="4"/>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2417" y="3459"/>
              <a:ext cx="670" cy="38"/>
            </a:xfrm>
            <a:custGeom>
              <a:avLst/>
              <a:gdLst>
                <a:gd name="T0" fmla="*/ 244 w 248"/>
                <a:gd name="T1" fmla="*/ 0 h 14"/>
                <a:gd name="T2" fmla="*/ 123 w 248"/>
                <a:gd name="T3" fmla="*/ 6 h 14"/>
                <a:gd name="T4" fmla="*/ 2 w 248"/>
                <a:gd name="T5" fmla="*/ 8 h 14"/>
                <a:gd name="T6" fmla="*/ 2 w 248"/>
                <a:gd name="T7" fmla="*/ 11 h 14"/>
                <a:gd name="T8" fmla="*/ 123 w 248"/>
                <a:gd name="T9" fmla="*/ 11 h 14"/>
                <a:gd name="T10" fmla="*/ 244 w 248"/>
                <a:gd name="T11" fmla="*/ 6 h 14"/>
                <a:gd name="T12" fmla="*/ 244 w 2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8" h="14">
                  <a:moveTo>
                    <a:pt x="244" y="0"/>
                  </a:moveTo>
                  <a:cubicBezTo>
                    <a:pt x="204" y="3"/>
                    <a:pt x="164" y="5"/>
                    <a:pt x="123" y="6"/>
                  </a:cubicBezTo>
                  <a:cubicBezTo>
                    <a:pt x="83" y="7"/>
                    <a:pt x="42" y="5"/>
                    <a:pt x="2" y="8"/>
                  </a:cubicBezTo>
                  <a:cubicBezTo>
                    <a:pt x="0" y="8"/>
                    <a:pt x="0" y="10"/>
                    <a:pt x="2" y="11"/>
                  </a:cubicBezTo>
                  <a:cubicBezTo>
                    <a:pt x="42" y="14"/>
                    <a:pt x="83" y="12"/>
                    <a:pt x="123" y="11"/>
                  </a:cubicBezTo>
                  <a:cubicBezTo>
                    <a:pt x="163" y="10"/>
                    <a:pt x="204" y="8"/>
                    <a:pt x="244" y="6"/>
                  </a:cubicBezTo>
                  <a:cubicBezTo>
                    <a:pt x="248" y="5"/>
                    <a:pt x="248" y="0"/>
                    <a:pt x="2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3085" y="3279"/>
              <a:ext cx="2624" cy="1035"/>
            </a:xfrm>
            <a:custGeom>
              <a:avLst/>
              <a:gdLst>
                <a:gd name="T0" fmla="*/ 851 w 971"/>
                <a:gd name="T1" fmla="*/ 72 h 381"/>
                <a:gd name="T2" fmla="*/ 850 w 971"/>
                <a:gd name="T3" fmla="*/ 95 h 381"/>
                <a:gd name="T4" fmla="*/ 797 w 971"/>
                <a:gd name="T5" fmla="*/ 116 h 381"/>
                <a:gd name="T6" fmla="*/ 715 w 971"/>
                <a:gd name="T7" fmla="*/ 116 h 381"/>
                <a:gd name="T8" fmla="*/ 715 w 971"/>
                <a:gd name="T9" fmla="*/ 280 h 381"/>
                <a:gd name="T10" fmla="*/ 655 w 971"/>
                <a:gd name="T11" fmla="*/ 281 h 381"/>
                <a:gd name="T12" fmla="*/ 648 w 971"/>
                <a:gd name="T13" fmla="*/ 5 h 381"/>
                <a:gd name="T14" fmla="*/ 645 w 971"/>
                <a:gd name="T15" fmla="*/ 5 h 381"/>
                <a:gd name="T16" fmla="*/ 545 w 971"/>
                <a:gd name="T17" fmla="*/ 1 h 381"/>
                <a:gd name="T18" fmla="*/ 439 w 971"/>
                <a:gd name="T19" fmla="*/ 135 h 381"/>
                <a:gd name="T20" fmla="*/ 435 w 971"/>
                <a:gd name="T21" fmla="*/ 135 h 381"/>
                <a:gd name="T22" fmla="*/ 436 w 971"/>
                <a:gd name="T23" fmla="*/ 138 h 381"/>
                <a:gd name="T24" fmla="*/ 432 w 971"/>
                <a:gd name="T25" fmla="*/ 171 h 381"/>
                <a:gd name="T26" fmla="*/ 301 w 971"/>
                <a:gd name="T27" fmla="*/ 172 h 381"/>
                <a:gd name="T28" fmla="*/ 300 w 971"/>
                <a:gd name="T29" fmla="*/ 114 h 381"/>
                <a:gd name="T30" fmla="*/ 184 w 971"/>
                <a:gd name="T31" fmla="*/ 109 h 381"/>
                <a:gd name="T32" fmla="*/ 73 w 971"/>
                <a:gd name="T33" fmla="*/ 105 h 381"/>
                <a:gd name="T34" fmla="*/ 75 w 971"/>
                <a:gd name="T35" fmla="*/ 178 h 381"/>
                <a:gd name="T36" fmla="*/ 3 w 971"/>
                <a:gd name="T37" fmla="*/ 70 h 381"/>
                <a:gd name="T38" fmla="*/ 2 w 971"/>
                <a:gd name="T39" fmla="*/ 176 h 381"/>
                <a:gd name="T40" fmla="*/ 4 w 971"/>
                <a:gd name="T41" fmla="*/ 220 h 381"/>
                <a:gd name="T42" fmla="*/ 12 w 971"/>
                <a:gd name="T43" fmla="*/ 370 h 381"/>
                <a:gd name="T44" fmla="*/ 8 w 971"/>
                <a:gd name="T45" fmla="*/ 180 h 381"/>
                <a:gd name="T46" fmla="*/ 78 w 971"/>
                <a:gd name="T47" fmla="*/ 183 h 381"/>
                <a:gd name="T48" fmla="*/ 113 w 971"/>
                <a:gd name="T49" fmla="*/ 374 h 381"/>
                <a:gd name="T50" fmla="*/ 108 w 971"/>
                <a:gd name="T51" fmla="*/ 182 h 381"/>
                <a:gd name="T52" fmla="*/ 105 w 971"/>
                <a:gd name="T53" fmla="*/ 179 h 381"/>
                <a:gd name="T54" fmla="*/ 73 w 971"/>
                <a:gd name="T55" fmla="*/ 109 h 381"/>
                <a:gd name="T56" fmla="*/ 297 w 971"/>
                <a:gd name="T57" fmla="*/ 117 h 381"/>
                <a:gd name="T58" fmla="*/ 295 w 971"/>
                <a:gd name="T59" fmla="*/ 243 h 381"/>
                <a:gd name="T60" fmla="*/ 206 w 971"/>
                <a:gd name="T61" fmla="*/ 240 h 381"/>
                <a:gd name="T62" fmla="*/ 202 w 971"/>
                <a:gd name="T63" fmla="*/ 241 h 381"/>
                <a:gd name="T64" fmla="*/ 210 w 971"/>
                <a:gd name="T65" fmla="*/ 380 h 381"/>
                <a:gd name="T66" fmla="*/ 206 w 971"/>
                <a:gd name="T67" fmla="*/ 244 h 381"/>
                <a:gd name="T68" fmla="*/ 312 w 971"/>
                <a:gd name="T69" fmla="*/ 374 h 381"/>
                <a:gd name="T70" fmla="*/ 316 w 971"/>
                <a:gd name="T71" fmla="*/ 245 h 381"/>
                <a:gd name="T72" fmla="*/ 313 w 971"/>
                <a:gd name="T73" fmla="*/ 244 h 381"/>
                <a:gd name="T74" fmla="*/ 301 w 971"/>
                <a:gd name="T75" fmla="*/ 175 h 381"/>
                <a:gd name="T76" fmla="*/ 367 w 971"/>
                <a:gd name="T77" fmla="*/ 178 h 381"/>
                <a:gd name="T78" fmla="*/ 433 w 971"/>
                <a:gd name="T79" fmla="*/ 175 h 381"/>
                <a:gd name="T80" fmla="*/ 437 w 971"/>
                <a:gd name="T81" fmla="*/ 373 h 381"/>
                <a:gd name="T82" fmla="*/ 539 w 971"/>
                <a:gd name="T83" fmla="*/ 143 h 381"/>
                <a:gd name="T84" fmla="*/ 547 w 971"/>
                <a:gd name="T85" fmla="*/ 373 h 381"/>
                <a:gd name="T86" fmla="*/ 645 w 971"/>
                <a:gd name="T87" fmla="*/ 9 h 381"/>
                <a:gd name="T88" fmla="*/ 621 w 971"/>
                <a:gd name="T89" fmla="*/ 280 h 381"/>
                <a:gd name="T90" fmla="*/ 651 w 971"/>
                <a:gd name="T91" fmla="*/ 285 h 381"/>
                <a:gd name="T92" fmla="*/ 735 w 971"/>
                <a:gd name="T93" fmla="*/ 284 h 381"/>
                <a:gd name="T94" fmla="*/ 736 w 971"/>
                <a:gd name="T95" fmla="*/ 284 h 381"/>
                <a:gd name="T96" fmla="*/ 734 w 971"/>
                <a:gd name="T97" fmla="*/ 299 h 381"/>
                <a:gd name="T98" fmla="*/ 738 w 971"/>
                <a:gd name="T99" fmla="*/ 377 h 381"/>
                <a:gd name="T100" fmla="*/ 739 w 971"/>
                <a:gd name="T101" fmla="*/ 313 h 381"/>
                <a:gd name="T102" fmla="*/ 735 w 971"/>
                <a:gd name="T103" fmla="*/ 279 h 381"/>
                <a:gd name="T104" fmla="*/ 718 w 971"/>
                <a:gd name="T105" fmla="*/ 280 h 381"/>
                <a:gd name="T106" fmla="*/ 793 w 971"/>
                <a:gd name="T107" fmla="*/ 121 h 381"/>
                <a:gd name="T108" fmla="*/ 877 w 971"/>
                <a:gd name="T109" fmla="*/ 115 h 381"/>
                <a:gd name="T110" fmla="*/ 854 w 971"/>
                <a:gd name="T111" fmla="*/ 95 h 381"/>
                <a:gd name="T112" fmla="*/ 968 w 971"/>
                <a:gd name="T113" fmla="*/ 82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71" h="381">
                  <a:moveTo>
                    <a:pt x="968" y="77"/>
                  </a:moveTo>
                  <a:cubicBezTo>
                    <a:pt x="929" y="73"/>
                    <a:pt x="890" y="72"/>
                    <a:pt x="851" y="72"/>
                  </a:cubicBezTo>
                  <a:cubicBezTo>
                    <a:pt x="849" y="72"/>
                    <a:pt x="848" y="74"/>
                    <a:pt x="850" y="75"/>
                  </a:cubicBezTo>
                  <a:cubicBezTo>
                    <a:pt x="849" y="81"/>
                    <a:pt x="850" y="88"/>
                    <a:pt x="850" y="95"/>
                  </a:cubicBezTo>
                  <a:cubicBezTo>
                    <a:pt x="851" y="102"/>
                    <a:pt x="851" y="108"/>
                    <a:pt x="852" y="115"/>
                  </a:cubicBezTo>
                  <a:cubicBezTo>
                    <a:pt x="834" y="116"/>
                    <a:pt x="815" y="116"/>
                    <a:pt x="797" y="116"/>
                  </a:cubicBezTo>
                  <a:cubicBezTo>
                    <a:pt x="770" y="116"/>
                    <a:pt x="743" y="114"/>
                    <a:pt x="716" y="115"/>
                  </a:cubicBezTo>
                  <a:cubicBezTo>
                    <a:pt x="716" y="115"/>
                    <a:pt x="716" y="116"/>
                    <a:pt x="715" y="116"/>
                  </a:cubicBezTo>
                  <a:cubicBezTo>
                    <a:pt x="715" y="116"/>
                    <a:pt x="714" y="116"/>
                    <a:pt x="714" y="117"/>
                  </a:cubicBezTo>
                  <a:cubicBezTo>
                    <a:pt x="712" y="170"/>
                    <a:pt x="710" y="226"/>
                    <a:pt x="715" y="280"/>
                  </a:cubicBezTo>
                  <a:cubicBezTo>
                    <a:pt x="715" y="280"/>
                    <a:pt x="715" y="280"/>
                    <a:pt x="715" y="280"/>
                  </a:cubicBezTo>
                  <a:cubicBezTo>
                    <a:pt x="695" y="281"/>
                    <a:pt x="675" y="281"/>
                    <a:pt x="655" y="281"/>
                  </a:cubicBezTo>
                  <a:cubicBezTo>
                    <a:pt x="654" y="190"/>
                    <a:pt x="654" y="100"/>
                    <a:pt x="649" y="9"/>
                  </a:cubicBezTo>
                  <a:cubicBezTo>
                    <a:pt x="651" y="9"/>
                    <a:pt x="650" y="6"/>
                    <a:pt x="648" y="5"/>
                  </a:cubicBezTo>
                  <a:cubicBezTo>
                    <a:pt x="648" y="5"/>
                    <a:pt x="648" y="5"/>
                    <a:pt x="648" y="5"/>
                  </a:cubicBezTo>
                  <a:cubicBezTo>
                    <a:pt x="648" y="3"/>
                    <a:pt x="646" y="3"/>
                    <a:pt x="645" y="5"/>
                  </a:cubicBezTo>
                  <a:cubicBezTo>
                    <a:pt x="613" y="1"/>
                    <a:pt x="580" y="0"/>
                    <a:pt x="547" y="1"/>
                  </a:cubicBezTo>
                  <a:cubicBezTo>
                    <a:pt x="547" y="0"/>
                    <a:pt x="545" y="0"/>
                    <a:pt x="545" y="1"/>
                  </a:cubicBezTo>
                  <a:cubicBezTo>
                    <a:pt x="541" y="46"/>
                    <a:pt x="539" y="92"/>
                    <a:pt x="539" y="138"/>
                  </a:cubicBezTo>
                  <a:cubicBezTo>
                    <a:pt x="506" y="135"/>
                    <a:pt x="472" y="134"/>
                    <a:pt x="439" y="135"/>
                  </a:cubicBezTo>
                  <a:cubicBezTo>
                    <a:pt x="439" y="134"/>
                    <a:pt x="437" y="134"/>
                    <a:pt x="436" y="135"/>
                  </a:cubicBezTo>
                  <a:cubicBezTo>
                    <a:pt x="436" y="135"/>
                    <a:pt x="435" y="135"/>
                    <a:pt x="435" y="135"/>
                  </a:cubicBezTo>
                  <a:cubicBezTo>
                    <a:pt x="433" y="135"/>
                    <a:pt x="433" y="137"/>
                    <a:pt x="435" y="138"/>
                  </a:cubicBezTo>
                  <a:cubicBezTo>
                    <a:pt x="435" y="138"/>
                    <a:pt x="436" y="138"/>
                    <a:pt x="436" y="138"/>
                  </a:cubicBezTo>
                  <a:cubicBezTo>
                    <a:pt x="435" y="149"/>
                    <a:pt x="434" y="160"/>
                    <a:pt x="433" y="172"/>
                  </a:cubicBezTo>
                  <a:cubicBezTo>
                    <a:pt x="433" y="171"/>
                    <a:pt x="433" y="171"/>
                    <a:pt x="432" y="171"/>
                  </a:cubicBezTo>
                  <a:cubicBezTo>
                    <a:pt x="406" y="172"/>
                    <a:pt x="381" y="173"/>
                    <a:pt x="355" y="173"/>
                  </a:cubicBezTo>
                  <a:cubicBezTo>
                    <a:pt x="339" y="172"/>
                    <a:pt x="316" y="167"/>
                    <a:pt x="301" y="172"/>
                  </a:cubicBezTo>
                  <a:cubicBezTo>
                    <a:pt x="302" y="154"/>
                    <a:pt x="302" y="135"/>
                    <a:pt x="303" y="116"/>
                  </a:cubicBezTo>
                  <a:cubicBezTo>
                    <a:pt x="303" y="114"/>
                    <a:pt x="301" y="114"/>
                    <a:pt x="300" y="114"/>
                  </a:cubicBezTo>
                  <a:cubicBezTo>
                    <a:pt x="300" y="113"/>
                    <a:pt x="299" y="111"/>
                    <a:pt x="297" y="111"/>
                  </a:cubicBezTo>
                  <a:cubicBezTo>
                    <a:pt x="260" y="111"/>
                    <a:pt x="222" y="110"/>
                    <a:pt x="184" y="109"/>
                  </a:cubicBezTo>
                  <a:cubicBezTo>
                    <a:pt x="147" y="108"/>
                    <a:pt x="110" y="105"/>
                    <a:pt x="73" y="106"/>
                  </a:cubicBezTo>
                  <a:cubicBezTo>
                    <a:pt x="73" y="106"/>
                    <a:pt x="73" y="105"/>
                    <a:pt x="73" y="105"/>
                  </a:cubicBezTo>
                  <a:cubicBezTo>
                    <a:pt x="72" y="102"/>
                    <a:pt x="68" y="102"/>
                    <a:pt x="68" y="105"/>
                  </a:cubicBezTo>
                  <a:cubicBezTo>
                    <a:pt x="70" y="129"/>
                    <a:pt x="72" y="154"/>
                    <a:pt x="75" y="178"/>
                  </a:cubicBezTo>
                  <a:cubicBezTo>
                    <a:pt x="53" y="177"/>
                    <a:pt x="30" y="176"/>
                    <a:pt x="8" y="176"/>
                  </a:cubicBezTo>
                  <a:cubicBezTo>
                    <a:pt x="7" y="141"/>
                    <a:pt x="6" y="105"/>
                    <a:pt x="3" y="70"/>
                  </a:cubicBezTo>
                  <a:cubicBezTo>
                    <a:pt x="3" y="68"/>
                    <a:pt x="1" y="68"/>
                    <a:pt x="1" y="70"/>
                  </a:cubicBezTo>
                  <a:cubicBezTo>
                    <a:pt x="0" y="106"/>
                    <a:pt x="1" y="141"/>
                    <a:pt x="2" y="176"/>
                  </a:cubicBezTo>
                  <a:cubicBezTo>
                    <a:pt x="1" y="177"/>
                    <a:pt x="1" y="178"/>
                    <a:pt x="2" y="179"/>
                  </a:cubicBezTo>
                  <a:cubicBezTo>
                    <a:pt x="3" y="193"/>
                    <a:pt x="3" y="207"/>
                    <a:pt x="4" y="220"/>
                  </a:cubicBezTo>
                  <a:cubicBezTo>
                    <a:pt x="5" y="270"/>
                    <a:pt x="5" y="320"/>
                    <a:pt x="8" y="370"/>
                  </a:cubicBezTo>
                  <a:cubicBezTo>
                    <a:pt x="8" y="373"/>
                    <a:pt x="12" y="373"/>
                    <a:pt x="12" y="370"/>
                  </a:cubicBezTo>
                  <a:cubicBezTo>
                    <a:pt x="12" y="320"/>
                    <a:pt x="10" y="270"/>
                    <a:pt x="9" y="220"/>
                  </a:cubicBezTo>
                  <a:cubicBezTo>
                    <a:pt x="8" y="207"/>
                    <a:pt x="8" y="193"/>
                    <a:pt x="8" y="180"/>
                  </a:cubicBezTo>
                  <a:cubicBezTo>
                    <a:pt x="31" y="182"/>
                    <a:pt x="53" y="183"/>
                    <a:pt x="76" y="183"/>
                  </a:cubicBezTo>
                  <a:cubicBezTo>
                    <a:pt x="77" y="184"/>
                    <a:pt x="78" y="184"/>
                    <a:pt x="78" y="183"/>
                  </a:cubicBezTo>
                  <a:cubicBezTo>
                    <a:pt x="87" y="183"/>
                    <a:pt x="96" y="183"/>
                    <a:pt x="105" y="184"/>
                  </a:cubicBezTo>
                  <a:cubicBezTo>
                    <a:pt x="102" y="247"/>
                    <a:pt x="107" y="311"/>
                    <a:pt x="113" y="374"/>
                  </a:cubicBezTo>
                  <a:cubicBezTo>
                    <a:pt x="113" y="377"/>
                    <a:pt x="117" y="377"/>
                    <a:pt x="117" y="374"/>
                  </a:cubicBezTo>
                  <a:cubicBezTo>
                    <a:pt x="112" y="310"/>
                    <a:pt x="111" y="246"/>
                    <a:pt x="108" y="182"/>
                  </a:cubicBezTo>
                  <a:cubicBezTo>
                    <a:pt x="108" y="182"/>
                    <a:pt x="108" y="182"/>
                    <a:pt x="107" y="182"/>
                  </a:cubicBezTo>
                  <a:cubicBezTo>
                    <a:pt x="108" y="181"/>
                    <a:pt x="107" y="179"/>
                    <a:pt x="105" y="179"/>
                  </a:cubicBezTo>
                  <a:cubicBezTo>
                    <a:pt x="96" y="178"/>
                    <a:pt x="87" y="178"/>
                    <a:pt x="78" y="178"/>
                  </a:cubicBezTo>
                  <a:cubicBezTo>
                    <a:pt x="77" y="155"/>
                    <a:pt x="75" y="132"/>
                    <a:pt x="73" y="109"/>
                  </a:cubicBezTo>
                  <a:cubicBezTo>
                    <a:pt x="108" y="114"/>
                    <a:pt x="145" y="113"/>
                    <a:pt x="180" y="114"/>
                  </a:cubicBezTo>
                  <a:cubicBezTo>
                    <a:pt x="219" y="115"/>
                    <a:pt x="258" y="116"/>
                    <a:pt x="297" y="117"/>
                  </a:cubicBezTo>
                  <a:cubicBezTo>
                    <a:pt x="298" y="117"/>
                    <a:pt x="299" y="116"/>
                    <a:pt x="299" y="116"/>
                  </a:cubicBezTo>
                  <a:cubicBezTo>
                    <a:pt x="295" y="158"/>
                    <a:pt x="293" y="201"/>
                    <a:pt x="295" y="243"/>
                  </a:cubicBezTo>
                  <a:cubicBezTo>
                    <a:pt x="265" y="242"/>
                    <a:pt x="236" y="241"/>
                    <a:pt x="206" y="241"/>
                  </a:cubicBezTo>
                  <a:cubicBezTo>
                    <a:pt x="206" y="241"/>
                    <a:pt x="206" y="240"/>
                    <a:pt x="206" y="240"/>
                  </a:cubicBezTo>
                  <a:cubicBezTo>
                    <a:pt x="205" y="238"/>
                    <a:pt x="201" y="239"/>
                    <a:pt x="202" y="241"/>
                  </a:cubicBezTo>
                  <a:cubicBezTo>
                    <a:pt x="202" y="241"/>
                    <a:pt x="202" y="241"/>
                    <a:pt x="202" y="241"/>
                  </a:cubicBezTo>
                  <a:cubicBezTo>
                    <a:pt x="201" y="242"/>
                    <a:pt x="201" y="243"/>
                    <a:pt x="202" y="243"/>
                  </a:cubicBezTo>
                  <a:cubicBezTo>
                    <a:pt x="207" y="289"/>
                    <a:pt x="199" y="335"/>
                    <a:pt x="210" y="380"/>
                  </a:cubicBezTo>
                  <a:cubicBezTo>
                    <a:pt x="210" y="381"/>
                    <a:pt x="212" y="381"/>
                    <a:pt x="212" y="380"/>
                  </a:cubicBezTo>
                  <a:cubicBezTo>
                    <a:pt x="207" y="335"/>
                    <a:pt x="212" y="289"/>
                    <a:pt x="206" y="244"/>
                  </a:cubicBezTo>
                  <a:cubicBezTo>
                    <a:pt x="242" y="247"/>
                    <a:pt x="277" y="249"/>
                    <a:pt x="313" y="248"/>
                  </a:cubicBezTo>
                  <a:cubicBezTo>
                    <a:pt x="308" y="290"/>
                    <a:pt x="305" y="332"/>
                    <a:pt x="312" y="374"/>
                  </a:cubicBezTo>
                  <a:cubicBezTo>
                    <a:pt x="312" y="377"/>
                    <a:pt x="317" y="375"/>
                    <a:pt x="316" y="372"/>
                  </a:cubicBezTo>
                  <a:cubicBezTo>
                    <a:pt x="310" y="329"/>
                    <a:pt x="316" y="288"/>
                    <a:pt x="316" y="245"/>
                  </a:cubicBezTo>
                  <a:cubicBezTo>
                    <a:pt x="316" y="244"/>
                    <a:pt x="315" y="244"/>
                    <a:pt x="314" y="244"/>
                  </a:cubicBezTo>
                  <a:cubicBezTo>
                    <a:pt x="314" y="244"/>
                    <a:pt x="314" y="244"/>
                    <a:pt x="313" y="244"/>
                  </a:cubicBezTo>
                  <a:cubicBezTo>
                    <a:pt x="309" y="244"/>
                    <a:pt x="304" y="244"/>
                    <a:pt x="299" y="243"/>
                  </a:cubicBezTo>
                  <a:cubicBezTo>
                    <a:pt x="300" y="221"/>
                    <a:pt x="300" y="198"/>
                    <a:pt x="301" y="175"/>
                  </a:cubicBezTo>
                  <a:cubicBezTo>
                    <a:pt x="310" y="173"/>
                    <a:pt x="322" y="176"/>
                    <a:pt x="332" y="177"/>
                  </a:cubicBezTo>
                  <a:cubicBezTo>
                    <a:pt x="344" y="177"/>
                    <a:pt x="355" y="178"/>
                    <a:pt x="367" y="178"/>
                  </a:cubicBezTo>
                  <a:cubicBezTo>
                    <a:pt x="388" y="178"/>
                    <a:pt x="410" y="178"/>
                    <a:pt x="432" y="176"/>
                  </a:cubicBezTo>
                  <a:cubicBezTo>
                    <a:pt x="433" y="176"/>
                    <a:pt x="433" y="176"/>
                    <a:pt x="433" y="175"/>
                  </a:cubicBezTo>
                  <a:cubicBezTo>
                    <a:pt x="429" y="241"/>
                    <a:pt x="430" y="308"/>
                    <a:pt x="432" y="373"/>
                  </a:cubicBezTo>
                  <a:cubicBezTo>
                    <a:pt x="432" y="376"/>
                    <a:pt x="437" y="376"/>
                    <a:pt x="437" y="373"/>
                  </a:cubicBezTo>
                  <a:cubicBezTo>
                    <a:pt x="436" y="295"/>
                    <a:pt x="439" y="216"/>
                    <a:pt x="439" y="138"/>
                  </a:cubicBezTo>
                  <a:cubicBezTo>
                    <a:pt x="472" y="141"/>
                    <a:pt x="506" y="143"/>
                    <a:pt x="539" y="143"/>
                  </a:cubicBezTo>
                  <a:cubicBezTo>
                    <a:pt x="538" y="220"/>
                    <a:pt x="540" y="297"/>
                    <a:pt x="542" y="373"/>
                  </a:cubicBezTo>
                  <a:cubicBezTo>
                    <a:pt x="542" y="376"/>
                    <a:pt x="547" y="376"/>
                    <a:pt x="547" y="373"/>
                  </a:cubicBezTo>
                  <a:cubicBezTo>
                    <a:pt x="543" y="250"/>
                    <a:pt x="548" y="127"/>
                    <a:pt x="547" y="4"/>
                  </a:cubicBezTo>
                  <a:cubicBezTo>
                    <a:pt x="580" y="5"/>
                    <a:pt x="613" y="7"/>
                    <a:pt x="645" y="9"/>
                  </a:cubicBezTo>
                  <a:cubicBezTo>
                    <a:pt x="645" y="100"/>
                    <a:pt x="648" y="190"/>
                    <a:pt x="651" y="281"/>
                  </a:cubicBezTo>
                  <a:cubicBezTo>
                    <a:pt x="641" y="280"/>
                    <a:pt x="631" y="280"/>
                    <a:pt x="621" y="280"/>
                  </a:cubicBezTo>
                  <a:cubicBezTo>
                    <a:pt x="619" y="279"/>
                    <a:pt x="620" y="282"/>
                    <a:pt x="621" y="283"/>
                  </a:cubicBezTo>
                  <a:cubicBezTo>
                    <a:pt x="631" y="284"/>
                    <a:pt x="641" y="285"/>
                    <a:pt x="651" y="285"/>
                  </a:cubicBezTo>
                  <a:cubicBezTo>
                    <a:pt x="652" y="286"/>
                    <a:pt x="654" y="286"/>
                    <a:pt x="655" y="285"/>
                  </a:cubicBezTo>
                  <a:cubicBezTo>
                    <a:pt x="681" y="287"/>
                    <a:pt x="708" y="286"/>
                    <a:pt x="735" y="284"/>
                  </a:cubicBezTo>
                  <a:cubicBezTo>
                    <a:pt x="735" y="284"/>
                    <a:pt x="735" y="284"/>
                    <a:pt x="735" y="284"/>
                  </a:cubicBezTo>
                  <a:cubicBezTo>
                    <a:pt x="735" y="284"/>
                    <a:pt x="735" y="284"/>
                    <a:pt x="736" y="284"/>
                  </a:cubicBezTo>
                  <a:cubicBezTo>
                    <a:pt x="736" y="284"/>
                    <a:pt x="736" y="284"/>
                    <a:pt x="736" y="284"/>
                  </a:cubicBezTo>
                  <a:cubicBezTo>
                    <a:pt x="735" y="288"/>
                    <a:pt x="734" y="299"/>
                    <a:pt x="734" y="299"/>
                  </a:cubicBezTo>
                  <a:cubicBezTo>
                    <a:pt x="734" y="309"/>
                    <a:pt x="734" y="318"/>
                    <a:pt x="734" y="328"/>
                  </a:cubicBezTo>
                  <a:cubicBezTo>
                    <a:pt x="734" y="344"/>
                    <a:pt x="735" y="361"/>
                    <a:pt x="738" y="377"/>
                  </a:cubicBezTo>
                  <a:cubicBezTo>
                    <a:pt x="738" y="380"/>
                    <a:pt x="742" y="379"/>
                    <a:pt x="742" y="377"/>
                  </a:cubicBezTo>
                  <a:cubicBezTo>
                    <a:pt x="741" y="356"/>
                    <a:pt x="739" y="335"/>
                    <a:pt x="739" y="313"/>
                  </a:cubicBezTo>
                  <a:cubicBezTo>
                    <a:pt x="738" y="306"/>
                    <a:pt x="743" y="289"/>
                    <a:pt x="737" y="283"/>
                  </a:cubicBezTo>
                  <a:cubicBezTo>
                    <a:pt x="738" y="281"/>
                    <a:pt x="737" y="279"/>
                    <a:pt x="735" y="279"/>
                  </a:cubicBezTo>
                  <a:cubicBezTo>
                    <a:pt x="729" y="280"/>
                    <a:pt x="723" y="280"/>
                    <a:pt x="718" y="280"/>
                  </a:cubicBezTo>
                  <a:cubicBezTo>
                    <a:pt x="718" y="280"/>
                    <a:pt x="718" y="280"/>
                    <a:pt x="718" y="280"/>
                  </a:cubicBezTo>
                  <a:cubicBezTo>
                    <a:pt x="722" y="227"/>
                    <a:pt x="719" y="171"/>
                    <a:pt x="717" y="118"/>
                  </a:cubicBezTo>
                  <a:cubicBezTo>
                    <a:pt x="742" y="122"/>
                    <a:pt x="768" y="121"/>
                    <a:pt x="793" y="121"/>
                  </a:cubicBezTo>
                  <a:cubicBezTo>
                    <a:pt x="821" y="122"/>
                    <a:pt x="849" y="122"/>
                    <a:pt x="877" y="120"/>
                  </a:cubicBezTo>
                  <a:cubicBezTo>
                    <a:pt x="881" y="119"/>
                    <a:pt x="881" y="115"/>
                    <a:pt x="877" y="115"/>
                  </a:cubicBezTo>
                  <a:cubicBezTo>
                    <a:pt x="870" y="115"/>
                    <a:pt x="862" y="115"/>
                    <a:pt x="855" y="115"/>
                  </a:cubicBezTo>
                  <a:cubicBezTo>
                    <a:pt x="855" y="108"/>
                    <a:pt x="855" y="101"/>
                    <a:pt x="854" y="95"/>
                  </a:cubicBezTo>
                  <a:cubicBezTo>
                    <a:pt x="854" y="88"/>
                    <a:pt x="854" y="82"/>
                    <a:pt x="853" y="75"/>
                  </a:cubicBezTo>
                  <a:cubicBezTo>
                    <a:pt x="891" y="78"/>
                    <a:pt x="930" y="82"/>
                    <a:pt x="968" y="82"/>
                  </a:cubicBezTo>
                  <a:cubicBezTo>
                    <a:pt x="971" y="82"/>
                    <a:pt x="971" y="77"/>
                    <a:pt x="968"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739" y="4040"/>
              <a:ext cx="32" cy="274"/>
            </a:xfrm>
            <a:custGeom>
              <a:avLst/>
              <a:gdLst>
                <a:gd name="T0" fmla="*/ 10 w 12"/>
                <a:gd name="T1" fmla="*/ 46 h 101"/>
                <a:gd name="T2" fmla="*/ 7 w 12"/>
                <a:gd name="T3" fmla="*/ 1 h 101"/>
                <a:gd name="T4" fmla="*/ 6 w 12"/>
                <a:gd name="T5" fmla="*/ 1 h 101"/>
                <a:gd name="T6" fmla="*/ 8 w 12"/>
                <a:gd name="T7" fmla="*/ 98 h 101"/>
                <a:gd name="T8" fmla="*/ 12 w 12"/>
                <a:gd name="T9" fmla="*/ 98 h 101"/>
                <a:gd name="T10" fmla="*/ 10 w 12"/>
                <a:gd name="T11" fmla="*/ 46 h 101"/>
              </a:gdLst>
              <a:ahLst/>
              <a:cxnLst>
                <a:cxn ang="0">
                  <a:pos x="T0" y="T1"/>
                </a:cxn>
                <a:cxn ang="0">
                  <a:pos x="T2" y="T3"/>
                </a:cxn>
                <a:cxn ang="0">
                  <a:pos x="T4" y="T5"/>
                </a:cxn>
                <a:cxn ang="0">
                  <a:pos x="T6" y="T7"/>
                </a:cxn>
                <a:cxn ang="0">
                  <a:pos x="T8" y="T9"/>
                </a:cxn>
                <a:cxn ang="0">
                  <a:pos x="T10" y="T11"/>
                </a:cxn>
              </a:cxnLst>
              <a:rect l="0" t="0" r="r" b="b"/>
              <a:pathLst>
                <a:path w="12" h="101">
                  <a:moveTo>
                    <a:pt x="10" y="46"/>
                  </a:moveTo>
                  <a:cubicBezTo>
                    <a:pt x="10" y="31"/>
                    <a:pt x="11" y="15"/>
                    <a:pt x="7" y="1"/>
                  </a:cubicBezTo>
                  <a:cubicBezTo>
                    <a:pt x="7" y="0"/>
                    <a:pt x="7" y="0"/>
                    <a:pt x="6" y="1"/>
                  </a:cubicBezTo>
                  <a:cubicBezTo>
                    <a:pt x="0" y="31"/>
                    <a:pt x="6" y="68"/>
                    <a:pt x="8" y="98"/>
                  </a:cubicBezTo>
                  <a:cubicBezTo>
                    <a:pt x="8" y="101"/>
                    <a:pt x="12" y="101"/>
                    <a:pt x="12" y="98"/>
                  </a:cubicBezTo>
                  <a:cubicBezTo>
                    <a:pt x="11" y="81"/>
                    <a:pt x="11" y="63"/>
                    <a:pt x="10"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5455" y="3594"/>
              <a:ext cx="33" cy="710"/>
            </a:xfrm>
            <a:custGeom>
              <a:avLst/>
              <a:gdLst>
                <a:gd name="T0" fmla="*/ 6 w 12"/>
                <a:gd name="T1" fmla="*/ 2 h 261"/>
                <a:gd name="T2" fmla="*/ 3 w 12"/>
                <a:gd name="T3" fmla="*/ 2 h 261"/>
                <a:gd name="T4" fmla="*/ 7 w 12"/>
                <a:gd name="T5" fmla="*/ 258 h 261"/>
                <a:gd name="T6" fmla="*/ 12 w 12"/>
                <a:gd name="T7" fmla="*/ 258 h 261"/>
                <a:gd name="T8" fmla="*/ 6 w 12"/>
                <a:gd name="T9" fmla="*/ 2 h 261"/>
              </a:gdLst>
              <a:ahLst/>
              <a:cxnLst>
                <a:cxn ang="0">
                  <a:pos x="T0" y="T1"/>
                </a:cxn>
                <a:cxn ang="0">
                  <a:pos x="T2" y="T3"/>
                </a:cxn>
                <a:cxn ang="0">
                  <a:pos x="T4" y="T5"/>
                </a:cxn>
                <a:cxn ang="0">
                  <a:pos x="T6" y="T7"/>
                </a:cxn>
                <a:cxn ang="0">
                  <a:pos x="T8" y="T9"/>
                </a:cxn>
              </a:cxnLst>
              <a:rect l="0" t="0" r="r" b="b"/>
              <a:pathLst>
                <a:path w="12" h="261">
                  <a:moveTo>
                    <a:pt x="6" y="2"/>
                  </a:moveTo>
                  <a:cubicBezTo>
                    <a:pt x="6" y="0"/>
                    <a:pt x="3" y="0"/>
                    <a:pt x="3" y="2"/>
                  </a:cubicBezTo>
                  <a:cubicBezTo>
                    <a:pt x="0" y="87"/>
                    <a:pt x="4" y="173"/>
                    <a:pt x="7" y="258"/>
                  </a:cubicBezTo>
                  <a:cubicBezTo>
                    <a:pt x="7" y="261"/>
                    <a:pt x="12" y="261"/>
                    <a:pt x="12" y="258"/>
                  </a:cubicBezTo>
                  <a:cubicBezTo>
                    <a:pt x="9" y="173"/>
                    <a:pt x="10" y="88"/>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49" y="4007"/>
              <a:ext cx="13" cy="288"/>
            </a:xfrm>
            <a:custGeom>
              <a:avLst/>
              <a:gdLst>
                <a:gd name="T0" fmla="*/ 3 w 5"/>
                <a:gd name="T1" fmla="*/ 1 h 106"/>
                <a:gd name="T2" fmla="*/ 2 w 5"/>
                <a:gd name="T3" fmla="*/ 1 h 106"/>
                <a:gd name="T4" fmla="*/ 0 w 5"/>
                <a:gd name="T5" fmla="*/ 105 h 106"/>
                <a:gd name="T6" fmla="*/ 2 w 5"/>
                <a:gd name="T7" fmla="*/ 105 h 106"/>
                <a:gd name="T8" fmla="*/ 3 w 5"/>
                <a:gd name="T9" fmla="*/ 1 h 106"/>
              </a:gdLst>
              <a:ahLst/>
              <a:cxnLst>
                <a:cxn ang="0">
                  <a:pos x="T0" y="T1"/>
                </a:cxn>
                <a:cxn ang="0">
                  <a:pos x="T2" y="T3"/>
                </a:cxn>
                <a:cxn ang="0">
                  <a:pos x="T4" y="T5"/>
                </a:cxn>
                <a:cxn ang="0">
                  <a:pos x="T6" y="T7"/>
                </a:cxn>
                <a:cxn ang="0">
                  <a:pos x="T8" y="T9"/>
                </a:cxn>
              </a:cxnLst>
              <a:rect l="0" t="0" r="r" b="b"/>
              <a:pathLst>
                <a:path w="5" h="106">
                  <a:moveTo>
                    <a:pt x="3" y="1"/>
                  </a:moveTo>
                  <a:cubicBezTo>
                    <a:pt x="3" y="0"/>
                    <a:pt x="2" y="0"/>
                    <a:pt x="2" y="1"/>
                  </a:cubicBezTo>
                  <a:cubicBezTo>
                    <a:pt x="2" y="36"/>
                    <a:pt x="2" y="70"/>
                    <a:pt x="0" y="105"/>
                  </a:cubicBezTo>
                  <a:cubicBezTo>
                    <a:pt x="0" y="106"/>
                    <a:pt x="2" y="106"/>
                    <a:pt x="2" y="105"/>
                  </a:cubicBezTo>
                  <a:cubicBezTo>
                    <a:pt x="4" y="70"/>
                    <a:pt x="5" y="3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97" y="4018"/>
              <a:ext cx="11" cy="275"/>
            </a:xfrm>
            <a:custGeom>
              <a:avLst/>
              <a:gdLst>
                <a:gd name="T0" fmla="*/ 3 w 4"/>
                <a:gd name="T1" fmla="*/ 1 h 101"/>
                <a:gd name="T2" fmla="*/ 2 w 4"/>
                <a:gd name="T3" fmla="*/ 1 h 101"/>
                <a:gd name="T4" fmla="*/ 1 w 4"/>
                <a:gd name="T5" fmla="*/ 100 h 101"/>
                <a:gd name="T6" fmla="*/ 4 w 4"/>
                <a:gd name="T7" fmla="*/ 100 h 101"/>
                <a:gd name="T8" fmla="*/ 3 w 4"/>
                <a:gd name="T9" fmla="*/ 1 h 101"/>
              </a:gdLst>
              <a:ahLst/>
              <a:cxnLst>
                <a:cxn ang="0">
                  <a:pos x="T0" y="T1"/>
                </a:cxn>
                <a:cxn ang="0">
                  <a:pos x="T2" y="T3"/>
                </a:cxn>
                <a:cxn ang="0">
                  <a:pos x="T4" y="T5"/>
                </a:cxn>
                <a:cxn ang="0">
                  <a:pos x="T6" y="T7"/>
                </a:cxn>
                <a:cxn ang="0">
                  <a:pos x="T8" y="T9"/>
                </a:cxn>
              </a:cxnLst>
              <a:rect l="0" t="0" r="r" b="b"/>
              <a:pathLst>
                <a:path w="4" h="101">
                  <a:moveTo>
                    <a:pt x="3" y="1"/>
                  </a:moveTo>
                  <a:cubicBezTo>
                    <a:pt x="3" y="0"/>
                    <a:pt x="2" y="0"/>
                    <a:pt x="2" y="1"/>
                  </a:cubicBezTo>
                  <a:cubicBezTo>
                    <a:pt x="1" y="34"/>
                    <a:pt x="0" y="67"/>
                    <a:pt x="1" y="100"/>
                  </a:cubicBezTo>
                  <a:cubicBezTo>
                    <a:pt x="1" y="101"/>
                    <a:pt x="3" y="101"/>
                    <a:pt x="4" y="100"/>
                  </a:cubicBezTo>
                  <a:cubicBezTo>
                    <a:pt x="4" y="67"/>
                    <a:pt x="4" y="34"/>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51" y="4010"/>
              <a:ext cx="22" cy="304"/>
            </a:xfrm>
            <a:custGeom>
              <a:avLst/>
              <a:gdLst>
                <a:gd name="T0" fmla="*/ 2 w 8"/>
                <a:gd name="T1" fmla="*/ 1 h 112"/>
                <a:gd name="T2" fmla="*/ 1 w 8"/>
                <a:gd name="T3" fmla="*/ 0 h 112"/>
                <a:gd name="T4" fmla="*/ 1 w 8"/>
                <a:gd name="T5" fmla="*/ 1 h 112"/>
                <a:gd name="T6" fmla="*/ 0 w 8"/>
                <a:gd name="T7" fmla="*/ 1 h 112"/>
                <a:gd name="T8" fmla="*/ 0 w 8"/>
                <a:gd name="T9" fmla="*/ 2 h 112"/>
                <a:gd name="T10" fmla="*/ 1 w 8"/>
                <a:gd name="T11" fmla="*/ 2 h 112"/>
                <a:gd name="T12" fmla="*/ 2 w 8"/>
                <a:gd name="T13" fmla="*/ 111 h 112"/>
                <a:gd name="T14" fmla="*/ 5 w 8"/>
                <a:gd name="T15" fmla="*/ 111 h 112"/>
                <a:gd name="T16" fmla="*/ 5 w 8"/>
                <a:gd name="T17" fmla="*/ 45 h 112"/>
                <a:gd name="T18" fmla="*/ 2 w 8"/>
                <a:gd name="T19"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2">
                  <a:moveTo>
                    <a:pt x="2" y="1"/>
                  </a:moveTo>
                  <a:cubicBezTo>
                    <a:pt x="2" y="0"/>
                    <a:pt x="2" y="0"/>
                    <a:pt x="1" y="0"/>
                  </a:cubicBezTo>
                  <a:cubicBezTo>
                    <a:pt x="1" y="1"/>
                    <a:pt x="1" y="1"/>
                    <a:pt x="1" y="1"/>
                  </a:cubicBezTo>
                  <a:cubicBezTo>
                    <a:pt x="0" y="1"/>
                    <a:pt x="0" y="1"/>
                    <a:pt x="0" y="1"/>
                  </a:cubicBezTo>
                  <a:cubicBezTo>
                    <a:pt x="0" y="2"/>
                    <a:pt x="0" y="2"/>
                    <a:pt x="0" y="2"/>
                  </a:cubicBezTo>
                  <a:cubicBezTo>
                    <a:pt x="1" y="3"/>
                    <a:pt x="1" y="3"/>
                    <a:pt x="1" y="2"/>
                  </a:cubicBezTo>
                  <a:cubicBezTo>
                    <a:pt x="3" y="38"/>
                    <a:pt x="2" y="74"/>
                    <a:pt x="2" y="111"/>
                  </a:cubicBezTo>
                  <a:cubicBezTo>
                    <a:pt x="2" y="112"/>
                    <a:pt x="5" y="112"/>
                    <a:pt x="5" y="111"/>
                  </a:cubicBezTo>
                  <a:cubicBezTo>
                    <a:pt x="6" y="89"/>
                    <a:pt x="5" y="67"/>
                    <a:pt x="5" y="45"/>
                  </a:cubicBezTo>
                  <a:cubicBezTo>
                    <a:pt x="5" y="33"/>
                    <a:pt x="8" y="1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222" y="4016"/>
              <a:ext cx="13" cy="288"/>
            </a:xfrm>
            <a:custGeom>
              <a:avLst/>
              <a:gdLst>
                <a:gd name="T0" fmla="*/ 2 w 5"/>
                <a:gd name="T1" fmla="*/ 1 h 106"/>
                <a:gd name="T2" fmla="*/ 0 w 5"/>
                <a:gd name="T3" fmla="*/ 1 h 106"/>
                <a:gd name="T4" fmla="*/ 2 w 5"/>
                <a:gd name="T5" fmla="*/ 105 h 106"/>
                <a:gd name="T6" fmla="*/ 5 w 5"/>
                <a:gd name="T7" fmla="*/ 105 h 106"/>
                <a:gd name="T8" fmla="*/ 2 w 5"/>
                <a:gd name="T9" fmla="*/ 1 h 106"/>
              </a:gdLst>
              <a:ahLst/>
              <a:cxnLst>
                <a:cxn ang="0">
                  <a:pos x="T0" y="T1"/>
                </a:cxn>
                <a:cxn ang="0">
                  <a:pos x="T2" y="T3"/>
                </a:cxn>
                <a:cxn ang="0">
                  <a:pos x="T4" y="T5"/>
                </a:cxn>
                <a:cxn ang="0">
                  <a:pos x="T6" y="T7"/>
                </a:cxn>
                <a:cxn ang="0">
                  <a:pos x="T8" y="T9"/>
                </a:cxn>
              </a:cxnLst>
              <a:rect l="0" t="0" r="r" b="b"/>
              <a:pathLst>
                <a:path w="5" h="106">
                  <a:moveTo>
                    <a:pt x="2" y="1"/>
                  </a:moveTo>
                  <a:cubicBezTo>
                    <a:pt x="2" y="0"/>
                    <a:pt x="0" y="0"/>
                    <a:pt x="0" y="1"/>
                  </a:cubicBezTo>
                  <a:cubicBezTo>
                    <a:pt x="0" y="35"/>
                    <a:pt x="0" y="70"/>
                    <a:pt x="2" y="105"/>
                  </a:cubicBezTo>
                  <a:cubicBezTo>
                    <a:pt x="2" y="106"/>
                    <a:pt x="5" y="106"/>
                    <a:pt x="5" y="105"/>
                  </a:cubicBezTo>
                  <a:cubicBezTo>
                    <a:pt x="5" y="70"/>
                    <a:pt x="4" y="3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276" y="4010"/>
              <a:ext cx="16" cy="280"/>
            </a:xfrm>
            <a:custGeom>
              <a:avLst/>
              <a:gdLst>
                <a:gd name="T0" fmla="*/ 5 w 6"/>
                <a:gd name="T1" fmla="*/ 1 h 103"/>
                <a:gd name="T2" fmla="*/ 3 w 6"/>
                <a:gd name="T3" fmla="*/ 1 h 103"/>
                <a:gd name="T4" fmla="*/ 0 w 6"/>
                <a:gd name="T5" fmla="*/ 101 h 103"/>
                <a:gd name="T6" fmla="*/ 2 w 6"/>
                <a:gd name="T7" fmla="*/ 101 h 103"/>
                <a:gd name="T8" fmla="*/ 5 w 6"/>
                <a:gd name="T9" fmla="*/ 1 h 103"/>
              </a:gdLst>
              <a:ahLst/>
              <a:cxnLst>
                <a:cxn ang="0">
                  <a:pos x="T0" y="T1"/>
                </a:cxn>
                <a:cxn ang="0">
                  <a:pos x="T2" y="T3"/>
                </a:cxn>
                <a:cxn ang="0">
                  <a:pos x="T4" y="T5"/>
                </a:cxn>
                <a:cxn ang="0">
                  <a:pos x="T6" y="T7"/>
                </a:cxn>
                <a:cxn ang="0">
                  <a:pos x="T8" y="T9"/>
                </a:cxn>
              </a:cxnLst>
              <a:rect l="0" t="0" r="r" b="b"/>
              <a:pathLst>
                <a:path w="6" h="103">
                  <a:moveTo>
                    <a:pt x="5" y="1"/>
                  </a:moveTo>
                  <a:cubicBezTo>
                    <a:pt x="5" y="0"/>
                    <a:pt x="3" y="0"/>
                    <a:pt x="3" y="1"/>
                  </a:cubicBezTo>
                  <a:cubicBezTo>
                    <a:pt x="3" y="35"/>
                    <a:pt x="1" y="68"/>
                    <a:pt x="0" y="101"/>
                  </a:cubicBezTo>
                  <a:cubicBezTo>
                    <a:pt x="0" y="103"/>
                    <a:pt x="2" y="103"/>
                    <a:pt x="2" y="101"/>
                  </a:cubicBezTo>
                  <a:cubicBezTo>
                    <a:pt x="6" y="68"/>
                    <a:pt x="5" y="3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330" y="3988"/>
              <a:ext cx="13" cy="324"/>
            </a:xfrm>
            <a:custGeom>
              <a:avLst/>
              <a:gdLst>
                <a:gd name="T0" fmla="*/ 3 w 5"/>
                <a:gd name="T1" fmla="*/ 1 h 119"/>
                <a:gd name="T2" fmla="*/ 1 w 5"/>
                <a:gd name="T3" fmla="*/ 117 h 119"/>
                <a:gd name="T4" fmla="*/ 3 w 5"/>
                <a:gd name="T5" fmla="*/ 117 h 119"/>
                <a:gd name="T6" fmla="*/ 5 w 5"/>
                <a:gd name="T7" fmla="*/ 1 h 119"/>
                <a:gd name="T8" fmla="*/ 3 w 5"/>
                <a:gd name="T9" fmla="*/ 1 h 119"/>
              </a:gdLst>
              <a:ahLst/>
              <a:cxnLst>
                <a:cxn ang="0">
                  <a:pos x="T0" y="T1"/>
                </a:cxn>
                <a:cxn ang="0">
                  <a:pos x="T2" y="T3"/>
                </a:cxn>
                <a:cxn ang="0">
                  <a:pos x="T4" y="T5"/>
                </a:cxn>
                <a:cxn ang="0">
                  <a:pos x="T6" y="T7"/>
                </a:cxn>
                <a:cxn ang="0">
                  <a:pos x="T8" y="T9"/>
                </a:cxn>
              </a:cxnLst>
              <a:rect l="0" t="0" r="r" b="b"/>
              <a:pathLst>
                <a:path w="5" h="119">
                  <a:moveTo>
                    <a:pt x="3" y="1"/>
                  </a:moveTo>
                  <a:cubicBezTo>
                    <a:pt x="1" y="40"/>
                    <a:pt x="0" y="79"/>
                    <a:pt x="1" y="117"/>
                  </a:cubicBezTo>
                  <a:cubicBezTo>
                    <a:pt x="1" y="119"/>
                    <a:pt x="3" y="119"/>
                    <a:pt x="3" y="117"/>
                  </a:cubicBezTo>
                  <a:cubicBezTo>
                    <a:pt x="4" y="79"/>
                    <a:pt x="5" y="40"/>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384" y="3999"/>
              <a:ext cx="19" cy="294"/>
            </a:xfrm>
            <a:custGeom>
              <a:avLst/>
              <a:gdLst>
                <a:gd name="T0" fmla="*/ 5 w 7"/>
                <a:gd name="T1" fmla="*/ 1 h 108"/>
                <a:gd name="T2" fmla="*/ 3 w 7"/>
                <a:gd name="T3" fmla="*/ 1 h 108"/>
                <a:gd name="T4" fmla="*/ 0 w 7"/>
                <a:gd name="T5" fmla="*/ 107 h 108"/>
                <a:gd name="T6" fmla="*/ 3 w 7"/>
                <a:gd name="T7" fmla="*/ 107 h 108"/>
                <a:gd name="T8" fmla="*/ 5 w 7"/>
                <a:gd name="T9" fmla="*/ 1 h 108"/>
              </a:gdLst>
              <a:ahLst/>
              <a:cxnLst>
                <a:cxn ang="0">
                  <a:pos x="T0" y="T1"/>
                </a:cxn>
                <a:cxn ang="0">
                  <a:pos x="T2" y="T3"/>
                </a:cxn>
                <a:cxn ang="0">
                  <a:pos x="T4" y="T5"/>
                </a:cxn>
                <a:cxn ang="0">
                  <a:pos x="T6" y="T7"/>
                </a:cxn>
                <a:cxn ang="0">
                  <a:pos x="T8" y="T9"/>
                </a:cxn>
              </a:cxnLst>
              <a:rect l="0" t="0" r="r" b="b"/>
              <a:pathLst>
                <a:path w="7" h="108">
                  <a:moveTo>
                    <a:pt x="5" y="1"/>
                  </a:moveTo>
                  <a:cubicBezTo>
                    <a:pt x="5" y="0"/>
                    <a:pt x="3" y="0"/>
                    <a:pt x="3" y="1"/>
                  </a:cubicBezTo>
                  <a:cubicBezTo>
                    <a:pt x="3" y="37"/>
                    <a:pt x="1" y="71"/>
                    <a:pt x="0" y="107"/>
                  </a:cubicBezTo>
                  <a:cubicBezTo>
                    <a:pt x="0" y="108"/>
                    <a:pt x="3" y="108"/>
                    <a:pt x="3" y="107"/>
                  </a:cubicBezTo>
                  <a:cubicBezTo>
                    <a:pt x="7" y="72"/>
                    <a:pt x="6" y="36"/>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425" y="4010"/>
              <a:ext cx="21" cy="272"/>
            </a:xfrm>
            <a:custGeom>
              <a:avLst/>
              <a:gdLst>
                <a:gd name="T0" fmla="*/ 6 w 8"/>
                <a:gd name="T1" fmla="*/ 1 h 100"/>
                <a:gd name="T2" fmla="*/ 3 w 8"/>
                <a:gd name="T3" fmla="*/ 99 h 100"/>
                <a:gd name="T4" fmla="*/ 6 w 8"/>
                <a:gd name="T5" fmla="*/ 99 h 100"/>
                <a:gd name="T6" fmla="*/ 8 w 8"/>
                <a:gd name="T7" fmla="*/ 1 h 100"/>
                <a:gd name="T8" fmla="*/ 6 w 8"/>
                <a:gd name="T9" fmla="*/ 1 h 100"/>
              </a:gdLst>
              <a:ahLst/>
              <a:cxnLst>
                <a:cxn ang="0">
                  <a:pos x="T0" y="T1"/>
                </a:cxn>
                <a:cxn ang="0">
                  <a:pos x="T2" y="T3"/>
                </a:cxn>
                <a:cxn ang="0">
                  <a:pos x="T4" y="T5"/>
                </a:cxn>
                <a:cxn ang="0">
                  <a:pos x="T6" y="T7"/>
                </a:cxn>
                <a:cxn ang="0">
                  <a:pos x="T8" y="T9"/>
                </a:cxn>
              </a:cxnLst>
              <a:rect l="0" t="0" r="r" b="b"/>
              <a:pathLst>
                <a:path w="8" h="100">
                  <a:moveTo>
                    <a:pt x="6" y="1"/>
                  </a:moveTo>
                  <a:cubicBezTo>
                    <a:pt x="2" y="33"/>
                    <a:pt x="0" y="67"/>
                    <a:pt x="3" y="99"/>
                  </a:cubicBezTo>
                  <a:cubicBezTo>
                    <a:pt x="3" y="100"/>
                    <a:pt x="6" y="100"/>
                    <a:pt x="6" y="99"/>
                  </a:cubicBezTo>
                  <a:cubicBezTo>
                    <a:pt x="6" y="66"/>
                    <a:pt x="6" y="34"/>
                    <a:pt x="8" y="1"/>
                  </a:cubicBezTo>
                  <a:cubicBezTo>
                    <a:pt x="8" y="0"/>
                    <a:pt x="6" y="0"/>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462" y="4002"/>
              <a:ext cx="22" cy="288"/>
            </a:xfrm>
            <a:custGeom>
              <a:avLst/>
              <a:gdLst>
                <a:gd name="T0" fmla="*/ 6 w 8"/>
                <a:gd name="T1" fmla="*/ 0 h 106"/>
                <a:gd name="T2" fmla="*/ 5 w 8"/>
                <a:gd name="T3" fmla="*/ 0 h 106"/>
                <a:gd name="T4" fmla="*/ 0 w 8"/>
                <a:gd name="T5" fmla="*/ 104 h 106"/>
                <a:gd name="T6" fmla="*/ 3 w 8"/>
                <a:gd name="T7" fmla="*/ 104 h 106"/>
                <a:gd name="T8" fmla="*/ 6 w 8"/>
                <a:gd name="T9" fmla="*/ 0 h 106"/>
              </a:gdLst>
              <a:ahLst/>
              <a:cxnLst>
                <a:cxn ang="0">
                  <a:pos x="T0" y="T1"/>
                </a:cxn>
                <a:cxn ang="0">
                  <a:pos x="T2" y="T3"/>
                </a:cxn>
                <a:cxn ang="0">
                  <a:pos x="T4" y="T5"/>
                </a:cxn>
                <a:cxn ang="0">
                  <a:pos x="T6" y="T7"/>
                </a:cxn>
                <a:cxn ang="0">
                  <a:pos x="T8" y="T9"/>
                </a:cxn>
              </a:cxnLst>
              <a:rect l="0" t="0" r="r" b="b"/>
              <a:pathLst>
                <a:path w="8" h="106">
                  <a:moveTo>
                    <a:pt x="6" y="0"/>
                  </a:moveTo>
                  <a:cubicBezTo>
                    <a:pt x="6" y="0"/>
                    <a:pt x="5" y="0"/>
                    <a:pt x="5" y="0"/>
                  </a:cubicBezTo>
                  <a:cubicBezTo>
                    <a:pt x="5" y="35"/>
                    <a:pt x="1" y="69"/>
                    <a:pt x="0" y="104"/>
                  </a:cubicBezTo>
                  <a:cubicBezTo>
                    <a:pt x="0" y="106"/>
                    <a:pt x="2" y="106"/>
                    <a:pt x="3" y="104"/>
                  </a:cubicBezTo>
                  <a:cubicBezTo>
                    <a:pt x="7" y="70"/>
                    <a:pt x="8" y="34"/>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a:spLocks noEditPoints="1"/>
            </p:cNvSpPr>
            <p:nvPr/>
          </p:nvSpPr>
          <p:spPr bwMode="auto">
            <a:xfrm>
              <a:off x="-5" y="3037"/>
              <a:ext cx="2535" cy="1283"/>
            </a:xfrm>
            <a:custGeom>
              <a:avLst/>
              <a:gdLst>
                <a:gd name="T0" fmla="*/ 897 w 938"/>
                <a:gd name="T1" fmla="*/ 169 h 472"/>
                <a:gd name="T2" fmla="*/ 768 w 938"/>
                <a:gd name="T3" fmla="*/ 2 h 472"/>
                <a:gd name="T4" fmla="*/ 667 w 938"/>
                <a:gd name="T5" fmla="*/ 193 h 472"/>
                <a:gd name="T6" fmla="*/ 467 w 938"/>
                <a:gd name="T7" fmla="*/ 62 h 472"/>
                <a:gd name="T8" fmla="*/ 340 w 938"/>
                <a:gd name="T9" fmla="*/ 69 h 472"/>
                <a:gd name="T10" fmla="*/ 170 w 938"/>
                <a:gd name="T11" fmla="*/ 229 h 472"/>
                <a:gd name="T12" fmla="*/ 6 w 938"/>
                <a:gd name="T13" fmla="*/ 341 h 472"/>
                <a:gd name="T14" fmla="*/ 178 w 938"/>
                <a:gd name="T15" fmla="*/ 341 h 472"/>
                <a:gd name="T16" fmla="*/ 210 w 938"/>
                <a:gd name="T17" fmla="*/ 382 h 472"/>
                <a:gd name="T18" fmla="*/ 210 w 938"/>
                <a:gd name="T19" fmla="*/ 425 h 472"/>
                <a:gd name="T20" fmla="*/ 216 w 938"/>
                <a:gd name="T21" fmla="*/ 448 h 472"/>
                <a:gd name="T22" fmla="*/ 276 w 938"/>
                <a:gd name="T23" fmla="*/ 447 h 472"/>
                <a:gd name="T24" fmla="*/ 294 w 938"/>
                <a:gd name="T25" fmla="*/ 457 h 472"/>
                <a:gd name="T26" fmla="*/ 295 w 938"/>
                <a:gd name="T27" fmla="*/ 370 h 472"/>
                <a:gd name="T28" fmla="*/ 292 w 938"/>
                <a:gd name="T29" fmla="*/ 271 h 472"/>
                <a:gd name="T30" fmla="*/ 283 w 938"/>
                <a:gd name="T31" fmla="*/ 249 h 472"/>
                <a:gd name="T32" fmla="*/ 286 w 938"/>
                <a:gd name="T33" fmla="*/ 226 h 472"/>
                <a:gd name="T34" fmla="*/ 275 w 938"/>
                <a:gd name="T35" fmla="*/ 170 h 472"/>
                <a:gd name="T36" fmla="*/ 258 w 938"/>
                <a:gd name="T37" fmla="*/ 142 h 472"/>
                <a:gd name="T38" fmla="*/ 216 w 938"/>
                <a:gd name="T39" fmla="*/ 145 h 472"/>
                <a:gd name="T40" fmla="*/ 189 w 938"/>
                <a:gd name="T41" fmla="*/ 253 h 472"/>
                <a:gd name="T42" fmla="*/ 344 w 938"/>
                <a:gd name="T43" fmla="*/ 74 h 472"/>
                <a:gd name="T44" fmla="*/ 467 w 938"/>
                <a:gd name="T45" fmla="*/ 307 h 472"/>
                <a:gd name="T46" fmla="*/ 574 w 938"/>
                <a:gd name="T47" fmla="*/ 310 h 472"/>
                <a:gd name="T48" fmla="*/ 520 w 938"/>
                <a:gd name="T49" fmla="*/ 132 h 472"/>
                <a:gd name="T50" fmla="*/ 643 w 938"/>
                <a:gd name="T51" fmla="*/ 465 h 472"/>
                <a:gd name="T52" fmla="*/ 744 w 938"/>
                <a:gd name="T53" fmla="*/ 194 h 472"/>
                <a:gd name="T54" fmla="*/ 785 w 938"/>
                <a:gd name="T55" fmla="*/ 458 h 472"/>
                <a:gd name="T56" fmla="*/ 827 w 938"/>
                <a:gd name="T57" fmla="*/ 207 h 472"/>
                <a:gd name="T58" fmla="*/ 829 w 938"/>
                <a:gd name="T59" fmla="*/ 211 h 472"/>
                <a:gd name="T60" fmla="*/ 291 w 938"/>
                <a:gd name="T61" fmla="*/ 399 h 472"/>
                <a:gd name="T62" fmla="*/ 277 w 938"/>
                <a:gd name="T63" fmla="*/ 356 h 472"/>
                <a:gd name="T64" fmla="*/ 276 w 938"/>
                <a:gd name="T65" fmla="*/ 303 h 472"/>
                <a:gd name="T66" fmla="*/ 210 w 938"/>
                <a:gd name="T67" fmla="*/ 305 h 472"/>
                <a:gd name="T68" fmla="*/ 211 w 938"/>
                <a:gd name="T69" fmla="*/ 274 h 472"/>
                <a:gd name="T70" fmla="*/ 194 w 938"/>
                <a:gd name="T71" fmla="*/ 207 h 472"/>
                <a:gd name="T72" fmla="*/ 214 w 938"/>
                <a:gd name="T73" fmla="*/ 177 h 472"/>
                <a:gd name="T74" fmla="*/ 215 w 938"/>
                <a:gd name="T75" fmla="*/ 229 h 472"/>
                <a:gd name="T76" fmla="*/ 227 w 938"/>
                <a:gd name="T77" fmla="*/ 303 h 472"/>
                <a:gd name="T78" fmla="*/ 214 w 938"/>
                <a:gd name="T79" fmla="*/ 254 h 472"/>
                <a:gd name="T80" fmla="*/ 227 w 938"/>
                <a:gd name="T81" fmla="*/ 354 h 472"/>
                <a:gd name="T82" fmla="*/ 227 w 938"/>
                <a:gd name="T83" fmla="*/ 384 h 472"/>
                <a:gd name="T84" fmla="*/ 216 w 938"/>
                <a:gd name="T85" fmla="*/ 445 h 472"/>
                <a:gd name="T86" fmla="*/ 229 w 938"/>
                <a:gd name="T87" fmla="*/ 198 h 472"/>
                <a:gd name="T88" fmla="*/ 254 w 938"/>
                <a:gd name="T89" fmla="*/ 199 h 472"/>
                <a:gd name="T90" fmla="*/ 229 w 938"/>
                <a:gd name="T91" fmla="*/ 249 h 472"/>
                <a:gd name="T92" fmla="*/ 253 w 938"/>
                <a:gd name="T93" fmla="*/ 274 h 472"/>
                <a:gd name="T94" fmla="*/ 231 w 938"/>
                <a:gd name="T95" fmla="*/ 336 h 472"/>
                <a:gd name="T96" fmla="*/ 231 w 938"/>
                <a:gd name="T97" fmla="*/ 357 h 472"/>
                <a:gd name="T98" fmla="*/ 255 w 938"/>
                <a:gd name="T99" fmla="*/ 426 h 472"/>
                <a:gd name="T100" fmla="*/ 259 w 938"/>
                <a:gd name="T101" fmla="*/ 381 h 472"/>
                <a:gd name="T102" fmla="*/ 259 w 938"/>
                <a:gd name="T103" fmla="*/ 377 h 472"/>
                <a:gd name="T104" fmla="*/ 258 w 938"/>
                <a:gd name="T105" fmla="*/ 226 h 472"/>
                <a:gd name="T106" fmla="*/ 271 w 938"/>
                <a:gd name="T107" fmla="*/ 269 h 472"/>
                <a:gd name="T108" fmla="*/ 271 w 938"/>
                <a:gd name="T109" fmla="*/ 304 h 472"/>
                <a:gd name="T110" fmla="*/ 276 w 938"/>
                <a:gd name="T111" fmla="*/ 443 h 472"/>
                <a:gd name="T112" fmla="*/ 273 w 938"/>
                <a:gd name="T113" fmla="*/ 158 h 472"/>
                <a:gd name="T114" fmla="*/ 217 w 938"/>
                <a:gd name="T115" fmla="*/ 153 h 472"/>
                <a:gd name="T116" fmla="*/ 190 w 938"/>
                <a:gd name="T117" fmla="*/ 277 h 472"/>
                <a:gd name="T118" fmla="*/ 193 w 938"/>
                <a:gd name="T119" fmla="*/ 322 h 472"/>
                <a:gd name="T120" fmla="*/ 179 w 938"/>
                <a:gd name="T121" fmla="*/ 336 h 472"/>
                <a:gd name="T122" fmla="*/ 170 w 938"/>
                <a:gd name="T123" fmla="*/ 234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8" h="472">
                  <a:moveTo>
                    <a:pt x="930" y="211"/>
                  </a:moveTo>
                  <a:cubicBezTo>
                    <a:pt x="930" y="210"/>
                    <a:pt x="929" y="210"/>
                    <a:pt x="928" y="210"/>
                  </a:cubicBezTo>
                  <a:cubicBezTo>
                    <a:pt x="928" y="210"/>
                    <a:pt x="928" y="210"/>
                    <a:pt x="927" y="210"/>
                  </a:cubicBezTo>
                  <a:cubicBezTo>
                    <a:pt x="927" y="199"/>
                    <a:pt x="926" y="189"/>
                    <a:pt x="926" y="178"/>
                  </a:cubicBezTo>
                  <a:cubicBezTo>
                    <a:pt x="926" y="177"/>
                    <a:pt x="924" y="177"/>
                    <a:pt x="924" y="178"/>
                  </a:cubicBezTo>
                  <a:cubicBezTo>
                    <a:pt x="924" y="188"/>
                    <a:pt x="923" y="199"/>
                    <a:pt x="925" y="210"/>
                  </a:cubicBezTo>
                  <a:cubicBezTo>
                    <a:pt x="918" y="209"/>
                    <a:pt x="911" y="209"/>
                    <a:pt x="903" y="209"/>
                  </a:cubicBezTo>
                  <a:cubicBezTo>
                    <a:pt x="903" y="196"/>
                    <a:pt x="904" y="181"/>
                    <a:pt x="900" y="168"/>
                  </a:cubicBezTo>
                  <a:cubicBezTo>
                    <a:pt x="900" y="166"/>
                    <a:pt x="897" y="167"/>
                    <a:pt x="897" y="169"/>
                  </a:cubicBezTo>
                  <a:cubicBezTo>
                    <a:pt x="896" y="181"/>
                    <a:pt x="899" y="196"/>
                    <a:pt x="900" y="209"/>
                  </a:cubicBezTo>
                  <a:cubicBezTo>
                    <a:pt x="890" y="209"/>
                    <a:pt x="880" y="208"/>
                    <a:pt x="870" y="208"/>
                  </a:cubicBezTo>
                  <a:cubicBezTo>
                    <a:pt x="872" y="174"/>
                    <a:pt x="871" y="140"/>
                    <a:pt x="871" y="106"/>
                  </a:cubicBezTo>
                  <a:cubicBezTo>
                    <a:pt x="870" y="73"/>
                    <a:pt x="870" y="40"/>
                    <a:pt x="866" y="7"/>
                  </a:cubicBezTo>
                  <a:cubicBezTo>
                    <a:pt x="869" y="7"/>
                    <a:pt x="869" y="3"/>
                    <a:pt x="866" y="3"/>
                  </a:cubicBezTo>
                  <a:cubicBezTo>
                    <a:pt x="865" y="3"/>
                    <a:pt x="865" y="3"/>
                    <a:pt x="865" y="3"/>
                  </a:cubicBezTo>
                  <a:cubicBezTo>
                    <a:pt x="865" y="2"/>
                    <a:pt x="864" y="2"/>
                    <a:pt x="863" y="3"/>
                  </a:cubicBezTo>
                  <a:cubicBezTo>
                    <a:pt x="832" y="1"/>
                    <a:pt x="799" y="0"/>
                    <a:pt x="768" y="2"/>
                  </a:cubicBezTo>
                  <a:cubicBezTo>
                    <a:pt x="768" y="2"/>
                    <a:pt x="768" y="2"/>
                    <a:pt x="768" y="2"/>
                  </a:cubicBezTo>
                  <a:cubicBezTo>
                    <a:pt x="768" y="2"/>
                    <a:pt x="768" y="2"/>
                    <a:pt x="768" y="2"/>
                  </a:cubicBezTo>
                  <a:cubicBezTo>
                    <a:pt x="768" y="0"/>
                    <a:pt x="766" y="0"/>
                    <a:pt x="766" y="2"/>
                  </a:cubicBezTo>
                  <a:cubicBezTo>
                    <a:pt x="765" y="52"/>
                    <a:pt x="766" y="102"/>
                    <a:pt x="768" y="153"/>
                  </a:cubicBezTo>
                  <a:cubicBezTo>
                    <a:pt x="768" y="152"/>
                    <a:pt x="768" y="152"/>
                    <a:pt x="767" y="152"/>
                  </a:cubicBezTo>
                  <a:cubicBezTo>
                    <a:pt x="742" y="151"/>
                    <a:pt x="717" y="150"/>
                    <a:pt x="692" y="149"/>
                  </a:cubicBezTo>
                  <a:cubicBezTo>
                    <a:pt x="691" y="149"/>
                    <a:pt x="690" y="150"/>
                    <a:pt x="690" y="152"/>
                  </a:cubicBezTo>
                  <a:cubicBezTo>
                    <a:pt x="690" y="165"/>
                    <a:pt x="690" y="179"/>
                    <a:pt x="691" y="193"/>
                  </a:cubicBezTo>
                  <a:cubicBezTo>
                    <a:pt x="689" y="193"/>
                    <a:pt x="686" y="193"/>
                    <a:pt x="684" y="193"/>
                  </a:cubicBezTo>
                  <a:cubicBezTo>
                    <a:pt x="678" y="193"/>
                    <a:pt x="673" y="193"/>
                    <a:pt x="667" y="193"/>
                  </a:cubicBezTo>
                  <a:cubicBezTo>
                    <a:pt x="668" y="172"/>
                    <a:pt x="669" y="151"/>
                    <a:pt x="668" y="130"/>
                  </a:cubicBezTo>
                  <a:cubicBezTo>
                    <a:pt x="668" y="129"/>
                    <a:pt x="667" y="129"/>
                    <a:pt x="667" y="129"/>
                  </a:cubicBezTo>
                  <a:cubicBezTo>
                    <a:pt x="666" y="128"/>
                    <a:pt x="665" y="127"/>
                    <a:pt x="664" y="127"/>
                  </a:cubicBezTo>
                  <a:cubicBezTo>
                    <a:pt x="616" y="127"/>
                    <a:pt x="568" y="126"/>
                    <a:pt x="520" y="129"/>
                  </a:cubicBezTo>
                  <a:cubicBezTo>
                    <a:pt x="519" y="127"/>
                    <a:pt x="516" y="128"/>
                    <a:pt x="516" y="130"/>
                  </a:cubicBezTo>
                  <a:cubicBezTo>
                    <a:pt x="513" y="160"/>
                    <a:pt x="514" y="191"/>
                    <a:pt x="514" y="222"/>
                  </a:cubicBezTo>
                  <a:cubicBezTo>
                    <a:pt x="515" y="249"/>
                    <a:pt x="514" y="278"/>
                    <a:pt x="519" y="306"/>
                  </a:cubicBezTo>
                  <a:cubicBezTo>
                    <a:pt x="504" y="306"/>
                    <a:pt x="488" y="306"/>
                    <a:pt x="472" y="307"/>
                  </a:cubicBezTo>
                  <a:cubicBezTo>
                    <a:pt x="471" y="226"/>
                    <a:pt x="472" y="143"/>
                    <a:pt x="467" y="62"/>
                  </a:cubicBezTo>
                  <a:cubicBezTo>
                    <a:pt x="467" y="60"/>
                    <a:pt x="465" y="59"/>
                    <a:pt x="463" y="61"/>
                  </a:cubicBezTo>
                  <a:cubicBezTo>
                    <a:pt x="454" y="60"/>
                    <a:pt x="445" y="60"/>
                    <a:pt x="436" y="60"/>
                  </a:cubicBezTo>
                  <a:cubicBezTo>
                    <a:pt x="424" y="61"/>
                    <a:pt x="420" y="64"/>
                    <a:pt x="418" y="51"/>
                  </a:cubicBezTo>
                  <a:cubicBezTo>
                    <a:pt x="417" y="43"/>
                    <a:pt x="423" y="23"/>
                    <a:pt x="416" y="17"/>
                  </a:cubicBezTo>
                  <a:cubicBezTo>
                    <a:pt x="414" y="15"/>
                    <a:pt x="412" y="16"/>
                    <a:pt x="409" y="15"/>
                  </a:cubicBezTo>
                  <a:cubicBezTo>
                    <a:pt x="398" y="14"/>
                    <a:pt x="384" y="18"/>
                    <a:pt x="373" y="18"/>
                  </a:cubicBezTo>
                  <a:cubicBezTo>
                    <a:pt x="363" y="18"/>
                    <a:pt x="353" y="17"/>
                    <a:pt x="343" y="16"/>
                  </a:cubicBezTo>
                  <a:cubicBezTo>
                    <a:pt x="342" y="15"/>
                    <a:pt x="341" y="17"/>
                    <a:pt x="341" y="18"/>
                  </a:cubicBezTo>
                  <a:cubicBezTo>
                    <a:pt x="340" y="35"/>
                    <a:pt x="339" y="52"/>
                    <a:pt x="340" y="69"/>
                  </a:cubicBezTo>
                  <a:cubicBezTo>
                    <a:pt x="327" y="68"/>
                    <a:pt x="313" y="69"/>
                    <a:pt x="300" y="69"/>
                  </a:cubicBezTo>
                  <a:cubicBezTo>
                    <a:pt x="298" y="69"/>
                    <a:pt x="298" y="73"/>
                    <a:pt x="300" y="73"/>
                  </a:cubicBezTo>
                  <a:cubicBezTo>
                    <a:pt x="301" y="73"/>
                    <a:pt x="301" y="73"/>
                    <a:pt x="301" y="73"/>
                  </a:cubicBezTo>
                  <a:cubicBezTo>
                    <a:pt x="301" y="90"/>
                    <a:pt x="301" y="107"/>
                    <a:pt x="301" y="124"/>
                  </a:cubicBezTo>
                  <a:cubicBezTo>
                    <a:pt x="300" y="124"/>
                    <a:pt x="299" y="123"/>
                    <a:pt x="298" y="123"/>
                  </a:cubicBezTo>
                  <a:cubicBezTo>
                    <a:pt x="255" y="129"/>
                    <a:pt x="212" y="122"/>
                    <a:pt x="168" y="126"/>
                  </a:cubicBezTo>
                  <a:cubicBezTo>
                    <a:pt x="167" y="126"/>
                    <a:pt x="167" y="127"/>
                    <a:pt x="167" y="128"/>
                  </a:cubicBezTo>
                  <a:cubicBezTo>
                    <a:pt x="167" y="128"/>
                    <a:pt x="167" y="129"/>
                    <a:pt x="167" y="129"/>
                  </a:cubicBezTo>
                  <a:cubicBezTo>
                    <a:pt x="168" y="162"/>
                    <a:pt x="168" y="195"/>
                    <a:pt x="170" y="229"/>
                  </a:cubicBezTo>
                  <a:cubicBezTo>
                    <a:pt x="160" y="228"/>
                    <a:pt x="149" y="228"/>
                    <a:pt x="139" y="228"/>
                  </a:cubicBezTo>
                  <a:cubicBezTo>
                    <a:pt x="131" y="228"/>
                    <a:pt x="122" y="227"/>
                    <a:pt x="113" y="228"/>
                  </a:cubicBezTo>
                  <a:cubicBezTo>
                    <a:pt x="113" y="228"/>
                    <a:pt x="112" y="227"/>
                    <a:pt x="111" y="227"/>
                  </a:cubicBezTo>
                  <a:cubicBezTo>
                    <a:pt x="110" y="227"/>
                    <a:pt x="108" y="227"/>
                    <a:pt x="107" y="227"/>
                  </a:cubicBezTo>
                  <a:cubicBezTo>
                    <a:pt x="106" y="227"/>
                    <a:pt x="104" y="229"/>
                    <a:pt x="104" y="230"/>
                  </a:cubicBezTo>
                  <a:cubicBezTo>
                    <a:pt x="104" y="266"/>
                    <a:pt x="104" y="302"/>
                    <a:pt x="105" y="338"/>
                  </a:cubicBezTo>
                  <a:cubicBezTo>
                    <a:pt x="105" y="339"/>
                    <a:pt x="106" y="339"/>
                    <a:pt x="106" y="340"/>
                  </a:cubicBezTo>
                  <a:cubicBezTo>
                    <a:pt x="58" y="342"/>
                    <a:pt x="8" y="343"/>
                    <a:pt x="8" y="341"/>
                  </a:cubicBezTo>
                  <a:cubicBezTo>
                    <a:pt x="7" y="340"/>
                    <a:pt x="6" y="340"/>
                    <a:pt x="6" y="341"/>
                  </a:cubicBezTo>
                  <a:cubicBezTo>
                    <a:pt x="6" y="341"/>
                    <a:pt x="6" y="342"/>
                    <a:pt x="6" y="342"/>
                  </a:cubicBezTo>
                  <a:cubicBezTo>
                    <a:pt x="6" y="343"/>
                    <a:pt x="6" y="343"/>
                    <a:pt x="6" y="343"/>
                  </a:cubicBezTo>
                  <a:cubicBezTo>
                    <a:pt x="5" y="343"/>
                    <a:pt x="5" y="344"/>
                    <a:pt x="5" y="345"/>
                  </a:cubicBezTo>
                  <a:cubicBezTo>
                    <a:pt x="5" y="383"/>
                    <a:pt x="0" y="424"/>
                    <a:pt x="4" y="462"/>
                  </a:cubicBezTo>
                  <a:cubicBezTo>
                    <a:pt x="4" y="463"/>
                    <a:pt x="6" y="464"/>
                    <a:pt x="7" y="462"/>
                  </a:cubicBezTo>
                  <a:cubicBezTo>
                    <a:pt x="12" y="424"/>
                    <a:pt x="9" y="384"/>
                    <a:pt x="10" y="345"/>
                  </a:cubicBezTo>
                  <a:cubicBezTo>
                    <a:pt x="16" y="348"/>
                    <a:pt x="26" y="346"/>
                    <a:pt x="33" y="346"/>
                  </a:cubicBezTo>
                  <a:cubicBezTo>
                    <a:pt x="51" y="345"/>
                    <a:pt x="69" y="345"/>
                    <a:pt x="87" y="344"/>
                  </a:cubicBezTo>
                  <a:cubicBezTo>
                    <a:pt x="117" y="343"/>
                    <a:pt x="147" y="342"/>
                    <a:pt x="178" y="341"/>
                  </a:cubicBezTo>
                  <a:cubicBezTo>
                    <a:pt x="178" y="342"/>
                    <a:pt x="179" y="342"/>
                    <a:pt x="179" y="341"/>
                  </a:cubicBezTo>
                  <a:cubicBezTo>
                    <a:pt x="185" y="341"/>
                    <a:pt x="191" y="341"/>
                    <a:pt x="196" y="341"/>
                  </a:cubicBezTo>
                  <a:cubicBezTo>
                    <a:pt x="197" y="341"/>
                    <a:pt x="198" y="341"/>
                    <a:pt x="198" y="340"/>
                  </a:cubicBezTo>
                  <a:cubicBezTo>
                    <a:pt x="193" y="380"/>
                    <a:pt x="193" y="422"/>
                    <a:pt x="197" y="462"/>
                  </a:cubicBezTo>
                  <a:cubicBezTo>
                    <a:pt x="198" y="465"/>
                    <a:pt x="203" y="465"/>
                    <a:pt x="203" y="462"/>
                  </a:cubicBezTo>
                  <a:cubicBezTo>
                    <a:pt x="201" y="427"/>
                    <a:pt x="201" y="392"/>
                    <a:pt x="201" y="356"/>
                  </a:cubicBezTo>
                  <a:cubicBezTo>
                    <a:pt x="201" y="356"/>
                    <a:pt x="201" y="357"/>
                    <a:pt x="202" y="357"/>
                  </a:cubicBezTo>
                  <a:cubicBezTo>
                    <a:pt x="204" y="357"/>
                    <a:pt x="207" y="357"/>
                    <a:pt x="210" y="357"/>
                  </a:cubicBezTo>
                  <a:cubicBezTo>
                    <a:pt x="210" y="365"/>
                    <a:pt x="210" y="373"/>
                    <a:pt x="210" y="382"/>
                  </a:cubicBezTo>
                  <a:cubicBezTo>
                    <a:pt x="209" y="382"/>
                    <a:pt x="209" y="382"/>
                    <a:pt x="208" y="382"/>
                  </a:cubicBezTo>
                  <a:cubicBezTo>
                    <a:pt x="207" y="382"/>
                    <a:pt x="207" y="384"/>
                    <a:pt x="208" y="384"/>
                  </a:cubicBezTo>
                  <a:cubicBezTo>
                    <a:pt x="209" y="384"/>
                    <a:pt x="209" y="384"/>
                    <a:pt x="210" y="384"/>
                  </a:cubicBezTo>
                  <a:cubicBezTo>
                    <a:pt x="210" y="391"/>
                    <a:pt x="210" y="397"/>
                    <a:pt x="210" y="404"/>
                  </a:cubicBezTo>
                  <a:cubicBezTo>
                    <a:pt x="210" y="404"/>
                    <a:pt x="210" y="404"/>
                    <a:pt x="210" y="404"/>
                  </a:cubicBezTo>
                  <a:cubicBezTo>
                    <a:pt x="208" y="404"/>
                    <a:pt x="208" y="406"/>
                    <a:pt x="210" y="406"/>
                  </a:cubicBezTo>
                  <a:cubicBezTo>
                    <a:pt x="210" y="406"/>
                    <a:pt x="210" y="406"/>
                    <a:pt x="210" y="406"/>
                  </a:cubicBezTo>
                  <a:cubicBezTo>
                    <a:pt x="210" y="413"/>
                    <a:pt x="211" y="419"/>
                    <a:pt x="211" y="425"/>
                  </a:cubicBezTo>
                  <a:cubicBezTo>
                    <a:pt x="211" y="425"/>
                    <a:pt x="210" y="425"/>
                    <a:pt x="210" y="425"/>
                  </a:cubicBezTo>
                  <a:cubicBezTo>
                    <a:pt x="208" y="425"/>
                    <a:pt x="208" y="427"/>
                    <a:pt x="209" y="427"/>
                  </a:cubicBezTo>
                  <a:cubicBezTo>
                    <a:pt x="210" y="428"/>
                    <a:pt x="210" y="428"/>
                    <a:pt x="211" y="428"/>
                  </a:cubicBezTo>
                  <a:cubicBezTo>
                    <a:pt x="211" y="434"/>
                    <a:pt x="212" y="440"/>
                    <a:pt x="212" y="445"/>
                  </a:cubicBezTo>
                  <a:cubicBezTo>
                    <a:pt x="210" y="446"/>
                    <a:pt x="209" y="446"/>
                    <a:pt x="207" y="446"/>
                  </a:cubicBezTo>
                  <a:cubicBezTo>
                    <a:pt x="206" y="446"/>
                    <a:pt x="206" y="448"/>
                    <a:pt x="207" y="448"/>
                  </a:cubicBezTo>
                  <a:cubicBezTo>
                    <a:pt x="209" y="448"/>
                    <a:pt x="210" y="448"/>
                    <a:pt x="212" y="448"/>
                  </a:cubicBezTo>
                  <a:cubicBezTo>
                    <a:pt x="212" y="452"/>
                    <a:pt x="213" y="456"/>
                    <a:pt x="213" y="459"/>
                  </a:cubicBezTo>
                  <a:cubicBezTo>
                    <a:pt x="213" y="461"/>
                    <a:pt x="215" y="461"/>
                    <a:pt x="215" y="459"/>
                  </a:cubicBezTo>
                  <a:cubicBezTo>
                    <a:pt x="216" y="456"/>
                    <a:pt x="216" y="452"/>
                    <a:pt x="216" y="448"/>
                  </a:cubicBezTo>
                  <a:cubicBezTo>
                    <a:pt x="220" y="448"/>
                    <a:pt x="224" y="448"/>
                    <a:pt x="228" y="448"/>
                  </a:cubicBezTo>
                  <a:cubicBezTo>
                    <a:pt x="229" y="451"/>
                    <a:pt x="229" y="455"/>
                    <a:pt x="229" y="458"/>
                  </a:cubicBezTo>
                  <a:cubicBezTo>
                    <a:pt x="229" y="460"/>
                    <a:pt x="231" y="460"/>
                    <a:pt x="231" y="458"/>
                  </a:cubicBezTo>
                  <a:cubicBezTo>
                    <a:pt x="231" y="455"/>
                    <a:pt x="231" y="451"/>
                    <a:pt x="232" y="448"/>
                  </a:cubicBezTo>
                  <a:cubicBezTo>
                    <a:pt x="240" y="448"/>
                    <a:pt x="248" y="448"/>
                    <a:pt x="256" y="448"/>
                  </a:cubicBezTo>
                  <a:cubicBezTo>
                    <a:pt x="256" y="451"/>
                    <a:pt x="256" y="454"/>
                    <a:pt x="256" y="457"/>
                  </a:cubicBezTo>
                  <a:cubicBezTo>
                    <a:pt x="257" y="458"/>
                    <a:pt x="259" y="458"/>
                    <a:pt x="259" y="457"/>
                  </a:cubicBezTo>
                  <a:cubicBezTo>
                    <a:pt x="259" y="454"/>
                    <a:pt x="259" y="451"/>
                    <a:pt x="259" y="448"/>
                  </a:cubicBezTo>
                  <a:cubicBezTo>
                    <a:pt x="265" y="447"/>
                    <a:pt x="270" y="447"/>
                    <a:pt x="276" y="447"/>
                  </a:cubicBezTo>
                  <a:cubicBezTo>
                    <a:pt x="276" y="450"/>
                    <a:pt x="276" y="453"/>
                    <a:pt x="276" y="455"/>
                  </a:cubicBezTo>
                  <a:cubicBezTo>
                    <a:pt x="277" y="457"/>
                    <a:pt x="279" y="457"/>
                    <a:pt x="279" y="455"/>
                  </a:cubicBezTo>
                  <a:cubicBezTo>
                    <a:pt x="279" y="453"/>
                    <a:pt x="279" y="450"/>
                    <a:pt x="279" y="447"/>
                  </a:cubicBezTo>
                  <a:cubicBezTo>
                    <a:pt x="283" y="447"/>
                    <a:pt x="287" y="446"/>
                    <a:pt x="291" y="446"/>
                  </a:cubicBezTo>
                  <a:cubicBezTo>
                    <a:pt x="293" y="446"/>
                    <a:pt x="293" y="443"/>
                    <a:pt x="291" y="443"/>
                  </a:cubicBezTo>
                  <a:cubicBezTo>
                    <a:pt x="287" y="443"/>
                    <a:pt x="283" y="443"/>
                    <a:pt x="279" y="443"/>
                  </a:cubicBezTo>
                  <a:cubicBezTo>
                    <a:pt x="279" y="436"/>
                    <a:pt x="279" y="430"/>
                    <a:pt x="279" y="423"/>
                  </a:cubicBezTo>
                  <a:cubicBezTo>
                    <a:pt x="283" y="423"/>
                    <a:pt x="288" y="422"/>
                    <a:pt x="292" y="421"/>
                  </a:cubicBezTo>
                  <a:cubicBezTo>
                    <a:pt x="293" y="433"/>
                    <a:pt x="293" y="445"/>
                    <a:pt x="294" y="457"/>
                  </a:cubicBezTo>
                  <a:cubicBezTo>
                    <a:pt x="294" y="459"/>
                    <a:pt x="297" y="459"/>
                    <a:pt x="297" y="457"/>
                  </a:cubicBezTo>
                  <a:cubicBezTo>
                    <a:pt x="297" y="437"/>
                    <a:pt x="297" y="418"/>
                    <a:pt x="297" y="398"/>
                  </a:cubicBezTo>
                  <a:cubicBezTo>
                    <a:pt x="297" y="398"/>
                    <a:pt x="298" y="398"/>
                    <a:pt x="298" y="398"/>
                  </a:cubicBezTo>
                  <a:cubicBezTo>
                    <a:pt x="300" y="397"/>
                    <a:pt x="299" y="395"/>
                    <a:pt x="297" y="395"/>
                  </a:cubicBezTo>
                  <a:cubicBezTo>
                    <a:pt x="297" y="395"/>
                    <a:pt x="297" y="395"/>
                    <a:pt x="296" y="395"/>
                  </a:cubicBezTo>
                  <a:cubicBezTo>
                    <a:pt x="296" y="388"/>
                    <a:pt x="296" y="381"/>
                    <a:pt x="296" y="374"/>
                  </a:cubicBezTo>
                  <a:cubicBezTo>
                    <a:pt x="297" y="373"/>
                    <a:pt x="299" y="373"/>
                    <a:pt x="301" y="373"/>
                  </a:cubicBezTo>
                  <a:cubicBezTo>
                    <a:pt x="303" y="372"/>
                    <a:pt x="302" y="369"/>
                    <a:pt x="300" y="369"/>
                  </a:cubicBezTo>
                  <a:cubicBezTo>
                    <a:pt x="298" y="370"/>
                    <a:pt x="297" y="370"/>
                    <a:pt x="295" y="370"/>
                  </a:cubicBezTo>
                  <a:cubicBezTo>
                    <a:pt x="295" y="358"/>
                    <a:pt x="294" y="346"/>
                    <a:pt x="294" y="334"/>
                  </a:cubicBezTo>
                  <a:cubicBezTo>
                    <a:pt x="294" y="334"/>
                    <a:pt x="295" y="334"/>
                    <a:pt x="295" y="334"/>
                  </a:cubicBezTo>
                  <a:cubicBezTo>
                    <a:pt x="297" y="334"/>
                    <a:pt x="297" y="331"/>
                    <a:pt x="295" y="331"/>
                  </a:cubicBezTo>
                  <a:cubicBezTo>
                    <a:pt x="295" y="331"/>
                    <a:pt x="294" y="331"/>
                    <a:pt x="294" y="331"/>
                  </a:cubicBezTo>
                  <a:cubicBezTo>
                    <a:pt x="294" y="321"/>
                    <a:pt x="293" y="311"/>
                    <a:pt x="293" y="301"/>
                  </a:cubicBezTo>
                  <a:cubicBezTo>
                    <a:pt x="296" y="301"/>
                    <a:pt x="298" y="301"/>
                    <a:pt x="301" y="300"/>
                  </a:cubicBezTo>
                  <a:cubicBezTo>
                    <a:pt x="303" y="300"/>
                    <a:pt x="302" y="297"/>
                    <a:pt x="300" y="297"/>
                  </a:cubicBezTo>
                  <a:cubicBezTo>
                    <a:pt x="298" y="297"/>
                    <a:pt x="295" y="297"/>
                    <a:pt x="293" y="298"/>
                  </a:cubicBezTo>
                  <a:cubicBezTo>
                    <a:pt x="293" y="289"/>
                    <a:pt x="292" y="280"/>
                    <a:pt x="292" y="271"/>
                  </a:cubicBezTo>
                  <a:cubicBezTo>
                    <a:pt x="293" y="271"/>
                    <a:pt x="293" y="271"/>
                    <a:pt x="294" y="271"/>
                  </a:cubicBezTo>
                  <a:cubicBezTo>
                    <a:pt x="296" y="271"/>
                    <a:pt x="296" y="268"/>
                    <a:pt x="294" y="268"/>
                  </a:cubicBezTo>
                  <a:cubicBezTo>
                    <a:pt x="293" y="268"/>
                    <a:pt x="293" y="268"/>
                    <a:pt x="292" y="268"/>
                  </a:cubicBezTo>
                  <a:cubicBezTo>
                    <a:pt x="291" y="227"/>
                    <a:pt x="290" y="186"/>
                    <a:pt x="290" y="145"/>
                  </a:cubicBezTo>
                  <a:cubicBezTo>
                    <a:pt x="290" y="144"/>
                    <a:pt x="288" y="144"/>
                    <a:pt x="288" y="145"/>
                  </a:cubicBezTo>
                  <a:cubicBezTo>
                    <a:pt x="288" y="186"/>
                    <a:pt x="288" y="227"/>
                    <a:pt x="289" y="268"/>
                  </a:cubicBezTo>
                  <a:cubicBezTo>
                    <a:pt x="285" y="268"/>
                    <a:pt x="280" y="268"/>
                    <a:pt x="276" y="268"/>
                  </a:cubicBezTo>
                  <a:cubicBezTo>
                    <a:pt x="276" y="262"/>
                    <a:pt x="276" y="256"/>
                    <a:pt x="276" y="250"/>
                  </a:cubicBezTo>
                  <a:cubicBezTo>
                    <a:pt x="278" y="250"/>
                    <a:pt x="281" y="250"/>
                    <a:pt x="283" y="249"/>
                  </a:cubicBezTo>
                  <a:cubicBezTo>
                    <a:pt x="285" y="249"/>
                    <a:pt x="285" y="246"/>
                    <a:pt x="283" y="247"/>
                  </a:cubicBezTo>
                  <a:cubicBezTo>
                    <a:pt x="281" y="247"/>
                    <a:pt x="278" y="247"/>
                    <a:pt x="276" y="247"/>
                  </a:cubicBezTo>
                  <a:cubicBezTo>
                    <a:pt x="276" y="241"/>
                    <a:pt x="275" y="235"/>
                    <a:pt x="275" y="230"/>
                  </a:cubicBezTo>
                  <a:cubicBezTo>
                    <a:pt x="280" y="229"/>
                    <a:pt x="284" y="228"/>
                    <a:pt x="287" y="227"/>
                  </a:cubicBezTo>
                  <a:cubicBezTo>
                    <a:pt x="288" y="226"/>
                    <a:pt x="288" y="225"/>
                    <a:pt x="287" y="224"/>
                  </a:cubicBezTo>
                  <a:cubicBezTo>
                    <a:pt x="287" y="224"/>
                    <a:pt x="287" y="223"/>
                    <a:pt x="287" y="223"/>
                  </a:cubicBezTo>
                  <a:cubicBezTo>
                    <a:pt x="286" y="223"/>
                    <a:pt x="285" y="223"/>
                    <a:pt x="284" y="223"/>
                  </a:cubicBezTo>
                  <a:cubicBezTo>
                    <a:pt x="284" y="223"/>
                    <a:pt x="284" y="224"/>
                    <a:pt x="284" y="224"/>
                  </a:cubicBezTo>
                  <a:cubicBezTo>
                    <a:pt x="283" y="225"/>
                    <a:pt x="284" y="227"/>
                    <a:pt x="286" y="226"/>
                  </a:cubicBezTo>
                  <a:cubicBezTo>
                    <a:pt x="284" y="227"/>
                    <a:pt x="280" y="227"/>
                    <a:pt x="275" y="226"/>
                  </a:cubicBezTo>
                  <a:cubicBezTo>
                    <a:pt x="275" y="217"/>
                    <a:pt x="275" y="208"/>
                    <a:pt x="275" y="199"/>
                  </a:cubicBezTo>
                  <a:cubicBezTo>
                    <a:pt x="277" y="199"/>
                    <a:pt x="279" y="199"/>
                    <a:pt x="282" y="198"/>
                  </a:cubicBezTo>
                  <a:cubicBezTo>
                    <a:pt x="284" y="198"/>
                    <a:pt x="284" y="195"/>
                    <a:pt x="282" y="195"/>
                  </a:cubicBezTo>
                  <a:cubicBezTo>
                    <a:pt x="279" y="195"/>
                    <a:pt x="277" y="195"/>
                    <a:pt x="275" y="195"/>
                  </a:cubicBezTo>
                  <a:cubicBezTo>
                    <a:pt x="275" y="188"/>
                    <a:pt x="275" y="180"/>
                    <a:pt x="275" y="173"/>
                  </a:cubicBezTo>
                  <a:cubicBezTo>
                    <a:pt x="276" y="173"/>
                    <a:pt x="276" y="173"/>
                    <a:pt x="276" y="173"/>
                  </a:cubicBezTo>
                  <a:cubicBezTo>
                    <a:pt x="278" y="173"/>
                    <a:pt x="278" y="170"/>
                    <a:pt x="276" y="170"/>
                  </a:cubicBezTo>
                  <a:cubicBezTo>
                    <a:pt x="276" y="170"/>
                    <a:pt x="275" y="170"/>
                    <a:pt x="275" y="170"/>
                  </a:cubicBezTo>
                  <a:cubicBezTo>
                    <a:pt x="275" y="166"/>
                    <a:pt x="275" y="162"/>
                    <a:pt x="275" y="158"/>
                  </a:cubicBezTo>
                  <a:cubicBezTo>
                    <a:pt x="277" y="158"/>
                    <a:pt x="280" y="159"/>
                    <a:pt x="282" y="159"/>
                  </a:cubicBezTo>
                  <a:cubicBezTo>
                    <a:pt x="284" y="159"/>
                    <a:pt x="284" y="156"/>
                    <a:pt x="282" y="155"/>
                  </a:cubicBezTo>
                  <a:cubicBezTo>
                    <a:pt x="280" y="155"/>
                    <a:pt x="277" y="154"/>
                    <a:pt x="275" y="154"/>
                  </a:cubicBezTo>
                  <a:cubicBezTo>
                    <a:pt x="275" y="150"/>
                    <a:pt x="275" y="147"/>
                    <a:pt x="275" y="143"/>
                  </a:cubicBezTo>
                  <a:cubicBezTo>
                    <a:pt x="275" y="142"/>
                    <a:pt x="273" y="142"/>
                    <a:pt x="273" y="143"/>
                  </a:cubicBezTo>
                  <a:cubicBezTo>
                    <a:pt x="273" y="147"/>
                    <a:pt x="273" y="150"/>
                    <a:pt x="273" y="154"/>
                  </a:cubicBezTo>
                  <a:cubicBezTo>
                    <a:pt x="268" y="153"/>
                    <a:pt x="263" y="152"/>
                    <a:pt x="258" y="152"/>
                  </a:cubicBezTo>
                  <a:cubicBezTo>
                    <a:pt x="258" y="148"/>
                    <a:pt x="258" y="145"/>
                    <a:pt x="258" y="142"/>
                  </a:cubicBezTo>
                  <a:cubicBezTo>
                    <a:pt x="258" y="141"/>
                    <a:pt x="256" y="141"/>
                    <a:pt x="256" y="142"/>
                  </a:cubicBezTo>
                  <a:cubicBezTo>
                    <a:pt x="255" y="145"/>
                    <a:pt x="255" y="148"/>
                    <a:pt x="255" y="151"/>
                  </a:cubicBezTo>
                  <a:cubicBezTo>
                    <a:pt x="246" y="150"/>
                    <a:pt x="237" y="150"/>
                    <a:pt x="227" y="149"/>
                  </a:cubicBezTo>
                  <a:cubicBezTo>
                    <a:pt x="227" y="148"/>
                    <a:pt x="227" y="146"/>
                    <a:pt x="227" y="145"/>
                  </a:cubicBezTo>
                  <a:cubicBezTo>
                    <a:pt x="227" y="144"/>
                    <a:pt x="226" y="144"/>
                    <a:pt x="226" y="145"/>
                  </a:cubicBezTo>
                  <a:cubicBezTo>
                    <a:pt x="226" y="146"/>
                    <a:pt x="226" y="148"/>
                    <a:pt x="226" y="149"/>
                  </a:cubicBezTo>
                  <a:cubicBezTo>
                    <a:pt x="223" y="149"/>
                    <a:pt x="220" y="149"/>
                    <a:pt x="217" y="149"/>
                  </a:cubicBezTo>
                  <a:cubicBezTo>
                    <a:pt x="217" y="148"/>
                    <a:pt x="217" y="146"/>
                    <a:pt x="217" y="145"/>
                  </a:cubicBezTo>
                  <a:cubicBezTo>
                    <a:pt x="218" y="144"/>
                    <a:pt x="216" y="144"/>
                    <a:pt x="216" y="145"/>
                  </a:cubicBezTo>
                  <a:cubicBezTo>
                    <a:pt x="216" y="146"/>
                    <a:pt x="216" y="148"/>
                    <a:pt x="216" y="149"/>
                  </a:cubicBezTo>
                  <a:cubicBezTo>
                    <a:pt x="206" y="149"/>
                    <a:pt x="197" y="149"/>
                    <a:pt x="187" y="150"/>
                  </a:cubicBezTo>
                  <a:cubicBezTo>
                    <a:pt x="187" y="148"/>
                    <a:pt x="187" y="145"/>
                    <a:pt x="186" y="143"/>
                  </a:cubicBezTo>
                  <a:cubicBezTo>
                    <a:pt x="186" y="142"/>
                    <a:pt x="185" y="142"/>
                    <a:pt x="185" y="143"/>
                  </a:cubicBezTo>
                  <a:cubicBezTo>
                    <a:pt x="186" y="172"/>
                    <a:pt x="187" y="202"/>
                    <a:pt x="188" y="231"/>
                  </a:cubicBezTo>
                  <a:cubicBezTo>
                    <a:pt x="187" y="231"/>
                    <a:pt x="186" y="231"/>
                    <a:pt x="184" y="231"/>
                  </a:cubicBezTo>
                  <a:cubicBezTo>
                    <a:pt x="183" y="231"/>
                    <a:pt x="183" y="233"/>
                    <a:pt x="184" y="233"/>
                  </a:cubicBezTo>
                  <a:cubicBezTo>
                    <a:pt x="186" y="233"/>
                    <a:pt x="187" y="233"/>
                    <a:pt x="188" y="233"/>
                  </a:cubicBezTo>
                  <a:cubicBezTo>
                    <a:pt x="188" y="239"/>
                    <a:pt x="189" y="246"/>
                    <a:pt x="189" y="253"/>
                  </a:cubicBezTo>
                  <a:cubicBezTo>
                    <a:pt x="185" y="253"/>
                    <a:pt x="181" y="253"/>
                    <a:pt x="178" y="254"/>
                  </a:cubicBezTo>
                  <a:cubicBezTo>
                    <a:pt x="178" y="254"/>
                    <a:pt x="177" y="254"/>
                    <a:pt x="177" y="254"/>
                  </a:cubicBezTo>
                  <a:cubicBezTo>
                    <a:pt x="176" y="212"/>
                    <a:pt x="173" y="171"/>
                    <a:pt x="172" y="129"/>
                  </a:cubicBezTo>
                  <a:cubicBezTo>
                    <a:pt x="214" y="130"/>
                    <a:pt x="258" y="137"/>
                    <a:pt x="300" y="128"/>
                  </a:cubicBezTo>
                  <a:cubicBezTo>
                    <a:pt x="300" y="128"/>
                    <a:pt x="301" y="128"/>
                    <a:pt x="301" y="128"/>
                  </a:cubicBezTo>
                  <a:cubicBezTo>
                    <a:pt x="302" y="240"/>
                    <a:pt x="308" y="353"/>
                    <a:pt x="312" y="466"/>
                  </a:cubicBezTo>
                  <a:cubicBezTo>
                    <a:pt x="312" y="469"/>
                    <a:pt x="317" y="469"/>
                    <a:pt x="316" y="466"/>
                  </a:cubicBezTo>
                  <a:cubicBezTo>
                    <a:pt x="313" y="335"/>
                    <a:pt x="313" y="204"/>
                    <a:pt x="304" y="74"/>
                  </a:cubicBezTo>
                  <a:cubicBezTo>
                    <a:pt x="317" y="74"/>
                    <a:pt x="331" y="75"/>
                    <a:pt x="344" y="74"/>
                  </a:cubicBezTo>
                  <a:cubicBezTo>
                    <a:pt x="348" y="74"/>
                    <a:pt x="348" y="69"/>
                    <a:pt x="344" y="69"/>
                  </a:cubicBezTo>
                  <a:cubicBezTo>
                    <a:pt x="344" y="69"/>
                    <a:pt x="344" y="69"/>
                    <a:pt x="343" y="69"/>
                  </a:cubicBezTo>
                  <a:cubicBezTo>
                    <a:pt x="343" y="57"/>
                    <a:pt x="341" y="40"/>
                    <a:pt x="345" y="30"/>
                  </a:cubicBezTo>
                  <a:cubicBezTo>
                    <a:pt x="349" y="17"/>
                    <a:pt x="361" y="23"/>
                    <a:pt x="373" y="24"/>
                  </a:cubicBezTo>
                  <a:cubicBezTo>
                    <a:pt x="382" y="24"/>
                    <a:pt x="394" y="20"/>
                    <a:pt x="403" y="22"/>
                  </a:cubicBezTo>
                  <a:cubicBezTo>
                    <a:pt x="418" y="25"/>
                    <a:pt x="412" y="54"/>
                    <a:pt x="412" y="65"/>
                  </a:cubicBezTo>
                  <a:cubicBezTo>
                    <a:pt x="412" y="66"/>
                    <a:pt x="413" y="68"/>
                    <a:pt x="415" y="68"/>
                  </a:cubicBezTo>
                  <a:cubicBezTo>
                    <a:pt x="431" y="66"/>
                    <a:pt x="447" y="66"/>
                    <a:pt x="463" y="66"/>
                  </a:cubicBezTo>
                  <a:cubicBezTo>
                    <a:pt x="462" y="147"/>
                    <a:pt x="465" y="227"/>
                    <a:pt x="467" y="307"/>
                  </a:cubicBezTo>
                  <a:cubicBezTo>
                    <a:pt x="454" y="308"/>
                    <a:pt x="442" y="309"/>
                    <a:pt x="430" y="310"/>
                  </a:cubicBezTo>
                  <a:cubicBezTo>
                    <a:pt x="429" y="310"/>
                    <a:pt x="429" y="310"/>
                    <a:pt x="429" y="310"/>
                  </a:cubicBezTo>
                  <a:cubicBezTo>
                    <a:pt x="428" y="310"/>
                    <a:pt x="427" y="310"/>
                    <a:pt x="427" y="311"/>
                  </a:cubicBezTo>
                  <a:cubicBezTo>
                    <a:pt x="427" y="362"/>
                    <a:pt x="431" y="414"/>
                    <a:pt x="434" y="465"/>
                  </a:cubicBezTo>
                  <a:cubicBezTo>
                    <a:pt x="434" y="468"/>
                    <a:pt x="439" y="468"/>
                    <a:pt x="439" y="465"/>
                  </a:cubicBezTo>
                  <a:cubicBezTo>
                    <a:pt x="437" y="414"/>
                    <a:pt x="435" y="363"/>
                    <a:pt x="429" y="313"/>
                  </a:cubicBezTo>
                  <a:cubicBezTo>
                    <a:pt x="430" y="313"/>
                    <a:pt x="430" y="313"/>
                    <a:pt x="430" y="313"/>
                  </a:cubicBezTo>
                  <a:cubicBezTo>
                    <a:pt x="477" y="314"/>
                    <a:pt x="525" y="311"/>
                    <a:pt x="572" y="310"/>
                  </a:cubicBezTo>
                  <a:cubicBezTo>
                    <a:pt x="573" y="310"/>
                    <a:pt x="573" y="310"/>
                    <a:pt x="574" y="310"/>
                  </a:cubicBezTo>
                  <a:cubicBezTo>
                    <a:pt x="574" y="310"/>
                    <a:pt x="574" y="310"/>
                    <a:pt x="574" y="310"/>
                  </a:cubicBezTo>
                  <a:cubicBezTo>
                    <a:pt x="568" y="361"/>
                    <a:pt x="569" y="412"/>
                    <a:pt x="573" y="463"/>
                  </a:cubicBezTo>
                  <a:cubicBezTo>
                    <a:pt x="573" y="467"/>
                    <a:pt x="578" y="467"/>
                    <a:pt x="578" y="463"/>
                  </a:cubicBezTo>
                  <a:cubicBezTo>
                    <a:pt x="574" y="412"/>
                    <a:pt x="574" y="361"/>
                    <a:pt x="575" y="310"/>
                  </a:cubicBezTo>
                  <a:cubicBezTo>
                    <a:pt x="575" y="309"/>
                    <a:pt x="574" y="309"/>
                    <a:pt x="574" y="310"/>
                  </a:cubicBezTo>
                  <a:cubicBezTo>
                    <a:pt x="576" y="308"/>
                    <a:pt x="575" y="304"/>
                    <a:pt x="572" y="305"/>
                  </a:cubicBezTo>
                  <a:cubicBezTo>
                    <a:pt x="556" y="305"/>
                    <a:pt x="539" y="305"/>
                    <a:pt x="522" y="306"/>
                  </a:cubicBezTo>
                  <a:cubicBezTo>
                    <a:pt x="523" y="277"/>
                    <a:pt x="519" y="247"/>
                    <a:pt x="519" y="218"/>
                  </a:cubicBezTo>
                  <a:cubicBezTo>
                    <a:pt x="519" y="189"/>
                    <a:pt x="520" y="161"/>
                    <a:pt x="520" y="132"/>
                  </a:cubicBezTo>
                  <a:cubicBezTo>
                    <a:pt x="568" y="133"/>
                    <a:pt x="616" y="133"/>
                    <a:pt x="664" y="133"/>
                  </a:cubicBezTo>
                  <a:cubicBezTo>
                    <a:pt x="664" y="133"/>
                    <a:pt x="664" y="133"/>
                    <a:pt x="664" y="133"/>
                  </a:cubicBezTo>
                  <a:cubicBezTo>
                    <a:pt x="663" y="153"/>
                    <a:pt x="662" y="173"/>
                    <a:pt x="662" y="193"/>
                  </a:cubicBezTo>
                  <a:cubicBezTo>
                    <a:pt x="653" y="193"/>
                    <a:pt x="645" y="193"/>
                    <a:pt x="636" y="195"/>
                  </a:cubicBezTo>
                  <a:cubicBezTo>
                    <a:pt x="635" y="196"/>
                    <a:pt x="635" y="197"/>
                    <a:pt x="636" y="197"/>
                  </a:cubicBezTo>
                  <a:cubicBezTo>
                    <a:pt x="637" y="197"/>
                    <a:pt x="638" y="197"/>
                    <a:pt x="639" y="197"/>
                  </a:cubicBezTo>
                  <a:cubicBezTo>
                    <a:pt x="639" y="198"/>
                    <a:pt x="639" y="198"/>
                    <a:pt x="639" y="198"/>
                  </a:cubicBezTo>
                  <a:cubicBezTo>
                    <a:pt x="632" y="240"/>
                    <a:pt x="635" y="285"/>
                    <a:pt x="636" y="327"/>
                  </a:cubicBezTo>
                  <a:cubicBezTo>
                    <a:pt x="637" y="373"/>
                    <a:pt x="639" y="419"/>
                    <a:pt x="643" y="465"/>
                  </a:cubicBezTo>
                  <a:cubicBezTo>
                    <a:pt x="643" y="467"/>
                    <a:pt x="647" y="467"/>
                    <a:pt x="647" y="465"/>
                  </a:cubicBezTo>
                  <a:cubicBezTo>
                    <a:pt x="644" y="420"/>
                    <a:pt x="641" y="376"/>
                    <a:pt x="640" y="331"/>
                  </a:cubicBezTo>
                  <a:cubicBezTo>
                    <a:pt x="639" y="287"/>
                    <a:pt x="644" y="242"/>
                    <a:pt x="641" y="198"/>
                  </a:cubicBezTo>
                  <a:cubicBezTo>
                    <a:pt x="641" y="198"/>
                    <a:pt x="641" y="198"/>
                    <a:pt x="641" y="198"/>
                  </a:cubicBezTo>
                  <a:cubicBezTo>
                    <a:pt x="673" y="203"/>
                    <a:pt x="709" y="198"/>
                    <a:pt x="741" y="197"/>
                  </a:cubicBezTo>
                  <a:cubicBezTo>
                    <a:pt x="740" y="287"/>
                    <a:pt x="746" y="379"/>
                    <a:pt x="754" y="469"/>
                  </a:cubicBezTo>
                  <a:cubicBezTo>
                    <a:pt x="754" y="472"/>
                    <a:pt x="759" y="472"/>
                    <a:pt x="758" y="469"/>
                  </a:cubicBezTo>
                  <a:cubicBezTo>
                    <a:pt x="751" y="378"/>
                    <a:pt x="749" y="287"/>
                    <a:pt x="745" y="195"/>
                  </a:cubicBezTo>
                  <a:cubicBezTo>
                    <a:pt x="745" y="195"/>
                    <a:pt x="745" y="195"/>
                    <a:pt x="744" y="194"/>
                  </a:cubicBezTo>
                  <a:cubicBezTo>
                    <a:pt x="745" y="193"/>
                    <a:pt x="744" y="191"/>
                    <a:pt x="742" y="191"/>
                  </a:cubicBezTo>
                  <a:cubicBezTo>
                    <a:pt x="726" y="192"/>
                    <a:pt x="710" y="192"/>
                    <a:pt x="694" y="193"/>
                  </a:cubicBezTo>
                  <a:cubicBezTo>
                    <a:pt x="694" y="185"/>
                    <a:pt x="694" y="177"/>
                    <a:pt x="694" y="169"/>
                  </a:cubicBezTo>
                  <a:cubicBezTo>
                    <a:pt x="694" y="164"/>
                    <a:pt x="693" y="159"/>
                    <a:pt x="696" y="156"/>
                  </a:cubicBezTo>
                  <a:cubicBezTo>
                    <a:pt x="699" y="153"/>
                    <a:pt x="706" y="155"/>
                    <a:pt x="710" y="155"/>
                  </a:cubicBezTo>
                  <a:cubicBezTo>
                    <a:pt x="729" y="156"/>
                    <a:pt x="748" y="157"/>
                    <a:pt x="767" y="157"/>
                  </a:cubicBezTo>
                  <a:cubicBezTo>
                    <a:pt x="768" y="157"/>
                    <a:pt x="768" y="157"/>
                    <a:pt x="768" y="157"/>
                  </a:cubicBezTo>
                  <a:cubicBezTo>
                    <a:pt x="770" y="181"/>
                    <a:pt x="771" y="206"/>
                    <a:pt x="772" y="230"/>
                  </a:cubicBezTo>
                  <a:cubicBezTo>
                    <a:pt x="775" y="306"/>
                    <a:pt x="779" y="382"/>
                    <a:pt x="785" y="458"/>
                  </a:cubicBezTo>
                  <a:cubicBezTo>
                    <a:pt x="785" y="461"/>
                    <a:pt x="789" y="461"/>
                    <a:pt x="789" y="458"/>
                  </a:cubicBezTo>
                  <a:cubicBezTo>
                    <a:pt x="784" y="382"/>
                    <a:pt x="780" y="306"/>
                    <a:pt x="776" y="230"/>
                  </a:cubicBezTo>
                  <a:cubicBezTo>
                    <a:pt x="773" y="155"/>
                    <a:pt x="773" y="79"/>
                    <a:pt x="768" y="4"/>
                  </a:cubicBezTo>
                  <a:cubicBezTo>
                    <a:pt x="799" y="8"/>
                    <a:pt x="832" y="8"/>
                    <a:pt x="863" y="7"/>
                  </a:cubicBezTo>
                  <a:cubicBezTo>
                    <a:pt x="863" y="40"/>
                    <a:pt x="865" y="73"/>
                    <a:pt x="866" y="106"/>
                  </a:cubicBezTo>
                  <a:cubicBezTo>
                    <a:pt x="866" y="140"/>
                    <a:pt x="865" y="174"/>
                    <a:pt x="866" y="208"/>
                  </a:cubicBezTo>
                  <a:cubicBezTo>
                    <a:pt x="853" y="208"/>
                    <a:pt x="841" y="208"/>
                    <a:pt x="828" y="208"/>
                  </a:cubicBezTo>
                  <a:cubicBezTo>
                    <a:pt x="828" y="208"/>
                    <a:pt x="828" y="208"/>
                    <a:pt x="827" y="209"/>
                  </a:cubicBezTo>
                  <a:cubicBezTo>
                    <a:pt x="827" y="208"/>
                    <a:pt x="827" y="208"/>
                    <a:pt x="827" y="207"/>
                  </a:cubicBezTo>
                  <a:cubicBezTo>
                    <a:pt x="826" y="206"/>
                    <a:pt x="824" y="206"/>
                    <a:pt x="824" y="208"/>
                  </a:cubicBezTo>
                  <a:cubicBezTo>
                    <a:pt x="820" y="292"/>
                    <a:pt x="826" y="379"/>
                    <a:pt x="830" y="463"/>
                  </a:cubicBezTo>
                  <a:cubicBezTo>
                    <a:pt x="830" y="466"/>
                    <a:pt x="834" y="466"/>
                    <a:pt x="834" y="463"/>
                  </a:cubicBezTo>
                  <a:cubicBezTo>
                    <a:pt x="832" y="421"/>
                    <a:pt x="831" y="378"/>
                    <a:pt x="830" y="336"/>
                  </a:cubicBezTo>
                  <a:cubicBezTo>
                    <a:pt x="829" y="314"/>
                    <a:pt x="829" y="293"/>
                    <a:pt x="828" y="272"/>
                  </a:cubicBezTo>
                  <a:cubicBezTo>
                    <a:pt x="828" y="261"/>
                    <a:pt x="828" y="250"/>
                    <a:pt x="828" y="240"/>
                  </a:cubicBezTo>
                  <a:cubicBezTo>
                    <a:pt x="828" y="237"/>
                    <a:pt x="829" y="214"/>
                    <a:pt x="829" y="215"/>
                  </a:cubicBezTo>
                  <a:cubicBezTo>
                    <a:pt x="830" y="215"/>
                    <a:pt x="831" y="214"/>
                    <a:pt x="830" y="214"/>
                  </a:cubicBezTo>
                  <a:cubicBezTo>
                    <a:pt x="830" y="213"/>
                    <a:pt x="829" y="212"/>
                    <a:pt x="829" y="211"/>
                  </a:cubicBezTo>
                  <a:cubicBezTo>
                    <a:pt x="861" y="214"/>
                    <a:pt x="894" y="213"/>
                    <a:pt x="927" y="213"/>
                  </a:cubicBezTo>
                  <a:cubicBezTo>
                    <a:pt x="927" y="213"/>
                    <a:pt x="927" y="213"/>
                    <a:pt x="928" y="213"/>
                  </a:cubicBezTo>
                  <a:cubicBezTo>
                    <a:pt x="923" y="296"/>
                    <a:pt x="929" y="381"/>
                    <a:pt x="934" y="463"/>
                  </a:cubicBezTo>
                  <a:cubicBezTo>
                    <a:pt x="934" y="466"/>
                    <a:pt x="938" y="466"/>
                    <a:pt x="938" y="463"/>
                  </a:cubicBezTo>
                  <a:cubicBezTo>
                    <a:pt x="934" y="380"/>
                    <a:pt x="936" y="295"/>
                    <a:pt x="930" y="211"/>
                  </a:cubicBezTo>
                  <a:close/>
                  <a:moveTo>
                    <a:pt x="292" y="418"/>
                  </a:moveTo>
                  <a:cubicBezTo>
                    <a:pt x="287" y="419"/>
                    <a:pt x="283" y="419"/>
                    <a:pt x="279" y="420"/>
                  </a:cubicBezTo>
                  <a:cubicBezTo>
                    <a:pt x="279" y="414"/>
                    <a:pt x="278" y="408"/>
                    <a:pt x="278" y="402"/>
                  </a:cubicBezTo>
                  <a:cubicBezTo>
                    <a:pt x="283" y="401"/>
                    <a:pt x="287" y="400"/>
                    <a:pt x="291" y="399"/>
                  </a:cubicBezTo>
                  <a:cubicBezTo>
                    <a:pt x="291" y="406"/>
                    <a:pt x="291" y="412"/>
                    <a:pt x="292" y="418"/>
                  </a:cubicBezTo>
                  <a:close/>
                  <a:moveTo>
                    <a:pt x="291" y="396"/>
                  </a:moveTo>
                  <a:cubicBezTo>
                    <a:pt x="287" y="396"/>
                    <a:pt x="282" y="397"/>
                    <a:pt x="278" y="398"/>
                  </a:cubicBezTo>
                  <a:cubicBezTo>
                    <a:pt x="278" y="391"/>
                    <a:pt x="278" y="385"/>
                    <a:pt x="278" y="378"/>
                  </a:cubicBezTo>
                  <a:cubicBezTo>
                    <a:pt x="282" y="377"/>
                    <a:pt x="286" y="376"/>
                    <a:pt x="290" y="375"/>
                  </a:cubicBezTo>
                  <a:cubicBezTo>
                    <a:pt x="291" y="382"/>
                    <a:pt x="291" y="389"/>
                    <a:pt x="291" y="396"/>
                  </a:cubicBezTo>
                  <a:close/>
                  <a:moveTo>
                    <a:pt x="290" y="372"/>
                  </a:moveTo>
                  <a:cubicBezTo>
                    <a:pt x="286" y="372"/>
                    <a:pt x="282" y="373"/>
                    <a:pt x="278" y="374"/>
                  </a:cubicBezTo>
                  <a:cubicBezTo>
                    <a:pt x="278" y="368"/>
                    <a:pt x="277" y="362"/>
                    <a:pt x="277" y="356"/>
                  </a:cubicBezTo>
                  <a:cubicBezTo>
                    <a:pt x="281" y="355"/>
                    <a:pt x="284" y="355"/>
                    <a:pt x="287" y="355"/>
                  </a:cubicBezTo>
                  <a:cubicBezTo>
                    <a:pt x="289" y="355"/>
                    <a:pt x="289" y="352"/>
                    <a:pt x="287" y="352"/>
                  </a:cubicBezTo>
                  <a:cubicBezTo>
                    <a:pt x="284" y="352"/>
                    <a:pt x="281" y="352"/>
                    <a:pt x="277" y="352"/>
                  </a:cubicBezTo>
                  <a:cubicBezTo>
                    <a:pt x="277" y="347"/>
                    <a:pt x="277" y="341"/>
                    <a:pt x="277" y="335"/>
                  </a:cubicBezTo>
                  <a:cubicBezTo>
                    <a:pt x="281" y="335"/>
                    <a:pt x="286" y="335"/>
                    <a:pt x="290" y="334"/>
                  </a:cubicBezTo>
                  <a:cubicBezTo>
                    <a:pt x="290" y="347"/>
                    <a:pt x="290" y="359"/>
                    <a:pt x="290" y="372"/>
                  </a:cubicBezTo>
                  <a:close/>
                  <a:moveTo>
                    <a:pt x="290" y="331"/>
                  </a:moveTo>
                  <a:cubicBezTo>
                    <a:pt x="285" y="331"/>
                    <a:pt x="281" y="331"/>
                    <a:pt x="277" y="331"/>
                  </a:cubicBezTo>
                  <a:cubicBezTo>
                    <a:pt x="277" y="322"/>
                    <a:pt x="277" y="313"/>
                    <a:pt x="276" y="303"/>
                  </a:cubicBezTo>
                  <a:cubicBezTo>
                    <a:pt x="281" y="303"/>
                    <a:pt x="285" y="302"/>
                    <a:pt x="289" y="302"/>
                  </a:cubicBezTo>
                  <a:cubicBezTo>
                    <a:pt x="290" y="312"/>
                    <a:pt x="290" y="321"/>
                    <a:pt x="290" y="331"/>
                  </a:cubicBezTo>
                  <a:close/>
                  <a:moveTo>
                    <a:pt x="289" y="272"/>
                  </a:moveTo>
                  <a:cubicBezTo>
                    <a:pt x="289" y="280"/>
                    <a:pt x="289" y="289"/>
                    <a:pt x="289" y="298"/>
                  </a:cubicBezTo>
                  <a:cubicBezTo>
                    <a:pt x="285" y="298"/>
                    <a:pt x="281" y="298"/>
                    <a:pt x="276" y="299"/>
                  </a:cubicBezTo>
                  <a:cubicBezTo>
                    <a:pt x="276" y="290"/>
                    <a:pt x="276" y="281"/>
                    <a:pt x="276" y="272"/>
                  </a:cubicBezTo>
                  <a:cubicBezTo>
                    <a:pt x="280" y="272"/>
                    <a:pt x="285" y="272"/>
                    <a:pt x="289" y="272"/>
                  </a:cubicBezTo>
                  <a:close/>
                  <a:moveTo>
                    <a:pt x="210" y="302"/>
                  </a:moveTo>
                  <a:cubicBezTo>
                    <a:pt x="210" y="303"/>
                    <a:pt x="210" y="304"/>
                    <a:pt x="210" y="305"/>
                  </a:cubicBezTo>
                  <a:cubicBezTo>
                    <a:pt x="205" y="305"/>
                    <a:pt x="199" y="306"/>
                    <a:pt x="194" y="306"/>
                  </a:cubicBezTo>
                  <a:cubicBezTo>
                    <a:pt x="195" y="297"/>
                    <a:pt x="195" y="288"/>
                    <a:pt x="195" y="279"/>
                  </a:cubicBezTo>
                  <a:cubicBezTo>
                    <a:pt x="200" y="278"/>
                    <a:pt x="205" y="278"/>
                    <a:pt x="211" y="277"/>
                  </a:cubicBezTo>
                  <a:cubicBezTo>
                    <a:pt x="211" y="285"/>
                    <a:pt x="210" y="294"/>
                    <a:pt x="210" y="302"/>
                  </a:cubicBezTo>
                  <a:close/>
                  <a:moveTo>
                    <a:pt x="211" y="274"/>
                  </a:moveTo>
                  <a:cubicBezTo>
                    <a:pt x="205" y="275"/>
                    <a:pt x="200" y="276"/>
                    <a:pt x="195" y="276"/>
                  </a:cubicBezTo>
                  <a:cubicBezTo>
                    <a:pt x="195" y="269"/>
                    <a:pt x="195" y="262"/>
                    <a:pt x="195" y="255"/>
                  </a:cubicBezTo>
                  <a:cubicBezTo>
                    <a:pt x="200" y="254"/>
                    <a:pt x="206" y="254"/>
                    <a:pt x="211" y="254"/>
                  </a:cubicBezTo>
                  <a:cubicBezTo>
                    <a:pt x="211" y="261"/>
                    <a:pt x="211" y="267"/>
                    <a:pt x="211" y="274"/>
                  </a:cubicBezTo>
                  <a:close/>
                  <a:moveTo>
                    <a:pt x="211" y="251"/>
                  </a:moveTo>
                  <a:cubicBezTo>
                    <a:pt x="206" y="251"/>
                    <a:pt x="200" y="252"/>
                    <a:pt x="195" y="252"/>
                  </a:cubicBezTo>
                  <a:cubicBezTo>
                    <a:pt x="195" y="246"/>
                    <a:pt x="194" y="239"/>
                    <a:pt x="194" y="232"/>
                  </a:cubicBezTo>
                  <a:cubicBezTo>
                    <a:pt x="200" y="232"/>
                    <a:pt x="206" y="232"/>
                    <a:pt x="212" y="232"/>
                  </a:cubicBezTo>
                  <a:cubicBezTo>
                    <a:pt x="212" y="238"/>
                    <a:pt x="211" y="244"/>
                    <a:pt x="211" y="251"/>
                  </a:cubicBezTo>
                  <a:close/>
                  <a:moveTo>
                    <a:pt x="212" y="229"/>
                  </a:moveTo>
                  <a:cubicBezTo>
                    <a:pt x="206" y="229"/>
                    <a:pt x="200" y="230"/>
                    <a:pt x="194" y="230"/>
                  </a:cubicBezTo>
                  <a:cubicBezTo>
                    <a:pt x="194" y="222"/>
                    <a:pt x="193" y="214"/>
                    <a:pt x="193" y="206"/>
                  </a:cubicBezTo>
                  <a:cubicBezTo>
                    <a:pt x="193" y="206"/>
                    <a:pt x="193" y="206"/>
                    <a:pt x="194" y="207"/>
                  </a:cubicBezTo>
                  <a:cubicBezTo>
                    <a:pt x="194" y="207"/>
                    <a:pt x="194" y="206"/>
                    <a:pt x="194" y="206"/>
                  </a:cubicBezTo>
                  <a:cubicBezTo>
                    <a:pt x="196" y="206"/>
                    <a:pt x="207" y="203"/>
                    <a:pt x="211" y="203"/>
                  </a:cubicBezTo>
                  <a:cubicBezTo>
                    <a:pt x="211" y="203"/>
                    <a:pt x="212" y="203"/>
                    <a:pt x="213" y="203"/>
                  </a:cubicBezTo>
                  <a:cubicBezTo>
                    <a:pt x="213" y="211"/>
                    <a:pt x="212" y="220"/>
                    <a:pt x="212" y="229"/>
                  </a:cubicBezTo>
                  <a:close/>
                  <a:moveTo>
                    <a:pt x="213" y="200"/>
                  </a:moveTo>
                  <a:cubicBezTo>
                    <a:pt x="206" y="201"/>
                    <a:pt x="199" y="202"/>
                    <a:pt x="192" y="203"/>
                  </a:cubicBezTo>
                  <a:cubicBezTo>
                    <a:pt x="192" y="196"/>
                    <a:pt x="191" y="189"/>
                    <a:pt x="191" y="183"/>
                  </a:cubicBezTo>
                  <a:cubicBezTo>
                    <a:pt x="191" y="183"/>
                    <a:pt x="192" y="182"/>
                    <a:pt x="192" y="181"/>
                  </a:cubicBezTo>
                  <a:cubicBezTo>
                    <a:pt x="191" y="181"/>
                    <a:pt x="208" y="178"/>
                    <a:pt x="214" y="177"/>
                  </a:cubicBezTo>
                  <a:cubicBezTo>
                    <a:pt x="214" y="185"/>
                    <a:pt x="213" y="192"/>
                    <a:pt x="213" y="200"/>
                  </a:cubicBezTo>
                  <a:close/>
                  <a:moveTo>
                    <a:pt x="217" y="177"/>
                  </a:moveTo>
                  <a:cubicBezTo>
                    <a:pt x="220" y="176"/>
                    <a:pt x="223" y="176"/>
                    <a:pt x="226" y="176"/>
                  </a:cubicBezTo>
                  <a:cubicBezTo>
                    <a:pt x="226" y="183"/>
                    <a:pt x="226" y="191"/>
                    <a:pt x="226" y="198"/>
                  </a:cubicBezTo>
                  <a:cubicBezTo>
                    <a:pt x="222" y="199"/>
                    <a:pt x="219" y="199"/>
                    <a:pt x="216" y="200"/>
                  </a:cubicBezTo>
                  <a:cubicBezTo>
                    <a:pt x="216" y="192"/>
                    <a:pt x="216" y="184"/>
                    <a:pt x="217" y="177"/>
                  </a:cubicBezTo>
                  <a:close/>
                  <a:moveTo>
                    <a:pt x="226" y="201"/>
                  </a:moveTo>
                  <a:cubicBezTo>
                    <a:pt x="226" y="210"/>
                    <a:pt x="226" y="219"/>
                    <a:pt x="226" y="228"/>
                  </a:cubicBezTo>
                  <a:cubicBezTo>
                    <a:pt x="222" y="228"/>
                    <a:pt x="219" y="229"/>
                    <a:pt x="215" y="229"/>
                  </a:cubicBezTo>
                  <a:cubicBezTo>
                    <a:pt x="215" y="220"/>
                    <a:pt x="216" y="211"/>
                    <a:pt x="216" y="202"/>
                  </a:cubicBezTo>
                  <a:cubicBezTo>
                    <a:pt x="219" y="202"/>
                    <a:pt x="222" y="202"/>
                    <a:pt x="226" y="201"/>
                  </a:cubicBezTo>
                  <a:close/>
                  <a:moveTo>
                    <a:pt x="227" y="303"/>
                  </a:moveTo>
                  <a:cubicBezTo>
                    <a:pt x="222" y="304"/>
                    <a:pt x="218" y="304"/>
                    <a:pt x="214" y="305"/>
                  </a:cubicBezTo>
                  <a:cubicBezTo>
                    <a:pt x="214" y="304"/>
                    <a:pt x="214" y="303"/>
                    <a:pt x="214" y="302"/>
                  </a:cubicBezTo>
                  <a:cubicBezTo>
                    <a:pt x="214" y="294"/>
                    <a:pt x="214" y="285"/>
                    <a:pt x="214" y="277"/>
                  </a:cubicBezTo>
                  <a:cubicBezTo>
                    <a:pt x="218" y="276"/>
                    <a:pt x="222" y="276"/>
                    <a:pt x="226" y="276"/>
                  </a:cubicBezTo>
                  <a:cubicBezTo>
                    <a:pt x="227" y="284"/>
                    <a:pt x="227" y="293"/>
                    <a:pt x="227" y="301"/>
                  </a:cubicBezTo>
                  <a:cubicBezTo>
                    <a:pt x="227" y="302"/>
                    <a:pt x="227" y="303"/>
                    <a:pt x="227" y="303"/>
                  </a:cubicBezTo>
                  <a:close/>
                  <a:moveTo>
                    <a:pt x="226" y="231"/>
                  </a:moveTo>
                  <a:cubicBezTo>
                    <a:pt x="226" y="237"/>
                    <a:pt x="226" y="243"/>
                    <a:pt x="226" y="250"/>
                  </a:cubicBezTo>
                  <a:cubicBezTo>
                    <a:pt x="222" y="250"/>
                    <a:pt x="218" y="250"/>
                    <a:pt x="215" y="251"/>
                  </a:cubicBezTo>
                  <a:cubicBezTo>
                    <a:pt x="215" y="244"/>
                    <a:pt x="215" y="238"/>
                    <a:pt x="215" y="231"/>
                  </a:cubicBezTo>
                  <a:cubicBezTo>
                    <a:pt x="219" y="231"/>
                    <a:pt x="222" y="231"/>
                    <a:pt x="226" y="231"/>
                  </a:cubicBezTo>
                  <a:close/>
                  <a:moveTo>
                    <a:pt x="226" y="253"/>
                  </a:moveTo>
                  <a:cubicBezTo>
                    <a:pt x="226" y="260"/>
                    <a:pt x="226" y="266"/>
                    <a:pt x="226" y="272"/>
                  </a:cubicBezTo>
                  <a:cubicBezTo>
                    <a:pt x="222" y="273"/>
                    <a:pt x="218" y="273"/>
                    <a:pt x="214" y="274"/>
                  </a:cubicBezTo>
                  <a:cubicBezTo>
                    <a:pt x="214" y="267"/>
                    <a:pt x="214" y="260"/>
                    <a:pt x="214" y="254"/>
                  </a:cubicBezTo>
                  <a:cubicBezTo>
                    <a:pt x="218" y="254"/>
                    <a:pt x="222" y="253"/>
                    <a:pt x="226" y="253"/>
                  </a:cubicBezTo>
                  <a:close/>
                  <a:moveTo>
                    <a:pt x="214" y="308"/>
                  </a:moveTo>
                  <a:cubicBezTo>
                    <a:pt x="218" y="307"/>
                    <a:pt x="222" y="307"/>
                    <a:pt x="227" y="307"/>
                  </a:cubicBezTo>
                  <a:cubicBezTo>
                    <a:pt x="227" y="316"/>
                    <a:pt x="227" y="324"/>
                    <a:pt x="227" y="333"/>
                  </a:cubicBezTo>
                  <a:cubicBezTo>
                    <a:pt x="223" y="333"/>
                    <a:pt x="218" y="333"/>
                    <a:pt x="214" y="333"/>
                  </a:cubicBezTo>
                  <a:cubicBezTo>
                    <a:pt x="214" y="325"/>
                    <a:pt x="214" y="316"/>
                    <a:pt x="214" y="308"/>
                  </a:cubicBezTo>
                  <a:close/>
                  <a:moveTo>
                    <a:pt x="214" y="336"/>
                  </a:moveTo>
                  <a:cubicBezTo>
                    <a:pt x="218" y="336"/>
                    <a:pt x="223" y="336"/>
                    <a:pt x="227" y="336"/>
                  </a:cubicBezTo>
                  <a:cubicBezTo>
                    <a:pt x="227" y="342"/>
                    <a:pt x="227" y="348"/>
                    <a:pt x="227" y="354"/>
                  </a:cubicBezTo>
                  <a:cubicBezTo>
                    <a:pt x="223" y="354"/>
                    <a:pt x="218" y="354"/>
                    <a:pt x="214" y="354"/>
                  </a:cubicBezTo>
                  <a:cubicBezTo>
                    <a:pt x="214" y="348"/>
                    <a:pt x="214" y="342"/>
                    <a:pt x="214" y="336"/>
                  </a:cubicBezTo>
                  <a:close/>
                  <a:moveTo>
                    <a:pt x="214" y="357"/>
                  </a:moveTo>
                  <a:cubicBezTo>
                    <a:pt x="218" y="357"/>
                    <a:pt x="223" y="357"/>
                    <a:pt x="227" y="357"/>
                  </a:cubicBezTo>
                  <a:cubicBezTo>
                    <a:pt x="227" y="365"/>
                    <a:pt x="227" y="373"/>
                    <a:pt x="227" y="381"/>
                  </a:cubicBezTo>
                  <a:cubicBezTo>
                    <a:pt x="223" y="381"/>
                    <a:pt x="219" y="381"/>
                    <a:pt x="215" y="381"/>
                  </a:cubicBezTo>
                  <a:cubicBezTo>
                    <a:pt x="215" y="373"/>
                    <a:pt x="214" y="365"/>
                    <a:pt x="214" y="357"/>
                  </a:cubicBezTo>
                  <a:close/>
                  <a:moveTo>
                    <a:pt x="215" y="384"/>
                  </a:moveTo>
                  <a:cubicBezTo>
                    <a:pt x="219" y="384"/>
                    <a:pt x="223" y="384"/>
                    <a:pt x="227" y="384"/>
                  </a:cubicBezTo>
                  <a:cubicBezTo>
                    <a:pt x="227" y="390"/>
                    <a:pt x="227" y="397"/>
                    <a:pt x="227" y="403"/>
                  </a:cubicBezTo>
                  <a:cubicBezTo>
                    <a:pt x="223" y="404"/>
                    <a:pt x="219" y="404"/>
                    <a:pt x="215" y="404"/>
                  </a:cubicBezTo>
                  <a:cubicBezTo>
                    <a:pt x="215" y="397"/>
                    <a:pt x="215" y="391"/>
                    <a:pt x="215" y="384"/>
                  </a:cubicBezTo>
                  <a:close/>
                  <a:moveTo>
                    <a:pt x="215" y="406"/>
                  </a:moveTo>
                  <a:cubicBezTo>
                    <a:pt x="219" y="406"/>
                    <a:pt x="223" y="406"/>
                    <a:pt x="227" y="406"/>
                  </a:cubicBezTo>
                  <a:cubicBezTo>
                    <a:pt x="227" y="413"/>
                    <a:pt x="227" y="420"/>
                    <a:pt x="228" y="427"/>
                  </a:cubicBezTo>
                  <a:cubicBezTo>
                    <a:pt x="224" y="427"/>
                    <a:pt x="219" y="427"/>
                    <a:pt x="216" y="426"/>
                  </a:cubicBezTo>
                  <a:cubicBezTo>
                    <a:pt x="215" y="420"/>
                    <a:pt x="215" y="413"/>
                    <a:pt x="215" y="406"/>
                  </a:cubicBezTo>
                  <a:close/>
                  <a:moveTo>
                    <a:pt x="216" y="445"/>
                  </a:moveTo>
                  <a:cubicBezTo>
                    <a:pt x="216" y="440"/>
                    <a:pt x="216" y="434"/>
                    <a:pt x="216" y="429"/>
                  </a:cubicBezTo>
                  <a:cubicBezTo>
                    <a:pt x="220" y="429"/>
                    <a:pt x="224" y="429"/>
                    <a:pt x="228" y="429"/>
                  </a:cubicBezTo>
                  <a:cubicBezTo>
                    <a:pt x="228" y="434"/>
                    <a:pt x="228" y="439"/>
                    <a:pt x="228" y="445"/>
                  </a:cubicBezTo>
                  <a:cubicBezTo>
                    <a:pt x="224" y="445"/>
                    <a:pt x="220" y="445"/>
                    <a:pt x="216" y="445"/>
                  </a:cubicBezTo>
                  <a:close/>
                  <a:moveTo>
                    <a:pt x="228" y="176"/>
                  </a:moveTo>
                  <a:cubicBezTo>
                    <a:pt x="231" y="175"/>
                    <a:pt x="233" y="175"/>
                    <a:pt x="236" y="175"/>
                  </a:cubicBezTo>
                  <a:cubicBezTo>
                    <a:pt x="242" y="174"/>
                    <a:pt x="248" y="174"/>
                    <a:pt x="255" y="174"/>
                  </a:cubicBezTo>
                  <a:cubicBezTo>
                    <a:pt x="255" y="181"/>
                    <a:pt x="254" y="188"/>
                    <a:pt x="254" y="196"/>
                  </a:cubicBezTo>
                  <a:cubicBezTo>
                    <a:pt x="246" y="196"/>
                    <a:pt x="237" y="197"/>
                    <a:pt x="229" y="198"/>
                  </a:cubicBezTo>
                  <a:cubicBezTo>
                    <a:pt x="229" y="191"/>
                    <a:pt x="228" y="183"/>
                    <a:pt x="228" y="176"/>
                  </a:cubicBezTo>
                  <a:close/>
                  <a:moveTo>
                    <a:pt x="255" y="424"/>
                  </a:moveTo>
                  <a:cubicBezTo>
                    <a:pt x="247" y="426"/>
                    <a:pt x="239" y="427"/>
                    <a:pt x="232" y="427"/>
                  </a:cubicBezTo>
                  <a:cubicBezTo>
                    <a:pt x="232" y="420"/>
                    <a:pt x="232" y="413"/>
                    <a:pt x="232" y="406"/>
                  </a:cubicBezTo>
                  <a:cubicBezTo>
                    <a:pt x="239" y="406"/>
                    <a:pt x="247" y="405"/>
                    <a:pt x="254" y="405"/>
                  </a:cubicBezTo>
                  <a:cubicBezTo>
                    <a:pt x="255" y="411"/>
                    <a:pt x="255" y="418"/>
                    <a:pt x="255" y="424"/>
                  </a:cubicBezTo>
                  <a:close/>
                  <a:moveTo>
                    <a:pt x="229" y="201"/>
                  </a:moveTo>
                  <a:cubicBezTo>
                    <a:pt x="231" y="201"/>
                    <a:pt x="233" y="201"/>
                    <a:pt x="235" y="201"/>
                  </a:cubicBezTo>
                  <a:cubicBezTo>
                    <a:pt x="242" y="200"/>
                    <a:pt x="248" y="200"/>
                    <a:pt x="254" y="199"/>
                  </a:cubicBezTo>
                  <a:cubicBezTo>
                    <a:pt x="254" y="208"/>
                    <a:pt x="254" y="217"/>
                    <a:pt x="254" y="226"/>
                  </a:cubicBezTo>
                  <a:cubicBezTo>
                    <a:pt x="247" y="227"/>
                    <a:pt x="241" y="227"/>
                    <a:pt x="234" y="227"/>
                  </a:cubicBezTo>
                  <a:cubicBezTo>
                    <a:pt x="233" y="228"/>
                    <a:pt x="231" y="228"/>
                    <a:pt x="229" y="228"/>
                  </a:cubicBezTo>
                  <a:cubicBezTo>
                    <a:pt x="229" y="219"/>
                    <a:pt x="229" y="210"/>
                    <a:pt x="229" y="201"/>
                  </a:cubicBezTo>
                  <a:close/>
                  <a:moveTo>
                    <a:pt x="229" y="231"/>
                  </a:moveTo>
                  <a:cubicBezTo>
                    <a:pt x="235" y="230"/>
                    <a:pt x="240" y="230"/>
                    <a:pt x="246" y="230"/>
                  </a:cubicBezTo>
                  <a:cubicBezTo>
                    <a:pt x="248" y="230"/>
                    <a:pt x="251" y="230"/>
                    <a:pt x="254" y="230"/>
                  </a:cubicBezTo>
                  <a:cubicBezTo>
                    <a:pt x="254" y="236"/>
                    <a:pt x="253" y="242"/>
                    <a:pt x="253" y="248"/>
                  </a:cubicBezTo>
                  <a:cubicBezTo>
                    <a:pt x="245" y="248"/>
                    <a:pt x="237" y="249"/>
                    <a:pt x="229" y="249"/>
                  </a:cubicBezTo>
                  <a:cubicBezTo>
                    <a:pt x="229" y="243"/>
                    <a:pt x="229" y="237"/>
                    <a:pt x="229" y="231"/>
                  </a:cubicBezTo>
                  <a:close/>
                  <a:moveTo>
                    <a:pt x="229" y="253"/>
                  </a:moveTo>
                  <a:cubicBezTo>
                    <a:pt x="237" y="253"/>
                    <a:pt x="245" y="252"/>
                    <a:pt x="253" y="252"/>
                  </a:cubicBezTo>
                  <a:cubicBezTo>
                    <a:pt x="253" y="258"/>
                    <a:pt x="253" y="264"/>
                    <a:pt x="253" y="270"/>
                  </a:cubicBezTo>
                  <a:cubicBezTo>
                    <a:pt x="245" y="270"/>
                    <a:pt x="237" y="271"/>
                    <a:pt x="230" y="272"/>
                  </a:cubicBezTo>
                  <a:cubicBezTo>
                    <a:pt x="230" y="266"/>
                    <a:pt x="229" y="259"/>
                    <a:pt x="229" y="253"/>
                  </a:cubicBezTo>
                  <a:close/>
                  <a:moveTo>
                    <a:pt x="230" y="301"/>
                  </a:moveTo>
                  <a:cubicBezTo>
                    <a:pt x="230" y="293"/>
                    <a:pt x="230" y="284"/>
                    <a:pt x="230" y="275"/>
                  </a:cubicBezTo>
                  <a:cubicBezTo>
                    <a:pt x="237" y="275"/>
                    <a:pt x="245" y="274"/>
                    <a:pt x="253" y="274"/>
                  </a:cubicBezTo>
                  <a:cubicBezTo>
                    <a:pt x="253" y="283"/>
                    <a:pt x="253" y="292"/>
                    <a:pt x="253" y="301"/>
                  </a:cubicBezTo>
                  <a:cubicBezTo>
                    <a:pt x="245" y="301"/>
                    <a:pt x="238" y="302"/>
                    <a:pt x="230" y="303"/>
                  </a:cubicBezTo>
                  <a:cubicBezTo>
                    <a:pt x="230" y="302"/>
                    <a:pt x="230" y="302"/>
                    <a:pt x="230" y="301"/>
                  </a:cubicBezTo>
                  <a:close/>
                  <a:moveTo>
                    <a:pt x="230" y="307"/>
                  </a:moveTo>
                  <a:cubicBezTo>
                    <a:pt x="238" y="307"/>
                    <a:pt x="245" y="306"/>
                    <a:pt x="253" y="306"/>
                  </a:cubicBezTo>
                  <a:cubicBezTo>
                    <a:pt x="253" y="314"/>
                    <a:pt x="253" y="323"/>
                    <a:pt x="253" y="332"/>
                  </a:cubicBezTo>
                  <a:cubicBezTo>
                    <a:pt x="245" y="332"/>
                    <a:pt x="238" y="333"/>
                    <a:pt x="230" y="333"/>
                  </a:cubicBezTo>
                  <a:cubicBezTo>
                    <a:pt x="230" y="324"/>
                    <a:pt x="230" y="316"/>
                    <a:pt x="230" y="307"/>
                  </a:cubicBezTo>
                  <a:close/>
                  <a:moveTo>
                    <a:pt x="231" y="336"/>
                  </a:moveTo>
                  <a:cubicBezTo>
                    <a:pt x="238" y="336"/>
                    <a:pt x="245" y="336"/>
                    <a:pt x="253" y="336"/>
                  </a:cubicBezTo>
                  <a:cubicBezTo>
                    <a:pt x="253" y="342"/>
                    <a:pt x="253" y="347"/>
                    <a:pt x="253" y="353"/>
                  </a:cubicBezTo>
                  <a:cubicBezTo>
                    <a:pt x="246" y="353"/>
                    <a:pt x="238" y="354"/>
                    <a:pt x="231" y="354"/>
                  </a:cubicBezTo>
                  <a:cubicBezTo>
                    <a:pt x="231" y="348"/>
                    <a:pt x="231" y="342"/>
                    <a:pt x="231" y="336"/>
                  </a:cubicBezTo>
                  <a:close/>
                  <a:moveTo>
                    <a:pt x="231" y="357"/>
                  </a:moveTo>
                  <a:cubicBezTo>
                    <a:pt x="238" y="357"/>
                    <a:pt x="246" y="357"/>
                    <a:pt x="253" y="357"/>
                  </a:cubicBezTo>
                  <a:cubicBezTo>
                    <a:pt x="253" y="364"/>
                    <a:pt x="253" y="371"/>
                    <a:pt x="254" y="378"/>
                  </a:cubicBezTo>
                  <a:cubicBezTo>
                    <a:pt x="246" y="379"/>
                    <a:pt x="239" y="380"/>
                    <a:pt x="231" y="380"/>
                  </a:cubicBezTo>
                  <a:cubicBezTo>
                    <a:pt x="231" y="373"/>
                    <a:pt x="231" y="365"/>
                    <a:pt x="231" y="357"/>
                  </a:cubicBezTo>
                  <a:close/>
                  <a:moveTo>
                    <a:pt x="232" y="384"/>
                  </a:moveTo>
                  <a:cubicBezTo>
                    <a:pt x="239" y="384"/>
                    <a:pt x="246" y="383"/>
                    <a:pt x="254" y="382"/>
                  </a:cubicBezTo>
                  <a:cubicBezTo>
                    <a:pt x="254" y="388"/>
                    <a:pt x="254" y="395"/>
                    <a:pt x="254" y="401"/>
                  </a:cubicBezTo>
                  <a:cubicBezTo>
                    <a:pt x="247" y="402"/>
                    <a:pt x="239" y="402"/>
                    <a:pt x="232" y="403"/>
                  </a:cubicBezTo>
                  <a:cubicBezTo>
                    <a:pt x="232" y="397"/>
                    <a:pt x="232" y="390"/>
                    <a:pt x="232" y="384"/>
                  </a:cubicBezTo>
                  <a:close/>
                  <a:moveTo>
                    <a:pt x="232" y="444"/>
                  </a:moveTo>
                  <a:cubicBezTo>
                    <a:pt x="232" y="439"/>
                    <a:pt x="232" y="434"/>
                    <a:pt x="232" y="429"/>
                  </a:cubicBezTo>
                  <a:cubicBezTo>
                    <a:pt x="238" y="428"/>
                    <a:pt x="245" y="427"/>
                    <a:pt x="251" y="427"/>
                  </a:cubicBezTo>
                  <a:cubicBezTo>
                    <a:pt x="252" y="426"/>
                    <a:pt x="254" y="426"/>
                    <a:pt x="255" y="426"/>
                  </a:cubicBezTo>
                  <a:cubicBezTo>
                    <a:pt x="255" y="432"/>
                    <a:pt x="256" y="437"/>
                    <a:pt x="256" y="443"/>
                  </a:cubicBezTo>
                  <a:cubicBezTo>
                    <a:pt x="248" y="443"/>
                    <a:pt x="240" y="444"/>
                    <a:pt x="232" y="444"/>
                  </a:cubicBezTo>
                  <a:close/>
                  <a:moveTo>
                    <a:pt x="258" y="174"/>
                  </a:moveTo>
                  <a:cubicBezTo>
                    <a:pt x="263" y="173"/>
                    <a:pt x="267" y="173"/>
                    <a:pt x="272" y="173"/>
                  </a:cubicBezTo>
                  <a:cubicBezTo>
                    <a:pt x="272" y="180"/>
                    <a:pt x="272" y="188"/>
                    <a:pt x="272" y="195"/>
                  </a:cubicBezTo>
                  <a:cubicBezTo>
                    <a:pt x="267" y="195"/>
                    <a:pt x="262" y="195"/>
                    <a:pt x="258" y="196"/>
                  </a:cubicBezTo>
                  <a:cubicBezTo>
                    <a:pt x="258" y="188"/>
                    <a:pt x="258" y="181"/>
                    <a:pt x="258" y="174"/>
                  </a:cubicBezTo>
                  <a:close/>
                  <a:moveTo>
                    <a:pt x="260" y="400"/>
                  </a:moveTo>
                  <a:cubicBezTo>
                    <a:pt x="260" y="394"/>
                    <a:pt x="259" y="388"/>
                    <a:pt x="259" y="381"/>
                  </a:cubicBezTo>
                  <a:cubicBezTo>
                    <a:pt x="264" y="381"/>
                    <a:pt x="268" y="380"/>
                    <a:pt x="273" y="379"/>
                  </a:cubicBezTo>
                  <a:cubicBezTo>
                    <a:pt x="273" y="386"/>
                    <a:pt x="273" y="392"/>
                    <a:pt x="273" y="398"/>
                  </a:cubicBezTo>
                  <a:cubicBezTo>
                    <a:pt x="269" y="399"/>
                    <a:pt x="264" y="400"/>
                    <a:pt x="260" y="400"/>
                  </a:cubicBezTo>
                  <a:close/>
                  <a:moveTo>
                    <a:pt x="274" y="403"/>
                  </a:moveTo>
                  <a:cubicBezTo>
                    <a:pt x="274" y="409"/>
                    <a:pt x="274" y="415"/>
                    <a:pt x="274" y="421"/>
                  </a:cubicBezTo>
                  <a:cubicBezTo>
                    <a:pt x="269" y="422"/>
                    <a:pt x="264" y="423"/>
                    <a:pt x="259" y="423"/>
                  </a:cubicBezTo>
                  <a:cubicBezTo>
                    <a:pt x="259" y="417"/>
                    <a:pt x="259" y="411"/>
                    <a:pt x="260" y="404"/>
                  </a:cubicBezTo>
                  <a:cubicBezTo>
                    <a:pt x="264" y="404"/>
                    <a:pt x="269" y="403"/>
                    <a:pt x="274" y="403"/>
                  </a:cubicBezTo>
                  <a:close/>
                  <a:moveTo>
                    <a:pt x="259" y="377"/>
                  </a:moveTo>
                  <a:cubicBezTo>
                    <a:pt x="259" y="370"/>
                    <a:pt x="259" y="363"/>
                    <a:pt x="259" y="357"/>
                  </a:cubicBezTo>
                  <a:cubicBezTo>
                    <a:pt x="264" y="356"/>
                    <a:pt x="268" y="356"/>
                    <a:pt x="272" y="356"/>
                  </a:cubicBezTo>
                  <a:cubicBezTo>
                    <a:pt x="272" y="362"/>
                    <a:pt x="272" y="369"/>
                    <a:pt x="272" y="375"/>
                  </a:cubicBezTo>
                  <a:cubicBezTo>
                    <a:pt x="268" y="376"/>
                    <a:pt x="264" y="377"/>
                    <a:pt x="259" y="377"/>
                  </a:cubicBezTo>
                  <a:close/>
                  <a:moveTo>
                    <a:pt x="258" y="199"/>
                  </a:moveTo>
                  <a:cubicBezTo>
                    <a:pt x="262" y="199"/>
                    <a:pt x="267" y="199"/>
                    <a:pt x="272" y="199"/>
                  </a:cubicBezTo>
                  <a:cubicBezTo>
                    <a:pt x="272" y="208"/>
                    <a:pt x="271" y="217"/>
                    <a:pt x="271" y="226"/>
                  </a:cubicBezTo>
                  <a:cubicBezTo>
                    <a:pt x="267" y="226"/>
                    <a:pt x="263" y="226"/>
                    <a:pt x="261" y="226"/>
                  </a:cubicBezTo>
                  <a:cubicBezTo>
                    <a:pt x="258" y="226"/>
                    <a:pt x="258" y="226"/>
                    <a:pt x="258" y="226"/>
                  </a:cubicBezTo>
                  <a:cubicBezTo>
                    <a:pt x="258" y="217"/>
                    <a:pt x="258" y="208"/>
                    <a:pt x="258" y="199"/>
                  </a:cubicBezTo>
                  <a:close/>
                  <a:moveTo>
                    <a:pt x="258" y="230"/>
                  </a:moveTo>
                  <a:cubicBezTo>
                    <a:pt x="262" y="230"/>
                    <a:pt x="267" y="230"/>
                    <a:pt x="271" y="230"/>
                  </a:cubicBezTo>
                  <a:cubicBezTo>
                    <a:pt x="271" y="236"/>
                    <a:pt x="271" y="241"/>
                    <a:pt x="271" y="247"/>
                  </a:cubicBezTo>
                  <a:cubicBezTo>
                    <a:pt x="267" y="247"/>
                    <a:pt x="263" y="247"/>
                    <a:pt x="258" y="247"/>
                  </a:cubicBezTo>
                  <a:cubicBezTo>
                    <a:pt x="258" y="242"/>
                    <a:pt x="258" y="236"/>
                    <a:pt x="258" y="230"/>
                  </a:cubicBezTo>
                  <a:close/>
                  <a:moveTo>
                    <a:pt x="258" y="252"/>
                  </a:moveTo>
                  <a:cubicBezTo>
                    <a:pt x="263" y="251"/>
                    <a:pt x="267" y="251"/>
                    <a:pt x="271" y="251"/>
                  </a:cubicBezTo>
                  <a:cubicBezTo>
                    <a:pt x="271" y="257"/>
                    <a:pt x="271" y="263"/>
                    <a:pt x="271" y="269"/>
                  </a:cubicBezTo>
                  <a:cubicBezTo>
                    <a:pt x="267" y="269"/>
                    <a:pt x="263" y="269"/>
                    <a:pt x="259" y="269"/>
                  </a:cubicBezTo>
                  <a:cubicBezTo>
                    <a:pt x="258" y="263"/>
                    <a:pt x="258" y="258"/>
                    <a:pt x="258" y="252"/>
                  </a:cubicBezTo>
                  <a:close/>
                  <a:moveTo>
                    <a:pt x="259" y="273"/>
                  </a:moveTo>
                  <a:cubicBezTo>
                    <a:pt x="263" y="273"/>
                    <a:pt x="267" y="273"/>
                    <a:pt x="271" y="272"/>
                  </a:cubicBezTo>
                  <a:cubicBezTo>
                    <a:pt x="271" y="281"/>
                    <a:pt x="271" y="290"/>
                    <a:pt x="271" y="299"/>
                  </a:cubicBezTo>
                  <a:cubicBezTo>
                    <a:pt x="267" y="299"/>
                    <a:pt x="263" y="300"/>
                    <a:pt x="259" y="300"/>
                  </a:cubicBezTo>
                  <a:cubicBezTo>
                    <a:pt x="259" y="291"/>
                    <a:pt x="259" y="282"/>
                    <a:pt x="259" y="273"/>
                  </a:cubicBezTo>
                  <a:close/>
                  <a:moveTo>
                    <a:pt x="259" y="305"/>
                  </a:moveTo>
                  <a:cubicBezTo>
                    <a:pt x="263" y="305"/>
                    <a:pt x="267" y="304"/>
                    <a:pt x="271" y="304"/>
                  </a:cubicBezTo>
                  <a:cubicBezTo>
                    <a:pt x="271" y="313"/>
                    <a:pt x="271" y="322"/>
                    <a:pt x="271" y="331"/>
                  </a:cubicBezTo>
                  <a:cubicBezTo>
                    <a:pt x="267" y="331"/>
                    <a:pt x="263" y="331"/>
                    <a:pt x="259" y="332"/>
                  </a:cubicBezTo>
                  <a:cubicBezTo>
                    <a:pt x="259" y="323"/>
                    <a:pt x="259" y="314"/>
                    <a:pt x="259" y="305"/>
                  </a:cubicBezTo>
                  <a:close/>
                  <a:moveTo>
                    <a:pt x="259" y="336"/>
                  </a:moveTo>
                  <a:cubicBezTo>
                    <a:pt x="263" y="336"/>
                    <a:pt x="267" y="336"/>
                    <a:pt x="271" y="336"/>
                  </a:cubicBezTo>
                  <a:cubicBezTo>
                    <a:pt x="272" y="341"/>
                    <a:pt x="272" y="347"/>
                    <a:pt x="272" y="352"/>
                  </a:cubicBezTo>
                  <a:cubicBezTo>
                    <a:pt x="268" y="352"/>
                    <a:pt x="263" y="353"/>
                    <a:pt x="259" y="353"/>
                  </a:cubicBezTo>
                  <a:cubicBezTo>
                    <a:pt x="259" y="347"/>
                    <a:pt x="259" y="341"/>
                    <a:pt x="259" y="336"/>
                  </a:cubicBezTo>
                  <a:close/>
                  <a:moveTo>
                    <a:pt x="276" y="443"/>
                  </a:moveTo>
                  <a:cubicBezTo>
                    <a:pt x="270" y="443"/>
                    <a:pt x="265" y="443"/>
                    <a:pt x="259" y="443"/>
                  </a:cubicBezTo>
                  <a:cubicBezTo>
                    <a:pt x="259" y="437"/>
                    <a:pt x="259" y="431"/>
                    <a:pt x="259" y="426"/>
                  </a:cubicBezTo>
                  <a:cubicBezTo>
                    <a:pt x="264" y="425"/>
                    <a:pt x="270" y="424"/>
                    <a:pt x="275" y="424"/>
                  </a:cubicBezTo>
                  <a:cubicBezTo>
                    <a:pt x="275" y="430"/>
                    <a:pt x="275" y="436"/>
                    <a:pt x="276" y="443"/>
                  </a:cubicBezTo>
                  <a:close/>
                  <a:moveTo>
                    <a:pt x="273" y="158"/>
                  </a:moveTo>
                  <a:cubicBezTo>
                    <a:pt x="273" y="162"/>
                    <a:pt x="272" y="166"/>
                    <a:pt x="272" y="170"/>
                  </a:cubicBezTo>
                  <a:cubicBezTo>
                    <a:pt x="267" y="170"/>
                    <a:pt x="263" y="170"/>
                    <a:pt x="258" y="170"/>
                  </a:cubicBezTo>
                  <a:cubicBezTo>
                    <a:pt x="258" y="165"/>
                    <a:pt x="258" y="161"/>
                    <a:pt x="258" y="156"/>
                  </a:cubicBezTo>
                  <a:cubicBezTo>
                    <a:pt x="263" y="157"/>
                    <a:pt x="268" y="157"/>
                    <a:pt x="273" y="158"/>
                  </a:cubicBezTo>
                  <a:close/>
                  <a:moveTo>
                    <a:pt x="255" y="156"/>
                  </a:moveTo>
                  <a:cubicBezTo>
                    <a:pt x="255" y="161"/>
                    <a:pt x="255" y="165"/>
                    <a:pt x="255" y="170"/>
                  </a:cubicBezTo>
                  <a:cubicBezTo>
                    <a:pt x="246" y="171"/>
                    <a:pt x="237" y="171"/>
                    <a:pt x="228" y="172"/>
                  </a:cubicBezTo>
                  <a:cubicBezTo>
                    <a:pt x="228" y="166"/>
                    <a:pt x="228" y="160"/>
                    <a:pt x="228" y="153"/>
                  </a:cubicBezTo>
                  <a:cubicBezTo>
                    <a:pt x="237" y="154"/>
                    <a:pt x="246" y="155"/>
                    <a:pt x="255" y="156"/>
                  </a:cubicBezTo>
                  <a:close/>
                  <a:moveTo>
                    <a:pt x="226" y="153"/>
                  </a:moveTo>
                  <a:cubicBezTo>
                    <a:pt x="226" y="160"/>
                    <a:pt x="226" y="166"/>
                    <a:pt x="226" y="173"/>
                  </a:cubicBezTo>
                  <a:cubicBezTo>
                    <a:pt x="223" y="173"/>
                    <a:pt x="220" y="174"/>
                    <a:pt x="217" y="174"/>
                  </a:cubicBezTo>
                  <a:cubicBezTo>
                    <a:pt x="217" y="167"/>
                    <a:pt x="217" y="160"/>
                    <a:pt x="217" y="153"/>
                  </a:cubicBezTo>
                  <a:cubicBezTo>
                    <a:pt x="220" y="153"/>
                    <a:pt x="223" y="153"/>
                    <a:pt x="226" y="153"/>
                  </a:cubicBezTo>
                  <a:close/>
                  <a:moveTo>
                    <a:pt x="187" y="152"/>
                  </a:moveTo>
                  <a:cubicBezTo>
                    <a:pt x="197" y="152"/>
                    <a:pt x="206" y="152"/>
                    <a:pt x="216" y="153"/>
                  </a:cubicBezTo>
                  <a:cubicBezTo>
                    <a:pt x="215" y="160"/>
                    <a:pt x="215" y="167"/>
                    <a:pt x="214" y="174"/>
                  </a:cubicBezTo>
                  <a:cubicBezTo>
                    <a:pt x="206" y="176"/>
                    <a:pt x="198" y="177"/>
                    <a:pt x="190" y="179"/>
                  </a:cubicBezTo>
                  <a:cubicBezTo>
                    <a:pt x="189" y="170"/>
                    <a:pt x="188" y="161"/>
                    <a:pt x="187" y="152"/>
                  </a:cubicBezTo>
                  <a:close/>
                  <a:moveTo>
                    <a:pt x="178" y="255"/>
                  </a:moveTo>
                  <a:cubicBezTo>
                    <a:pt x="181" y="255"/>
                    <a:pt x="185" y="255"/>
                    <a:pt x="189" y="255"/>
                  </a:cubicBezTo>
                  <a:cubicBezTo>
                    <a:pt x="189" y="262"/>
                    <a:pt x="189" y="270"/>
                    <a:pt x="190" y="277"/>
                  </a:cubicBezTo>
                  <a:cubicBezTo>
                    <a:pt x="188" y="277"/>
                    <a:pt x="187" y="277"/>
                    <a:pt x="185" y="278"/>
                  </a:cubicBezTo>
                  <a:cubicBezTo>
                    <a:pt x="184" y="278"/>
                    <a:pt x="184" y="280"/>
                    <a:pt x="186" y="280"/>
                  </a:cubicBezTo>
                  <a:cubicBezTo>
                    <a:pt x="187" y="280"/>
                    <a:pt x="188" y="280"/>
                    <a:pt x="190" y="279"/>
                  </a:cubicBezTo>
                  <a:cubicBezTo>
                    <a:pt x="190" y="288"/>
                    <a:pt x="190" y="297"/>
                    <a:pt x="191" y="306"/>
                  </a:cubicBezTo>
                  <a:cubicBezTo>
                    <a:pt x="188" y="307"/>
                    <a:pt x="185" y="307"/>
                    <a:pt x="182" y="307"/>
                  </a:cubicBezTo>
                  <a:cubicBezTo>
                    <a:pt x="181" y="307"/>
                    <a:pt x="181" y="309"/>
                    <a:pt x="182" y="309"/>
                  </a:cubicBezTo>
                  <a:cubicBezTo>
                    <a:pt x="185" y="308"/>
                    <a:pt x="188" y="308"/>
                    <a:pt x="191" y="308"/>
                  </a:cubicBezTo>
                  <a:cubicBezTo>
                    <a:pt x="191" y="313"/>
                    <a:pt x="191" y="317"/>
                    <a:pt x="191" y="322"/>
                  </a:cubicBezTo>
                  <a:cubicBezTo>
                    <a:pt x="191" y="323"/>
                    <a:pt x="193" y="323"/>
                    <a:pt x="193" y="322"/>
                  </a:cubicBezTo>
                  <a:cubicBezTo>
                    <a:pt x="194" y="317"/>
                    <a:pt x="194" y="313"/>
                    <a:pt x="194" y="308"/>
                  </a:cubicBezTo>
                  <a:cubicBezTo>
                    <a:pt x="199" y="308"/>
                    <a:pt x="205" y="308"/>
                    <a:pt x="210" y="308"/>
                  </a:cubicBezTo>
                  <a:cubicBezTo>
                    <a:pt x="210" y="323"/>
                    <a:pt x="210" y="339"/>
                    <a:pt x="210" y="354"/>
                  </a:cubicBezTo>
                  <a:cubicBezTo>
                    <a:pt x="207" y="354"/>
                    <a:pt x="204" y="355"/>
                    <a:pt x="202" y="355"/>
                  </a:cubicBezTo>
                  <a:cubicBezTo>
                    <a:pt x="201" y="355"/>
                    <a:pt x="201" y="355"/>
                    <a:pt x="201" y="355"/>
                  </a:cubicBezTo>
                  <a:cubicBezTo>
                    <a:pt x="201" y="349"/>
                    <a:pt x="201" y="344"/>
                    <a:pt x="201" y="338"/>
                  </a:cubicBezTo>
                  <a:cubicBezTo>
                    <a:pt x="201" y="336"/>
                    <a:pt x="199" y="336"/>
                    <a:pt x="199" y="337"/>
                  </a:cubicBezTo>
                  <a:cubicBezTo>
                    <a:pt x="198" y="336"/>
                    <a:pt x="198" y="336"/>
                    <a:pt x="196" y="336"/>
                  </a:cubicBezTo>
                  <a:cubicBezTo>
                    <a:pt x="194" y="336"/>
                    <a:pt x="188" y="336"/>
                    <a:pt x="179" y="336"/>
                  </a:cubicBezTo>
                  <a:cubicBezTo>
                    <a:pt x="179" y="309"/>
                    <a:pt x="179" y="282"/>
                    <a:pt x="177" y="255"/>
                  </a:cubicBezTo>
                  <a:cubicBezTo>
                    <a:pt x="178" y="255"/>
                    <a:pt x="178" y="255"/>
                    <a:pt x="178" y="255"/>
                  </a:cubicBezTo>
                  <a:close/>
                  <a:moveTo>
                    <a:pt x="177" y="337"/>
                  </a:moveTo>
                  <a:cubicBezTo>
                    <a:pt x="160" y="337"/>
                    <a:pt x="134" y="339"/>
                    <a:pt x="108" y="340"/>
                  </a:cubicBezTo>
                  <a:cubicBezTo>
                    <a:pt x="109" y="339"/>
                    <a:pt x="109" y="339"/>
                    <a:pt x="109" y="338"/>
                  </a:cubicBezTo>
                  <a:cubicBezTo>
                    <a:pt x="109" y="329"/>
                    <a:pt x="108" y="233"/>
                    <a:pt x="111" y="233"/>
                  </a:cubicBezTo>
                  <a:cubicBezTo>
                    <a:pt x="112" y="233"/>
                    <a:pt x="113" y="232"/>
                    <a:pt x="113" y="231"/>
                  </a:cubicBezTo>
                  <a:cubicBezTo>
                    <a:pt x="122" y="233"/>
                    <a:pt x="131" y="233"/>
                    <a:pt x="139" y="233"/>
                  </a:cubicBezTo>
                  <a:cubicBezTo>
                    <a:pt x="149" y="234"/>
                    <a:pt x="160" y="234"/>
                    <a:pt x="170" y="234"/>
                  </a:cubicBezTo>
                  <a:cubicBezTo>
                    <a:pt x="171" y="268"/>
                    <a:pt x="173" y="303"/>
                    <a:pt x="177" y="3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192" y="3918"/>
              <a:ext cx="27" cy="391"/>
            </a:xfrm>
            <a:custGeom>
              <a:avLst/>
              <a:gdLst>
                <a:gd name="T0" fmla="*/ 2 w 10"/>
                <a:gd name="T1" fmla="*/ 1 h 144"/>
                <a:gd name="T2" fmla="*/ 0 w 10"/>
                <a:gd name="T3" fmla="*/ 1 h 144"/>
                <a:gd name="T4" fmla="*/ 7 w 10"/>
                <a:gd name="T5" fmla="*/ 142 h 144"/>
                <a:gd name="T6" fmla="*/ 10 w 10"/>
                <a:gd name="T7" fmla="*/ 142 h 144"/>
                <a:gd name="T8" fmla="*/ 2 w 10"/>
                <a:gd name="T9" fmla="*/ 1 h 144"/>
              </a:gdLst>
              <a:ahLst/>
              <a:cxnLst>
                <a:cxn ang="0">
                  <a:pos x="T0" y="T1"/>
                </a:cxn>
                <a:cxn ang="0">
                  <a:pos x="T2" y="T3"/>
                </a:cxn>
                <a:cxn ang="0">
                  <a:pos x="T4" y="T5"/>
                </a:cxn>
                <a:cxn ang="0">
                  <a:pos x="T6" y="T7"/>
                </a:cxn>
                <a:cxn ang="0">
                  <a:pos x="T8" y="T9"/>
                </a:cxn>
              </a:cxnLst>
              <a:rect l="0" t="0" r="r" b="b"/>
              <a:pathLst>
                <a:path w="10" h="144">
                  <a:moveTo>
                    <a:pt x="2" y="1"/>
                  </a:moveTo>
                  <a:cubicBezTo>
                    <a:pt x="2" y="0"/>
                    <a:pt x="0" y="0"/>
                    <a:pt x="0" y="1"/>
                  </a:cubicBezTo>
                  <a:cubicBezTo>
                    <a:pt x="2" y="48"/>
                    <a:pt x="5" y="95"/>
                    <a:pt x="7" y="142"/>
                  </a:cubicBezTo>
                  <a:cubicBezTo>
                    <a:pt x="7" y="144"/>
                    <a:pt x="10" y="144"/>
                    <a:pt x="10" y="142"/>
                  </a:cubicBezTo>
                  <a:cubicBezTo>
                    <a:pt x="9" y="95"/>
                    <a:pt x="6" y="4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241" y="3920"/>
              <a:ext cx="22" cy="400"/>
            </a:xfrm>
            <a:custGeom>
              <a:avLst/>
              <a:gdLst>
                <a:gd name="T0" fmla="*/ 3 w 8"/>
                <a:gd name="T1" fmla="*/ 1 h 147"/>
                <a:gd name="T2" fmla="*/ 1 w 8"/>
                <a:gd name="T3" fmla="*/ 1 h 147"/>
                <a:gd name="T4" fmla="*/ 5 w 8"/>
                <a:gd name="T5" fmla="*/ 145 h 147"/>
                <a:gd name="T6" fmla="*/ 8 w 8"/>
                <a:gd name="T7" fmla="*/ 145 h 147"/>
                <a:gd name="T8" fmla="*/ 3 w 8"/>
                <a:gd name="T9" fmla="*/ 1 h 147"/>
              </a:gdLst>
              <a:ahLst/>
              <a:cxnLst>
                <a:cxn ang="0">
                  <a:pos x="T0" y="T1"/>
                </a:cxn>
                <a:cxn ang="0">
                  <a:pos x="T2" y="T3"/>
                </a:cxn>
                <a:cxn ang="0">
                  <a:pos x="T4" y="T5"/>
                </a:cxn>
                <a:cxn ang="0">
                  <a:pos x="T6" y="T7"/>
                </a:cxn>
                <a:cxn ang="0">
                  <a:pos x="T8" y="T9"/>
                </a:cxn>
              </a:cxnLst>
              <a:rect l="0" t="0" r="r" b="b"/>
              <a:pathLst>
                <a:path w="8" h="147">
                  <a:moveTo>
                    <a:pt x="3" y="1"/>
                  </a:moveTo>
                  <a:cubicBezTo>
                    <a:pt x="3" y="0"/>
                    <a:pt x="1" y="0"/>
                    <a:pt x="1" y="1"/>
                  </a:cubicBezTo>
                  <a:cubicBezTo>
                    <a:pt x="1" y="49"/>
                    <a:pt x="0" y="98"/>
                    <a:pt x="5" y="145"/>
                  </a:cubicBezTo>
                  <a:cubicBezTo>
                    <a:pt x="5" y="147"/>
                    <a:pt x="8" y="147"/>
                    <a:pt x="8" y="145"/>
                  </a:cubicBezTo>
                  <a:cubicBezTo>
                    <a:pt x="8" y="97"/>
                    <a:pt x="5" y="49"/>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279" y="3920"/>
              <a:ext cx="24" cy="365"/>
            </a:xfrm>
            <a:custGeom>
              <a:avLst/>
              <a:gdLst>
                <a:gd name="T0" fmla="*/ 5 w 9"/>
                <a:gd name="T1" fmla="*/ 1 h 134"/>
                <a:gd name="T2" fmla="*/ 3 w 9"/>
                <a:gd name="T3" fmla="*/ 1 h 134"/>
                <a:gd name="T4" fmla="*/ 3 w 9"/>
                <a:gd name="T5" fmla="*/ 75 h 134"/>
                <a:gd name="T6" fmla="*/ 5 w 9"/>
                <a:gd name="T7" fmla="*/ 133 h 134"/>
                <a:gd name="T8" fmla="*/ 7 w 9"/>
                <a:gd name="T9" fmla="*/ 133 h 134"/>
                <a:gd name="T10" fmla="*/ 5 w 9"/>
                <a:gd name="T11" fmla="*/ 1 h 134"/>
              </a:gdLst>
              <a:ahLst/>
              <a:cxnLst>
                <a:cxn ang="0">
                  <a:pos x="T0" y="T1"/>
                </a:cxn>
                <a:cxn ang="0">
                  <a:pos x="T2" y="T3"/>
                </a:cxn>
                <a:cxn ang="0">
                  <a:pos x="T4" y="T5"/>
                </a:cxn>
                <a:cxn ang="0">
                  <a:pos x="T6" y="T7"/>
                </a:cxn>
                <a:cxn ang="0">
                  <a:pos x="T8" y="T9"/>
                </a:cxn>
                <a:cxn ang="0">
                  <a:pos x="T10" y="T11"/>
                </a:cxn>
              </a:cxnLst>
              <a:rect l="0" t="0" r="r" b="b"/>
              <a:pathLst>
                <a:path w="9" h="134">
                  <a:moveTo>
                    <a:pt x="5" y="1"/>
                  </a:moveTo>
                  <a:cubicBezTo>
                    <a:pt x="5" y="0"/>
                    <a:pt x="4" y="0"/>
                    <a:pt x="3" y="1"/>
                  </a:cubicBezTo>
                  <a:cubicBezTo>
                    <a:pt x="2" y="26"/>
                    <a:pt x="2" y="50"/>
                    <a:pt x="3" y="75"/>
                  </a:cubicBezTo>
                  <a:cubicBezTo>
                    <a:pt x="3" y="93"/>
                    <a:pt x="0" y="115"/>
                    <a:pt x="5" y="133"/>
                  </a:cubicBezTo>
                  <a:cubicBezTo>
                    <a:pt x="5" y="134"/>
                    <a:pt x="7" y="134"/>
                    <a:pt x="7" y="133"/>
                  </a:cubicBezTo>
                  <a:cubicBezTo>
                    <a:pt x="9" y="90"/>
                    <a:pt x="5" y="44"/>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336" y="3901"/>
              <a:ext cx="27" cy="378"/>
            </a:xfrm>
            <a:custGeom>
              <a:avLst/>
              <a:gdLst>
                <a:gd name="T0" fmla="*/ 6 w 10"/>
                <a:gd name="T1" fmla="*/ 1 h 139"/>
                <a:gd name="T2" fmla="*/ 4 w 10"/>
                <a:gd name="T3" fmla="*/ 1 h 139"/>
                <a:gd name="T4" fmla="*/ 0 w 10"/>
                <a:gd name="T5" fmla="*/ 137 h 139"/>
                <a:gd name="T6" fmla="*/ 3 w 10"/>
                <a:gd name="T7" fmla="*/ 138 h 139"/>
                <a:gd name="T8" fmla="*/ 6 w 10"/>
                <a:gd name="T9" fmla="*/ 1 h 139"/>
              </a:gdLst>
              <a:ahLst/>
              <a:cxnLst>
                <a:cxn ang="0">
                  <a:pos x="T0" y="T1"/>
                </a:cxn>
                <a:cxn ang="0">
                  <a:pos x="T2" y="T3"/>
                </a:cxn>
                <a:cxn ang="0">
                  <a:pos x="T4" y="T5"/>
                </a:cxn>
                <a:cxn ang="0">
                  <a:pos x="T6" y="T7"/>
                </a:cxn>
                <a:cxn ang="0">
                  <a:pos x="T8" y="T9"/>
                </a:cxn>
              </a:cxnLst>
              <a:rect l="0" t="0" r="r" b="b"/>
              <a:pathLst>
                <a:path w="10" h="139">
                  <a:moveTo>
                    <a:pt x="6" y="1"/>
                  </a:moveTo>
                  <a:cubicBezTo>
                    <a:pt x="6" y="0"/>
                    <a:pt x="4" y="0"/>
                    <a:pt x="4" y="1"/>
                  </a:cubicBezTo>
                  <a:cubicBezTo>
                    <a:pt x="4" y="47"/>
                    <a:pt x="0" y="92"/>
                    <a:pt x="0" y="137"/>
                  </a:cubicBezTo>
                  <a:cubicBezTo>
                    <a:pt x="0" y="139"/>
                    <a:pt x="2" y="139"/>
                    <a:pt x="3" y="138"/>
                  </a:cubicBezTo>
                  <a:cubicBezTo>
                    <a:pt x="10" y="94"/>
                    <a:pt x="9" y="46"/>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392" y="3915"/>
              <a:ext cx="19" cy="372"/>
            </a:xfrm>
            <a:custGeom>
              <a:avLst/>
              <a:gdLst>
                <a:gd name="T0" fmla="*/ 4 w 7"/>
                <a:gd name="T1" fmla="*/ 2 h 137"/>
                <a:gd name="T2" fmla="*/ 2 w 7"/>
                <a:gd name="T3" fmla="*/ 2 h 137"/>
                <a:gd name="T4" fmla="*/ 2 w 7"/>
                <a:gd name="T5" fmla="*/ 135 h 137"/>
                <a:gd name="T6" fmla="*/ 5 w 7"/>
                <a:gd name="T7" fmla="*/ 135 h 137"/>
                <a:gd name="T8" fmla="*/ 4 w 7"/>
                <a:gd name="T9" fmla="*/ 2 h 137"/>
              </a:gdLst>
              <a:ahLst/>
              <a:cxnLst>
                <a:cxn ang="0">
                  <a:pos x="T0" y="T1"/>
                </a:cxn>
                <a:cxn ang="0">
                  <a:pos x="T2" y="T3"/>
                </a:cxn>
                <a:cxn ang="0">
                  <a:pos x="T4" y="T5"/>
                </a:cxn>
                <a:cxn ang="0">
                  <a:pos x="T6" y="T7"/>
                </a:cxn>
                <a:cxn ang="0">
                  <a:pos x="T8" y="T9"/>
                </a:cxn>
              </a:cxnLst>
              <a:rect l="0" t="0" r="r" b="b"/>
              <a:pathLst>
                <a:path w="7" h="137">
                  <a:moveTo>
                    <a:pt x="4" y="2"/>
                  </a:moveTo>
                  <a:cubicBezTo>
                    <a:pt x="3" y="0"/>
                    <a:pt x="2" y="0"/>
                    <a:pt x="2" y="2"/>
                  </a:cubicBezTo>
                  <a:cubicBezTo>
                    <a:pt x="2" y="46"/>
                    <a:pt x="0" y="91"/>
                    <a:pt x="2" y="135"/>
                  </a:cubicBezTo>
                  <a:cubicBezTo>
                    <a:pt x="2" y="137"/>
                    <a:pt x="4" y="137"/>
                    <a:pt x="5" y="135"/>
                  </a:cubicBezTo>
                  <a:cubicBezTo>
                    <a:pt x="7" y="91"/>
                    <a:pt x="6" y="46"/>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438" y="3901"/>
              <a:ext cx="22" cy="397"/>
            </a:xfrm>
            <a:custGeom>
              <a:avLst/>
              <a:gdLst>
                <a:gd name="T0" fmla="*/ 3 w 8"/>
                <a:gd name="T1" fmla="*/ 1 h 146"/>
                <a:gd name="T2" fmla="*/ 1 w 8"/>
                <a:gd name="T3" fmla="*/ 1 h 146"/>
                <a:gd name="T4" fmla="*/ 1 w 8"/>
                <a:gd name="T5" fmla="*/ 144 h 146"/>
                <a:gd name="T6" fmla="*/ 3 w 8"/>
                <a:gd name="T7" fmla="*/ 144 h 146"/>
                <a:gd name="T8" fmla="*/ 3 w 8"/>
                <a:gd name="T9" fmla="*/ 1 h 146"/>
              </a:gdLst>
              <a:ahLst/>
              <a:cxnLst>
                <a:cxn ang="0">
                  <a:pos x="T0" y="T1"/>
                </a:cxn>
                <a:cxn ang="0">
                  <a:pos x="T2" y="T3"/>
                </a:cxn>
                <a:cxn ang="0">
                  <a:pos x="T4" y="T5"/>
                </a:cxn>
                <a:cxn ang="0">
                  <a:pos x="T6" y="T7"/>
                </a:cxn>
                <a:cxn ang="0">
                  <a:pos x="T8" y="T9"/>
                </a:cxn>
              </a:cxnLst>
              <a:rect l="0" t="0" r="r" b="b"/>
              <a:pathLst>
                <a:path w="8" h="146">
                  <a:moveTo>
                    <a:pt x="3" y="1"/>
                  </a:moveTo>
                  <a:cubicBezTo>
                    <a:pt x="3" y="0"/>
                    <a:pt x="1" y="0"/>
                    <a:pt x="1" y="1"/>
                  </a:cubicBezTo>
                  <a:cubicBezTo>
                    <a:pt x="2" y="49"/>
                    <a:pt x="0" y="96"/>
                    <a:pt x="1" y="144"/>
                  </a:cubicBezTo>
                  <a:cubicBezTo>
                    <a:pt x="1" y="146"/>
                    <a:pt x="3" y="146"/>
                    <a:pt x="3" y="144"/>
                  </a:cubicBezTo>
                  <a:cubicBezTo>
                    <a:pt x="8" y="97"/>
                    <a:pt x="6" y="48"/>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479" y="3891"/>
              <a:ext cx="24" cy="380"/>
            </a:xfrm>
            <a:custGeom>
              <a:avLst/>
              <a:gdLst>
                <a:gd name="T0" fmla="*/ 5 w 9"/>
                <a:gd name="T1" fmla="*/ 1 h 140"/>
                <a:gd name="T2" fmla="*/ 3 w 9"/>
                <a:gd name="T3" fmla="*/ 1 h 140"/>
                <a:gd name="T4" fmla="*/ 4 w 9"/>
                <a:gd name="T5" fmla="*/ 139 h 140"/>
                <a:gd name="T6" fmla="*/ 6 w 9"/>
                <a:gd name="T7" fmla="*/ 139 h 140"/>
                <a:gd name="T8" fmla="*/ 5 w 9"/>
                <a:gd name="T9" fmla="*/ 1 h 140"/>
              </a:gdLst>
              <a:ahLst/>
              <a:cxnLst>
                <a:cxn ang="0">
                  <a:pos x="T0" y="T1"/>
                </a:cxn>
                <a:cxn ang="0">
                  <a:pos x="T2" y="T3"/>
                </a:cxn>
                <a:cxn ang="0">
                  <a:pos x="T4" y="T5"/>
                </a:cxn>
                <a:cxn ang="0">
                  <a:pos x="T6" y="T7"/>
                </a:cxn>
                <a:cxn ang="0">
                  <a:pos x="T8" y="T9"/>
                </a:cxn>
              </a:cxnLst>
              <a:rect l="0" t="0" r="r" b="b"/>
              <a:pathLst>
                <a:path w="9" h="140">
                  <a:moveTo>
                    <a:pt x="5" y="1"/>
                  </a:moveTo>
                  <a:cubicBezTo>
                    <a:pt x="5" y="0"/>
                    <a:pt x="3" y="0"/>
                    <a:pt x="3" y="1"/>
                  </a:cubicBezTo>
                  <a:cubicBezTo>
                    <a:pt x="2" y="47"/>
                    <a:pt x="0" y="93"/>
                    <a:pt x="4" y="139"/>
                  </a:cubicBezTo>
                  <a:cubicBezTo>
                    <a:pt x="4" y="140"/>
                    <a:pt x="6" y="140"/>
                    <a:pt x="6" y="139"/>
                  </a:cubicBezTo>
                  <a:cubicBezTo>
                    <a:pt x="9" y="93"/>
                    <a:pt x="6" y="47"/>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a:spLocks noEditPoints="1"/>
            </p:cNvSpPr>
            <p:nvPr/>
          </p:nvSpPr>
          <p:spPr bwMode="auto">
            <a:xfrm>
              <a:off x="1738" y="3605"/>
              <a:ext cx="271" cy="701"/>
            </a:xfrm>
            <a:custGeom>
              <a:avLst/>
              <a:gdLst>
                <a:gd name="T0" fmla="*/ 90 w 100"/>
                <a:gd name="T1" fmla="*/ 174 h 258"/>
                <a:gd name="T2" fmla="*/ 90 w 100"/>
                <a:gd name="T3" fmla="*/ 118 h 258"/>
                <a:gd name="T4" fmla="*/ 84 w 100"/>
                <a:gd name="T5" fmla="*/ 54 h 258"/>
                <a:gd name="T6" fmla="*/ 60 w 100"/>
                <a:gd name="T7" fmla="*/ 13 h 258"/>
                <a:gd name="T8" fmla="*/ 36 w 100"/>
                <a:gd name="T9" fmla="*/ 1 h 258"/>
                <a:gd name="T10" fmla="*/ 10 w 100"/>
                <a:gd name="T11" fmla="*/ 19 h 258"/>
                <a:gd name="T12" fmla="*/ 8 w 100"/>
                <a:gd name="T13" fmla="*/ 45 h 258"/>
                <a:gd name="T14" fmla="*/ 5 w 100"/>
                <a:gd name="T15" fmla="*/ 140 h 258"/>
                <a:gd name="T16" fmla="*/ 6 w 100"/>
                <a:gd name="T17" fmla="*/ 166 h 258"/>
                <a:gd name="T18" fmla="*/ 3 w 100"/>
                <a:gd name="T19" fmla="*/ 203 h 258"/>
                <a:gd name="T20" fmla="*/ 6 w 100"/>
                <a:gd name="T21" fmla="*/ 222 h 258"/>
                <a:gd name="T22" fmla="*/ 9 w 100"/>
                <a:gd name="T23" fmla="*/ 253 h 258"/>
                <a:gd name="T24" fmla="*/ 41 w 100"/>
                <a:gd name="T25" fmla="*/ 244 h 258"/>
                <a:gd name="T26" fmla="*/ 58 w 100"/>
                <a:gd name="T27" fmla="*/ 244 h 258"/>
                <a:gd name="T28" fmla="*/ 91 w 100"/>
                <a:gd name="T29" fmla="*/ 254 h 258"/>
                <a:gd name="T30" fmla="*/ 64 w 100"/>
                <a:gd name="T31" fmla="*/ 204 h 258"/>
                <a:gd name="T32" fmla="*/ 85 w 100"/>
                <a:gd name="T33" fmla="*/ 178 h 258"/>
                <a:gd name="T34" fmla="*/ 85 w 100"/>
                <a:gd name="T35" fmla="*/ 175 h 258"/>
                <a:gd name="T36" fmla="*/ 84 w 100"/>
                <a:gd name="T37" fmla="*/ 134 h 258"/>
                <a:gd name="T38" fmla="*/ 65 w 100"/>
                <a:gd name="T39" fmla="*/ 117 h 258"/>
                <a:gd name="T40" fmla="*/ 82 w 100"/>
                <a:gd name="T41" fmla="*/ 95 h 258"/>
                <a:gd name="T42" fmla="*/ 63 w 100"/>
                <a:gd name="T43" fmla="*/ 59 h 258"/>
                <a:gd name="T44" fmla="*/ 11 w 100"/>
                <a:gd name="T45" fmla="*/ 43 h 258"/>
                <a:gd name="T46" fmla="*/ 11 w 100"/>
                <a:gd name="T47" fmla="*/ 81 h 258"/>
                <a:gd name="T48" fmla="*/ 13 w 100"/>
                <a:gd name="T49" fmla="*/ 63 h 258"/>
                <a:gd name="T50" fmla="*/ 11 w 100"/>
                <a:gd name="T51" fmla="*/ 101 h 258"/>
                <a:gd name="T52" fmla="*/ 21 w 100"/>
                <a:gd name="T53" fmla="*/ 240 h 258"/>
                <a:gd name="T54" fmla="*/ 10 w 100"/>
                <a:gd name="T55" fmla="*/ 221 h 258"/>
                <a:gd name="T56" fmla="*/ 10 w 100"/>
                <a:gd name="T57" fmla="*/ 185 h 258"/>
                <a:gd name="T58" fmla="*/ 22 w 100"/>
                <a:gd name="T59" fmla="*/ 166 h 258"/>
                <a:gd name="T60" fmla="*/ 10 w 100"/>
                <a:gd name="T61" fmla="*/ 141 h 258"/>
                <a:gd name="T62" fmla="*/ 22 w 100"/>
                <a:gd name="T63" fmla="*/ 121 h 258"/>
                <a:gd name="T64" fmla="*/ 23 w 100"/>
                <a:gd name="T65" fmla="*/ 42 h 258"/>
                <a:gd name="T66" fmla="*/ 23 w 100"/>
                <a:gd name="T67" fmla="*/ 44 h 258"/>
                <a:gd name="T68" fmla="*/ 39 w 100"/>
                <a:gd name="T69" fmla="*/ 83 h 258"/>
                <a:gd name="T70" fmla="*/ 26 w 100"/>
                <a:gd name="T71" fmla="*/ 184 h 258"/>
                <a:gd name="T72" fmla="*/ 40 w 100"/>
                <a:gd name="T73" fmla="*/ 219 h 258"/>
                <a:gd name="T74" fmla="*/ 40 w 100"/>
                <a:gd name="T75" fmla="*/ 165 h 258"/>
                <a:gd name="T76" fmla="*/ 40 w 100"/>
                <a:gd name="T77" fmla="*/ 162 h 258"/>
                <a:gd name="T78" fmla="*/ 40 w 100"/>
                <a:gd name="T79" fmla="*/ 127 h 258"/>
                <a:gd name="T80" fmla="*/ 40 w 100"/>
                <a:gd name="T81" fmla="*/ 119 h 258"/>
                <a:gd name="T82" fmla="*/ 24 w 100"/>
                <a:gd name="T83" fmla="*/ 240 h 258"/>
                <a:gd name="T84" fmla="*/ 60 w 100"/>
                <a:gd name="T85" fmla="*/ 117 h 258"/>
                <a:gd name="T86" fmla="*/ 59 w 100"/>
                <a:gd name="T87" fmla="*/ 41 h 258"/>
                <a:gd name="T88" fmla="*/ 60 w 100"/>
                <a:gd name="T89" fmla="*/ 78 h 258"/>
                <a:gd name="T90" fmla="*/ 43 w 100"/>
                <a:gd name="T91" fmla="*/ 98 h 258"/>
                <a:gd name="T92" fmla="*/ 58 w 100"/>
                <a:gd name="T93" fmla="*/ 239 h 258"/>
                <a:gd name="T94" fmla="*/ 59 w 100"/>
                <a:gd name="T95" fmla="*/ 201 h 258"/>
                <a:gd name="T96" fmla="*/ 59 w 100"/>
                <a:gd name="T97" fmla="*/ 177 h 258"/>
                <a:gd name="T98" fmla="*/ 45 w 100"/>
                <a:gd name="T99" fmla="*/ 161 h 258"/>
                <a:gd name="T100" fmla="*/ 44 w 100"/>
                <a:gd name="T101" fmla="*/ 137 h 258"/>
                <a:gd name="T102" fmla="*/ 62 w 100"/>
                <a:gd name="T103" fmla="*/ 36 h 258"/>
                <a:gd name="T104" fmla="*/ 78 w 100"/>
                <a:gd name="T105" fmla="*/ 38 h 258"/>
                <a:gd name="T106" fmla="*/ 62 w 100"/>
                <a:gd name="T107" fmla="*/ 2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258">
                  <a:moveTo>
                    <a:pt x="98" y="240"/>
                  </a:moveTo>
                  <a:cubicBezTo>
                    <a:pt x="96" y="240"/>
                    <a:pt x="93" y="240"/>
                    <a:pt x="91" y="240"/>
                  </a:cubicBezTo>
                  <a:cubicBezTo>
                    <a:pt x="90" y="219"/>
                    <a:pt x="90" y="198"/>
                    <a:pt x="90" y="177"/>
                  </a:cubicBezTo>
                  <a:cubicBezTo>
                    <a:pt x="90" y="177"/>
                    <a:pt x="91" y="177"/>
                    <a:pt x="92" y="177"/>
                  </a:cubicBezTo>
                  <a:cubicBezTo>
                    <a:pt x="93" y="177"/>
                    <a:pt x="93" y="174"/>
                    <a:pt x="91" y="174"/>
                  </a:cubicBezTo>
                  <a:cubicBezTo>
                    <a:pt x="91" y="174"/>
                    <a:pt x="90" y="174"/>
                    <a:pt x="90" y="174"/>
                  </a:cubicBezTo>
                  <a:cubicBezTo>
                    <a:pt x="89" y="170"/>
                    <a:pt x="89" y="165"/>
                    <a:pt x="89" y="161"/>
                  </a:cubicBezTo>
                  <a:cubicBezTo>
                    <a:pt x="90" y="160"/>
                    <a:pt x="91" y="160"/>
                    <a:pt x="92" y="160"/>
                  </a:cubicBezTo>
                  <a:cubicBezTo>
                    <a:pt x="93" y="160"/>
                    <a:pt x="93" y="158"/>
                    <a:pt x="91" y="158"/>
                  </a:cubicBezTo>
                  <a:cubicBezTo>
                    <a:pt x="91" y="158"/>
                    <a:pt x="90" y="158"/>
                    <a:pt x="89" y="158"/>
                  </a:cubicBezTo>
                  <a:cubicBezTo>
                    <a:pt x="89" y="145"/>
                    <a:pt x="88" y="131"/>
                    <a:pt x="88" y="118"/>
                  </a:cubicBezTo>
                  <a:cubicBezTo>
                    <a:pt x="89" y="118"/>
                    <a:pt x="89" y="118"/>
                    <a:pt x="90" y="118"/>
                  </a:cubicBezTo>
                  <a:cubicBezTo>
                    <a:pt x="92" y="117"/>
                    <a:pt x="92" y="115"/>
                    <a:pt x="90" y="115"/>
                  </a:cubicBezTo>
                  <a:cubicBezTo>
                    <a:pt x="89" y="115"/>
                    <a:pt x="88" y="115"/>
                    <a:pt x="87" y="115"/>
                  </a:cubicBezTo>
                  <a:cubicBezTo>
                    <a:pt x="87" y="96"/>
                    <a:pt x="85" y="76"/>
                    <a:pt x="84" y="56"/>
                  </a:cubicBezTo>
                  <a:cubicBezTo>
                    <a:pt x="85" y="56"/>
                    <a:pt x="86" y="56"/>
                    <a:pt x="86" y="56"/>
                  </a:cubicBezTo>
                  <a:cubicBezTo>
                    <a:pt x="88" y="56"/>
                    <a:pt x="87" y="54"/>
                    <a:pt x="86" y="54"/>
                  </a:cubicBezTo>
                  <a:cubicBezTo>
                    <a:pt x="85" y="54"/>
                    <a:pt x="85" y="54"/>
                    <a:pt x="84" y="54"/>
                  </a:cubicBezTo>
                  <a:cubicBezTo>
                    <a:pt x="83" y="42"/>
                    <a:pt x="82" y="29"/>
                    <a:pt x="81" y="17"/>
                  </a:cubicBezTo>
                  <a:cubicBezTo>
                    <a:pt x="83" y="17"/>
                    <a:pt x="82" y="15"/>
                    <a:pt x="81" y="14"/>
                  </a:cubicBezTo>
                  <a:cubicBezTo>
                    <a:pt x="80" y="11"/>
                    <a:pt x="80" y="7"/>
                    <a:pt x="80" y="4"/>
                  </a:cubicBezTo>
                  <a:cubicBezTo>
                    <a:pt x="80" y="3"/>
                    <a:pt x="78" y="3"/>
                    <a:pt x="78" y="4"/>
                  </a:cubicBezTo>
                  <a:cubicBezTo>
                    <a:pt x="79" y="7"/>
                    <a:pt x="79" y="11"/>
                    <a:pt x="79" y="14"/>
                  </a:cubicBezTo>
                  <a:cubicBezTo>
                    <a:pt x="73" y="14"/>
                    <a:pt x="67" y="13"/>
                    <a:pt x="60" y="13"/>
                  </a:cubicBezTo>
                  <a:cubicBezTo>
                    <a:pt x="60" y="11"/>
                    <a:pt x="60" y="9"/>
                    <a:pt x="60" y="6"/>
                  </a:cubicBezTo>
                  <a:cubicBezTo>
                    <a:pt x="60" y="5"/>
                    <a:pt x="58" y="5"/>
                    <a:pt x="58" y="6"/>
                  </a:cubicBezTo>
                  <a:cubicBezTo>
                    <a:pt x="58" y="9"/>
                    <a:pt x="58" y="11"/>
                    <a:pt x="58" y="13"/>
                  </a:cubicBezTo>
                  <a:cubicBezTo>
                    <a:pt x="52" y="13"/>
                    <a:pt x="45" y="14"/>
                    <a:pt x="39" y="14"/>
                  </a:cubicBezTo>
                  <a:cubicBezTo>
                    <a:pt x="38" y="10"/>
                    <a:pt x="38" y="5"/>
                    <a:pt x="38" y="1"/>
                  </a:cubicBezTo>
                  <a:cubicBezTo>
                    <a:pt x="38" y="0"/>
                    <a:pt x="36" y="0"/>
                    <a:pt x="36" y="1"/>
                  </a:cubicBezTo>
                  <a:cubicBezTo>
                    <a:pt x="37" y="6"/>
                    <a:pt x="37" y="10"/>
                    <a:pt x="37" y="15"/>
                  </a:cubicBezTo>
                  <a:cubicBezTo>
                    <a:pt x="32" y="15"/>
                    <a:pt x="26" y="16"/>
                    <a:pt x="21" y="17"/>
                  </a:cubicBezTo>
                  <a:cubicBezTo>
                    <a:pt x="21" y="15"/>
                    <a:pt x="21" y="12"/>
                    <a:pt x="21" y="10"/>
                  </a:cubicBezTo>
                  <a:cubicBezTo>
                    <a:pt x="21" y="10"/>
                    <a:pt x="20" y="10"/>
                    <a:pt x="20" y="10"/>
                  </a:cubicBezTo>
                  <a:cubicBezTo>
                    <a:pt x="20" y="13"/>
                    <a:pt x="20" y="15"/>
                    <a:pt x="20" y="17"/>
                  </a:cubicBezTo>
                  <a:cubicBezTo>
                    <a:pt x="17" y="18"/>
                    <a:pt x="14" y="18"/>
                    <a:pt x="10" y="19"/>
                  </a:cubicBezTo>
                  <a:cubicBezTo>
                    <a:pt x="10" y="14"/>
                    <a:pt x="10" y="10"/>
                    <a:pt x="10" y="5"/>
                  </a:cubicBezTo>
                  <a:cubicBezTo>
                    <a:pt x="10" y="4"/>
                    <a:pt x="9" y="4"/>
                    <a:pt x="9" y="5"/>
                  </a:cubicBezTo>
                  <a:cubicBezTo>
                    <a:pt x="8" y="18"/>
                    <a:pt x="8" y="31"/>
                    <a:pt x="8" y="44"/>
                  </a:cubicBezTo>
                  <a:cubicBezTo>
                    <a:pt x="7" y="44"/>
                    <a:pt x="7" y="44"/>
                    <a:pt x="6" y="44"/>
                  </a:cubicBezTo>
                  <a:cubicBezTo>
                    <a:pt x="5" y="44"/>
                    <a:pt x="5" y="46"/>
                    <a:pt x="6" y="45"/>
                  </a:cubicBezTo>
                  <a:cubicBezTo>
                    <a:pt x="7" y="45"/>
                    <a:pt x="7" y="45"/>
                    <a:pt x="8" y="45"/>
                  </a:cubicBezTo>
                  <a:cubicBezTo>
                    <a:pt x="7" y="64"/>
                    <a:pt x="7" y="83"/>
                    <a:pt x="7" y="102"/>
                  </a:cubicBezTo>
                  <a:cubicBezTo>
                    <a:pt x="6" y="102"/>
                    <a:pt x="4" y="102"/>
                    <a:pt x="3" y="102"/>
                  </a:cubicBezTo>
                  <a:cubicBezTo>
                    <a:pt x="3" y="102"/>
                    <a:pt x="3" y="103"/>
                    <a:pt x="3" y="103"/>
                  </a:cubicBezTo>
                  <a:cubicBezTo>
                    <a:pt x="4" y="103"/>
                    <a:pt x="6" y="103"/>
                    <a:pt x="7" y="103"/>
                  </a:cubicBezTo>
                  <a:cubicBezTo>
                    <a:pt x="7" y="115"/>
                    <a:pt x="7" y="127"/>
                    <a:pt x="6" y="140"/>
                  </a:cubicBezTo>
                  <a:cubicBezTo>
                    <a:pt x="6" y="140"/>
                    <a:pt x="6" y="140"/>
                    <a:pt x="5" y="140"/>
                  </a:cubicBezTo>
                  <a:cubicBezTo>
                    <a:pt x="4" y="140"/>
                    <a:pt x="4" y="141"/>
                    <a:pt x="5" y="141"/>
                  </a:cubicBezTo>
                  <a:cubicBezTo>
                    <a:pt x="6" y="141"/>
                    <a:pt x="6" y="141"/>
                    <a:pt x="6" y="141"/>
                  </a:cubicBezTo>
                  <a:cubicBezTo>
                    <a:pt x="6" y="149"/>
                    <a:pt x="6" y="157"/>
                    <a:pt x="6" y="164"/>
                  </a:cubicBezTo>
                  <a:cubicBezTo>
                    <a:pt x="6" y="164"/>
                    <a:pt x="6" y="164"/>
                    <a:pt x="6" y="164"/>
                  </a:cubicBezTo>
                  <a:cubicBezTo>
                    <a:pt x="5" y="164"/>
                    <a:pt x="5" y="166"/>
                    <a:pt x="6" y="166"/>
                  </a:cubicBezTo>
                  <a:cubicBezTo>
                    <a:pt x="6" y="166"/>
                    <a:pt x="6" y="166"/>
                    <a:pt x="6" y="166"/>
                  </a:cubicBezTo>
                  <a:cubicBezTo>
                    <a:pt x="6" y="172"/>
                    <a:pt x="6" y="178"/>
                    <a:pt x="6" y="184"/>
                  </a:cubicBezTo>
                  <a:cubicBezTo>
                    <a:pt x="4" y="184"/>
                    <a:pt x="3" y="184"/>
                    <a:pt x="1" y="184"/>
                  </a:cubicBezTo>
                  <a:cubicBezTo>
                    <a:pt x="0" y="184"/>
                    <a:pt x="0" y="186"/>
                    <a:pt x="1" y="186"/>
                  </a:cubicBezTo>
                  <a:cubicBezTo>
                    <a:pt x="3" y="186"/>
                    <a:pt x="4" y="186"/>
                    <a:pt x="6" y="186"/>
                  </a:cubicBezTo>
                  <a:cubicBezTo>
                    <a:pt x="6" y="192"/>
                    <a:pt x="6" y="198"/>
                    <a:pt x="6" y="204"/>
                  </a:cubicBezTo>
                  <a:cubicBezTo>
                    <a:pt x="5" y="204"/>
                    <a:pt x="4" y="204"/>
                    <a:pt x="3" y="203"/>
                  </a:cubicBezTo>
                  <a:cubicBezTo>
                    <a:pt x="2" y="203"/>
                    <a:pt x="2" y="205"/>
                    <a:pt x="3" y="205"/>
                  </a:cubicBezTo>
                  <a:cubicBezTo>
                    <a:pt x="4" y="205"/>
                    <a:pt x="5" y="206"/>
                    <a:pt x="6" y="206"/>
                  </a:cubicBezTo>
                  <a:cubicBezTo>
                    <a:pt x="6" y="211"/>
                    <a:pt x="6" y="216"/>
                    <a:pt x="6" y="221"/>
                  </a:cubicBezTo>
                  <a:cubicBezTo>
                    <a:pt x="4" y="221"/>
                    <a:pt x="3" y="221"/>
                    <a:pt x="1" y="221"/>
                  </a:cubicBezTo>
                  <a:cubicBezTo>
                    <a:pt x="0" y="221"/>
                    <a:pt x="0" y="222"/>
                    <a:pt x="1" y="222"/>
                  </a:cubicBezTo>
                  <a:cubicBezTo>
                    <a:pt x="3" y="222"/>
                    <a:pt x="4" y="222"/>
                    <a:pt x="6" y="222"/>
                  </a:cubicBezTo>
                  <a:cubicBezTo>
                    <a:pt x="6" y="228"/>
                    <a:pt x="6" y="234"/>
                    <a:pt x="6" y="241"/>
                  </a:cubicBezTo>
                  <a:cubicBezTo>
                    <a:pt x="6" y="241"/>
                    <a:pt x="5" y="241"/>
                    <a:pt x="5" y="241"/>
                  </a:cubicBezTo>
                  <a:cubicBezTo>
                    <a:pt x="3" y="241"/>
                    <a:pt x="3" y="243"/>
                    <a:pt x="5" y="243"/>
                  </a:cubicBezTo>
                  <a:cubicBezTo>
                    <a:pt x="5" y="243"/>
                    <a:pt x="6" y="243"/>
                    <a:pt x="6" y="243"/>
                  </a:cubicBezTo>
                  <a:cubicBezTo>
                    <a:pt x="6" y="246"/>
                    <a:pt x="6" y="250"/>
                    <a:pt x="6" y="253"/>
                  </a:cubicBezTo>
                  <a:cubicBezTo>
                    <a:pt x="6" y="255"/>
                    <a:pt x="9" y="255"/>
                    <a:pt x="9" y="253"/>
                  </a:cubicBezTo>
                  <a:cubicBezTo>
                    <a:pt x="9" y="250"/>
                    <a:pt x="9" y="246"/>
                    <a:pt x="9" y="243"/>
                  </a:cubicBezTo>
                  <a:cubicBezTo>
                    <a:pt x="13" y="243"/>
                    <a:pt x="17" y="243"/>
                    <a:pt x="21" y="243"/>
                  </a:cubicBezTo>
                  <a:cubicBezTo>
                    <a:pt x="21" y="248"/>
                    <a:pt x="21" y="252"/>
                    <a:pt x="21" y="257"/>
                  </a:cubicBezTo>
                  <a:cubicBezTo>
                    <a:pt x="21" y="258"/>
                    <a:pt x="23" y="258"/>
                    <a:pt x="23" y="257"/>
                  </a:cubicBezTo>
                  <a:cubicBezTo>
                    <a:pt x="23" y="252"/>
                    <a:pt x="24" y="248"/>
                    <a:pt x="24" y="243"/>
                  </a:cubicBezTo>
                  <a:cubicBezTo>
                    <a:pt x="30" y="244"/>
                    <a:pt x="35" y="244"/>
                    <a:pt x="41" y="244"/>
                  </a:cubicBezTo>
                  <a:cubicBezTo>
                    <a:pt x="41" y="246"/>
                    <a:pt x="42" y="247"/>
                    <a:pt x="42" y="249"/>
                  </a:cubicBezTo>
                  <a:cubicBezTo>
                    <a:pt x="42" y="247"/>
                    <a:pt x="39" y="248"/>
                    <a:pt x="39" y="249"/>
                  </a:cubicBezTo>
                  <a:cubicBezTo>
                    <a:pt x="39" y="250"/>
                    <a:pt x="39" y="251"/>
                    <a:pt x="40" y="252"/>
                  </a:cubicBezTo>
                  <a:cubicBezTo>
                    <a:pt x="40" y="254"/>
                    <a:pt x="43" y="254"/>
                    <a:pt x="43" y="252"/>
                  </a:cubicBezTo>
                  <a:cubicBezTo>
                    <a:pt x="43" y="250"/>
                    <a:pt x="43" y="247"/>
                    <a:pt x="43" y="244"/>
                  </a:cubicBezTo>
                  <a:cubicBezTo>
                    <a:pt x="48" y="244"/>
                    <a:pt x="53" y="244"/>
                    <a:pt x="58" y="244"/>
                  </a:cubicBezTo>
                  <a:cubicBezTo>
                    <a:pt x="58" y="247"/>
                    <a:pt x="58" y="250"/>
                    <a:pt x="58" y="253"/>
                  </a:cubicBezTo>
                  <a:cubicBezTo>
                    <a:pt x="58" y="255"/>
                    <a:pt x="61" y="255"/>
                    <a:pt x="61" y="253"/>
                  </a:cubicBezTo>
                  <a:cubicBezTo>
                    <a:pt x="61" y="250"/>
                    <a:pt x="61" y="247"/>
                    <a:pt x="62" y="245"/>
                  </a:cubicBezTo>
                  <a:cubicBezTo>
                    <a:pt x="70" y="245"/>
                    <a:pt x="78" y="244"/>
                    <a:pt x="87" y="244"/>
                  </a:cubicBezTo>
                  <a:cubicBezTo>
                    <a:pt x="87" y="247"/>
                    <a:pt x="87" y="251"/>
                    <a:pt x="87" y="254"/>
                  </a:cubicBezTo>
                  <a:cubicBezTo>
                    <a:pt x="87" y="257"/>
                    <a:pt x="91" y="257"/>
                    <a:pt x="91" y="254"/>
                  </a:cubicBezTo>
                  <a:cubicBezTo>
                    <a:pt x="91" y="251"/>
                    <a:pt x="91" y="247"/>
                    <a:pt x="91" y="244"/>
                  </a:cubicBezTo>
                  <a:cubicBezTo>
                    <a:pt x="93" y="244"/>
                    <a:pt x="96" y="243"/>
                    <a:pt x="98" y="243"/>
                  </a:cubicBezTo>
                  <a:cubicBezTo>
                    <a:pt x="100" y="243"/>
                    <a:pt x="100" y="240"/>
                    <a:pt x="98" y="240"/>
                  </a:cubicBezTo>
                  <a:close/>
                  <a:moveTo>
                    <a:pt x="86" y="215"/>
                  </a:moveTo>
                  <a:cubicBezTo>
                    <a:pt x="79" y="216"/>
                    <a:pt x="71" y="217"/>
                    <a:pt x="63" y="218"/>
                  </a:cubicBezTo>
                  <a:cubicBezTo>
                    <a:pt x="64" y="213"/>
                    <a:pt x="64" y="208"/>
                    <a:pt x="64" y="204"/>
                  </a:cubicBezTo>
                  <a:cubicBezTo>
                    <a:pt x="71" y="203"/>
                    <a:pt x="79" y="202"/>
                    <a:pt x="86" y="201"/>
                  </a:cubicBezTo>
                  <a:cubicBezTo>
                    <a:pt x="86" y="206"/>
                    <a:pt x="86" y="211"/>
                    <a:pt x="86" y="215"/>
                  </a:cubicBezTo>
                  <a:close/>
                  <a:moveTo>
                    <a:pt x="86" y="198"/>
                  </a:moveTo>
                  <a:cubicBezTo>
                    <a:pt x="79" y="199"/>
                    <a:pt x="71" y="200"/>
                    <a:pt x="64" y="200"/>
                  </a:cubicBezTo>
                  <a:cubicBezTo>
                    <a:pt x="64" y="194"/>
                    <a:pt x="64" y="187"/>
                    <a:pt x="65" y="180"/>
                  </a:cubicBezTo>
                  <a:cubicBezTo>
                    <a:pt x="72" y="179"/>
                    <a:pt x="79" y="179"/>
                    <a:pt x="85" y="178"/>
                  </a:cubicBezTo>
                  <a:cubicBezTo>
                    <a:pt x="86" y="185"/>
                    <a:pt x="86" y="192"/>
                    <a:pt x="86" y="198"/>
                  </a:cubicBezTo>
                  <a:close/>
                  <a:moveTo>
                    <a:pt x="85" y="175"/>
                  </a:moveTo>
                  <a:cubicBezTo>
                    <a:pt x="78" y="175"/>
                    <a:pt x="72" y="176"/>
                    <a:pt x="65" y="177"/>
                  </a:cubicBezTo>
                  <a:cubicBezTo>
                    <a:pt x="65" y="172"/>
                    <a:pt x="65" y="168"/>
                    <a:pt x="65" y="163"/>
                  </a:cubicBezTo>
                  <a:cubicBezTo>
                    <a:pt x="72" y="163"/>
                    <a:pt x="78" y="162"/>
                    <a:pt x="85" y="161"/>
                  </a:cubicBezTo>
                  <a:cubicBezTo>
                    <a:pt x="85" y="166"/>
                    <a:pt x="85" y="170"/>
                    <a:pt x="85" y="175"/>
                  </a:cubicBezTo>
                  <a:close/>
                  <a:moveTo>
                    <a:pt x="84" y="137"/>
                  </a:moveTo>
                  <a:cubicBezTo>
                    <a:pt x="84" y="144"/>
                    <a:pt x="85" y="151"/>
                    <a:pt x="85" y="158"/>
                  </a:cubicBezTo>
                  <a:cubicBezTo>
                    <a:pt x="78" y="159"/>
                    <a:pt x="72" y="159"/>
                    <a:pt x="65" y="160"/>
                  </a:cubicBezTo>
                  <a:cubicBezTo>
                    <a:pt x="65" y="153"/>
                    <a:pt x="65" y="146"/>
                    <a:pt x="65" y="139"/>
                  </a:cubicBezTo>
                  <a:cubicBezTo>
                    <a:pt x="71" y="139"/>
                    <a:pt x="78" y="138"/>
                    <a:pt x="84" y="137"/>
                  </a:cubicBezTo>
                  <a:close/>
                  <a:moveTo>
                    <a:pt x="84" y="134"/>
                  </a:moveTo>
                  <a:cubicBezTo>
                    <a:pt x="78" y="135"/>
                    <a:pt x="71" y="135"/>
                    <a:pt x="65" y="136"/>
                  </a:cubicBezTo>
                  <a:cubicBezTo>
                    <a:pt x="65" y="131"/>
                    <a:pt x="65" y="126"/>
                    <a:pt x="65" y="120"/>
                  </a:cubicBezTo>
                  <a:cubicBezTo>
                    <a:pt x="71" y="120"/>
                    <a:pt x="77" y="119"/>
                    <a:pt x="83" y="119"/>
                  </a:cubicBezTo>
                  <a:cubicBezTo>
                    <a:pt x="84" y="124"/>
                    <a:pt x="84" y="129"/>
                    <a:pt x="84" y="134"/>
                  </a:cubicBezTo>
                  <a:close/>
                  <a:moveTo>
                    <a:pt x="83" y="115"/>
                  </a:moveTo>
                  <a:cubicBezTo>
                    <a:pt x="77" y="116"/>
                    <a:pt x="71" y="116"/>
                    <a:pt x="65" y="117"/>
                  </a:cubicBezTo>
                  <a:cubicBezTo>
                    <a:pt x="64" y="111"/>
                    <a:pt x="64" y="105"/>
                    <a:pt x="64" y="99"/>
                  </a:cubicBezTo>
                  <a:cubicBezTo>
                    <a:pt x="70" y="99"/>
                    <a:pt x="76" y="98"/>
                    <a:pt x="82" y="97"/>
                  </a:cubicBezTo>
                  <a:cubicBezTo>
                    <a:pt x="82" y="97"/>
                    <a:pt x="83" y="97"/>
                    <a:pt x="83" y="97"/>
                  </a:cubicBezTo>
                  <a:cubicBezTo>
                    <a:pt x="83" y="103"/>
                    <a:pt x="83" y="109"/>
                    <a:pt x="83" y="115"/>
                  </a:cubicBezTo>
                  <a:close/>
                  <a:moveTo>
                    <a:pt x="83" y="95"/>
                  </a:moveTo>
                  <a:cubicBezTo>
                    <a:pt x="82" y="95"/>
                    <a:pt x="82" y="95"/>
                    <a:pt x="82" y="95"/>
                  </a:cubicBezTo>
                  <a:cubicBezTo>
                    <a:pt x="76" y="95"/>
                    <a:pt x="70" y="95"/>
                    <a:pt x="64" y="96"/>
                  </a:cubicBezTo>
                  <a:cubicBezTo>
                    <a:pt x="64" y="91"/>
                    <a:pt x="64" y="87"/>
                    <a:pt x="63" y="82"/>
                  </a:cubicBezTo>
                  <a:cubicBezTo>
                    <a:pt x="70" y="81"/>
                    <a:pt x="76" y="80"/>
                    <a:pt x="82" y="79"/>
                  </a:cubicBezTo>
                  <a:cubicBezTo>
                    <a:pt x="82" y="84"/>
                    <a:pt x="82" y="90"/>
                    <a:pt x="83" y="95"/>
                  </a:cubicBezTo>
                  <a:close/>
                  <a:moveTo>
                    <a:pt x="63" y="78"/>
                  </a:moveTo>
                  <a:cubicBezTo>
                    <a:pt x="63" y="72"/>
                    <a:pt x="63" y="65"/>
                    <a:pt x="63" y="59"/>
                  </a:cubicBezTo>
                  <a:cubicBezTo>
                    <a:pt x="69" y="59"/>
                    <a:pt x="75" y="58"/>
                    <a:pt x="81" y="57"/>
                  </a:cubicBezTo>
                  <a:cubicBezTo>
                    <a:pt x="81" y="63"/>
                    <a:pt x="82" y="70"/>
                    <a:pt x="82" y="76"/>
                  </a:cubicBezTo>
                  <a:cubicBezTo>
                    <a:pt x="76" y="77"/>
                    <a:pt x="69" y="77"/>
                    <a:pt x="63" y="78"/>
                  </a:cubicBezTo>
                  <a:close/>
                  <a:moveTo>
                    <a:pt x="20" y="20"/>
                  </a:moveTo>
                  <a:cubicBezTo>
                    <a:pt x="20" y="27"/>
                    <a:pt x="20" y="34"/>
                    <a:pt x="20" y="42"/>
                  </a:cubicBezTo>
                  <a:cubicBezTo>
                    <a:pt x="17" y="42"/>
                    <a:pt x="14" y="43"/>
                    <a:pt x="11" y="43"/>
                  </a:cubicBezTo>
                  <a:cubicBezTo>
                    <a:pt x="11" y="36"/>
                    <a:pt x="10" y="28"/>
                    <a:pt x="10" y="20"/>
                  </a:cubicBezTo>
                  <a:cubicBezTo>
                    <a:pt x="14" y="20"/>
                    <a:pt x="17" y="20"/>
                    <a:pt x="20" y="20"/>
                  </a:cubicBezTo>
                  <a:close/>
                  <a:moveTo>
                    <a:pt x="13" y="63"/>
                  </a:moveTo>
                  <a:cubicBezTo>
                    <a:pt x="15" y="63"/>
                    <a:pt x="18" y="62"/>
                    <a:pt x="21" y="62"/>
                  </a:cubicBezTo>
                  <a:cubicBezTo>
                    <a:pt x="21" y="68"/>
                    <a:pt x="21" y="75"/>
                    <a:pt x="21" y="81"/>
                  </a:cubicBezTo>
                  <a:cubicBezTo>
                    <a:pt x="18" y="81"/>
                    <a:pt x="15" y="81"/>
                    <a:pt x="11" y="81"/>
                  </a:cubicBezTo>
                  <a:cubicBezTo>
                    <a:pt x="11" y="81"/>
                    <a:pt x="11" y="81"/>
                    <a:pt x="11" y="81"/>
                  </a:cubicBezTo>
                  <a:cubicBezTo>
                    <a:pt x="11" y="69"/>
                    <a:pt x="11" y="57"/>
                    <a:pt x="11" y="45"/>
                  </a:cubicBezTo>
                  <a:cubicBezTo>
                    <a:pt x="14" y="45"/>
                    <a:pt x="17" y="44"/>
                    <a:pt x="21" y="44"/>
                  </a:cubicBezTo>
                  <a:cubicBezTo>
                    <a:pt x="21" y="49"/>
                    <a:pt x="21" y="55"/>
                    <a:pt x="21" y="60"/>
                  </a:cubicBezTo>
                  <a:cubicBezTo>
                    <a:pt x="18" y="60"/>
                    <a:pt x="15" y="61"/>
                    <a:pt x="13" y="61"/>
                  </a:cubicBezTo>
                  <a:cubicBezTo>
                    <a:pt x="11" y="61"/>
                    <a:pt x="11" y="63"/>
                    <a:pt x="13" y="63"/>
                  </a:cubicBezTo>
                  <a:close/>
                  <a:moveTo>
                    <a:pt x="11" y="102"/>
                  </a:moveTo>
                  <a:cubicBezTo>
                    <a:pt x="14" y="102"/>
                    <a:pt x="18" y="102"/>
                    <a:pt x="22" y="102"/>
                  </a:cubicBezTo>
                  <a:cubicBezTo>
                    <a:pt x="22" y="108"/>
                    <a:pt x="22" y="113"/>
                    <a:pt x="22" y="119"/>
                  </a:cubicBezTo>
                  <a:cubicBezTo>
                    <a:pt x="18" y="119"/>
                    <a:pt x="14" y="119"/>
                    <a:pt x="11" y="119"/>
                  </a:cubicBezTo>
                  <a:cubicBezTo>
                    <a:pt x="11" y="114"/>
                    <a:pt x="11" y="108"/>
                    <a:pt x="11" y="102"/>
                  </a:cubicBezTo>
                  <a:close/>
                  <a:moveTo>
                    <a:pt x="11" y="101"/>
                  </a:moveTo>
                  <a:cubicBezTo>
                    <a:pt x="11" y="95"/>
                    <a:pt x="11" y="89"/>
                    <a:pt x="11" y="82"/>
                  </a:cubicBezTo>
                  <a:cubicBezTo>
                    <a:pt x="11" y="82"/>
                    <a:pt x="11" y="83"/>
                    <a:pt x="11" y="83"/>
                  </a:cubicBezTo>
                  <a:cubicBezTo>
                    <a:pt x="15" y="83"/>
                    <a:pt x="18" y="83"/>
                    <a:pt x="21" y="83"/>
                  </a:cubicBezTo>
                  <a:cubicBezTo>
                    <a:pt x="22" y="89"/>
                    <a:pt x="22" y="94"/>
                    <a:pt x="22" y="100"/>
                  </a:cubicBezTo>
                  <a:cubicBezTo>
                    <a:pt x="18" y="100"/>
                    <a:pt x="14" y="101"/>
                    <a:pt x="11" y="101"/>
                  </a:cubicBezTo>
                  <a:close/>
                  <a:moveTo>
                    <a:pt x="21" y="240"/>
                  </a:moveTo>
                  <a:cubicBezTo>
                    <a:pt x="17" y="240"/>
                    <a:pt x="13" y="240"/>
                    <a:pt x="9" y="241"/>
                  </a:cubicBezTo>
                  <a:cubicBezTo>
                    <a:pt x="9" y="234"/>
                    <a:pt x="9" y="228"/>
                    <a:pt x="9" y="222"/>
                  </a:cubicBezTo>
                  <a:cubicBezTo>
                    <a:pt x="13" y="222"/>
                    <a:pt x="17" y="222"/>
                    <a:pt x="21" y="223"/>
                  </a:cubicBezTo>
                  <a:cubicBezTo>
                    <a:pt x="21" y="228"/>
                    <a:pt x="21" y="234"/>
                    <a:pt x="21" y="240"/>
                  </a:cubicBezTo>
                  <a:close/>
                  <a:moveTo>
                    <a:pt x="21" y="220"/>
                  </a:moveTo>
                  <a:cubicBezTo>
                    <a:pt x="17" y="220"/>
                    <a:pt x="13" y="221"/>
                    <a:pt x="10" y="221"/>
                  </a:cubicBezTo>
                  <a:cubicBezTo>
                    <a:pt x="10" y="216"/>
                    <a:pt x="10" y="211"/>
                    <a:pt x="10" y="207"/>
                  </a:cubicBezTo>
                  <a:cubicBezTo>
                    <a:pt x="13" y="207"/>
                    <a:pt x="17" y="207"/>
                    <a:pt x="21" y="207"/>
                  </a:cubicBezTo>
                  <a:cubicBezTo>
                    <a:pt x="21" y="212"/>
                    <a:pt x="21" y="216"/>
                    <a:pt x="21" y="220"/>
                  </a:cubicBezTo>
                  <a:close/>
                  <a:moveTo>
                    <a:pt x="21" y="205"/>
                  </a:moveTo>
                  <a:cubicBezTo>
                    <a:pt x="17" y="205"/>
                    <a:pt x="13" y="205"/>
                    <a:pt x="10" y="205"/>
                  </a:cubicBezTo>
                  <a:cubicBezTo>
                    <a:pt x="10" y="198"/>
                    <a:pt x="10" y="192"/>
                    <a:pt x="10" y="185"/>
                  </a:cubicBezTo>
                  <a:cubicBezTo>
                    <a:pt x="14" y="185"/>
                    <a:pt x="18" y="185"/>
                    <a:pt x="22" y="184"/>
                  </a:cubicBezTo>
                  <a:cubicBezTo>
                    <a:pt x="21" y="191"/>
                    <a:pt x="21" y="198"/>
                    <a:pt x="21" y="205"/>
                  </a:cubicBezTo>
                  <a:close/>
                  <a:moveTo>
                    <a:pt x="22" y="182"/>
                  </a:moveTo>
                  <a:cubicBezTo>
                    <a:pt x="18" y="182"/>
                    <a:pt x="14" y="183"/>
                    <a:pt x="10" y="183"/>
                  </a:cubicBezTo>
                  <a:cubicBezTo>
                    <a:pt x="10" y="177"/>
                    <a:pt x="10" y="172"/>
                    <a:pt x="10" y="166"/>
                  </a:cubicBezTo>
                  <a:cubicBezTo>
                    <a:pt x="14" y="166"/>
                    <a:pt x="18" y="166"/>
                    <a:pt x="22" y="166"/>
                  </a:cubicBezTo>
                  <a:cubicBezTo>
                    <a:pt x="22" y="171"/>
                    <a:pt x="22" y="176"/>
                    <a:pt x="22" y="182"/>
                  </a:cubicBezTo>
                  <a:close/>
                  <a:moveTo>
                    <a:pt x="22" y="163"/>
                  </a:moveTo>
                  <a:cubicBezTo>
                    <a:pt x="18" y="163"/>
                    <a:pt x="14" y="164"/>
                    <a:pt x="10" y="164"/>
                  </a:cubicBezTo>
                  <a:cubicBezTo>
                    <a:pt x="10" y="156"/>
                    <a:pt x="10" y="149"/>
                    <a:pt x="10" y="141"/>
                  </a:cubicBezTo>
                  <a:cubicBezTo>
                    <a:pt x="10" y="141"/>
                    <a:pt x="10" y="141"/>
                    <a:pt x="10" y="141"/>
                  </a:cubicBezTo>
                  <a:cubicBezTo>
                    <a:pt x="10" y="141"/>
                    <a:pt x="10" y="141"/>
                    <a:pt x="10" y="141"/>
                  </a:cubicBezTo>
                  <a:cubicBezTo>
                    <a:pt x="14" y="142"/>
                    <a:pt x="18" y="142"/>
                    <a:pt x="22" y="142"/>
                  </a:cubicBezTo>
                  <a:cubicBezTo>
                    <a:pt x="22" y="149"/>
                    <a:pt x="22" y="156"/>
                    <a:pt x="22" y="163"/>
                  </a:cubicBezTo>
                  <a:close/>
                  <a:moveTo>
                    <a:pt x="22" y="139"/>
                  </a:moveTo>
                  <a:cubicBezTo>
                    <a:pt x="18" y="139"/>
                    <a:pt x="14" y="139"/>
                    <a:pt x="10" y="139"/>
                  </a:cubicBezTo>
                  <a:cubicBezTo>
                    <a:pt x="10" y="133"/>
                    <a:pt x="11" y="127"/>
                    <a:pt x="11" y="121"/>
                  </a:cubicBezTo>
                  <a:cubicBezTo>
                    <a:pt x="14" y="121"/>
                    <a:pt x="18" y="121"/>
                    <a:pt x="22" y="121"/>
                  </a:cubicBezTo>
                  <a:cubicBezTo>
                    <a:pt x="22" y="125"/>
                    <a:pt x="22" y="129"/>
                    <a:pt x="22" y="134"/>
                  </a:cubicBezTo>
                  <a:cubicBezTo>
                    <a:pt x="22" y="135"/>
                    <a:pt x="22" y="137"/>
                    <a:pt x="22" y="139"/>
                  </a:cubicBezTo>
                  <a:close/>
                  <a:moveTo>
                    <a:pt x="21" y="19"/>
                  </a:moveTo>
                  <a:cubicBezTo>
                    <a:pt x="27" y="19"/>
                    <a:pt x="32" y="19"/>
                    <a:pt x="37" y="18"/>
                  </a:cubicBezTo>
                  <a:cubicBezTo>
                    <a:pt x="37" y="25"/>
                    <a:pt x="37" y="32"/>
                    <a:pt x="38" y="39"/>
                  </a:cubicBezTo>
                  <a:cubicBezTo>
                    <a:pt x="33" y="40"/>
                    <a:pt x="28" y="41"/>
                    <a:pt x="23" y="42"/>
                  </a:cubicBezTo>
                  <a:cubicBezTo>
                    <a:pt x="22" y="34"/>
                    <a:pt x="22" y="27"/>
                    <a:pt x="21" y="19"/>
                  </a:cubicBezTo>
                  <a:close/>
                  <a:moveTo>
                    <a:pt x="23" y="44"/>
                  </a:moveTo>
                  <a:cubicBezTo>
                    <a:pt x="28" y="44"/>
                    <a:pt x="33" y="43"/>
                    <a:pt x="38" y="43"/>
                  </a:cubicBezTo>
                  <a:cubicBezTo>
                    <a:pt x="38" y="48"/>
                    <a:pt x="38" y="53"/>
                    <a:pt x="38" y="57"/>
                  </a:cubicBezTo>
                  <a:cubicBezTo>
                    <a:pt x="33" y="58"/>
                    <a:pt x="28" y="59"/>
                    <a:pt x="23" y="59"/>
                  </a:cubicBezTo>
                  <a:cubicBezTo>
                    <a:pt x="23" y="54"/>
                    <a:pt x="23" y="49"/>
                    <a:pt x="23" y="44"/>
                  </a:cubicBezTo>
                  <a:close/>
                  <a:moveTo>
                    <a:pt x="24" y="62"/>
                  </a:moveTo>
                  <a:cubicBezTo>
                    <a:pt x="28" y="62"/>
                    <a:pt x="33" y="62"/>
                    <a:pt x="38" y="61"/>
                  </a:cubicBezTo>
                  <a:cubicBezTo>
                    <a:pt x="39" y="67"/>
                    <a:pt x="39" y="74"/>
                    <a:pt x="39" y="80"/>
                  </a:cubicBezTo>
                  <a:cubicBezTo>
                    <a:pt x="34" y="80"/>
                    <a:pt x="29" y="80"/>
                    <a:pt x="24" y="81"/>
                  </a:cubicBezTo>
                  <a:cubicBezTo>
                    <a:pt x="24" y="74"/>
                    <a:pt x="24" y="68"/>
                    <a:pt x="24" y="62"/>
                  </a:cubicBezTo>
                  <a:close/>
                  <a:moveTo>
                    <a:pt x="39" y="83"/>
                  </a:moveTo>
                  <a:cubicBezTo>
                    <a:pt x="39" y="88"/>
                    <a:pt x="39" y="93"/>
                    <a:pt x="40" y="98"/>
                  </a:cubicBezTo>
                  <a:cubicBezTo>
                    <a:pt x="35" y="98"/>
                    <a:pt x="30" y="99"/>
                    <a:pt x="25" y="100"/>
                  </a:cubicBezTo>
                  <a:cubicBezTo>
                    <a:pt x="24" y="94"/>
                    <a:pt x="24" y="89"/>
                    <a:pt x="24" y="83"/>
                  </a:cubicBezTo>
                  <a:cubicBezTo>
                    <a:pt x="29" y="83"/>
                    <a:pt x="34" y="83"/>
                    <a:pt x="39" y="83"/>
                  </a:cubicBezTo>
                  <a:close/>
                  <a:moveTo>
                    <a:pt x="25" y="205"/>
                  </a:moveTo>
                  <a:cubicBezTo>
                    <a:pt x="26" y="198"/>
                    <a:pt x="26" y="191"/>
                    <a:pt x="26" y="184"/>
                  </a:cubicBezTo>
                  <a:cubicBezTo>
                    <a:pt x="31" y="183"/>
                    <a:pt x="35" y="183"/>
                    <a:pt x="40" y="183"/>
                  </a:cubicBezTo>
                  <a:cubicBezTo>
                    <a:pt x="40" y="185"/>
                    <a:pt x="40" y="187"/>
                    <a:pt x="40" y="189"/>
                  </a:cubicBezTo>
                  <a:cubicBezTo>
                    <a:pt x="40" y="194"/>
                    <a:pt x="40" y="198"/>
                    <a:pt x="40" y="203"/>
                  </a:cubicBezTo>
                  <a:cubicBezTo>
                    <a:pt x="35" y="204"/>
                    <a:pt x="30" y="204"/>
                    <a:pt x="25" y="205"/>
                  </a:cubicBezTo>
                  <a:close/>
                  <a:moveTo>
                    <a:pt x="40" y="206"/>
                  </a:moveTo>
                  <a:cubicBezTo>
                    <a:pt x="40" y="210"/>
                    <a:pt x="40" y="215"/>
                    <a:pt x="40" y="219"/>
                  </a:cubicBezTo>
                  <a:cubicBezTo>
                    <a:pt x="35" y="220"/>
                    <a:pt x="30" y="220"/>
                    <a:pt x="25" y="220"/>
                  </a:cubicBezTo>
                  <a:cubicBezTo>
                    <a:pt x="25" y="216"/>
                    <a:pt x="25" y="211"/>
                    <a:pt x="25" y="207"/>
                  </a:cubicBezTo>
                  <a:cubicBezTo>
                    <a:pt x="30" y="207"/>
                    <a:pt x="35" y="206"/>
                    <a:pt x="40" y="206"/>
                  </a:cubicBezTo>
                  <a:close/>
                  <a:moveTo>
                    <a:pt x="26" y="181"/>
                  </a:moveTo>
                  <a:cubicBezTo>
                    <a:pt x="26" y="176"/>
                    <a:pt x="26" y="171"/>
                    <a:pt x="25" y="166"/>
                  </a:cubicBezTo>
                  <a:cubicBezTo>
                    <a:pt x="30" y="165"/>
                    <a:pt x="35" y="165"/>
                    <a:pt x="40" y="165"/>
                  </a:cubicBezTo>
                  <a:cubicBezTo>
                    <a:pt x="40" y="170"/>
                    <a:pt x="40" y="175"/>
                    <a:pt x="40" y="179"/>
                  </a:cubicBezTo>
                  <a:cubicBezTo>
                    <a:pt x="35" y="180"/>
                    <a:pt x="31" y="181"/>
                    <a:pt x="26" y="181"/>
                  </a:cubicBezTo>
                  <a:close/>
                  <a:moveTo>
                    <a:pt x="25" y="163"/>
                  </a:moveTo>
                  <a:cubicBezTo>
                    <a:pt x="25" y="156"/>
                    <a:pt x="25" y="149"/>
                    <a:pt x="25" y="142"/>
                  </a:cubicBezTo>
                  <a:cubicBezTo>
                    <a:pt x="30" y="142"/>
                    <a:pt x="35" y="142"/>
                    <a:pt x="40" y="141"/>
                  </a:cubicBezTo>
                  <a:cubicBezTo>
                    <a:pt x="40" y="148"/>
                    <a:pt x="40" y="155"/>
                    <a:pt x="40" y="162"/>
                  </a:cubicBezTo>
                  <a:cubicBezTo>
                    <a:pt x="35" y="162"/>
                    <a:pt x="30" y="163"/>
                    <a:pt x="25" y="163"/>
                  </a:cubicBezTo>
                  <a:close/>
                  <a:moveTo>
                    <a:pt x="25" y="139"/>
                  </a:moveTo>
                  <a:cubicBezTo>
                    <a:pt x="25" y="137"/>
                    <a:pt x="25" y="135"/>
                    <a:pt x="25" y="134"/>
                  </a:cubicBezTo>
                  <a:cubicBezTo>
                    <a:pt x="25" y="129"/>
                    <a:pt x="25" y="125"/>
                    <a:pt x="25" y="121"/>
                  </a:cubicBezTo>
                  <a:cubicBezTo>
                    <a:pt x="30" y="121"/>
                    <a:pt x="35" y="121"/>
                    <a:pt x="40" y="121"/>
                  </a:cubicBezTo>
                  <a:cubicBezTo>
                    <a:pt x="40" y="123"/>
                    <a:pt x="40" y="125"/>
                    <a:pt x="40" y="127"/>
                  </a:cubicBezTo>
                  <a:cubicBezTo>
                    <a:pt x="40" y="130"/>
                    <a:pt x="40" y="134"/>
                    <a:pt x="40" y="138"/>
                  </a:cubicBezTo>
                  <a:cubicBezTo>
                    <a:pt x="35" y="138"/>
                    <a:pt x="30" y="138"/>
                    <a:pt x="25" y="139"/>
                  </a:cubicBezTo>
                  <a:close/>
                  <a:moveTo>
                    <a:pt x="25" y="119"/>
                  </a:moveTo>
                  <a:cubicBezTo>
                    <a:pt x="25" y="113"/>
                    <a:pt x="25" y="108"/>
                    <a:pt x="25" y="102"/>
                  </a:cubicBezTo>
                  <a:cubicBezTo>
                    <a:pt x="30" y="102"/>
                    <a:pt x="35" y="101"/>
                    <a:pt x="40" y="101"/>
                  </a:cubicBezTo>
                  <a:cubicBezTo>
                    <a:pt x="40" y="107"/>
                    <a:pt x="40" y="113"/>
                    <a:pt x="40" y="119"/>
                  </a:cubicBezTo>
                  <a:cubicBezTo>
                    <a:pt x="35" y="119"/>
                    <a:pt x="30" y="119"/>
                    <a:pt x="25" y="119"/>
                  </a:cubicBezTo>
                  <a:close/>
                  <a:moveTo>
                    <a:pt x="24" y="240"/>
                  </a:moveTo>
                  <a:cubicBezTo>
                    <a:pt x="25" y="234"/>
                    <a:pt x="25" y="228"/>
                    <a:pt x="25" y="223"/>
                  </a:cubicBezTo>
                  <a:cubicBezTo>
                    <a:pt x="30" y="223"/>
                    <a:pt x="35" y="223"/>
                    <a:pt x="40" y="223"/>
                  </a:cubicBezTo>
                  <a:cubicBezTo>
                    <a:pt x="40" y="228"/>
                    <a:pt x="40" y="234"/>
                    <a:pt x="41" y="239"/>
                  </a:cubicBezTo>
                  <a:cubicBezTo>
                    <a:pt x="35" y="239"/>
                    <a:pt x="30" y="240"/>
                    <a:pt x="24" y="240"/>
                  </a:cubicBezTo>
                  <a:close/>
                  <a:moveTo>
                    <a:pt x="39" y="18"/>
                  </a:moveTo>
                  <a:cubicBezTo>
                    <a:pt x="46" y="18"/>
                    <a:pt x="52" y="18"/>
                    <a:pt x="58" y="18"/>
                  </a:cubicBezTo>
                  <a:cubicBezTo>
                    <a:pt x="59" y="24"/>
                    <a:pt x="59" y="30"/>
                    <a:pt x="59" y="37"/>
                  </a:cubicBezTo>
                  <a:cubicBezTo>
                    <a:pt x="53" y="37"/>
                    <a:pt x="47" y="38"/>
                    <a:pt x="41" y="39"/>
                  </a:cubicBezTo>
                  <a:cubicBezTo>
                    <a:pt x="40" y="32"/>
                    <a:pt x="40" y="25"/>
                    <a:pt x="39" y="18"/>
                  </a:cubicBezTo>
                  <a:close/>
                  <a:moveTo>
                    <a:pt x="60" y="117"/>
                  </a:moveTo>
                  <a:cubicBezTo>
                    <a:pt x="55" y="118"/>
                    <a:pt x="49" y="118"/>
                    <a:pt x="44" y="118"/>
                  </a:cubicBezTo>
                  <a:cubicBezTo>
                    <a:pt x="44" y="113"/>
                    <a:pt x="44" y="107"/>
                    <a:pt x="44" y="101"/>
                  </a:cubicBezTo>
                  <a:cubicBezTo>
                    <a:pt x="49" y="101"/>
                    <a:pt x="55" y="100"/>
                    <a:pt x="60" y="100"/>
                  </a:cubicBezTo>
                  <a:cubicBezTo>
                    <a:pt x="60" y="106"/>
                    <a:pt x="60" y="111"/>
                    <a:pt x="60" y="117"/>
                  </a:cubicBezTo>
                  <a:close/>
                  <a:moveTo>
                    <a:pt x="41" y="42"/>
                  </a:moveTo>
                  <a:cubicBezTo>
                    <a:pt x="47" y="42"/>
                    <a:pt x="53" y="41"/>
                    <a:pt x="59" y="41"/>
                  </a:cubicBezTo>
                  <a:cubicBezTo>
                    <a:pt x="59" y="45"/>
                    <a:pt x="59" y="50"/>
                    <a:pt x="59" y="55"/>
                  </a:cubicBezTo>
                  <a:cubicBezTo>
                    <a:pt x="53" y="56"/>
                    <a:pt x="47" y="56"/>
                    <a:pt x="42" y="57"/>
                  </a:cubicBezTo>
                  <a:cubicBezTo>
                    <a:pt x="41" y="52"/>
                    <a:pt x="41" y="47"/>
                    <a:pt x="41" y="42"/>
                  </a:cubicBezTo>
                  <a:close/>
                  <a:moveTo>
                    <a:pt x="42" y="61"/>
                  </a:moveTo>
                  <a:cubicBezTo>
                    <a:pt x="48" y="61"/>
                    <a:pt x="54" y="60"/>
                    <a:pt x="59" y="60"/>
                  </a:cubicBezTo>
                  <a:cubicBezTo>
                    <a:pt x="59" y="66"/>
                    <a:pt x="60" y="72"/>
                    <a:pt x="60" y="78"/>
                  </a:cubicBezTo>
                  <a:cubicBezTo>
                    <a:pt x="54" y="78"/>
                    <a:pt x="48" y="79"/>
                    <a:pt x="43" y="79"/>
                  </a:cubicBezTo>
                  <a:cubicBezTo>
                    <a:pt x="42" y="73"/>
                    <a:pt x="42" y="67"/>
                    <a:pt x="42" y="61"/>
                  </a:cubicBezTo>
                  <a:close/>
                  <a:moveTo>
                    <a:pt x="43" y="83"/>
                  </a:moveTo>
                  <a:cubicBezTo>
                    <a:pt x="49" y="83"/>
                    <a:pt x="54" y="83"/>
                    <a:pt x="60" y="82"/>
                  </a:cubicBezTo>
                  <a:cubicBezTo>
                    <a:pt x="60" y="87"/>
                    <a:pt x="60" y="91"/>
                    <a:pt x="60" y="96"/>
                  </a:cubicBezTo>
                  <a:cubicBezTo>
                    <a:pt x="54" y="96"/>
                    <a:pt x="49" y="97"/>
                    <a:pt x="43" y="98"/>
                  </a:cubicBezTo>
                  <a:cubicBezTo>
                    <a:pt x="43" y="93"/>
                    <a:pt x="43" y="88"/>
                    <a:pt x="43" y="83"/>
                  </a:cubicBezTo>
                  <a:close/>
                  <a:moveTo>
                    <a:pt x="58" y="239"/>
                  </a:moveTo>
                  <a:cubicBezTo>
                    <a:pt x="53" y="239"/>
                    <a:pt x="48" y="239"/>
                    <a:pt x="43" y="239"/>
                  </a:cubicBezTo>
                  <a:cubicBezTo>
                    <a:pt x="43" y="234"/>
                    <a:pt x="44" y="228"/>
                    <a:pt x="44" y="222"/>
                  </a:cubicBezTo>
                  <a:cubicBezTo>
                    <a:pt x="49" y="222"/>
                    <a:pt x="54" y="222"/>
                    <a:pt x="58" y="222"/>
                  </a:cubicBezTo>
                  <a:cubicBezTo>
                    <a:pt x="58" y="227"/>
                    <a:pt x="58" y="233"/>
                    <a:pt x="58" y="239"/>
                  </a:cubicBezTo>
                  <a:close/>
                  <a:moveTo>
                    <a:pt x="58" y="218"/>
                  </a:moveTo>
                  <a:cubicBezTo>
                    <a:pt x="54" y="218"/>
                    <a:pt x="49" y="219"/>
                    <a:pt x="44" y="219"/>
                  </a:cubicBezTo>
                  <a:cubicBezTo>
                    <a:pt x="44" y="214"/>
                    <a:pt x="44" y="210"/>
                    <a:pt x="44" y="205"/>
                  </a:cubicBezTo>
                  <a:cubicBezTo>
                    <a:pt x="49" y="205"/>
                    <a:pt x="54" y="204"/>
                    <a:pt x="59" y="204"/>
                  </a:cubicBezTo>
                  <a:cubicBezTo>
                    <a:pt x="59" y="209"/>
                    <a:pt x="59" y="213"/>
                    <a:pt x="58" y="218"/>
                  </a:cubicBezTo>
                  <a:close/>
                  <a:moveTo>
                    <a:pt x="59" y="201"/>
                  </a:moveTo>
                  <a:cubicBezTo>
                    <a:pt x="55" y="201"/>
                    <a:pt x="50" y="202"/>
                    <a:pt x="46" y="202"/>
                  </a:cubicBezTo>
                  <a:cubicBezTo>
                    <a:pt x="45" y="202"/>
                    <a:pt x="45" y="202"/>
                    <a:pt x="44" y="203"/>
                  </a:cubicBezTo>
                  <a:cubicBezTo>
                    <a:pt x="44" y="196"/>
                    <a:pt x="44" y="189"/>
                    <a:pt x="44" y="182"/>
                  </a:cubicBezTo>
                  <a:cubicBezTo>
                    <a:pt x="49" y="182"/>
                    <a:pt x="54" y="181"/>
                    <a:pt x="59" y="181"/>
                  </a:cubicBezTo>
                  <a:cubicBezTo>
                    <a:pt x="59" y="187"/>
                    <a:pt x="59" y="194"/>
                    <a:pt x="59" y="201"/>
                  </a:cubicBezTo>
                  <a:close/>
                  <a:moveTo>
                    <a:pt x="59" y="177"/>
                  </a:moveTo>
                  <a:cubicBezTo>
                    <a:pt x="54" y="178"/>
                    <a:pt x="49" y="178"/>
                    <a:pt x="45" y="179"/>
                  </a:cubicBezTo>
                  <a:cubicBezTo>
                    <a:pt x="45" y="174"/>
                    <a:pt x="45" y="170"/>
                    <a:pt x="45" y="165"/>
                  </a:cubicBezTo>
                  <a:cubicBezTo>
                    <a:pt x="50" y="165"/>
                    <a:pt x="55" y="164"/>
                    <a:pt x="60" y="164"/>
                  </a:cubicBezTo>
                  <a:cubicBezTo>
                    <a:pt x="60" y="168"/>
                    <a:pt x="60" y="173"/>
                    <a:pt x="59" y="177"/>
                  </a:cubicBezTo>
                  <a:close/>
                  <a:moveTo>
                    <a:pt x="60" y="160"/>
                  </a:moveTo>
                  <a:cubicBezTo>
                    <a:pt x="55" y="160"/>
                    <a:pt x="50" y="161"/>
                    <a:pt x="45" y="161"/>
                  </a:cubicBezTo>
                  <a:cubicBezTo>
                    <a:pt x="45" y="155"/>
                    <a:pt x="45" y="148"/>
                    <a:pt x="44" y="141"/>
                  </a:cubicBezTo>
                  <a:cubicBezTo>
                    <a:pt x="46" y="141"/>
                    <a:pt x="47" y="141"/>
                    <a:pt x="48" y="141"/>
                  </a:cubicBezTo>
                  <a:cubicBezTo>
                    <a:pt x="52" y="140"/>
                    <a:pt x="56" y="140"/>
                    <a:pt x="60" y="140"/>
                  </a:cubicBezTo>
                  <a:cubicBezTo>
                    <a:pt x="60" y="146"/>
                    <a:pt x="60" y="153"/>
                    <a:pt x="60" y="160"/>
                  </a:cubicBezTo>
                  <a:close/>
                  <a:moveTo>
                    <a:pt x="60" y="136"/>
                  </a:moveTo>
                  <a:cubicBezTo>
                    <a:pt x="55" y="137"/>
                    <a:pt x="50" y="137"/>
                    <a:pt x="44" y="137"/>
                  </a:cubicBezTo>
                  <a:cubicBezTo>
                    <a:pt x="44" y="132"/>
                    <a:pt x="44" y="127"/>
                    <a:pt x="44" y="121"/>
                  </a:cubicBezTo>
                  <a:cubicBezTo>
                    <a:pt x="49" y="121"/>
                    <a:pt x="55" y="121"/>
                    <a:pt x="60" y="121"/>
                  </a:cubicBezTo>
                  <a:cubicBezTo>
                    <a:pt x="60" y="124"/>
                    <a:pt x="60" y="127"/>
                    <a:pt x="60" y="130"/>
                  </a:cubicBezTo>
                  <a:cubicBezTo>
                    <a:pt x="60" y="132"/>
                    <a:pt x="60" y="134"/>
                    <a:pt x="60" y="136"/>
                  </a:cubicBezTo>
                  <a:close/>
                  <a:moveTo>
                    <a:pt x="78" y="35"/>
                  </a:moveTo>
                  <a:cubicBezTo>
                    <a:pt x="73" y="35"/>
                    <a:pt x="67" y="36"/>
                    <a:pt x="62" y="36"/>
                  </a:cubicBezTo>
                  <a:cubicBezTo>
                    <a:pt x="61" y="30"/>
                    <a:pt x="61" y="24"/>
                    <a:pt x="61" y="18"/>
                  </a:cubicBezTo>
                  <a:cubicBezTo>
                    <a:pt x="67" y="18"/>
                    <a:pt x="73" y="17"/>
                    <a:pt x="79" y="17"/>
                  </a:cubicBezTo>
                  <a:cubicBezTo>
                    <a:pt x="80" y="29"/>
                    <a:pt x="80" y="42"/>
                    <a:pt x="81" y="54"/>
                  </a:cubicBezTo>
                  <a:cubicBezTo>
                    <a:pt x="75" y="54"/>
                    <a:pt x="69" y="54"/>
                    <a:pt x="62" y="55"/>
                  </a:cubicBezTo>
                  <a:cubicBezTo>
                    <a:pt x="62" y="50"/>
                    <a:pt x="62" y="45"/>
                    <a:pt x="62" y="40"/>
                  </a:cubicBezTo>
                  <a:cubicBezTo>
                    <a:pt x="67" y="40"/>
                    <a:pt x="73" y="39"/>
                    <a:pt x="78" y="38"/>
                  </a:cubicBezTo>
                  <a:cubicBezTo>
                    <a:pt x="80" y="38"/>
                    <a:pt x="80" y="35"/>
                    <a:pt x="78" y="35"/>
                  </a:cubicBezTo>
                  <a:close/>
                  <a:moveTo>
                    <a:pt x="62" y="239"/>
                  </a:moveTo>
                  <a:cubicBezTo>
                    <a:pt x="63" y="233"/>
                    <a:pt x="63" y="227"/>
                    <a:pt x="63" y="221"/>
                  </a:cubicBezTo>
                  <a:cubicBezTo>
                    <a:pt x="71" y="221"/>
                    <a:pt x="79" y="220"/>
                    <a:pt x="86" y="218"/>
                  </a:cubicBezTo>
                  <a:cubicBezTo>
                    <a:pt x="87" y="225"/>
                    <a:pt x="87" y="232"/>
                    <a:pt x="87" y="239"/>
                  </a:cubicBezTo>
                  <a:cubicBezTo>
                    <a:pt x="79" y="239"/>
                    <a:pt x="70" y="239"/>
                    <a:pt x="62"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2455" y="3521"/>
              <a:ext cx="10" cy="65"/>
            </a:xfrm>
            <a:custGeom>
              <a:avLst/>
              <a:gdLst>
                <a:gd name="T0" fmla="*/ 4 w 4"/>
                <a:gd name="T1" fmla="*/ 1 h 24"/>
                <a:gd name="T2" fmla="*/ 3 w 4"/>
                <a:gd name="T3" fmla="*/ 1 h 24"/>
                <a:gd name="T4" fmla="*/ 2 w 4"/>
                <a:gd name="T5" fmla="*/ 23 h 24"/>
                <a:gd name="T6" fmla="*/ 4 w 4"/>
                <a:gd name="T7" fmla="*/ 23 h 24"/>
                <a:gd name="T8" fmla="*/ 4 w 4"/>
                <a:gd name="T9" fmla="*/ 1 h 24"/>
              </a:gdLst>
              <a:ahLst/>
              <a:cxnLst>
                <a:cxn ang="0">
                  <a:pos x="T0" y="T1"/>
                </a:cxn>
                <a:cxn ang="0">
                  <a:pos x="T2" y="T3"/>
                </a:cxn>
                <a:cxn ang="0">
                  <a:pos x="T4" y="T5"/>
                </a:cxn>
                <a:cxn ang="0">
                  <a:pos x="T6" y="T7"/>
                </a:cxn>
                <a:cxn ang="0">
                  <a:pos x="T8" y="T9"/>
                </a:cxn>
              </a:cxnLst>
              <a:rect l="0" t="0" r="r" b="b"/>
              <a:pathLst>
                <a:path w="4" h="24">
                  <a:moveTo>
                    <a:pt x="4" y="1"/>
                  </a:moveTo>
                  <a:cubicBezTo>
                    <a:pt x="4" y="1"/>
                    <a:pt x="3" y="0"/>
                    <a:pt x="3" y="1"/>
                  </a:cubicBezTo>
                  <a:cubicBezTo>
                    <a:pt x="1" y="8"/>
                    <a:pt x="0" y="16"/>
                    <a:pt x="2" y="23"/>
                  </a:cubicBezTo>
                  <a:cubicBezTo>
                    <a:pt x="3" y="24"/>
                    <a:pt x="4" y="24"/>
                    <a:pt x="4" y="23"/>
                  </a:cubicBezTo>
                  <a:cubicBezTo>
                    <a:pt x="3" y="15"/>
                    <a:pt x="3" y="9"/>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2528" y="3518"/>
              <a:ext cx="27" cy="772"/>
            </a:xfrm>
            <a:custGeom>
              <a:avLst/>
              <a:gdLst>
                <a:gd name="T0" fmla="*/ 5 w 10"/>
                <a:gd name="T1" fmla="*/ 1 h 284"/>
                <a:gd name="T2" fmla="*/ 3 w 10"/>
                <a:gd name="T3" fmla="*/ 1 h 284"/>
                <a:gd name="T4" fmla="*/ 6 w 10"/>
                <a:gd name="T5" fmla="*/ 282 h 284"/>
                <a:gd name="T6" fmla="*/ 9 w 10"/>
                <a:gd name="T7" fmla="*/ 282 h 284"/>
                <a:gd name="T8" fmla="*/ 5 w 10"/>
                <a:gd name="T9" fmla="*/ 1 h 284"/>
              </a:gdLst>
              <a:ahLst/>
              <a:cxnLst>
                <a:cxn ang="0">
                  <a:pos x="T0" y="T1"/>
                </a:cxn>
                <a:cxn ang="0">
                  <a:pos x="T2" y="T3"/>
                </a:cxn>
                <a:cxn ang="0">
                  <a:pos x="T4" y="T5"/>
                </a:cxn>
                <a:cxn ang="0">
                  <a:pos x="T6" y="T7"/>
                </a:cxn>
                <a:cxn ang="0">
                  <a:pos x="T8" y="T9"/>
                </a:cxn>
              </a:cxnLst>
              <a:rect l="0" t="0" r="r" b="b"/>
              <a:pathLst>
                <a:path w="10" h="284">
                  <a:moveTo>
                    <a:pt x="5" y="1"/>
                  </a:moveTo>
                  <a:cubicBezTo>
                    <a:pt x="5" y="0"/>
                    <a:pt x="3" y="0"/>
                    <a:pt x="3" y="1"/>
                  </a:cubicBezTo>
                  <a:cubicBezTo>
                    <a:pt x="0" y="95"/>
                    <a:pt x="3" y="189"/>
                    <a:pt x="6" y="282"/>
                  </a:cubicBezTo>
                  <a:cubicBezTo>
                    <a:pt x="6" y="284"/>
                    <a:pt x="10" y="284"/>
                    <a:pt x="9" y="282"/>
                  </a:cubicBezTo>
                  <a:cubicBezTo>
                    <a:pt x="7" y="189"/>
                    <a:pt x="7" y="9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2579" y="3521"/>
              <a:ext cx="19" cy="769"/>
            </a:xfrm>
            <a:custGeom>
              <a:avLst/>
              <a:gdLst>
                <a:gd name="T0" fmla="*/ 5 w 7"/>
                <a:gd name="T1" fmla="*/ 1 h 283"/>
                <a:gd name="T2" fmla="*/ 1 w 7"/>
                <a:gd name="T3" fmla="*/ 281 h 283"/>
                <a:gd name="T4" fmla="*/ 3 w 7"/>
                <a:gd name="T5" fmla="*/ 281 h 283"/>
                <a:gd name="T6" fmla="*/ 7 w 7"/>
                <a:gd name="T7" fmla="*/ 1 h 283"/>
                <a:gd name="T8" fmla="*/ 5 w 7"/>
                <a:gd name="T9" fmla="*/ 1 h 283"/>
              </a:gdLst>
              <a:ahLst/>
              <a:cxnLst>
                <a:cxn ang="0">
                  <a:pos x="T0" y="T1"/>
                </a:cxn>
                <a:cxn ang="0">
                  <a:pos x="T2" y="T3"/>
                </a:cxn>
                <a:cxn ang="0">
                  <a:pos x="T4" y="T5"/>
                </a:cxn>
                <a:cxn ang="0">
                  <a:pos x="T6" y="T7"/>
                </a:cxn>
                <a:cxn ang="0">
                  <a:pos x="T8" y="T9"/>
                </a:cxn>
              </a:cxnLst>
              <a:rect l="0" t="0" r="r" b="b"/>
              <a:pathLst>
                <a:path w="7" h="283">
                  <a:moveTo>
                    <a:pt x="5" y="1"/>
                  </a:moveTo>
                  <a:cubicBezTo>
                    <a:pt x="0" y="94"/>
                    <a:pt x="0" y="188"/>
                    <a:pt x="1" y="281"/>
                  </a:cubicBezTo>
                  <a:cubicBezTo>
                    <a:pt x="1" y="283"/>
                    <a:pt x="3" y="283"/>
                    <a:pt x="3" y="281"/>
                  </a:cubicBezTo>
                  <a:cubicBezTo>
                    <a:pt x="4" y="188"/>
                    <a:pt x="6" y="95"/>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1"/>
            <p:cNvSpPr/>
            <p:nvPr/>
          </p:nvSpPr>
          <p:spPr bwMode="auto">
            <a:xfrm>
              <a:off x="2617" y="3526"/>
              <a:ext cx="59" cy="761"/>
            </a:xfrm>
            <a:custGeom>
              <a:avLst/>
              <a:gdLst>
                <a:gd name="T0" fmla="*/ 11 w 22"/>
                <a:gd name="T1" fmla="*/ 1 h 280"/>
                <a:gd name="T2" fmla="*/ 9 w 22"/>
                <a:gd name="T3" fmla="*/ 1 h 280"/>
                <a:gd name="T4" fmla="*/ 2 w 22"/>
                <a:gd name="T5" fmla="*/ 278 h 280"/>
                <a:gd name="T6" fmla="*/ 4 w 22"/>
                <a:gd name="T7" fmla="*/ 278 h 280"/>
                <a:gd name="T8" fmla="*/ 11 w 22"/>
                <a:gd name="T9" fmla="*/ 1 h 280"/>
              </a:gdLst>
              <a:ahLst/>
              <a:cxnLst>
                <a:cxn ang="0">
                  <a:pos x="T0" y="T1"/>
                </a:cxn>
                <a:cxn ang="0">
                  <a:pos x="T2" y="T3"/>
                </a:cxn>
                <a:cxn ang="0">
                  <a:pos x="T4" y="T5"/>
                </a:cxn>
                <a:cxn ang="0">
                  <a:pos x="T6" y="T7"/>
                </a:cxn>
                <a:cxn ang="0">
                  <a:pos x="T8" y="T9"/>
                </a:cxn>
              </a:cxnLst>
              <a:rect l="0" t="0" r="r" b="b"/>
              <a:pathLst>
                <a:path w="22" h="280">
                  <a:moveTo>
                    <a:pt x="11" y="1"/>
                  </a:moveTo>
                  <a:cubicBezTo>
                    <a:pt x="11" y="0"/>
                    <a:pt x="9" y="0"/>
                    <a:pt x="9" y="1"/>
                  </a:cubicBezTo>
                  <a:cubicBezTo>
                    <a:pt x="18" y="94"/>
                    <a:pt x="0" y="185"/>
                    <a:pt x="2" y="278"/>
                  </a:cubicBezTo>
                  <a:cubicBezTo>
                    <a:pt x="2" y="280"/>
                    <a:pt x="4" y="280"/>
                    <a:pt x="4" y="278"/>
                  </a:cubicBezTo>
                  <a:cubicBezTo>
                    <a:pt x="5" y="186"/>
                    <a:pt x="22" y="9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2"/>
            <p:cNvSpPr/>
            <p:nvPr/>
          </p:nvSpPr>
          <p:spPr bwMode="auto">
            <a:xfrm>
              <a:off x="2684" y="3540"/>
              <a:ext cx="33" cy="750"/>
            </a:xfrm>
            <a:custGeom>
              <a:avLst/>
              <a:gdLst>
                <a:gd name="T0" fmla="*/ 7 w 12"/>
                <a:gd name="T1" fmla="*/ 1 h 276"/>
                <a:gd name="T2" fmla="*/ 5 w 12"/>
                <a:gd name="T3" fmla="*/ 1 h 276"/>
                <a:gd name="T4" fmla="*/ 5 w 12"/>
                <a:gd name="T5" fmla="*/ 138 h 276"/>
                <a:gd name="T6" fmla="*/ 0 w 12"/>
                <a:gd name="T7" fmla="*/ 274 h 276"/>
                <a:gd name="T8" fmla="*/ 2 w 12"/>
                <a:gd name="T9" fmla="*/ 274 h 276"/>
                <a:gd name="T10" fmla="*/ 7 w 12"/>
                <a:gd name="T11" fmla="*/ 1 h 276"/>
              </a:gdLst>
              <a:ahLst/>
              <a:cxnLst>
                <a:cxn ang="0">
                  <a:pos x="T0" y="T1"/>
                </a:cxn>
                <a:cxn ang="0">
                  <a:pos x="T2" y="T3"/>
                </a:cxn>
                <a:cxn ang="0">
                  <a:pos x="T4" y="T5"/>
                </a:cxn>
                <a:cxn ang="0">
                  <a:pos x="T6" y="T7"/>
                </a:cxn>
                <a:cxn ang="0">
                  <a:pos x="T8" y="T9"/>
                </a:cxn>
                <a:cxn ang="0">
                  <a:pos x="T10" y="T11"/>
                </a:cxn>
              </a:cxnLst>
              <a:rect l="0" t="0" r="r" b="b"/>
              <a:pathLst>
                <a:path w="12" h="276">
                  <a:moveTo>
                    <a:pt x="7" y="1"/>
                  </a:moveTo>
                  <a:cubicBezTo>
                    <a:pt x="7" y="0"/>
                    <a:pt x="5" y="0"/>
                    <a:pt x="5" y="1"/>
                  </a:cubicBezTo>
                  <a:cubicBezTo>
                    <a:pt x="6" y="47"/>
                    <a:pt x="6" y="92"/>
                    <a:pt x="5" y="138"/>
                  </a:cubicBezTo>
                  <a:cubicBezTo>
                    <a:pt x="4" y="183"/>
                    <a:pt x="0" y="229"/>
                    <a:pt x="0" y="274"/>
                  </a:cubicBezTo>
                  <a:cubicBezTo>
                    <a:pt x="0" y="276"/>
                    <a:pt x="2" y="276"/>
                    <a:pt x="2" y="274"/>
                  </a:cubicBezTo>
                  <a:cubicBezTo>
                    <a:pt x="12" y="184"/>
                    <a:pt x="9" y="9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2749" y="3535"/>
              <a:ext cx="25" cy="763"/>
            </a:xfrm>
            <a:custGeom>
              <a:avLst/>
              <a:gdLst>
                <a:gd name="T0" fmla="*/ 4 w 9"/>
                <a:gd name="T1" fmla="*/ 0 h 281"/>
                <a:gd name="T2" fmla="*/ 3 w 9"/>
                <a:gd name="T3" fmla="*/ 0 h 281"/>
                <a:gd name="T4" fmla="*/ 2 w 9"/>
                <a:gd name="T5" fmla="*/ 279 h 281"/>
                <a:gd name="T6" fmla="*/ 5 w 9"/>
                <a:gd name="T7" fmla="*/ 279 h 281"/>
                <a:gd name="T8" fmla="*/ 4 w 9"/>
                <a:gd name="T9" fmla="*/ 0 h 281"/>
              </a:gdLst>
              <a:ahLst/>
              <a:cxnLst>
                <a:cxn ang="0">
                  <a:pos x="T0" y="T1"/>
                </a:cxn>
                <a:cxn ang="0">
                  <a:pos x="T2" y="T3"/>
                </a:cxn>
                <a:cxn ang="0">
                  <a:pos x="T4" y="T5"/>
                </a:cxn>
                <a:cxn ang="0">
                  <a:pos x="T6" y="T7"/>
                </a:cxn>
                <a:cxn ang="0">
                  <a:pos x="T8" y="T9"/>
                </a:cxn>
              </a:cxnLst>
              <a:rect l="0" t="0" r="r" b="b"/>
              <a:pathLst>
                <a:path w="9" h="281">
                  <a:moveTo>
                    <a:pt x="4" y="0"/>
                  </a:moveTo>
                  <a:cubicBezTo>
                    <a:pt x="4" y="0"/>
                    <a:pt x="3" y="0"/>
                    <a:pt x="3" y="0"/>
                  </a:cubicBezTo>
                  <a:cubicBezTo>
                    <a:pt x="2" y="93"/>
                    <a:pt x="0" y="186"/>
                    <a:pt x="2" y="279"/>
                  </a:cubicBezTo>
                  <a:cubicBezTo>
                    <a:pt x="2" y="281"/>
                    <a:pt x="5" y="281"/>
                    <a:pt x="5" y="279"/>
                  </a:cubicBezTo>
                  <a:cubicBezTo>
                    <a:pt x="9" y="187"/>
                    <a:pt x="8" y="93"/>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2793" y="3537"/>
              <a:ext cx="27" cy="739"/>
            </a:xfrm>
            <a:custGeom>
              <a:avLst/>
              <a:gdLst>
                <a:gd name="T0" fmla="*/ 9 w 10"/>
                <a:gd name="T1" fmla="*/ 1 h 272"/>
                <a:gd name="T2" fmla="*/ 8 w 10"/>
                <a:gd name="T3" fmla="*/ 1 h 272"/>
                <a:gd name="T4" fmla="*/ 4 w 10"/>
                <a:gd name="T5" fmla="*/ 270 h 272"/>
                <a:gd name="T6" fmla="*/ 6 w 10"/>
                <a:gd name="T7" fmla="*/ 270 h 272"/>
                <a:gd name="T8" fmla="*/ 9 w 10"/>
                <a:gd name="T9" fmla="*/ 1 h 272"/>
              </a:gdLst>
              <a:ahLst/>
              <a:cxnLst>
                <a:cxn ang="0">
                  <a:pos x="T0" y="T1"/>
                </a:cxn>
                <a:cxn ang="0">
                  <a:pos x="T2" y="T3"/>
                </a:cxn>
                <a:cxn ang="0">
                  <a:pos x="T4" y="T5"/>
                </a:cxn>
                <a:cxn ang="0">
                  <a:pos x="T6" y="T7"/>
                </a:cxn>
                <a:cxn ang="0">
                  <a:pos x="T8" y="T9"/>
                </a:cxn>
              </a:cxnLst>
              <a:rect l="0" t="0" r="r" b="b"/>
              <a:pathLst>
                <a:path w="10" h="272">
                  <a:moveTo>
                    <a:pt x="9" y="1"/>
                  </a:moveTo>
                  <a:cubicBezTo>
                    <a:pt x="9" y="0"/>
                    <a:pt x="8" y="0"/>
                    <a:pt x="8" y="1"/>
                  </a:cubicBezTo>
                  <a:cubicBezTo>
                    <a:pt x="3" y="90"/>
                    <a:pt x="0" y="181"/>
                    <a:pt x="4" y="270"/>
                  </a:cubicBezTo>
                  <a:cubicBezTo>
                    <a:pt x="4" y="272"/>
                    <a:pt x="6" y="272"/>
                    <a:pt x="6" y="270"/>
                  </a:cubicBezTo>
                  <a:cubicBezTo>
                    <a:pt x="10" y="180"/>
                    <a:pt x="8" y="9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2857" y="3529"/>
              <a:ext cx="33" cy="758"/>
            </a:xfrm>
            <a:custGeom>
              <a:avLst/>
              <a:gdLst>
                <a:gd name="T0" fmla="*/ 4 w 12"/>
                <a:gd name="T1" fmla="*/ 1 h 279"/>
                <a:gd name="T2" fmla="*/ 2 w 12"/>
                <a:gd name="T3" fmla="*/ 1 h 279"/>
                <a:gd name="T4" fmla="*/ 4 w 12"/>
                <a:gd name="T5" fmla="*/ 139 h 279"/>
                <a:gd name="T6" fmla="*/ 0 w 12"/>
                <a:gd name="T7" fmla="*/ 277 h 279"/>
                <a:gd name="T8" fmla="*/ 4 w 12"/>
                <a:gd name="T9" fmla="*/ 277 h 279"/>
                <a:gd name="T10" fmla="*/ 4 w 12"/>
                <a:gd name="T11" fmla="*/ 1 h 279"/>
              </a:gdLst>
              <a:ahLst/>
              <a:cxnLst>
                <a:cxn ang="0">
                  <a:pos x="T0" y="T1"/>
                </a:cxn>
                <a:cxn ang="0">
                  <a:pos x="T2" y="T3"/>
                </a:cxn>
                <a:cxn ang="0">
                  <a:pos x="T4" y="T5"/>
                </a:cxn>
                <a:cxn ang="0">
                  <a:pos x="T6" y="T7"/>
                </a:cxn>
                <a:cxn ang="0">
                  <a:pos x="T8" y="T9"/>
                </a:cxn>
                <a:cxn ang="0">
                  <a:pos x="T10" y="T11"/>
                </a:cxn>
              </a:cxnLst>
              <a:rect l="0" t="0" r="r" b="b"/>
              <a:pathLst>
                <a:path w="12" h="279">
                  <a:moveTo>
                    <a:pt x="4" y="1"/>
                  </a:moveTo>
                  <a:cubicBezTo>
                    <a:pt x="4" y="0"/>
                    <a:pt x="2" y="0"/>
                    <a:pt x="2" y="1"/>
                  </a:cubicBezTo>
                  <a:cubicBezTo>
                    <a:pt x="3" y="47"/>
                    <a:pt x="4" y="93"/>
                    <a:pt x="4" y="139"/>
                  </a:cubicBezTo>
                  <a:cubicBezTo>
                    <a:pt x="4" y="185"/>
                    <a:pt x="1" y="231"/>
                    <a:pt x="0" y="277"/>
                  </a:cubicBezTo>
                  <a:cubicBezTo>
                    <a:pt x="0" y="279"/>
                    <a:pt x="3" y="279"/>
                    <a:pt x="4" y="277"/>
                  </a:cubicBezTo>
                  <a:cubicBezTo>
                    <a:pt x="12" y="186"/>
                    <a:pt x="10" y="9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2912" y="3521"/>
              <a:ext cx="18" cy="793"/>
            </a:xfrm>
            <a:custGeom>
              <a:avLst/>
              <a:gdLst>
                <a:gd name="T0" fmla="*/ 5 w 7"/>
                <a:gd name="T1" fmla="*/ 282 h 292"/>
                <a:gd name="T2" fmla="*/ 7 w 7"/>
                <a:gd name="T3" fmla="*/ 281 h 292"/>
                <a:gd name="T4" fmla="*/ 7 w 7"/>
                <a:gd name="T5" fmla="*/ 273 h 292"/>
                <a:gd name="T6" fmla="*/ 7 w 7"/>
                <a:gd name="T7" fmla="*/ 253 h 292"/>
                <a:gd name="T8" fmla="*/ 7 w 7"/>
                <a:gd name="T9" fmla="*/ 217 h 292"/>
                <a:gd name="T10" fmla="*/ 6 w 7"/>
                <a:gd name="T11" fmla="*/ 145 h 292"/>
                <a:gd name="T12" fmla="*/ 2 w 7"/>
                <a:gd name="T13" fmla="*/ 1 h 292"/>
                <a:gd name="T14" fmla="*/ 0 w 7"/>
                <a:gd name="T15" fmla="*/ 1 h 292"/>
                <a:gd name="T16" fmla="*/ 3 w 7"/>
                <a:gd name="T17" fmla="*/ 289 h 292"/>
                <a:gd name="T18" fmla="*/ 7 w 7"/>
                <a:gd name="T19" fmla="*/ 289 h 292"/>
                <a:gd name="T20" fmla="*/ 7 w 7"/>
                <a:gd name="T21" fmla="*/ 284 h 292"/>
                <a:gd name="T22" fmla="*/ 5 w 7"/>
                <a:gd name="T23" fmla="*/ 28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292">
                  <a:moveTo>
                    <a:pt x="5" y="282"/>
                  </a:moveTo>
                  <a:cubicBezTo>
                    <a:pt x="6" y="282"/>
                    <a:pt x="6" y="282"/>
                    <a:pt x="7" y="281"/>
                  </a:cubicBezTo>
                  <a:cubicBezTo>
                    <a:pt x="7" y="273"/>
                    <a:pt x="7" y="273"/>
                    <a:pt x="7" y="273"/>
                  </a:cubicBezTo>
                  <a:cubicBezTo>
                    <a:pt x="7" y="267"/>
                    <a:pt x="7" y="260"/>
                    <a:pt x="7" y="253"/>
                  </a:cubicBezTo>
                  <a:cubicBezTo>
                    <a:pt x="7" y="241"/>
                    <a:pt x="7" y="229"/>
                    <a:pt x="7" y="217"/>
                  </a:cubicBezTo>
                  <a:cubicBezTo>
                    <a:pt x="6" y="193"/>
                    <a:pt x="6" y="169"/>
                    <a:pt x="6" y="145"/>
                  </a:cubicBezTo>
                  <a:cubicBezTo>
                    <a:pt x="5" y="97"/>
                    <a:pt x="5" y="49"/>
                    <a:pt x="2" y="1"/>
                  </a:cubicBezTo>
                  <a:cubicBezTo>
                    <a:pt x="2" y="0"/>
                    <a:pt x="0" y="0"/>
                    <a:pt x="0" y="1"/>
                  </a:cubicBezTo>
                  <a:cubicBezTo>
                    <a:pt x="0" y="97"/>
                    <a:pt x="2" y="193"/>
                    <a:pt x="3" y="289"/>
                  </a:cubicBezTo>
                  <a:cubicBezTo>
                    <a:pt x="3" y="292"/>
                    <a:pt x="6" y="292"/>
                    <a:pt x="7" y="289"/>
                  </a:cubicBezTo>
                  <a:cubicBezTo>
                    <a:pt x="7" y="287"/>
                    <a:pt x="7" y="286"/>
                    <a:pt x="7" y="284"/>
                  </a:cubicBezTo>
                  <a:cubicBezTo>
                    <a:pt x="7" y="283"/>
                    <a:pt x="6" y="282"/>
                    <a:pt x="5" y="2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p:nvPr/>
          </p:nvSpPr>
          <p:spPr bwMode="auto">
            <a:xfrm>
              <a:off x="2966" y="3521"/>
              <a:ext cx="67" cy="766"/>
            </a:xfrm>
            <a:custGeom>
              <a:avLst/>
              <a:gdLst>
                <a:gd name="T0" fmla="*/ 2 w 25"/>
                <a:gd name="T1" fmla="*/ 1 h 282"/>
                <a:gd name="T2" fmla="*/ 0 w 25"/>
                <a:gd name="T3" fmla="*/ 1 h 282"/>
                <a:gd name="T4" fmla="*/ 13 w 25"/>
                <a:gd name="T5" fmla="*/ 140 h 282"/>
                <a:gd name="T6" fmla="*/ 14 w 25"/>
                <a:gd name="T7" fmla="*/ 280 h 282"/>
                <a:gd name="T8" fmla="*/ 17 w 25"/>
                <a:gd name="T9" fmla="*/ 280 h 282"/>
                <a:gd name="T10" fmla="*/ 2 w 25"/>
                <a:gd name="T11" fmla="*/ 1 h 282"/>
              </a:gdLst>
              <a:ahLst/>
              <a:cxnLst>
                <a:cxn ang="0">
                  <a:pos x="T0" y="T1"/>
                </a:cxn>
                <a:cxn ang="0">
                  <a:pos x="T2" y="T3"/>
                </a:cxn>
                <a:cxn ang="0">
                  <a:pos x="T4" y="T5"/>
                </a:cxn>
                <a:cxn ang="0">
                  <a:pos x="T6" y="T7"/>
                </a:cxn>
                <a:cxn ang="0">
                  <a:pos x="T8" y="T9"/>
                </a:cxn>
                <a:cxn ang="0">
                  <a:pos x="T10" y="T11"/>
                </a:cxn>
              </a:cxnLst>
              <a:rect l="0" t="0" r="r" b="b"/>
              <a:pathLst>
                <a:path w="25" h="282">
                  <a:moveTo>
                    <a:pt x="2" y="1"/>
                  </a:moveTo>
                  <a:cubicBezTo>
                    <a:pt x="2" y="0"/>
                    <a:pt x="0" y="0"/>
                    <a:pt x="0" y="1"/>
                  </a:cubicBezTo>
                  <a:cubicBezTo>
                    <a:pt x="6" y="47"/>
                    <a:pt x="10" y="94"/>
                    <a:pt x="13" y="140"/>
                  </a:cubicBezTo>
                  <a:cubicBezTo>
                    <a:pt x="15" y="187"/>
                    <a:pt x="13" y="233"/>
                    <a:pt x="14" y="280"/>
                  </a:cubicBezTo>
                  <a:cubicBezTo>
                    <a:pt x="14" y="282"/>
                    <a:pt x="17" y="282"/>
                    <a:pt x="17" y="280"/>
                  </a:cubicBezTo>
                  <a:cubicBezTo>
                    <a:pt x="25" y="188"/>
                    <a:pt x="17" y="9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3025" y="3521"/>
              <a:ext cx="54" cy="772"/>
            </a:xfrm>
            <a:custGeom>
              <a:avLst/>
              <a:gdLst>
                <a:gd name="T0" fmla="*/ 1 w 20"/>
                <a:gd name="T1" fmla="*/ 1 h 284"/>
                <a:gd name="T2" fmla="*/ 0 w 20"/>
                <a:gd name="T3" fmla="*/ 1 h 284"/>
                <a:gd name="T4" fmla="*/ 16 w 20"/>
                <a:gd name="T5" fmla="*/ 281 h 284"/>
                <a:gd name="T6" fmla="*/ 19 w 20"/>
                <a:gd name="T7" fmla="*/ 281 h 284"/>
                <a:gd name="T8" fmla="*/ 1 w 20"/>
                <a:gd name="T9" fmla="*/ 1 h 284"/>
              </a:gdLst>
              <a:ahLst/>
              <a:cxnLst>
                <a:cxn ang="0">
                  <a:pos x="T0" y="T1"/>
                </a:cxn>
                <a:cxn ang="0">
                  <a:pos x="T2" y="T3"/>
                </a:cxn>
                <a:cxn ang="0">
                  <a:pos x="T4" y="T5"/>
                </a:cxn>
                <a:cxn ang="0">
                  <a:pos x="T6" y="T7"/>
                </a:cxn>
                <a:cxn ang="0">
                  <a:pos x="T8" y="T9"/>
                </a:cxn>
              </a:cxnLst>
              <a:rect l="0" t="0" r="r" b="b"/>
              <a:pathLst>
                <a:path w="20" h="284">
                  <a:moveTo>
                    <a:pt x="1" y="1"/>
                  </a:moveTo>
                  <a:cubicBezTo>
                    <a:pt x="1" y="0"/>
                    <a:pt x="0" y="0"/>
                    <a:pt x="0" y="1"/>
                  </a:cubicBezTo>
                  <a:cubicBezTo>
                    <a:pt x="11" y="94"/>
                    <a:pt x="17" y="188"/>
                    <a:pt x="16" y="281"/>
                  </a:cubicBezTo>
                  <a:cubicBezTo>
                    <a:pt x="16" y="284"/>
                    <a:pt x="19" y="284"/>
                    <a:pt x="19" y="281"/>
                  </a:cubicBezTo>
                  <a:cubicBezTo>
                    <a:pt x="20" y="188"/>
                    <a:pt x="15" y="9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a:spLocks noEditPoints="1"/>
            </p:cNvSpPr>
            <p:nvPr/>
          </p:nvSpPr>
          <p:spPr bwMode="auto">
            <a:xfrm>
              <a:off x="3139" y="3793"/>
              <a:ext cx="208" cy="508"/>
            </a:xfrm>
            <a:custGeom>
              <a:avLst/>
              <a:gdLst>
                <a:gd name="T0" fmla="*/ 74 w 77"/>
                <a:gd name="T1" fmla="*/ 160 h 187"/>
                <a:gd name="T2" fmla="*/ 70 w 77"/>
                <a:gd name="T3" fmla="*/ 37 h 187"/>
                <a:gd name="T4" fmla="*/ 67 w 77"/>
                <a:gd name="T5" fmla="*/ 13 h 187"/>
                <a:gd name="T6" fmla="*/ 37 w 77"/>
                <a:gd name="T7" fmla="*/ 13 h 187"/>
                <a:gd name="T8" fmla="*/ 19 w 77"/>
                <a:gd name="T9" fmla="*/ 13 h 187"/>
                <a:gd name="T10" fmla="*/ 19 w 77"/>
                <a:gd name="T11" fmla="*/ 38 h 187"/>
                <a:gd name="T12" fmla="*/ 20 w 77"/>
                <a:gd name="T13" fmla="*/ 55 h 187"/>
                <a:gd name="T14" fmla="*/ 20 w 77"/>
                <a:gd name="T15" fmla="*/ 72 h 187"/>
                <a:gd name="T16" fmla="*/ 0 w 77"/>
                <a:gd name="T17" fmla="*/ 1 h 187"/>
                <a:gd name="T18" fmla="*/ 6 w 77"/>
                <a:gd name="T19" fmla="*/ 119 h 187"/>
                <a:gd name="T20" fmla="*/ 7 w 77"/>
                <a:gd name="T21" fmla="*/ 142 h 187"/>
                <a:gd name="T22" fmla="*/ 8 w 77"/>
                <a:gd name="T23" fmla="*/ 160 h 187"/>
                <a:gd name="T24" fmla="*/ 9 w 77"/>
                <a:gd name="T25" fmla="*/ 175 h 187"/>
                <a:gd name="T26" fmla="*/ 38 w 77"/>
                <a:gd name="T27" fmla="*/ 176 h 187"/>
                <a:gd name="T28" fmla="*/ 69 w 77"/>
                <a:gd name="T29" fmla="*/ 175 h 187"/>
                <a:gd name="T30" fmla="*/ 75 w 77"/>
                <a:gd name="T31" fmla="*/ 183 h 187"/>
                <a:gd name="T32" fmla="*/ 75 w 77"/>
                <a:gd name="T33" fmla="*/ 174 h 187"/>
                <a:gd name="T34" fmla="*/ 61 w 77"/>
                <a:gd name="T35" fmla="*/ 139 h 187"/>
                <a:gd name="T36" fmla="*/ 61 w 77"/>
                <a:gd name="T37" fmla="*/ 135 h 187"/>
                <a:gd name="T38" fmla="*/ 68 w 77"/>
                <a:gd name="T39" fmla="*/ 110 h 187"/>
                <a:gd name="T40" fmla="*/ 68 w 77"/>
                <a:gd name="T41" fmla="*/ 94 h 187"/>
                <a:gd name="T42" fmla="*/ 56 w 77"/>
                <a:gd name="T43" fmla="*/ 38 h 187"/>
                <a:gd name="T44" fmla="*/ 55 w 77"/>
                <a:gd name="T45" fmla="*/ 34 h 187"/>
                <a:gd name="T46" fmla="*/ 37 w 77"/>
                <a:gd name="T47" fmla="*/ 17 h 187"/>
                <a:gd name="T48" fmla="*/ 37 w 77"/>
                <a:gd name="T49" fmla="*/ 17 h 187"/>
                <a:gd name="T50" fmla="*/ 22 w 77"/>
                <a:gd name="T51" fmla="*/ 57 h 187"/>
                <a:gd name="T52" fmla="*/ 37 w 77"/>
                <a:gd name="T53" fmla="*/ 40 h 187"/>
                <a:gd name="T54" fmla="*/ 37 w 77"/>
                <a:gd name="T55" fmla="*/ 93 h 187"/>
                <a:gd name="T56" fmla="*/ 37 w 77"/>
                <a:gd name="T57" fmla="*/ 74 h 187"/>
                <a:gd name="T58" fmla="*/ 24 w 77"/>
                <a:gd name="T59" fmla="*/ 97 h 187"/>
                <a:gd name="T60" fmla="*/ 26 w 77"/>
                <a:gd name="T61" fmla="*/ 139 h 187"/>
                <a:gd name="T62" fmla="*/ 38 w 77"/>
                <a:gd name="T63" fmla="*/ 142 h 187"/>
                <a:gd name="T64" fmla="*/ 9 w 77"/>
                <a:gd name="T65" fmla="*/ 96 h 187"/>
                <a:gd name="T66" fmla="*/ 21 w 77"/>
                <a:gd name="T67" fmla="*/ 95 h 187"/>
                <a:gd name="T68" fmla="*/ 21 w 77"/>
                <a:gd name="T69" fmla="*/ 117 h 187"/>
                <a:gd name="T70" fmla="*/ 22 w 77"/>
                <a:gd name="T71" fmla="*/ 120 h 187"/>
                <a:gd name="T72" fmla="*/ 11 w 77"/>
                <a:gd name="T73" fmla="*/ 142 h 187"/>
                <a:gd name="T74" fmla="*/ 11 w 77"/>
                <a:gd name="T75" fmla="*/ 142 h 187"/>
                <a:gd name="T76" fmla="*/ 24 w 77"/>
                <a:gd name="T77" fmla="*/ 171 h 187"/>
                <a:gd name="T78" fmla="*/ 25 w 77"/>
                <a:gd name="T79" fmla="*/ 161 h 187"/>
                <a:gd name="T80" fmla="*/ 39 w 77"/>
                <a:gd name="T81" fmla="*/ 17 h 187"/>
                <a:gd name="T82" fmla="*/ 39 w 77"/>
                <a:gd name="T83" fmla="*/ 17 h 187"/>
                <a:gd name="T84" fmla="*/ 40 w 77"/>
                <a:gd name="T85" fmla="*/ 52 h 187"/>
                <a:gd name="T86" fmla="*/ 54 w 77"/>
                <a:gd name="T87" fmla="*/ 70 h 187"/>
                <a:gd name="T88" fmla="*/ 54 w 77"/>
                <a:gd name="T89" fmla="*/ 74 h 187"/>
                <a:gd name="T90" fmla="*/ 41 w 77"/>
                <a:gd name="T91" fmla="*/ 96 h 187"/>
                <a:gd name="T92" fmla="*/ 41 w 77"/>
                <a:gd name="T93" fmla="*/ 96 h 187"/>
                <a:gd name="T94" fmla="*/ 41 w 77"/>
                <a:gd name="T95" fmla="*/ 137 h 187"/>
                <a:gd name="T96" fmla="*/ 57 w 77"/>
                <a:gd name="T97" fmla="*/ 156 h 187"/>
                <a:gd name="T98" fmla="*/ 41 w 77"/>
                <a:gd name="T99" fmla="*/ 161 h 187"/>
                <a:gd name="T100" fmla="*/ 57 w 77"/>
                <a:gd name="T101" fmla="*/ 54 h 187"/>
                <a:gd name="T102" fmla="*/ 57 w 77"/>
                <a:gd name="T103" fmla="*/ 54 h 187"/>
                <a:gd name="T104" fmla="*/ 60 w 77"/>
                <a:gd name="T105" fmla="*/ 91 h 187"/>
                <a:gd name="T106" fmla="*/ 60 w 77"/>
                <a:gd name="T107" fmla="*/ 15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 h="187">
                  <a:moveTo>
                    <a:pt x="75" y="174"/>
                  </a:moveTo>
                  <a:cubicBezTo>
                    <a:pt x="77" y="174"/>
                    <a:pt x="77" y="171"/>
                    <a:pt x="75" y="171"/>
                  </a:cubicBezTo>
                  <a:cubicBezTo>
                    <a:pt x="74" y="171"/>
                    <a:pt x="74" y="171"/>
                    <a:pt x="74" y="171"/>
                  </a:cubicBezTo>
                  <a:cubicBezTo>
                    <a:pt x="74" y="166"/>
                    <a:pt x="74" y="161"/>
                    <a:pt x="74" y="160"/>
                  </a:cubicBezTo>
                  <a:cubicBezTo>
                    <a:pt x="73" y="154"/>
                    <a:pt x="73" y="147"/>
                    <a:pt x="73" y="141"/>
                  </a:cubicBezTo>
                  <a:cubicBezTo>
                    <a:pt x="72" y="127"/>
                    <a:pt x="72" y="113"/>
                    <a:pt x="71" y="99"/>
                  </a:cubicBezTo>
                  <a:cubicBezTo>
                    <a:pt x="70" y="78"/>
                    <a:pt x="69" y="58"/>
                    <a:pt x="68" y="37"/>
                  </a:cubicBezTo>
                  <a:cubicBezTo>
                    <a:pt x="69" y="37"/>
                    <a:pt x="69" y="37"/>
                    <a:pt x="70" y="37"/>
                  </a:cubicBezTo>
                  <a:cubicBezTo>
                    <a:pt x="71" y="37"/>
                    <a:pt x="71" y="34"/>
                    <a:pt x="69" y="34"/>
                  </a:cubicBezTo>
                  <a:cubicBezTo>
                    <a:pt x="69" y="34"/>
                    <a:pt x="69" y="34"/>
                    <a:pt x="68" y="34"/>
                  </a:cubicBezTo>
                  <a:cubicBezTo>
                    <a:pt x="68" y="28"/>
                    <a:pt x="68" y="22"/>
                    <a:pt x="67" y="16"/>
                  </a:cubicBezTo>
                  <a:cubicBezTo>
                    <a:pt x="69" y="16"/>
                    <a:pt x="68" y="13"/>
                    <a:pt x="67" y="13"/>
                  </a:cubicBezTo>
                  <a:cubicBezTo>
                    <a:pt x="58" y="12"/>
                    <a:pt x="48" y="12"/>
                    <a:pt x="39" y="13"/>
                  </a:cubicBezTo>
                  <a:cubicBezTo>
                    <a:pt x="39" y="11"/>
                    <a:pt x="39" y="10"/>
                    <a:pt x="39" y="8"/>
                  </a:cubicBezTo>
                  <a:cubicBezTo>
                    <a:pt x="39" y="7"/>
                    <a:pt x="37" y="7"/>
                    <a:pt x="37" y="8"/>
                  </a:cubicBezTo>
                  <a:cubicBezTo>
                    <a:pt x="37" y="10"/>
                    <a:pt x="37" y="11"/>
                    <a:pt x="37" y="13"/>
                  </a:cubicBezTo>
                  <a:cubicBezTo>
                    <a:pt x="32" y="13"/>
                    <a:pt x="26" y="13"/>
                    <a:pt x="20" y="13"/>
                  </a:cubicBezTo>
                  <a:cubicBezTo>
                    <a:pt x="20" y="11"/>
                    <a:pt x="20" y="10"/>
                    <a:pt x="20" y="8"/>
                  </a:cubicBezTo>
                  <a:cubicBezTo>
                    <a:pt x="20" y="7"/>
                    <a:pt x="18" y="7"/>
                    <a:pt x="18" y="8"/>
                  </a:cubicBezTo>
                  <a:cubicBezTo>
                    <a:pt x="18" y="10"/>
                    <a:pt x="19" y="12"/>
                    <a:pt x="19" y="13"/>
                  </a:cubicBezTo>
                  <a:cubicBezTo>
                    <a:pt x="15" y="13"/>
                    <a:pt x="12" y="13"/>
                    <a:pt x="9" y="13"/>
                  </a:cubicBezTo>
                  <a:cubicBezTo>
                    <a:pt x="8" y="13"/>
                    <a:pt x="8" y="16"/>
                    <a:pt x="9" y="16"/>
                  </a:cubicBezTo>
                  <a:cubicBezTo>
                    <a:pt x="12" y="16"/>
                    <a:pt x="16" y="16"/>
                    <a:pt x="19" y="16"/>
                  </a:cubicBezTo>
                  <a:cubicBezTo>
                    <a:pt x="19" y="23"/>
                    <a:pt x="19" y="31"/>
                    <a:pt x="19" y="38"/>
                  </a:cubicBezTo>
                  <a:cubicBezTo>
                    <a:pt x="15" y="38"/>
                    <a:pt x="12" y="39"/>
                    <a:pt x="8" y="39"/>
                  </a:cubicBezTo>
                  <a:cubicBezTo>
                    <a:pt x="7" y="39"/>
                    <a:pt x="7" y="41"/>
                    <a:pt x="8" y="41"/>
                  </a:cubicBezTo>
                  <a:cubicBezTo>
                    <a:pt x="12" y="41"/>
                    <a:pt x="15" y="41"/>
                    <a:pt x="19" y="41"/>
                  </a:cubicBezTo>
                  <a:cubicBezTo>
                    <a:pt x="19" y="46"/>
                    <a:pt x="19" y="50"/>
                    <a:pt x="20" y="55"/>
                  </a:cubicBezTo>
                  <a:cubicBezTo>
                    <a:pt x="18" y="55"/>
                    <a:pt x="16" y="56"/>
                    <a:pt x="14" y="56"/>
                  </a:cubicBezTo>
                  <a:cubicBezTo>
                    <a:pt x="13" y="56"/>
                    <a:pt x="14" y="58"/>
                    <a:pt x="15" y="58"/>
                  </a:cubicBezTo>
                  <a:cubicBezTo>
                    <a:pt x="16" y="57"/>
                    <a:pt x="18" y="57"/>
                    <a:pt x="20" y="57"/>
                  </a:cubicBezTo>
                  <a:cubicBezTo>
                    <a:pt x="20" y="62"/>
                    <a:pt x="20" y="67"/>
                    <a:pt x="20" y="72"/>
                  </a:cubicBezTo>
                  <a:cubicBezTo>
                    <a:pt x="16" y="72"/>
                    <a:pt x="12" y="73"/>
                    <a:pt x="8" y="73"/>
                  </a:cubicBezTo>
                  <a:cubicBezTo>
                    <a:pt x="8" y="73"/>
                    <a:pt x="8" y="73"/>
                    <a:pt x="7" y="73"/>
                  </a:cubicBezTo>
                  <a:cubicBezTo>
                    <a:pt x="6" y="49"/>
                    <a:pt x="4" y="25"/>
                    <a:pt x="1" y="1"/>
                  </a:cubicBezTo>
                  <a:cubicBezTo>
                    <a:pt x="1" y="0"/>
                    <a:pt x="0" y="0"/>
                    <a:pt x="0" y="1"/>
                  </a:cubicBezTo>
                  <a:cubicBezTo>
                    <a:pt x="2" y="40"/>
                    <a:pt x="4" y="79"/>
                    <a:pt x="6" y="118"/>
                  </a:cubicBezTo>
                  <a:cubicBezTo>
                    <a:pt x="6" y="118"/>
                    <a:pt x="6" y="118"/>
                    <a:pt x="5" y="118"/>
                  </a:cubicBezTo>
                  <a:cubicBezTo>
                    <a:pt x="4" y="118"/>
                    <a:pt x="4" y="119"/>
                    <a:pt x="5" y="119"/>
                  </a:cubicBezTo>
                  <a:cubicBezTo>
                    <a:pt x="6" y="119"/>
                    <a:pt x="6" y="119"/>
                    <a:pt x="6" y="119"/>
                  </a:cubicBezTo>
                  <a:cubicBezTo>
                    <a:pt x="6" y="126"/>
                    <a:pt x="7" y="133"/>
                    <a:pt x="7" y="140"/>
                  </a:cubicBezTo>
                  <a:cubicBezTo>
                    <a:pt x="7" y="140"/>
                    <a:pt x="6" y="140"/>
                    <a:pt x="5" y="141"/>
                  </a:cubicBezTo>
                  <a:cubicBezTo>
                    <a:pt x="4" y="141"/>
                    <a:pt x="4" y="142"/>
                    <a:pt x="5" y="142"/>
                  </a:cubicBezTo>
                  <a:cubicBezTo>
                    <a:pt x="6" y="142"/>
                    <a:pt x="7" y="142"/>
                    <a:pt x="7" y="142"/>
                  </a:cubicBezTo>
                  <a:cubicBezTo>
                    <a:pt x="8" y="148"/>
                    <a:pt x="8" y="153"/>
                    <a:pt x="8" y="159"/>
                  </a:cubicBezTo>
                  <a:cubicBezTo>
                    <a:pt x="8" y="159"/>
                    <a:pt x="7" y="159"/>
                    <a:pt x="7" y="159"/>
                  </a:cubicBezTo>
                  <a:cubicBezTo>
                    <a:pt x="6" y="159"/>
                    <a:pt x="6" y="160"/>
                    <a:pt x="7" y="160"/>
                  </a:cubicBezTo>
                  <a:cubicBezTo>
                    <a:pt x="7" y="160"/>
                    <a:pt x="8" y="160"/>
                    <a:pt x="8" y="160"/>
                  </a:cubicBezTo>
                  <a:cubicBezTo>
                    <a:pt x="8" y="165"/>
                    <a:pt x="9" y="169"/>
                    <a:pt x="9" y="173"/>
                  </a:cubicBezTo>
                  <a:cubicBezTo>
                    <a:pt x="9" y="173"/>
                    <a:pt x="8" y="173"/>
                    <a:pt x="8" y="173"/>
                  </a:cubicBezTo>
                  <a:cubicBezTo>
                    <a:pt x="7" y="174"/>
                    <a:pt x="7" y="175"/>
                    <a:pt x="8" y="175"/>
                  </a:cubicBezTo>
                  <a:cubicBezTo>
                    <a:pt x="8" y="175"/>
                    <a:pt x="9" y="175"/>
                    <a:pt x="9" y="175"/>
                  </a:cubicBezTo>
                  <a:cubicBezTo>
                    <a:pt x="9" y="176"/>
                    <a:pt x="9" y="177"/>
                    <a:pt x="9" y="177"/>
                  </a:cubicBezTo>
                  <a:cubicBezTo>
                    <a:pt x="9" y="179"/>
                    <a:pt x="11" y="179"/>
                    <a:pt x="11" y="177"/>
                  </a:cubicBezTo>
                  <a:cubicBezTo>
                    <a:pt x="11" y="177"/>
                    <a:pt x="11" y="176"/>
                    <a:pt x="11" y="175"/>
                  </a:cubicBezTo>
                  <a:cubicBezTo>
                    <a:pt x="20" y="176"/>
                    <a:pt x="29" y="176"/>
                    <a:pt x="38" y="176"/>
                  </a:cubicBezTo>
                  <a:cubicBezTo>
                    <a:pt x="38" y="177"/>
                    <a:pt x="38" y="179"/>
                    <a:pt x="38" y="180"/>
                  </a:cubicBezTo>
                  <a:cubicBezTo>
                    <a:pt x="38" y="182"/>
                    <a:pt x="41" y="182"/>
                    <a:pt x="41" y="180"/>
                  </a:cubicBezTo>
                  <a:cubicBezTo>
                    <a:pt x="41" y="179"/>
                    <a:pt x="41" y="177"/>
                    <a:pt x="41" y="176"/>
                  </a:cubicBezTo>
                  <a:cubicBezTo>
                    <a:pt x="51" y="176"/>
                    <a:pt x="60" y="175"/>
                    <a:pt x="69" y="175"/>
                  </a:cubicBezTo>
                  <a:cubicBezTo>
                    <a:pt x="70" y="179"/>
                    <a:pt x="70" y="183"/>
                    <a:pt x="72" y="186"/>
                  </a:cubicBezTo>
                  <a:cubicBezTo>
                    <a:pt x="73" y="187"/>
                    <a:pt x="74" y="187"/>
                    <a:pt x="75" y="186"/>
                  </a:cubicBezTo>
                  <a:cubicBezTo>
                    <a:pt x="75" y="185"/>
                    <a:pt x="75" y="185"/>
                    <a:pt x="75" y="185"/>
                  </a:cubicBezTo>
                  <a:cubicBezTo>
                    <a:pt x="76" y="184"/>
                    <a:pt x="76" y="183"/>
                    <a:pt x="75" y="183"/>
                  </a:cubicBezTo>
                  <a:cubicBezTo>
                    <a:pt x="75" y="183"/>
                    <a:pt x="75" y="183"/>
                    <a:pt x="74" y="183"/>
                  </a:cubicBezTo>
                  <a:cubicBezTo>
                    <a:pt x="74" y="182"/>
                    <a:pt x="73" y="182"/>
                    <a:pt x="73" y="182"/>
                  </a:cubicBezTo>
                  <a:cubicBezTo>
                    <a:pt x="73" y="180"/>
                    <a:pt x="73" y="177"/>
                    <a:pt x="73" y="174"/>
                  </a:cubicBezTo>
                  <a:cubicBezTo>
                    <a:pt x="74" y="174"/>
                    <a:pt x="74" y="174"/>
                    <a:pt x="75" y="174"/>
                  </a:cubicBezTo>
                  <a:close/>
                  <a:moveTo>
                    <a:pt x="70" y="156"/>
                  </a:moveTo>
                  <a:cubicBezTo>
                    <a:pt x="70" y="156"/>
                    <a:pt x="70" y="155"/>
                    <a:pt x="69" y="155"/>
                  </a:cubicBezTo>
                  <a:cubicBezTo>
                    <a:pt x="66" y="156"/>
                    <a:pt x="63" y="156"/>
                    <a:pt x="61" y="156"/>
                  </a:cubicBezTo>
                  <a:cubicBezTo>
                    <a:pt x="61" y="150"/>
                    <a:pt x="61" y="145"/>
                    <a:pt x="61" y="139"/>
                  </a:cubicBezTo>
                  <a:cubicBezTo>
                    <a:pt x="64" y="138"/>
                    <a:pt x="66" y="138"/>
                    <a:pt x="69" y="137"/>
                  </a:cubicBezTo>
                  <a:cubicBezTo>
                    <a:pt x="69" y="143"/>
                    <a:pt x="70" y="149"/>
                    <a:pt x="70" y="156"/>
                  </a:cubicBezTo>
                  <a:close/>
                  <a:moveTo>
                    <a:pt x="69" y="135"/>
                  </a:moveTo>
                  <a:cubicBezTo>
                    <a:pt x="66" y="135"/>
                    <a:pt x="64" y="135"/>
                    <a:pt x="61" y="135"/>
                  </a:cubicBezTo>
                  <a:cubicBezTo>
                    <a:pt x="61" y="129"/>
                    <a:pt x="61" y="123"/>
                    <a:pt x="61" y="117"/>
                  </a:cubicBezTo>
                  <a:cubicBezTo>
                    <a:pt x="63" y="117"/>
                    <a:pt x="66" y="116"/>
                    <a:pt x="68" y="116"/>
                  </a:cubicBezTo>
                  <a:cubicBezTo>
                    <a:pt x="69" y="122"/>
                    <a:pt x="69" y="128"/>
                    <a:pt x="69" y="135"/>
                  </a:cubicBezTo>
                  <a:close/>
                  <a:moveTo>
                    <a:pt x="68" y="110"/>
                  </a:moveTo>
                  <a:cubicBezTo>
                    <a:pt x="68" y="111"/>
                    <a:pt x="68" y="112"/>
                    <a:pt x="68" y="113"/>
                  </a:cubicBezTo>
                  <a:cubicBezTo>
                    <a:pt x="66" y="113"/>
                    <a:pt x="63" y="113"/>
                    <a:pt x="61" y="114"/>
                  </a:cubicBezTo>
                  <a:cubicBezTo>
                    <a:pt x="60" y="107"/>
                    <a:pt x="60" y="101"/>
                    <a:pt x="60" y="94"/>
                  </a:cubicBezTo>
                  <a:cubicBezTo>
                    <a:pt x="63" y="94"/>
                    <a:pt x="65" y="94"/>
                    <a:pt x="68" y="94"/>
                  </a:cubicBezTo>
                  <a:cubicBezTo>
                    <a:pt x="68" y="99"/>
                    <a:pt x="68" y="105"/>
                    <a:pt x="68" y="110"/>
                  </a:cubicBezTo>
                  <a:close/>
                  <a:moveTo>
                    <a:pt x="67" y="51"/>
                  </a:moveTo>
                  <a:cubicBezTo>
                    <a:pt x="63" y="51"/>
                    <a:pt x="60" y="51"/>
                    <a:pt x="57" y="51"/>
                  </a:cubicBezTo>
                  <a:cubicBezTo>
                    <a:pt x="57" y="47"/>
                    <a:pt x="56" y="43"/>
                    <a:pt x="56" y="38"/>
                  </a:cubicBezTo>
                  <a:cubicBezTo>
                    <a:pt x="59" y="38"/>
                    <a:pt x="63" y="38"/>
                    <a:pt x="66" y="37"/>
                  </a:cubicBezTo>
                  <a:cubicBezTo>
                    <a:pt x="66" y="42"/>
                    <a:pt x="66" y="46"/>
                    <a:pt x="67" y="51"/>
                  </a:cubicBezTo>
                  <a:close/>
                  <a:moveTo>
                    <a:pt x="66" y="34"/>
                  </a:moveTo>
                  <a:cubicBezTo>
                    <a:pt x="63" y="34"/>
                    <a:pt x="59" y="34"/>
                    <a:pt x="55" y="34"/>
                  </a:cubicBezTo>
                  <a:cubicBezTo>
                    <a:pt x="55" y="29"/>
                    <a:pt x="54" y="23"/>
                    <a:pt x="53" y="17"/>
                  </a:cubicBezTo>
                  <a:cubicBezTo>
                    <a:pt x="57" y="17"/>
                    <a:pt x="62" y="17"/>
                    <a:pt x="66" y="16"/>
                  </a:cubicBezTo>
                  <a:cubicBezTo>
                    <a:pt x="66" y="22"/>
                    <a:pt x="66" y="28"/>
                    <a:pt x="66" y="34"/>
                  </a:cubicBezTo>
                  <a:close/>
                  <a:moveTo>
                    <a:pt x="37" y="17"/>
                  </a:moveTo>
                  <a:cubicBezTo>
                    <a:pt x="37" y="23"/>
                    <a:pt x="37" y="29"/>
                    <a:pt x="37" y="36"/>
                  </a:cubicBezTo>
                  <a:cubicBezTo>
                    <a:pt x="32" y="36"/>
                    <a:pt x="27" y="37"/>
                    <a:pt x="21" y="38"/>
                  </a:cubicBezTo>
                  <a:cubicBezTo>
                    <a:pt x="21" y="30"/>
                    <a:pt x="21" y="23"/>
                    <a:pt x="20" y="16"/>
                  </a:cubicBezTo>
                  <a:cubicBezTo>
                    <a:pt x="26" y="16"/>
                    <a:pt x="32" y="16"/>
                    <a:pt x="37" y="17"/>
                  </a:cubicBezTo>
                  <a:close/>
                  <a:moveTo>
                    <a:pt x="37" y="56"/>
                  </a:moveTo>
                  <a:cubicBezTo>
                    <a:pt x="37" y="61"/>
                    <a:pt x="37" y="66"/>
                    <a:pt x="37" y="71"/>
                  </a:cubicBezTo>
                  <a:cubicBezTo>
                    <a:pt x="32" y="71"/>
                    <a:pt x="28" y="71"/>
                    <a:pt x="23" y="72"/>
                  </a:cubicBezTo>
                  <a:cubicBezTo>
                    <a:pt x="23" y="67"/>
                    <a:pt x="23" y="62"/>
                    <a:pt x="22" y="57"/>
                  </a:cubicBezTo>
                  <a:cubicBezTo>
                    <a:pt x="27" y="56"/>
                    <a:pt x="32" y="56"/>
                    <a:pt x="37" y="56"/>
                  </a:cubicBezTo>
                  <a:close/>
                  <a:moveTo>
                    <a:pt x="22" y="54"/>
                  </a:moveTo>
                  <a:cubicBezTo>
                    <a:pt x="22" y="50"/>
                    <a:pt x="22" y="45"/>
                    <a:pt x="22" y="41"/>
                  </a:cubicBezTo>
                  <a:cubicBezTo>
                    <a:pt x="27" y="41"/>
                    <a:pt x="32" y="40"/>
                    <a:pt x="37" y="40"/>
                  </a:cubicBezTo>
                  <a:cubicBezTo>
                    <a:pt x="37" y="44"/>
                    <a:pt x="37" y="48"/>
                    <a:pt x="37" y="52"/>
                  </a:cubicBezTo>
                  <a:cubicBezTo>
                    <a:pt x="32" y="53"/>
                    <a:pt x="27" y="54"/>
                    <a:pt x="22" y="54"/>
                  </a:cubicBezTo>
                  <a:close/>
                  <a:moveTo>
                    <a:pt x="37" y="74"/>
                  </a:moveTo>
                  <a:cubicBezTo>
                    <a:pt x="37" y="80"/>
                    <a:pt x="37" y="87"/>
                    <a:pt x="37" y="93"/>
                  </a:cubicBezTo>
                  <a:cubicBezTo>
                    <a:pt x="33" y="93"/>
                    <a:pt x="28" y="94"/>
                    <a:pt x="24" y="94"/>
                  </a:cubicBezTo>
                  <a:cubicBezTo>
                    <a:pt x="24" y="93"/>
                    <a:pt x="24" y="91"/>
                    <a:pt x="24" y="89"/>
                  </a:cubicBezTo>
                  <a:cubicBezTo>
                    <a:pt x="23" y="84"/>
                    <a:pt x="23" y="79"/>
                    <a:pt x="23" y="74"/>
                  </a:cubicBezTo>
                  <a:cubicBezTo>
                    <a:pt x="28" y="74"/>
                    <a:pt x="32" y="74"/>
                    <a:pt x="37" y="74"/>
                  </a:cubicBezTo>
                  <a:close/>
                  <a:moveTo>
                    <a:pt x="37" y="96"/>
                  </a:moveTo>
                  <a:cubicBezTo>
                    <a:pt x="37" y="103"/>
                    <a:pt x="37" y="109"/>
                    <a:pt x="37" y="116"/>
                  </a:cubicBezTo>
                  <a:cubicBezTo>
                    <a:pt x="33" y="116"/>
                    <a:pt x="29" y="116"/>
                    <a:pt x="25" y="117"/>
                  </a:cubicBezTo>
                  <a:cubicBezTo>
                    <a:pt x="25" y="110"/>
                    <a:pt x="24" y="103"/>
                    <a:pt x="24" y="97"/>
                  </a:cubicBezTo>
                  <a:cubicBezTo>
                    <a:pt x="28" y="96"/>
                    <a:pt x="33" y="96"/>
                    <a:pt x="37" y="96"/>
                  </a:cubicBezTo>
                  <a:close/>
                  <a:moveTo>
                    <a:pt x="37" y="119"/>
                  </a:moveTo>
                  <a:cubicBezTo>
                    <a:pt x="38" y="125"/>
                    <a:pt x="38" y="131"/>
                    <a:pt x="38" y="137"/>
                  </a:cubicBezTo>
                  <a:cubicBezTo>
                    <a:pt x="34" y="138"/>
                    <a:pt x="30" y="138"/>
                    <a:pt x="26" y="139"/>
                  </a:cubicBezTo>
                  <a:cubicBezTo>
                    <a:pt x="26" y="132"/>
                    <a:pt x="26" y="126"/>
                    <a:pt x="25" y="120"/>
                  </a:cubicBezTo>
                  <a:cubicBezTo>
                    <a:pt x="29" y="119"/>
                    <a:pt x="33" y="119"/>
                    <a:pt x="37" y="119"/>
                  </a:cubicBezTo>
                  <a:close/>
                  <a:moveTo>
                    <a:pt x="26" y="142"/>
                  </a:moveTo>
                  <a:cubicBezTo>
                    <a:pt x="30" y="142"/>
                    <a:pt x="34" y="142"/>
                    <a:pt x="38" y="142"/>
                  </a:cubicBezTo>
                  <a:cubicBezTo>
                    <a:pt x="38" y="147"/>
                    <a:pt x="38" y="152"/>
                    <a:pt x="38" y="157"/>
                  </a:cubicBezTo>
                  <a:cubicBezTo>
                    <a:pt x="34" y="158"/>
                    <a:pt x="30" y="158"/>
                    <a:pt x="25" y="158"/>
                  </a:cubicBezTo>
                  <a:cubicBezTo>
                    <a:pt x="26" y="153"/>
                    <a:pt x="26" y="147"/>
                    <a:pt x="26" y="142"/>
                  </a:cubicBezTo>
                  <a:close/>
                  <a:moveTo>
                    <a:pt x="9" y="96"/>
                  </a:moveTo>
                  <a:cubicBezTo>
                    <a:pt x="9" y="89"/>
                    <a:pt x="8" y="82"/>
                    <a:pt x="8" y="75"/>
                  </a:cubicBezTo>
                  <a:cubicBezTo>
                    <a:pt x="8" y="75"/>
                    <a:pt x="8" y="75"/>
                    <a:pt x="8" y="75"/>
                  </a:cubicBezTo>
                  <a:cubicBezTo>
                    <a:pt x="12" y="74"/>
                    <a:pt x="16" y="74"/>
                    <a:pt x="20" y="74"/>
                  </a:cubicBezTo>
                  <a:cubicBezTo>
                    <a:pt x="20" y="81"/>
                    <a:pt x="20" y="88"/>
                    <a:pt x="21" y="95"/>
                  </a:cubicBezTo>
                  <a:cubicBezTo>
                    <a:pt x="17" y="95"/>
                    <a:pt x="13" y="95"/>
                    <a:pt x="9" y="96"/>
                  </a:cubicBezTo>
                  <a:close/>
                  <a:moveTo>
                    <a:pt x="9" y="97"/>
                  </a:moveTo>
                  <a:cubicBezTo>
                    <a:pt x="13" y="97"/>
                    <a:pt x="17" y="97"/>
                    <a:pt x="21" y="97"/>
                  </a:cubicBezTo>
                  <a:cubicBezTo>
                    <a:pt x="21" y="103"/>
                    <a:pt x="21" y="110"/>
                    <a:pt x="21" y="117"/>
                  </a:cubicBezTo>
                  <a:cubicBezTo>
                    <a:pt x="18" y="117"/>
                    <a:pt x="14" y="117"/>
                    <a:pt x="10" y="117"/>
                  </a:cubicBezTo>
                  <a:cubicBezTo>
                    <a:pt x="10" y="111"/>
                    <a:pt x="9" y="104"/>
                    <a:pt x="9" y="97"/>
                  </a:cubicBezTo>
                  <a:close/>
                  <a:moveTo>
                    <a:pt x="10" y="119"/>
                  </a:moveTo>
                  <a:cubicBezTo>
                    <a:pt x="14" y="120"/>
                    <a:pt x="18" y="120"/>
                    <a:pt x="22" y="120"/>
                  </a:cubicBezTo>
                  <a:cubicBezTo>
                    <a:pt x="22" y="126"/>
                    <a:pt x="22" y="132"/>
                    <a:pt x="22" y="139"/>
                  </a:cubicBezTo>
                  <a:cubicBezTo>
                    <a:pt x="19" y="139"/>
                    <a:pt x="15" y="140"/>
                    <a:pt x="11" y="140"/>
                  </a:cubicBezTo>
                  <a:cubicBezTo>
                    <a:pt x="11" y="133"/>
                    <a:pt x="10" y="126"/>
                    <a:pt x="10" y="119"/>
                  </a:cubicBezTo>
                  <a:close/>
                  <a:moveTo>
                    <a:pt x="11" y="142"/>
                  </a:moveTo>
                  <a:cubicBezTo>
                    <a:pt x="15" y="142"/>
                    <a:pt x="19" y="142"/>
                    <a:pt x="22" y="142"/>
                  </a:cubicBezTo>
                  <a:cubicBezTo>
                    <a:pt x="23" y="147"/>
                    <a:pt x="23" y="153"/>
                    <a:pt x="23" y="158"/>
                  </a:cubicBezTo>
                  <a:cubicBezTo>
                    <a:pt x="19" y="158"/>
                    <a:pt x="15" y="159"/>
                    <a:pt x="11" y="159"/>
                  </a:cubicBezTo>
                  <a:cubicBezTo>
                    <a:pt x="11" y="153"/>
                    <a:pt x="11" y="148"/>
                    <a:pt x="11" y="142"/>
                  </a:cubicBezTo>
                  <a:close/>
                  <a:moveTo>
                    <a:pt x="11" y="173"/>
                  </a:moveTo>
                  <a:cubicBezTo>
                    <a:pt x="11" y="169"/>
                    <a:pt x="11" y="165"/>
                    <a:pt x="11" y="161"/>
                  </a:cubicBezTo>
                  <a:cubicBezTo>
                    <a:pt x="15" y="161"/>
                    <a:pt x="19" y="161"/>
                    <a:pt x="23" y="161"/>
                  </a:cubicBezTo>
                  <a:cubicBezTo>
                    <a:pt x="24" y="164"/>
                    <a:pt x="24" y="167"/>
                    <a:pt x="24" y="171"/>
                  </a:cubicBezTo>
                  <a:cubicBezTo>
                    <a:pt x="24" y="172"/>
                    <a:pt x="27" y="172"/>
                    <a:pt x="27" y="171"/>
                  </a:cubicBezTo>
                  <a:cubicBezTo>
                    <a:pt x="27" y="170"/>
                    <a:pt x="26" y="169"/>
                    <a:pt x="26" y="168"/>
                  </a:cubicBezTo>
                  <a:cubicBezTo>
                    <a:pt x="26" y="167"/>
                    <a:pt x="25" y="166"/>
                    <a:pt x="24" y="168"/>
                  </a:cubicBezTo>
                  <a:cubicBezTo>
                    <a:pt x="25" y="165"/>
                    <a:pt x="25" y="163"/>
                    <a:pt x="25" y="161"/>
                  </a:cubicBezTo>
                  <a:cubicBezTo>
                    <a:pt x="29" y="161"/>
                    <a:pt x="34" y="161"/>
                    <a:pt x="38" y="161"/>
                  </a:cubicBezTo>
                  <a:cubicBezTo>
                    <a:pt x="38" y="164"/>
                    <a:pt x="38" y="168"/>
                    <a:pt x="38" y="171"/>
                  </a:cubicBezTo>
                  <a:cubicBezTo>
                    <a:pt x="29" y="172"/>
                    <a:pt x="20" y="172"/>
                    <a:pt x="11" y="173"/>
                  </a:cubicBezTo>
                  <a:close/>
                  <a:moveTo>
                    <a:pt x="39" y="17"/>
                  </a:moveTo>
                  <a:cubicBezTo>
                    <a:pt x="44" y="17"/>
                    <a:pt x="48" y="17"/>
                    <a:pt x="52" y="17"/>
                  </a:cubicBezTo>
                  <a:cubicBezTo>
                    <a:pt x="52" y="23"/>
                    <a:pt x="53" y="29"/>
                    <a:pt x="53" y="35"/>
                  </a:cubicBezTo>
                  <a:cubicBezTo>
                    <a:pt x="48" y="35"/>
                    <a:pt x="44" y="35"/>
                    <a:pt x="40" y="36"/>
                  </a:cubicBezTo>
                  <a:cubicBezTo>
                    <a:pt x="40" y="29"/>
                    <a:pt x="39" y="23"/>
                    <a:pt x="39" y="17"/>
                  </a:cubicBezTo>
                  <a:close/>
                  <a:moveTo>
                    <a:pt x="40" y="40"/>
                  </a:moveTo>
                  <a:cubicBezTo>
                    <a:pt x="44" y="40"/>
                    <a:pt x="49" y="39"/>
                    <a:pt x="53" y="39"/>
                  </a:cubicBezTo>
                  <a:cubicBezTo>
                    <a:pt x="53" y="43"/>
                    <a:pt x="53" y="47"/>
                    <a:pt x="54" y="51"/>
                  </a:cubicBezTo>
                  <a:cubicBezTo>
                    <a:pt x="49" y="51"/>
                    <a:pt x="45" y="52"/>
                    <a:pt x="40" y="52"/>
                  </a:cubicBezTo>
                  <a:cubicBezTo>
                    <a:pt x="40" y="48"/>
                    <a:pt x="40" y="44"/>
                    <a:pt x="40" y="40"/>
                  </a:cubicBezTo>
                  <a:close/>
                  <a:moveTo>
                    <a:pt x="40" y="55"/>
                  </a:moveTo>
                  <a:cubicBezTo>
                    <a:pt x="45" y="55"/>
                    <a:pt x="49" y="55"/>
                    <a:pt x="54" y="55"/>
                  </a:cubicBezTo>
                  <a:cubicBezTo>
                    <a:pt x="54" y="60"/>
                    <a:pt x="54" y="65"/>
                    <a:pt x="54" y="70"/>
                  </a:cubicBezTo>
                  <a:cubicBezTo>
                    <a:pt x="50" y="70"/>
                    <a:pt x="45" y="71"/>
                    <a:pt x="40" y="71"/>
                  </a:cubicBezTo>
                  <a:cubicBezTo>
                    <a:pt x="40" y="66"/>
                    <a:pt x="40" y="61"/>
                    <a:pt x="40" y="55"/>
                  </a:cubicBezTo>
                  <a:close/>
                  <a:moveTo>
                    <a:pt x="40" y="74"/>
                  </a:moveTo>
                  <a:cubicBezTo>
                    <a:pt x="45" y="74"/>
                    <a:pt x="50" y="74"/>
                    <a:pt x="54" y="74"/>
                  </a:cubicBezTo>
                  <a:cubicBezTo>
                    <a:pt x="54" y="80"/>
                    <a:pt x="55" y="85"/>
                    <a:pt x="55" y="91"/>
                  </a:cubicBezTo>
                  <a:cubicBezTo>
                    <a:pt x="50" y="92"/>
                    <a:pt x="45" y="92"/>
                    <a:pt x="41" y="93"/>
                  </a:cubicBezTo>
                  <a:cubicBezTo>
                    <a:pt x="41" y="86"/>
                    <a:pt x="41" y="80"/>
                    <a:pt x="40" y="74"/>
                  </a:cubicBezTo>
                  <a:close/>
                  <a:moveTo>
                    <a:pt x="41" y="96"/>
                  </a:moveTo>
                  <a:cubicBezTo>
                    <a:pt x="46" y="96"/>
                    <a:pt x="50" y="95"/>
                    <a:pt x="55" y="95"/>
                  </a:cubicBezTo>
                  <a:cubicBezTo>
                    <a:pt x="55" y="101"/>
                    <a:pt x="55" y="108"/>
                    <a:pt x="56" y="114"/>
                  </a:cubicBezTo>
                  <a:cubicBezTo>
                    <a:pt x="51" y="114"/>
                    <a:pt x="46" y="115"/>
                    <a:pt x="41" y="115"/>
                  </a:cubicBezTo>
                  <a:cubicBezTo>
                    <a:pt x="41" y="109"/>
                    <a:pt x="41" y="102"/>
                    <a:pt x="41" y="96"/>
                  </a:cubicBezTo>
                  <a:close/>
                  <a:moveTo>
                    <a:pt x="41" y="119"/>
                  </a:moveTo>
                  <a:cubicBezTo>
                    <a:pt x="46" y="119"/>
                    <a:pt x="51" y="118"/>
                    <a:pt x="56" y="118"/>
                  </a:cubicBezTo>
                  <a:cubicBezTo>
                    <a:pt x="56" y="124"/>
                    <a:pt x="56" y="130"/>
                    <a:pt x="56" y="136"/>
                  </a:cubicBezTo>
                  <a:cubicBezTo>
                    <a:pt x="51" y="136"/>
                    <a:pt x="46" y="136"/>
                    <a:pt x="41" y="137"/>
                  </a:cubicBezTo>
                  <a:cubicBezTo>
                    <a:pt x="41" y="131"/>
                    <a:pt x="41" y="125"/>
                    <a:pt x="41" y="119"/>
                  </a:cubicBezTo>
                  <a:close/>
                  <a:moveTo>
                    <a:pt x="41" y="141"/>
                  </a:moveTo>
                  <a:cubicBezTo>
                    <a:pt x="46" y="141"/>
                    <a:pt x="51" y="140"/>
                    <a:pt x="56" y="140"/>
                  </a:cubicBezTo>
                  <a:cubicBezTo>
                    <a:pt x="57" y="145"/>
                    <a:pt x="57" y="151"/>
                    <a:pt x="57" y="156"/>
                  </a:cubicBezTo>
                  <a:cubicBezTo>
                    <a:pt x="52" y="157"/>
                    <a:pt x="47" y="157"/>
                    <a:pt x="41" y="157"/>
                  </a:cubicBezTo>
                  <a:cubicBezTo>
                    <a:pt x="41" y="152"/>
                    <a:pt x="41" y="147"/>
                    <a:pt x="41" y="141"/>
                  </a:cubicBezTo>
                  <a:close/>
                  <a:moveTo>
                    <a:pt x="41" y="171"/>
                  </a:moveTo>
                  <a:cubicBezTo>
                    <a:pt x="41" y="168"/>
                    <a:pt x="41" y="164"/>
                    <a:pt x="41" y="161"/>
                  </a:cubicBezTo>
                  <a:cubicBezTo>
                    <a:pt x="47" y="161"/>
                    <a:pt x="52" y="160"/>
                    <a:pt x="57" y="160"/>
                  </a:cubicBezTo>
                  <a:cubicBezTo>
                    <a:pt x="57" y="163"/>
                    <a:pt x="57" y="167"/>
                    <a:pt x="58" y="171"/>
                  </a:cubicBezTo>
                  <a:cubicBezTo>
                    <a:pt x="52" y="171"/>
                    <a:pt x="47" y="171"/>
                    <a:pt x="41" y="171"/>
                  </a:cubicBezTo>
                  <a:close/>
                  <a:moveTo>
                    <a:pt x="57" y="54"/>
                  </a:moveTo>
                  <a:cubicBezTo>
                    <a:pt x="60" y="54"/>
                    <a:pt x="63" y="54"/>
                    <a:pt x="67" y="54"/>
                  </a:cubicBezTo>
                  <a:cubicBezTo>
                    <a:pt x="67" y="60"/>
                    <a:pt x="67" y="65"/>
                    <a:pt x="67" y="71"/>
                  </a:cubicBezTo>
                  <a:cubicBezTo>
                    <a:pt x="64" y="71"/>
                    <a:pt x="61" y="71"/>
                    <a:pt x="59" y="71"/>
                  </a:cubicBezTo>
                  <a:cubicBezTo>
                    <a:pt x="58" y="65"/>
                    <a:pt x="58" y="60"/>
                    <a:pt x="57" y="54"/>
                  </a:cubicBezTo>
                  <a:close/>
                  <a:moveTo>
                    <a:pt x="59" y="73"/>
                  </a:moveTo>
                  <a:cubicBezTo>
                    <a:pt x="62" y="73"/>
                    <a:pt x="64" y="73"/>
                    <a:pt x="67" y="73"/>
                  </a:cubicBezTo>
                  <a:cubicBezTo>
                    <a:pt x="67" y="79"/>
                    <a:pt x="67" y="85"/>
                    <a:pt x="68" y="91"/>
                  </a:cubicBezTo>
                  <a:cubicBezTo>
                    <a:pt x="65" y="91"/>
                    <a:pt x="62" y="91"/>
                    <a:pt x="60" y="91"/>
                  </a:cubicBezTo>
                  <a:cubicBezTo>
                    <a:pt x="59" y="85"/>
                    <a:pt x="59" y="79"/>
                    <a:pt x="59" y="73"/>
                  </a:cubicBezTo>
                  <a:close/>
                  <a:moveTo>
                    <a:pt x="69" y="171"/>
                  </a:moveTo>
                  <a:cubicBezTo>
                    <a:pt x="66" y="171"/>
                    <a:pt x="63" y="171"/>
                    <a:pt x="60" y="171"/>
                  </a:cubicBezTo>
                  <a:cubicBezTo>
                    <a:pt x="60" y="167"/>
                    <a:pt x="60" y="163"/>
                    <a:pt x="60" y="159"/>
                  </a:cubicBezTo>
                  <a:cubicBezTo>
                    <a:pt x="64" y="159"/>
                    <a:pt x="67" y="158"/>
                    <a:pt x="70" y="158"/>
                  </a:cubicBezTo>
                  <a:cubicBezTo>
                    <a:pt x="70" y="158"/>
                    <a:pt x="70" y="158"/>
                    <a:pt x="70" y="158"/>
                  </a:cubicBezTo>
                  <a:cubicBezTo>
                    <a:pt x="70" y="162"/>
                    <a:pt x="69" y="166"/>
                    <a:pt x="69" y="1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0"/>
            <p:cNvSpPr/>
            <p:nvPr/>
          </p:nvSpPr>
          <p:spPr bwMode="auto">
            <a:xfrm>
              <a:off x="3920" y="3779"/>
              <a:ext cx="21" cy="131"/>
            </a:xfrm>
            <a:custGeom>
              <a:avLst/>
              <a:gdLst>
                <a:gd name="T0" fmla="*/ 3 w 8"/>
                <a:gd name="T1" fmla="*/ 1 h 48"/>
                <a:gd name="T2" fmla="*/ 1 w 8"/>
                <a:gd name="T3" fmla="*/ 1 h 48"/>
                <a:gd name="T4" fmla="*/ 5 w 8"/>
                <a:gd name="T5" fmla="*/ 47 h 48"/>
                <a:gd name="T6" fmla="*/ 8 w 8"/>
                <a:gd name="T7" fmla="*/ 46 h 48"/>
                <a:gd name="T8" fmla="*/ 3 w 8"/>
                <a:gd name="T9" fmla="*/ 1 h 48"/>
              </a:gdLst>
              <a:ahLst/>
              <a:cxnLst>
                <a:cxn ang="0">
                  <a:pos x="T0" y="T1"/>
                </a:cxn>
                <a:cxn ang="0">
                  <a:pos x="T2" y="T3"/>
                </a:cxn>
                <a:cxn ang="0">
                  <a:pos x="T4" y="T5"/>
                </a:cxn>
                <a:cxn ang="0">
                  <a:pos x="T6" y="T7"/>
                </a:cxn>
                <a:cxn ang="0">
                  <a:pos x="T8" y="T9"/>
                </a:cxn>
              </a:cxnLst>
              <a:rect l="0" t="0" r="r" b="b"/>
              <a:pathLst>
                <a:path w="8" h="48">
                  <a:moveTo>
                    <a:pt x="3" y="1"/>
                  </a:moveTo>
                  <a:cubicBezTo>
                    <a:pt x="3" y="0"/>
                    <a:pt x="1" y="0"/>
                    <a:pt x="1" y="1"/>
                  </a:cubicBezTo>
                  <a:cubicBezTo>
                    <a:pt x="0" y="16"/>
                    <a:pt x="2" y="32"/>
                    <a:pt x="5" y="47"/>
                  </a:cubicBezTo>
                  <a:cubicBezTo>
                    <a:pt x="6" y="48"/>
                    <a:pt x="8" y="48"/>
                    <a:pt x="8" y="46"/>
                  </a:cubicBezTo>
                  <a:cubicBezTo>
                    <a:pt x="5" y="31"/>
                    <a:pt x="4" y="1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1"/>
            <p:cNvSpPr/>
            <p:nvPr/>
          </p:nvSpPr>
          <p:spPr bwMode="auto">
            <a:xfrm>
              <a:off x="3966" y="3771"/>
              <a:ext cx="27" cy="527"/>
            </a:xfrm>
            <a:custGeom>
              <a:avLst/>
              <a:gdLst>
                <a:gd name="T0" fmla="*/ 2 w 10"/>
                <a:gd name="T1" fmla="*/ 1 h 194"/>
                <a:gd name="T2" fmla="*/ 0 w 10"/>
                <a:gd name="T3" fmla="*/ 1 h 194"/>
                <a:gd name="T4" fmla="*/ 3 w 10"/>
                <a:gd name="T5" fmla="*/ 193 h 194"/>
                <a:gd name="T6" fmla="*/ 4 w 10"/>
                <a:gd name="T7" fmla="*/ 193 h 194"/>
                <a:gd name="T8" fmla="*/ 2 w 10"/>
                <a:gd name="T9" fmla="*/ 1 h 194"/>
              </a:gdLst>
              <a:ahLst/>
              <a:cxnLst>
                <a:cxn ang="0">
                  <a:pos x="T0" y="T1"/>
                </a:cxn>
                <a:cxn ang="0">
                  <a:pos x="T2" y="T3"/>
                </a:cxn>
                <a:cxn ang="0">
                  <a:pos x="T4" y="T5"/>
                </a:cxn>
                <a:cxn ang="0">
                  <a:pos x="T6" y="T7"/>
                </a:cxn>
                <a:cxn ang="0">
                  <a:pos x="T8" y="T9"/>
                </a:cxn>
              </a:cxnLst>
              <a:rect l="0" t="0" r="r" b="b"/>
              <a:pathLst>
                <a:path w="10" h="194">
                  <a:moveTo>
                    <a:pt x="2" y="1"/>
                  </a:moveTo>
                  <a:cubicBezTo>
                    <a:pt x="2" y="0"/>
                    <a:pt x="0" y="0"/>
                    <a:pt x="0" y="1"/>
                  </a:cubicBezTo>
                  <a:cubicBezTo>
                    <a:pt x="3" y="65"/>
                    <a:pt x="2" y="129"/>
                    <a:pt x="3" y="193"/>
                  </a:cubicBezTo>
                  <a:cubicBezTo>
                    <a:pt x="3" y="194"/>
                    <a:pt x="4" y="194"/>
                    <a:pt x="4" y="193"/>
                  </a:cubicBezTo>
                  <a:cubicBezTo>
                    <a:pt x="10" y="130"/>
                    <a:pt x="7" y="6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p:nvPr/>
          </p:nvSpPr>
          <p:spPr bwMode="auto">
            <a:xfrm>
              <a:off x="4020" y="3771"/>
              <a:ext cx="21" cy="508"/>
            </a:xfrm>
            <a:custGeom>
              <a:avLst/>
              <a:gdLst>
                <a:gd name="T0" fmla="*/ 2 w 8"/>
                <a:gd name="T1" fmla="*/ 1 h 187"/>
                <a:gd name="T2" fmla="*/ 1 w 8"/>
                <a:gd name="T3" fmla="*/ 1 h 187"/>
                <a:gd name="T4" fmla="*/ 0 w 8"/>
                <a:gd name="T5" fmla="*/ 185 h 187"/>
                <a:gd name="T6" fmla="*/ 2 w 8"/>
                <a:gd name="T7" fmla="*/ 185 h 187"/>
                <a:gd name="T8" fmla="*/ 2 w 8"/>
                <a:gd name="T9" fmla="*/ 1 h 187"/>
              </a:gdLst>
              <a:ahLst/>
              <a:cxnLst>
                <a:cxn ang="0">
                  <a:pos x="T0" y="T1"/>
                </a:cxn>
                <a:cxn ang="0">
                  <a:pos x="T2" y="T3"/>
                </a:cxn>
                <a:cxn ang="0">
                  <a:pos x="T4" y="T5"/>
                </a:cxn>
                <a:cxn ang="0">
                  <a:pos x="T6" y="T7"/>
                </a:cxn>
                <a:cxn ang="0">
                  <a:pos x="T8" y="T9"/>
                </a:cxn>
              </a:cxnLst>
              <a:rect l="0" t="0" r="r" b="b"/>
              <a:pathLst>
                <a:path w="8" h="187">
                  <a:moveTo>
                    <a:pt x="2" y="1"/>
                  </a:moveTo>
                  <a:cubicBezTo>
                    <a:pt x="2" y="0"/>
                    <a:pt x="0" y="0"/>
                    <a:pt x="1" y="1"/>
                  </a:cubicBezTo>
                  <a:cubicBezTo>
                    <a:pt x="2" y="63"/>
                    <a:pt x="1" y="124"/>
                    <a:pt x="0" y="185"/>
                  </a:cubicBezTo>
                  <a:cubicBezTo>
                    <a:pt x="0" y="187"/>
                    <a:pt x="2" y="187"/>
                    <a:pt x="2" y="185"/>
                  </a:cubicBezTo>
                  <a:cubicBezTo>
                    <a:pt x="8" y="125"/>
                    <a:pt x="6" y="6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p:nvPr/>
          </p:nvSpPr>
          <p:spPr bwMode="auto">
            <a:xfrm>
              <a:off x="4066" y="3801"/>
              <a:ext cx="21" cy="500"/>
            </a:xfrm>
            <a:custGeom>
              <a:avLst/>
              <a:gdLst>
                <a:gd name="T0" fmla="*/ 1 w 8"/>
                <a:gd name="T1" fmla="*/ 1 h 184"/>
                <a:gd name="T2" fmla="*/ 0 w 8"/>
                <a:gd name="T3" fmla="*/ 1 h 184"/>
                <a:gd name="T4" fmla="*/ 0 w 8"/>
                <a:gd name="T5" fmla="*/ 182 h 184"/>
                <a:gd name="T6" fmla="*/ 3 w 8"/>
                <a:gd name="T7" fmla="*/ 182 h 184"/>
                <a:gd name="T8" fmla="*/ 1 w 8"/>
                <a:gd name="T9" fmla="*/ 1 h 184"/>
              </a:gdLst>
              <a:ahLst/>
              <a:cxnLst>
                <a:cxn ang="0">
                  <a:pos x="T0" y="T1"/>
                </a:cxn>
                <a:cxn ang="0">
                  <a:pos x="T2" y="T3"/>
                </a:cxn>
                <a:cxn ang="0">
                  <a:pos x="T4" y="T5"/>
                </a:cxn>
                <a:cxn ang="0">
                  <a:pos x="T6" y="T7"/>
                </a:cxn>
                <a:cxn ang="0">
                  <a:pos x="T8" y="T9"/>
                </a:cxn>
              </a:cxnLst>
              <a:rect l="0" t="0" r="r" b="b"/>
              <a:pathLst>
                <a:path w="8" h="184">
                  <a:moveTo>
                    <a:pt x="1" y="1"/>
                  </a:moveTo>
                  <a:cubicBezTo>
                    <a:pt x="1" y="0"/>
                    <a:pt x="0" y="0"/>
                    <a:pt x="0" y="1"/>
                  </a:cubicBezTo>
                  <a:cubicBezTo>
                    <a:pt x="3" y="62"/>
                    <a:pt x="2" y="122"/>
                    <a:pt x="0" y="182"/>
                  </a:cubicBezTo>
                  <a:cubicBezTo>
                    <a:pt x="0" y="184"/>
                    <a:pt x="3" y="184"/>
                    <a:pt x="3" y="182"/>
                  </a:cubicBezTo>
                  <a:cubicBezTo>
                    <a:pt x="8" y="122"/>
                    <a:pt x="6" y="6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p:nvPr/>
          </p:nvSpPr>
          <p:spPr bwMode="auto">
            <a:xfrm>
              <a:off x="4109" y="3790"/>
              <a:ext cx="27" cy="503"/>
            </a:xfrm>
            <a:custGeom>
              <a:avLst/>
              <a:gdLst>
                <a:gd name="T0" fmla="*/ 2 w 10"/>
                <a:gd name="T1" fmla="*/ 1 h 185"/>
                <a:gd name="T2" fmla="*/ 1 w 10"/>
                <a:gd name="T3" fmla="*/ 1 h 185"/>
                <a:gd name="T4" fmla="*/ 3 w 10"/>
                <a:gd name="T5" fmla="*/ 184 h 185"/>
                <a:gd name="T6" fmla="*/ 6 w 10"/>
                <a:gd name="T7" fmla="*/ 184 h 185"/>
                <a:gd name="T8" fmla="*/ 2 w 10"/>
                <a:gd name="T9" fmla="*/ 1 h 185"/>
              </a:gdLst>
              <a:ahLst/>
              <a:cxnLst>
                <a:cxn ang="0">
                  <a:pos x="T0" y="T1"/>
                </a:cxn>
                <a:cxn ang="0">
                  <a:pos x="T2" y="T3"/>
                </a:cxn>
                <a:cxn ang="0">
                  <a:pos x="T4" y="T5"/>
                </a:cxn>
                <a:cxn ang="0">
                  <a:pos x="T6" y="T7"/>
                </a:cxn>
                <a:cxn ang="0">
                  <a:pos x="T8" y="T9"/>
                </a:cxn>
              </a:cxnLst>
              <a:rect l="0" t="0" r="r" b="b"/>
              <a:pathLst>
                <a:path w="10" h="185">
                  <a:moveTo>
                    <a:pt x="2" y="1"/>
                  </a:moveTo>
                  <a:cubicBezTo>
                    <a:pt x="2" y="0"/>
                    <a:pt x="0" y="0"/>
                    <a:pt x="1" y="1"/>
                  </a:cubicBezTo>
                  <a:cubicBezTo>
                    <a:pt x="3" y="62"/>
                    <a:pt x="2" y="123"/>
                    <a:pt x="3" y="184"/>
                  </a:cubicBezTo>
                  <a:cubicBezTo>
                    <a:pt x="3" y="185"/>
                    <a:pt x="6" y="185"/>
                    <a:pt x="6" y="184"/>
                  </a:cubicBezTo>
                  <a:cubicBezTo>
                    <a:pt x="10" y="123"/>
                    <a:pt x="7" y="6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4152" y="3779"/>
              <a:ext cx="30" cy="497"/>
            </a:xfrm>
            <a:custGeom>
              <a:avLst/>
              <a:gdLst>
                <a:gd name="T0" fmla="*/ 4 w 11"/>
                <a:gd name="T1" fmla="*/ 1 h 183"/>
                <a:gd name="T2" fmla="*/ 3 w 11"/>
                <a:gd name="T3" fmla="*/ 1 h 183"/>
                <a:gd name="T4" fmla="*/ 0 w 11"/>
                <a:gd name="T5" fmla="*/ 181 h 183"/>
                <a:gd name="T6" fmla="*/ 2 w 11"/>
                <a:gd name="T7" fmla="*/ 181 h 183"/>
                <a:gd name="T8" fmla="*/ 4 w 11"/>
                <a:gd name="T9" fmla="*/ 1 h 183"/>
              </a:gdLst>
              <a:ahLst/>
              <a:cxnLst>
                <a:cxn ang="0">
                  <a:pos x="T0" y="T1"/>
                </a:cxn>
                <a:cxn ang="0">
                  <a:pos x="T2" y="T3"/>
                </a:cxn>
                <a:cxn ang="0">
                  <a:pos x="T4" y="T5"/>
                </a:cxn>
                <a:cxn ang="0">
                  <a:pos x="T6" y="T7"/>
                </a:cxn>
                <a:cxn ang="0">
                  <a:pos x="T8" y="T9"/>
                </a:cxn>
              </a:cxnLst>
              <a:rect l="0" t="0" r="r" b="b"/>
              <a:pathLst>
                <a:path w="11" h="183">
                  <a:moveTo>
                    <a:pt x="4" y="1"/>
                  </a:moveTo>
                  <a:cubicBezTo>
                    <a:pt x="4" y="0"/>
                    <a:pt x="3" y="0"/>
                    <a:pt x="3" y="1"/>
                  </a:cubicBezTo>
                  <a:cubicBezTo>
                    <a:pt x="4" y="61"/>
                    <a:pt x="1" y="121"/>
                    <a:pt x="0" y="181"/>
                  </a:cubicBezTo>
                  <a:cubicBezTo>
                    <a:pt x="0" y="182"/>
                    <a:pt x="2" y="183"/>
                    <a:pt x="2" y="181"/>
                  </a:cubicBezTo>
                  <a:cubicBezTo>
                    <a:pt x="11" y="123"/>
                    <a:pt x="9" y="6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p:nvPr/>
          </p:nvSpPr>
          <p:spPr bwMode="auto">
            <a:xfrm>
              <a:off x="4187" y="3774"/>
              <a:ext cx="33" cy="516"/>
            </a:xfrm>
            <a:custGeom>
              <a:avLst/>
              <a:gdLst>
                <a:gd name="T0" fmla="*/ 9 w 12"/>
                <a:gd name="T1" fmla="*/ 2 h 190"/>
                <a:gd name="T2" fmla="*/ 7 w 12"/>
                <a:gd name="T3" fmla="*/ 2 h 190"/>
                <a:gd name="T4" fmla="*/ 3 w 12"/>
                <a:gd name="T5" fmla="*/ 188 h 190"/>
                <a:gd name="T6" fmla="*/ 6 w 12"/>
                <a:gd name="T7" fmla="*/ 188 h 190"/>
                <a:gd name="T8" fmla="*/ 9 w 12"/>
                <a:gd name="T9" fmla="*/ 2 h 190"/>
              </a:gdLst>
              <a:ahLst/>
              <a:cxnLst>
                <a:cxn ang="0">
                  <a:pos x="T0" y="T1"/>
                </a:cxn>
                <a:cxn ang="0">
                  <a:pos x="T2" y="T3"/>
                </a:cxn>
                <a:cxn ang="0">
                  <a:pos x="T4" y="T5"/>
                </a:cxn>
                <a:cxn ang="0">
                  <a:pos x="T6" y="T7"/>
                </a:cxn>
                <a:cxn ang="0">
                  <a:pos x="T8" y="T9"/>
                </a:cxn>
              </a:cxnLst>
              <a:rect l="0" t="0" r="r" b="b"/>
              <a:pathLst>
                <a:path w="12" h="190">
                  <a:moveTo>
                    <a:pt x="9" y="2"/>
                  </a:moveTo>
                  <a:cubicBezTo>
                    <a:pt x="9" y="0"/>
                    <a:pt x="7" y="0"/>
                    <a:pt x="7" y="2"/>
                  </a:cubicBezTo>
                  <a:cubicBezTo>
                    <a:pt x="5" y="63"/>
                    <a:pt x="0" y="127"/>
                    <a:pt x="3" y="188"/>
                  </a:cubicBezTo>
                  <a:cubicBezTo>
                    <a:pt x="3" y="190"/>
                    <a:pt x="6" y="190"/>
                    <a:pt x="6" y="188"/>
                  </a:cubicBezTo>
                  <a:cubicBezTo>
                    <a:pt x="12" y="127"/>
                    <a:pt x="9" y="63"/>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7"/>
            <p:cNvSpPr>
              <a:spLocks noEditPoints="1"/>
            </p:cNvSpPr>
            <p:nvPr/>
          </p:nvSpPr>
          <p:spPr bwMode="auto">
            <a:xfrm>
              <a:off x="4566" y="3312"/>
              <a:ext cx="246" cy="981"/>
            </a:xfrm>
            <a:custGeom>
              <a:avLst/>
              <a:gdLst>
                <a:gd name="T0" fmla="*/ 81 w 91"/>
                <a:gd name="T1" fmla="*/ 193 h 361"/>
                <a:gd name="T2" fmla="*/ 82 w 91"/>
                <a:gd name="T3" fmla="*/ 141 h 361"/>
                <a:gd name="T4" fmla="*/ 79 w 91"/>
                <a:gd name="T5" fmla="*/ 114 h 361"/>
                <a:gd name="T6" fmla="*/ 77 w 91"/>
                <a:gd name="T7" fmla="*/ 32 h 361"/>
                <a:gd name="T8" fmla="*/ 56 w 91"/>
                <a:gd name="T9" fmla="*/ 13 h 361"/>
                <a:gd name="T10" fmla="*/ 32 w 91"/>
                <a:gd name="T11" fmla="*/ 26 h 361"/>
                <a:gd name="T12" fmla="*/ 15 w 91"/>
                <a:gd name="T13" fmla="*/ 1 h 361"/>
                <a:gd name="T14" fmla="*/ 11 w 91"/>
                <a:gd name="T15" fmla="*/ 223 h 361"/>
                <a:gd name="T16" fmla="*/ 7 w 91"/>
                <a:gd name="T17" fmla="*/ 276 h 361"/>
                <a:gd name="T18" fmla="*/ 10 w 91"/>
                <a:gd name="T19" fmla="*/ 298 h 361"/>
                <a:gd name="T20" fmla="*/ 1 w 91"/>
                <a:gd name="T21" fmla="*/ 342 h 361"/>
                <a:gd name="T22" fmla="*/ 19 w 91"/>
                <a:gd name="T23" fmla="*/ 345 h 361"/>
                <a:gd name="T24" fmla="*/ 39 w 91"/>
                <a:gd name="T25" fmla="*/ 360 h 361"/>
                <a:gd name="T26" fmla="*/ 58 w 91"/>
                <a:gd name="T27" fmla="*/ 341 h 361"/>
                <a:gd name="T28" fmla="*/ 58 w 91"/>
                <a:gd name="T29" fmla="*/ 319 h 361"/>
                <a:gd name="T30" fmla="*/ 61 w 91"/>
                <a:gd name="T31" fmla="*/ 278 h 361"/>
                <a:gd name="T32" fmla="*/ 84 w 91"/>
                <a:gd name="T33" fmla="*/ 248 h 361"/>
                <a:gd name="T34" fmla="*/ 75 w 91"/>
                <a:gd name="T35" fmla="*/ 114 h 361"/>
                <a:gd name="T36" fmla="*/ 63 w 91"/>
                <a:gd name="T37" fmla="*/ 63 h 361"/>
                <a:gd name="T38" fmla="*/ 76 w 91"/>
                <a:gd name="T39" fmla="*/ 117 h 361"/>
                <a:gd name="T40" fmla="*/ 62 w 91"/>
                <a:gd name="T41" fmla="*/ 166 h 361"/>
                <a:gd name="T42" fmla="*/ 61 w 91"/>
                <a:gd name="T43" fmla="*/ 180 h 361"/>
                <a:gd name="T44" fmla="*/ 46 w 91"/>
                <a:gd name="T45" fmla="*/ 87 h 361"/>
                <a:gd name="T46" fmla="*/ 46 w 91"/>
                <a:gd name="T47" fmla="*/ 91 h 361"/>
                <a:gd name="T48" fmla="*/ 75 w 91"/>
                <a:gd name="T49" fmla="*/ 35 h 361"/>
                <a:gd name="T50" fmla="*/ 59 w 91"/>
                <a:gd name="T51" fmla="*/ 32 h 361"/>
                <a:gd name="T52" fmla="*/ 43 w 91"/>
                <a:gd name="T53" fmla="*/ 58 h 361"/>
                <a:gd name="T54" fmla="*/ 42 w 91"/>
                <a:gd name="T55" fmla="*/ 91 h 361"/>
                <a:gd name="T56" fmla="*/ 30 w 91"/>
                <a:gd name="T57" fmla="*/ 117 h 361"/>
                <a:gd name="T58" fmla="*/ 30 w 91"/>
                <a:gd name="T59" fmla="*/ 88 h 361"/>
                <a:gd name="T60" fmla="*/ 19 w 91"/>
                <a:gd name="T61" fmla="*/ 61 h 361"/>
                <a:gd name="T62" fmla="*/ 27 w 91"/>
                <a:gd name="T63" fmla="*/ 115 h 361"/>
                <a:gd name="T64" fmla="*/ 19 w 91"/>
                <a:gd name="T65" fmla="*/ 142 h 361"/>
                <a:gd name="T66" fmla="*/ 15 w 91"/>
                <a:gd name="T67" fmla="*/ 30 h 361"/>
                <a:gd name="T68" fmla="*/ 25 w 91"/>
                <a:gd name="T69" fmla="*/ 171 h 361"/>
                <a:gd name="T70" fmla="*/ 23 w 91"/>
                <a:gd name="T71" fmla="*/ 221 h 361"/>
                <a:gd name="T72" fmla="*/ 20 w 91"/>
                <a:gd name="T73" fmla="*/ 323 h 361"/>
                <a:gd name="T74" fmla="*/ 20 w 91"/>
                <a:gd name="T75" fmla="*/ 321 h 361"/>
                <a:gd name="T76" fmla="*/ 21 w 91"/>
                <a:gd name="T77" fmla="*/ 276 h 361"/>
                <a:gd name="T78" fmla="*/ 15 w 91"/>
                <a:gd name="T79" fmla="*/ 246 h 361"/>
                <a:gd name="T80" fmla="*/ 35 w 91"/>
                <a:gd name="T81" fmla="*/ 323 h 361"/>
                <a:gd name="T82" fmla="*/ 35 w 91"/>
                <a:gd name="T83" fmla="*/ 298 h 361"/>
                <a:gd name="T84" fmla="*/ 36 w 91"/>
                <a:gd name="T85" fmla="*/ 295 h 361"/>
                <a:gd name="T86" fmla="*/ 37 w 91"/>
                <a:gd name="T87" fmla="*/ 245 h 361"/>
                <a:gd name="T88" fmla="*/ 27 w 91"/>
                <a:gd name="T89" fmla="*/ 221 h 361"/>
                <a:gd name="T90" fmla="*/ 28 w 91"/>
                <a:gd name="T91" fmla="*/ 197 h 361"/>
                <a:gd name="T92" fmla="*/ 29 w 91"/>
                <a:gd name="T93" fmla="*/ 143 h 361"/>
                <a:gd name="T94" fmla="*/ 40 w 91"/>
                <a:gd name="T95" fmla="*/ 340 h 361"/>
                <a:gd name="T96" fmla="*/ 42 w 91"/>
                <a:gd name="T97" fmla="*/ 298 h 361"/>
                <a:gd name="T98" fmla="*/ 55 w 91"/>
                <a:gd name="T99" fmla="*/ 278 h 361"/>
                <a:gd name="T100" fmla="*/ 55 w 91"/>
                <a:gd name="T101" fmla="*/ 275 h 361"/>
                <a:gd name="T102" fmla="*/ 57 w 91"/>
                <a:gd name="T103" fmla="*/ 219 h 361"/>
                <a:gd name="T104" fmla="*/ 58 w 91"/>
                <a:gd name="T105" fmla="*/ 195 h 361"/>
                <a:gd name="T106" fmla="*/ 58 w 91"/>
                <a:gd name="T107" fmla="*/ 188 h 361"/>
                <a:gd name="T108" fmla="*/ 59 w 91"/>
                <a:gd name="T109" fmla="*/ 167 h 361"/>
                <a:gd name="T110" fmla="*/ 60 w 91"/>
                <a:gd name="T111" fmla="*/ 244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 h="361">
                  <a:moveTo>
                    <a:pt x="89" y="217"/>
                  </a:moveTo>
                  <a:cubicBezTo>
                    <a:pt x="86" y="217"/>
                    <a:pt x="84" y="217"/>
                    <a:pt x="81" y="217"/>
                  </a:cubicBezTo>
                  <a:cubicBezTo>
                    <a:pt x="81" y="210"/>
                    <a:pt x="81" y="203"/>
                    <a:pt x="81" y="196"/>
                  </a:cubicBezTo>
                  <a:cubicBezTo>
                    <a:pt x="82" y="196"/>
                    <a:pt x="84" y="195"/>
                    <a:pt x="86" y="195"/>
                  </a:cubicBezTo>
                  <a:cubicBezTo>
                    <a:pt x="87" y="195"/>
                    <a:pt x="87" y="192"/>
                    <a:pt x="85" y="192"/>
                  </a:cubicBezTo>
                  <a:cubicBezTo>
                    <a:pt x="84" y="192"/>
                    <a:pt x="82" y="192"/>
                    <a:pt x="81" y="193"/>
                  </a:cubicBezTo>
                  <a:cubicBezTo>
                    <a:pt x="80" y="185"/>
                    <a:pt x="80" y="177"/>
                    <a:pt x="80" y="169"/>
                  </a:cubicBezTo>
                  <a:cubicBezTo>
                    <a:pt x="82" y="169"/>
                    <a:pt x="84" y="169"/>
                    <a:pt x="85" y="169"/>
                  </a:cubicBezTo>
                  <a:cubicBezTo>
                    <a:pt x="87" y="168"/>
                    <a:pt x="87" y="166"/>
                    <a:pt x="85" y="166"/>
                  </a:cubicBezTo>
                  <a:cubicBezTo>
                    <a:pt x="84" y="165"/>
                    <a:pt x="82" y="166"/>
                    <a:pt x="80" y="166"/>
                  </a:cubicBezTo>
                  <a:cubicBezTo>
                    <a:pt x="80" y="158"/>
                    <a:pt x="80" y="150"/>
                    <a:pt x="80" y="142"/>
                  </a:cubicBezTo>
                  <a:cubicBezTo>
                    <a:pt x="81" y="142"/>
                    <a:pt x="81" y="141"/>
                    <a:pt x="82" y="141"/>
                  </a:cubicBezTo>
                  <a:cubicBezTo>
                    <a:pt x="83" y="140"/>
                    <a:pt x="83" y="138"/>
                    <a:pt x="81" y="138"/>
                  </a:cubicBezTo>
                  <a:cubicBezTo>
                    <a:pt x="81" y="138"/>
                    <a:pt x="80" y="139"/>
                    <a:pt x="80" y="139"/>
                  </a:cubicBezTo>
                  <a:cubicBezTo>
                    <a:pt x="80" y="132"/>
                    <a:pt x="79" y="124"/>
                    <a:pt x="79" y="117"/>
                  </a:cubicBezTo>
                  <a:cubicBezTo>
                    <a:pt x="80" y="117"/>
                    <a:pt x="81" y="117"/>
                    <a:pt x="81" y="117"/>
                  </a:cubicBezTo>
                  <a:cubicBezTo>
                    <a:pt x="83" y="117"/>
                    <a:pt x="83" y="114"/>
                    <a:pt x="81" y="114"/>
                  </a:cubicBezTo>
                  <a:cubicBezTo>
                    <a:pt x="81" y="114"/>
                    <a:pt x="80" y="114"/>
                    <a:pt x="79" y="114"/>
                  </a:cubicBezTo>
                  <a:cubicBezTo>
                    <a:pt x="79" y="106"/>
                    <a:pt x="79" y="98"/>
                    <a:pt x="79" y="90"/>
                  </a:cubicBezTo>
                  <a:cubicBezTo>
                    <a:pt x="79" y="90"/>
                    <a:pt x="79" y="90"/>
                    <a:pt x="79" y="90"/>
                  </a:cubicBezTo>
                  <a:cubicBezTo>
                    <a:pt x="80" y="90"/>
                    <a:pt x="80" y="87"/>
                    <a:pt x="79" y="87"/>
                  </a:cubicBezTo>
                  <a:cubicBezTo>
                    <a:pt x="79" y="87"/>
                    <a:pt x="79" y="87"/>
                    <a:pt x="79" y="87"/>
                  </a:cubicBezTo>
                  <a:cubicBezTo>
                    <a:pt x="78" y="70"/>
                    <a:pt x="78" y="52"/>
                    <a:pt x="77" y="34"/>
                  </a:cubicBezTo>
                  <a:cubicBezTo>
                    <a:pt x="77" y="34"/>
                    <a:pt x="78" y="33"/>
                    <a:pt x="77" y="32"/>
                  </a:cubicBezTo>
                  <a:cubicBezTo>
                    <a:pt x="77" y="27"/>
                    <a:pt x="77" y="22"/>
                    <a:pt x="76" y="17"/>
                  </a:cubicBezTo>
                  <a:cubicBezTo>
                    <a:pt x="76" y="16"/>
                    <a:pt x="75" y="16"/>
                    <a:pt x="75" y="17"/>
                  </a:cubicBezTo>
                  <a:cubicBezTo>
                    <a:pt x="75" y="22"/>
                    <a:pt x="75" y="27"/>
                    <a:pt x="75" y="32"/>
                  </a:cubicBezTo>
                  <a:cubicBezTo>
                    <a:pt x="70" y="30"/>
                    <a:pt x="65" y="29"/>
                    <a:pt x="60" y="28"/>
                  </a:cubicBezTo>
                  <a:cubicBezTo>
                    <a:pt x="59" y="23"/>
                    <a:pt x="58" y="18"/>
                    <a:pt x="57" y="13"/>
                  </a:cubicBezTo>
                  <a:cubicBezTo>
                    <a:pt x="57" y="12"/>
                    <a:pt x="56" y="12"/>
                    <a:pt x="56" y="13"/>
                  </a:cubicBezTo>
                  <a:cubicBezTo>
                    <a:pt x="57" y="18"/>
                    <a:pt x="57" y="23"/>
                    <a:pt x="58" y="28"/>
                  </a:cubicBezTo>
                  <a:cubicBezTo>
                    <a:pt x="54" y="27"/>
                    <a:pt x="51" y="27"/>
                    <a:pt x="47" y="27"/>
                  </a:cubicBezTo>
                  <a:cubicBezTo>
                    <a:pt x="47" y="19"/>
                    <a:pt x="47" y="11"/>
                    <a:pt x="47" y="4"/>
                  </a:cubicBezTo>
                  <a:cubicBezTo>
                    <a:pt x="47" y="3"/>
                    <a:pt x="46" y="3"/>
                    <a:pt x="46" y="4"/>
                  </a:cubicBezTo>
                  <a:cubicBezTo>
                    <a:pt x="46" y="11"/>
                    <a:pt x="45" y="19"/>
                    <a:pt x="45" y="27"/>
                  </a:cubicBezTo>
                  <a:cubicBezTo>
                    <a:pt x="40" y="26"/>
                    <a:pt x="36" y="26"/>
                    <a:pt x="32" y="26"/>
                  </a:cubicBezTo>
                  <a:cubicBezTo>
                    <a:pt x="32" y="20"/>
                    <a:pt x="32" y="14"/>
                    <a:pt x="32" y="8"/>
                  </a:cubicBezTo>
                  <a:cubicBezTo>
                    <a:pt x="32" y="7"/>
                    <a:pt x="31" y="7"/>
                    <a:pt x="31" y="8"/>
                  </a:cubicBezTo>
                  <a:cubicBezTo>
                    <a:pt x="31" y="14"/>
                    <a:pt x="30" y="20"/>
                    <a:pt x="30" y="26"/>
                  </a:cubicBezTo>
                  <a:cubicBezTo>
                    <a:pt x="25" y="26"/>
                    <a:pt x="21" y="27"/>
                    <a:pt x="16" y="27"/>
                  </a:cubicBezTo>
                  <a:cubicBezTo>
                    <a:pt x="16" y="27"/>
                    <a:pt x="16" y="27"/>
                    <a:pt x="15" y="27"/>
                  </a:cubicBezTo>
                  <a:cubicBezTo>
                    <a:pt x="15" y="19"/>
                    <a:pt x="15" y="10"/>
                    <a:pt x="15" y="1"/>
                  </a:cubicBezTo>
                  <a:cubicBezTo>
                    <a:pt x="15" y="0"/>
                    <a:pt x="14" y="0"/>
                    <a:pt x="14" y="1"/>
                  </a:cubicBezTo>
                  <a:cubicBezTo>
                    <a:pt x="12" y="59"/>
                    <a:pt x="12" y="117"/>
                    <a:pt x="12" y="176"/>
                  </a:cubicBezTo>
                  <a:cubicBezTo>
                    <a:pt x="11" y="191"/>
                    <a:pt x="11" y="206"/>
                    <a:pt x="11" y="221"/>
                  </a:cubicBezTo>
                  <a:cubicBezTo>
                    <a:pt x="8" y="221"/>
                    <a:pt x="5" y="221"/>
                    <a:pt x="3" y="221"/>
                  </a:cubicBezTo>
                  <a:cubicBezTo>
                    <a:pt x="2" y="222"/>
                    <a:pt x="2" y="223"/>
                    <a:pt x="3" y="223"/>
                  </a:cubicBezTo>
                  <a:cubicBezTo>
                    <a:pt x="5" y="223"/>
                    <a:pt x="8" y="223"/>
                    <a:pt x="11" y="223"/>
                  </a:cubicBezTo>
                  <a:cubicBezTo>
                    <a:pt x="11" y="231"/>
                    <a:pt x="10" y="239"/>
                    <a:pt x="10" y="246"/>
                  </a:cubicBezTo>
                  <a:cubicBezTo>
                    <a:pt x="9" y="247"/>
                    <a:pt x="7" y="247"/>
                    <a:pt x="5" y="247"/>
                  </a:cubicBezTo>
                  <a:cubicBezTo>
                    <a:pt x="4" y="247"/>
                    <a:pt x="4" y="249"/>
                    <a:pt x="5" y="249"/>
                  </a:cubicBezTo>
                  <a:cubicBezTo>
                    <a:pt x="7" y="249"/>
                    <a:pt x="9" y="249"/>
                    <a:pt x="10" y="249"/>
                  </a:cubicBezTo>
                  <a:cubicBezTo>
                    <a:pt x="10" y="258"/>
                    <a:pt x="10" y="267"/>
                    <a:pt x="10" y="276"/>
                  </a:cubicBezTo>
                  <a:cubicBezTo>
                    <a:pt x="9" y="276"/>
                    <a:pt x="8" y="276"/>
                    <a:pt x="7" y="276"/>
                  </a:cubicBezTo>
                  <a:cubicBezTo>
                    <a:pt x="6" y="276"/>
                    <a:pt x="6" y="278"/>
                    <a:pt x="7" y="278"/>
                  </a:cubicBezTo>
                  <a:cubicBezTo>
                    <a:pt x="8" y="278"/>
                    <a:pt x="9" y="278"/>
                    <a:pt x="10" y="278"/>
                  </a:cubicBezTo>
                  <a:cubicBezTo>
                    <a:pt x="10" y="284"/>
                    <a:pt x="10" y="290"/>
                    <a:pt x="10" y="296"/>
                  </a:cubicBezTo>
                  <a:cubicBezTo>
                    <a:pt x="8" y="296"/>
                    <a:pt x="7" y="296"/>
                    <a:pt x="5" y="296"/>
                  </a:cubicBezTo>
                  <a:cubicBezTo>
                    <a:pt x="4" y="296"/>
                    <a:pt x="4" y="298"/>
                    <a:pt x="5" y="298"/>
                  </a:cubicBezTo>
                  <a:cubicBezTo>
                    <a:pt x="7" y="298"/>
                    <a:pt x="8" y="298"/>
                    <a:pt x="10" y="298"/>
                  </a:cubicBezTo>
                  <a:cubicBezTo>
                    <a:pt x="10" y="306"/>
                    <a:pt x="10" y="314"/>
                    <a:pt x="10" y="321"/>
                  </a:cubicBezTo>
                  <a:cubicBezTo>
                    <a:pt x="9" y="321"/>
                    <a:pt x="9" y="321"/>
                    <a:pt x="8" y="321"/>
                  </a:cubicBezTo>
                  <a:cubicBezTo>
                    <a:pt x="7" y="322"/>
                    <a:pt x="7" y="324"/>
                    <a:pt x="8" y="324"/>
                  </a:cubicBezTo>
                  <a:cubicBezTo>
                    <a:pt x="9" y="324"/>
                    <a:pt x="9" y="324"/>
                    <a:pt x="10" y="324"/>
                  </a:cubicBezTo>
                  <a:cubicBezTo>
                    <a:pt x="10" y="330"/>
                    <a:pt x="10" y="336"/>
                    <a:pt x="10" y="342"/>
                  </a:cubicBezTo>
                  <a:cubicBezTo>
                    <a:pt x="7" y="342"/>
                    <a:pt x="4" y="342"/>
                    <a:pt x="1" y="342"/>
                  </a:cubicBezTo>
                  <a:cubicBezTo>
                    <a:pt x="0" y="342"/>
                    <a:pt x="0" y="344"/>
                    <a:pt x="1" y="344"/>
                  </a:cubicBezTo>
                  <a:cubicBezTo>
                    <a:pt x="4" y="344"/>
                    <a:pt x="7" y="344"/>
                    <a:pt x="10" y="345"/>
                  </a:cubicBezTo>
                  <a:cubicBezTo>
                    <a:pt x="10" y="347"/>
                    <a:pt x="10" y="348"/>
                    <a:pt x="10" y="350"/>
                  </a:cubicBezTo>
                  <a:cubicBezTo>
                    <a:pt x="10" y="352"/>
                    <a:pt x="12" y="352"/>
                    <a:pt x="12" y="350"/>
                  </a:cubicBezTo>
                  <a:cubicBezTo>
                    <a:pt x="13" y="348"/>
                    <a:pt x="13" y="347"/>
                    <a:pt x="13" y="345"/>
                  </a:cubicBezTo>
                  <a:cubicBezTo>
                    <a:pt x="15" y="345"/>
                    <a:pt x="17" y="345"/>
                    <a:pt x="19" y="345"/>
                  </a:cubicBezTo>
                  <a:cubicBezTo>
                    <a:pt x="19" y="348"/>
                    <a:pt x="19" y="351"/>
                    <a:pt x="19" y="354"/>
                  </a:cubicBezTo>
                  <a:cubicBezTo>
                    <a:pt x="19" y="356"/>
                    <a:pt x="22" y="356"/>
                    <a:pt x="22" y="354"/>
                  </a:cubicBezTo>
                  <a:cubicBezTo>
                    <a:pt x="22" y="351"/>
                    <a:pt x="22" y="348"/>
                    <a:pt x="23" y="345"/>
                  </a:cubicBezTo>
                  <a:cubicBezTo>
                    <a:pt x="27" y="345"/>
                    <a:pt x="31" y="345"/>
                    <a:pt x="36" y="345"/>
                  </a:cubicBezTo>
                  <a:cubicBezTo>
                    <a:pt x="36" y="350"/>
                    <a:pt x="36" y="355"/>
                    <a:pt x="36" y="360"/>
                  </a:cubicBezTo>
                  <a:cubicBezTo>
                    <a:pt x="36" y="361"/>
                    <a:pt x="38" y="361"/>
                    <a:pt x="39" y="360"/>
                  </a:cubicBezTo>
                  <a:cubicBezTo>
                    <a:pt x="39" y="355"/>
                    <a:pt x="39" y="350"/>
                    <a:pt x="40" y="344"/>
                  </a:cubicBezTo>
                  <a:cubicBezTo>
                    <a:pt x="44" y="344"/>
                    <a:pt x="49" y="343"/>
                    <a:pt x="53" y="342"/>
                  </a:cubicBezTo>
                  <a:cubicBezTo>
                    <a:pt x="53" y="348"/>
                    <a:pt x="53" y="353"/>
                    <a:pt x="53" y="358"/>
                  </a:cubicBezTo>
                  <a:cubicBezTo>
                    <a:pt x="53" y="360"/>
                    <a:pt x="56" y="360"/>
                    <a:pt x="56" y="358"/>
                  </a:cubicBezTo>
                  <a:cubicBezTo>
                    <a:pt x="56" y="353"/>
                    <a:pt x="57" y="347"/>
                    <a:pt x="57" y="342"/>
                  </a:cubicBezTo>
                  <a:cubicBezTo>
                    <a:pt x="57" y="342"/>
                    <a:pt x="57" y="342"/>
                    <a:pt x="58" y="341"/>
                  </a:cubicBezTo>
                  <a:cubicBezTo>
                    <a:pt x="59" y="341"/>
                    <a:pt x="59" y="339"/>
                    <a:pt x="57" y="339"/>
                  </a:cubicBezTo>
                  <a:cubicBezTo>
                    <a:pt x="57" y="339"/>
                    <a:pt x="57" y="339"/>
                    <a:pt x="57" y="339"/>
                  </a:cubicBezTo>
                  <a:cubicBezTo>
                    <a:pt x="57" y="333"/>
                    <a:pt x="57" y="327"/>
                    <a:pt x="58" y="322"/>
                  </a:cubicBezTo>
                  <a:cubicBezTo>
                    <a:pt x="60" y="321"/>
                    <a:pt x="63" y="321"/>
                    <a:pt x="65" y="321"/>
                  </a:cubicBezTo>
                  <a:cubicBezTo>
                    <a:pt x="67" y="321"/>
                    <a:pt x="67" y="318"/>
                    <a:pt x="65" y="318"/>
                  </a:cubicBezTo>
                  <a:cubicBezTo>
                    <a:pt x="63" y="318"/>
                    <a:pt x="60" y="318"/>
                    <a:pt x="58" y="319"/>
                  </a:cubicBezTo>
                  <a:cubicBezTo>
                    <a:pt x="58" y="311"/>
                    <a:pt x="58" y="304"/>
                    <a:pt x="58" y="297"/>
                  </a:cubicBezTo>
                  <a:cubicBezTo>
                    <a:pt x="58" y="297"/>
                    <a:pt x="59" y="297"/>
                    <a:pt x="59" y="297"/>
                  </a:cubicBezTo>
                  <a:cubicBezTo>
                    <a:pt x="60" y="297"/>
                    <a:pt x="61" y="294"/>
                    <a:pt x="59" y="294"/>
                  </a:cubicBezTo>
                  <a:cubicBezTo>
                    <a:pt x="59" y="294"/>
                    <a:pt x="58" y="294"/>
                    <a:pt x="58" y="294"/>
                  </a:cubicBezTo>
                  <a:cubicBezTo>
                    <a:pt x="59" y="289"/>
                    <a:pt x="59" y="284"/>
                    <a:pt x="59" y="278"/>
                  </a:cubicBezTo>
                  <a:cubicBezTo>
                    <a:pt x="60" y="278"/>
                    <a:pt x="61" y="278"/>
                    <a:pt x="61" y="278"/>
                  </a:cubicBezTo>
                  <a:cubicBezTo>
                    <a:pt x="63" y="278"/>
                    <a:pt x="63" y="275"/>
                    <a:pt x="61" y="275"/>
                  </a:cubicBezTo>
                  <a:cubicBezTo>
                    <a:pt x="61" y="275"/>
                    <a:pt x="60" y="275"/>
                    <a:pt x="59" y="275"/>
                  </a:cubicBezTo>
                  <a:cubicBezTo>
                    <a:pt x="59" y="266"/>
                    <a:pt x="59" y="258"/>
                    <a:pt x="60" y="249"/>
                  </a:cubicBezTo>
                  <a:cubicBezTo>
                    <a:pt x="66" y="249"/>
                    <a:pt x="72" y="249"/>
                    <a:pt x="78" y="248"/>
                  </a:cubicBezTo>
                  <a:cubicBezTo>
                    <a:pt x="79" y="249"/>
                    <a:pt x="81" y="249"/>
                    <a:pt x="81" y="248"/>
                  </a:cubicBezTo>
                  <a:cubicBezTo>
                    <a:pt x="82" y="248"/>
                    <a:pt x="83" y="248"/>
                    <a:pt x="84" y="248"/>
                  </a:cubicBezTo>
                  <a:cubicBezTo>
                    <a:pt x="86" y="248"/>
                    <a:pt x="86" y="245"/>
                    <a:pt x="84" y="245"/>
                  </a:cubicBezTo>
                  <a:cubicBezTo>
                    <a:pt x="83" y="245"/>
                    <a:pt x="82" y="245"/>
                    <a:pt x="81" y="245"/>
                  </a:cubicBezTo>
                  <a:cubicBezTo>
                    <a:pt x="81" y="237"/>
                    <a:pt x="81" y="229"/>
                    <a:pt x="81" y="221"/>
                  </a:cubicBezTo>
                  <a:cubicBezTo>
                    <a:pt x="84" y="220"/>
                    <a:pt x="87" y="220"/>
                    <a:pt x="90" y="219"/>
                  </a:cubicBezTo>
                  <a:cubicBezTo>
                    <a:pt x="91" y="219"/>
                    <a:pt x="91" y="217"/>
                    <a:pt x="89" y="217"/>
                  </a:cubicBezTo>
                  <a:close/>
                  <a:moveTo>
                    <a:pt x="75" y="114"/>
                  </a:moveTo>
                  <a:cubicBezTo>
                    <a:pt x="71" y="114"/>
                    <a:pt x="67" y="114"/>
                    <a:pt x="63" y="114"/>
                  </a:cubicBezTo>
                  <a:cubicBezTo>
                    <a:pt x="64" y="106"/>
                    <a:pt x="64" y="98"/>
                    <a:pt x="64" y="91"/>
                  </a:cubicBezTo>
                  <a:cubicBezTo>
                    <a:pt x="68" y="91"/>
                    <a:pt x="71" y="90"/>
                    <a:pt x="75" y="90"/>
                  </a:cubicBezTo>
                  <a:cubicBezTo>
                    <a:pt x="75" y="98"/>
                    <a:pt x="75" y="106"/>
                    <a:pt x="75" y="114"/>
                  </a:cubicBezTo>
                  <a:close/>
                  <a:moveTo>
                    <a:pt x="64" y="87"/>
                  </a:moveTo>
                  <a:cubicBezTo>
                    <a:pt x="64" y="79"/>
                    <a:pt x="63" y="71"/>
                    <a:pt x="63" y="63"/>
                  </a:cubicBezTo>
                  <a:cubicBezTo>
                    <a:pt x="67" y="63"/>
                    <a:pt x="71" y="63"/>
                    <a:pt x="75" y="64"/>
                  </a:cubicBezTo>
                  <a:cubicBezTo>
                    <a:pt x="75" y="64"/>
                    <a:pt x="75" y="63"/>
                    <a:pt x="75" y="63"/>
                  </a:cubicBezTo>
                  <a:cubicBezTo>
                    <a:pt x="75" y="71"/>
                    <a:pt x="75" y="79"/>
                    <a:pt x="75" y="87"/>
                  </a:cubicBezTo>
                  <a:cubicBezTo>
                    <a:pt x="71" y="87"/>
                    <a:pt x="68" y="87"/>
                    <a:pt x="64" y="87"/>
                  </a:cubicBezTo>
                  <a:close/>
                  <a:moveTo>
                    <a:pt x="63" y="118"/>
                  </a:moveTo>
                  <a:cubicBezTo>
                    <a:pt x="67" y="118"/>
                    <a:pt x="71" y="117"/>
                    <a:pt x="76" y="117"/>
                  </a:cubicBezTo>
                  <a:cubicBezTo>
                    <a:pt x="76" y="125"/>
                    <a:pt x="76" y="132"/>
                    <a:pt x="76" y="140"/>
                  </a:cubicBezTo>
                  <a:cubicBezTo>
                    <a:pt x="71" y="141"/>
                    <a:pt x="67" y="141"/>
                    <a:pt x="63" y="141"/>
                  </a:cubicBezTo>
                  <a:cubicBezTo>
                    <a:pt x="63" y="133"/>
                    <a:pt x="63" y="125"/>
                    <a:pt x="63" y="118"/>
                  </a:cubicBezTo>
                  <a:close/>
                  <a:moveTo>
                    <a:pt x="76" y="144"/>
                  </a:moveTo>
                  <a:cubicBezTo>
                    <a:pt x="76" y="151"/>
                    <a:pt x="76" y="158"/>
                    <a:pt x="76" y="166"/>
                  </a:cubicBezTo>
                  <a:cubicBezTo>
                    <a:pt x="71" y="166"/>
                    <a:pt x="67" y="166"/>
                    <a:pt x="62" y="166"/>
                  </a:cubicBezTo>
                  <a:cubicBezTo>
                    <a:pt x="62" y="159"/>
                    <a:pt x="62" y="152"/>
                    <a:pt x="62" y="145"/>
                  </a:cubicBezTo>
                  <a:cubicBezTo>
                    <a:pt x="67" y="145"/>
                    <a:pt x="72" y="145"/>
                    <a:pt x="76" y="144"/>
                  </a:cubicBezTo>
                  <a:close/>
                  <a:moveTo>
                    <a:pt x="76" y="169"/>
                  </a:moveTo>
                  <a:cubicBezTo>
                    <a:pt x="76" y="177"/>
                    <a:pt x="77" y="185"/>
                    <a:pt x="77" y="193"/>
                  </a:cubicBezTo>
                  <a:cubicBezTo>
                    <a:pt x="72" y="193"/>
                    <a:pt x="66" y="194"/>
                    <a:pt x="61" y="195"/>
                  </a:cubicBezTo>
                  <a:cubicBezTo>
                    <a:pt x="61" y="190"/>
                    <a:pt x="61" y="185"/>
                    <a:pt x="61" y="180"/>
                  </a:cubicBezTo>
                  <a:cubicBezTo>
                    <a:pt x="61" y="177"/>
                    <a:pt x="61" y="173"/>
                    <a:pt x="62" y="170"/>
                  </a:cubicBezTo>
                  <a:cubicBezTo>
                    <a:pt x="67" y="170"/>
                    <a:pt x="71" y="170"/>
                    <a:pt x="76" y="169"/>
                  </a:cubicBezTo>
                  <a:close/>
                  <a:moveTo>
                    <a:pt x="46" y="62"/>
                  </a:moveTo>
                  <a:cubicBezTo>
                    <a:pt x="51" y="62"/>
                    <a:pt x="56" y="62"/>
                    <a:pt x="61" y="63"/>
                  </a:cubicBezTo>
                  <a:cubicBezTo>
                    <a:pt x="61" y="71"/>
                    <a:pt x="61" y="79"/>
                    <a:pt x="61" y="87"/>
                  </a:cubicBezTo>
                  <a:cubicBezTo>
                    <a:pt x="56" y="87"/>
                    <a:pt x="51" y="87"/>
                    <a:pt x="46" y="87"/>
                  </a:cubicBezTo>
                  <a:cubicBezTo>
                    <a:pt x="46" y="79"/>
                    <a:pt x="46" y="70"/>
                    <a:pt x="46" y="62"/>
                  </a:cubicBezTo>
                  <a:close/>
                  <a:moveTo>
                    <a:pt x="46" y="91"/>
                  </a:moveTo>
                  <a:cubicBezTo>
                    <a:pt x="51" y="91"/>
                    <a:pt x="56" y="91"/>
                    <a:pt x="61" y="91"/>
                  </a:cubicBezTo>
                  <a:cubicBezTo>
                    <a:pt x="61" y="99"/>
                    <a:pt x="61" y="106"/>
                    <a:pt x="61" y="114"/>
                  </a:cubicBezTo>
                  <a:cubicBezTo>
                    <a:pt x="55" y="114"/>
                    <a:pt x="50" y="114"/>
                    <a:pt x="45" y="114"/>
                  </a:cubicBezTo>
                  <a:cubicBezTo>
                    <a:pt x="45" y="106"/>
                    <a:pt x="45" y="99"/>
                    <a:pt x="46" y="91"/>
                  </a:cubicBezTo>
                  <a:close/>
                  <a:moveTo>
                    <a:pt x="61" y="198"/>
                  </a:moveTo>
                  <a:cubicBezTo>
                    <a:pt x="66" y="198"/>
                    <a:pt x="72" y="197"/>
                    <a:pt x="77" y="196"/>
                  </a:cubicBezTo>
                  <a:cubicBezTo>
                    <a:pt x="77" y="203"/>
                    <a:pt x="77" y="211"/>
                    <a:pt x="77" y="218"/>
                  </a:cubicBezTo>
                  <a:cubicBezTo>
                    <a:pt x="72" y="218"/>
                    <a:pt x="66" y="218"/>
                    <a:pt x="60" y="219"/>
                  </a:cubicBezTo>
                  <a:cubicBezTo>
                    <a:pt x="61" y="212"/>
                    <a:pt x="61" y="205"/>
                    <a:pt x="61" y="198"/>
                  </a:cubicBezTo>
                  <a:close/>
                  <a:moveTo>
                    <a:pt x="75" y="35"/>
                  </a:moveTo>
                  <a:cubicBezTo>
                    <a:pt x="75" y="44"/>
                    <a:pt x="75" y="52"/>
                    <a:pt x="75" y="61"/>
                  </a:cubicBezTo>
                  <a:cubicBezTo>
                    <a:pt x="75" y="61"/>
                    <a:pt x="75" y="61"/>
                    <a:pt x="75" y="61"/>
                  </a:cubicBezTo>
                  <a:cubicBezTo>
                    <a:pt x="71" y="60"/>
                    <a:pt x="67" y="60"/>
                    <a:pt x="63" y="59"/>
                  </a:cubicBezTo>
                  <a:cubicBezTo>
                    <a:pt x="62" y="50"/>
                    <a:pt x="62" y="41"/>
                    <a:pt x="60" y="32"/>
                  </a:cubicBezTo>
                  <a:cubicBezTo>
                    <a:pt x="65" y="33"/>
                    <a:pt x="70" y="34"/>
                    <a:pt x="75" y="35"/>
                  </a:cubicBezTo>
                  <a:close/>
                  <a:moveTo>
                    <a:pt x="59" y="32"/>
                  </a:moveTo>
                  <a:cubicBezTo>
                    <a:pt x="59" y="41"/>
                    <a:pt x="60" y="50"/>
                    <a:pt x="61" y="59"/>
                  </a:cubicBezTo>
                  <a:cubicBezTo>
                    <a:pt x="56" y="58"/>
                    <a:pt x="51" y="58"/>
                    <a:pt x="47" y="58"/>
                  </a:cubicBezTo>
                  <a:cubicBezTo>
                    <a:pt x="47" y="49"/>
                    <a:pt x="47" y="40"/>
                    <a:pt x="47" y="31"/>
                  </a:cubicBezTo>
                  <a:cubicBezTo>
                    <a:pt x="51" y="31"/>
                    <a:pt x="55" y="32"/>
                    <a:pt x="59" y="32"/>
                  </a:cubicBezTo>
                  <a:close/>
                  <a:moveTo>
                    <a:pt x="45" y="30"/>
                  </a:moveTo>
                  <a:cubicBezTo>
                    <a:pt x="44" y="40"/>
                    <a:pt x="44" y="49"/>
                    <a:pt x="43" y="58"/>
                  </a:cubicBezTo>
                  <a:cubicBezTo>
                    <a:pt x="39" y="58"/>
                    <a:pt x="35" y="58"/>
                    <a:pt x="31" y="58"/>
                  </a:cubicBezTo>
                  <a:cubicBezTo>
                    <a:pt x="31" y="49"/>
                    <a:pt x="31" y="39"/>
                    <a:pt x="32" y="30"/>
                  </a:cubicBezTo>
                  <a:cubicBezTo>
                    <a:pt x="36" y="30"/>
                    <a:pt x="40" y="30"/>
                    <a:pt x="45" y="30"/>
                  </a:cubicBezTo>
                  <a:close/>
                  <a:moveTo>
                    <a:pt x="30" y="115"/>
                  </a:moveTo>
                  <a:cubicBezTo>
                    <a:pt x="30" y="107"/>
                    <a:pt x="30" y="98"/>
                    <a:pt x="30" y="90"/>
                  </a:cubicBezTo>
                  <a:cubicBezTo>
                    <a:pt x="34" y="91"/>
                    <a:pt x="38" y="91"/>
                    <a:pt x="42" y="91"/>
                  </a:cubicBezTo>
                  <a:cubicBezTo>
                    <a:pt x="42" y="99"/>
                    <a:pt x="42" y="106"/>
                    <a:pt x="41" y="114"/>
                  </a:cubicBezTo>
                  <a:cubicBezTo>
                    <a:pt x="37" y="114"/>
                    <a:pt x="33" y="114"/>
                    <a:pt x="30" y="115"/>
                  </a:cubicBezTo>
                  <a:close/>
                  <a:moveTo>
                    <a:pt x="41" y="117"/>
                  </a:moveTo>
                  <a:cubicBezTo>
                    <a:pt x="41" y="125"/>
                    <a:pt x="41" y="133"/>
                    <a:pt x="41" y="140"/>
                  </a:cubicBezTo>
                  <a:cubicBezTo>
                    <a:pt x="37" y="140"/>
                    <a:pt x="33" y="140"/>
                    <a:pt x="29" y="140"/>
                  </a:cubicBezTo>
                  <a:cubicBezTo>
                    <a:pt x="29" y="132"/>
                    <a:pt x="29" y="124"/>
                    <a:pt x="30" y="117"/>
                  </a:cubicBezTo>
                  <a:cubicBezTo>
                    <a:pt x="33" y="117"/>
                    <a:pt x="37" y="117"/>
                    <a:pt x="41" y="117"/>
                  </a:cubicBezTo>
                  <a:close/>
                  <a:moveTo>
                    <a:pt x="30" y="88"/>
                  </a:moveTo>
                  <a:cubicBezTo>
                    <a:pt x="30" y="79"/>
                    <a:pt x="31" y="70"/>
                    <a:pt x="31" y="61"/>
                  </a:cubicBezTo>
                  <a:cubicBezTo>
                    <a:pt x="35" y="61"/>
                    <a:pt x="39" y="61"/>
                    <a:pt x="43" y="62"/>
                  </a:cubicBezTo>
                  <a:cubicBezTo>
                    <a:pt x="43" y="70"/>
                    <a:pt x="42" y="79"/>
                    <a:pt x="42" y="87"/>
                  </a:cubicBezTo>
                  <a:cubicBezTo>
                    <a:pt x="38" y="88"/>
                    <a:pt x="34" y="88"/>
                    <a:pt x="30" y="88"/>
                  </a:cubicBezTo>
                  <a:close/>
                  <a:moveTo>
                    <a:pt x="15" y="30"/>
                  </a:moveTo>
                  <a:cubicBezTo>
                    <a:pt x="16" y="30"/>
                    <a:pt x="16" y="30"/>
                    <a:pt x="16" y="30"/>
                  </a:cubicBezTo>
                  <a:cubicBezTo>
                    <a:pt x="21" y="29"/>
                    <a:pt x="25" y="29"/>
                    <a:pt x="30" y="30"/>
                  </a:cubicBezTo>
                  <a:cubicBezTo>
                    <a:pt x="30" y="39"/>
                    <a:pt x="29" y="49"/>
                    <a:pt x="29" y="58"/>
                  </a:cubicBezTo>
                  <a:cubicBezTo>
                    <a:pt x="25" y="59"/>
                    <a:pt x="22" y="59"/>
                    <a:pt x="18" y="59"/>
                  </a:cubicBezTo>
                  <a:cubicBezTo>
                    <a:pt x="17" y="60"/>
                    <a:pt x="18" y="61"/>
                    <a:pt x="19" y="61"/>
                  </a:cubicBezTo>
                  <a:cubicBezTo>
                    <a:pt x="22" y="61"/>
                    <a:pt x="25" y="61"/>
                    <a:pt x="29" y="61"/>
                  </a:cubicBezTo>
                  <a:cubicBezTo>
                    <a:pt x="29" y="70"/>
                    <a:pt x="28" y="79"/>
                    <a:pt x="28" y="88"/>
                  </a:cubicBezTo>
                  <a:cubicBezTo>
                    <a:pt x="26" y="88"/>
                    <a:pt x="24" y="88"/>
                    <a:pt x="21" y="88"/>
                  </a:cubicBezTo>
                  <a:cubicBezTo>
                    <a:pt x="20" y="88"/>
                    <a:pt x="20" y="90"/>
                    <a:pt x="21" y="90"/>
                  </a:cubicBezTo>
                  <a:cubicBezTo>
                    <a:pt x="23" y="90"/>
                    <a:pt x="26" y="90"/>
                    <a:pt x="28" y="90"/>
                  </a:cubicBezTo>
                  <a:cubicBezTo>
                    <a:pt x="28" y="98"/>
                    <a:pt x="27" y="107"/>
                    <a:pt x="27" y="115"/>
                  </a:cubicBezTo>
                  <a:cubicBezTo>
                    <a:pt x="25" y="115"/>
                    <a:pt x="23" y="115"/>
                    <a:pt x="21" y="115"/>
                  </a:cubicBezTo>
                  <a:cubicBezTo>
                    <a:pt x="20" y="115"/>
                    <a:pt x="20" y="116"/>
                    <a:pt x="21" y="116"/>
                  </a:cubicBezTo>
                  <a:cubicBezTo>
                    <a:pt x="23" y="116"/>
                    <a:pt x="25" y="117"/>
                    <a:pt x="27" y="117"/>
                  </a:cubicBezTo>
                  <a:cubicBezTo>
                    <a:pt x="27" y="124"/>
                    <a:pt x="26" y="132"/>
                    <a:pt x="26" y="139"/>
                  </a:cubicBezTo>
                  <a:cubicBezTo>
                    <a:pt x="24" y="139"/>
                    <a:pt x="22" y="139"/>
                    <a:pt x="19" y="140"/>
                  </a:cubicBezTo>
                  <a:cubicBezTo>
                    <a:pt x="18" y="140"/>
                    <a:pt x="18" y="142"/>
                    <a:pt x="19" y="142"/>
                  </a:cubicBezTo>
                  <a:cubicBezTo>
                    <a:pt x="20" y="142"/>
                    <a:pt x="20" y="142"/>
                    <a:pt x="20" y="142"/>
                  </a:cubicBezTo>
                  <a:cubicBezTo>
                    <a:pt x="20" y="143"/>
                    <a:pt x="21" y="143"/>
                    <a:pt x="23" y="142"/>
                  </a:cubicBezTo>
                  <a:cubicBezTo>
                    <a:pt x="24" y="143"/>
                    <a:pt x="25" y="143"/>
                    <a:pt x="26" y="143"/>
                  </a:cubicBezTo>
                  <a:cubicBezTo>
                    <a:pt x="26" y="151"/>
                    <a:pt x="25" y="160"/>
                    <a:pt x="25" y="168"/>
                  </a:cubicBezTo>
                  <a:cubicBezTo>
                    <a:pt x="21" y="168"/>
                    <a:pt x="18" y="169"/>
                    <a:pt x="15" y="170"/>
                  </a:cubicBezTo>
                  <a:cubicBezTo>
                    <a:pt x="15" y="123"/>
                    <a:pt x="16" y="76"/>
                    <a:pt x="15" y="30"/>
                  </a:cubicBezTo>
                  <a:close/>
                  <a:moveTo>
                    <a:pt x="15" y="176"/>
                  </a:moveTo>
                  <a:cubicBezTo>
                    <a:pt x="15" y="175"/>
                    <a:pt x="15" y="174"/>
                    <a:pt x="15" y="173"/>
                  </a:cubicBezTo>
                  <a:cubicBezTo>
                    <a:pt x="15" y="173"/>
                    <a:pt x="15" y="173"/>
                    <a:pt x="15" y="173"/>
                  </a:cubicBezTo>
                  <a:cubicBezTo>
                    <a:pt x="15" y="173"/>
                    <a:pt x="16" y="173"/>
                    <a:pt x="16" y="173"/>
                  </a:cubicBezTo>
                  <a:cubicBezTo>
                    <a:pt x="17" y="172"/>
                    <a:pt x="16" y="171"/>
                    <a:pt x="15" y="170"/>
                  </a:cubicBezTo>
                  <a:cubicBezTo>
                    <a:pt x="17" y="170"/>
                    <a:pt x="21" y="171"/>
                    <a:pt x="25" y="171"/>
                  </a:cubicBezTo>
                  <a:cubicBezTo>
                    <a:pt x="25" y="180"/>
                    <a:pt x="24" y="189"/>
                    <a:pt x="24" y="197"/>
                  </a:cubicBezTo>
                  <a:cubicBezTo>
                    <a:pt x="21" y="198"/>
                    <a:pt x="18" y="198"/>
                    <a:pt x="15" y="198"/>
                  </a:cubicBezTo>
                  <a:cubicBezTo>
                    <a:pt x="15" y="190"/>
                    <a:pt x="15" y="183"/>
                    <a:pt x="15" y="176"/>
                  </a:cubicBezTo>
                  <a:close/>
                  <a:moveTo>
                    <a:pt x="15" y="199"/>
                  </a:moveTo>
                  <a:cubicBezTo>
                    <a:pt x="18" y="199"/>
                    <a:pt x="21" y="200"/>
                    <a:pt x="24" y="200"/>
                  </a:cubicBezTo>
                  <a:cubicBezTo>
                    <a:pt x="24" y="207"/>
                    <a:pt x="23" y="214"/>
                    <a:pt x="23" y="221"/>
                  </a:cubicBezTo>
                  <a:cubicBezTo>
                    <a:pt x="20" y="221"/>
                    <a:pt x="17" y="221"/>
                    <a:pt x="15" y="221"/>
                  </a:cubicBezTo>
                  <a:cubicBezTo>
                    <a:pt x="14" y="214"/>
                    <a:pt x="15" y="207"/>
                    <a:pt x="15" y="199"/>
                  </a:cubicBezTo>
                  <a:close/>
                  <a:moveTo>
                    <a:pt x="19" y="342"/>
                  </a:moveTo>
                  <a:cubicBezTo>
                    <a:pt x="17" y="342"/>
                    <a:pt x="15" y="342"/>
                    <a:pt x="13" y="342"/>
                  </a:cubicBezTo>
                  <a:cubicBezTo>
                    <a:pt x="13" y="336"/>
                    <a:pt x="13" y="330"/>
                    <a:pt x="14" y="323"/>
                  </a:cubicBezTo>
                  <a:cubicBezTo>
                    <a:pt x="16" y="323"/>
                    <a:pt x="18" y="323"/>
                    <a:pt x="20" y="323"/>
                  </a:cubicBezTo>
                  <a:cubicBezTo>
                    <a:pt x="20" y="329"/>
                    <a:pt x="20" y="336"/>
                    <a:pt x="19" y="342"/>
                  </a:cubicBezTo>
                  <a:close/>
                  <a:moveTo>
                    <a:pt x="20" y="321"/>
                  </a:moveTo>
                  <a:cubicBezTo>
                    <a:pt x="18" y="321"/>
                    <a:pt x="16" y="321"/>
                    <a:pt x="14" y="321"/>
                  </a:cubicBezTo>
                  <a:cubicBezTo>
                    <a:pt x="14" y="313"/>
                    <a:pt x="14" y="306"/>
                    <a:pt x="14" y="298"/>
                  </a:cubicBezTo>
                  <a:cubicBezTo>
                    <a:pt x="16" y="298"/>
                    <a:pt x="19" y="298"/>
                    <a:pt x="21" y="298"/>
                  </a:cubicBezTo>
                  <a:cubicBezTo>
                    <a:pt x="21" y="306"/>
                    <a:pt x="20" y="313"/>
                    <a:pt x="20" y="321"/>
                  </a:cubicBezTo>
                  <a:close/>
                  <a:moveTo>
                    <a:pt x="21" y="295"/>
                  </a:moveTo>
                  <a:cubicBezTo>
                    <a:pt x="19" y="295"/>
                    <a:pt x="17" y="295"/>
                    <a:pt x="14" y="296"/>
                  </a:cubicBezTo>
                  <a:cubicBezTo>
                    <a:pt x="14" y="290"/>
                    <a:pt x="14" y="284"/>
                    <a:pt x="14" y="278"/>
                  </a:cubicBezTo>
                  <a:cubicBezTo>
                    <a:pt x="17" y="278"/>
                    <a:pt x="19" y="278"/>
                    <a:pt x="21" y="278"/>
                  </a:cubicBezTo>
                  <a:cubicBezTo>
                    <a:pt x="21" y="284"/>
                    <a:pt x="21" y="290"/>
                    <a:pt x="21" y="295"/>
                  </a:cubicBezTo>
                  <a:close/>
                  <a:moveTo>
                    <a:pt x="21" y="276"/>
                  </a:moveTo>
                  <a:cubicBezTo>
                    <a:pt x="19" y="276"/>
                    <a:pt x="17" y="276"/>
                    <a:pt x="15" y="276"/>
                  </a:cubicBezTo>
                  <a:cubicBezTo>
                    <a:pt x="15" y="267"/>
                    <a:pt x="15" y="258"/>
                    <a:pt x="15" y="249"/>
                  </a:cubicBezTo>
                  <a:cubicBezTo>
                    <a:pt x="17" y="249"/>
                    <a:pt x="20" y="249"/>
                    <a:pt x="22" y="249"/>
                  </a:cubicBezTo>
                  <a:cubicBezTo>
                    <a:pt x="22" y="258"/>
                    <a:pt x="22" y="267"/>
                    <a:pt x="21" y="276"/>
                  </a:cubicBezTo>
                  <a:close/>
                  <a:moveTo>
                    <a:pt x="22" y="246"/>
                  </a:moveTo>
                  <a:cubicBezTo>
                    <a:pt x="20" y="246"/>
                    <a:pt x="17" y="246"/>
                    <a:pt x="15" y="246"/>
                  </a:cubicBezTo>
                  <a:cubicBezTo>
                    <a:pt x="15" y="239"/>
                    <a:pt x="15" y="231"/>
                    <a:pt x="15" y="223"/>
                  </a:cubicBezTo>
                  <a:cubicBezTo>
                    <a:pt x="17" y="224"/>
                    <a:pt x="20" y="224"/>
                    <a:pt x="23" y="224"/>
                  </a:cubicBezTo>
                  <a:cubicBezTo>
                    <a:pt x="23" y="231"/>
                    <a:pt x="23" y="238"/>
                    <a:pt x="22" y="246"/>
                  </a:cubicBezTo>
                  <a:close/>
                  <a:moveTo>
                    <a:pt x="23" y="342"/>
                  </a:moveTo>
                  <a:cubicBezTo>
                    <a:pt x="23" y="336"/>
                    <a:pt x="23" y="329"/>
                    <a:pt x="24" y="323"/>
                  </a:cubicBezTo>
                  <a:cubicBezTo>
                    <a:pt x="27" y="323"/>
                    <a:pt x="31" y="323"/>
                    <a:pt x="35" y="323"/>
                  </a:cubicBezTo>
                  <a:cubicBezTo>
                    <a:pt x="35" y="329"/>
                    <a:pt x="35" y="335"/>
                    <a:pt x="35" y="341"/>
                  </a:cubicBezTo>
                  <a:cubicBezTo>
                    <a:pt x="31" y="341"/>
                    <a:pt x="27" y="342"/>
                    <a:pt x="23" y="342"/>
                  </a:cubicBezTo>
                  <a:close/>
                  <a:moveTo>
                    <a:pt x="35" y="320"/>
                  </a:moveTo>
                  <a:cubicBezTo>
                    <a:pt x="31" y="320"/>
                    <a:pt x="27" y="320"/>
                    <a:pt x="24" y="320"/>
                  </a:cubicBezTo>
                  <a:cubicBezTo>
                    <a:pt x="24" y="313"/>
                    <a:pt x="24" y="305"/>
                    <a:pt x="24" y="298"/>
                  </a:cubicBezTo>
                  <a:cubicBezTo>
                    <a:pt x="28" y="298"/>
                    <a:pt x="32" y="298"/>
                    <a:pt x="35" y="298"/>
                  </a:cubicBezTo>
                  <a:cubicBezTo>
                    <a:pt x="35" y="305"/>
                    <a:pt x="35" y="312"/>
                    <a:pt x="35" y="320"/>
                  </a:cubicBezTo>
                  <a:close/>
                  <a:moveTo>
                    <a:pt x="36" y="295"/>
                  </a:moveTo>
                  <a:cubicBezTo>
                    <a:pt x="32" y="295"/>
                    <a:pt x="28" y="295"/>
                    <a:pt x="25" y="295"/>
                  </a:cubicBezTo>
                  <a:cubicBezTo>
                    <a:pt x="25" y="289"/>
                    <a:pt x="25" y="284"/>
                    <a:pt x="25" y="278"/>
                  </a:cubicBezTo>
                  <a:cubicBezTo>
                    <a:pt x="29" y="278"/>
                    <a:pt x="32" y="279"/>
                    <a:pt x="36" y="279"/>
                  </a:cubicBezTo>
                  <a:cubicBezTo>
                    <a:pt x="36" y="284"/>
                    <a:pt x="36" y="289"/>
                    <a:pt x="36" y="295"/>
                  </a:cubicBezTo>
                  <a:close/>
                  <a:moveTo>
                    <a:pt x="36" y="276"/>
                  </a:moveTo>
                  <a:cubicBezTo>
                    <a:pt x="32" y="276"/>
                    <a:pt x="29" y="276"/>
                    <a:pt x="25" y="276"/>
                  </a:cubicBezTo>
                  <a:cubicBezTo>
                    <a:pt x="26" y="267"/>
                    <a:pt x="26" y="258"/>
                    <a:pt x="26" y="249"/>
                  </a:cubicBezTo>
                  <a:cubicBezTo>
                    <a:pt x="30" y="249"/>
                    <a:pt x="33" y="249"/>
                    <a:pt x="37" y="249"/>
                  </a:cubicBezTo>
                  <a:cubicBezTo>
                    <a:pt x="37" y="258"/>
                    <a:pt x="36" y="267"/>
                    <a:pt x="36" y="276"/>
                  </a:cubicBezTo>
                  <a:close/>
                  <a:moveTo>
                    <a:pt x="37" y="245"/>
                  </a:moveTo>
                  <a:cubicBezTo>
                    <a:pt x="34" y="245"/>
                    <a:pt x="30" y="245"/>
                    <a:pt x="26" y="245"/>
                  </a:cubicBezTo>
                  <a:cubicBezTo>
                    <a:pt x="26" y="238"/>
                    <a:pt x="27" y="231"/>
                    <a:pt x="27" y="224"/>
                  </a:cubicBezTo>
                  <a:cubicBezTo>
                    <a:pt x="31" y="224"/>
                    <a:pt x="34" y="224"/>
                    <a:pt x="38" y="223"/>
                  </a:cubicBezTo>
                  <a:cubicBezTo>
                    <a:pt x="38" y="231"/>
                    <a:pt x="37" y="238"/>
                    <a:pt x="37" y="245"/>
                  </a:cubicBezTo>
                  <a:close/>
                  <a:moveTo>
                    <a:pt x="38" y="220"/>
                  </a:moveTo>
                  <a:cubicBezTo>
                    <a:pt x="34" y="220"/>
                    <a:pt x="31" y="221"/>
                    <a:pt x="27" y="221"/>
                  </a:cubicBezTo>
                  <a:cubicBezTo>
                    <a:pt x="27" y="214"/>
                    <a:pt x="27" y="207"/>
                    <a:pt x="27" y="200"/>
                  </a:cubicBezTo>
                  <a:cubicBezTo>
                    <a:pt x="31" y="200"/>
                    <a:pt x="35" y="200"/>
                    <a:pt x="39" y="200"/>
                  </a:cubicBezTo>
                  <a:cubicBezTo>
                    <a:pt x="39" y="206"/>
                    <a:pt x="38" y="213"/>
                    <a:pt x="38" y="220"/>
                  </a:cubicBezTo>
                  <a:close/>
                  <a:moveTo>
                    <a:pt x="40" y="182"/>
                  </a:moveTo>
                  <a:cubicBezTo>
                    <a:pt x="39" y="187"/>
                    <a:pt x="39" y="192"/>
                    <a:pt x="39" y="196"/>
                  </a:cubicBezTo>
                  <a:cubicBezTo>
                    <a:pt x="35" y="197"/>
                    <a:pt x="31" y="197"/>
                    <a:pt x="28" y="197"/>
                  </a:cubicBezTo>
                  <a:cubicBezTo>
                    <a:pt x="28" y="189"/>
                    <a:pt x="28" y="180"/>
                    <a:pt x="28" y="171"/>
                  </a:cubicBezTo>
                  <a:cubicBezTo>
                    <a:pt x="30" y="171"/>
                    <a:pt x="31" y="171"/>
                    <a:pt x="32" y="171"/>
                  </a:cubicBezTo>
                  <a:cubicBezTo>
                    <a:pt x="35" y="171"/>
                    <a:pt x="37" y="171"/>
                    <a:pt x="40" y="171"/>
                  </a:cubicBezTo>
                  <a:cubicBezTo>
                    <a:pt x="40" y="175"/>
                    <a:pt x="40" y="178"/>
                    <a:pt x="40" y="182"/>
                  </a:cubicBezTo>
                  <a:close/>
                  <a:moveTo>
                    <a:pt x="28" y="168"/>
                  </a:moveTo>
                  <a:cubicBezTo>
                    <a:pt x="29" y="159"/>
                    <a:pt x="29" y="151"/>
                    <a:pt x="29" y="143"/>
                  </a:cubicBezTo>
                  <a:cubicBezTo>
                    <a:pt x="30" y="143"/>
                    <a:pt x="31" y="143"/>
                    <a:pt x="32" y="143"/>
                  </a:cubicBezTo>
                  <a:cubicBezTo>
                    <a:pt x="35" y="144"/>
                    <a:pt x="38" y="144"/>
                    <a:pt x="41" y="144"/>
                  </a:cubicBezTo>
                  <a:cubicBezTo>
                    <a:pt x="40" y="152"/>
                    <a:pt x="40" y="160"/>
                    <a:pt x="40" y="168"/>
                  </a:cubicBezTo>
                  <a:cubicBezTo>
                    <a:pt x="36" y="168"/>
                    <a:pt x="32" y="168"/>
                    <a:pt x="28" y="168"/>
                  </a:cubicBezTo>
                  <a:close/>
                  <a:moveTo>
                    <a:pt x="54" y="339"/>
                  </a:moveTo>
                  <a:cubicBezTo>
                    <a:pt x="49" y="340"/>
                    <a:pt x="44" y="340"/>
                    <a:pt x="40" y="340"/>
                  </a:cubicBezTo>
                  <a:cubicBezTo>
                    <a:pt x="40" y="335"/>
                    <a:pt x="41" y="329"/>
                    <a:pt x="41" y="323"/>
                  </a:cubicBezTo>
                  <a:cubicBezTo>
                    <a:pt x="45" y="322"/>
                    <a:pt x="50" y="322"/>
                    <a:pt x="54" y="322"/>
                  </a:cubicBezTo>
                  <a:cubicBezTo>
                    <a:pt x="54" y="328"/>
                    <a:pt x="54" y="334"/>
                    <a:pt x="54" y="339"/>
                  </a:cubicBezTo>
                  <a:close/>
                  <a:moveTo>
                    <a:pt x="54" y="319"/>
                  </a:moveTo>
                  <a:cubicBezTo>
                    <a:pt x="50" y="319"/>
                    <a:pt x="45" y="319"/>
                    <a:pt x="41" y="319"/>
                  </a:cubicBezTo>
                  <a:cubicBezTo>
                    <a:pt x="41" y="312"/>
                    <a:pt x="41" y="305"/>
                    <a:pt x="42" y="298"/>
                  </a:cubicBezTo>
                  <a:cubicBezTo>
                    <a:pt x="46" y="298"/>
                    <a:pt x="50" y="298"/>
                    <a:pt x="55" y="297"/>
                  </a:cubicBezTo>
                  <a:cubicBezTo>
                    <a:pt x="55" y="304"/>
                    <a:pt x="54" y="311"/>
                    <a:pt x="54" y="319"/>
                  </a:cubicBezTo>
                  <a:close/>
                  <a:moveTo>
                    <a:pt x="55" y="294"/>
                  </a:moveTo>
                  <a:cubicBezTo>
                    <a:pt x="51" y="294"/>
                    <a:pt x="46" y="294"/>
                    <a:pt x="42" y="294"/>
                  </a:cubicBezTo>
                  <a:cubicBezTo>
                    <a:pt x="42" y="289"/>
                    <a:pt x="42" y="284"/>
                    <a:pt x="42" y="279"/>
                  </a:cubicBezTo>
                  <a:cubicBezTo>
                    <a:pt x="46" y="278"/>
                    <a:pt x="51" y="278"/>
                    <a:pt x="55" y="278"/>
                  </a:cubicBezTo>
                  <a:cubicBezTo>
                    <a:pt x="55" y="284"/>
                    <a:pt x="55" y="289"/>
                    <a:pt x="55" y="294"/>
                  </a:cubicBezTo>
                  <a:close/>
                  <a:moveTo>
                    <a:pt x="55" y="275"/>
                  </a:moveTo>
                  <a:cubicBezTo>
                    <a:pt x="51" y="275"/>
                    <a:pt x="46" y="275"/>
                    <a:pt x="42" y="276"/>
                  </a:cubicBezTo>
                  <a:cubicBezTo>
                    <a:pt x="42" y="267"/>
                    <a:pt x="42" y="258"/>
                    <a:pt x="42" y="249"/>
                  </a:cubicBezTo>
                  <a:cubicBezTo>
                    <a:pt x="47" y="249"/>
                    <a:pt x="52" y="249"/>
                    <a:pt x="56" y="249"/>
                  </a:cubicBezTo>
                  <a:cubicBezTo>
                    <a:pt x="56" y="258"/>
                    <a:pt x="56" y="266"/>
                    <a:pt x="55" y="275"/>
                  </a:cubicBezTo>
                  <a:close/>
                  <a:moveTo>
                    <a:pt x="56" y="244"/>
                  </a:moveTo>
                  <a:cubicBezTo>
                    <a:pt x="52" y="244"/>
                    <a:pt x="47" y="244"/>
                    <a:pt x="42" y="245"/>
                  </a:cubicBezTo>
                  <a:cubicBezTo>
                    <a:pt x="42" y="238"/>
                    <a:pt x="42" y="230"/>
                    <a:pt x="42" y="223"/>
                  </a:cubicBezTo>
                  <a:cubicBezTo>
                    <a:pt x="47" y="223"/>
                    <a:pt x="52" y="223"/>
                    <a:pt x="57" y="223"/>
                  </a:cubicBezTo>
                  <a:cubicBezTo>
                    <a:pt x="57" y="230"/>
                    <a:pt x="57" y="237"/>
                    <a:pt x="56" y="244"/>
                  </a:cubicBezTo>
                  <a:close/>
                  <a:moveTo>
                    <a:pt x="57" y="219"/>
                  </a:moveTo>
                  <a:cubicBezTo>
                    <a:pt x="52" y="219"/>
                    <a:pt x="47" y="220"/>
                    <a:pt x="42" y="220"/>
                  </a:cubicBezTo>
                  <a:cubicBezTo>
                    <a:pt x="43" y="213"/>
                    <a:pt x="43" y="206"/>
                    <a:pt x="43" y="199"/>
                  </a:cubicBezTo>
                  <a:cubicBezTo>
                    <a:pt x="48" y="199"/>
                    <a:pt x="53" y="199"/>
                    <a:pt x="58" y="199"/>
                  </a:cubicBezTo>
                  <a:cubicBezTo>
                    <a:pt x="57" y="205"/>
                    <a:pt x="57" y="212"/>
                    <a:pt x="57" y="219"/>
                  </a:cubicBezTo>
                  <a:close/>
                  <a:moveTo>
                    <a:pt x="58" y="188"/>
                  </a:moveTo>
                  <a:cubicBezTo>
                    <a:pt x="58" y="190"/>
                    <a:pt x="58" y="193"/>
                    <a:pt x="58" y="195"/>
                  </a:cubicBezTo>
                  <a:cubicBezTo>
                    <a:pt x="53" y="195"/>
                    <a:pt x="48" y="196"/>
                    <a:pt x="43" y="196"/>
                  </a:cubicBezTo>
                  <a:cubicBezTo>
                    <a:pt x="43" y="191"/>
                    <a:pt x="43" y="186"/>
                    <a:pt x="43" y="182"/>
                  </a:cubicBezTo>
                  <a:cubicBezTo>
                    <a:pt x="43" y="178"/>
                    <a:pt x="43" y="174"/>
                    <a:pt x="43" y="171"/>
                  </a:cubicBezTo>
                  <a:cubicBezTo>
                    <a:pt x="46" y="171"/>
                    <a:pt x="48" y="171"/>
                    <a:pt x="51" y="171"/>
                  </a:cubicBezTo>
                  <a:cubicBezTo>
                    <a:pt x="53" y="170"/>
                    <a:pt x="56" y="170"/>
                    <a:pt x="58" y="170"/>
                  </a:cubicBezTo>
                  <a:cubicBezTo>
                    <a:pt x="58" y="176"/>
                    <a:pt x="58" y="182"/>
                    <a:pt x="58" y="188"/>
                  </a:cubicBezTo>
                  <a:close/>
                  <a:moveTo>
                    <a:pt x="59" y="167"/>
                  </a:moveTo>
                  <a:cubicBezTo>
                    <a:pt x="54" y="167"/>
                    <a:pt x="48" y="167"/>
                    <a:pt x="43" y="168"/>
                  </a:cubicBezTo>
                  <a:cubicBezTo>
                    <a:pt x="44" y="160"/>
                    <a:pt x="44" y="152"/>
                    <a:pt x="44" y="144"/>
                  </a:cubicBezTo>
                  <a:cubicBezTo>
                    <a:pt x="47" y="144"/>
                    <a:pt x="50" y="144"/>
                    <a:pt x="53" y="144"/>
                  </a:cubicBezTo>
                  <a:cubicBezTo>
                    <a:pt x="55" y="144"/>
                    <a:pt x="57" y="144"/>
                    <a:pt x="60" y="144"/>
                  </a:cubicBezTo>
                  <a:cubicBezTo>
                    <a:pt x="59" y="152"/>
                    <a:pt x="59" y="159"/>
                    <a:pt x="59" y="167"/>
                  </a:cubicBezTo>
                  <a:close/>
                  <a:moveTo>
                    <a:pt x="44" y="141"/>
                  </a:moveTo>
                  <a:cubicBezTo>
                    <a:pt x="44" y="133"/>
                    <a:pt x="45" y="125"/>
                    <a:pt x="45" y="117"/>
                  </a:cubicBezTo>
                  <a:cubicBezTo>
                    <a:pt x="50" y="117"/>
                    <a:pt x="55" y="117"/>
                    <a:pt x="61" y="118"/>
                  </a:cubicBezTo>
                  <a:cubicBezTo>
                    <a:pt x="60" y="125"/>
                    <a:pt x="60" y="133"/>
                    <a:pt x="60" y="141"/>
                  </a:cubicBezTo>
                  <a:cubicBezTo>
                    <a:pt x="55" y="141"/>
                    <a:pt x="49" y="141"/>
                    <a:pt x="44" y="141"/>
                  </a:cubicBezTo>
                  <a:close/>
                  <a:moveTo>
                    <a:pt x="60" y="244"/>
                  </a:moveTo>
                  <a:cubicBezTo>
                    <a:pt x="60" y="237"/>
                    <a:pt x="60" y="230"/>
                    <a:pt x="60" y="223"/>
                  </a:cubicBezTo>
                  <a:cubicBezTo>
                    <a:pt x="66" y="222"/>
                    <a:pt x="72" y="222"/>
                    <a:pt x="77" y="221"/>
                  </a:cubicBezTo>
                  <a:cubicBezTo>
                    <a:pt x="78" y="229"/>
                    <a:pt x="78" y="237"/>
                    <a:pt x="78" y="244"/>
                  </a:cubicBezTo>
                  <a:cubicBezTo>
                    <a:pt x="72" y="244"/>
                    <a:pt x="66" y="244"/>
                    <a:pt x="60" y="2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5066" y="3641"/>
              <a:ext cx="16" cy="358"/>
            </a:xfrm>
            <a:custGeom>
              <a:avLst/>
              <a:gdLst>
                <a:gd name="T0" fmla="*/ 1 w 6"/>
                <a:gd name="T1" fmla="*/ 1 h 132"/>
                <a:gd name="T2" fmla="*/ 0 w 6"/>
                <a:gd name="T3" fmla="*/ 1 h 132"/>
                <a:gd name="T4" fmla="*/ 3 w 6"/>
                <a:gd name="T5" fmla="*/ 131 h 132"/>
                <a:gd name="T6" fmla="*/ 6 w 6"/>
                <a:gd name="T7" fmla="*/ 131 h 132"/>
                <a:gd name="T8" fmla="*/ 1 w 6"/>
                <a:gd name="T9" fmla="*/ 1 h 132"/>
              </a:gdLst>
              <a:ahLst/>
              <a:cxnLst>
                <a:cxn ang="0">
                  <a:pos x="T0" y="T1"/>
                </a:cxn>
                <a:cxn ang="0">
                  <a:pos x="T2" y="T3"/>
                </a:cxn>
                <a:cxn ang="0">
                  <a:pos x="T4" y="T5"/>
                </a:cxn>
                <a:cxn ang="0">
                  <a:pos x="T6" y="T7"/>
                </a:cxn>
                <a:cxn ang="0">
                  <a:pos x="T8" y="T9"/>
                </a:cxn>
              </a:cxnLst>
              <a:rect l="0" t="0" r="r" b="b"/>
              <a:pathLst>
                <a:path w="6" h="132">
                  <a:moveTo>
                    <a:pt x="1" y="1"/>
                  </a:moveTo>
                  <a:cubicBezTo>
                    <a:pt x="1" y="0"/>
                    <a:pt x="0" y="0"/>
                    <a:pt x="0" y="1"/>
                  </a:cubicBezTo>
                  <a:cubicBezTo>
                    <a:pt x="1" y="44"/>
                    <a:pt x="2" y="88"/>
                    <a:pt x="3" y="131"/>
                  </a:cubicBezTo>
                  <a:cubicBezTo>
                    <a:pt x="3" y="132"/>
                    <a:pt x="6" y="132"/>
                    <a:pt x="6" y="131"/>
                  </a:cubicBezTo>
                  <a:cubicBezTo>
                    <a:pt x="5" y="88"/>
                    <a:pt x="4" y="4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5128" y="3641"/>
              <a:ext cx="27" cy="657"/>
            </a:xfrm>
            <a:custGeom>
              <a:avLst/>
              <a:gdLst>
                <a:gd name="T0" fmla="*/ 1 w 10"/>
                <a:gd name="T1" fmla="*/ 1 h 242"/>
                <a:gd name="T2" fmla="*/ 0 w 10"/>
                <a:gd name="T3" fmla="*/ 1 h 242"/>
                <a:gd name="T4" fmla="*/ 3 w 10"/>
                <a:gd name="T5" fmla="*/ 240 h 242"/>
                <a:gd name="T6" fmla="*/ 5 w 10"/>
                <a:gd name="T7" fmla="*/ 240 h 242"/>
                <a:gd name="T8" fmla="*/ 1 w 10"/>
                <a:gd name="T9" fmla="*/ 1 h 242"/>
              </a:gdLst>
              <a:ahLst/>
              <a:cxnLst>
                <a:cxn ang="0">
                  <a:pos x="T0" y="T1"/>
                </a:cxn>
                <a:cxn ang="0">
                  <a:pos x="T2" y="T3"/>
                </a:cxn>
                <a:cxn ang="0">
                  <a:pos x="T4" y="T5"/>
                </a:cxn>
                <a:cxn ang="0">
                  <a:pos x="T6" y="T7"/>
                </a:cxn>
                <a:cxn ang="0">
                  <a:pos x="T8" y="T9"/>
                </a:cxn>
              </a:cxnLst>
              <a:rect l="0" t="0" r="r" b="b"/>
              <a:pathLst>
                <a:path w="10" h="242">
                  <a:moveTo>
                    <a:pt x="1" y="1"/>
                  </a:moveTo>
                  <a:cubicBezTo>
                    <a:pt x="1" y="0"/>
                    <a:pt x="0" y="0"/>
                    <a:pt x="0" y="1"/>
                  </a:cubicBezTo>
                  <a:cubicBezTo>
                    <a:pt x="3" y="81"/>
                    <a:pt x="3" y="160"/>
                    <a:pt x="3" y="240"/>
                  </a:cubicBezTo>
                  <a:cubicBezTo>
                    <a:pt x="3" y="242"/>
                    <a:pt x="5" y="242"/>
                    <a:pt x="5" y="240"/>
                  </a:cubicBezTo>
                  <a:cubicBezTo>
                    <a:pt x="10" y="161"/>
                    <a:pt x="7" y="8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5182" y="3662"/>
              <a:ext cx="35" cy="620"/>
            </a:xfrm>
            <a:custGeom>
              <a:avLst/>
              <a:gdLst>
                <a:gd name="T0" fmla="*/ 1 w 13"/>
                <a:gd name="T1" fmla="*/ 1 h 228"/>
                <a:gd name="T2" fmla="*/ 0 w 13"/>
                <a:gd name="T3" fmla="*/ 1 h 228"/>
                <a:gd name="T4" fmla="*/ 6 w 13"/>
                <a:gd name="T5" fmla="*/ 227 h 228"/>
                <a:gd name="T6" fmla="*/ 8 w 13"/>
                <a:gd name="T7" fmla="*/ 227 h 228"/>
                <a:gd name="T8" fmla="*/ 1 w 13"/>
                <a:gd name="T9" fmla="*/ 1 h 228"/>
              </a:gdLst>
              <a:ahLst/>
              <a:cxnLst>
                <a:cxn ang="0">
                  <a:pos x="T0" y="T1"/>
                </a:cxn>
                <a:cxn ang="0">
                  <a:pos x="T2" y="T3"/>
                </a:cxn>
                <a:cxn ang="0">
                  <a:pos x="T4" y="T5"/>
                </a:cxn>
                <a:cxn ang="0">
                  <a:pos x="T6" y="T7"/>
                </a:cxn>
                <a:cxn ang="0">
                  <a:pos x="T8" y="T9"/>
                </a:cxn>
              </a:cxnLst>
              <a:rect l="0" t="0" r="r" b="b"/>
              <a:pathLst>
                <a:path w="13" h="228">
                  <a:moveTo>
                    <a:pt x="1" y="1"/>
                  </a:moveTo>
                  <a:cubicBezTo>
                    <a:pt x="1" y="0"/>
                    <a:pt x="0" y="0"/>
                    <a:pt x="0" y="1"/>
                  </a:cubicBezTo>
                  <a:cubicBezTo>
                    <a:pt x="5" y="76"/>
                    <a:pt x="4" y="151"/>
                    <a:pt x="6" y="227"/>
                  </a:cubicBezTo>
                  <a:cubicBezTo>
                    <a:pt x="6" y="228"/>
                    <a:pt x="8" y="228"/>
                    <a:pt x="8" y="227"/>
                  </a:cubicBezTo>
                  <a:cubicBezTo>
                    <a:pt x="13" y="152"/>
                    <a:pt x="8" y="7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1"/>
            <p:cNvSpPr/>
            <p:nvPr/>
          </p:nvSpPr>
          <p:spPr bwMode="auto">
            <a:xfrm>
              <a:off x="5223" y="3657"/>
              <a:ext cx="30" cy="644"/>
            </a:xfrm>
            <a:custGeom>
              <a:avLst/>
              <a:gdLst>
                <a:gd name="T0" fmla="*/ 10 w 11"/>
                <a:gd name="T1" fmla="*/ 233 h 237"/>
                <a:gd name="T2" fmla="*/ 9 w 11"/>
                <a:gd name="T3" fmla="*/ 232 h 237"/>
                <a:gd name="T4" fmla="*/ 7 w 11"/>
                <a:gd name="T5" fmla="*/ 234 h 237"/>
                <a:gd name="T6" fmla="*/ 8 w 11"/>
                <a:gd name="T7" fmla="*/ 200 h 237"/>
                <a:gd name="T8" fmla="*/ 7 w 11"/>
                <a:gd name="T9" fmla="*/ 176 h 237"/>
                <a:gd name="T10" fmla="*/ 6 w 11"/>
                <a:gd name="T11" fmla="*/ 116 h 237"/>
                <a:gd name="T12" fmla="*/ 3 w 11"/>
                <a:gd name="T13" fmla="*/ 1 h 237"/>
                <a:gd name="T14" fmla="*/ 2 w 11"/>
                <a:gd name="T15" fmla="*/ 1 h 237"/>
                <a:gd name="T16" fmla="*/ 3 w 11"/>
                <a:gd name="T17" fmla="*/ 136 h 237"/>
                <a:gd name="T18" fmla="*/ 4 w 11"/>
                <a:gd name="T19" fmla="*/ 200 h 237"/>
                <a:gd name="T20" fmla="*/ 7 w 11"/>
                <a:gd name="T21" fmla="*/ 236 h 237"/>
                <a:gd name="T22" fmla="*/ 9 w 11"/>
                <a:gd name="T23" fmla="*/ 236 h 237"/>
                <a:gd name="T24" fmla="*/ 10 w 11"/>
                <a:gd name="T25" fmla="*/ 235 h 237"/>
                <a:gd name="T26" fmla="*/ 10 w 11"/>
                <a:gd name="T27" fmla="*/ 23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7">
                  <a:moveTo>
                    <a:pt x="10" y="233"/>
                  </a:moveTo>
                  <a:cubicBezTo>
                    <a:pt x="10" y="232"/>
                    <a:pt x="9" y="232"/>
                    <a:pt x="9" y="232"/>
                  </a:cubicBezTo>
                  <a:cubicBezTo>
                    <a:pt x="8" y="231"/>
                    <a:pt x="7" y="233"/>
                    <a:pt x="7" y="234"/>
                  </a:cubicBezTo>
                  <a:cubicBezTo>
                    <a:pt x="5" y="229"/>
                    <a:pt x="8" y="204"/>
                    <a:pt x="8" y="200"/>
                  </a:cubicBezTo>
                  <a:cubicBezTo>
                    <a:pt x="8" y="192"/>
                    <a:pt x="7" y="184"/>
                    <a:pt x="7" y="176"/>
                  </a:cubicBezTo>
                  <a:cubicBezTo>
                    <a:pt x="7" y="156"/>
                    <a:pt x="6" y="136"/>
                    <a:pt x="6" y="116"/>
                  </a:cubicBezTo>
                  <a:cubicBezTo>
                    <a:pt x="5" y="78"/>
                    <a:pt x="5" y="39"/>
                    <a:pt x="3" y="1"/>
                  </a:cubicBezTo>
                  <a:cubicBezTo>
                    <a:pt x="3" y="0"/>
                    <a:pt x="2" y="0"/>
                    <a:pt x="2" y="1"/>
                  </a:cubicBezTo>
                  <a:cubicBezTo>
                    <a:pt x="2" y="46"/>
                    <a:pt x="3" y="91"/>
                    <a:pt x="3" y="136"/>
                  </a:cubicBezTo>
                  <a:cubicBezTo>
                    <a:pt x="4" y="157"/>
                    <a:pt x="4" y="179"/>
                    <a:pt x="4" y="200"/>
                  </a:cubicBezTo>
                  <a:cubicBezTo>
                    <a:pt x="4" y="209"/>
                    <a:pt x="0" y="229"/>
                    <a:pt x="7" y="236"/>
                  </a:cubicBezTo>
                  <a:cubicBezTo>
                    <a:pt x="8" y="237"/>
                    <a:pt x="9" y="237"/>
                    <a:pt x="9" y="236"/>
                  </a:cubicBezTo>
                  <a:cubicBezTo>
                    <a:pt x="10" y="236"/>
                    <a:pt x="10" y="235"/>
                    <a:pt x="10" y="235"/>
                  </a:cubicBezTo>
                  <a:cubicBezTo>
                    <a:pt x="11" y="234"/>
                    <a:pt x="11" y="233"/>
                    <a:pt x="10" y="2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2"/>
            <p:cNvSpPr/>
            <p:nvPr/>
          </p:nvSpPr>
          <p:spPr bwMode="auto">
            <a:xfrm>
              <a:off x="5255" y="3651"/>
              <a:ext cx="30" cy="650"/>
            </a:xfrm>
            <a:custGeom>
              <a:avLst/>
              <a:gdLst>
                <a:gd name="T0" fmla="*/ 1 w 11"/>
                <a:gd name="T1" fmla="*/ 1 h 239"/>
                <a:gd name="T2" fmla="*/ 0 w 11"/>
                <a:gd name="T3" fmla="*/ 1 h 239"/>
                <a:gd name="T4" fmla="*/ 3 w 11"/>
                <a:gd name="T5" fmla="*/ 237 h 239"/>
                <a:gd name="T6" fmla="*/ 6 w 11"/>
                <a:gd name="T7" fmla="*/ 237 h 239"/>
                <a:gd name="T8" fmla="*/ 1 w 11"/>
                <a:gd name="T9" fmla="*/ 1 h 239"/>
              </a:gdLst>
              <a:ahLst/>
              <a:cxnLst>
                <a:cxn ang="0">
                  <a:pos x="T0" y="T1"/>
                </a:cxn>
                <a:cxn ang="0">
                  <a:pos x="T2" y="T3"/>
                </a:cxn>
                <a:cxn ang="0">
                  <a:pos x="T4" y="T5"/>
                </a:cxn>
                <a:cxn ang="0">
                  <a:pos x="T6" y="T7"/>
                </a:cxn>
                <a:cxn ang="0">
                  <a:pos x="T8" y="T9"/>
                </a:cxn>
              </a:cxnLst>
              <a:rect l="0" t="0" r="r" b="b"/>
              <a:pathLst>
                <a:path w="11" h="239">
                  <a:moveTo>
                    <a:pt x="1" y="1"/>
                  </a:moveTo>
                  <a:cubicBezTo>
                    <a:pt x="1" y="1"/>
                    <a:pt x="0" y="0"/>
                    <a:pt x="0" y="1"/>
                  </a:cubicBezTo>
                  <a:cubicBezTo>
                    <a:pt x="3" y="80"/>
                    <a:pt x="4" y="158"/>
                    <a:pt x="3" y="237"/>
                  </a:cubicBezTo>
                  <a:cubicBezTo>
                    <a:pt x="3" y="239"/>
                    <a:pt x="6" y="239"/>
                    <a:pt x="6" y="237"/>
                  </a:cubicBezTo>
                  <a:cubicBezTo>
                    <a:pt x="11" y="160"/>
                    <a:pt x="9" y="79"/>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3"/>
            <p:cNvSpPr/>
            <p:nvPr/>
          </p:nvSpPr>
          <p:spPr bwMode="auto">
            <a:xfrm>
              <a:off x="5307" y="3630"/>
              <a:ext cx="29" cy="668"/>
            </a:xfrm>
            <a:custGeom>
              <a:avLst/>
              <a:gdLst>
                <a:gd name="T0" fmla="*/ 3 w 11"/>
                <a:gd name="T1" fmla="*/ 1 h 246"/>
                <a:gd name="T2" fmla="*/ 1 w 11"/>
                <a:gd name="T3" fmla="*/ 1 h 246"/>
                <a:gd name="T4" fmla="*/ 6 w 11"/>
                <a:gd name="T5" fmla="*/ 244 h 246"/>
                <a:gd name="T6" fmla="*/ 9 w 11"/>
                <a:gd name="T7" fmla="*/ 244 h 246"/>
                <a:gd name="T8" fmla="*/ 3 w 11"/>
                <a:gd name="T9" fmla="*/ 1 h 246"/>
              </a:gdLst>
              <a:ahLst/>
              <a:cxnLst>
                <a:cxn ang="0">
                  <a:pos x="T0" y="T1"/>
                </a:cxn>
                <a:cxn ang="0">
                  <a:pos x="T2" y="T3"/>
                </a:cxn>
                <a:cxn ang="0">
                  <a:pos x="T4" y="T5"/>
                </a:cxn>
                <a:cxn ang="0">
                  <a:pos x="T6" y="T7"/>
                </a:cxn>
                <a:cxn ang="0">
                  <a:pos x="T8" y="T9"/>
                </a:cxn>
              </a:cxnLst>
              <a:rect l="0" t="0" r="r" b="b"/>
              <a:pathLst>
                <a:path w="11" h="246">
                  <a:moveTo>
                    <a:pt x="3" y="1"/>
                  </a:moveTo>
                  <a:cubicBezTo>
                    <a:pt x="3" y="0"/>
                    <a:pt x="1" y="0"/>
                    <a:pt x="1" y="1"/>
                  </a:cubicBezTo>
                  <a:cubicBezTo>
                    <a:pt x="2" y="82"/>
                    <a:pt x="0" y="164"/>
                    <a:pt x="6" y="244"/>
                  </a:cubicBezTo>
                  <a:cubicBezTo>
                    <a:pt x="6" y="245"/>
                    <a:pt x="9" y="246"/>
                    <a:pt x="9" y="244"/>
                  </a:cubicBezTo>
                  <a:cubicBezTo>
                    <a:pt x="11" y="164"/>
                    <a:pt x="6" y="8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4"/>
            <p:cNvSpPr/>
            <p:nvPr/>
          </p:nvSpPr>
          <p:spPr bwMode="auto">
            <a:xfrm>
              <a:off x="5358" y="3641"/>
              <a:ext cx="57" cy="638"/>
            </a:xfrm>
            <a:custGeom>
              <a:avLst/>
              <a:gdLst>
                <a:gd name="T0" fmla="*/ 2 w 21"/>
                <a:gd name="T1" fmla="*/ 1 h 235"/>
                <a:gd name="T2" fmla="*/ 0 w 21"/>
                <a:gd name="T3" fmla="*/ 1 h 235"/>
                <a:gd name="T4" fmla="*/ 14 w 21"/>
                <a:gd name="T5" fmla="*/ 233 h 235"/>
                <a:gd name="T6" fmla="*/ 17 w 21"/>
                <a:gd name="T7" fmla="*/ 233 h 235"/>
                <a:gd name="T8" fmla="*/ 2 w 21"/>
                <a:gd name="T9" fmla="*/ 1 h 235"/>
              </a:gdLst>
              <a:ahLst/>
              <a:cxnLst>
                <a:cxn ang="0">
                  <a:pos x="T0" y="T1"/>
                </a:cxn>
                <a:cxn ang="0">
                  <a:pos x="T2" y="T3"/>
                </a:cxn>
                <a:cxn ang="0">
                  <a:pos x="T4" y="T5"/>
                </a:cxn>
                <a:cxn ang="0">
                  <a:pos x="T6" y="T7"/>
                </a:cxn>
                <a:cxn ang="0">
                  <a:pos x="T8" y="T9"/>
                </a:cxn>
              </a:cxnLst>
              <a:rect l="0" t="0" r="r" b="b"/>
              <a:pathLst>
                <a:path w="21" h="235">
                  <a:moveTo>
                    <a:pt x="2" y="1"/>
                  </a:moveTo>
                  <a:cubicBezTo>
                    <a:pt x="2" y="0"/>
                    <a:pt x="0" y="0"/>
                    <a:pt x="0" y="1"/>
                  </a:cubicBezTo>
                  <a:cubicBezTo>
                    <a:pt x="9" y="79"/>
                    <a:pt x="11" y="156"/>
                    <a:pt x="14" y="233"/>
                  </a:cubicBezTo>
                  <a:cubicBezTo>
                    <a:pt x="14" y="235"/>
                    <a:pt x="17" y="235"/>
                    <a:pt x="17" y="233"/>
                  </a:cubicBezTo>
                  <a:cubicBezTo>
                    <a:pt x="21" y="157"/>
                    <a:pt x="13" y="7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5"/>
            <p:cNvSpPr>
              <a:spLocks noEditPoints="1"/>
            </p:cNvSpPr>
            <p:nvPr/>
          </p:nvSpPr>
          <p:spPr bwMode="auto">
            <a:xfrm>
              <a:off x="5753" y="3298"/>
              <a:ext cx="329" cy="1003"/>
            </a:xfrm>
            <a:custGeom>
              <a:avLst/>
              <a:gdLst>
                <a:gd name="T0" fmla="*/ 85 w 122"/>
                <a:gd name="T1" fmla="*/ 127 h 369"/>
                <a:gd name="T2" fmla="*/ 84 w 122"/>
                <a:gd name="T3" fmla="*/ 97 h 369"/>
                <a:gd name="T4" fmla="*/ 98 w 122"/>
                <a:gd name="T5" fmla="*/ 56 h 369"/>
                <a:gd name="T6" fmla="*/ 78 w 122"/>
                <a:gd name="T7" fmla="*/ 13 h 369"/>
                <a:gd name="T8" fmla="*/ 40 w 122"/>
                <a:gd name="T9" fmla="*/ 11 h 369"/>
                <a:gd name="T10" fmla="*/ 7 w 122"/>
                <a:gd name="T11" fmla="*/ 27 h 369"/>
                <a:gd name="T12" fmla="*/ 21 w 122"/>
                <a:gd name="T13" fmla="*/ 71 h 369"/>
                <a:gd name="T14" fmla="*/ 4 w 122"/>
                <a:gd name="T15" fmla="*/ 212 h 369"/>
                <a:gd name="T16" fmla="*/ 1 w 122"/>
                <a:gd name="T17" fmla="*/ 269 h 369"/>
                <a:gd name="T18" fmla="*/ 17 w 122"/>
                <a:gd name="T19" fmla="*/ 348 h 369"/>
                <a:gd name="T20" fmla="*/ 41 w 122"/>
                <a:gd name="T21" fmla="*/ 364 h 369"/>
                <a:gd name="T22" fmla="*/ 83 w 122"/>
                <a:gd name="T23" fmla="*/ 348 h 369"/>
                <a:gd name="T24" fmla="*/ 112 w 122"/>
                <a:gd name="T25" fmla="*/ 345 h 369"/>
                <a:gd name="T26" fmla="*/ 113 w 122"/>
                <a:gd name="T27" fmla="*/ 288 h 369"/>
                <a:gd name="T28" fmla="*/ 83 w 122"/>
                <a:gd name="T29" fmla="*/ 270 h 369"/>
                <a:gd name="T30" fmla="*/ 83 w 122"/>
                <a:gd name="T31" fmla="*/ 236 h 369"/>
                <a:gd name="T32" fmla="*/ 63 w 122"/>
                <a:gd name="T33" fmla="*/ 187 h 369"/>
                <a:gd name="T34" fmla="*/ 82 w 122"/>
                <a:gd name="T35" fmla="*/ 154 h 369"/>
                <a:gd name="T36" fmla="*/ 80 w 122"/>
                <a:gd name="T37" fmla="*/ 74 h 369"/>
                <a:gd name="T38" fmla="*/ 63 w 122"/>
                <a:gd name="T39" fmla="*/ 128 h 369"/>
                <a:gd name="T40" fmla="*/ 63 w 122"/>
                <a:gd name="T41" fmla="*/ 124 h 369"/>
                <a:gd name="T42" fmla="*/ 61 w 122"/>
                <a:gd name="T43" fmla="*/ 50 h 369"/>
                <a:gd name="T44" fmla="*/ 60 w 122"/>
                <a:gd name="T45" fmla="*/ 150 h 369"/>
                <a:gd name="T46" fmla="*/ 60 w 122"/>
                <a:gd name="T47" fmla="*/ 153 h 369"/>
                <a:gd name="T48" fmla="*/ 46 w 122"/>
                <a:gd name="T49" fmla="*/ 74 h 369"/>
                <a:gd name="T50" fmla="*/ 61 w 122"/>
                <a:gd name="T51" fmla="*/ 70 h 369"/>
                <a:gd name="T52" fmla="*/ 39 w 122"/>
                <a:gd name="T53" fmla="*/ 293 h 369"/>
                <a:gd name="T54" fmla="*/ 23 w 122"/>
                <a:gd name="T55" fmla="*/ 268 h 369"/>
                <a:gd name="T56" fmla="*/ 43 w 122"/>
                <a:gd name="T57" fmla="*/ 70 h 369"/>
                <a:gd name="T58" fmla="*/ 43 w 122"/>
                <a:gd name="T59" fmla="*/ 74 h 369"/>
                <a:gd name="T60" fmla="*/ 42 w 122"/>
                <a:gd name="T61" fmla="*/ 48 h 369"/>
                <a:gd name="T62" fmla="*/ 8 w 122"/>
                <a:gd name="T63" fmla="*/ 98 h 369"/>
                <a:gd name="T64" fmla="*/ 21 w 122"/>
                <a:gd name="T65" fmla="*/ 128 h 369"/>
                <a:gd name="T66" fmla="*/ 10 w 122"/>
                <a:gd name="T67" fmla="*/ 154 h 369"/>
                <a:gd name="T68" fmla="*/ 11 w 122"/>
                <a:gd name="T69" fmla="*/ 210 h 369"/>
                <a:gd name="T70" fmla="*/ 11 w 122"/>
                <a:gd name="T71" fmla="*/ 240 h 369"/>
                <a:gd name="T72" fmla="*/ 18 w 122"/>
                <a:gd name="T73" fmla="*/ 322 h 369"/>
                <a:gd name="T74" fmla="*/ 18 w 122"/>
                <a:gd name="T75" fmla="*/ 320 h 369"/>
                <a:gd name="T76" fmla="*/ 20 w 122"/>
                <a:gd name="T77" fmla="*/ 268 h 369"/>
                <a:gd name="T78" fmla="*/ 21 w 122"/>
                <a:gd name="T79" fmla="*/ 322 h 369"/>
                <a:gd name="T80" fmla="*/ 41 w 122"/>
                <a:gd name="T81" fmla="*/ 212 h 369"/>
                <a:gd name="T82" fmla="*/ 41 w 122"/>
                <a:gd name="T83" fmla="*/ 208 h 369"/>
                <a:gd name="T84" fmla="*/ 43 w 122"/>
                <a:gd name="T85" fmla="*/ 150 h 369"/>
                <a:gd name="T86" fmla="*/ 44 w 122"/>
                <a:gd name="T87" fmla="*/ 322 h 369"/>
                <a:gd name="T88" fmla="*/ 56 w 122"/>
                <a:gd name="T89" fmla="*/ 318 h 369"/>
                <a:gd name="T90" fmla="*/ 46 w 122"/>
                <a:gd name="T91" fmla="*/ 267 h 369"/>
                <a:gd name="T92" fmla="*/ 59 w 122"/>
                <a:gd name="T93" fmla="*/ 212 h 369"/>
                <a:gd name="T94" fmla="*/ 47 w 122"/>
                <a:gd name="T95" fmla="*/ 208 h 369"/>
                <a:gd name="T96" fmla="*/ 62 w 122"/>
                <a:gd name="T97" fmla="*/ 295 h 369"/>
                <a:gd name="T98" fmla="*/ 107 w 122"/>
                <a:gd name="T99" fmla="*/ 292 h 369"/>
                <a:gd name="T100" fmla="*/ 107 w 122"/>
                <a:gd name="T101" fmla="*/ 265 h 369"/>
                <a:gd name="T102" fmla="*/ 104 w 122"/>
                <a:gd name="T103" fmla="*/ 180 h 369"/>
                <a:gd name="T104" fmla="*/ 106 w 122"/>
                <a:gd name="T105" fmla="*/ 208 h 369"/>
                <a:gd name="T106" fmla="*/ 106 w 122"/>
                <a:gd name="T107" fmla="*/ 235 h 369"/>
                <a:gd name="T108" fmla="*/ 87 w 122"/>
                <a:gd name="T109" fmla="*/ 34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2" h="369">
                  <a:moveTo>
                    <a:pt x="120" y="265"/>
                  </a:moveTo>
                  <a:cubicBezTo>
                    <a:pt x="118" y="265"/>
                    <a:pt x="115" y="265"/>
                    <a:pt x="113" y="265"/>
                  </a:cubicBezTo>
                  <a:cubicBezTo>
                    <a:pt x="113" y="177"/>
                    <a:pt x="108" y="87"/>
                    <a:pt x="99" y="1"/>
                  </a:cubicBezTo>
                  <a:cubicBezTo>
                    <a:pt x="99" y="0"/>
                    <a:pt x="98" y="0"/>
                    <a:pt x="98" y="1"/>
                  </a:cubicBezTo>
                  <a:cubicBezTo>
                    <a:pt x="101" y="51"/>
                    <a:pt x="104" y="102"/>
                    <a:pt x="105" y="153"/>
                  </a:cubicBezTo>
                  <a:cubicBezTo>
                    <a:pt x="99" y="152"/>
                    <a:pt x="92" y="152"/>
                    <a:pt x="86" y="151"/>
                  </a:cubicBezTo>
                  <a:cubicBezTo>
                    <a:pt x="85" y="143"/>
                    <a:pt x="85" y="135"/>
                    <a:pt x="85" y="127"/>
                  </a:cubicBezTo>
                  <a:cubicBezTo>
                    <a:pt x="91" y="126"/>
                    <a:pt x="97" y="126"/>
                    <a:pt x="102" y="125"/>
                  </a:cubicBezTo>
                  <a:cubicBezTo>
                    <a:pt x="104" y="125"/>
                    <a:pt x="104" y="123"/>
                    <a:pt x="102" y="123"/>
                  </a:cubicBezTo>
                  <a:cubicBezTo>
                    <a:pt x="96" y="123"/>
                    <a:pt x="91" y="123"/>
                    <a:pt x="85" y="123"/>
                  </a:cubicBezTo>
                  <a:cubicBezTo>
                    <a:pt x="84" y="116"/>
                    <a:pt x="84" y="108"/>
                    <a:pt x="84" y="101"/>
                  </a:cubicBezTo>
                  <a:cubicBezTo>
                    <a:pt x="88" y="101"/>
                    <a:pt x="93" y="101"/>
                    <a:pt x="97" y="101"/>
                  </a:cubicBezTo>
                  <a:cubicBezTo>
                    <a:pt x="99" y="101"/>
                    <a:pt x="99" y="98"/>
                    <a:pt x="97" y="98"/>
                  </a:cubicBezTo>
                  <a:cubicBezTo>
                    <a:pt x="93" y="98"/>
                    <a:pt x="88" y="97"/>
                    <a:pt x="84" y="97"/>
                  </a:cubicBezTo>
                  <a:cubicBezTo>
                    <a:pt x="83" y="89"/>
                    <a:pt x="83" y="82"/>
                    <a:pt x="83" y="74"/>
                  </a:cubicBezTo>
                  <a:cubicBezTo>
                    <a:pt x="87" y="74"/>
                    <a:pt x="91" y="74"/>
                    <a:pt x="96" y="74"/>
                  </a:cubicBezTo>
                  <a:cubicBezTo>
                    <a:pt x="97" y="73"/>
                    <a:pt x="97" y="71"/>
                    <a:pt x="96" y="71"/>
                  </a:cubicBezTo>
                  <a:cubicBezTo>
                    <a:pt x="91" y="71"/>
                    <a:pt x="87" y="71"/>
                    <a:pt x="83" y="71"/>
                  </a:cubicBezTo>
                  <a:cubicBezTo>
                    <a:pt x="82" y="66"/>
                    <a:pt x="82" y="61"/>
                    <a:pt x="82" y="56"/>
                  </a:cubicBezTo>
                  <a:cubicBezTo>
                    <a:pt x="87" y="57"/>
                    <a:pt x="92" y="58"/>
                    <a:pt x="98" y="58"/>
                  </a:cubicBezTo>
                  <a:cubicBezTo>
                    <a:pt x="100" y="59"/>
                    <a:pt x="100" y="56"/>
                    <a:pt x="98" y="56"/>
                  </a:cubicBezTo>
                  <a:cubicBezTo>
                    <a:pt x="93" y="55"/>
                    <a:pt x="87" y="54"/>
                    <a:pt x="82" y="53"/>
                  </a:cubicBezTo>
                  <a:cubicBezTo>
                    <a:pt x="81" y="45"/>
                    <a:pt x="81" y="38"/>
                    <a:pt x="81" y="30"/>
                  </a:cubicBezTo>
                  <a:cubicBezTo>
                    <a:pt x="86" y="30"/>
                    <a:pt x="91" y="31"/>
                    <a:pt x="96" y="31"/>
                  </a:cubicBezTo>
                  <a:cubicBezTo>
                    <a:pt x="97" y="32"/>
                    <a:pt x="98" y="29"/>
                    <a:pt x="96" y="29"/>
                  </a:cubicBezTo>
                  <a:cubicBezTo>
                    <a:pt x="91" y="28"/>
                    <a:pt x="86" y="27"/>
                    <a:pt x="80" y="26"/>
                  </a:cubicBezTo>
                  <a:cubicBezTo>
                    <a:pt x="80" y="21"/>
                    <a:pt x="80" y="17"/>
                    <a:pt x="80" y="13"/>
                  </a:cubicBezTo>
                  <a:cubicBezTo>
                    <a:pt x="80" y="12"/>
                    <a:pt x="78" y="12"/>
                    <a:pt x="78" y="13"/>
                  </a:cubicBezTo>
                  <a:cubicBezTo>
                    <a:pt x="78" y="17"/>
                    <a:pt x="78" y="21"/>
                    <a:pt x="78" y="26"/>
                  </a:cubicBezTo>
                  <a:cubicBezTo>
                    <a:pt x="73" y="25"/>
                    <a:pt x="68" y="24"/>
                    <a:pt x="63" y="24"/>
                  </a:cubicBezTo>
                  <a:cubicBezTo>
                    <a:pt x="63" y="19"/>
                    <a:pt x="63" y="14"/>
                    <a:pt x="62" y="9"/>
                  </a:cubicBezTo>
                  <a:cubicBezTo>
                    <a:pt x="62" y="8"/>
                    <a:pt x="61" y="8"/>
                    <a:pt x="61" y="9"/>
                  </a:cubicBezTo>
                  <a:cubicBezTo>
                    <a:pt x="61" y="14"/>
                    <a:pt x="61" y="19"/>
                    <a:pt x="61" y="24"/>
                  </a:cubicBezTo>
                  <a:cubicBezTo>
                    <a:pt x="54" y="23"/>
                    <a:pt x="48" y="23"/>
                    <a:pt x="41" y="23"/>
                  </a:cubicBezTo>
                  <a:cubicBezTo>
                    <a:pt x="41" y="19"/>
                    <a:pt x="40" y="15"/>
                    <a:pt x="40" y="11"/>
                  </a:cubicBezTo>
                  <a:cubicBezTo>
                    <a:pt x="40" y="10"/>
                    <a:pt x="39" y="11"/>
                    <a:pt x="39" y="11"/>
                  </a:cubicBezTo>
                  <a:cubicBezTo>
                    <a:pt x="39" y="15"/>
                    <a:pt x="40" y="19"/>
                    <a:pt x="40" y="23"/>
                  </a:cubicBezTo>
                  <a:cubicBezTo>
                    <a:pt x="34" y="23"/>
                    <a:pt x="28" y="23"/>
                    <a:pt x="22" y="24"/>
                  </a:cubicBezTo>
                  <a:cubicBezTo>
                    <a:pt x="22" y="19"/>
                    <a:pt x="22" y="14"/>
                    <a:pt x="21" y="9"/>
                  </a:cubicBezTo>
                  <a:cubicBezTo>
                    <a:pt x="21" y="8"/>
                    <a:pt x="20" y="8"/>
                    <a:pt x="20" y="9"/>
                  </a:cubicBezTo>
                  <a:cubicBezTo>
                    <a:pt x="21" y="14"/>
                    <a:pt x="21" y="19"/>
                    <a:pt x="21" y="24"/>
                  </a:cubicBezTo>
                  <a:cubicBezTo>
                    <a:pt x="16" y="25"/>
                    <a:pt x="11" y="26"/>
                    <a:pt x="7" y="27"/>
                  </a:cubicBezTo>
                  <a:cubicBezTo>
                    <a:pt x="6" y="27"/>
                    <a:pt x="6" y="29"/>
                    <a:pt x="8" y="29"/>
                  </a:cubicBezTo>
                  <a:cubicBezTo>
                    <a:pt x="12" y="28"/>
                    <a:pt x="16" y="27"/>
                    <a:pt x="21" y="27"/>
                  </a:cubicBezTo>
                  <a:cubicBezTo>
                    <a:pt x="21" y="34"/>
                    <a:pt x="21" y="42"/>
                    <a:pt x="21" y="49"/>
                  </a:cubicBezTo>
                  <a:cubicBezTo>
                    <a:pt x="16" y="50"/>
                    <a:pt x="12" y="50"/>
                    <a:pt x="7" y="51"/>
                  </a:cubicBezTo>
                  <a:cubicBezTo>
                    <a:pt x="6" y="52"/>
                    <a:pt x="7" y="54"/>
                    <a:pt x="8" y="53"/>
                  </a:cubicBezTo>
                  <a:cubicBezTo>
                    <a:pt x="12" y="52"/>
                    <a:pt x="17" y="52"/>
                    <a:pt x="21" y="51"/>
                  </a:cubicBezTo>
                  <a:cubicBezTo>
                    <a:pt x="21" y="58"/>
                    <a:pt x="21" y="64"/>
                    <a:pt x="21" y="71"/>
                  </a:cubicBezTo>
                  <a:cubicBezTo>
                    <a:pt x="17" y="71"/>
                    <a:pt x="12" y="71"/>
                    <a:pt x="7" y="71"/>
                  </a:cubicBezTo>
                  <a:cubicBezTo>
                    <a:pt x="6" y="48"/>
                    <a:pt x="4" y="24"/>
                    <a:pt x="1" y="1"/>
                  </a:cubicBezTo>
                  <a:cubicBezTo>
                    <a:pt x="1" y="0"/>
                    <a:pt x="1" y="0"/>
                    <a:pt x="1" y="1"/>
                  </a:cubicBezTo>
                  <a:cubicBezTo>
                    <a:pt x="2" y="61"/>
                    <a:pt x="6" y="121"/>
                    <a:pt x="8" y="181"/>
                  </a:cubicBezTo>
                  <a:cubicBezTo>
                    <a:pt x="8" y="191"/>
                    <a:pt x="8" y="200"/>
                    <a:pt x="8" y="210"/>
                  </a:cubicBezTo>
                  <a:cubicBezTo>
                    <a:pt x="6" y="210"/>
                    <a:pt x="5" y="210"/>
                    <a:pt x="4" y="210"/>
                  </a:cubicBezTo>
                  <a:cubicBezTo>
                    <a:pt x="2" y="210"/>
                    <a:pt x="2" y="212"/>
                    <a:pt x="4" y="212"/>
                  </a:cubicBezTo>
                  <a:cubicBezTo>
                    <a:pt x="5" y="212"/>
                    <a:pt x="6" y="212"/>
                    <a:pt x="8" y="212"/>
                  </a:cubicBezTo>
                  <a:cubicBezTo>
                    <a:pt x="8" y="221"/>
                    <a:pt x="8" y="230"/>
                    <a:pt x="8" y="240"/>
                  </a:cubicBezTo>
                  <a:cubicBezTo>
                    <a:pt x="6" y="240"/>
                    <a:pt x="3" y="240"/>
                    <a:pt x="1" y="240"/>
                  </a:cubicBezTo>
                  <a:cubicBezTo>
                    <a:pt x="0" y="240"/>
                    <a:pt x="0" y="241"/>
                    <a:pt x="1" y="241"/>
                  </a:cubicBezTo>
                  <a:cubicBezTo>
                    <a:pt x="3" y="241"/>
                    <a:pt x="6" y="241"/>
                    <a:pt x="8" y="241"/>
                  </a:cubicBezTo>
                  <a:cubicBezTo>
                    <a:pt x="8" y="251"/>
                    <a:pt x="8" y="260"/>
                    <a:pt x="8" y="269"/>
                  </a:cubicBezTo>
                  <a:cubicBezTo>
                    <a:pt x="5" y="269"/>
                    <a:pt x="3" y="269"/>
                    <a:pt x="1" y="269"/>
                  </a:cubicBezTo>
                  <a:cubicBezTo>
                    <a:pt x="0" y="269"/>
                    <a:pt x="0" y="271"/>
                    <a:pt x="1" y="271"/>
                  </a:cubicBezTo>
                  <a:cubicBezTo>
                    <a:pt x="3" y="270"/>
                    <a:pt x="5" y="270"/>
                    <a:pt x="8" y="270"/>
                  </a:cubicBezTo>
                  <a:cubicBezTo>
                    <a:pt x="7" y="301"/>
                    <a:pt x="7" y="331"/>
                    <a:pt x="7" y="362"/>
                  </a:cubicBezTo>
                  <a:cubicBezTo>
                    <a:pt x="7" y="363"/>
                    <a:pt x="9" y="363"/>
                    <a:pt x="9" y="362"/>
                  </a:cubicBezTo>
                  <a:cubicBezTo>
                    <a:pt x="10" y="357"/>
                    <a:pt x="10" y="352"/>
                    <a:pt x="10" y="348"/>
                  </a:cubicBezTo>
                  <a:cubicBezTo>
                    <a:pt x="10" y="348"/>
                    <a:pt x="10" y="348"/>
                    <a:pt x="10" y="348"/>
                  </a:cubicBezTo>
                  <a:cubicBezTo>
                    <a:pt x="12" y="348"/>
                    <a:pt x="15" y="348"/>
                    <a:pt x="17" y="348"/>
                  </a:cubicBezTo>
                  <a:cubicBezTo>
                    <a:pt x="17" y="355"/>
                    <a:pt x="16" y="361"/>
                    <a:pt x="16" y="367"/>
                  </a:cubicBezTo>
                  <a:cubicBezTo>
                    <a:pt x="16" y="369"/>
                    <a:pt x="18" y="369"/>
                    <a:pt x="18" y="368"/>
                  </a:cubicBezTo>
                  <a:cubicBezTo>
                    <a:pt x="19" y="367"/>
                    <a:pt x="20" y="367"/>
                    <a:pt x="21" y="366"/>
                  </a:cubicBezTo>
                  <a:cubicBezTo>
                    <a:pt x="22" y="365"/>
                    <a:pt x="21" y="363"/>
                    <a:pt x="20" y="364"/>
                  </a:cubicBezTo>
                  <a:cubicBezTo>
                    <a:pt x="20" y="364"/>
                    <a:pt x="20" y="355"/>
                    <a:pt x="20" y="349"/>
                  </a:cubicBezTo>
                  <a:cubicBezTo>
                    <a:pt x="27" y="349"/>
                    <a:pt x="33" y="349"/>
                    <a:pt x="40" y="350"/>
                  </a:cubicBezTo>
                  <a:cubicBezTo>
                    <a:pt x="40" y="354"/>
                    <a:pt x="41" y="359"/>
                    <a:pt x="41" y="364"/>
                  </a:cubicBezTo>
                  <a:cubicBezTo>
                    <a:pt x="41" y="365"/>
                    <a:pt x="43" y="365"/>
                    <a:pt x="43" y="364"/>
                  </a:cubicBezTo>
                  <a:cubicBezTo>
                    <a:pt x="43" y="359"/>
                    <a:pt x="43" y="354"/>
                    <a:pt x="43" y="350"/>
                  </a:cubicBezTo>
                  <a:cubicBezTo>
                    <a:pt x="47" y="350"/>
                    <a:pt x="51" y="350"/>
                    <a:pt x="55" y="349"/>
                  </a:cubicBezTo>
                  <a:cubicBezTo>
                    <a:pt x="55" y="355"/>
                    <a:pt x="55" y="360"/>
                    <a:pt x="55" y="365"/>
                  </a:cubicBezTo>
                  <a:cubicBezTo>
                    <a:pt x="55" y="366"/>
                    <a:pt x="58" y="366"/>
                    <a:pt x="58" y="365"/>
                  </a:cubicBezTo>
                  <a:cubicBezTo>
                    <a:pt x="58" y="360"/>
                    <a:pt x="59" y="354"/>
                    <a:pt x="59" y="349"/>
                  </a:cubicBezTo>
                  <a:cubicBezTo>
                    <a:pt x="67" y="349"/>
                    <a:pt x="75" y="349"/>
                    <a:pt x="83" y="348"/>
                  </a:cubicBezTo>
                  <a:cubicBezTo>
                    <a:pt x="83" y="352"/>
                    <a:pt x="83" y="356"/>
                    <a:pt x="83" y="359"/>
                  </a:cubicBezTo>
                  <a:cubicBezTo>
                    <a:pt x="83" y="361"/>
                    <a:pt x="87" y="361"/>
                    <a:pt x="87" y="359"/>
                  </a:cubicBezTo>
                  <a:cubicBezTo>
                    <a:pt x="87" y="355"/>
                    <a:pt x="87" y="352"/>
                    <a:pt x="87" y="348"/>
                  </a:cubicBezTo>
                  <a:cubicBezTo>
                    <a:pt x="94" y="347"/>
                    <a:pt x="101" y="346"/>
                    <a:pt x="107" y="345"/>
                  </a:cubicBezTo>
                  <a:cubicBezTo>
                    <a:pt x="107" y="350"/>
                    <a:pt x="108" y="356"/>
                    <a:pt x="108" y="361"/>
                  </a:cubicBezTo>
                  <a:cubicBezTo>
                    <a:pt x="108" y="363"/>
                    <a:pt x="111" y="363"/>
                    <a:pt x="111" y="361"/>
                  </a:cubicBezTo>
                  <a:cubicBezTo>
                    <a:pt x="111" y="355"/>
                    <a:pt x="111" y="350"/>
                    <a:pt x="112" y="345"/>
                  </a:cubicBezTo>
                  <a:cubicBezTo>
                    <a:pt x="113" y="344"/>
                    <a:pt x="114" y="344"/>
                    <a:pt x="115" y="344"/>
                  </a:cubicBezTo>
                  <a:cubicBezTo>
                    <a:pt x="117" y="344"/>
                    <a:pt x="116" y="341"/>
                    <a:pt x="114" y="341"/>
                  </a:cubicBezTo>
                  <a:cubicBezTo>
                    <a:pt x="114" y="341"/>
                    <a:pt x="113" y="341"/>
                    <a:pt x="112" y="341"/>
                  </a:cubicBezTo>
                  <a:cubicBezTo>
                    <a:pt x="112" y="325"/>
                    <a:pt x="113" y="308"/>
                    <a:pt x="113" y="291"/>
                  </a:cubicBezTo>
                  <a:cubicBezTo>
                    <a:pt x="114" y="291"/>
                    <a:pt x="116" y="291"/>
                    <a:pt x="117" y="290"/>
                  </a:cubicBezTo>
                  <a:cubicBezTo>
                    <a:pt x="119" y="290"/>
                    <a:pt x="118" y="288"/>
                    <a:pt x="117" y="288"/>
                  </a:cubicBezTo>
                  <a:cubicBezTo>
                    <a:pt x="116" y="288"/>
                    <a:pt x="114" y="288"/>
                    <a:pt x="113" y="288"/>
                  </a:cubicBezTo>
                  <a:cubicBezTo>
                    <a:pt x="113" y="281"/>
                    <a:pt x="113" y="275"/>
                    <a:pt x="113" y="268"/>
                  </a:cubicBezTo>
                  <a:cubicBezTo>
                    <a:pt x="115" y="268"/>
                    <a:pt x="118" y="268"/>
                    <a:pt x="120" y="268"/>
                  </a:cubicBezTo>
                  <a:cubicBezTo>
                    <a:pt x="122" y="268"/>
                    <a:pt x="122" y="265"/>
                    <a:pt x="120" y="265"/>
                  </a:cubicBezTo>
                  <a:close/>
                  <a:moveTo>
                    <a:pt x="83" y="290"/>
                  </a:moveTo>
                  <a:cubicBezTo>
                    <a:pt x="76" y="290"/>
                    <a:pt x="69" y="291"/>
                    <a:pt x="62" y="291"/>
                  </a:cubicBezTo>
                  <a:cubicBezTo>
                    <a:pt x="62" y="284"/>
                    <a:pt x="62" y="277"/>
                    <a:pt x="62" y="270"/>
                  </a:cubicBezTo>
                  <a:cubicBezTo>
                    <a:pt x="69" y="270"/>
                    <a:pt x="76" y="270"/>
                    <a:pt x="83" y="270"/>
                  </a:cubicBezTo>
                  <a:cubicBezTo>
                    <a:pt x="83" y="276"/>
                    <a:pt x="83" y="283"/>
                    <a:pt x="83" y="290"/>
                  </a:cubicBezTo>
                  <a:close/>
                  <a:moveTo>
                    <a:pt x="83" y="265"/>
                  </a:moveTo>
                  <a:cubicBezTo>
                    <a:pt x="76" y="266"/>
                    <a:pt x="69" y="266"/>
                    <a:pt x="62" y="266"/>
                  </a:cubicBezTo>
                  <a:cubicBezTo>
                    <a:pt x="62" y="258"/>
                    <a:pt x="62" y="250"/>
                    <a:pt x="62" y="242"/>
                  </a:cubicBezTo>
                  <a:cubicBezTo>
                    <a:pt x="69" y="241"/>
                    <a:pt x="76" y="241"/>
                    <a:pt x="83" y="240"/>
                  </a:cubicBezTo>
                  <a:cubicBezTo>
                    <a:pt x="83" y="249"/>
                    <a:pt x="83" y="257"/>
                    <a:pt x="83" y="265"/>
                  </a:cubicBezTo>
                  <a:close/>
                  <a:moveTo>
                    <a:pt x="83" y="236"/>
                  </a:moveTo>
                  <a:cubicBezTo>
                    <a:pt x="76" y="237"/>
                    <a:pt x="69" y="237"/>
                    <a:pt x="63" y="237"/>
                  </a:cubicBezTo>
                  <a:cubicBezTo>
                    <a:pt x="63" y="229"/>
                    <a:pt x="63" y="220"/>
                    <a:pt x="63" y="212"/>
                  </a:cubicBezTo>
                  <a:cubicBezTo>
                    <a:pt x="69" y="212"/>
                    <a:pt x="76" y="212"/>
                    <a:pt x="83" y="211"/>
                  </a:cubicBezTo>
                  <a:cubicBezTo>
                    <a:pt x="83" y="220"/>
                    <a:pt x="83" y="228"/>
                    <a:pt x="83" y="236"/>
                  </a:cubicBezTo>
                  <a:close/>
                  <a:moveTo>
                    <a:pt x="82" y="207"/>
                  </a:moveTo>
                  <a:cubicBezTo>
                    <a:pt x="76" y="207"/>
                    <a:pt x="69" y="207"/>
                    <a:pt x="63" y="208"/>
                  </a:cubicBezTo>
                  <a:cubicBezTo>
                    <a:pt x="63" y="201"/>
                    <a:pt x="63" y="194"/>
                    <a:pt x="63" y="187"/>
                  </a:cubicBezTo>
                  <a:cubicBezTo>
                    <a:pt x="63" y="186"/>
                    <a:pt x="63" y="185"/>
                    <a:pt x="63" y="184"/>
                  </a:cubicBezTo>
                  <a:cubicBezTo>
                    <a:pt x="69" y="184"/>
                    <a:pt x="76" y="183"/>
                    <a:pt x="82" y="183"/>
                  </a:cubicBezTo>
                  <a:cubicBezTo>
                    <a:pt x="82" y="191"/>
                    <a:pt x="82" y="199"/>
                    <a:pt x="82" y="207"/>
                  </a:cubicBezTo>
                  <a:close/>
                  <a:moveTo>
                    <a:pt x="82" y="179"/>
                  </a:moveTo>
                  <a:cubicBezTo>
                    <a:pt x="76" y="179"/>
                    <a:pt x="69" y="179"/>
                    <a:pt x="63" y="180"/>
                  </a:cubicBezTo>
                  <a:cubicBezTo>
                    <a:pt x="63" y="171"/>
                    <a:pt x="63" y="162"/>
                    <a:pt x="63" y="154"/>
                  </a:cubicBezTo>
                  <a:cubicBezTo>
                    <a:pt x="69" y="154"/>
                    <a:pt x="75" y="154"/>
                    <a:pt x="82" y="154"/>
                  </a:cubicBezTo>
                  <a:cubicBezTo>
                    <a:pt x="82" y="163"/>
                    <a:pt x="82" y="171"/>
                    <a:pt x="82" y="179"/>
                  </a:cubicBezTo>
                  <a:close/>
                  <a:moveTo>
                    <a:pt x="63" y="70"/>
                  </a:moveTo>
                  <a:cubicBezTo>
                    <a:pt x="63" y="65"/>
                    <a:pt x="63" y="59"/>
                    <a:pt x="63" y="53"/>
                  </a:cubicBezTo>
                  <a:cubicBezTo>
                    <a:pt x="69" y="54"/>
                    <a:pt x="74" y="55"/>
                    <a:pt x="79" y="56"/>
                  </a:cubicBezTo>
                  <a:cubicBezTo>
                    <a:pt x="79" y="61"/>
                    <a:pt x="80" y="66"/>
                    <a:pt x="80" y="70"/>
                  </a:cubicBezTo>
                  <a:cubicBezTo>
                    <a:pt x="74" y="70"/>
                    <a:pt x="69" y="70"/>
                    <a:pt x="63" y="70"/>
                  </a:cubicBezTo>
                  <a:close/>
                  <a:moveTo>
                    <a:pt x="80" y="74"/>
                  </a:moveTo>
                  <a:cubicBezTo>
                    <a:pt x="80" y="82"/>
                    <a:pt x="80" y="89"/>
                    <a:pt x="80" y="97"/>
                  </a:cubicBezTo>
                  <a:cubicBezTo>
                    <a:pt x="75" y="97"/>
                    <a:pt x="69" y="96"/>
                    <a:pt x="63" y="96"/>
                  </a:cubicBezTo>
                  <a:cubicBezTo>
                    <a:pt x="63" y="89"/>
                    <a:pt x="63" y="82"/>
                    <a:pt x="63" y="74"/>
                  </a:cubicBezTo>
                  <a:cubicBezTo>
                    <a:pt x="69" y="74"/>
                    <a:pt x="74" y="74"/>
                    <a:pt x="80" y="74"/>
                  </a:cubicBezTo>
                  <a:close/>
                  <a:moveTo>
                    <a:pt x="82" y="151"/>
                  </a:moveTo>
                  <a:cubicBezTo>
                    <a:pt x="75" y="151"/>
                    <a:pt x="69" y="151"/>
                    <a:pt x="63" y="150"/>
                  </a:cubicBezTo>
                  <a:cubicBezTo>
                    <a:pt x="63" y="143"/>
                    <a:pt x="63" y="135"/>
                    <a:pt x="63" y="128"/>
                  </a:cubicBezTo>
                  <a:cubicBezTo>
                    <a:pt x="69" y="128"/>
                    <a:pt x="75" y="127"/>
                    <a:pt x="81" y="127"/>
                  </a:cubicBezTo>
                  <a:cubicBezTo>
                    <a:pt x="81" y="135"/>
                    <a:pt x="81" y="143"/>
                    <a:pt x="82" y="151"/>
                  </a:cubicBezTo>
                  <a:close/>
                  <a:moveTo>
                    <a:pt x="63" y="124"/>
                  </a:moveTo>
                  <a:cubicBezTo>
                    <a:pt x="63" y="116"/>
                    <a:pt x="63" y="108"/>
                    <a:pt x="63" y="100"/>
                  </a:cubicBezTo>
                  <a:cubicBezTo>
                    <a:pt x="69" y="100"/>
                    <a:pt x="75" y="100"/>
                    <a:pt x="80" y="101"/>
                  </a:cubicBezTo>
                  <a:cubicBezTo>
                    <a:pt x="81" y="108"/>
                    <a:pt x="81" y="116"/>
                    <a:pt x="81" y="124"/>
                  </a:cubicBezTo>
                  <a:cubicBezTo>
                    <a:pt x="75" y="124"/>
                    <a:pt x="69" y="124"/>
                    <a:pt x="63" y="124"/>
                  </a:cubicBezTo>
                  <a:close/>
                  <a:moveTo>
                    <a:pt x="79" y="30"/>
                  </a:moveTo>
                  <a:cubicBezTo>
                    <a:pt x="79" y="37"/>
                    <a:pt x="79" y="45"/>
                    <a:pt x="79" y="53"/>
                  </a:cubicBezTo>
                  <a:cubicBezTo>
                    <a:pt x="74" y="52"/>
                    <a:pt x="68" y="51"/>
                    <a:pt x="63" y="50"/>
                  </a:cubicBezTo>
                  <a:cubicBezTo>
                    <a:pt x="63" y="43"/>
                    <a:pt x="63" y="35"/>
                    <a:pt x="63" y="28"/>
                  </a:cubicBezTo>
                  <a:cubicBezTo>
                    <a:pt x="68" y="28"/>
                    <a:pt x="73" y="29"/>
                    <a:pt x="79" y="30"/>
                  </a:cubicBezTo>
                  <a:close/>
                  <a:moveTo>
                    <a:pt x="61" y="28"/>
                  </a:moveTo>
                  <a:cubicBezTo>
                    <a:pt x="61" y="35"/>
                    <a:pt x="61" y="43"/>
                    <a:pt x="61" y="50"/>
                  </a:cubicBezTo>
                  <a:cubicBezTo>
                    <a:pt x="55" y="49"/>
                    <a:pt x="50" y="49"/>
                    <a:pt x="44" y="49"/>
                  </a:cubicBezTo>
                  <a:cubicBezTo>
                    <a:pt x="43" y="41"/>
                    <a:pt x="43" y="34"/>
                    <a:pt x="42" y="26"/>
                  </a:cubicBezTo>
                  <a:cubicBezTo>
                    <a:pt x="48" y="26"/>
                    <a:pt x="54" y="27"/>
                    <a:pt x="61" y="28"/>
                  </a:cubicBezTo>
                  <a:close/>
                  <a:moveTo>
                    <a:pt x="48" y="150"/>
                  </a:moveTo>
                  <a:cubicBezTo>
                    <a:pt x="48" y="143"/>
                    <a:pt x="48" y="136"/>
                    <a:pt x="48" y="128"/>
                  </a:cubicBezTo>
                  <a:cubicBezTo>
                    <a:pt x="52" y="128"/>
                    <a:pt x="56" y="128"/>
                    <a:pt x="60" y="128"/>
                  </a:cubicBezTo>
                  <a:cubicBezTo>
                    <a:pt x="60" y="135"/>
                    <a:pt x="60" y="143"/>
                    <a:pt x="60" y="150"/>
                  </a:cubicBezTo>
                  <a:cubicBezTo>
                    <a:pt x="56" y="150"/>
                    <a:pt x="52" y="150"/>
                    <a:pt x="48" y="150"/>
                  </a:cubicBezTo>
                  <a:close/>
                  <a:moveTo>
                    <a:pt x="60" y="153"/>
                  </a:moveTo>
                  <a:cubicBezTo>
                    <a:pt x="60" y="162"/>
                    <a:pt x="60" y="171"/>
                    <a:pt x="60" y="180"/>
                  </a:cubicBezTo>
                  <a:cubicBezTo>
                    <a:pt x="56" y="180"/>
                    <a:pt x="52" y="180"/>
                    <a:pt x="48" y="181"/>
                  </a:cubicBezTo>
                  <a:cubicBezTo>
                    <a:pt x="48" y="172"/>
                    <a:pt x="48" y="162"/>
                    <a:pt x="48" y="153"/>
                  </a:cubicBezTo>
                  <a:cubicBezTo>
                    <a:pt x="52" y="153"/>
                    <a:pt x="55" y="153"/>
                    <a:pt x="59" y="153"/>
                  </a:cubicBezTo>
                  <a:cubicBezTo>
                    <a:pt x="59" y="153"/>
                    <a:pt x="60" y="153"/>
                    <a:pt x="60" y="153"/>
                  </a:cubicBezTo>
                  <a:close/>
                  <a:moveTo>
                    <a:pt x="48" y="125"/>
                  </a:moveTo>
                  <a:cubicBezTo>
                    <a:pt x="48" y="117"/>
                    <a:pt x="48" y="108"/>
                    <a:pt x="48" y="100"/>
                  </a:cubicBezTo>
                  <a:cubicBezTo>
                    <a:pt x="52" y="100"/>
                    <a:pt x="56" y="100"/>
                    <a:pt x="61" y="100"/>
                  </a:cubicBezTo>
                  <a:cubicBezTo>
                    <a:pt x="61" y="108"/>
                    <a:pt x="60" y="116"/>
                    <a:pt x="60" y="125"/>
                  </a:cubicBezTo>
                  <a:cubicBezTo>
                    <a:pt x="56" y="125"/>
                    <a:pt x="52" y="125"/>
                    <a:pt x="48" y="125"/>
                  </a:cubicBezTo>
                  <a:close/>
                  <a:moveTo>
                    <a:pt x="47" y="96"/>
                  </a:moveTo>
                  <a:cubicBezTo>
                    <a:pt x="47" y="89"/>
                    <a:pt x="47" y="81"/>
                    <a:pt x="46" y="74"/>
                  </a:cubicBezTo>
                  <a:cubicBezTo>
                    <a:pt x="51" y="74"/>
                    <a:pt x="56" y="74"/>
                    <a:pt x="61" y="74"/>
                  </a:cubicBezTo>
                  <a:cubicBezTo>
                    <a:pt x="61" y="82"/>
                    <a:pt x="61" y="89"/>
                    <a:pt x="61" y="96"/>
                  </a:cubicBezTo>
                  <a:cubicBezTo>
                    <a:pt x="56" y="96"/>
                    <a:pt x="52" y="96"/>
                    <a:pt x="47" y="96"/>
                  </a:cubicBezTo>
                  <a:close/>
                  <a:moveTo>
                    <a:pt x="46" y="70"/>
                  </a:moveTo>
                  <a:cubicBezTo>
                    <a:pt x="46" y="64"/>
                    <a:pt x="45" y="58"/>
                    <a:pt x="44" y="51"/>
                  </a:cubicBezTo>
                  <a:cubicBezTo>
                    <a:pt x="50" y="52"/>
                    <a:pt x="55" y="52"/>
                    <a:pt x="61" y="53"/>
                  </a:cubicBezTo>
                  <a:cubicBezTo>
                    <a:pt x="61" y="59"/>
                    <a:pt x="61" y="64"/>
                    <a:pt x="61" y="70"/>
                  </a:cubicBezTo>
                  <a:cubicBezTo>
                    <a:pt x="56" y="70"/>
                    <a:pt x="51" y="70"/>
                    <a:pt x="46" y="70"/>
                  </a:cubicBezTo>
                  <a:close/>
                  <a:moveTo>
                    <a:pt x="39" y="293"/>
                  </a:moveTo>
                  <a:cubicBezTo>
                    <a:pt x="33" y="293"/>
                    <a:pt x="28" y="293"/>
                    <a:pt x="23" y="293"/>
                  </a:cubicBezTo>
                  <a:cubicBezTo>
                    <a:pt x="23" y="289"/>
                    <a:pt x="23" y="284"/>
                    <a:pt x="23" y="280"/>
                  </a:cubicBezTo>
                  <a:cubicBezTo>
                    <a:pt x="23" y="276"/>
                    <a:pt x="23" y="273"/>
                    <a:pt x="23" y="270"/>
                  </a:cubicBezTo>
                  <a:cubicBezTo>
                    <a:pt x="29" y="270"/>
                    <a:pt x="34" y="270"/>
                    <a:pt x="39" y="270"/>
                  </a:cubicBezTo>
                  <a:cubicBezTo>
                    <a:pt x="39" y="278"/>
                    <a:pt x="39" y="285"/>
                    <a:pt x="39" y="293"/>
                  </a:cubicBezTo>
                  <a:close/>
                  <a:moveTo>
                    <a:pt x="39" y="319"/>
                  </a:moveTo>
                  <a:cubicBezTo>
                    <a:pt x="33" y="319"/>
                    <a:pt x="27" y="320"/>
                    <a:pt x="21" y="320"/>
                  </a:cubicBezTo>
                  <a:cubicBezTo>
                    <a:pt x="21" y="320"/>
                    <a:pt x="21" y="320"/>
                    <a:pt x="21" y="319"/>
                  </a:cubicBezTo>
                  <a:cubicBezTo>
                    <a:pt x="22" y="311"/>
                    <a:pt x="22" y="303"/>
                    <a:pt x="22" y="295"/>
                  </a:cubicBezTo>
                  <a:cubicBezTo>
                    <a:pt x="28" y="295"/>
                    <a:pt x="33" y="296"/>
                    <a:pt x="39" y="296"/>
                  </a:cubicBezTo>
                  <a:cubicBezTo>
                    <a:pt x="39" y="303"/>
                    <a:pt x="39" y="311"/>
                    <a:pt x="39" y="319"/>
                  </a:cubicBezTo>
                  <a:close/>
                  <a:moveTo>
                    <a:pt x="23" y="268"/>
                  </a:moveTo>
                  <a:cubicBezTo>
                    <a:pt x="24" y="259"/>
                    <a:pt x="24" y="251"/>
                    <a:pt x="24" y="242"/>
                  </a:cubicBezTo>
                  <a:cubicBezTo>
                    <a:pt x="29" y="242"/>
                    <a:pt x="35" y="242"/>
                    <a:pt x="40" y="242"/>
                  </a:cubicBezTo>
                  <a:cubicBezTo>
                    <a:pt x="40" y="250"/>
                    <a:pt x="39" y="259"/>
                    <a:pt x="39" y="267"/>
                  </a:cubicBezTo>
                  <a:cubicBezTo>
                    <a:pt x="34" y="268"/>
                    <a:pt x="29" y="268"/>
                    <a:pt x="23" y="268"/>
                  </a:cubicBezTo>
                  <a:close/>
                  <a:moveTo>
                    <a:pt x="23" y="51"/>
                  </a:moveTo>
                  <a:cubicBezTo>
                    <a:pt x="30" y="51"/>
                    <a:pt x="36" y="51"/>
                    <a:pt x="42" y="51"/>
                  </a:cubicBezTo>
                  <a:cubicBezTo>
                    <a:pt x="43" y="57"/>
                    <a:pt x="43" y="64"/>
                    <a:pt x="43" y="70"/>
                  </a:cubicBezTo>
                  <a:cubicBezTo>
                    <a:pt x="37" y="70"/>
                    <a:pt x="31" y="70"/>
                    <a:pt x="24" y="71"/>
                  </a:cubicBezTo>
                  <a:cubicBezTo>
                    <a:pt x="24" y="64"/>
                    <a:pt x="24" y="58"/>
                    <a:pt x="23" y="51"/>
                  </a:cubicBezTo>
                  <a:close/>
                  <a:moveTo>
                    <a:pt x="43" y="74"/>
                  </a:moveTo>
                  <a:cubicBezTo>
                    <a:pt x="44" y="81"/>
                    <a:pt x="44" y="89"/>
                    <a:pt x="44" y="96"/>
                  </a:cubicBezTo>
                  <a:cubicBezTo>
                    <a:pt x="38" y="96"/>
                    <a:pt x="31" y="96"/>
                    <a:pt x="25" y="97"/>
                  </a:cubicBezTo>
                  <a:cubicBezTo>
                    <a:pt x="25" y="89"/>
                    <a:pt x="24" y="81"/>
                    <a:pt x="24" y="73"/>
                  </a:cubicBezTo>
                  <a:cubicBezTo>
                    <a:pt x="31" y="74"/>
                    <a:pt x="37" y="74"/>
                    <a:pt x="43" y="74"/>
                  </a:cubicBezTo>
                  <a:close/>
                  <a:moveTo>
                    <a:pt x="44" y="100"/>
                  </a:moveTo>
                  <a:cubicBezTo>
                    <a:pt x="44" y="108"/>
                    <a:pt x="44" y="117"/>
                    <a:pt x="44" y="125"/>
                  </a:cubicBezTo>
                  <a:cubicBezTo>
                    <a:pt x="38" y="126"/>
                    <a:pt x="31" y="126"/>
                    <a:pt x="25" y="126"/>
                  </a:cubicBezTo>
                  <a:cubicBezTo>
                    <a:pt x="25" y="117"/>
                    <a:pt x="25" y="108"/>
                    <a:pt x="25" y="99"/>
                  </a:cubicBezTo>
                  <a:cubicBezTo>
                    <a:pt x="31" y="99"/>
                    <a:pt x="38" y="100"/>
                    <a:pt x="44" y="100"/>
                  </a:cubicBezTo>
                  <a:close/>
                  <a:moveTo>
                    <a:pt x="40" y="26"/>
                  </a:moveTo>
                  <a:cubicBezTo>
                    <a:pt x="41" y="33"/>
                    <a:pt x="42" y="41"/>
                    <a:pt x="42" y="48"/>
                  </a:cubicBezTo>
                  <a:cubicBezTo>
                    <a:pt x="36" y="48"/>
                    <a:pt x="30" y="48"/>
                    <a:pt x="23" y="49"/>
                  </a:cubicBezTo>
                  <a:cubicBezTo>
                    <a:pt x="23" y="41"/>
                    <a:pt x="23" y="34"/>
                    <a:pt x="22" y="26"/>
                  </a:cubicBezTo>
                  <a:cubicBezTo>
                    <a:pt x="28" y="26"/>
                    <a:pt x="34" y="26"/>
                    <a:pt x="40" y="26"/>
                  </a:cubicBezTo>
                  <a:close/>
                  <a:moveTo>
                    <a:pt x="7" y="73"/>
                  </a:moveTo>
                  <a:cubicBezTo>
                    <a:pt x="12" y="73"/>
                    <a:pt x="17" y="73"/>
                    <a:pt x="21" y="73"/>
                  </a:cubicBezTo>
                  <a:cubicBezTo>
                    <a:pt x="21" y="81"/>
                    <a:pt x="21" y="89"/>
                    <a:pt x="21" y="97"/>
                  </a:cubicBezTo>
                  <a:cubicBezTo>
                    <a:pt x="17" y="97"/>
                    <a:pt x="13" y="97"/>
                    <a:pt x="8" y="98"/>
                  </a:cubicBezTo>
                  <a:cubicBezTo>
                    <a:pt x="8" y="89"/>
                    <a:pt x="8" y="81"/>
                    <a:pt x="7" y="73"/>
                  </a:cubicBezTo>
                  <a:close/>
                  <a:moveTo>
                    <a:pt x="8" y="99"/>
                  </a:moveTo>
                  <a:cubicBezTo>
                    <a:pt x="13" y="99"/>
                    <a:pt x="17" y="99"/>
                    <a:pt x="21" y="99"/>
                  </a:cubicBezTo>
                  <a:cubicBezTo>
                    <a:pt x="21" y="108"/>
                    <a:pt x="21" y="117"/>
                    <a:pt x="21" y="126"/>
                  </a:cubicBezTo>
                  <a:cubicBezTo>
                    <a:pt x="18" y="126"/>
                    <a:pt x="15" y="127"/>
                    <a:pt x="12" y="127"/>
                  </a:cubicBezTo>
                  <a:cubicBezTo>
                    <a:pt x="11" y="127"/>
                    <a:pt x="11" y="128"/>
                    <a:pt x="12" y="128"/>
                  </a:cubicBezTo>
                  <a:cubicBezTo>
                    <a:pt x="15" y="128"/>
                    <a:pt x="18" y="128"/>
                    <a:pt x="21" y="128"/>
                  </a:cubicBezTo>
                  <a:cubicBezTo>
                    <a:pt x="21" y="136"/>
                    <a:pt x="22" y="143"/>
                    <a:pt x="21" y="150"/>
                  </a:cubicBezTo>
                  <a:cubicBezTo>
                    <a:pt x="17" y="151"/>
                    <a:pt x="13" y="151"/>
                    <a:pt x="10" y="153"/>
                  </a:cubicBezTo>
                  <a:cubicBezTo>
                    <a:pt x="10" y="135"/>
                    <a:pt x="9" y="117"/>
                    <a:pt x="8" y="99"/>
                  </a:cubicBezTo>
                  <a:close/>
                  <a:moveTo>
                    <a:pt x="10" y="156"/>
                  </a:moveTo>
                  <a:cubicBezTo>
                    <a:pt x="10" y="156"/>
                    <a:pt x="10" y="156"/>
                    <a:pt x="10" y="156"/>
                  </a:cubicBezTo>
                  <a:cubicBezTo>
                    <a:pt x="10" y="156"/>
                    <a:pt x="11" y="155"/>
                    <a:pt x="11" y="155"/>
                  </a:cubicBezTo>
                  <a:cubicBezTo>
                    <a:pt x="11" y="155"/>
                    <a:pt x="11" y="154"/>
                    <a:pt x="10" y="154"/>
                  </a:cubicBezTo>
                  <a:cubicBezTo>
                    <a:pt x="10" y="154"/>
                    <a:pt x="10" y="154"/>
                    <a:pt x="10" y="154"/>
                  </a:cubicBezTo>
                  <a:cubicBezTo>
                    <a:pt x="12" y="153"/>
                    <a:pt x="17" y="153"/>
                    <a:pt x="21" y="153"/>
                  </a:cubicBezTo>
                  <a:cubicBezTo>
                    <a:pt x="21" y="163"/>
                    <a:pt x="21" y="172"/>
                    <a:pt x="21" y="182"/>
                  </a:cubicBezTo>
                  <a:cubicBezTo>
                    <a:pt x="18" y="182"/>
                    <a:pt x="14" y="182"/>
                    <a:pt x="10" y="183"/>
                  </a:cubicBezTo>
                  <a:cubicBezTo>
                    <a:pt x="10" y="182"/>
                    <a:pt x="10" y="182"/>
                    <a:pt x="10" y="181"/>
                  </a:cubicBezTo>
                  <a:cubicBezTo>
                    <a:pt x="10" y="173"/>
                    <a:pt x="10" y="164"/>
                    <a:pt x="10" y="156"/>
                  </a:cubicBezTo>
                  <a:close/>
                  <a:moveTo>
                    <a:pt x="11" y="210"/>
                  </a:moveTo>
                  <a:cubicBezTo>
                    <a:pt x="11" y="201"/>
                    <a:pt x="11" y="193"/>
                    <a:pt x="10" y="184"/>
                  </a:cubicBezTo>
                  <a:cubicBezTo>
                    <a:pt x="14" y="184"/>
                    <a:pt x="18" y="184"/>
                    <a:pt x="21" y="184"/>
                  </a:cubicBezTo>
                  <a:cubicBezTo>
                    <a:pt x="21" y="193"/>
                    <a:pt x="21" y="201"/>
                    <a:pt x="21" y="209"/>
                  </a:cubicBezTo>
                  <a:cubicBezTo>
                    <a:pt x="18" y="209"/>
                    <a:pt x="14" y="210"/>
                    <a:pt x="11" y="210"/>
                  </a:cubicBezTo>
                  <a:close/>
                  <a:moveTo>
                    <a:pt x="21" y="212"/>
                  </a:moveTo>
                  <a:cubicBezTo>
                    <a:pt x="21" y="221"/>
                    <a:pt x="21" y="230"/>
                    <a:pt x="21" y="240"/>
                  </a:cubicBezTo>
                  <a:cubicBezTo>
                    <a:pt x="17" y="240"/>
                    <a:pt x="14" y="240"/>
                    <a:pt x="11" y="240"/>
                  </a:cubicBezTo>
                  <a:cubicBezTo>
                    <a:pt x="11" y="230"/>
                    <a:pt x="11" y="221"/>
                    <a:pt x="11" y="212"/>
                  </a:cubicBezTo>
                  <a:cubicBezTo>
                    <a:pt x="14" y="212"/>
                    <a:pt x="18" y="212"/>
                    <a:pt x="21" y="212"/>
                  </a:cubicBezTo>
                  <a:close/>
                  <a:moveTo>
                    <a:pt x="17" y="346"/>
                  </a:moveTo>
                  <a:cubicBezTo>
                    <a:pt x="15" y="346"/>
                    <a:pt x="13" y="346"/>
                    <a:pt x="10" y="346"/>
                  </a:cubicBezTo>
                  <a:cubicBezTo>
                    <a:pt x="10" y="346"/>
                    <a:pt x="10" y="346"/>
                    <a:pt x="10" y="346"/>
                  </a:cubicBezTo>
                  <a:cubicBezTo>
                    <a:pt x="10" y="338"/>
                    <a:pt x="11" y="330"/>
                    <a:pt x="11" y="322"/>
                  </a:cubicBezTo>
                  <a:cubicBezTo>
                    <a:pt x="13" y="322"/>
                    <a:pt x="16" y="322"/>
                    <a:pt x="18" y="322"/>
                  </a:cubicBezTo>
                  <a:cubicBezTo>
                    <a:pt x="18" y="330"/>
                    <a:pt x="17" y="338"/>
                    <a:pt x="17" y="346"/>
                  </a:cubicBezTo>
                  <a:close/>
                  <a:moveTo>
                    <a:pt x="18" y="320"/>
                  </a:moveTo>
                  <a:cubicBezTo>
                    <a:pt x="16" y="320"/>
                    <a:pt x="13" y="320"/>
                    <a:pt x="11" y="320"/>
                  </a:cubicBezTo>
                  <a:cubicBezTo>
                    <a:pt x="11" y="312"/>
                    <a:pt x="11" y="303"/>
                    <a:pt x="12" y="295"/>
                  </a:cubicBezTo>
                  <a:cubicBezTo>
                    <a:pt x="12" y="295"/>
                    <a:pt x="12" y="295"/>
                    <a:pt x="12" y="295"/>
                  </a:cubicBezTo>
                  <a:cubicBezTo>
                    <a:pt x="14" y="295"/>
                    <a:pt x="17" y="295"/>
                    <a:pt x="19" y="295"/>
                  </a:cubicBezTo>
                  <a:cubicBezTo>
                    <a:pt x="19" y="303"/>
                    <a:pt x="18" y="312"/>
                    <a:pt x="18" y="320"/>
                  </a:cubicBezTo>
                  <a:close/>
                  <a:moveTo>
                    <a:pt x="19" y="293"/>
                  </a:moveTo>
                  <a:cubicBezTo>
                    <a:pt x="17" y="294"/>
                    <a:pt x="14" y="294"/>
                    <a:pt x="12" y="294"/>
                  </a:cubicBezTo>
                  <a:cubicBezTo>
                    <a:pt x="12" y="294"/>
                    <a:pt x="12" y="294"/>
                    <a:pt x="12" y="294"/>
                  </a:cubicBezTo>
                  <a:cubicBezTo>
                    <a:pt x="12" y="286"/>
                    <a:pt x="12" y="278"/>
                    <a:pt x="12" y="270"/>
                  </a:cubicBezTo>
                  <a:cubicBezTo>
                    <a:pt x="14" y="270"/>
                    <a:pt x="17" y="270"/>
                    <a:pt x="20" y="270"/>
                  </a:cubicBezTo>
                  <a:cubicBezTo>
                    <a:pt x="20" y="278"/>
                    <a:pt x="19" y="286"/>
                    <a:pt x="19" y="293"/>
                  </a:cubicBezTo>
                  <a:close/>
                  <a:moveTo>
                    <a:pt x="20" y="268"/>
                  </a:moveTo>
                  <a:cubicBezTo>
                    <a:pt x="17" y="268"/>
                    <a:pt x="14" y="269"/>
                    <a:pt x="12" y="269"/>
                  </a:cubicBezTo>
                  <a:cubicBezTo>
                    <a:pt x="12" y="260"/>
                    <a:pt x="11" y="251"/>
                    <a:pt x="11" y="241"/>
                  </a:cubicBezTo>
                  <a:cubicBezTo>
                    <a:pt x="14" y="242"/>
                    <a:pt x="17" y="242"/>
                    <a:pt x="20" y="242"/>
                  </a:cubicBezTo>
                  <a:cubicBezTo>
                    <a:pt x="20" y="251"/>
                    <a:pt x="20" y="259"/>
                    <a:pt x="20" y="268"/>
                  </a:cubicBezTo>
                  <a:close/>
                  <a:moveTo>
                    <a:pt x="20" y="346"/>
                  </a:moveTo>
                  <a:cubicBezTo>
                    <a:pt x="20" y="344"/>
                    <a:pt x="20" y="343"/>
                    <a:pt x="20" y="343"/>
                  </a:cubicBezTo>
                  <a:cubicBezTo>
                    <a:pt x="21" y="336"/>
                    <a:pt x="21" y="329"/>
                    <a:pt x="21" y="322"/>
                  </a:cubicBezTo>
                  <a:cubicBezTo>
                    <a:pt x="27" y="322"/>
                    <a:pt x="33" y="322"/>
                    <a:pt x="39" y="322"/>
                  </a:cubicBezTo>
                  <a:cubicBezTo>
                    <a:pt x="39" y="330"/>
                    <a:pt x="40" y="338"/>
                    <a:pt x="40" y="346"/>
                  </a:cubicBezTo>
                  <a:cubicBezTo>
                    <a:pt x="33" y="346"/>
                    <a:pt x="27" y="346"/>
                    <a:pt x="20" y="346"/>
                  </a:cubicBezTo>
                  <a:close/>
                  <a:moveTo>
                    <a:pt x="40" y="239"/>
                  </a:moveTo>
                  <a:cubicBezTo>
                    <a:pt x="35" y="239"/>
                    <a:pt x="29" y="239"/>
                    <a:pt x="24" y="239"/>
                  </a:cubicBezTo>
                  <a:cubicBezTo>
                    <a:pt x="24" y="230"/>
                    <a:pt x="25" y="221"/>
                    <a:pt x="25" y="212"/>
                  </a:cubicBezTo>
                  <a:cubicBezTo>
                    <a:pt x="30" y="212"/>
                    <a:pt x="36" y="212"/>
                    <a:pt x="41" y="212"/>
                  </a:cubicBezTo>
                  <a:cubicBezTo>
                    <a:pt x="41" y="221"/>
                    <a:pt x="40" y="230"/>
                    <a:pt x="40" y="239"/>
                  </a:cubicBezTo>
                  <a:close/>
                  <a:moveTo>
                    <a:pt x="41" y="208"/>
                  </a:moveTo>
                  <a:cubicBezTo>
                    <a:pt x="36" y="209"/>
                    <a:pt x="30" y="209"/>
                    <a:pt x="25" y="209"/>
                  </a:cubicBezTo>
                  <a:cubicBezTo>
                    <a:pt x="25" y="202"/>
                    <a:pt x="25" y="195"/>
                    <a:pt x="25" y="188"/>
                  </a:cubicBezTo>
                  <a:cubicBezTo>
                    <a:pt x="25" y="187"/>
                    <a:pt x="25" y="186"/>
                    <a:pt x="25" y="184"/>
                  </a:cubicBezTo>
                  <a:cubicBezTo>
                    <a:pt x="31" y="184"/>
                    <a:pt x="36" y="184"/>
                    <a:pt x="42" y="184"/>
                  </a:cubicBezTo>
                  <a:cubicBezTo>
                    <a:pt x="42" y="192"/>
                    <a:pt x="42" y="200"/>
                    <a:pt x="41" y="208"/>
                  </a:cubicBezTo>
                  <a:close/>
                  <a:moveTo>
                    <a:pt x="42" y="181"/>
                  </a:moveTo>
                  <a:cubicBezTo>
                    <a:pt x="37" y="181"/>
                    <a:pt x="31" y="182"/>
                    <a:pt x="25" y="182"/>
                  </a:cubicBezTo>
                  <a:cubicBezTo>
                    <a:pt x="25" y="172"/>
                    <a:pt x="25" y="163"/>
                    <a:pt x="25" y="153"/>
                  </a:cubicBezTo>
                  <a:cubicBezTo>
                    <a:pt x="28" y="153"/>
                    <a:pt x="31" y="154"/>
                    <a:pt x="33" y="154"/>
                  </a:cubicBezTo>
                  <a:cubicBezTo>
                    <a:pt x="36" y="153"/>
                    <a:pt x="40" y="153"/>
                    <a:pt x="43" y="153"/>
                  </a:cubicBezTo>
                  <a:cubicBezTo>
                    <a:pt x="43" y="163"/>
                    <a:pt x="43" y="172"/>
                    <a:pt x="42" y="181"/>
                  </a:cubicBezTo>
                  <a:close/>
                  <a:moveTo>
                    <a:pt x="43" y="150"/>
                  </a:moveTo>
                  <a:cubicBezTo>
                    <a:pt x="38" y="150"/>
                    <a:pt x="31" y="150"/>
                    <a:pt x="25" y="150"/>
                  </a:cubicBezTo>
                  <a:cubicBezTo>
                    <a:pt x="25" y="143"/>
                    <a:pt x="25" y="135"/>
                    <a:pt x="25" y="128"/>
                  </a:cubicBezTo>
                  <a:cubicBezTo>
                    <a:pt x="31" y="128"/>
                    <a:pt x="38" y="128"/>
                    <a:pt x="44" y="128"/>
                  </a:cubicBezTo>
                  <a:cubicBezTo>
                    <a:pt x="44" y="136"/>
                    <a:pt x="44" y="143"/>
                    <a:pt x="43" y="150"/>
                  </a:cubicBezTo>
                  <a:close/>
                  <a:moveTo>
                    <a:pt x="55" y="345"/>
                  </a:moveTo>
                  <a:cubicBezTo>
                    <a:pt x="51" y="345"/>
                    <a:pt x="47" y="346"/>
                    <a:pt x="44" y="346"/>
                  </a:cubicBezTo>
                  <a:cubicBezTo>
                    <a:pt x="44" y="338"/>
                    <a:pt x="44" y="330"/>
                    <a:pt x="44" y="322"/>
                  </a:cubicBezTo>
                  <a:cubicBezTo>
                    <a:pt x="48" y="322"/>
                    <a:pt x="52" y="321"/>
                    <a:pt x="56" y="321"/>
                  </a:cubicBezTo>
                  <a:cubicBezTo>
                    <a:pt x="55" y="329"/>
                    <a:pt x="55" y="337"/>
                    <a:pt x="55" y="345"/>
                  </a:cubicBezTo>
                  <a:close/>
                  <a:moveTo>
                    <a:pt x="56" y="318"/>
                  </a:moveTo>
                  <a:cubicBezTo>
                    <a:pt x="52" y="318"/>
                    <a:pt x="48" y="319"/>
                    <a:pt x="44" y="319"/>
                  </a:cubicBezTo>
                  <a:cubicBezTo>
                    <a:pt x="44" y="311"/>
                    <a:pt x="44" y="303"/>
                    <a:pt x="45" y="295"/>
                  </a:cubicBezTo>
                  <a:cubicBezTo>
                    <a:pt x="48" y="295"/>
                    <a:pt x="52" y="295"/>
                    <a:pt x="56" y="295"/>
                  </a:cubicBezTo>
                  <a:cubicBezTo>
                    <a:pt x="56" y="303"/>
                    <a:pt x="56" y="310"/>
                    <a:pt x="56" y="318"/>
                  </a:cubicBezTo>
                  <a:close/>
                  <a:moveTo>
                    <a:pt x="56" y="291"/>
                  </a:moveTo>
                  <a:cubicBezTo>
                    <a:pt x="52" y="292"/>
                    <a:pt x="49" y="292"/>
                    <a:pt x="45" y="292"/>
                  </a:cubicBezTo>
                  <a:cubicBezTo>
                    <a:pt x="45" y="285"/>
                    <a:pt x="45" y="277"/>
                    <a:pt x="45" y="270"/>
                  </a:cubicBezTo>
                  <a:cubicBezTo>
                    <a:pt x="49" y="270"/>
                    <a:pt x="53" y="270"/>
                    <a:pt x="57" y="270"/>
                  </a:cubicBezTo>
                  <a:cubicBezTo>
                    <a:pt x="57" y="277"/>
                    <a:pt x="57" y="284"/>
                    <a:pt x="56" y="291"/>
                  </a:cubicBezTo>
                  <a:close/>
                  <a:moveTo>
                    <a:pt x="57" y="266"/>
                  </a:moveTo>
                  <a:cubicBezTo>
                    <a:pt x="53" y="267"/>
                    <a:pt x="49" y="267"/>
                    <a:pt x="46" y="267"/>
                  </a:cubicBezTo>
                  <a:cubicBezTo>
                    <a:pt x="46" y="259"/>
                    <a:pt x="46" y="250"/>
                    <a:pt x="46" y="242"/>
                  </a:cubicBezTo>
                  <a:cubicBezTo>
                    <a:pt x="50" y="242"/>
                    <a:pt x="54" y="242"/>
                    <a:pt x="58" y="242"/>
                  </a:cubicBezTo>
                  <a:cubicBezTo>
                    <a:pt x="58" y="250"/>
                    <a:pt x="58" y="258"/>
                    <a:pt x="57" y="266"/>
                  </a:cubicBezTo>
                  <a:close/>
                  <a:moveTo>
                    <a:pt x="58" y="238"/>
                  </a:moveTo>
                  <a:cubicBezTo>
                    <a:pt x="54" y="238"/>
                    <a:pt x="50" y="238"/>
                    <a:pt x="47" y="238"/>
                  </a:cubicBezTo>
                  <a:cubicBezTo>
                    <a:pt x="47" y="230"/>
                    <a:pt x="47" y="221"/>
                    <a:pt x="47" y="212"/>
                  </a:cubicBezTo>
                  <a:cubicBezTo>
                    <a:pt x="51" y="212"/>
                    <a:pt x="55" y="212"/>
                    <a:pt x="59" y="212"/>
                  </a:cubicBezTo>
                  <a:cubicBezTo>
                    <a:pt x="59" y="220"/>
                    <a:pt x="59" y="229"/>
                    <a:pt x="58" y="238"/>
                  </a:cubicBezTo>
                  <a:close/>
                  <a:moveTo>
                    <a:pt x="47" y="208"/>
                  </a:moveTo>
                  <a:cubicBezTo>
                    <a:pt x="48" y="200"/>
                    <a:pt x="48" y="192"/>
                    <a:pt x="48" y="184"/>
                  </a:cubicBezTo>
                  <a:cubicBezTo>
                    <a:pt x="52" y="184"/>
                    <a:pt x="56" y="184"/>
                    <a:pt x="60" y="184"/>
                  </a:cubicBezTo>
                  <a:cubicBezTo>
                    <a:pt x="60" y="185"/>
                    <a:pt x="60" y="186"/>
                    <a:pt x="60" y="187"/>
                  </a:cubicBezTo>
                  <a:cubicBezTo>
                    <a:pt x="60" y="194"/>
                    <a:pt x="59" y="201"/>
                    <a:pt x="59" y="208"/>
                  </a:cubicBezTo>
                  <a:cubicBezTo>
                    <a:pt x="55" y="208"/>
                    <a:pt x="51" y="208"/>
                    <a:pt x="47" y="208"/>
                  </a:cubicBezTo>
                  <a:close/>
                  <a:moveTo>
                    <a:pt x="83" y="344"/>
                  </a:moveTo>
                  <a:cubicBezTo>
                    <a:pt x="75" y="344"/>
                    <a:pt x="67" y="345"/>
                    <a:pt x="59" y="345"/>
                  </a:cubicBezTo>
                  <a:cubicBezTo>
                    <a:pt x="60" y="337"/>
                    <a:pt x="60" y="329"/>
                    <a:pt x="61" y="321"/>
                  </a:cubicBezTo>
                  <a:cubicBezTo>
                    <a:pt x="68" y="320"/>
                    <a:pt x="76" y="320"/>
                    <a:pt x="83" y="319"/>
                  </a:cubicBezTo>
                  <a:cubicBezTo>
                    <a:pt x="83" y="327"/>
                    <a:pt x="83" y="336"/>
                    <a:pt x="83" y="344"/>
                  </a:cubicBezTo>
                  <a:close/>
                  <a:moveTo>
                    <a:pt x="61" y="318"/>
                  </a:moveTo>
                  <a:cubicBezTo>
                    <a:pt x="61" y="310"/>
                    <a:pt x="61" y="303"/>
                    <a:pt x="62" y="295"/>
                  </a:cubicBezTo>
                  <a:cubicBezTo>
                    <a:pt x="69" y="295"/>
                    <a:pt x="76" y="294"/>
                    <a:pt x="83" y="294"/>
                  </a:cubicBezTo>
                  <a:cubicBezTo>
                    <a:pt x="83" y="301"/>
                    <a:pt x="83" y="308"/>
                    <a:pt x="83" y="316"/>
                  </a:cubicBezTo>
                  <a:cubicBezTo>
                    <a:pt x="76" y="316"/>
                    <a:pt x="68" y="317"/>
                    <a:pt x="61" y="318"/>
                  </a:cubicBezTo>
                  <a:close/>
                  <a:moveTo>
                    <a:pt x="107" y="313"/>
                  </a:moveTo>
                  <a:cubicBezTo>
                    <a:pt x="100" y="314"/>
                    <a:pt x="94" y="315"/>
                    <a:pt x="87" y="315"/>
                  </a:cubicBezTo>
                  <a:cubicBezTo>
                    <a:pt x="87" y="308"/>
                    <a:pt x="87" y="301"/>
                    <a:pt x="87" y="294"/>
                  </a:cubicBezTo>
                  <a:cubicBezTo>
                    <a:pt x="94" y="293"/>
                    <a:pt x="101" y="292"/>
                    <a:pt x="107" y="292"/>
                  </a:cubicBezTo>
                  <a:cubicBezTo>
                    <a:pt x="107" y="299"/>
                    <a:pt x="107" y="306"/>
                    <a:pt x="107" y="313"/>
                  </a:cubicBezTo>
                  <a:close/>
                  <a:moveTo>
                    <a:pt x="87" y="269"/>
                  </a:moveTo>
                  <a:cubicBezTo>
                    <a:pt x="94" y="269"/>
                    <a:pt x="101" y="269"/>
                    <a:pt x="107" y="269"/>
                  </a:cubicBezTo>
                  <a:cubicBezTo>
                    <a:pt x="107" y="275"/>
                    <a:pt x="107" y="282"/>
                    <a:pt x="107" y="288"/>
                  </a:cubicBezTo>
                  <a:cubicBezTo>
                    <a:pt x="101" y="289"/>
                    <a:pt x="94" y="289"/>
                    <a:pt x="87" y="289"/>
                  </a:cubicBezTo>
                  <a:cubicBezTo>
                    <a:pt x="87" y="283"/>
                    <a:pt x="87" y="276"/>
                    <a:pt x="87" y="269"/>
                  </a:cubicBezTo>
                  <a:close/>
                  <a:moveTo>
                    <a:pt x="107" y="265"/>
                  </a:moveTo>
                  <a:cubicBezTo>
                    <a:pt x="101" y="265"/>
                    <a:pt x="94" y="265"/>
                    <a:pt x="87" y="265"/>
                  </a:cubicBezTo>
                  <a:cubicBezTo>
                    <a:pt x="87" y="257"/>
                    <a:pt x="87" y="248"/>
                    <a:pt x="87" y="240"/>
                  </a:cubicBezTo>
                  <a:cubicBezTo>
                    <a:pt x="94" y="239"/>
                    <a:pt x="100" y="239"/>
                    <a:pt x="107" y="237"/>
                  </a:cubicBezTo>
                  <a:cubicBezTo>
                    <a:pt x="107" y="237"/>
                    <a:pt x="107" y="237"/>
                    <a:pt x="107" y="237"/>
                  </a:cubicBezTo>
                  <a:cubicBezTo>
                    <a:pt x="107" y="246"/>
                    <a:pt x="107" y="256"/>
                    <a:pt x="107" y="265"/>
                  </a:cubicBezTo>
                  <a:close/>
                  <a:moveTo>
                    <a:pt x="86" y="182"/>
                  </a:moveTo>
                  <a:cubicBezTo>
                    <a:pt x="92" y="182"/>
                    <a:pt x="98" y="181"/>
                    <a:pt x="104" y="180"/>
                  </a:cubicBezTo>
                  <a:cubicBezTo>
                    <a:pt x="105" y="180"/>
                    <a:pt x="105" y="178"/>
                    <a:pt x="104" y="178"/>
                  </a:cubicBezTo>
                  <a:cubicBezTo>
                    <a:pt x="98" y="178"/>
                    <a:pt x="92" y="178"/>
                    <a:pt x="86" y="178"/>
                  </a:cubicBezTo>
                  <a:cubicBezTo>
                    <a:pt x="86" y="171"/>
                    <a:pt x="86" y="163"/>
                    <a:pt x="86" y="155"/>
                  </a:cubicBezTo>
                  <a:cubicBezTo>
                    <a:pt x="92" y="155"/>
                    <a:pt x="99" y="156"/>
                    <a:pt x="106" y="156"/>
                  </a:cubicBezTo>
                  <a:cubicBezTo>
                    <a:pt x="106" y="164"/>
                    <a:pt x="106" y="172"/>
                    <a:pt x="106" y="180"/>
                  </a:cubicBezTo>
                  <a:cubicBezTo>
                    <a:pt x="107" y="190"/>
                    <a:pt x="107" y="199"/>
                    <a:pt x="107" y="208"/>
                  </a:cubicBezTo>
                  <a:cubicBezTo>
                    <a:pt x="107" y="208"/>
                    <a:pt x="107" y="208"/>
                    <a:pt x="106" y="208"/>
                  </a:cubicBezTo>
                  <a:cubicBezTo>
                    <a:pt x="100" y="207"/>
                    <a:pt x="93" y="207"/>
                    <a:pt x="87" y="207"/>
                  </a:cubicBezTo>
                  <a:cubicBezTo>
                    <a:pt x="87" y="199"/>
                    <a:pt x="86" y="191"/>
                    <a:pt x="86" y="182"/>
                  </a:cubicBezTo>
                  <a:close/>
                  <a:moveTo>
                    <a:pt x="87" y="211"/>
                  </a:moveTo>
                  <a:cubicBezTo>
                    <a:pt x="93" y="211"/>
                    <a:pt x="100" y="211"/>
                    <a:pt x="106" y="210"/>
                  </a:cubicBezTo>
                  <a:cubicBezTo>
                    <a:pt x="107" y="210"/>
                    <a:pt x="107" y="210"/>
                    <a:pt x="107" y="210"/>
                  </a:cubicBezTo>
                  <a:cubicBezTo>
                    <a:pt x="107" y="218"/>
                    <a:pt x="107" y="227"/>
                    <a:pt x="107" y="235"/>
                  </a:cubicBezTo>
                  <a:cubicBezTo>
                    <a:pt x="107" y="235"/>
                    <a:pt x="107" y="235"/>
                    <a:pt x="106" y="235"/>
                  </a:cubicBezTo>
                  <a:cubicBezTo>
                    <a:pt x="100" y="235"/>
                    <a:pt x="93" y="236"/>
                    <a:pt x="87" y="236"/>
                  </a:cubicBezTo>
                  <a:cubicBezTo>
                    <a:pt x="87" y="228"/>
                    <a:pt x="87" y="219"/>
                    <a:pt x="87" y="211"/>
                  </a:cubicBezTo>
                  <a:close/>
                  <a:moveTo>
                    <a:pt x="87" y="344"/>
                  </a:moveTo>
                  <a:cubicBezTo>
                    <a:pt x="87" y="335"/>
                    <a:pt x="87" y="327"/>
                    <a:pt x="87" y="319"/>
                  </a:cubicBezTo>
                  <a:cubicBezTo>
                    <a:pt x="94" y="318"/>
                    <a:pt x="101" y="317"/>
                    <a:pt x="107" y="316"/>
                  </a:cubicBezTo>
                  <a:cubicBezTo>
                    <a:pt x="107" y="325"/>
                    <a:pt x="107" y="333"/>
                    <a:pt x="107" y="342"/>
                  </a:cubicBezTo>
                  <a:cubicBezTo>
                    <a:pt x="101" y="343"/>
                    <a:pt x="94" y="343"/>
                    <a:pt x="87" y="3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6"/>
            <p:cNvSpPr/>
            <p:nvPr/>
          </p:nvSpPr>
          <p:spPr bwMode="auto">
            <a:xfrm>
              <a:off x="6496" y="3578"/>
              <a:ext cx="30" cy="516"/>
            </a:xfrm>
            <a:custGeom>
              <a:avLst/>
              <a:gdLst>
                <a:gd name="T0" fmla="*/ 11 w 11"/>
                <a:gd name="T1" fmla="*/ 2 h 190"/>
                <a:gd name="T2" fmla="*/ 9 w 11"/>
                <a:gd name="T3" fmla="*/ 2 h 190"/>
                <a:gd name="T4" fmla="*/ 5 w 11"/>
                <a:gd name="T5" fmla="*/ 188 h 190"/>
                <a:gd name="T6" fmla="*/ 7 w 11"/>
                <a:gd name="T7" fmla="*/ 188 h 190"/>
                <a:gd name="T8" fmla="*/ 11 w 11"/>
                <a:gd name="T9" fmla="*/ 2 h 190"/>
              </a:gdLst>
              <a:ahLst/>
              <a:cxnLst>
                <a:cxn ang="0">
                  <a:pos x="T0" y="T1"/>
                </a:cxn>
                <a:cxn ang="0">
                  <a:pos x="T2" y="T3"/>
                </a:cxn>
                <a:cxn ang="0">
                  <a:pos x="T4" y="T5"/>
                </a:cxn>
                <a:cxn ang="0">
                  <a:pos x="T6" y="T7"/>
                </a:cxn>
                <a:cxn ang="0">
                  <a:pos x="T8" y="T9"/>
                </a:cxn>
              </a:cxnLst>
              <a:rect l="0" t="0" r="r" b="b"/>
              <a:pathLst>
                <a:path w="11" h="190">
                  <a:moveTo>
                    <a:pt x="11" y="2"/>
                  </a:moveTo>
                  <a:cubicBezTo>
                    <a:pt x="11" y="0"/>
                    <a:pt x="9" y="0"/>
                    <a:pt x="9" y="2"/>
                  </a:cubicBezTo>
                  <a:cubicBezTo>
                    <a:pt x="3" y="63"/>
                    <a:pt x="0" y="126"/>
                    <a:pt x="5" y="188"/>
                  </a:cubicBezTo>
                  <a:cubicBezTo>
                    <a:pt x="5" y="190"/>
                    <a:pt x="7" y="190"/>
                    <a:pt x="7" y="188"/>
                  </a:cubicBezTo>
                  <a:cubicBezTo>
                    <a:pt x="6" y="126"/>
                    <a:pt x="6" y="64"/>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7"/>
            <p:cNvSpPr/>
            <p:nvPr/>
          </p:nvSpPr>
          <p:spPr bwMode="auto">
            <a:xfrm>
              <a:off x="6547" y="3594"/>
              <a:ext cx="25" cy="481"/>
            </a:xfrm>
            <a:custGeom>
              <a:avLst/>
              <a:gdLst>
                <a:gd name="T0" fmla="*/ 7 w 9"/>
                <a:gd name="T1" fmla="*/ 1 h 177"/>
                <a:gd name="T2" fmla="*/ 1 w 9"/>
                <a:gd name="T3" fmla="*/ 176 h 177"/>
                <a:gd name="T4" fmla="*/ 3 w 9"/>
                <a:gd name="T5" fmla="*/ 176 h 177"/>
                <a:gd name="T6" fmla="*/ 9 w 9"/>
                <a:gd name="T7" fmla="*/ 1 h 177"/>
                <a:gd name="T8" fmla="*/ 7 w 9"/>
                <a:gd name="T9" fmla="*/ 1 h 177"/>
              </a:gdLst>
              <a:ahLst/>
              <a:cxnLst>
                <a:cxn ang="0">
                  <a:pos x="T0" y="T1"/>
                </a:cxn>
                <a:cxn ang="0">
                  <a:pos x="T2" y="T3"/>
                </a:cxn>
                <a:cxn ang="0">
                  <a:pos x="T4" y="T5"/>
                </a:cxn>
                <a:cxn ang="0">
                  <a:pos x="T6" y="T7"/>
                </a:cxn>
                <a:cxn ang="0">
                  <a:pos x="T8" y="T9"/>
                </a:cxn>
              </a:cxnLst>
              <a:rect l="0" t="0" r="r" b="b"/>
              <a:pathLst>
                <a:path w="9" h="177">
                  <a:moveTo>
                    <a:pt x="7" y="1"/>
                  </a:moveTo>
                  <a:cubicBezTo>
                    <a:pt x="5" y="59"/>
                    <a:pt x="0" y="118"/>
                    <a:pt x="1" y="176"/>
                  </a:cubicBezTo>
                  <a:cubicBezTo>
                    <a:pt x="1" y="177"/>
                    <a:pt x="3" y="177"/>
                    <a:pt x="3" y="176"/>
                  </a:cubicBezTo>
                  <a:cubicBezTo>
                    <a:pt x="8" y="118"/>
                    <a:pt x="7" y="59"/>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8"/>
            <p:cNvSpPr/>
            <p:nvPr/>
          </p:nvSpPr>
          <p:spPr bwMode="auto">
            <a:xfrm>
              <a:off x="6596" y="3594"/>
              <a:ext cx="19" cy="489"/>
            </a:xfrm>
            <a:custGeom>
              <a:avLst/>
              <a:gdLst>
                <a:gd name="T0" fmla="*/ 3 w 7"/>
                <a:gd name="T1" fmla="*/ 1 h 180"/>
                <a:gd name="T2" fmla="*/ 1 w 7"/>
                <a:gd name="T3" fmla="*/ 1 h 180"/>
                <a:gd name="T4" fmla="*/ 1 w 7"/>
                <a:gd name="T5" fmla="*/ 178 h 180"/>
                <a:gd name="T6" fmla="*/ 3 w 7"/>
                <a:gd name="T7" fmla="*/ 178 h 180"/>
                <a:gd name="T8" fmla="*/ 3 w 7"/>
                <a:gd name="T9" fmla="*/ 1 h 180"/>
              </a:gdLst>
              <a:ahLst/>
              <a:cxnLst>
                <a:cxn ang="0">
                  <a:pos x="T0" y="T1"/>
                </a:cxn>
                <a:cxn ang="0">
                  <a:pos x="T2" y="T3"/>
                </a:cxn>
                <a:cxn ang="0">
                  <a:pos x="T4" y="T5"/>
                </a:cxn>
                <a:cxn ang="0">
                  <a:pos x="T6" y="T7"/>
                </a:cxn>
                <a:cxn ang="0">
                  <a:pos x="T8" y="T9"/>
                </a:cxn>
              </a:cxnLst>
              <a:rect l="0" t="0" r="r" b="b"/>
              <a:pathLst>
                <a:path w="7" h="180">
                  <a:moveTo>
                    <a:pt x="3" y="1"/>
                  </a:moveTo>
                  <a:cubicBezTo>
                    <a:pt x="3" y="0"/>
                    <a:pt x="1" y="0"/>
                    <a:pt x="1" y="1"/>
                  </a:cubicBezTo>
                  <a:cubicBezTo>
                    <a:pt x="3" y="60"/>
                    <a:pt x="2" y="119"/>
                    <a:pt x="1" y="178"/>
                  </a:cubicBezTo>
                  <a:cubicBezTo>
                    <a:pt x="0" y="180"/>
                    <a:pt x="3" y="180"/>
                    <a:pt x="3" y="178"/>
                  </a:cubicBezTo>
                  <a:cubicBezTo>
                    <a:pt x="7" y="120"/>
                    <a:pt x="7" y="6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9"/>
            <p:cNvSpPr/>
            <p:nvPr/>
          </p:nvSpPr>
          <p:spPr bwMode="auto">
            <a:xfrm>
              <a:off x="6642" y="3581"/>
              <a:ext cx="30" cy="712"/>
            </a:xfrm>
            <a:custGeom>
              <a:avLst/>
              <a:gdLst>
                <a:gd name="T0" fmla="*/ 2 w 11"/>
                <a:gd name="T1" fmla="*/ 1 h 262"/>
                <a:gd name="T2" fmla="*/ 1 w 11"/>
                <a:gd name="T3" fmla="*/ 1 h 262"/>
                <a:gd name="T4" fmla="*/ 6 w 11"/>
                <a:gd name="T5" fmla="*/ 261 h 262"/>
                <a:gd name="T6" fmla="*/ 8 w 11"/>
                <a:gd name="T7" fmla="*/ 261 h 262"/>
                <a:gd name="T8" fmla="*/ 2 w 11"/>
                <a:gd name="T9" fmla="*/ 1 h 262"/>
              </a:gdLst>
              <a:ahLst/>
              <a:cxnLst>
                <a:cxn ang="0">
                  <a:pos x="T0" y="T1"/>
                </a:cxn>
                <a:cxn ang="0">
                  <a:pos x="T2" y="T3"/>
                </a:cxn>
                <a:cxn ang="0">
                  <a:pos x="T4" y="T5"/>
                </a:cxn>
                <a:cxn ang="0">
                  <a:pos x="T6" y="T7"/>
                </a:cxn>
                <a:cxn ang="0">
                  <a:pos x="T8" y="T9"/>
                </a:cxn>
              </a:cxnLst>
              <a:rect l="0" t="0" r="r" b="b"/>
              <a:pathLst>
                <a:path w="11" h="262">
                  <a:moveTo>
                    <a:pt x="2" y="1"/>
                  </a:moveTo>
                  <a:cubicBezTo>
                    <a:pt x="2" y="0"/>
                    <a:pt x="1" y="0"/>
                    <a:pt x="1" y="1"/>
                  </a:cubicBezTo>
                  <a:cubicBezTo>
                    <a:pt x="2" y="87"/>
                    <a:pt x="0" y="175"/>
                    <a:pt x="6" y="261"/>
                  </a:cubicBezTo>
                  <a:cubicBezTo>
                    <a:pt x="6" y="262"/>
                    <a:pt x="8" y="262"/>
                    <a:pt x="8" y="261"/>
                  </a:cubicBezTo>
                  <a:cubicBezTo>
                    <a:pt x="11" y="175"/>
                    <a:pt x="6" y="8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0"/>
            <p:cNvSpPr/>
            <p:nvPr/>
          </p:nvSpPr>
          <p:spPr bwMode="auto">
            <a:xfrm>
              <a:off x="6688" y="3592"/>
              <a:ext cx="24" cy="695"/>
            </a:xfrm>
            <a:custGeom>
              <a:avLst/>
              <a:gdLst>
                <a:gd name="T0" fmla="*/ 1 w 9"/>
                <a:gd name="T1" fmla="*/ 1 h 256"/>
                <a:gd name="T2" fmla="*/ 0 w 9"/>
                <a:gd name="T3" fmla="*/ 1 h 256"/>
                <a:gd name="T4" fmla="*/ 3 w 9"/>
                <a:gd name="T5" fmla="*/ 254 h 256"/>
                <a:gd name="T6" fmla="*/ 6 w 9"/>
                <a:gd name="T7" fmla="*/ 254 h 256"/>
                <a:gd name="T8" fmla="*/ 1 w 9"/>
                <a:gd name="T9" fmla="*/ 1 h 256"/>
              </a:gdLst>
              <a:ahLst/>
              <a:cxnLst>
                <a:cxn ang="0">
                  <a:pos x="T0" y="T1"/>
                </a:cxn>
                <a:cxn ang="0">
                  <a:pos x="T2" y="T3"/>
                </a:cxn>
                <a:cxn ang="0">
                  <a:pos x="T4" y="T5"/>
                </a:cxn>
                <a:cxn ang="0">
                  <a:pos x="T6" y="T7"/>
                </a:cxn>
                <a:cxn ang="0">
                  <a:pos x="T8" y="T9"/>
                </a:cxn>
              </a:cxnLst>
              <a:rect l="0" t="0" r="r" b="b"/>
              <a:pathLst>
                <a:path w="9" h="256">
                  <a:moveTo>
                    <a:pt x="1" y="1"/>
                  </a:moveTo>
                  <a:cubicBezTo>
                    <a:pt x="1" y="0"/>
                    <a:pt x="0" y="0"/>
                    <a:pt x="0" y="1"/>
                  </a:cubicBezTo>
                  <a:cubicBezTo>
                    <a:pt x="1" y="85"/>
                    <a:pt x="1" y="170"/>
                    <a:pt x="3" y="254"/>
                  </a:cubicBezTo>
                  <a:cubicBezTo>
                    <a:pt x="3" y="256"/>
                    <a:pt x="6" y="256"/>
                    <a:pt x="6" y="254"/>
                  </a:cubicBezTo>
                  <a:cubicBezTo>
                    <a:pt x="9" y="170"/>
                    <a:pt x="6" y="8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1"/>
            <p:cNvSpPr/>
            <p:nvPr/>
          </p:nvSpPr>
          <p:spPr bwMode="auto">
            <a:xfrm>
              <a:off x="6720" y="3570"/>
              <a:ext cx="25" cy="682"/>
            </a:xfrm>
            <a:custGeom>
              <a:avLst/>
              <a:gdLst>
                <a:gd name="T0" fmla="*/ 4 w 9"/>
                <a:gd name="T1" fmla="*/ 1 h 251"/>
                <a:gd name="T2" fmla="*/ 2 w 9"/>
                <a:gd name="T3" fmla="*/ 1 h 251"/>
                <a:gd name="T4" fmla="*/ 5 w 9"/>
                <a:gd name="T5" fmla="*/ 249 h 251"/>
                <a:gd name="T6" fmla="*/ 8 w 9"/>
                <a:gd name="T7" fmla="*/ 249 h 251"/>
                <a:gd name="T8" fmla="*/ 4 w 9"/>
                <a:gd name="T9" fmla="*/ 1 h 251"/>
              </a:gdLst>
              <a:ahLst/>
              <a:cxnLst>
                <a:cxn ang="0">
                  <a:pos x="T0" y="T1"/>
                </a:cxn>
                <a:cxn ang="0">
                  <a:pos x="T2" y="T3"/>
                </a:cxn>
                <a:cxn ang="0">
                  <a:pos x="T4" y="T5"/>
                </a:cxn>
                <a:cxn ang="0">
                  <a:pos x="T6" y="T7"/>
                </a:cxn>
                <a:cxn ang="0">
                  <a:pos x="T8" y="T9"/>
                </a:cxn>
              </a:cxnLst>
              <a:rect l="0" t="0" r="r" b="b"/>
              <a:pathLst>
                <a:path w="9" h="251">
                  <a:moveTo>
                    <a:pt x="4" y="1"/>
                  </a:moveTo>
                  <a:cubicBezTo>
                    <a:pt x="4" y="0"/>
                    <a:pt x="2" y="0"/>
                    <a:pt x="2" y="1"/>
                  </a:cubicBezTo>
                  <a:cubicBezTo>
                    <a:pt x="1" y="83"/>
                    <a:pt x="0" y="166"/>
                    <a:pt x="5" y="249"/>
                  </a:cubicBezTo>
                  <a:cubicBezTo>
                    <a:pt x="5" y="251"/>
                    <a:pt x="8" y="251"/>
                    <a:pt x="8" y="249"/>
                  </a:cubicBezTo>
                  <a:cubicBezTo>
                    <a:pt x="9" y="166"/>
                    <a:pt x="6" y="8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2"/>
            <p:cNvSpPr>
              <a:spLocks noEditPoints="1"/>
            </p:cNvSpPr>
            <p:nvPr/>
          </p:nvSpPr>
          <p:spPr bwMode="auto">
            <a:xfrm>
              <a:off x="5701" y="3260"/>
              <a:ext cx="1990" cy="1052"/>
            </a:xfrm>
            <a:custGeom>
              <a:avLst/>
              <a:gdLst>
                <a:gd name="T0" fmla="*/ 646 w 736"/>
                <a:gd name="T1" fmla="*/ 257 h 387"/>
                <a:gd name="T2" fmla="*/ 516 w 736"/>
                <a:gd name="T3" fmla="*/ 25 h 387"/>
                <a:gd name="T4" fmla="*/ 290 w 736"/>
                <a:gd name="T5" fmla="*/ 99 h 387"/>
                <a:gd name="T6" fmla="*/ 286 w 736"/>
                <a:gd name="T7" fmla="*/ 104 h 387"/>
                <a:gd name="T8" fmla="*/ 148 w 736"/>
                <a:gd name="T9" fmla="*/ 131 h 387"/>
                <a:gd name="T10" fmla="*/ 5 w 736"/>
                <a:gd name="T11" fmla="*/ 5 h 387"/>
                <a:gd name="T12" fmla="*/ 149 w 736"/>
                <a:gd name="T13" fmla="*/ 380 h 387"/>
                <a:gd name="T14" fmla="*/ 218 w 736"/>
                <a:gd name="T15" fmla="*/ 317 h 387"/>
                <a:gd name="T16" fmla="*/ 220 w 736"/>
                <a:gd name="T17" fmla="*/ 385 h 387"/>
                <a:gd name="T18" fmla="*/ 242 w 736"/>
                <a:gd name="T19" fmla="*/ 319 h 387"/>
                <a:gd name="T20" fmla="*/ 330 w 736"/>
                <a:gd name="T21" fmla="*/ 314 h 387"/>
                <a:gd name="T22" fmla="*/ 342 w 736"/>
                <a:gd name="T23" fmla="*/ 105 h 387"/>
                <a:gd name="T24" fmla="*/ 403 w 736"/>
                <a:gd name="T25" fmla="*/ 243 h 387"/>
                <a:gd name="T26" fmla="*/ 512 w 736"/>
                <a:gd name="T27" fmla="*/ 27 h 387"/>
                <a:gd name="T28" fmla="*/ 642 w 736"/>
                <a:gd name="T29" fmla="*/ 257 h 387"/>
                <a:gd name="T30" fmla="*/ 629 w 736"/>
                <a:gd name="T31" fmla="*/ 242 h 387"/>
                <a:gd name="T32" fmla="*/ 625 w 736"/>
                <a:gd name="T33" fmla="*/ 160 h 387"/>
                <a:gd name="T34" fmla="*/ 619 w 736"/>
                <a:gd name="T35" fmla="*/ 116 h 387"/>
                <a:gd name="T36" fmla="*/ 601 w 736"/>
                <a:gd name="T37" fmla="*/ 135 h 387"/>
                <a:gd name="T38" fmla="*/ 572 w 736"/>
                <a:gd name="T39" fmla="*/ 116 h 387"/>
                <a:gd name="T40" fmla="*/ 553 w 736"/>
                <a:gd name="T41" fmla="*/ 136 h 387"/>
                <a:gd name="T42" fmla="*/ 528 w 736"/>
                <a:gd name="T43" fmla="*/ 104 h 387"/>
                <a:gd name="T44" fmla="*/ 535 w 736"/>
                <a:gd name="T45" fmla="*/ 212 h 387"/>
                <a:gd name="T46" fmla="*/ 533 w 736"/>
                <a:gd name="T47" fmla="*/ 242 h 387"/>
                <a:gd name="T48" fmla="*/ 540 w 736"/>
                <a:gd name="T49" fmla="*/ 311 h 387"/>
                <a:gd name="T50" fmla="*/ 535 w 736"/>
                <a:gd name="T51" fmla="*/ 337 h 387"/>
                <a:gd name="T52" fmla="*/ 542 w 736"/>
                <a:gd name="T53" fmla="*/ 377 h 387"/>
                <a:gd name="T54" fmla="*/ 563 w 736"/>
                <a:gd name="T55" fmla="*/ 377 h 387"/>
                <a:gd name="T56" fmla="*/ 579 w 736"/>
                <a:gd name="T57" fmla="*/ 361 h 387"/>
                <a:gd name="T58" fmla="*/ 594 w 736"/>
                <a:gd name="T59" fmla="*/ 335 h 387"/>
                <a:gd name="T60" fmla="*/ 592 w 736"/>
                <a:gd name="T61" fmla="*/ 243 h 387"/>
                <a:gd name="T62" fmla="*/ 600 w 736"/>
                <a:gd name="T63" fmla="*/ 263 h 387"/>
                <a:gd name="T64" fmla="*/ 606 w 736"/>
                <a:gd name="T65" fmla="*/ 262 h 387"/>
                <a:gd name="T66" fmla="*/ 603 w 736"/>
                <a:gd name="T67" fmla="*/ 181 h 387"/>
                <a:gd name="T68" fmla="*/ 602 w 736"/>
                <a:gd name="T69" fmla="*/ 159 h 387"/>
                <a:gd name="T70" fmla="*/ 573 w 736"/>
                <a:gd name="T71" fmla="*/ 164 h 387"/>
                <a:gd name="T72" fmla="*/ 573 w 736"/>
                <a:gd name="T73" fmla="*/ 139 h 387"/>
                <a:gd name="T74" fmla="*/ 571 w 736"/>
                <a:gd name="T75" fmla="*/ 181 h 387"/>
                <a:gd name="T76" fmla="*/ 557 w 736"/>
                <a:gd name="T77" fmla="*/ 334 h 387"/>
                <a:gd name="T78" fmla="*/ 572 w 736"/>
                <a:gd name="T79" fmla="*/ 212 h 387"/>
                <a:gd name="T80" fmla="*/ 573 w 736"/>
                <a:gd name="T81" fmla="*/ 283 h 387"/>
                <a:gd name="T82" fmla="*/ 556 w 736"/>
                <a:gd name="T83" fmla="*/ 162 h 387"/>
                <a:gd name="T84" fmla="*/ 538 w 736"/>
                <a:gd name="T85" fmla="*/ 183 h 387"/>
                <a:gd name="T86" fmla="*/ 538 w 736"/>
                <a:gd name="T87" fmla="*/ 185 h 387"/>
                <a:gd name="T88" fmla="*/ 542 w 736"/>
                <a:gd name="T89" fmla="*/ 242 h 387"/>
                <a:gd name="T90" fmla="*/ 544 w 736"/>
                <a:gd name="T91" fmla="*/ 288 h 387"/>
                <a:gd name="T92" fmla="*/ 545 w 736"/>
                <a:gd name="T93" fmla="*/ 359 h 387"/>
                <a:gd name="T94" fmla="*/ 573 w 736"/>
                <a:gd name="T95" fmla="*/ 287 h 387"/>
                <a:gd name="T96" fmla="*/ 573 w 736"/>
                <a:gd name="T97" fmla="*/ 333 h 387"/>
                <a:gd name="T98" fmla="*/ 574 w 736"/>
                <a:gd name="T99" fmla="*/ 358 h 387"/>
                <a:gd name="T100" fmla="*/ 574 w 736"/>
                <a:gd name="T101" fmla="*/ 185 h 387"/>
                <a:gd name="T102" fmla="*/ 576 w 736"/>
                <a:gd name="T103" fmla="*/ 253 h 387"/>
                <a:gd name="T104" fmla="*/ 577 w 736"/>
                <a:gd name="T105" fmla="*/ 286 h 387"/>
                <a:gd name="T106" fmla="*/ 588 w 736"/>
                <a:gd name="T107" fmla="*/ 311 h 387"/>
                <a:gd name="T108" fmla="*/ 589 w 736"/>
                <a:gd name="T109" fmla="*/ 336 h 387"/>
                <a:gd name="T110" fmla="*/ 590 w 736"/>
                <a:gd name="T111" fmla="*/ 208 h 387"/>
                <a:gd name="T112" fmla="*/ 592 w 736"/>
                <a:gd name="T113" fmla="*/ 239 h 387"/>
                <a:gd name="T114" fmla="*/ 617 w 736"/>
                <a:gd name="T115" fmla="*/ 181 h 387"/>
                <a:gd name="T116" fmla="*/ 607 w 736"/>
                <a:gd name="T117" fmla="*/ 212 h 387"/>
                <a:gd name="T118" fmla="*/ 617 w 736"/>
                <a:gd name="T119" fmla="*/ 181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6" h="387">
                  <a:moveTo>
                    <a:pt x="729" y="259"/>
                  </a:moveTo>
                  <a:cubicBezTo>
                    <a:pt x="729" y="259"/>
                    <a:pt x="729" y="259"/>
                    <a:pt x="730" y="259"/>
                  </a:cubicBezTo>
                  <a:cubicBezTo>
                    <a:pt x="730" y="258"/>
                    <a:pt x="730" y="257"/>
                    <a:pt x="731" y="255"/>
                  </a:cubicBezTo>
                  <a:cubicBezTo>
                    <a:pt x="731" y="255"/>
                    <a:pt x="731" y="254"/>
                    <a:pt x="730" y="254"/>
                  </a:cubicBezTo>
                  <a:cubicBezTo>
                    <a:pt x="730" y="253"/>
                    <a:pt x="729" y="253"/>
                    <a:pt x="728" y="253"/>
                  </a:cubicBezTo>
                  <a:cubicBezTo>
                    <a:pt x="701" y="254"/>
                    <a:pt x="674" y="256"/>
                    <a:pt x="646" y="257"/>
                  </a:cubicBezTo>
                  <a:cubicBezTo>
                    <a:pt x="645" y="204"/>
                    <a:pt x="643" y="151"/>
                    <a:pt x="638" y="99"/>
                  </a:cubicBezTo>
                  <a:cubicBezTo>
                    <a:pt x="638" y="97"/>
                    <a:pt x="637" y="97"/>
                    <a:pt x="636" y="97"/>
                  </a:cubicBezTo>
                  <a:cubicBezTo>
                    <a:pt x="635" y="96"/>
                    <a:pt x="635" y="96"/>
                    <a:pt x="633" y="96"/>
                  </a:cubicBezTo>
                  <a:cubicBezTo>
                    <a:pt x="595" y="97"/>
                    <a:pt x="556" y="94"/>
                    <a:pt x="517" y="95"/>
                  </a:cubicBezTo>
                  <a:cubicBezTo>
                    <a:pt x="517" y="72"/>
                    <a:pt x="516" y="49"/>
                    <a:pt x="516" y="25"/>
                  </a:cubicBezTo>
                  <a:cubicBezTo>
                    <a:pt x="516" y="25"/>
                    <a:pt x="516" y="25"/>
                    <a:pt x="516" y="25"/>
                  </a:cubicBezTo>
                  <a:cubicBezTo>
                    <a:pt x="516" y="24"/>
                    <a:pt x="515" y="22"/>
                    <a:pt x="513" y="22"/>
                  </a:cubicBezTo>
                  <a:cubicBezTo>
                    <a:pt x="455" y="19"/>
                    <a:pt x="395" y="19"/>
                    <a:pt x="336" y="21"/>
                  </a:cubicBezTo>
                  <a:cubicBezTo>
                    <a:pt x="334" y="21"/>
                    <a:pt x="334" y="24"/>
                    <a:pt x="335" y="24"/>
                  </a:cubicBezTo>
                  <a:cubicBezTo>
                    <a:pt x="334" y="50"/>
                    <a:pt x="334" y="75"/>
                    <a:pt x="337" y="100"/>
                  </a:cubicBezTo>
                  <a:cubicBezTo>
                    <a:pt x="335" y="100"/>
                    <a:pt x="333" y="100"/>
                    <a:pt x="331" y="100"/>
                  </a:cubicBezTo>
                  <a:cubicBezTo>
                    <a:pt x="320" y="100"/>
                    <a:pt x="302" y="96"/>
                    <a:pt x="290" y="99"/>
                  </a:cubicBezTo>
                  <a:cubicBezTo>
                    <a:pt x="289" y="98"/>
                    <a:pt x="286" y="98"/>
                    <a:pt x="286" y="100"/>
                  </a:cubicBezTo>
                  <a:cubicBezTo>
                    <a:pt x="286" y="100"/>
                    <a:pt x="286" y="101"/>
                    <a:pt x="286" y="101"/>
                  </a:cubicBezTo>
                  <a:cubicBezTo>
                    <a:pt x="286" y="101"/>
                    <a:pt x="286" y="101"/>
                    <a:pt x="285" y="101"/>
                  </a:cubicBezTo>
                  <a:cubicBezTo>
                    <a:pt x="285" y="102"/>
                    <a:pt x="284" y="103"/>
                    <a:pt x="285" y="103"/>
                  </a:cubicBezTo>
                  <a:cubicBezTo>
                    <a:pt x="285" y="104"/>
                    <a:pt x="286" y="104"/>
                    <a:pt x="286" y="104"/>
                  </a:cubicBezTo>
                  <a:cubicBezTo>
                    <a:pt x="286" y="104"/>
                    <a:pt x="286" y="104"/>
                    <a:pt x="286" y="104"/>
                  </a:cubicBezTo>
                  <a:cubicBezTo>
                    <a:pt x="285" y="173"/>
                    <a:pt x="288" y="243"/>
                    <a:pt x="292" y="312"/>
                  </a:cubicBezTo>
                  <a:cubicBezTo>
                    <a:pt x="276" y="312"/>
                    <a:pt x="259" y="313"/>
                    <a:pt x="242" y="315"/>
                  </a:cubicBezTo>
                  <a:cubicBezTo>
                    <a:pt x="243" y="254"/>
                    <a:pt x="243" y="193"/>
                    <a:pt x="236" y="133"/>
                  </a:cubicBezTo>
                  <a:cubicBezTo>
                    <a:pt x="236" y="133"/>
                    <a:pt x="236" y="133"/>
                    <a:pt x="236" y="133"/>
                  </a:cubicBezTo>
                  <a:cubicBezTo>
                    <a:pt x="237" y="132"/>
                    <a:pt x="237" y="130"/>
                    <a:pt x="235" y="130"/>
                  </a:cubicBezTo>
                  <a:cubicBezTo>
                    <a:pt x="206" y="130"/>
                    <a:pt x="177" y="129"/>
                    <a:pt x="148" y="131"/>
                  </a:cubicBezTo>
                  <a:cubicBezTo>
                    <a:pt x="146" y="89"/>
                    <a:pt x="145" y="47"/>
                    <a:pt x="142" y="5"/>
                  </a:cubicBezTo>
                  <a:cubicBezTo>
                    <a:pt x="142" y="4"/>
                    <a:pt x="140" y="3"/>
                    <a:pt x="139" y="4"/>
                  </a:cubicBezTo>
                  <a:cubicBezTo>
                    <a:pt x="139" y="3"/>
                    <a:pt x="138" y="3"/>
                    <a:pt x="137" y="3"/>
                  </a:cubicBezTo>
                  <a:cubicBezTo>
                    <a:pt x="93" y="0"/>
                    <a:pt x="48" y="0"/>
                    <a:pt x="4" y="1"/>
                  </a:cubicBezTo>
                  <a:cubicBezTo>
                    <a:pt x="2" y="2"/>
                    <a:pt x="2" y="4"/>
                    <a:pt x="4" y="5"/>
                  </a:cubicBezTo>
                  <a:cubicBezTo>
                    <a:pt x="4" y="5"/>
                    <a:pt x="4" y="5"/>
                    <a:pt x="5" y="5"/>
                  </a:cubicBezTo>
                  <a:cubicBezTo>
                    <a:pt x="0" y="130"/>
                    <a:pt x="6" y="257"/>
                    <a:pt x="12" y="383"/>
                  </a:cubicBezTo>
                  <a:cubicBezTo>
                    <a:pt x="12" y="386"/>
                    <a:pt x="17" y="386"/>
                    <a:pt x="17" y="383"/>
                  </a:cubicBezTo>
                  <a:cubicBezTo>
                    <a:pt x="11" y="257"/>
                    <a:pt x="11" y="131"/>
                    <a:pt x="8" y="5"/>
                  </a:cubicBezTo>
                  <a:cubicBezTo>
                    <a:pt x="51" y="6"/>
                    <a:pt x="94" y="7"/>
                    <a:pt x="137" y="7"/>
                  </a:cubicBezTo>
                  <a:cubicBezTo>
                    <a:pt x="138" y="7"/>
                    <a:pt x="139" y="7"/>
                    <a:pt x="139" y="6"/>
                  </a:cubicBezTo>
                  <a:cubicBezTo>
                    <a:pt x="139" y="131"/>
                    <a:pt x="145" y="256"/>
                    <a:pt x="149" y="380"/>
                  </a:cubicBezTo>
                  <a:cubicBezTo>
                    <a:pt x="149" y="383"/>
                    <a:pt x="154" y="383"/>
                    <a:pt x="154" y="380"/>
                  </a:cubicBezTo>
                  <a:cubicBezTo>
                    <a:pt x="152" y="298"/>
                    <a:pt x="150" y="216"/>
                    <a:pt x="148" y="133"/>
                  </a:cubicBezTo>
                  <a:cubicBezTo>
                    <a:pt x="176" y="135"/>
                    <a:pt x="205" y="134"/>
                    <a:pt x="234" y="134"/>
                  </a:cubicBezTo>
                  <a:cubicBezTo>
                    <a:pt x="235" y="195"/>
                    <a:pt x="238" y="255"/>
                    <a:pt x="238" y="315"/>
                  </a:cubicBezTo>
                  <a:cubicBezTo>
                    <a:pt x="231" y="316"/>
                    <a:pt x="225" y="317"/>
                    <a:pt x="218" y="318"/>
                  </a:cubicBezTo>
                  <a:cubicBezTo>
                    <a:pt x="218" y="318"/>
                    <a:pt x="218" y="317"/>
                    <a:pt x="218" y="317"/>
                  </a:cubicBezTo>
                  <a:cubicBezTo>
                    <a:pt x="218" y="315"/>
                    <a:pt x="214" y="315"/>
                    <a:pt x="214" y="317"/>
                  </a:cubicBezTo>
                  <a:cubicBezTo>
                    <a:pt x="214" y="318"/>
                    <a:pt x="214" y="318"/>
                    <a:pt x="214" y="318"/>
                  </a:cubicBezTo>
                  <a:cubicBezTo>
                    <a:pt x="214" y="319"/>
                    <a:pt x="213" y="319"/>
                    <a:pt x="213" y="319"/>
                  </a:cubicBezTo>
                  <a:cubicBezTo>
                    <a:pt x="211" y="319"/>
                    <a:pt x="212" y="321"/>
                    <a:pt x="213" y="321"/>
                  </a:cubicBezTo>
                  <a:cubicBezTo>
                    <a:pt x="214" y="321"/>
                    <a:pt x="214" y="321"/>
                    <a:pt x="214" y="321"/>
                  </a:cubicBezTo>
                  <a:cubicBezTo>
                    <a:pt x="216" y="343"/>
                    <a:pt x="217" y="364"/>
                    <a:pt x="220" y="385"/>
                  </a:cubicBezTo>
                  <a:cubicBezTo>
                    <a:pt x="220" y="387"/>
                    <a:pt x="222" y="387"/>
                    <a:pt x="222" y="385"/>
                  </a:cubicBezTo>
                  <a:cubicBezTo>
                    <a:pt x="222" y="364"/>
                    <a:pt x="220" y="342"/>
                    <a:pt x="219" y="321"/>
                  </a:cubicBezTo>
                  <a:cubicBezTo>
                    <a:pt x="225" y="320"/>
                    <a:pt x="231" y="320"/>
                    <a:pt x="238" y="319"/>
                  </a:cubicBezTo>
                  <a:cubicBezTo>
                    <a:pt x="238" y="320"/>
                    <a:pt x="238" y="320"/>
                    <a:pt x="238" y="320"/>
                  </a:cubicBezTo>
                  <a:cubicBezTo>
                    <a:pt x="238" y="323"/>
                    <a:pt x="242" y="323"/>
                    <a:pt x="242" y="320"/>
                  </a:cubicBezTo>
                  <a:cubicBezTo>
                    <a:pt x="242" y="320"/>
                    <a:pt x="242" y="319"/>
                    <a:pt x="242" y="319"/>
                  </a:cubicBezTo>
                  <a:cubicBezTo>
                    <a:pt x="271" y="317"/>
                    <a:pt x="299" y="317"/>
                    <a:pt x="328" y="317"/>
                  </a:cubicBezTo>
                  <a:cubicBezTo>
                    <a:pt x="329" y="317"/>
                    <a:pt x="329" y="317"/>
                    <a:pt x="330" y="317"/>
                  </a:cubicBezTo>
                  <a:cubicBezTo>
                    <a:pt x="329" y="339"/>
                    <a:pt x="330" y="363"/>
                    <a:pt x="334" y="384"/>
                  </a:cubicBezTo>
                  <a:cubicBezTo>
                    <a:pt x="334" y="387"/>
                    <a:pt x="337" y="386"/>
                    <a:pt x="337" y="384"/>
                  </a:cubicBezTo>
                  <a:cubicBezTo>
                    <a:pt x="338" y="361"/>
                    <a:pt x="335" y="337"/>
                    <a:pt x="332" y="314"/>
                  </a:cubicBezTo>
                  <a:cubicBezTo>
                    <a:pt x="332" y="313"/>
                    <a:pt x="331" y="313"/>
                    <a:pt x="330" y="314"/>
                  </a:cubicBezTo>
                  <a:cubicBezTo>
                    <a:pt x="330" y="313"/>
                    <a:pt x="329" y="313"/>
                    <a:pt x="328" y="313"/>
                  </a:cubicBezTo>
                  <a:cubicBezTo>
                    <a:pt x="317" y="312"/>
                    <a:pt x="306" y="312"/>
                    <a:pt x="295" y="312"/>
                  </a:cubicBezTo>
                  <a:cubicBezTo>
                    <a:pt x="294" y="242"/>
                    <a:pt x="293" y="172"/>
                    <a:pt x="290" y="103"/>
                  </a:cubicBezTo>
                  <a:cubicBezTo>
                    <a:pt x="295" y="104"/>
                    <a:pt x="299" y="104"/>
                    <a:pt x="304" y="104"/>
                  </a:cubicBezTo>
                  <a:cubicBezTo>
                    <a:pt x="309" y="105"/>
                    <a:pt x="314" y="105"/>
                    <a:pt x="319" y="105"/>
                  </a:cubicBezTo>
                  <a:cubicBezTo>
                    <a:pt x="327" y="105"/>
                    <a:pt x="334" y="105"/>
                    <a:pt x="342" y="105"/>
                  </a:cubicBezTo>
                  <a:cubicBezTo>
                    <a:pt x="360" y="105"/>
                    <a:pt x="378" y="106"/>
                    <a:pt x="396" y="104"/>
                  </a:cubicBezTo>
                  <a:cubicBezTo>
                    <a:pt x="396" y="104"/>
                    <a:pt x="395" y="104"/>
                    <a:pt x="395" y="104"/>
                  </a:cubicBezTo>
                  <a:cubicBezTo>
                    <a:pt x="393" y="150"/>
                    <a:pt x="397" y="197"/>
                    <a:pt x="398" y="243"/>
                  </a:cubicBezTo>
                  <a:cubicBezTo>
                    <a:pt x="400" y="289"/>
                    <a:pt x="402" y="335"/>
                    <a:pt x="405" y="381"/>
                  </a:cubicBezTo>
                  <a:cubicBezTo>
                    <a:pt x="405" y="384"/>
                    <a:pt x="410" y="384"/>
                    <a:pt x="410" y="381"/>
                  </a:cubicBezTo>
                  <a:cubicBezTo>
                    <a:pt x="407" y="335"/>
                    <a:pt x="405" y="289"/>
                    <a:pt x="403" y="243"/>
                  </a:cubicBezTo>
                  <a:cubicBezTo>
                    <a:pt x="401" y="197"/>
                    <a:pt x="403" y="150"/>
                    <a:pt x="398" y="104"/>
                  </a:cubicBezTo>
                  <a:cubicBezTo>
                    <a:pt x="398" y="103"/>
                    <a:pt x="398" y="103"/>
                    <a:pt x="397" y="103"/>
                  </a:cubicBezTo>
                  <a:cubicBezTo>
                    <a:pt x="398" y="102"/>
                    <a:pt x="398" y="100"/>
                    <a:pt x="396" y="99"/>
                  </a:cubicBezTo>
                  <a:cubicBezTo>
                    <a:pt x="377" y="99"/>
                    <a:pt x="359" y="100"/>
                    <a:pt x="340" y="100"/>
                  </a:cubicBezTo>
                  <a:cubicBezTo>
                    <a:pt x="340" y="75"/>
                    <a:pt x="340" y="50"/>
                    <a:pt x="340" y="25"/>
                  </a:cubicBezTo>
                  <a:cubicBezTo>
                    <a:pt x="397" y="28"/>
                    <a:pt x="455" y="29"/>
                    <a:pt x="512" y="27"/>
                  </a:cubicBezTo>
                  <a:cubicBezTo>
                    <a:pt x="509" y="145"/>
                    <a:pt x="513" y="265"/>
                    <a:pt x="522" y="383"/>
                  </a:cubicBezTo>
                  <a:cubicBezTo>
                    <a:pt x="522" y="386"/>
                    <a:pt x="527" y="386"/>
                    <a:pt x="527" y="383"/>
                  </a:cubicBezTo>
                  <a:cubicBezTo>
                    <a:pt x="522" y="288"/>
                    <a:pt x="519" y="193"/>
                    <a:pt x="517" y="98"/>
                  </a:cubicBezTo>
                  <a:cubicBezTo>
                    <a:pt x="554" y="105"/>
                    <a:pt x="596" y="104"/>
                    <a:pt x="633" y="101"/>
                  </a:cubicBezTo>
                  <a:cubicBezTo>
                    <a:pt x="634" y="101"/>
                    <a:pt x="634" y="100"/>
                    <a:pt x="635" y="100"/>
                  </a:cubicBezTo>
                  <a:cubicBezTo>
                    <a:pt x="635" y="152"/>
                    <a:pt x="638" y="205"/>
                    <a:pt x="642" y="257"/>
                  </a:cubicBezTo>
                  <a:cubicBezTo>
                    <a:pt x="630" y="258"/>
                    <a:pt x="618" y="258"/>
                    <a:pt x="606" y="259"/>
                  </a:cubicBezTo>
                  <a:cubicBezTo>
                    <a:pt x="606" y="253"/>
                    <a:pt x="606" y="248"/>
                    <a:pt x="607" y="243"/>
                  </a:cubicBezTo>
                  <a:cubicBezTo>
                    <a:pt x="613" y="243"/>
                    <a:pt x="619" y="242"/>
                    <a:pt x="625" y="242"/>
                  </a:cubicBezTo>
                  <a:cubicBezTo>
                    <a:pt x="625" y="246"/>
                    <a:pt x="626" y="250"/>
                    <a:pt x="626" y="253"/>
                  </a:cubicBezTo>
                  <a:cubicBezTo>
                    <a:pt x="626" y="255"/>
                    <a:pt x="629" y="255"/>
                    <a:pt x="629" y="253"/>
                  </a:cubicBezTo>
                  <a:cubicBezTo>
                    <a:pt x="629" y="249"/>
                    <a:pt x="629" y="245"/>
                    <a:pt x="629" y="242"/>
                  </a:cubicBezTo>
                  <a:cubicBezTo>
                    <a:pt x="630" y="241"/>
                    <a:pt x="632" y="241"/>
                    <a:pt x="633" y="241"/>
                  </a:cubicBezTo>
                  <a:cubicBezTo>
                    <a:pt x="636" y="241"/>
                    <a:pt x="636" y="238"/>
                    <a:pt x="633" y="238"/>
                  </a:cubicBezTo>
                  <a:cubicBezTo>
                    <a:pt x="632" y="238"/>
                    <a:pt x="630" y="238"/>
                    <a:pt x="629" y="238"/>
                  </a:cubicBezTo>
                  <a:cubicBezTo>
                    <a:pt x="628" y="213"/>
                    <a:pt x="626" y="188"/>
                    <a:pt x="623" y="163"/>
                  </a:cubicBezTo>
                  <a:cubicBezTo>
                    <a:pt x="624" y="163"/>
                    <a:pt x="625" y="163"/>
                    <a:pt x="625" y="163"/>
                  </a:cubicBezTo>
                  <a:cubicBezTo>
                    <a:pt x="627" y="163"/>
                    <a:pt x="627" y="160"/>
                    <a:pt x="625" y="160"/>
                  </a:cubicBezTo>
                  <a:cubicBezTo>
                    <a:pt x="625" y="160"/>
                    <a:pt x="624" y="160"/>
                    <a:pt x="623" y="160"/>
                  </a:cubicBezTo>
                  <a:cubicBezTo>
                    <a:pt x="622" y="153"/>
                    <a:pt x="622" y="146"/>
                    <a:pt x="621" y="139"/>
                  </a:cubicBezTo>
                  <a:cubicBezTo>
                    <a:pt x="621" y="139"/>
                    <a:pt x="622" y="139"/>
                    <a:pt x="623" y="139"/>
                  </a:cubicBezTo>
                  <a:cubicBezTo>
                    <a:pt x="625" y="139"/>
                    <a:pt x="625" y="136"/>
                    <a:pt x="623" y="136"/>
                  </a:cubicBezTo>
                  <a:cubicBezTo>
                    <a:pt x="622" y="136"/>
                    <a:pt x="621" y="136"/>
                    <a:pt x="621" y="136"/>
                  </a:cubicBezTo>
                  <a:cubicBezTo>
                    <a:pt x="620" y="129"/>
                    <a:pt x="619" y="123"/>
                    <a:pt x="619" y="116"/>
                  </a:cubicBezTo>
                  <a:cubicBezTo>
                    <a:pt x="618" y="115"/>
                    <a:pt x="617" y="115"/>
                    <a:pt x="617" y="116"/>
                  </a:cubicBezTo>
                  <a:cubicBezTo>
                    <a:pt x="617" y="123"/>
                    <a:pt x="617" y="129"/>
                    <a:pt x="618" y="136"/>
                  </a:cubicBezTo>
                  <a:cubicBezTo>
                    <a:pt x="613" y="136"/>
                    <a:pt x="608" y="135"/>
                    <a:pt x="603" y="135"/>
                  </a:cubicBezTo>
                  <a:cubicBezTo>
                    <a:pt x="603" y="130"/>
                    <a:pt x="603" y="124"/>
                    <a:pt x="602" y="119"/>
                  </a:cubicBezTo>
                  <a:cubicBezTo>
                    <a:pt x="602" y="117"/>
                    <a:pt x="600" y="117"/>
                    <a:pt x="600" y="119"/>
                  </a:cubicBezTo>
                  <a:cubicBezTo>
                    <a:pt x="601" y="124"/>
                    <a:pt x="601" y="130"/>
                    <a:pt x="601" y="135"/>
                  </a:cubicBezTo>
                  <a:cubicBezTo>
                    <a:pt x="596" y="135"/>
                    <a:pt x="592" y="135"/>
                    <a:pt x="587" y="135"/>
                  </a:cubicBezTo>
                  <a:cubicBezTo>
                    <a:pt x="587" y="131"/>
                    <a:pt x="587" y="126"/>
                    <a:pt x="587" y="121"/>
                  </a:cubicBezTo>
                  <a:cubicBezTo>
                    <a:pt x="587" y="120"/>
                    <a:pt x="585" y="120"/>
                    <a:pt x="585" y="121"/>
                  </a:cubicBezTo>
                  <a:cubicBezTo>
                    <a:pt x="585" y="126"/>
                    <a:pt x="585" y="131"/>
                    <a:pt x="585" y="135"/>
                  </a:cubicBezTo>
                  <a:cubicBezTo>
                    <a:pt x="581" y="135"/>
                    <a:pt x="577" y="136"/>
                    <a:pt x="572" y="136"/>
                  </a:cubicBezTo>
                  <a:cubicBezTo>
                    <a:pt x="572" y="129"/>
                    <a:pt x="572" y="122"/>
                    <a:pt x="572" y="116"/>
                  </a:cubicBezTo>
                  <a:cubicBezTo>
                    <a:pt x="572" y="115"/>
                    <a:pt x="570" y="115"/>
                    <a:pt x="570" y="116"/>
                  </a:cubicBezTo>
                  <a:cubicBezTo>
                    <a:pt x="570" y="123"/>
                    <a:pt x="570" y="129"/>
                    <a:pt x="570" y="136"/>
                  </a:cubicBezTo>
                  <a:cubicBezTo>
                    <a:pt x="566" y="136"/>
                    <a:pt x="561" y="136"/>
                    <a:pt x="556" y="136"/>
                  </a:cubicBezTo>
                  <a:cubicBezTo>
                    <a:pt x="555" y="127"/>
                    <a:pt x="555" y="118"/>
                    <a:pt x="555" y="109"/>
                  </a:cubicBezTo>
                  <a:cubicBezTo>
                    <a:pt x="555" y="109"/>
                    <a:pt x="554" y="109"/>
                    <a:pt x="554" y="109"/>
                  </a:cubicBezTo>
                  <a:cubicBezTo>
                    <a:pt x="554" y="118"/>
                    <a:pt x="553" y="127"/>
                    <a:pt x="553" y="136"/>
                  </a:cubicBezTo>
                  <a:cubicBezTo>
                    <a:pt x="548" y="136"/>
                    <a:pt x="543" y="136"/>
                    <a:pt x="537" y="136"/>
                  </a:cubicBezTo>
                  <a:cubicBezTo>
                    <a:pt x="536" y="136"/>
                    <a:pt x="536" y="138"/>
                    <a:pt x="537" y="138"/>
                  </a:cubicBezTo>
                  <a:cubicBezTo>
                    <a:pt x="543" y="139"/>
                    <a:pt x="548" y="139"/>
                    <a:pt x="553" y="139"/>
                  </a:cubicBezTo>
                  <a:cubicBezTo>
                    <a:pt x="553" y="147"/>
                    <a:pt x="553" y="155"/>
                    <a:pt x="553" y="163"/>
                  </a:cubicBezTo>
                  <a:cubicBezTo>
                    <a:pt x="547" y="163"/>
                    <a:pt x="542" y="164"/>
                    <a:pt x="536" y="165"/>
                  </a:cubicBezTo>
                  <a:cubicBezTo>
                    <a:pt x="534" y="144"/>
                    <a:pt x="531" y="124"/>
                    <a:pt x="528" y="104"/>
                  </a:cubicBezTo>
                  <a:cubicBezTo>
                    <a:pt x="528" y="103"/>
                    <a:pt x="526" y="103"/>
                    <a:pt x="527" y="104"/>
                  </a:cubicBezTo>
                  <a:cubicBezTo>
                    <a:pt x="529" y="130"/>
                    <a:pt x="531" y="157"/>
                    <a:pt x="533" y="183"/>
                  </a:cubicBezTo>
                  <a:cubicBezTo>
                    <a:pt x="531" y="183"/>
                    <a:pt x="530" y="183"/>
                    <a:pt x="528" y="183"/>
                  </a:cubicBezTo>
                  <a:cubicBezTo>
                    <a:pt x="527" y="183"/>
                    <a:pt x="527" y="185"/>
                    <a:pt x="528" y="185"/>
                  </a:cubicBezTo>
                  <a:cubicBezTo>
                    <a:pt x="530" y="185"/>
                    <a:pt x="531" y="185"/>
                    <a:pt x="533" y="185"/>
                  </a:cubicBezTo>
                  <a:cubicBezTo>
                    <a:pt x="533" y="194"/>
                    <a:pt x="534" y="203"/>
                    <a:pt x="535" y="212"/>
                  </a:cubicBezTo>
                  <a:cubicBezTo>
                    <a:pt x="532" y="212"/>
                    <a:pt x="530" y="212"/>
                    <a:pt x="528" y="212"/>
                  </a:cubicBezTo>
                  <a:cubicBezTo>
                    <a:pt x="527" y="213"/>
                    <a:pt x="527" y="215"/>
                    <a:pt x="528" y="215"/>
                  </a:cubicBezTo>
                  <a:cubicBezTo>
                    <a:pt x="530" y="214"/>
                    <a:pt x="533" y="214"/>
                    <a:pt x="535" y="214"/>
                  </a:cubicBezTo>
                  <a:cubicBezTo>
                    <a:pt x="535" y="223"/>
                    <a:pt x="536" y="232"/>
                    <a:pt x="536" y="240"/>
                  </a:cubicBezTo>
                  <a:cubicBezTo>
                    <a:pt x="535" y="240"/>
                    <a:pt x="534" y="240"/>
                    <a:pt x="533" y="240"/>
                  </a:cubicBezTo>
                  <a:cubicBezTo>
                    <a:pt x="532" y="240"/>
                    <a:pt x="532" y="242"/>
                    <a:pt x="533" y="242"/>
                  </a:cubicBezTo>
                  <a:cubicBezTo>
                    <a:pt x="534" y="242"/>
                    <a:pt x="535" y="242"/>
                    <a:pt x="537" y="242"/>
                  </a:cubicBezTo>
                  <a:cubicBezTo>
                    <a:pt x="537" y="256"/>
                    <a:pt x="538" y="271"/>
                    <a:pt x="539" y="285"/>
                  </a:cubicBezTo>
                  <a:cubicBezTo>
                    <a:pt x="536" y="285"/>
                    <a:pt x="534" y="285"/>
                    <a:pt x="532" y="285"/>
                  </a:cubicBezTo>
                  <a:cubicBezTo>
                    <a:pt x="531" y="285"/>
                    <a:pt x="531" y="287"/>
                    <a:pt x="532" y="287"/>
                  </a:cubicBezTo>
                  <a:cubicBezTo>
                    <a:pt x="534" y="287"/>
                    <a:pt x="537" y="287"/>
                    <a:pt x="539" y="288"/>
                  </a:cubicBezTo>
                  <a:cubicBezTo>
                    <a:pt x="539" y="295"/>
                    <a:pt x="540" y="303"/>
                    <a:pt x="540" y="311"/>
                  </a:cubicBezTo>
                  <a:cubicBezTo>
                    <a:pt x="539" y="312"/>
                    <a:pt x="537" y="312"/>
                    <a:pt x="536" y="312"/>
                  </a:cubicBezTo>
                  <a:cubicBezTo>
                    <a:pt x="535" y="312"/>
                    <a:pt x="535" y="313"/>
                    <a:pt x="536" y="313"/>
                  </a:cubicBezTo>
                  <a:cubicBezTo>
                    <a:pt x="537" y="313"/>
                    <a:pt x="539" y="313"/>
                    <a:pt x="540" y="313"/>
                  </a:cubicBezTo>
                  <a:cubicBezTo>
                    <a:pt x="540" y="320"/>
                    <a:pt x="540" y="328"/>
                    <a:pt x="541" y="335"/>
                  </a:cubicBezTo>
                  <a:cubicBezTo>
                    <a:pt x="539" y="335"/>
                    <a:pt x="537" y="335"/>
                    <a:pt x="535" y="335"/>
                  </a:cubicBezTo>
                  <a:cubicBezTo>
                    <a:pt x="533" y="335"/>
                    <a:pt x="533" y="337"/>
                    <a:pt x="535" y="337"/>
                  </a:cubicBezTo>
                  <a:cubicBezTo>
                    <a:pt x="537" y="337"/>
                    <a:pt x="539" y="337"/>
                    <a:pt x="541" y="337"/>
                  </a:cubicBezTo>
                  <a:cubicBezTo>
                    <a:pt x="541" y="345"/>
                    <a:pt x="541" y="352"/>
                    <a:pt x="541" y="359"/>
                  </a:cubicBezTo>
                  <a:cubicBezTo>
                    <a:pt x="540" y="359"/>
                    <a:pt x="539" y="359"/>
                    <a:pt x="537" y="359"/>
                  </a:cubicBezTo>
                  <a:cubicBezTo>
                    <a:pt x="536" y="359"/>
                    <a:pt x="536" y="361"/>
                    <a:pt x="537" y="361"/>
                  </a:cubicBezTo>
                  <a:cubicBezTo>
                    <a:pt x="539" y="361"/>
                    <a:pt x="540" y="361"/>
                    <a:pt x="541" y="361"/>
                  </a:cubicBezTo>
                  <a:cubicBezTo>
                    <a:pt x="542" y="367"/>
                    <a:pt x="542" y="372"/>
                    <a:pt x="542" y="377"/>
                  </a:cubicBezTo>
                  <a:cubicBezTo>
                    <a:pt x="542" y="379"/>
                    <a:pt x="544" y="379"/>
                    <a:pt x="544" y="377"/>
                  </a:cubicBezTo>
                  <a:cubicBezTo>
                    <a:pt x="544" y="372"/>
                    <a:pt x="544" y="367"/>
                    <a:pt x="545" y="361"/>
                  </a:cubicBezTo>
                  <a:cubicBezTo>
                    <a:pt x="550" y="362"/>
                    <a:pt x="555" y="362"/>
                    <a:pt x="560" y="362"/>
                  </a:cubicBezTo>
                  <a:cubicBezTo>
                    <a:pt x="561" y="366"/>
                    <a:pt x="562" y="369"/>
                    <a:pt x="564" y="373"/>
                  </a:cubicBezTo>
                  <a:cubicBezTo>
                    <a:pt x="563" y="371"/>
                    <a:pt x="561" y="372"/>
                    <a:pt x="561" y="374"/>
                  </a:cubicBezTo>
                  <a:cubicBezTo>
                    <a:pt x="562" y="375"/>
                    <a:pt x="562" y="376"/>
                    <a:pt x="563" y="377"/>
                  </a:cubicBezTo>
                  <a:cubicBezTo>
                    <a:pt x="563" y="379"/>
                    <a:pt x="566" y="379"/>
                    <a:pt x="566" y="377"/>
                  </a:cubicBezTo>
                  <a:cubicBezTo>
                    <a:pt x="565" y="372"/>
                    <a:pt x="565" y="367"/>
                    <a:pt x="564" y="362"/>
                  </a:cubicBezTo>
                  <a:cubicBezTo>
                    <a:pt x="568" y="362"/>
                    <a:pt x="571" y="362"/>
                    <a:pt x="574" y="362"/>
                  </a:cubicBezTo>
                  <a:cubicBezTo>
                    <a:pt x="575" y="369"/>
                    <a:pt x="575" y="376"/>
                    <a:pt x="576" y="383"/>
                  </a:cubicBezTo>
                  <a:cubicBezTo>
                    <a:pt x="576" y="384"/>
                    <a:pt x="578" y="384"/>
                    <a:pt x="579" y="383"/>
                  </a:cubicBezTo>
                  <a:cubicBezTo>
                    <a:pt x="579" y="376"/>
                    <a:pt x="579" y="368"/>
                    <a:pt x="579" y="361"/>
                  </a:cubicBezTo>
                  <a:cubicBezTo>
                    <a:pt x="583" y="361"/>
                    <a:pt x="586" y="361"/>
                    <a:pt x="590" y="360"/>
                  </a:cubicBezTo>
                  <a:cubicBezTo>
                    <a:pt x="590" y="367"/>
                    <a:pt x="591" y="373"/>
                    <a:pt x="591" y="380"/>
                  </a:cubicBezTo>
                  <a:cubicBezTo>
                    <a:pt x="591" y="382"/>
                    <a:pt x="594" y="382"/>
                    <a:pt x="594" y="380"/>
                  </a:cubicBezTo>
                  <a:cubicBezTo>
                    <a:pt x="594" y="373"/>
                    <a:pt x="594" y="366"/>
                    <a:pt x="594" y="359"/>
                  </a:cubicBezTo>
                  <a:cubicBezTo>
                    <a:pt x="595" y="359"/>
                    <a:pt x="595" y="358"/>
                    <a:pt x="594" y="358"/>
                  </a:cubicBezTo>
                  <a:cubicBezTo>
                    <a:pt x="594" y="350"/>
                    <a:pt x="594" y="343"/>
                    <a:pt x="594" y="335"/>
                  </a:cubicBezTo>
                  <a:cubicBezTo>
                    <a:pt x="596" y="335"/>
                    <a:pt x="598" y="335"/>
                    <a:pt x="600" y="334"/>
                  </a:cubicBezTo>
                  <a:cubicBezTo>
                    <a:pt x="602" y="334"/>
                    <a:pt x="601" y="332"/>
                    <a:pt x="600" y="332"/>
                  </a:cubicBezTo>
                  <a:cubicBezTo>
                    <a:pt x="598" y="332"/>
                    <a:pt x="596" y="332"/>
                    <a:pt x="594" y="332"/>
                  </a:cubicBezTo>
                  <a:cubicBezTo>
                    <a:pt x="594" y="325"/>
                    <a:pt x="594" y="318"/>
                    <a:pt x="594" y="311"/>
                  </a:cubicBezTo>
                  <a:cubicBezTo>
                    <a:pt x="595" y="311"/>
                    <a:pt x="595" y="309"/>
                    <a:pt x="594" y="308"/>
                  </a:cubicBezTo>
                  <a:cubicBezTo>
                    <a:pt x="593" y="287"/>
                    <a:pt x="592" y="265"/>
                    <a:pt x="592" y="243"/>
                  </a:cubicBezTo>
                  <a:cubicBezTo>
                    <a:pt x="595" y="243"/>
                    <a:pt x="599" y="243"/>
                    <a:pt x="603" y="243"/>
                  </a:cubicBezTo>
                  <a:cubicBezTo>
                    <a:pt x="603" y="248"/>
                    <a:pt x="603" y="253"/>
                    <a:pt x="603" y="259"/>
                  </a:cubicBezTo>
                  <a:cubicBezTo>
                    <a:pt x="602" y="259"/>
                    <a:pt x="601" y="259"/>
                    <a:pt x="600" y="259"/>
                  </a:cubicBezTo>
                  <a:cubicBezTo>
                    <a:pt x="598" y="259"/>
                    <a:pt x="598" y="262"/>
                    <a:pt x="600" y="262"/>
                  </a:cubicBezTo>
                  <a:cubicBezTo>
                    <a:pt x="600" y="262"/>
                    <a:pt x="600" y="262"/>
                    <a:pt x="600" y="262"/>
                  </a:cubicBezTo>
                  <a:cubicBezTo>
                    <a:pt x="600" y="262"/>
                    <a:pt x="600" y="262"/>
                    <a:pt x="600" y="263"/>
                  </a:cubicBezTo>
                  <a:cubicBezTo>
                    <a:pt x="600" y="301"/>
                    <a:pt x="601" y="340"/>
                    <a:pt x="605" y="377"/>
                  </a:cubicBezTo>
                  <a:cubicBezTo>
                    <a:pt x="605" y="379"/>
                    <a:pt x="608" y="379"/>
                    <a:pt x="608" y="377"/>
                  </a:cubicBezTo>
                  <a:cubicBezTo>
                    <a:pt x="610" y="340"/>
                    <a:pt x="607" y="300"/>
                    <a:pt x="603" y="263"/>
                  </a:cubicBezTo>
                  <a:cubicBezTo>
                    <a:pt x="603" y="262"/>
                    <a:pt x="603" y="262"/>
                    <a:pt x="602" y="262"/>
                  </a:cubicBezTo>
                  <a:cubicBezTo>
                    <a:pt x="602" y="262"/>
                    <a:pt x="603" y="262"/>
                    <a:pt x="603" y="262"/>
                  </a:cubicBezTo>
                  <a:cubicBezTo>
                    <a:pt x="603" y="263"/>
                    <a:pt x="605" y="263"/>
                    <a:pt x="606" y="262"/>
                  </a:cubicBezTo>
                  <a:cubicBezTo>
                    <a:pt x="646" y="263"/>
                    <a:pt x="687" y="262"/>
                    <a:pt x="728" y="258"/>
                  </a:cubicBezTo>
                  <a:cubicBezTo>
                    <a:pt x="725" y="298"/>
                    <a:pt x="725" y="340"/>
                    <a:pt x="728" y="380"/>
                  </a:cubicBezTo>
                  <a:cubicBezTo>
                    <a:pt x="728" y="383"/>
                    <a:pt x="732" y="383"/>
                    <a:pt x="732" y="380"/>
                  </a:cubicBezTo>
                  <a:cubicBezTo>
                    <a:pt x="733" y="359"/>
                    <a:pt x="732" y="338"/>
                    <a:pt x="732" y="318"/>
                  </a:cubicBezTo>
                  <a:cubicBezTo>
                    <a:pt x="732" y="300"/>
                    <a:pt x="736" y="275"/>
                    <a:pt x="729" y="259"/>
                  </a:cubicBezTo>
                  <a:close/>
                  <a:moveTo>
                    <a:pt x="603" y="181"/>
                  </a:moveTo>
                  <a:cubicBezTo>
                    <a:pt x="598" y="181"/>
                    <a:pt x="594" y="181"/>
                    <a:pt x="589" y="181"/>
                  </a:cubicBezTo>
                  <a:cubicBezTo>
                    <a:pt x="589" y="175"/>
                    <a:pt x="589" y="170"/>
                    <a:pt x="589" y="164"/>
                  </a:cubicBezTo>
                  <a:cubicBezTo>
                    <a:pt x="593" y="164"/>
                    <a:pt x="598" y="164"/>
                    <a:pt x="602" y="163"/>
                  </a:cubicBezTo>
                  <a:cubicBezTo>
                    <a:pt x="602" y="169"/>
                    <a:pt x="602" y="175"/>
                    <a:pt x="603" y="181"/>
                  </a:cubicBezTo>
                  <a:close/>
                  <a:moveTo>
                    <a:pt x="601" y="139"/>
                  </a:moveTo>
                  <a:cubicBezTo>
                    <a:pt x="601" y="146"/>
                    <a:pt x="602" y="153"/>
                    <a:pt x="602" y="159"/>
                  </a:cubicBezTo>
                  <a:cubicBezTo>
                    <a:pt x="597" y="159"/>
                    <a:pt x="593" y="159"/>
                    <a:pt x="588" y="160"/>
                  </a:cubicBezTo>
                  <a:cubicBezTo>
                    <a:pt x="588" y="153"/>
                    <a:pt x="588" y="146"/>
                    <a:pt x="588" y="139"/>
                  </a:cubicBezTo>
                  <a:cubicBezTo>
                    <a:pt x="592" y="139"/>
                    <a:pt x="597" y="139"/>
                    <a:pt x="601" y="139"/>
                  </a:cubicBezTo>
                  <a:close/>
                  <a:moveTo>
                    <a:pt x="586" y="181"/>
                  </a:moveTo>
                  <a:cubicBezTo>
                    <a:pt x="582" y="181"/>
                    <a:pt x="578" y="181"/>
                    <a:pt x="574" y="181"/>
                  </a:cubicBezTo>
                  <a:cubicBezTo>
                    <a:pt x="574" y="176"/>
                    <a:pt x="574" y="170"/>
                    <a:pt x="573" y="164"/>
                  </a:cubicBezTo>
                  <a:cubicBezTo>
                    <a:pt x="578" y="164"/>
                    <a:pt x="582" y="164"/>
                    <a:pt x="586" y="164"/>
                  </a:cubicBezTo>
                  <a:cubicBezTo>
                    <a:pt x="586" y="170"/>
                    <a:pt x="586" y="175"/>
                    <a:pt x="586" y="181"/>
                  </a:cubicBezTo>
                  <a:close/>
                  <a:moveTo>
                    <a:pt x="585" y="139"/>
                  </a:moveTo>
                  <a:cubicBezTo>
                    <a:pt x="585" y="146"/>
                    <a:pt x="586" y="153"/>
                    <a:pt x="586" y="160"/>
                  </a:cubicBezTo>
                  <a:cubicBezTo>
                    <a:pt x="582" y="160"/>
                    <a:pt x="577" y="160"/>
                    <a:pt x="573" y="161"/>
                  </a:cubicBezTo>
                  <a:cubicBezTo>
                    <a:pt x="573" y="153"/>
                    <a:pt x="573" y="146"/>
                    <a:pt x="573" y="139"/>
                  </a:cubicBezTo>
                  <a:cubicBezTo>
                    <a:pt x="577" y="139"/>
                    <a:pt x="581" y="139"/>
                    <a:pt x="585" y="139"/>
                  </a:cubicBezTo>
                  <a:close/>
                  <a:moveTo>
                    <a:pt x="571" y="181"/>
                  </a:moveTo>
                  <a:cubicBezTo>
                    <a:pt x="566" y="182"/>
                    <a:pt x="561" y="182"/>
                    <a:pt x="556" y="182"/>
                  </a:cubicBezTo>
                  <a:cubicBezTo>
                    <a:pt x="556" y="177"/>
                    <a:pt x="556" y="171"/>
                    <a:pt x="556" y="166"/>
                  </a:cubicBezTo>
                  <a:cubicBezTo>
                    <a:pt x="561" y="165"/>
                    <a:pt x="566" y="165"/>
                    <a:pt x="571" y="165"/>
                  </a:cubicBezTo>
                  <a:cubicBezTo>
                    <a:pt x="571" y="170"/>
                    <a:pt x="571" y="176"/>
                    <a:pt x="571" y="181"/>
                  </a:cubicBezTo>
                  <a:close/>
                  <a:moveTo>
                    <a:pt x="571" y="185"/>
                  </a:moveTo>
                  <a:cubicBezTo>
                    <a:pt x="571" y="193"/>
                    <a:pt x="571" y="201"/>
                    <a:pt x="572" y="208"/>
                  </a:cubicBezTo>
                  <a:cubicBezTo>
                    <a:pt x="567" y="208"/>
                    <a:pt x="562" y="209"/>
                    <a:pt x="557" y="209"/>
                  </a:cubicBezTo>
                  <a:cubicBezTo>
                    <a:pt x="556" y="201"/>
                    <a:pt x="556" y="193"/>
                    <a:pt x="556" y="185"/>
                  </a:cubicBezTo>
                  <a:cubicBezTo>
                    <a:pt x="561" y="185"/>
                    <a:pt x="566" y="185"/>
                    <a:pt x="571" y="185"/>
                  </a:cubicBezTo>
                  <a:close/>
                  <a:moveTo>
                    <a:pt x="557" y="334"/>
                  </a:moveTo>
                  <a:cubicBezTo>
                    <a:pt x="553" y="334"/>
                    <a:pt x="549" y="335"/>
                    <a:pt x="545" y="335"/>
                  </a:cubicBezTo>
                  <a:cubicBezTo>
                    <a:pt x="545" y="328"/>
                    <a:pt x="545" y="320"/>
                    <a:pt x="545" y="313"/>
                  </a:cubicBezTo>
                  <a:cubicBezTo>
                    <a:pt x="549" y="313"/>
                    <a:pt x="553" y="313"/>
                    <a:pt x="557" y="313"/>
                  </a:cubicBezTo>
                  <a:cubicBezTo>
                    <a:pt x="557" y="319"/>
                    <a:pt x="557" y="327"/>
                    <a:pt x="557" y="334"/>
                  </a:cubicBezTo>
                  <a:close/>
                  <a:moveTo>
                    <a:pt x="557" y="213"/>
                  </a:moveTo>
                  <a:cubicBezTo>
                    <a:pt x="562" y="213"/>
                    <a:pt x="567" y="212"/>
                    <a:pt x="572" y="212"/>
                  </a:cubicBezTo>
                  <a:cubicBezTo>
                    <a:pt x="572" y="221"/>
                    <a:pt x="572" y="231"/>
                    <a:pt x="572" y="240"/>
                  </a:cubicBezTo>
                  <a:cubicBezTo>
                    <a:pt x="567" y="240"/>
                    <a:pt x="563" y="240"/>
                    <a:pt x="558" y="240"/>
                  </a:cubicBezTo>
                  <a:cubicBezTo>
                    <a:pt x="557" y="231"/>
                    <a:pt x="557" y="222"/>
                    <a:pt x="557" y="213"/>
                  </a:cubicBezTo>
                  <a:close/>
                  <a:moveTo>
                    <a:pt x="572" y="243"/>
                  </a:moveTo>
                  <a:cubicBezTo>
                    <a:pt x="572" y="246"/>
                    <a:pt x="572" y="250"/>
                    <a:pt x="573" y="253"/>
                  </a:cubicBezTo>
                  <a:cubicBezTo>
                    <a:pt x="573" y="263"/>
                    <a:pt x="573" y="273"/>
                    <a:pt x="573" y="283"/>
                  </a:cubicBezTo>
                  <a:cubicBezTo>
                    <a:pt x="568" y="283"/>
                    <a:pt x="564" y="284"/>
                    <a:pt x="559" y="284"/>
                  </a:cubicBezTo>
                  <a:cubicBezTo>
                    <a:pt x="559" y="270"/>
                    <a:pt x="558" y="257"/>
                    <a:pt x="558" y="243"/>
                  </a:cubicBezTo>
                  <a:cubicBezTo>
                    <a:pt x="563" y="243"/>
                    <a:pt x="567" y="243"/>
                    <a:pt x="572" y="243"/>
                  </a:cubicBezTo>
                  <a:close/>
                  <a:moveTo>
                    <a:pt x="571" y="139"/>
                  </a:moveTo>
                  <a:cubicBezTo>
                    <a:pt x="571" y="146"/>
                    <a:pt x="571" y="154"/>
                    <a:pt x="571" y="161"/>
                  </a:cubicBezTo>
                  <a:cubicBezTo>
                    <a:pt x="566" y="161"/>
                    <a:pt x="561" y="162"/>
                    <a:pt x="556" y="162"/>
                  </a:cubicBezTo>
                  <a:cubicBezTo>
                    <a:pt x="556" y="154"/>
                    <a:pt x="556" y="147"/>
                    <a:pt x="556" y="139"/>
                  </a:cubicBezTo>
                  <a:cubicBezTo>
                    <a:pt x="561" y="139"/>
                    <a:pt x="566" y="139"/>
                    <a:pt x="571" y="139"/>
                  </a:cubicBezTo>
                  <a:close/>
                  <a:moveTo>
                    <a:pt x="536" y="167"/>
                  </a:moveTo>
                  <a:cubicBezTo>
                    <a:pt x="542" y="167"/>
                    <a:pt x="547" y="166"/>
                    <a:pt x="553" y="166"/>
                  </a:cubicBezTo>
                  <a:cubicBezTo>
                    <a:pt x="553" y="171"/>
                    <a:pt x="553" y="177"/>
                    <a:pt x="553" y="182"/>
                  </a:cubicBezTo>
                  <a:cubicBezTo>
                    <a:pt x="548" y="182"/>
                    <a:pt x="543" y="183"/>
                    <a:pt x="538" y="183"/>
                  </a:cubicBezTo>
                  <a:cubicBezTo>
                    <a:pt x="537" y="178"/>
                    <a:pt x="537" y="173"/>
                    <a:pt x="536" y="167"/>
                  </a:cubicBezTo>
                  <a:close/>
                  <a:moveTo>
                    <a:pt x="538" y="185"/>
                  </a:moveTo>
                  <a:cubicBezTo>
                    <a:pt x="543" y="185"/>
                    <a:pt x="548" y="185"/>
                    <a:pt x="553" y="185"/>
                  </a:cubicBezTo>
                  <a:cubicBezTo>
                    <a:pt x="553" y="193"/>
                    <a:pt x="553" y="201"/>
                    <a:pt x="553" y="210"/>
                  </a:cubicBezTo>
                  <a:cubicBezTo>
                    <a:pt x="549" y="210"/>
                    <a:pt x="544" y="210"/>
                    <a:pt x="540" y="211"/>
                  </a:cubicBezTo>
                  <a:cubicBezTo>
                    <a:pt x="540" y="202"/>
                    <a:pt x="539" y="194"/>
                    <a:pt x="538" y="185"/>
                  </a:cubicBezTo>
                  <a:close/>
                  <a:moveTo>
                    <a:pt x="542" y="240"/>
                  </a:moveTo>
                  <a:cubicBezTo>
                    <a:pt x="542" y="231"/>
                    <a:pt x="541" y="223"/>
                    <a:pt x="540" y="214"/>
                  </a:cubicBezTo>
                  <a:cubicBezTo>
                    <a:pt x="545" y="214"/>
                    <a:pt x="549" y="213"/>
                    <a:pt x="553" y="213"/>
                  </a:cubicBezTo>
                  <a:cubicBezTo>
                    <a:pt x="553" y="222"/>
                    <a:pt x="553" y="231"/>
                    <a:pt x="554" y="240"/>
                  </a:cubicBezTo>
                  <a:cubicBezTo>
                    <a:pt x="550" y="240"/>
                    <a:pt x="546" y="240"/>
                    <a:pt x="542" y="240"/>
                  </a:cubicBezTo>
                  <a:close/>
                  <a:moveTo>
                    <a:pt x="542" y="242"/>
                  </a:moveTo>
                  <a:cubicBezTo>
                    <a:pt x="546" y="243"/>
                    <a:pt x="550" y="243"/>
                    <a:pt x="554" y="243"/>
                  </a:cubicBezTo>
                  <a:cubicBezTo>
                    <a:pt x="554" y="243"/>
                    <a:pt x="554" y="243"/>
                    <a:pt x="554" y="243"/>
                  </a:cubicBezTo>
                  <a:cubicBezTo>
                    <a:pt x="554" y="257"/>
                    <a:pt x="555" y="271"/>
                    <a:pt x="555" y="284"/>
                  </a:cubicBezTo>
                  <a:cubicBezTo>
                    <a:pt x="551" y="285"/>
                    <a:pt x="548" y="285"/>
                    <a:pt x="544" y="285"/>
                  </a:cubicBezTo>
                  <a:cubicBezTo>
                    <a:pt x="544" y="271"/>
                    <a:pt x="543" y="257"/>
                    <a:pt x="542" y="242"/>
                  </a:cubicBezTo>
                  <a:close/>
                  <a:moveTo>
                    <a:pt x="544" y="288"/>
                  </a:moveTo>
                  <a:cubicBezTo>
                    <a:pt x="548" y="288"/>
                    <a:pt x="552" y="288"/>
                    <a:pt x="555" y="288"/>
                  </a:cubicBezTo>
                  <a:cubicBezTo>
                    <a:pt x="556" y="295"/>
                    <a:pt x="556" y="302"/>
                    <a:pt x="556" y="309"/>
                  </a:cubicBezTo>
                  <a:cubicBezTo>
                    <a:pt x="556" y="309"/>
                    <a:pt x="556" y="310"/>
                    <a:pt x="557" y="310"/>
                  </a:cubicBezTo>
                  <a:cubicBezTo>
                    <a:pt x="553" y="310"/>
                    <a:pt x="549" y="311"/>
                    <a:pt x="545" y="311"/>
                  </a:cubicBezTo>
                  <a:cubicBezTo>
                    <a:pt x="545" y="303"/>
                    <a:pt x="544" y="295"/>
                    <a:pt x="544" y="288"/>
                  </a:cubicBezTo>
                  <a:close/>
                  <a:moveTo>
                    <a:pt x="545" y="359"/>
                  </a:moveTo>
                  <a:cubicBezTo>
                    <a:pt x="545" y="352"/>
                    <a:pt x="545" y="345"/>
                    <a:pt x="545" y="337"/>
                  </a:cubicBezTo>
                  <a:cubicBezTo>
                    <a:pt x="549" y="338"/>
                    <a:pt x="553" y="338"/>
                    <a:pt x="557" y="338"/>
                  </a:cubicBezTo>
                  <a:cubicBezTo>
                    <a:pt x="558" y="345"/>
                    <a:pt x="558" y="352"/>
                    <a:pt x="560" y="359"/>
                  </a:cubicBezTo>
                  <a:cubicBezTo>
                    <a:pt x="555" y="359"/>
                    <a:pt x="550" y="359"/>
                    <a:pt x="545" y="359"/>
                  </a:cubicBezTo>
                  <a:close/>
                  <a:moveTo>
                    <a:pt x="560" y="288"/>
                  </a:moveTo>
                  <a:cubicBezTo>
                    <a:pt x="564" y="287"/>
                    <a:pt x="569" y="287"/>
                    <a:pt x="573" y="287"/>
                  </a:cubicBezTo>
                  <a:cubicBezTo>
                    <a:pt x="573" y="294"/>
                    <a:pt x="573" y="302"/>
                    <a:pt x="573" y="309"/>
                  </a:cubicBezTo>
                  <a:cubicBezTo>
                    <a:pt x="569" y="309"/>
                    <a:pt x="565" y="309"/>
                    <a:pt x="561" y="310"/>
                  </a:cubicBezTo>
                  <a:cubicBezTo>
                    <a:pt x="560" y="302"/>
                    <a:pt x="560" y="295"/>
                    <a:pt x="560" y="288"/>
                  </a:cubicBezTo>
                  <a:close/>
                  <a:moveTo>
                    <a:pt x="561" y="312"/>
                  </a:moveTo>
                  <a:cubicBezTo>
                    <a:pt x="565" y="312"/>
                    <a:pt x="569" y="312"/>
                    <a:pt x="573" y="312"/>
                  </a:cubicBezTo>
                  <a:cubicBezTo>
                    <a:pt x="573" y="319"/>
                    <a:pt x="573" y="326"/>
                    <a:pt x="573" y="333"/>
                  </a:cubicBezTo>
                  <a:cubicBezTo>
                    <a:pt x="570" y="333"/>
                    <a:pt x="566" y="334"/>
                    <a:pt x="562" y="334"/>
                  </a:cubicBezTo>
                  <a:cubicBezTo>
                    <a:pt x="562" y="327"/>
                    <a:pt x="561" y="320"/>
                    <a:pt x="561" y="312"/>
                  </a:cubicBezTo>
                  <a:close/>
                  <a:moveTo>
                    <a:pt x="564" y="359"/>
                  </a:moveTo>
                  <a:cubicBezTo>
                    <a:pt x="564" y="352"/>
                    <a:pt x="563" y="345"/>
                    <a:pt x="563" y="338"/>
                  </a:cubicBezTo>
                  <a:cubicBezTo>
                    <a:pt x="566" y="338"/>
                    <a:pt x="570" y="338"/>
                    <a:pt x="574" y="337"/>
                  </a:cubicBezTo>
                  <a:cubicBezTo>
                    <a:pt x="574" y="344"/>
                    <a:pt x="574" y="351"/>
                    <a:pt x="574" y="358"/>
                  </a:cubicBezTo>
                  <a:cubicBezTo>
                    <a:pt x="571" y="358"/>
                    <a:pt x="567" y="358"/>
                    <a:pt x="564" y="359"/>
                  </a:cubicBezTo>
                  <a:close/>
                  <a:moveTo>
                    <a:pt x="574" y="185"/>
                  </a:moveTo>
                  <a:cubicBezTo>
                    <a:pt x="578" y="185"/>
                    <a:pt x="582" y="185"/>
                    <a:pt x="586" y="185"/>
                  </a:cubicBezTo>
                  <a:cubicBezTo>
                    <a:pt x="586" y="193"/>
                    <a:pt x="586" y="200"/>
                    <a:pt x="586" y="208"/>
                  </a:cubicBezTo>
                  <a:cubicBezTo>
                    <a:pt x="582" y="208"/>
                    <a:pt x="578" y="208"/>
                    <a:pt x="575" y="208"/>
                  </a:cubicBezTo>
                  <a:cubicBezTo>
                    <a:pt x="574" y="200"/>
                    <a:pt x="574" y="193"/>
                    <a:pt x="574" y="185"/>
                  </a:cubicBezTo>
                  <a:close/>
                  <a:moveTo>
                    <a:pt x="575" y="212"/>
                  </a:moveTo>
                  <a:cubicBezTo>
                    <a:pt x="579" y="212"/>
                    <a:pt x="582" y="212"/>
                    <a:pt x="586" y="212"/>
                  </a:cubicBezTo>
                  <a:cubicBezTo>
                    <a:pt x="586" y="221"/>
                    <a:pt x="586" y="230"/>
                    <a:pt x="587" y="239"/>
                  </a:cubicBezTo>
                  <a:cubicBezTo>
                    <a:pt x="583" y="240"/>
                    <a:pt x="579" y="240"/>
                    <a:pt x="575" y="240"/>
                  </a:cubicBezTo>
                  <a:cubicBezTo>
                    <a:pt x="575" y="231"/>
                    <a:pt x="575" y="221"/>
                    <a:pt x="575" y="212"/>
                  </a:cubicBezTo>
                  <a:close/>
                  <a:moveTo>
                    <a:pt x="576" y="253"/>
                  </a:moveTo>
                  <a:cubicBezTo>
                    <a:pt x="576" y="250"/>
                    <a:pt x="576" y="246"/>
                    <a:pt x="576" y="243"/>
                  </a:cubicBezTo>
                  <a:cubicBezTo>
                    <a:pt x="579" y="243"/>
                    <a:pt x="583" y="243"/>
                    <a:pt x="587" y="243"/>
                  </a:cubicBezTo>
                  <a:cubicBezTo>
                    <a:pt x="587" y="256"/>
                    <a:pt x="587" y="269"/>
                    <a:pt x="587" y="282"/>
                  </a:cubicBezTo>
                  <a:cubicBezTo>
                    <a:pt x="584" y="282"/>
                    <a:pt x="580" y="282"/>
                    <a:pt x="577" y="283"/>
                  </a:cubicBezTo>
                  <a:cubicBezTo>
                    <a:pt x="576" y="273"/>
                    <a:pt x="576" y="263"/>
                    <a:pt x="576" y="253"/>
                  </a:cubicBezTo>
                  <a:close/>
                  <a:moveTo>
                    <a:pt x="577" y="286"/>
                  </a:moveTo>
                  <a:cubicBezTo>
                    <a:pt x="580" y="286"/>
                    <a:pt x="584" y="285"/>
                    <a:pt x="588" y="285"/>
                  </a:cubicBezTo>
                  <a:cubicBezTo>
                    <a:pt x="588" y="293"/>
                    <a:pt x="588" y="301"/>
                    <a:pt x="588" y="308"/>
                  </a:cubicBezTo>
                  <a:cubicBezTo>
                    <a:pt x="585" y="309"/>
                    <a:pt x="581" y="309"/>
                    <a:pt x="578" y="309"/>
                  </a:cubicBezTo>
                  <a:cubicBezTo>
                    <a:pt x="578" y="301"/>
                    <a:pt x="577" y="294"/>
                    <a:pt x="577" y="286"/>
                  </a:cubicBezTo>
                  <a:close/>
                  <a:moveTo>
                    <a:pt x="578" y="312"/>
                  </a:moveTo>
                  <a:cubicBezTo>
                    <a:pt x="581" y="312"/>
                    <a:pt x="585" y="312"/>
                    <a:pt x="588" y="311"/>
                  </a:cubicBezTo>
                  <a:cubicBezTo>
                    <a:pt x="588" y="318"/>
                    <a:pt x="589" y="325"/>
                    <a:pt x="589" y="332"/>
                  </a:cubicBezTo>
                  <a:cubicBezTo>
                    <a:pt x="586" y="333"/>
                    <a:pt x="582" y="333"/>
                    <a:pt x="579" y="333"/>
                  </a:cubicBezTo>
                  <a:cubicBezTo>
                    <a:pt x="578" y="326"/>
                    <a:pt x="578" y="319"/>
                    <a:pt x="578" y="312"/>
                  </a:cubicBezTo>
                  <a:close/>
                  <a:moveTo>
                    <a:pt x="579" y="358"/>
                  </a:moveTo>
                  <a:cubicBezTo>
                    <a:pt x="579" y="351"/>
                    <a:pt x="579" y="344"/>
                    <a:pt x="579" y="337"/>
                  </a:cubicBezTo>
                  <a:cubicBezTo>
                    <a:pt x="582" y="337"/>
                    <a:pt x="586" y="336"/>
                    <a:pt x="589" y="336"/>
                  </a:cubicBezTo>
                  <a:cubicBezTo>
                    <a:pt x="589" y="343"/>
                    <a:pt x="590" y="350"/>
                    <a:pt x="590" y="357"/>
                  </a:cubicBezTo>
                  <a:cubicBezTo>
                    <a:pt x="586" y="358"/>
                    <a:pt x="583" y="358"/>
                    <a:pt x="579" y="358"/>
                  </a:cubicBezTo>
                  <a:close/>
                  <a:moveTo>
                    <a:pt x="589" y="185"/>
                  </a:moveTo>
                  <a:cubicBezTo>
                    <a:pt x="594" y="185"/>
                    <a:pt x="598" y="185"/>
                    <a:pt x="603" y="185"/>
                  </a:cubicBezTo>
                  <a:cubicBezTo>
                    <a:pt x="603" y="192"/>
                    <a:pt x="603" y="200"/>
                    <a:pt x="603" y="208"/>
                  </a:cubicBezTo>
                  <a:cubicBezTo>
                    <a:pt x="599" y="208"/>
                    <a:pt x="595" y="208"/>
                    <a:pt x="590" y="208"/>
                  </a:cubicBezTo>
                  <a:cubicBezTo>
                    <a:pt x="590" y="200"/>
                    <a:pt x="590" y="193"/>
                    <a:pt x="589" y="185"/>
                  </a:cubicBezTo>
                  <a:close/>
                  <a:moveTo>
                    <a:pt x="592" y="239"/>
                  </a:moveTo>
                  <a:cubicBezTo>
                    <a:pt x="591" y="230"/>
                    <a:pt x="591" y="221"/>
                    <a:pt x="590" y="212"/>
                  </a:cubicBezTo>
                  <a:cubicBezTo>
                    <a:pt x="595" y="212"/>
                    <a:pt x="599" y="212"/>
                    <a:pt x="603" y="212"/>
                  </a:cubicBezTo>
                  <a:cubicBezTo>
                    <a:pt x="603" y="221"/>
                    <a:pt x="603" y="230"/>
                    <a:pt x="603" y="239"/>
                  </a:cubicBezTo>
                  <a:cubicBezTo>
                    <a:pt x="599" y="239"/>
                    <a:pt x="595" y="239"/>
                    <a:pt x="592" y="239"/>
                  </a:cubicBezTo>
                  <a:close/>
                  <a:moveTo>
                    <a:pt x="604" y="139"/>
                  </a:moveTo>
                  <a:cubicBezTo>
                    <a:pt x="608" y="139"/>
                    <a:pt x="613" y="139"/>
                    <a:pt x="618" y="139"/>
                  </a:cubicBezTo>
                  <a:cubicBezTo>
                    <a:pt x="618" y="146"/>
                    <a:pt x="618" y="153"/>
                    <a:pt x="619" y="160"/>
                  </a:cubicBezTo>
                  <a:cubicBezTo>
                    <a:pt x="614" y="159"/>
                    <a:pt x="610" y="159"/>
                    <a:pt x="605" y="159"/>
                  </a:cubicBezTo>
                  <a:cubicBezTo>
                    <a:pt x="605" y="153"/>
                    <a:pt x="604" y="146"/>
                    <a:pt x="604" y="139"/>
                  </a:cubicBezTo>
                  <a:close/>
                  <a:moveTo>
                    <a:pt x="617" y="181"/>
                  </a:moveTo>
                  <a:cubicBezTo>
                    <a:pt x="614" y="181"/>
                    <a:pt x="610" y="181"/>
                    <a:pt x="606" y="181"/>
                  </a:cubicBezTo>
                  <a:cubicBezTo>
                    <a:pt x="606" y="175"/>
                    <a:pt x="605" y="169"/>
                    <a:pt x="605" y="163"/>
                  </a:cubicBezTo>
                  <a:cubicBezTo>
                    <a:pt x="610" y="163"/>
                    <a:pt x="614" y="163"/>
                    <a:pt x="619" y="163"/>
                  </a:cubicBezTo>
                  <a:cubicBezTo>
                    <a:pt x="620" y="188"/>
                    <a:pt x="622" y="213"/>
                    <a:pt x="624" y="238"/>
                  </a:cubicBezTo>
                  <a:cubicBezTo>
                    <a:pt x="618" y="238"/>
                    <a:pt x="613" y="239"/>
                    <a:pt x="607" y="239"/>
                  </a:cubicBezTo>
                  <a:cubicBezTo>
                    <a:pt x="607" y="230"/>
                    <a:pt x="607" y="221"/>
                    <a:pt x="607" y="212"/>
                  </a:cubicBezTo>
                  <a:cubicBezTo>
                    <a:pt x="611" y="211"/>
                    <a:pt x="615" y="211"/>
                    <a:pt x="619" y="211"/>
                  </a:cubicBezTo>
                  <a:cubicBezTo>
                    <a:pt x="620" y="211"/>
                    <a:pt x="620" y="209"/>
                    <a:pt x="619" y="209"/>
                  </a:cubicBezTo>
                  <a:cubicBezTo>
                    <a:pt x="615" y="208"/>
                    <a:pt x="611" y="208"/>
                    <a:pt x="607" y="208"/>
                  </a:cubicBezTo>
                  <a:cubicBezTo>
                    <a:pt x="607" y="200"/>
                    <a:pt x="606" y="192"/>
                    <a:pt x="606" y="185"/>
                  </a:cubicBezTo>
                  <a:cubicBezTo>
                    <a:pt x="610" y="184"/>
                    <a:pt x="614" y="184"/>
                    <a:pt x="617" y="184"/>
                  </a:cubicBezTo>
                  <a:cubicBezTo>
                    <a:pt x="619" y="184"/>
                    <a:pt x="619" y="181"/>
                    <a:pt x="617"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3"/>
            <p:cNvSpPr/>
            <p:nvPr/>
          </p:nvSpPr>
          <p:spPr bwMode="auto">
            <a:xfrm>
              <a:off x="7402" y="4255"/>
              <a:ext cx="221" cy="19"/>
            </a:xfrm>
            <a:custGeom>
              <a:avLst/>
              <a:gdLst>
                <a:gd name="T0" fmla="*/ 80 w 82"/>
                <a:gd name="T1" fmla="*/ 2 h 7"/>
                <a:gd name="T2" fmla="*/ 2 w 82"/>
                <a:gd name="T3" fmla="*/ 0 h 7"/>
                <a:gd name="T4" fmla="*/ 2 w 82"/>
                <a:gd name="T5" fmla="*/ 2 h 7"/>
                <a:gd name="T6" fmla="*/ 80 w 82"/>
                <a:gd name="T7" fmla="*/ 5 h 7"/>
                <a:gd name="T8" fmla="*/ 80 w 82"/>
                <a:gd name="T9" fmla="*/ 2 h 7"/>
              </a:gdLst>
              <a:ahLst/>
              <a:cxnLst>
                <a:cxn ang="0">
                  <a:pos x="T0" y="T1"/>
                </a:cxn>
                <a:cxn ang="0">
                  <a:pos x="T2" y="T3"/>
                </a:cxn>
                <a:cxn ang="0">
                  <a:pos x="T4" y="T5"/>
                </a:cxn>
                <a:cxn ang="0">
                  <a:pos x="T6" y="T7"/>
                </a:cxn>
                <a:cxn ang="0">
                  <a:pos x="T8" y="T9"/>
                </a:cxn>
              </a:cxnLst>
              <a:rect l="0" t="0" r="r" b="b"/>
              <a:pathLst>
                <a:path w="82" h="7">
                  <a:moveTo>
                    <a:pt x="80" y="2"/>
                  </a:moveTo>
                  <a:cubicBezTo>
                    <a:pt x="54" y="2"/>
                    <a:pt x="28" y="2"/>
                    <a:pt x="2" y="0"/>
                  </a:cubicBezTo>
                  <a:cubicBezTo>
                    <a:pt x="0" y="0"/>
                    <a:pt x="1" y="2"/>
                    <a:pt x="2" y="2"/>
                  </a:cubicBezTo>
                  <a:cubicBezTo>
                    <a:pt x="27" y="5"/>
                    <a:pt x="54" y="7"/>
                    <a:pt x="80" y="5"/>
                  </a:cubicBezTo>
                  <a:cubicBezTo>
                    <a:pt x="82" y="4"/>
                    <a:pt x="82" y="2"/>
                    <a:pt x="8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4"/>
            <p:cNvSpPr/>
            <p:nvPr/>
          </p:nvSpPr>
          <p:spPr bwMode="auto">
            <a:xfrm>
              <a:off x="7404" y="4208"/>
              <a:ext cx="217" cy="14"/>
            </a:xfrm>
            <a:custGeom>
              <a:avLst/>
              <a:gdLst>
                <a:gd name="T0" fmla="*/ 78 w 80"/>
                <a:gd name="T1" fmla="*/ 0 h 5"/>
                <a:gd name="T2" fmla="*/ 1 w 80"/>
                <a:gd name="T3" fmla="*/ 2 h 5"/>
                <a:gd name="T4" fmla="*/ 1 w 80"/>
                <a:gd name="T5" fmla="*/ 4 h 5"/>
                <a:gd name="T6" fmla="*/ 78 w 80"/>
                <a:gd name="T7" fmla="*/ 2 h 5"/>
                <a:gd name="T8" fmla="*/ 78 w 80"/>
                <a:gd name="T9" fmla="*/ 0 h 5"/>
              </a:gdLst>
              <a:ahLst/>
              <a:cxnLst>
                <a:cxn ang="0">
                  <a:pos x="T0" y="T1"/>
                </a:cxn>
                <a:cxn ang="0">
                  <a:pos x="T2" y="T3"/>
                </a:cxn>
                <a:cxn ang="0">
                  <a:pos x="T4" y="T5"/>
                </a:cxn>
                <a:cxn ang="0">
                  <a:pos x="T6" y="T7"/>
                </a:cxn>
                <a:cxn ang="0">
                  <a:pos x="T8" y="T9"/>
                </a:cxn>
              </a:cxnLst>
              <a:rect l="0" t="0" r="r" b="b"/>
              <a:pathLst>
                <a:path w="80" h="5">
                  <a:moveTo>
                    <a:pt x="78" y="0"/>
                  </a:moveTo>
                  <a:cubicBezTo>
                    <a:pt x="52" y="0"/>
                    <a:pt x="26" y="2"/>
                    <a:pt x="1" y="2"/>
                  </a:cubicBezTo>
                  <a:cubicBezTo>
                    <a:pt x="0" y="2"/>
                    <a:pt x="0" y="4"/>
                    <a:pt x="1" y="4"/>
                  </a:cubicBezTo>
                  <a:cubicBezTo>
                    <a:pt x="26" y="4"/>
                    <a:pt x="52" y="5"/>
                    <a:pt x="78" y="2"/>
                  </a:cubicBezTo>
                  <a:cubicBezTo>
                    <a:pt x="80" y="2"/>
                    <a:pt x="80"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5"/>
            <p:cNvSpPr/>
            <p:nvPr/>
          </p:nvSpPr>
          <p:spPr bwMode="auto">
            <a:xfrm>
              <a:off x="7404" y="4149"/>
              <a:ext cx="200" cy="35"/>
            </a:xfrm>
            <a:custGeom>
              <a:avLst/>
              <a:gdLst>
                <a:gd name="T0" fmla="*/ 73 w 74"/>
                <a:gd name="T1" fmla="*/ 0 h 13"/>
                <a:gd name="T2" fmla="*/ 36 w 74"/>
                <a:gd name="T3" fmla="*/ 3 h 13"/>
                <a:gd name="T4" fmla="*/ 19 w 74"/>
                <a:gd name="T5" fmla="*/ 4 h 13"/>
                <a:gd name="T6" fmla="*/ 2 w 74"/>
                <a:gd name="T7" fmla="*/ 3 h 13"/>
                <a:gd name="T8" fmla="*/ 2 w 74"/>
                <a:gd name="T9" fmla="*/ 2 h 13"/>
                <a:gd name="T10" fmla="*/ 0 w 74"/>
                <a:gd name="T11" fmla="*/ 3 h 13"/>
                <a:gd name="T12" fmla="*/ 0 w 74"/>
                <a:gd name="T13" fmla="*/ 3 h 13"/>
                <a:gd name="T14" fmla="*/ 73 w 74"/>
                <a:gd name="T15" fmla="*/ 2 h 13"/>
                <a:gd name="T16" fmla="*/ 73 w 7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3">
                  <a:moveTo>
                    <a:pt x="73" y="0"/>
                  </a:moveTo>
                  <a:cubicBezTo>
                    <a:pt x="60" y="0"/>
                    <a:pt x="48" y="2"/>
                    <a:pt x="36" y="3"/>
                  </a:cubicBezTo>
                  <a:cubicBezTo>
                    <a:pt x="30" y="3"/>
                    <a:pt x="24" y="3"/>
                    <a:pt x="19" y="4"/>
                  </a:cubicBezTo>
                  <a:cubicBezTo>
                    <a:pt x="17" y="4"/>
                    <a:pt x="1" y="4"/>
                    <a:pt x="2" y="3"/>
                  </a:cubicBezTo>
                  <a:cubicBezTo>
                    <a:pt x="3" y="2"/>
                    <a:pt x="2" y="2"/>
                    <a:pt x="2" y="2"/>
                  </a:cubicBezTo>
                  <a:cubicBezTo>
                    <a:pt x="1" y="2"/>
                    <a:pt x="1" y="2"/>
                    <a:pt x="0" y="3"/>
                  </a:cubicBezTo>
                  <a:cubicBezTo>
                    <a:pt x="0" y="3"/>
                    <a:pt x="0" y="3"/>
                    <a:pt x="0" y="3"/>
                  </a:cubicBezTo>
                  <a:cubicBezTo>
                    <a:pt x="1" y="13"/>
                    <a:pt x="64" y="3"/>
                    <a:pt x="73" y="2"/>
                  </a:cubicBezTo>
                  <a:cubicBezTo>
                    <a:pt x="74"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6"/>
            <p:cNvSpPr/>
            <p:nvPr/>
          </p:nvSpPr>
          <p:spPr bwMode="auto">
            <a:xfrm>
              <a:off x="7399" y="4094"/>
              <a:ext cx="213" cy="22"/>
            </a:xfrm>
            <a:custGeom>
              <a:avLst/>
              <a:gdLst>
                <a:gd name="T0" fmla="*/ 77 w 79"/>
                <a:gd name="T1" fmla="*/ 1 h 8"/>
                <a:gd name="T2" fmla="*/ 1 w 79"/>
                <a:gd name="T3" fmla="*/ 5 h 8"/>
                <a:gd name="T4" fmla="*/ 1 w 79"/>
                <a:gd name="T5" fmla="*/ 7 h 8"/>
                <a:gd name="T6" fmla="*/ 77 w 79"/>
                <a:gd name="T7" fmla="*/ 4 h 8"/>
                <a:gd name="T8" fmla="*/ 77 w 79"/>
                <a:gd name="T9" fmla="*/ 1 h 8"/>
              </a:gdLst>
              <a:ahLst/>
              <a:cxnLst>
                <a:cxn ang="0">
                  <a:pos x="T0" y="T1"/>
                </a:cxn>
                <a:cxn ang="0">
                  <a:pos x="T2" y="T3"/>
                </a:cxn>
                <a:cxn ang="0">
                  <a:pos x="T4" y="T5"/>
                </a:cxn>
                <a:cxn ang="0">
                  <a:pos x="T6" y="T7"/>
                </a:cxn>
                <a:cxn ang="0">
                  <a:pos x="T8" y="T9"/>
                </a:cxn>
              </a:cxnLst>
              <a:rect l="0" t="0" r="r" b="b"/>
              <a:pathLst>
                <a:path w="79" h="8">
                  <a:moveTo>
                    <a:pt x="77" y="1"/>
                  </a:moveTo>
                  <a:cubicBezTo>
                    <a:pt x="52" y="0"/>
                    <a:pt x="26" y="3"/>
                    <a:pt x="1" y="5"/>
                  </a:cubicBezTo>
                  <a:cubicBezTo>
                    <a:pt x="0" y="6"/>
                    <a:pt x="0" y="8"/>
                    <a:pt x="1" y="7"/>
                  </a:cubicBezTo>
                  <a:cubicBezTo>
                    <a:pt x="27" y="5"/>
                    <a:pt x="52" y="5"/>
                    <a:pt x="77" y="4"/>
                  </a:cubicBezTo>
                  <a:cubicBezTo>
                    <a:pt x="79" y="4"/>
                    <a:pt x="79"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7"/>
            <p:cNvSpPr/>
            <p:nvPr/>
          </p:nvSpPr>
          <p:spPr bwMode="auto">
            <a:xfrm>
              <a:off x="7402" y="4035"/>
              <a:ext cx="213" cy="16"/>
            </a:xfrm>
            <a:custGeom>
              <a:avLst/>
              <a:gdLst>
                <a:gd name="T0" fmla="*/ 76 w 79"/>
                <a:gd name="T1" fmla="*/ 1 h 6"/>
                <a:gd name="T2" fmla="*/ 2 w 79"/>
                <a:gd name="T3" fmla="*/ 4 h 6"/>
                <a:gd name="T4" fmla="*/ 2 w 79"/>
                <a:gd name="T5" fmla="*/ 6 h 6"/>
                <a:gd name="T6" fmla="*/ 76 w 79"/>
                <a:gd name="T7" fmla="*/ 5 h 6"/>
                <a:gd name="T8" fmla="*/ 76 w 79"/>
                <a:gd name="T9" fmla="*/ 1 h 6"/>
              </a:gdLst>
              <a:ahLst/>
              <a:cxnLst>
                <a:cxn ang="0">
                  <a:pos x="T0" y="T1"/>
                </a:cxn>
                <a:cxn ang="0">
                  <a:pos x="T2" y="T3"/>
                </a:cxn>
                <a:cxn ang="0">
                  <a:pos x="T4" y="T5"/>
                </a:cxn>
                <a:cxn ang="0">
                  <a:pos x="T6" y="T7"/>
                </a:cxn>
                <a:cxn ang="0">
                  <a:pos x="T8" y="T9"/>
                </a:cxn>
              </a:cxnLst>
              <a:rect l="0" t="0" r="r" b="b"/>
              <a:pathLst>
                <a:path w="79" h="6">
                  <a:moveTo>
                    <a:pt x="76" y="1"/>
                  </a:moveTo>
                  <a:cubicBezTo>
                    <a:pt x="51" y="0"/>
                    <a:pt x="26" y="1"/>
                    <a:pt x="2" y="4"/>
                  </a:cubicBezTo>
                  <a:cubicBezTo>
                    <a:pt x="0" y="4"/>
                    <a:pt x="0" y="6"/>
                    <a:pt x="2" y="6"/>
                  </a:cubicBezTo>
                  <a:cubicBezTo>
                    <a:pt x="27" y="4"/>
                    <a:pt x="51" y="4"/>
                    <a:pt x="76" y="5"/>
                  </a:cubicBezTo>
                  <a:cubicBezTo>
                    <a:pt x="79" y="5"/>
                    <a:pt x="79" y="1"/>
                    <a:pt x="7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8"/>
            <p:cNvSpPr/>
            <p:nvPr/>
          </p:nvSpPr>
          <p:spPr bwMode="auto">
            <a:xfrm>
              <a:off x="6145" y="4260"/>
              <a:ext cx="119" cy="14"/>
            </a:xfrm>
            <a:custGeom>
              <a:avLst/>
              <a:gdLst>
                <a:gd name="T0" fmla="*/ 43 w 44"/>
                <a:gd name="T1" fmla="*/ 0 h 5"/>
                <a:gd name="T2" fmla="*/ 5 w 44"/>
                <a:gd name="T3" fmla="*/ 2 h 5"/>
                <a:gd name="T4" fmla="*/ 6 w 44"/>
                <a:gd name="T5" fmla="*/ 2 h 5"/>
                <a:gd name="T6" fmla="*/ 5 w 44"/>
                <a:gd name="T7" fmla="*/ 1 h 5"/>
                <a:gd name="T8" fmla="*/ 1 w 44"/>
                <a:gd name="T9" fmla="*/ 3 h 5"/>
                <a:gd name="T10" fmla="*/ 2 w 44"/>
                <a:gd name="T11" fmla="*/ 4 h 5"/>
                <a:gd name="T12" fmla="*/ 43 w 44"/>
                <a:gd name="T13" fmla="*/ 2 h 5"/>
                <a:gd name="T14" fmla="*/ 43 w 4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5">
                  <a:moveTo>
                    <a:pt x="43" y="0"/>
                  </a:moveTo>
                  <a:cubicBezTo>
                    <a:pt x="30" y="1"/>
                    <a:pt x="18" y="2"/>
                    <a:pt x="5" y="2"/>
                  </a:cubicBezTo>
                  <a:cubicBezTo>
                    <a:pt x="5" y="2"/>
                    <a:pt x="5" y="2"/>
                    <a:pt x="6" y="2"/>
                  </a:cubicBezTo>
                  <a:cubicBezTo>
                    <a:pt x="6" y="2"/>
                    <a:pt x="6" y="1"/>
                    <a:pt x="5" y="1"/>
                  </a:cubicBezTo>
                  <a:cubicBezTo>
                    <a:pt x="4" y="2"/>
                    <a:pt x="3" y="2"/>
                    <a:pt x="1" y="3"/>
                  </a:cubicBezTo>
                  <a:cubicBezTo>
                    <a:pt x="0" y="3"/>
                    <a:pt x="0" y="4"/>
                    <a:pt x="2" y="4"/>
                  </a:cubicBezTo>
                  <a:cubicBezTo>
                    <a:pt x="15" y="5"/>
                    <a:pt x="29" y="5"/>
                    <a:pt x="43" y="2"/>
                  </a:cubicBezTo>
                  <a:cubicBezTo>
                    <a:pt x="44" y="2"/>
                    <a:pt x="44"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9"/>
            <p:cNvSpPr/>
            <p:nvPr/>
          </p:nvSpPr>
          <p:spPr bwMode="auto">
            <a:xfrm>
              <a:off x="6147" y="4225"/>
              <a:ext cx="103" cy="13"/>
            </a:xfrm>
            <a:custGeom>
              <a:avLst/>
              <a:gdLst>
                <a:gd name="T0" fmla="*/ 36 w 38"/>
                <a:gd name="T1" fmla="*/ 0 h 5"/>
                <a:gd name="T2" fmla="*/ 2 w 38"/>
                <a:gd name="T3" fmla="*/ 3 h 5"/>
                <a:gd name="T4" fmla="*/ 2 w 38"/>
                <a:gd name="T5" fmla="*/ 5 h 5"/>
                <a:gd name="T6" fmla="*/ 37 w 38"/>
                <a:gd name="T7" fmla="*/ 2 h 5"/>
                <a:gd name="T8" fmla="*/ 36 w 38"/>
                <a:gd name="T9" fmla="*/ 0 h 5"/>
              </a:gdLst>
              <a:ahLst/>
              <a:cxnLst>
                <a:cxn ang="0">
                  <a:pos x="T0" y="T1"/>
                </a:cxn>
                <a:cxn ang="0">
                  <a:pos x="T2" y="T3"/>
                </a:cxn>
                <a:cxn ang="0">
                  <a:pos x="T4" y="T5"/>
                </a:cxn>
                <a:cxn ang="0">
                  <a:pos x="T6" y="T7"/>
                </a:cxn>
                <a:cxn ang="0">
                  <a:pos x="T8" y="T9"/>
                </a:cxn>
              </a:cxnLst>
              <a:rect l="0" t="0" r="r" b="b"/>
              <a:pathLst>
                <a:path w="38" h="5">
                  <a:moveTo>
                    <a:pt x="36" y="0"/>
                  </a:moveTo>
                  <a:cubicBezTo>
                    <a:pt x="25" y="2"/>
                    <a:pt x="13" y="3"/>
                    <a:pt x="2" y="3"/>
                  </a:cubicBezTo>
                  <a:cubicBezTo>
                    <a:pt x="0" y="3"/>
                    <a:pt x="0" y="5"/>
                    <a:pt x="2" y="5"/>
                  </a:cubicBezTo>
                  <a:cubicBezTo>
                    <a:pt x="13" y="5"/>
                    <a:pt x="25" y="5"/>
                    <a:pt x="37" y="2"/>
                  </a:cubicBezTo>
                  <a:cubicBezTo>
                    <a:pt x="38" y="2"/>
                    <a:pt x="37"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0"/>
            <p:cNvSpPr/>
            <p:nvPr/>
          </p:nvSpPr>
          <p:spPr bwMode="auto">
            <a:xfrm>
              <a:off x="6145" y="4170"/>
              <a:ext cx="119" cy="19"/>
            </a:xfrm>
            <a:custGeom>
              <a:avLst/>
              <a:gdLst>
                <a:gd name="T0" fmla="*/ 42 w 44"/>
                <a:gd name="T1" fmla="*/ 0 h 7"/>
                <a:gd name="T2" fmla="*/ 1 w 44"/>
                <a:gd name="T3" fmla="*/ 4 h 7"/>
                <a:gd name="T4" fmla="*/ 1 w 44"/>
                <a:gd name="T5" fmla="*/ 6 h 7"/>
                <a:gd name="T6" fmla="*/ 43 w 44"/>
                <a:gd name="T7" fmla="*/ 2 h 7"/>
                <a:gd name="T8" fmla="*/ 42 w 44"/>
                <a:gd name="T9" fmla="*/ 0 h 7"/>
              </a:gdLst>
              <a:ahLst/>
              <a:cxnLst>
                <a:cxn ang="0">
                  <a:pos x="T0" y="T1"/>
                </a:cxn>
                <a:cxn ang="0">
                  <a:pos x="T2" y="T3"/>
                </a:cxn>
                <a:cxn ang="0">
                  <a:pos x="T4" y="T5"/>
                </a:cxn>
                <a:cxn ang="0">
                  <a:pos x="T6" y="T7"/>
                </a:cxn>
                <a:cxn ang="0">
                  <a:pos x="T8" y="T9"/>
                </a:cxn>
              </a:cxnLst>
              <a:rect l="0" t="0" r="r" b="b"/>
              <a:pathLst>
                <a:path w="44" h="7">
                  <a:moveTo>
                    <a:pt x="42" y="0"/>
                  </a:moveTo>
                  <a:cubicBezTo>
                    <a:pt x="29" y="3"/>
                    <a:pt x="15" y="5"/>
                    <a:pt x="1" y="4"/>
                  </a:cubicBezTo>
                  <a:cubicBezTo>
                    <a:pt x="0" y="4"/>
                    <a:pt x="0" y="6"/>
                    <a:pt x="1" y="6"/>
                  </a:cubicBezTo>
                  <a:cubicBezTo>
                    <a:pt x="15" y="7"/>
                    <a:pt x="30" y="7"/>
                    <a:pt x="43" y="2"/>
                  </a:cubicBezTo>
                  <a:cubicBezTo>
                    <a:pt x="44" y="2"/>
                    <a:pt x="44"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1"/>
            <p:cNvSpPr/>
            <p:nvPr/>
          </p:nvSpPr>
          <p:spPr bwMode="auto">
            <a:xfrm>
              <a:off x="6153" y="4124"/>
              <a:ext cx="113" cy="17"/>
            </a:xfrm>
            <a:custGeom>
              <a:avLst/>
              <a:gdLst>
                <a:gd name="T0" fmla="*/ 41 w 42"/>
                <a:gd name="T1" fmla="*/ 0 h 6"/>
                <a:gd name="T2" fmla="*/ 1 w 42"/>
                <a:gd name="T3" fmla="*/ 4 h 6"/>
                <a:gd name="T4" fmla="*/ 1 w 42"/>
                <a:gd name="T5" fmla="*/ 6 h 6"/>
                <a:gd name="T6" fmla="*/ 41 w 42"/>
                <a:gd name="T7" fmla="*/ 2 h 6"/>
                <a:gd name="T8" fmla="*/ 41 w 42"/>
                <a:gd name="T9" fmla="*/ 0 h 6"/>
              </a:gdLst>
              <a:ahLst/>
              <a:cxnLst>
                <a:cxn ang="0">
                  <a:pos x="T0" y="T1"/>
                </a:cxn>
                <a:cxn ang="0">
                  <a:pos x="T2" y="T3"/>
                </a:cxn>
                <a:cxn ang="0">
                  <a:pos x="T4" y="T5"/>
                </a:cxn>
                <a:cxn ang="0">
                  <a:pos x="T6" y="T7"/>
                </a:cxn>
                <a:cxn ang="0">
                  <a:pos x="T8" y="T9"/>
                </a:cxn>
              </a:cxnLst>
              <a:rect l="0" t="0" r="r" b="b"/>
              <a:pathLst>
                <a:path w="42" h="6">
                  <a:moveTo>
                    <a:pt x="41" y="0"/>
                  </a:moveTo>
                  <a:cubicBezTo>
                    <a:pt x="28" y="1"/>
                    <a:pt x="15" y="3"/>
                    <a:pt x="1" y="4"/>
                  </a:cubicBezTo>
                  <a:cubicBezTo>
                    <a:pt x="0" y="4"/>
                    <a:pt x="0" y="6"/>
                    <a:pt x="1" y="6"/>
                  </a:cubicBezTo>
                  <a:cubicBezTo>
                    <a:pt x="14" y="6"/>
                    <a:pt x="29" y="6"/>
                    <a:pt x="41" y="2"/>
                  </a:cubicBezTo>
                  <a:cubicBezTo>
                    <a:pt x="42" y="1"/>
                    <a:pt x="42"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2"/>
            <p:cNvSpPr/>
            <p:nvPr/>
          </p:nvSpPr>
          <p:spPr bwMode="auto">
            <a:xfrm>
              <a:off x="6145" y="4051"/>
              <a:ext cx="200" cy="32"/>
            </a:xfrm>
            <a:custGeom>
              <a:avLst/>
              <a:gdLst>
                <a:gd name="T0" fmla="*/ 72 w 74"/>
                <a:gd name="T1" fmla="*/ 0 h 12"/>
                <a:gd name="T2" fmla="*/ 67 w 74"/>
                <a:gd name="T3" fmla="*/ 0 h 12"/>
                <a:gd name="T4" fmla="*/ 65 w 74"/>
                <a:gd name="T5" fmla="*/ 0 h 12"/>
                <a:gd name="T6" fmla="*/ 35 w 74"/>
                <a:gd name="T7" fmla="*/ 3 h 12"/>
                <a:gd name="T8" fmla="*/ 19 w 74"/>
                <a:gd name="T9" fmla="*/ 5 h 12"/>
                <a:gd name="T10" fmla="*/ 1 w 74"/>
                <a:gd name="T11" fmla="*/ 7 h 12"/>
                <a:gd name="T12" fmla="*/ 2 w 74"/>
                <a:gd name="T13" fmla="*/ 6 h 12"/>
                <a:gd name="T14" fmla="*/ 2 w 74"/>
                <a:gd name="T15" fmla="*/ 6 h 12"/>
                <a:gd name="T16" fmla="*/ 1 w 74"/>
                <a:gd name="T17" fmla="*/ 6 h 12"/>
                <a:gd name="T18" fmla="*/ 0 w 74"/>
                <a:gd name="T19" fmla="*/ 7 h 12"/>
                <a:gd name="T20" fmla="*/ 0 w 74"/>
                <a:gd name="T21" fmla="*/ 7 h 12"/>
                <a:gd name="T22" fmla="*/ 24 w 74"/>
                <a:gd name="T23" fmla="*/ 7 h 12"/>
                <a:gd name="T24" fmla="*/ 72 w 74"/>
                <a:gd name="T25" fmla="*/ 3 h 12"/>
                <a:gd name="T26" fmla="*/ 72 w 74"/>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2">
                  <a:moveTo>
                    <a:pt x="72" y="0"/>
                  </a:moveTo>
                  <a:cubicBezTo>
                    <a:pt x="70" y="0"/>
                    <a:pt x="68" y="0"/>
                    <a:pt x="67" y="0"/>
                  </a:cubicBezTo>
                  <a:cubicBezTo>
                    <a:pt x="66" y="0"/>
                    <a:pt x="66" y="0"/>
                    <a:pt x="65" y="0"/>
                  </a:cubicBezTo>
                  <a:cubicBezTo>
                    <a:pt x="55" y="1"/>
                    <a:pt x="45" y="2"/>
                    <a:pt x="35" y="3"/>
                  </a:cubicBezTo>
                  <a:cubicBezTo>
                    <a:pt x="29" y="4"/>
                    <a:pt x="24" y="4"/>
                    <a:pt x="19" y="5"/>
                  </a:cubicBezTo>
                  <a:cubicBezTo>
                    <a:pt x="16" y="5"/>
                    <a:pt x="3" y="8"/>
                    <a:pt x="1" y="7"/>
                  </a:cubicBezTo>
                  <a:cubicBezTo>
                    <a:pt x="2" y="8"/>
                    <a:pt x="3" y="7"/>
                    <a:pt x="2" y="6"/>
                  </a:cubicBezTo>
                  <a:cubicBezTo>
                    <a:pt x="2" y="6"/>
                    <a:pt x="2" y="6"/>
                    <a:pt x="2" y="6"/>
                  </a:cubicBezTo>
                  <a:cubicBezTo>
                    <a:pt x="2" y="6"/>
                    <a:pt x="1" y="6"/>
                    <a:pt x="1" y="6"/>
                  </a:cubicBezTo>
                  <a:cubicBezTo>
                    <a:pt x="1" y="6"/>
                    <a:pt x="0" y="6"/>
                    <a:pt x="0" y="7"/>
                  </a:cubicBezTo>
                  <a:cubicBezTo>
                    <a:pt x="0" y="7"/>
                    <a:pt x="0" y="7"/>
                    <a:pt x="0" y="7"/>
                  </a:cubicBezTo>
                  <a:cubicBezTo>
                    <a:pt x="4" y="12"/>
                    <a:pt x="19" y="8"/>
                    <a:pt x="24" y="7"/>
                  </a:cubicBezTo>
                  <a:cubicBezTo>
                    <a:pt x="40" y="6"/>
                    <a:pt x="56" y="5"/>
                    <a:pt x="72" y="3"/>
                  </a:cubicBezTo>
                  <a:cubicBezTo>
                    <a:pt x="74" y="3"/>
                    <a:pt x="74"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3"/>
            <p:cNvSpPr/>
            <p:nvPr/>
          </p:nvSpPr>
          <p:spPr bwMode="auto">
            <a:xfrm>
              <a:off x="6145" y="3988"/>
              <a:ext cx="154" cy="25"/>
            </a:xfrm>
            <a:custGeom>
              <a:avLst/>
              <a:gdLst>
                <a:gd name="T0" fmla="*/ 54 w 57"/>
                <a:gd name="T1" fmla="*/ 0 h 9"/>
                <a:gd name="T2" fmla="*/ 1 w 57"/>
                <a:gd name="T3" fmla="*/ 4 h 9"/>
                <a:gd name="T4" fmla="*/ 1 w 57"/>
                <a:gd name="T5" fmla="*/ 6 h 9"/>
                <a:gd name="T6" fmla="*/ 55 w 57"/>
                <a:gd name="T7" fmla="*/ 3 h 9"/>
                <a:gd name="T8" fmla="*/ 54 w 57"/>
                <a:gd name="T9" fmla="*/ 0 h 9"/>
              </a:gdLst>
              <a:ahLst/>
              <a:cxnLst>
                <a:cxn ang="0">
                  <a:pos x="T0" y="T1"/>
                </a:cxn>
                <a:cxn ang="0">
                  <a:pos x="T2" y="T3"/>
                </a:cxn>
                <a:cxn ang="0">
                  <a:pos x="T4" y="T5"/>
                </a:cxn>
                <a:cxn ang="0">
                  <a:pos x="T6" y="T7"/>
                </a:cxn>
                <a:cxn ang="0">
                  <a:pos x="T8" y="T9"/>
                </a:cxn>
              </a:cxnLst>
              <a:rect l="0" t="0" r="r" b="b"/>
              <a:pathLst>
                <a:path w="57" h="9">
                  <a:moveTo>
                    <a:pt x="54" y="0"/>
                  </a:moveTo>
                  <a:cubicBezTo>
                    <a:pt x="36" y="3"/>
                    <a:pt x="20" y="5"/>
                    <a:pt x="1" y="4"/>
                  </a:cubicBezTo>
                  <a:cubicBezTo>
                    <a:pt x="0" y="4"/>
                    <a:pt x="0" y="6"/>
                    <a:pt x="1" y="6"/>
                  </a:cubicBezTo>
                  <a:cubicBezTo>
                    <a:pt x="19" y="9"/>
                    <a:pt x="38" y="8"/>
                    <a:pt x="55" y="3"/>
                  </a:cubicBezTo>
                  <a:cubicBezTo>
                    <a:pt x="57" y="2"/>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4"/>
            <p:cNvSpPr/>
            <p:nvPr/>
          </p:nvSpPr>
          <p:spPr bwMode="auto">
            <a:xfrm>
              <a:off x="6142" y="3926"/>
              <a:ext cx="159" cy="24"/>
            </a:xfrm>
            <a:custGeom>
              <a:avLst/>
              <a:gdLst>
                <a:gd name="T0" fmla="*/ 57 w 59"/>
                <a:gd name="T1" fmla="*/ 1 h 9"/>
                <a:gd name="T2" fmla="*/ 1 w 59"/>
                <a:gd name="T3" fmla="*/ 4 h 9"/>
                <a:gd name="T4" fmla="*/ 1 w 59"/>
                <a:gd name="T5" fmla="*/ 5 h 9"/>
                <a:gd name="T6" fmla="*/ 57 w 59"/>
                <a:gd name="T7" fmla="*/ 3 h 9"/>
                <a:gd name="T8" fmla="*/ 57 w 59"/>
                <a:gd name="T9" fmla="*/ 1 h 9"/>
              </a:gdLst>
              <a:ahLst/>
              <a:cxnLst>
                <a:cxn ang="0">
                  <a:pos x="T0" y="T1"/>
                </a:cxn>
                <a:cxn ang="0">
                  <a:pos x="T2" y="T3"/>
                </a:cxn>
                <a:cxn ang="0">
                  <a:pos x="T4" y="T5"/>
                </a:cxn>
                <a:cxn ang="0">
                  <a:pos x="T6" y="T7"/>
                </a:cxn>
                <a:cxn ang="0">
                  <a:pos x="T8" y="T9"/>
                </a:cxn>
              </a:cxnLst>
              <a:rect l="0" t="0" r="r" b="b"/>
              <a:pathLst>
                <a:path w="59" h="9">
                  <a:moveTo>
                    <a:pt x="57" y="1"/>
                  </a:moveTo>
                  <a:cubicBezTo>
                    <a:pt x="38" y="3"/>
                    <a:pt x="20" y="5"/>
                    <a:pt x="1" y="4"/>
                  </a:cubicBezTo>
                  <a:cubicBezTo>
                    <a:pt x="0" y="3"/>
                    <a:pt x="0" y="5"/>
                    <a:pt x="1" y="5"/>
                  </a:cubicBezTo>
                  <a:cubicBezTo>
                    <a:pt x="19" y="9"/>
                    <a:pt x="40" y="9"/>
                    <a:pt x="57" y="3"/>
                  </a:cubicBezTo>
                  <a:cubicBezTo>
                    <a:pt x="59" y="3"/>
                    <a:pt x="59"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5"/>
            <p:cNvSpPr/>
            <p:nvPr/>
          </p:nvSpPr>
          <p:spPr bwMode="auto">
            <a:xfrm>
              <a:off x="6153" y="3855"/>
              <a:ext cx="151" cy="30"/>
            </a:xfrm>
            <a:custGeom>
              <a:avLst/>
              <a:gdLst>
                <a:gd name="T0" fmla="*/ 54 w 56"/>
                <a:gd name="T1" fmla="*/ 0 h 11"/>
                <a:gd name="T2" fmla="*/ 1 w 56"/>
                <a:gd name="T3" fmla="*/ 8 h 11"/>
                <a:gd name="T4" fmla="*/ 1 w 56"/>
                <a:gd name="T5" fmla="*/ 10 h 11"/>
                <a:gd name="T6" fmla="*/ 55 w 56"/>
                <a:gd name="T7" fmla="*/ 3 h 11"/>
                <a:gd name="T8" fmla="*/ 54 w 56"/>
                <a:gd name="T9" fmla="*/ 0 h 11"/>
              </a:gdLst>
              <a:ahLst/>
              <a:cxnLst>
                <a:cxn ang="0">
                  <a:pos x="T0" y="T1"/>
                </a:cxn>
                <a:cxn ang="0">
                  <a:pos x="T2" y="T3"/>
                </a:cxn>
                <a:cxn ang="0">
                  <a:pos x="T4" y="T5"/>
                </a:cxn>
                <a:cxn ang="0">
                  <a:pos x="T6" y="T7"/>
                </a:cxn>
                <a:cxn ang="0">
                  <a:pos x="T8" y="T9"/>
                </a:cxn>
              </a:cxnLst>
              <a:rect l="0" t="0" r="r" b="b"/>
              <a:pathLst>
                <a:path w="56" h="11">
                  <a:moveTo>
                    <a:pt x="54" y="0"/>
                  </a:moveTo>
                  <a:cubicBezTo>
                    <a:pt x="36" y="2"/>
                    <a:pt x="19" y="5"/>
                    <a:pt x="1" y="8"/>
                  </a:cubicBezTo>
                  <a:cubicBezTo>
                    <a:pt x="0" y="8"/>
                    <a:pt x="0" y="11"/>
                    <a:pt x="1" y="10"/>
                  </a:cubicBezTo>
                  <a:cubicBezTo>
                    <a:pt x="19" y="8"/>
                    <a:pt x="37" y="7"/>
                    <a:pt x="55" y="3"/>
                  </a:cubicBezTo>
                  <a:cubicBezTo>
                    <a:pt x="56" y="3"/>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6"/>
            <p:cNvSpPr/>
            <p:nvPr/>
          </p:nvSpPr>
          <p:spPr bwMode="auto">
            <a:xfrm>
              <a:off x="6147" y="3793"/>
              <a:ext cx="154" cy="24"/>
            </a:xfrm>
            <a:custGeom>
              <a:avLst/>
              <a:gdLst>
                <a:gd name="T0" fmla="*/ 55 w 57"/>
                <a:gd name="T1" fmla="*/ 0 h 9"/>
                <a:gd name="T2" fmla="*/ 2 w 57"/>
                <a:gd name="T3" fmla="*/ 6 h 9"/>
                <a:gd name="T4" fmla="*/ 2 w 57"/>
                <a:gd name="T5" fmla="*/ 8 h 9"/>
                <a:gd name="T6" fmla="*/ 55 w 57"/>
                <a:gd name="T7" fmla="*/ 3 h 9"/>
                <a:gd name="T8" fmla="*/ 55 w 57"/>
                <a:gd name="T9" fmla="*/ 0 h 9"/>
              </a:gdLst>
              <a:ahLst/>
              <a:cxnLst>
                <a:cxn ang="0">
                  <a:pos x="T0" y="T1"/>
                </a:cxn>
                <a:cxn ang="0">
                  <a:pos x="T2" y="T3"/>
                </a:cxn>
                <a:cxn ang="0">
                  <a:pos x="T4" y="T5"/>
                </a:cxn>
                <a:cxn ang="0">
                  <a:pos x="T6" y="T7"/>
                </a:cxn>
                <a:cxn ang="0">
                  <a:pos x="T8" y="T9"/>
                </a:cxn>
              </a:cxnLst>
              <a:rect l="0" t="0" r="r" b="b"/>
              <a:pathLst>
                <a:path w="57" h="9">
                  <a:moveTo>
                    <a:pt x="55" y="0"/>
                  </a:moveTo>
                  <a:cubicBezTo>
                    <a:pt x="37" y="2"/>
                    <a:pt x="20" y="6"/>
                    <a:pt x="2" y="6"/>
                  </a:cubicBezTo>
                  <a:cubicBezTo>
                    <a:pt x="0" y="6"/>
                    <a:pt x="0" y="8"/>
                    <a:pt x="2" y="8"/>
                  </a:cubicBezTo>
                  <a:cubicBezTo>
                    <a:pt x="19" y="9"/>
                    <a:pt x="39" y="8"/>
                    <a:pt x="55" y="3"/>
                  </a:cubicBezTo>
                  <a:cubicBezTo>
                    <a:pt x="57"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7"/>
            <p:cNvSpPr/>
            <p:nvPr/>
          </p:nvSpPr>
          <p:spPr bwMode="auto">
            <a:xfrm>
              <a:off x="6155" y="3736"/>
              <a:ext cx="141" cy="21"/>
            </a:xfrm>
            <a:custGeom>
              <a:avLst/>
              <a:gdLst>
                <a:gd name="T0" fmla="*/ 51 w 52"/>
                <a:gd name="T1" fmla="*/ 0 h 8"/>
                <a:gd name="T2" fmla="*/ 1 w 52"/>
                <a:gd name="T3" fmla="*/ 6 h 8"/>
                <a:gd name="T4" fmla="*/ 2 w 52"/>
                <a:gd name="T5" fmla="*/ 8 h 8"/>
                <a:gd name="T6" fmla="*/ 51 w 52"/>
                <a:gd name="T7" fmla="*/ 3 h 8"/>
                <a:gd name="T8" fmla="*/ 51 w 52"/>
                <a:gd name="T9" fmla="*/ 0 h 8"/>
              </a:gdLst>
              <a:ahLst/>
              <a:cxnLst>
                <a:cxn ang="0">
                  <a:pos x="T0" y="T1"/>
                </a:cxn>
                <a:cxn ang="0">
                  <a:pos x="T2" y="T3"/>
                </a:cxn>
                <a:cxn ang="0">
                  <a:pos x="T4" y="T5"/>
                </a:cxn>
                <a:cxn ang="0">
                  <a:pos x="T6" y="T7"/>
                </a:cxn>
                <a:cxn ang="0">
                  <a:pos x="T8" y="T9"/>
                </a:cxn>
              </a:cxnLst>
              <a:rect l="0" t="0" r="r" b="b"/>
              <a:pathLst>
                <a:path w="52" h="8">
                  <a:moveTo>
                    <a:pt x="51" y="0"/>
                  </a:moveTo>
                  <a:cubicBezTo>
                    <a:pt x="34" y="0"/>
                    <a:pt x="17" y="3"/>
                    <a:pt x="1" y="6"/>
                  </a:cubicBezTo>
                  <a:cubicBezTo>
                    <a:pt x="0" y="6"/>
                    <a:pt x="0" y="8"/>
                    <a:pt x="2" y="8"/>
                  </a:cubicBezTo>
                  <a:cubicBezTo>
                    <a:pt x="18" y="6"/>
                    <a:pt x="34" y="5"/>
                    <a:pt x="51" y="3"/>
                  </a:cubicBezTo>
                  <a:cubicBezTo>
                    <a:pt x="52" y="3"/>
                    <a:pt x="52"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8"/>
            <p:cNvSpPr/>
            <p:nvPr/>
          </p:nvSpPr>
          <p:spPr bwMode="auto">
            <a:xfrm>
              <a:off x="6147" y="3687"/>
              <a:ext cx="162" cy="19"/>
            </a:xfrm>
            <a:custGeom>
              <a:avLst/>
              <a:gdLst>
                <a:gd name="T0" fmla="*/ 58 w 60"/>
                <a:gd name="T1" fmla="*/ 0 h 7"/>
                <a:gd name="T2" fmla="*/ 2 w 60"/>
                <a:gd name="T3" fmla="*/ 5 h 7"/>
                <a:gd name="T4" fmla="*/ 2 w 60"/>
                <a:gd name="T5" fmla="*/ 7 h 7"/>
                <a:gd name="T6" fmla="*/ 58 w 60"/>
                <a:gd name="T7" fmla="*/ 3 h 7"/>
                <a:gd name="T8" fmla="*/ 58 w 60"/>
                <a:gd name="T9" fmla="*/ 0 h 7"/>
              </a:gdLst>
              <a:ahLst/>
              <a:cxnLst>
                <a:cxn ang="0">
                  <a:pos x="T0" y="T1"/>
                </a:cxn>
                <a:cxn ang="0">
                  <a:pos x="T2" y="T3"/>
                </a:cxn>
                <a:cxn ang="0">
                  <a:pos x="T4" y="T5"/>
                </a:cxn>
                <a:cxn ang="0">
                  <a:pos x="T6" y="T7"/>
                </a:cxn>
                <a:cxn ang="0">
                  <a:pos x="T8" y="T9"/>
                </a:cxn>
              </a:cxnLst>
              <a:rect l="0" t="0" r="r" b="b"/>
              <a:pathLst>
                <a:path w="60" h="7">
                  <a:moveTo>
                    <a:pt x="58" y="0"/>
                  </a:moveTo>
                  <a:cubicBezTo>
                    <a:pt x="39" y="2"/>
                    <a:pt x="20" y="4"/>
                    <a:pt x="2" y="5"/>
                  </a:cubicBezTo>
                  <a:cubicBezTo>
                    <a:pt x="0" y="5"/>
                    <a:pt x="0" y="7"/>
                    <a:pt x="2" y="7"/>
                  </a:cubicBezTo>
                  <a:cubicBezTo>
                    <a:pt x="20" y="7"/>
                    <a:pt x="40" y="6"/>
                    <a:pt x="58" y="3"/>
                  </a:cubicBezTo>
                  <a:cubicBezTo>
                    <a:pt x="60" y="3"/>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9"/>
            <p:cNvSpPr/>
            <p:nvPr/>
          </p:nvSpPr>
          <p:spPr bwMode="auto">
            <a:xfrm>
              <a:off x="4817" y="4260"/>
              <a:ext cx="184" cy="16"/>
            </a:xfrm>
            <a:custGeom>
              <a:avLst/>
              <a:gdLst>
                <a:gd name="T0" fmla="*/ 66 w 68"/>
                <a:gd name="T1" fmla="*/ 1 h 6"/>
                <a:gd name="T2" fmla="*/ 0 w 68"/>
                <a:gd name="T3" fmla="*/ 2 h 6"/>
                <a:gd name="T4" fmla="*/ 0 w 68"/>
                <a:gd name="T5" fmla="*/ 3 h 6"/>
                <a:gd name="T6" fmla="*/ 66 w 68"/>
                <a:gd name="T7" fmla="*/ 4 h 6"/>
                <a:gd name="T8" fmla="*/ 66 w 68"/>
                <a:gd name="T9" fmla="*/ 1 h 6"/>
              </a:gdLst>
              <a:ahLst/>
              <a:cxnLst>
                <a:cxn ang="0">
                  <a:pos x="T0" y="T1"/>
                </a:cxn>
                <a:cxn ang="0">
                  <a:pos x="T2" y="T3"/>
                </a:cxn>
                <a:cxn ang="0">
                  <a:pos x="T4" y="T5"/>
                </a:cxn>
                <a:cxn ang="0">
                  <a:pos x="T6" y="T7"/>
                </a:cxn>
                <a:cxn ang="0">
                  <a:pos x="T8" y="T9"/>
                </a:cxn>
              </a:cxnLst>
              <a:rect l="0" t="0" r="r" b="b"/>
              <a:pathLst>
                <a:path w="68" h="6">
                  <a:moveTo>
                    <a:pt x="66" y="1"/>
                  </a:moveTo>
                  <a:cubicBezTo>
                    <a:pt x="44" y="1"/>
                    <a:pt x="22" y="0"/>
                    <a:pt x="0" y="2"/>
                  </a:cubicBezTo>
                  <a:cubicBezTo>
                    <a:pt x="0" y="2"/>
                    <a:pt x="0" y="3"/>
                    <a:pt x="0" y="3"/>
                  </a:cubicBezTo>
                  <a:cubicBezTo>
                    <a:pt x="21" y="6"/>
                    <a:pt x="44" y="5"/>
                    <a:pt x="66" y="4"/>
                  </a:cubicBezTo>
                  <a:cubicBezTo>
                    <a:pt x="68" y="4"/>
                    <a:pt x="68" y="1"/>
                    <a:pt x="6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0"/>
            <p:cNvSpPr/>
            <p:nvPr/>
          </p:nvSpPr>
          <p:spPr bwMode="auto">
            <a:xfrm>
              <a:off x="4790" y="4225"/>
              <a:ext cx="238" cy="22"/>
            </a:xfrm>
            <a:custGeom>
              <a:avLst/>
              <a:gdLst>
                <a:gd name="T0" fmla="*/ 86 w 88"/>
                <a:gd name="T1" fmla="*/ 1 h 8"/>
                <a:gd name="T2" fmla="*/ 1 w 88"/>
                <a:gd name="T3" fmla="*/ 1 h 8"/>
                <a:gd name="T4" fmla="*/ 1 w 88"/>
                <a:gd name="T5" fmla="*/ 2 h 8"/>
                <a:gd name="T6" fmla="*/ 86 w 88"/>
                <a:gd name="T7" fmla="*/ 4 h 8"/>
                <a:gd name="T8" fmla="*/ 86 w 88"/>
                <a:gd name="T9" fmla="*/ 1 h 8"/>
              </a:gdLst>
              <a:ahLst/>
              <a:cxnLst>
                <a:cxn ang="0">
                  <a:pos x="T0" y="T1"/>
                </a:cxn>
                <a:cxn ang="0">
                  <a:pos x="T2" y="T3"/>
                </a:cxn>
                <a:cxn ang="0">
                  <a:pos x="T4" y="T5"/>
                </a:cxn>
                <a:cxn ang="0">
                  <a:pos x="T6" y="T7"/>
                </a:cxn>
                <a:cxn ang="0">
                  <a:pos x="T8" y="T9"/>
                </a:cxn>
              </a:cxnLst>
              <a:rect l="0" t="0" r="r" b="b"/>
              <a:pathLst>
                <a:path w="88" h="8">
                  <a:moveTo>
                    <a:pt x="86" y="1"/>
                  </a:moveTo>
                  <a:cubicBezTo>
                    <a:pt x="58" y="2"/>
                    <a:pt x="30" y="3"/>
                    <a:pt x="1" y="1"/>
                  </a:cubicBezTo>
                  <a:cubicBezTo>
                    <a:pt x="0" y="0"/>
                    <a:pt x="0" y="2"/>
                    <a:pt x="1" y="2"/>
                  </a:cubicBezTo>
                  <a:cubicBezTo>
                    <a:pt x="29" y="5"/>
                    <a:pt x="58" y="8"/>
                    <a:pt x="86" y="4"/>
                  </a:cubicBezTo>
                  <a:cubicBezTo>
                    <a:pt x="88" y="4"/>
                    <a:pt x="88" y="1"/>
                    <a:pt x="8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1"/>
            <p:cNvSpPr/>
            <p:nvPr/>
          </p:nvSpPr>
          <p:spPr bwMode="auto">
            <a:xfrm>
              <a:off x="4793" y="4173"/>
              <a:ext cx="222" cy="16"/>
            </a:xfrm>
            <a:custGeom>
              <a:avLst/>
              <a:gdLst>
                <a:gd name="T0" fmla="*/ 80 w 82"/>
                <a:gd name="T1" fmla="*/ 1 h 6"/>
                <a:gd name="T2" fmla="*/ 1 w 82"/>
                <a:gd name="T3" fmla="*/ 2 h 6"/>
                <a:gd name="T4" fmla="*/ 1 w 82"/>
                <a:gd name="T5" fmla="*/ 4 h 6"/>
                <a:gd name="T6" fmla="*/ 80 w 82"/>
                <a:gd name="T7" fmla="*/ 4 h 6"/>
                <a:gd name="T8" fmla="*/ 80 w 82"/>
                <a:gd name="T9" fmla="*/ 1 h 6"/>
              </a:gdLst>
              <a:ahLst/>
              <a:cxnLst>
                <a:cxn ang="0">
                  <a:pos x="T0" y="T1"/>
                </a:cxn>
                <a:cxn ang="0">
                  <a:pos x="T2" y="T3"/>
                </a:cxn>
                <a:cxn ang="0">
                  <a:pos x="T4" y="T5"/>
                </a:cxn>
                <a:cxn ang="0">
                  <a:pos x="T6" y="T7"/>
                </a:cxn>
                <a:cxn ang="0">
                  <a:pos x="T8" y="T9"/>
                </a:cxn>
              </a:cxnLst>
              <a:rect l="0" t="0" r="r" b="b"/>
              <a:pathLst>
                <a:path w="82" h="6">
                  <a:moveTo>
                    <a:pt x="80" y="1"/>
                  </a:moveTo>
                  <a:cubicBezTo>
                    <a:pt x="54" y="0"/>
                    <a:pt x="27" y="1"/>
                    <a:pt x="1" y="2"/>
                  </a:cubicBezTo>
                  <a:cubicBezTo>
                    <a:pt x="0" y="2"/>
                    <a:pt x="0" y="4"/>
                    <a:pt x="1" y="4"/>
                  </a:cubicBezTo>
                  <a:cubicBezTo>
                    <a:pt x="27" y="4"/>
                    <a:pt x="54" y="6"/>
                    <a:pt x="80" y="4"/>
                  </a:cubicBezTo>
                  <a:cubicBezTo>
                    <a:pt x="82" y="4"/>
                    <a:pt x="82" y="1"/>
                    <a:pt x="8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2"/>
            <p:cNvSpPr/>
            <p:nvPr/>
          </p:nvSpPr>
          <p:spPr bwMode="auto">
            <a:xfrm>
              <a:off x="4793" y="4127"/>
              <a:ext cx="227" cy="14"/>
            </a:xfrm>
            <a:custGeom>
              <a:avLst/>
              <a:gdLst>
                <a:gd name="T0" fmla="*/ 81 w 84"/>
                <a:gd name="T1" fmla="*/ 0 h 5"/>
                <a:gd name="T2" fmla="*/ 1 w 84"/>
                <a:gd name="T3" fmla="*/ 2 h 5"/>
                <a:gd name="T4" fmla="*/ 1 w 84"/>
                <a:gd name="T5" fmla="*/ 3 h 5"/>
                <a:gd name="T6" fmla="*/ 81 w 84"/>
                <a:gd name="T7" fmla="*/ 3 h 5"/>
                <a:gd name="T8" fmla="*/ 81 w 84"/>
                <a:gd name="T9" fmla="*/ 0 h 5"/>
              </a:gdLst>
              <a:ahLst/>
              <a:cxnLst>
                <a:cxn ang="0">
                  <a:pos x="T0" y="T1"/>
                </a:cxn>
                <a:cxn ang="0">
                  <a:pos x="T2" y="T3"/>
                </a:cxn>
                <a:cxn ang="0">
                  <a:pos x="T4" y="T5"/>
                </a:cxn>
                <a:cxn ang="0">
                  <a:pos x="T6" y="T7"/>
                </a:cxn>
                <a:cxn ang="0">
                  <a:pos x="T8" y="T9"/>
                </a:cxn>
              </a:cxnLst>
              <a:rect l="0" t="0" r="r" b="b"/>
              <a:pathLst>
                <a:path w="84" h="5">
                  <a:moveTo>
                    <a:pt x="81" y="0"/>
                  </a:moveTo>
                  <a:cubicBezTo>
                    <a:pt x="55" y="1"/>
                    <a:pt x="28" y="1"/>
                    <a:pt x="1" y="2"/>
                  </a:cubicBezTo>
                  <a:cubicBezTo>
                    <a:pt x="0" y="2"/>
                    <a:pt x="0" y="3"/>
                    <a:pt x="1" y="3"/>
                  </a:cubicBezTo>
                  <a:cubicBezTo>
                    <a:pt x="28" y="5"/>
                    <a:pt x="55" y="5"/>
                    <a:pt x="81" y="3"/>
                  </a:cubicBezTo>
                  <a:cubicBezTo>
                    <a:pt x="84" y="3"/>
                    <a:pt x="84" y="0"/>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3"/>
            <p:cNvSpPr/>
            <p:nvPr/>
          </p:nvSpPr>
          <p:spPr bwMode="auto">
            <a:xfrm>
              <a:off x="4801" y="4081"/>
              <a:ext cx="214" cy="22"/>
            </a:xfrm>
            <a:custGeom>
              <a:avLst/>
              <a:gdLst>
                <a:gd name="T0" fmla="*/ 77 w 79"/>
                <a:gd name="T1" fmla="*/ 5 h 8"/>
                <a:gd name="T2" fmla="*/ 1 w 79"/>
                <a:gd name="T3" fmla="*/ 0 h 8"/>
                <a:gd name="T4" fmla="*/ 1 w 79"/>
                <a:gd name="T5" fmla="*/ 2 h 8"/>
                <a:gd name="T6" fmla="*/ 77 w 79"/>
                <a:gd name="T7" fmla="*/ 8 h 8"/>
                <a:gd name="T8" fmla="*/ 77 w 79"/>
                <a:gd name="T9" fmla="*/ 5 h 8"/>
              </a:gdLst>
              <a:ahLst/>
              <a:cxnLst>
                <a:cxn ang="0">
                  <a:pos x="T0" y="T1"/>
                </a:cxn>
                <a:cxn ang="0">
                  <a:pos x="T2" y="T3"/>
                </a:cxn>
                <a:cxn ang="0">
                  <a:pos x="T4" y="T5"/>
                </a:cxn>
                <a:cxn ang="0">
                  <a:pos x="T6" y="T7"/>
                </a:cxn>
                <a:cxn ang="0">
                  <a:pos x="T8" y="T9"/>
                </a:cxn>
              </a:cxnLst>
              <a:rect l="0" t="0" r="r" b="b"/>
              <a:pathLst>
                <a:path w="79" h="8">
                  <a:moveTo>
                    <a:pt x="77" y="5"/>
                  </a:moveTo>
                  <a:cubicBezTo>
                    <a:pt x="52" y="2"/>
                    <a:pt x="26" y="1"/>
                    <a:pt x="1" y="0"/>
                  </a:cubicBezTo>
                  <a:cubicBezTo>
                    <a:pt x="0" y="0"/>
                    <a:pt x="0" y="2"/>
                    <a:pt x="1" y="2"/>
                  </a:cubicBezTo>
                  <a:cubicBezTo>
                    <a:pt x="26" y="4"/>
                    <a:pt x="52" y="7"/>
                    <a:pt x="77" y="8"/>
                  </a:cubicBezTo>
                  <a:cubicBezTo>
                    <a:pt x="79" y="8"/>
                    <a:pt x="79" y="5"/>
                    <a:pt x="7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4"/>
            <p:cNvSpPr/>
            <p:nvPr/>
          </p:nvSpPr>
          <p:spPr bwMode="auto">
            <a:xfrm>
              <a:off x="3428" y="4233"/>
              <a:ext cx="173" cy="19"/>
            </a:xfrm>
            <a:custGeom>
              <a:avLst/>
              <a:gdLst>
                <a:gd name="T0" fmla="*/ 62 w 64"/>
                <a:gd name="T1" fmla="*/ 1 h 7"/>
                <a:gd name="T2" fmla="*/ 1 w 64"/>
                <a:gd name="T3" fmla="*/ 4 h 7"/>
                <a:gd name="T4" fmla="*/ 1 w 64"/>
                <a:gd name="T5" fmla="*/ 6 h 7"/>
                <a:gd name="T6" fmla="*/ 63 w 64"/>
                <a:gd name="T7" fmla="*/ 3 h 7"/>
                <a:gd name="T8" fmla="*/ 62 w 64"/>
                <a:gd name="T9" fmla="*/ 1 h 7"/>
              </a:gdLst>
              <a:ahLst/>
              <a:cxnLst>
                <a:cxn ang="0">
                  <a:pos x="T0" y="T1"/>
                </a:cxn>
                <a:cxn ang="0">
                  <a:pos x="T2" y="T3"/>
                </a:cxn>
                <a:cxn ang="0">
                  <a:pos x="T4" y="T5"/>
                </a:cxn>
                <a:cxn ang="0">
                  <a:pos x="T6" y="T7"/>
                </a:cxn>
                <a:cxn ang="0">
                  <a:pos x="T8" y="T9"/>
                </a:cxn>
              </a:cxnLst>
              <a:rect l="0" t="0" r="r" b="b"/>
              <a:pathLst>
                <a:path w="64" h="7">
                  <a:moveTo>
                    <a:pt x="62" y="1"/>
                  </a:moveTo>
                  <a:cubicBezTo>
                    <a:pt x="42" y="0"/>
                    <a:pt x="21" y="3"/>
                    <a:pt x="1" y="4"/>
                  </a:cubicBezTo>
                  <a:cubicBezTo>
                    <a:pt x="0" y="4"/>
                    <a:pt x="0" y="6"/>
                    <a:pt x="1" y="6"/>
                  </a:cubicBezTo>
                  <a:cubicBezTo>
                    <a:pt x="21" y="6"/>
                    <a:pt x="43" y="7"/>
                    <a:pt x="63" y="3"/>
                  </a:cubicBezTo>
                  <a:cubicBezTo>
                    <a:pt x="64" y="3"/>
                    <a:pt x="64" y="1"/>
                    <a:pt x="6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5"/>
            <p:cNvSpPr/>
            <p:nvPr/>
          </p:nvSpPr>
          <p:spPr bwMode="auto">
            <a:xfrm>
              <a:off x="3425" y="4181"/>
              <a:ext cx="179" cy="19"/>
            </a:xfrm>
            <a:custGeom>
              <a:avLst/>
              <a:gdLst>
                <a:gd name="T0" fmla="*/ 63 w 66"/>
                <a:gd name="T1" fmla="*/ 0 h 7"/>
                <a:gd name="T2" fmla="*/ 1 w 66"/>
                <a:gd name="T3" fmla="*/ 4 h 7"/>
                <a:gd name="T4" fmla="*/ 1 w 66"/>
                <a:gd name="T5" fmla="*/ 6 h 7"/>
                <a:gd name="T6" fmla="*/ 64 w 66"/>
                <a:gd name="T7" fmla="*/ 3 h 7"/>
                <a:gd name="T8" fmla="*/ 63 w 66"/>
                <a:gd name="T9" fmla="*/ 0 h 7"/>
              </a:gdLst>
              <a:ahLst/>
              <a:cxnLst>
                <a:cxn ang="0">
                  <a:pos x="T0" y="T1"/>
                </a:cxn>
                <a:cxn ang="0">
                  <a:pos x="T2" y="T3"/>
                </a:cxn>
                <a:cxn ang="0">
                  <a:pos x="T4" y="T5"/>
                </a:cxn>
                <a:cxn ang="0">
                  <a:pos x="T6" y="T7"/>
                </a:cxn>
                <a:cxn ang="0">
                  <a:pos x="T8" y="T9"/>
                </a:cxn>
              </a:cxnLst>
              <a:rect l="0" t="0" r="r" b="b"/>
              <a:pathLst>
                <a:path w="66" h="7">
                  <a:moveTo>
                    <a:pt x="63" y="0"/>
                  </a:moveTo>
                  <a:cubicBezTo>
                    <a:pt x="42" y="3"/>
                    <a:pt x="22" y="5"/>
                    <a:pt x="1" y="4"/>
                  </a:cubicBezTo>
                  <a:cubicBezTo>
                    <a:pt x="0" y="4"/>
                    <a:pt x="0" y="6"/>
                    <a:pt x="1" y="6"/>
                  </a:cubicBezTo>
                  <a:cubicBezTo>
                    <a:pt x="22" y="7"/>
                    <a:pt x="43" y="6"/>
                    <a:pt x="64" y="3"/>
                  </a:cubicBezTo>
                  <a:cubicBezTo>
                    <a:pt x="66" y="2"/>
                    <a:pt x="65"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6"/>
            <p:cNvSpPr/>
            <p:nvPr/>
          </p:nvSpPr>
          <p:spPr bwMode="auto">
            <a:xfrm>
              <a:off x="3433" y="4116"/>
              <a:ext cx="179" cy="16"/>
            </a:xfrm>
            <a:custGeom>
              <a:avLst/>
              <a:gdLst>
                <a:gd name="T0" fmla="*/ 64 w 66"/>
                <a:gd name="T1" fmla="*/ 0 h 6"/>
                <a:gd name="T2" fmla="*/ 2 w 66"/>
                <a:gd name="T3" fmla="*/ 4 h 6"/>
                <a:gd name="T4" fmla="*/ 2 w 66"/>
                <a:gd name="T5" fmla="*/ 6 h 6"/>
                <a:gd name="T6" fmla="*/ 65 w 66"/>
                <a:gd name="T7" fmla="*/ 2 h 6"/>
                <a:gd name="T8" fmla="*/ 64 w 66"/>
                <a:gd name="T9" fmla="*/ 0 h 6"/>
              </a:gdLst>
              <a:ahLst/>
              <a:cxnLst>
                <a:cxn ang="0">
                  <a:pos x="T0" y="T1"/>
                </a:cxn>
                <a:cxn ang="0">
                  <a:pos x="T2" y="T3"/>
                </a:cxn>
                <a:cxn ang="0">
                  <a:pos x="T4" y="T5"/>
                </a:cxn>
                <a:cxn ang="0">
                  <a:pos x="T6" y="T7"/>
                </a:cxn>
                <a:cxn ang="0">
                  <a:pos x="T8" y="T9"/>
                </a:cxn>
              </a:cxnLst>
              <a:rect l="0" t="0" r="r" b="b"/>
              <a:pathLst>
                <a:path w="66" h="6">
                  <a:moveTo>
                    <a:pt x="64" y="0"/>
                  </a:moveTo>
                  <a:cubicBezTo>
                    <a:pt x="43" y="0"/>
                    <a:pt x="22" y="2"/>
                    <a:pt x="2" y="4"/>
                  </a:cubicBezTo>
                  <a:cubicBezTo>
                    <a:pt x="0" y="4"/>
                    <a:pt x="0" y="6"/>
                    <a:pt x="2" y="6"/>
                  </a:cubicBezTo>
                  <a:cubicBezTo>
                    <a:pt x="23" y="5"/>
                    <a:pt x="44" y="5"/>
                    <a:pt x="65" y="2"/>
                  </a:cubicBezTo>
                  <a:cubicBezTo>
                    <a:pt x="66" y="2"/>
                    <a:pt x="66" y="0"/>
                    <a:pt x="6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7"/>
            <p:cNvSpPr/>
            <p:nvPr/>
          </p:nvSpPr>
          <p:spPr bwMode="auto">
            <a:xfrm>
              <a:off x="3428" y="4048"/>
              <a:ext cx="184" cy="16"/>
            </a:xfrm>
            <a:custGeom>
              <a:avLst/>
              <a:gdLst>
                <a:gd name="T0" fmla="*/ 66 w 68"/>
                <a:gd name="T1" fmla="*/ 0 h 6"/>
                <a:gd name="T2" fmla="*/ 1 w 68"/>
                <a:gd name="T3" fmla="*/ 4 h 6"/>
                <a:gd name="T4" fmla="*/ 1 w 68"/>
                <a:gd name="T5" fmla="*/ 6 h 6"/>
                <a:gd name="T6" fmla="*/ 67 w 68"/>
                <a:gd name="T7" fmla="*/ 3 h 6"/>
                <a:gd name="T8" fmla="*/ 66 w 68"/>
                <a:gd name="T9" fmla="*/ 0 h 6"/>
              </a:gdLst>
              <a:ahLst/>
              <a:cxnLst>
                <a:cxn ang="0">
                  <a:pos x="T0" y="T1"/>
                </a:cxn>
                <a:cxn ang="0">
                  <a:pos x="T2" y="T3"/>
                </a:cxn>
                <a:cxn ang="0">
                  <a:pos x="T4" y="T5"/>
                </a:cxn>
                <a:cxn ang="0">
                  <a:pos x="T6" y="T7"/>
                </a:cxn>
                <a:cxn ang="0">
                  <a:pos x="T8" y="T9"/>
                </a:cxn>
              </a:cxnLst>
              <a:rect l="0" t="0" r="r" b="b"/>
              <a:pathLst>
                <a:path w="68" h="6">
                  <a:moveTo>
                    <a:pt x="66" y="0"/>
                  </a:moveTo>
                  <a:cubicBezTo>
                    <a:pt x="45" y="1"/>
                    <a:pt x="23" y="3"/>
                    <a:pt x="1" y="4"/>
                  </a:cubicBezTo>
                  <a:cubicBezTo>
                    <a:pt x="0" y="4"/>
                    <a:pt x="0" y="6"/>
                    <a:pt x="1" y="6"/>
                  </a:cubicBezTo>
                  <a:cubicBezTo>
                    <a:pt x="23" y="6"/>
                    <a:pt x="45" y="6"/>
                    <a:pt x="67" y="3"/>
                  </a:cubicBezTo>
                  <a:cubicBezTo>
                    <a:pt x="68" y="3"/>
                    <a:pt x="68"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8"/>
            <p:cNvSpPr/>
            <p:nvPr/>
          </p:nvSpPr>
          <p:spPr bwMode="auto">
            <a:xfrm>
              <a:off x="3422" y="3983"/>
              <a:ext cx="192" cy="22"/>
            </a:xfrm>
            <a:custGeom>
              <a:avLst/>
              <a:gdLst>
                <a:gd name="T0" fmla="*/ 70 w 71"/>
                <a:gd name="T1" fmla="*/ 1 h 8"/>
                <a:gd name="T2" fmla="*/ 2 w 71"/>
                <a:gd name="T3" fmla="*/ 6 h 8"/>
                <a:gd name="T4" fmla="*/ 2 w 71"/>
                <a:gd name="T5" fmla="*/ 8 h 8"/>
                <a:gd name="T6" fmla="*/ 70 w 71"/>
                <a:gd name="T7" fmla="*/ 3 h 8"/>
                <a:gd name="T8" fmla="*/ 70 w 71"/>
                <a:gd name="T9" fmla="*/ 1 h 8"/>
              </a:gdLst>
              <a:ahLst/>
              <a:cxnLst>
                <a:cxn ang="0">
                  <a:pos x="T0" y="T1"/>
                </a:cxn>
                <a:cxn ang="0">
                  <a:pos x="T2" y="T3"/>
                </a:cxn>
                <a:cxn ang="0">
                  <a:pos x="T4" y="T5"/>
                </a:cxn>
                <a:cxn ang="0">
                  <a:pos x="T6" y="T7"/>
                </a:cxn>
                <a:cxn ang="0">
                  <a:pos x="T8" y="T9"/>
                </a:cxn>
              </a:cxnLst>
              <a:rect l="0" t="0" r="r" b="b"/>
              <a:pathLst>
                <a:path w="71" h="8">
                  <a:moveTo>
                    <a:pt x="70" y="1"/>
                  </a:moveTo>
                  <a:cubicBezTo>
                    <a:pt x="47" y="0"/>
                    <a:pt x="24" y="4"/>
                    <a:pt x="2" y="6"/>
                  </a:cubicBezTo>
                  <a:cubicBezTo>
                    <a:pt x="0" y="6"/>
                    <a:pt x="0" y="8"/>
                    <a:pt x="2" y="8"/>
                  </a:cubicBezTo>
                  <a:cubicBezTo>
                    <a:pt x="24" y="7"/>
                    <a:pt x="48" y="7"/>
                    <a:pt x="70" y="3"/>
                  </a:cubicBezTo>
                  <a:cubicBezTo>
                    <a:pt x="71" y="3"/>
                    <a:pt x="71" y="1"/>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9"/>
            <p:cNvSpPr/>
            <p:nvPr/>
          </p:nvSpPr>
          <p:spPr bwMode="auto">
            <a:xfrm>
              <a:off x="3417" y="3907"/>
              <a:ext cx="184" cy="13"/>
            </a:xfrm>
            <a:custGeom>
              <a:avLst/>
              <a:gdLst>
                <a:gd name="T0" fmla="*/ 66 w 68"/>
                <a:gd name="T1" fmla="*/ 0 h 5"/>
                <a:gd name="T2" fmla="*/ 1 w 68"/>
                <a:gd name="T3" fmla="*/ 0 h 5"/>
                <a:gd name="T4" fmla="*/ 1 w 68"/>
                <a:gd name="T5" fmla="*/ 2 h 5"/>
                <a:gd name="T6" fmla="*/ 66 w 68"/>
                <a:gd name="T7" fmla="*/ 3 h 5"/>
                <a:gd name="T8" fmla="*/ 66 w 68"/>
                <a:gd name="T9" fmla="*/ 0 h 5"/>
              </a:gdLst>
              <a:ahLst/>
              <a:cxnLst>
                <a:cxn ang="0">
                  <a:pos x="T0" y="T1"/>
                </a:cxn>
                <a:cxn ang="0">
                  <a:pos x="T2" y="T3"/>
                </a:cxn>
                <a:cxn ang="0">
                  <a:pos x="T4" y="T5"/>
                </a:cxn>
                <a:cxn ang="0">
                  <a:pos x="T6" y="T7"/>
                </a:cxn>
                <a:cxn ang="0">
                  <a:pos x="T8" y="T9"/>
                </a:cxn>
              </a:cxnLst>
              <a:rect l="0" t="0" r="r" b="b"/>
              <a:pathLst>
                <a:path w="68" h="5">
                  <a:moveTo>
                    <a:pt x="66" y="0"/>
                  </a:moveTo>
                  <a:cubicBezTo>
                    <a:pt x="45" y="0"/>
                    <a:pt x="23" y="1"/>
                    <a:pt x="1" y="0"/>
                  </a:cubicBezTo>
                  <a:cubicBezTo>
                    <a:pt x="0" y="0"/>
                    <a:pt x="0" y="2"/>
                    <a:pt x="1" y="2"/>
                  </a:cubicBezTo>
                  <a:cubicBezTo>
                    <a:pt x="23" y="4"/>
                    <a:pt x="45" y="5"/>
                    <a:pt x="66" y="3"/>
                  </a:cubicBezTo>
                  <a:cubicBezTo>
                    <a:pt x="68" y="3"/>
                    <a:pt x="68"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0"/>
            <p:cNvSpPr/>
            <p:nvPr/>
          </p:nvSpPr>
          <p:spPr bwMode="auto">
            <a:xfrm>
              <a:off x="3398" y="3834"/>
              <a:ext cx="468" cy="24"/>
            </a:xfrm>
            <a:custGeom>
              <a:avLst/>
              <a:gdLst>
                <a:gd name="T0" fmla="*/ 171 w 173"/>
                <a:gd name="T1" fmla="*/ 4 h 9"/>
                <a:gd name="T2" fmla="*/ 89 w 173"/>
                <a:gd name="T3" fmla="*/ 1 h 9"/>
                <a:gd name="T4" fmla="*/ 1 w 173"/>
                <a:gd name="T5" fmla="*/ 2 h 9"/>
                <a:gd name="T6" fmla="*/ 1 w 173"/>
                <a:gd name="T7" fmla="*/ 4 h 9"/>
                <a:gd name="T8" fmla="*/ 81 w 173"/>
                <a:gd name="T9" fmla="*/ 4 h 9"/>
                <a:gd name="T10" fmla="*/ 171 w 173"/>
                <a:gd name="T11" fmla="*/ 8 h 9"/>
                <a:gd name="T12" fmla="*/ 171 w 173"/>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73" h="9">
                  <a:moveTo>
                    <a:pt x="171" y="4"/>
                  </a:moveTo>
                  <a:cubicBezTo>
                    <a:pt x="143" y="1"/>
                    <a:pt x="116" y="0"/>
                    <a:pt x="89" y="1"/>
                  </a:cubicBezTo>
                  <a:cubicBezTo>
                    <a:pt x="60" y="1"/>
                    <a:pt x="30" y="7"/>
                    <a:pt x="1" y="2"/>
                  </a:cubicBezTo>
                  <a:cubicBezTo>
                    <a:pt x="0" y="2"/>
                    <a:pt x="0" y="4"/>
                    <a:pt x="1" y="4"/>
                  </a:cubicBezTo>
                  <a:cubicBezTo>
                    <a:pt x="27" y="9"/>
                    <a:pt x="54" y="5"/>
                    <a:pt x="81" y="4"/>
                  </a:cubicBezTo>
                  <a:cubicBezTo>
                    <a:pt x="111" y="4"/>
                    <a:pt x="141" y="6"/>
                    <a:pt x="171" y="8"/>
                  </a:cubicBezTo>
                  <a:cubicBezTo>
                    <a:pt x="173" y="8"/>
                    <a:pt x="173" y="4"/>
                    <a:pt x="17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1"/>
            <p:cNvSpPr/>
            <p:nvPr/>
          </p:nvSpPr>
          <p:spPr bwMode="auto">
            <a:xfrm>
              <a:off x="3649" y="3880"/>
              <a:ext cx="198" cy="24"/>
            </a:xfrm>
            <a:custGeom>
              <a:avLst/>
              <a:gdLst>
                <a:gd name="T0" fmla="*/ 71 w 73"/>
                <a:gd name="T1" fmla="*/ 2 h 9"/>
                <a:gd name="T2" fmla="*/ 1 w 73"/>
                <a:gd name="T3" fmla="*/ 8 h 9"/>
                <a:gd name="T4" fmla="*/ 2 w 73"/>
                <a:gd name="T5" fmla="*/ 9 h 9"/>
                <a:gd name="T6" fmla="*/ 71 w 73"/>
                <a:gd name="T7" fmla="*/ 4 h 9"/>
                <a:gd name="T8" fmla="*/ 71 w 73"/>
                <a:gd name="T9" fmla="*/ 2 h 9"/>
              </a:gdLst>
              <a:ahLst/>
              <a:cxnLst>
                <a:cxn ang="0">
                  <a:pos x="T0" y="T1"/>
                </a:cxn>
                <a:cxn ang="0">
                  <a:pos x="T2" y="T3"/>
                </a:cxn>
                <a:cxn ang="0">
                  <a:pos x="T4" y="T5"/>
                </a:cxn>
                <a:cxn ang="0">
                  <a:pos x="T6" y="T7"/>
                </a:cxn>
                <a:cxn ang="0">
                  <a:pos x="T8" y="T9"/>
                </a:cxn>
              </a:cxnLst>
              <a:rect l="0" t="0" r="r" b="b"/>
              <a:pathLst>
                <a:path w="73" h="9">
                  <a:moveTo>
                    <a:pt x="71" y="2"/>
                  </a:moveTo>
                  <a:cubicBezTo>
                    <a:pt x="48" y="0"/>
                    <a:pt x="24" y="4"/>
                    <a:pt x="1" y="8"/>
                  </a:cubicBezTo>
                  <a:cubicBezTo>
                    <a:pt x="0" y="8"/>
                    <a:pt x="1" y="9"/>
                    <a:pt x="2" y="9"/>
                  </a:cubicBezTo>
                  <a:cubicBezTo>
                    <a:pt x="25" y="7"/>
                    <a:pt x="48" y="8"/>
                    <a:pt x="71" y="4"/>
                  </a:cubicBezTo>
                  <a:cubicBezTo>
                    <a:pt x="73" y="4"/>
                    <a:pt x="72" y="2"/>
                    <a:pt x="7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2"/>
            <p:cNvSpPr/>
            <p:nvPr/>
          </p:nvSpPr>
          <p:spPr bwMode="auto">
            <a:xfrm>
              <a:off x="3403" y="3760"/>
              <a:ext cx="403" cy="16"/>
            </a:xfrm>
            <a:custGeom>
              <a:avLst/>
              <a:gdLst>
                <a:gd name="T0" fmla="*/ 147 w 149"/>
                <a:gd name="T1" fmla="*/ 3 h 6"/>
                <a:gd name="T2" fmla="*/ 1 w 149"/>
                <a:gd name="T3" fmla="*/ 0 h 6"/>
                <a:gd name="T4" fmla="*/ 1 w 149"/>
                <a:gd name="T5" fmla="*/ 2 h 6"/>
                <a:gd name="T6" fmla="*/ 147 w 149"/>
                <a:gd name="T7" fmla="*/ 6 h 6"/>
                <a:gd name="T8" fmla="*/ 147 w 149"/>
                <a:gd name="T9" fmla="*/ 3 h 6"/>
              </a:gdLst>
              <a:ahLst/>
              <a:cxnLst>
                <a:cxn ang="0">
                  <a:pos x="T0" y="T1"/>
                </a:cxn>
                <a:cxn ang="0">
                  <a:pos x="T2" y="T3"/>
                </a:cxn>
                <a:cxn ang="0">
                  <a:pos x="T4" y="T5"/>
                </a:cxn>
                <a:cxn ang="0">
                  <a:pos x="T6" y="T7"/>
                </a:cxn>
                <a:cxn ang="0">
                  <a:pos x="T8" y="T9"/>
                </a:cxn>
              </a:cxnLst>
              <a:rect l="0" t="0" r="r" b="b"/>
              <a:pathLst>
                <a:path w="149" h="6">
                  <a:moveTo>
                    <a:pt x="147" y="3"/>
                  </a:moveTo>
                  <a:cubicBezTo>
                    <a:pt x="98" y="1"/>
                    <a:pt x="50" y="1"/>
                    <a:pt x="1" y="0"/>
                  </a:cubicBezTo>
                  <a:cubicBezTo>
                    <a:pt x="0" y="0"/>
                    <a:pt x="0" y="2"/>
                    <a:pt x="1" y="2"/>
                  </a:cubicBezTo>
                  <a:cubicBezTo>
                    <a:pt x="50" y="4"/>
                    <a:pt x="98" y="6"/>
                    <a:pt x="147" y="6"/>
                  </a:cubicBezTo>
                  <a:cubicBezTo>
                    <a:pt x="149" y="6"/>
                    <a:pt x="149" y="3"/>
                    <a:pt x="14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3"/>
            <p:cNvSpPr/>
            <p:nvPr/>
          </p:nvSpPr>
          <p:spPr bwMode="auto">
            <a:xfrm>
              <a:off x="3344" y="3687"/>
              <a:ext cx="487" cy="22"/>
            </a:xfrm>
            <a:custGeom>
              <a:avLst/>
              <a:gdLst>
                <a:gd name="T0" fmla="*/ 177 w 180"/>
                <a:gd name="T1" fmla="*/ 0 h 8"/>
                <a:gd name="T2" fmla="*/ 1 w 180"/>
                <a:gd name="T3" fmla="*/ 1 h 8"/>
                <a:gd name="T4" fmla="*/ 1 w 180"/>
                <a:gd name="T5" fmla="*/ 3 h 8"/>
                <a:gd name="T6" fmla="*/ 177 w 180"/>
                <a:gd name="T7" fmla="*/ 4 h 8"/>
                <a:gd name="T8" fmla="*/ 177 w 180"/>
                <a:gd name="T9" fmla="*/ 0 h 8"/>
              </a:gdLst>
              <a:ahLst/>
              <a:cxnLst>
                <a:cxn ang="0">
                  <a:pos x="T0" y="T1"/>
                </a:cxn>
                <a:cxn ang="0">
                  <a:pos x="T2" y="T3"/>
                </a:cxn>
                <a:cxn ang="0">
                  <a:pos x="T4" y="T5"/>
                </a:cxn>
                <a:cxn ang="0">
                  <a:pos x="T6" y="T7"/>
                </a:cxn>
                <a:cxn ang="0">
                  <a:pos x="T8" y="T9"/>
                </a:cxn>
              </a:cxnLst>
              <a:rect l="0" t="0" r="r" b="b"/>
              <a:pathLst>
                <a:path w="180" h="8">
                  <a:moveTo>
                    <a:pt x="177" y="0"/>
                  </a:moveTo>
                  <a:cubicBezTo>
                    <a:pt x="118" y="2"/>
                    <a:pt x="60" y="3"/>
                    <a:pt x="1" y="1"/>
                  </a:cubicBezTo>
                  <a:cubicBezTo>
                    <a:pt x="0" y="1"/>
                    <a:pt x="0" y="3"/>
                    <a:pt x="1" y="3"/>
                  </a:cubicBezTo>
                  <a:cubicBezTo>
                    <a:pt x="60" y="7"/>
                    <a:pt x="119" y="8"/>
                    <a:pt x="177" y="4"/>
                  </a:cubicBezTo>
                  <a:cubicBezTo>
                    <a:pt x="179" y="4"/>
                    <a:pt x="180" y="0"/>
                    <a:pt x="1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4"/>
            <p:cNvSpPr/>
            <p:nvPr/>
          </p:nvSpPr>
          <p:spPr bwMode="auto">
            <a:xfrm>
              <a:off x="3368" y="3619"/>
              <a:ext cx="430" cy="24"/>
            </a:xfrm>
            <a:custGeom>
              <a:avLst/>
              <a:gdLst>
                <a:gd name="T0" fmla="*/ 156 w 159"/>
                <a:gd name="T1" fmla="*/ 4 h 9"/>
                <a:gd name="T2" fmla="*/ 2 w 159"/>
                <a:gd name="T3" fmla="*/ 5 h 9"/>
                <a:gd name="T4" fmla="*/ 2 w 159"/>
                <a:gd name="T5" fmla="*/ 7 h 9"/>
                <a:gd name="T6" fmla="*/ 156 w 159"/>
                <a:gd name="T7" fmla="*/ 8 h 9"/>
                <a:gd name="T8" fmla="*/ 156 w 159"/>
                <a:gd name="T9" fmla="*/ 4 h 9"/>
              </a:gdLst>
              <a:ahLst/>
              <a:cxnLst>
                <a:cxn ang="0">
                  <a:pos x="T0" y="T1"/>
                </a:cxn>
                <a:cxn ang="0">
                  <a:pos x="T2" y="T3"/>
                </a:cxn>
                <a:cxn ang="0">
                  <a:pos x="T4" y="T5"/>
                </a:cxn>
                <a:cxn ang="0">
                  <a:pos x="T6" y="T7"/>
                </a:cxn>
                <a:cxn ang="0">
                  <a:pos x="T8" y="T9"/>
                </a:cxn>
              </a:cxnLst>
              <a:rect l="0" t="0" r="r" b="b"/>
              <a:pathLst>
                <a:path w="159" h="9">
                  <a:moveTo>
                    <a:pt x="156" y="4"/>
                  </a:moveTo>
                  <a:cubicBezTo>
                    <a:pt x="105" y="0"/>
                    <a:pt x="53" y="3"/>
                    <a:pt x="2" y="5"/>
                  </a:cubicBezTo>
                  <a:cubicBezTo>
                    <a:pt x="0" y="5"/>
                    <a:pt x="0" y="7"/>
                    <a:pt x="2" y="7"/>
                  </a:cubicBezTo>
                  <a:cubicBezTo>
                    <a:pt x="53" y="7"/>
                    <a:pt x="105" y="9"/>
                    <a:pt x="156" y="8"/>
                  </a:cubicBezTo>
                  <a:cubicBezTo>
                    <a:pt x="159" y="8"/>
                    <a:pt x="158" y="4"/>
                    <a:pt x="15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5"/>
            <p:cNvSpPr/>
            <p:nvPr/>
          </p:nvSpPr>
          <p:spPr bwMode="auto">
            <a:xfrm>
              <a:off x="2263" y="4249"/>
              <a:ext cx="235" cy="22"/>
            </a:xfrm>
            <a:custGeom>
              <a:avLst/>
              <a:gdLst>
                <a:gd name="T0" fmla="*/ 86 w 87"/>
                <a:gd name="T1" fmla="*/ 3 h 8"/>
                <a:gd name="T2" fmla="*/ 49 w 87"/>
                <a:gd name="T3" fmla="*/ 3 h 8"/>
                <a:gd name="T4" fmla="*/ 1 w 87"/>
                <a:gd name="T5" fmla="*/ 4 h 8"/>
                <a:gd name="T6" fmla="*/ 1 w 87"/>
                <a:gd name="T7" fmla="*/ 6 h 8"/>
                <a:gd name="T8" fmla="*/ 49 w 87"/>
                <a:gd name="T9" fmla="*/ 6 h 8"/>
                <a:gd name="T10" fmla="*/ 86 w 87"/>
                <a:gd name="T11" fmla="*/ 5 h 8"/>
                <a:gd name="T12" fmla="*/ 86 w 8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87" h="8">
                  <a:moveTo>
                    <a:pt x="86" y="3"/>
                  </a:moveTo>
                  <a:cubicBezTo>
                    <a:pt x="75" y="0"/>
                    <a:pt x="61" y="3"/>
                    <a:pt x="49" y="3"/>
                  </a:cubicBezTo>
                  <a:cubicBezTo>
                    <a:pt x="33" y="3"/>
                    <a:pt x="17" y="3"/>
                    <a:pt x="1" y="4"/>
                  </a:cubicBezTo>
                  <a:cubicBezTo>
                    <a:pt x="0" y="4"/>
                    <a:pt x="0" y="6"/>
                    <a:pt x="1" y="6"/>
                  </a:cubicBezTo>
                  <a:cubicBezTo>
                    <a:pt x="17" y="6"/>
                    <a:pt x="33" y="6"/>
                    <a:pt x="49" y="6"/>
                  </a:cubicBezTo>
                  <a:cubicBezTo>
                    <a:pt x="61" y="6"/>
                    <a:pt x="75" y="8"/>
                    <a:pt x="86" y="5"/>
                  </a:cubicBezTo>
                  <a:cubicBezTo>
                    <a:pt x="87" y="5"/>
                    <a:pt x="87" y="3"/>
                    <a:pt x="8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2274" y="4214"/>
              <a:ext cx="221" cy="24"/>
            </a:xfrm>
            <a:custGeom>
              <a:avLst/>
              <a:gdLst>
                <a:gd name="T0" fmla="*/ 80 w 82"/>
                <a:gd name="T1" fmla="*/ 4 h 9"/>
                <a:gd name="T2" fmla="*/ 1 w 82"/>
                <a:gd name="T3" fmla="*/ 1 h 9"/>
                <a:gd name="T4" fmla="*/ 1 w 82"/>
                <a:gd name="T5" fmla="*/ 2 h 9"/>
                <a:gd name="T6" fmla="*/ 80 w 82"/>
                <a:gd name="T7" fmla="*/ 7 h 9"/>
                <a:gd name="T8" fmla="*/ 80 w 82"/>
                <a:gd name="T9" fmla="*/ 4 h 9"/>
              </a:gdLst>
              <a:ahLst/>
              <a:cxnLst>
                <a:cxn ang="0">
                  <a:pos x="T0" y="T1"/>
                </a:cxn>
                <a:cxn ang="0">
                  <a:pos x="T2" y="T3"/>
                </a:cxn>
                <a:cxn ang="0">
                  <a:pos x="T4" y="T5"/>
                </a:cxn>
                <a:cxn ang="0">
                  <a:pos x="T6" y="T7"/>
                </a:cxn>
                <a:cxn ang="0">
                  <a:pos x="T8" y="T9"/>
                </a:cxn>
              </a:cxnLst>
              <a:rect l="0" t="0" r="r" b="b"/>
              <a:pathLst>
                <a:path w="82" h="9">
                  <a:moveTo>
                    <a:pt x="80" y="4"/>
                  </a:moveTo>
                  <a:cubicBezTo>
                    <a:pt x="54" y="3"/>
                    <a:pt x="28" y="3"/>
                    <a:pt x="1" y="1"/>
                  </a:cubicBezTo>
                  <a:cubicBezTo>
                    <a:pt x="0" y="0"/>
                    <a:pt x="0" y="2"/>
                    <a:pt x="1" y="2"/>
                  </a:cubicBezTo>
                  <a:cubicBezTo>
                    <a:pt x="27" y="6"/>
                    <a:pt x="54" y="9"/>
                    <a:pt x="80" y="7"/>
                  </a:cubicBezTo>
                  <a:cubicBezTo>
                    <a:pt x="82" y="6"/>
                    <a:pt x="82" y="4"/>
                    <a:pt x="8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2265" y="4157"/>
              <a:ext cx="219" cy="16"/>
            </a:xfrm>
            <a:custGeom>
              <a:avLst/>
              <a:gdLst>
                <a:gd name="T0" fmla="*/ 79 w 81"/>
                <a:gd name="T1" fmla="*/ 0 h 6"/>
                <a:gd name="T2" fmla="*/ 2 w 81"/>
                <a:gd name="T3" fmla="*/ 1 h 6"/>
                <a:gd name="T4" fmla="*/ 2 w 81"/>
                <a:gd name="T5" fmla="*/ 3 h 6"/>
                <a:gd name="T6" fmla="*/ 79 w 81"/>
                <a:gd name="T7" fmla="*/ 3 h 6"/>
                <a:gd name="T8" fmla="*/ 79 w 81"/>
                <a:gd name="T9" fmla="*/ 0 h 6"/>
              </a:gdLst>
              <a:ahLst/>
              <a:cxnLst>
                <a:cxn ang="0">
                  <a:pos x="T0" y="T1"/>
                </a:cxn>
                <a:cxn ang="0">
                  <a:pos x="T2" y="T3"/>
                </a:cxn>
                <a:cxn ang="0">
                  <a:pos x="T4" y="T5"/>
                </a:cxn>
                <a:cxn ang="0">
                  <a:pos x="T6" y="T7"/>
                </a:cxn>
                <a:cxn ang="0">
                  <a:pos x="T8" y="T9"/>
                </a:cxn>
              </a:cxnLst>
              <a:rect l="0" t="0" r="r" b="b"/>
              <a:pathLst>
                <a:path w="81" h="6">
                  <a:moveTo>
                    <a:pt x="79" y="0"/>
                  </a:moveTo>
                  <a:cubicBezTo>
                    <a:pt x="53" y="2"/>
                    <a:pt x="28" y="3"/>
                    <a:pt x="2" y="1"/>
                  </a:cubicBezTo>
                  <a:cubicBezTo>
                    <a:pt x="0" y="1"/>
                    <a:pt x="0" y="3"/>
                    <a:pt x="2" y="3"/>
                  </a:cubicBezTo>
                  <a:cubicBezTo>
                    <a:pt x="27" y="6"/>
                    <a:pt x="53" y="6"/>
                    <a:pt x="79" y="3"/>
                  </a:cubicBezTo>
                  <a:cubicBezTo>
                    <a:pt x="81" y="3"/>
                    <a:pt x="81"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8"/>
            <p:cNvSpPr/>
            <p:nvPr/>
          </p:nvSpPr>
          <p:spPr bwMode="auto">
            <a:xfrm>
              <a:off x="2284" y="4108"/>
              <a:ext cx="200" cy="16"/>
            </a:xfrm>
            <a:custGeom>
              <a:avLst/>
              <a:gdLst>
                <a:gd name="T0" fmla="*/ 72 w 74"/>
                <a:gd name="T1" fmla="*/ 0 h 6"/>
                <a:gd name="T2" fmla="*/ 1 w 74"/>
                <a:gd name="T3" fmla="*/ 4 h 6"/>
                <a:gd name="T4" fmla="*/ 1 w 74"/>
                <a:gd name="T5" fmla="*/ 6 h 6"/>
                <a:gd name="T6" fmla="*/ 72 w 74"/>
                <a:gd name="T7" fmla="*/ 2 h 6"/>
                <a:gd name="T8" fmla="*/ 72 w 74"/>
                <a:gd name="T9" fmla="*/ 0 h 6"/>
              </a:gdLst>
              <a:ahLst/>
              <a:cxnLst>
                <a:cxn ang="0">
                  <a:pos x="T0" y="T1"/>
                </a:cxn>
                <a:cxn ang="0">
                  <a:pos x="T2" y="T3"/>
                </a:cxn>
                <a:cxn ang="0">
                  <a:pos x="T4" y="T5"/>
                </a:cxn>
                <a:cxn ang="0">
                  <a:pos x="T6" y="T7"/>
                </a:cxn>
                <a:cxn ang="0">
                  <a:pos x="T8" y="T9"/>
                </a:cxn>
              </a:cxnLst>
              <a:rect l="0" t="0" r="r" b="b"/>
              <a:pathLst>
                <a:path w="74" h="6">
                  <a:moveTo>
                    <a:pt x="72" y="0"/>
                  </a:moveTo>
                  <a:cubicBezTo>
                    <a:pt x="48" y="1"/>
                    <a:pt x="25" y="3"/>
                    <a:pt x="1" y="4"/>
                  </a:cubicBezTo>
                  <a:cubicBezTo>
                    <a:pt x="0" y="4"/>
                    <a:pt x="0" y="6"/>
                    <a:pt x="1" y="6"/>
                  </a:cubicBezTo>
                  <a:cubicBezTo>
                    <a:pt x="25" y="6"/>
                    <a:pt x="49" y="6"/>
                    <a:pt x="72" y="2"/>
                  </a:cubicBezTo>
                  <a:cubicBezTo>
                    <a:pt x="74" y="2"/>
                    <a:pt x="73"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2284" y="4054"/>
              <a:ext cx="184" cy="10"/>
            </a:xfrm>
            <a:custGeom>
              <a:avLst/>
              <a:gdLst>
                <a:gd name="T0" fmla="*/ 67 w 68"/>
                <a:gd name="T1" fmla="*/ 0 h 4"/>
                <a:gd name="T2" fmla="*/ 1 w 68"/>
                <a:gd name="T3" fmla="*/ 2 h 4"/>
                <a:gd name="T4" fmla="*/ 1 w 68"/>
                <a:gd name="T5" fmla="*/ 4 h 4"/>
                <a:gd name="T6" fmla="*/ 67 w 68"/>
                <a:gd name="T7" fmla="*/ 3 h 4"/>
                <a:gd name="T8" fmla="*/ 67 w 68"/>
                <a:gd name="T9" fmla="*/ 0 h 4"/>
              </a:gdLst>
              <a:ahLst/>
              <a:cxnLst>
                <a:cxn ang="0">
                  <a:pos x="T0" y="T1"/>
                </a:cxn>
                <a:cxn ang="0">
                  <a:pos x="T2" y="T3"/>
                </a:cxn>
                <a:cxn ang="0">
                  <a:pos x="T4" y="T5"/>
                </a:cxn>
                <a:cxn ang="0">
                  <a:pos x="T6" y="T7"/>
                </a:cxn>
                <a:cxn ang="0">
                  <a:pos x="T8" y="T9"/>
                </a:cxn>
              </a:cxnLst>
              <a:rect l="0" t="0" r="r" b="b"/>
              <a:pathLst>
                <a:path w="68" h="4">
                  <a:moveTo>
                    <a:pt x="67" y="0"/>
                  </a:moveTo>
                  <a:cubicBezTo>
                    <a:pt x="45" y="0"/>
                    <a:pt x="23" y="1"/>
                    <a:pt x="1" y="2"/>
                  </a:cubicBezTo>
                  <a:cubicBezTo>
                    <a:pt x="0" y="2"/>
                    <a:pt x="0" y="4"/>
                    <a:pt x="1" y="4"/>
                  </a:cubicBezTo>
                  <a:cubicBezTo>
                    <a:pt x="23" y="4"/>
                    <a:pt x="45" y="4"/>
                    <a:pt x="67" y="3"/>
                  </a:cubicBezTo>
                  <a:cubicBezTo>
                    <a:pt x="68" y="3"/>
                    <a:pt x="68"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2276" y="4005"/>
              <a:ext cx="176" cy="24"/>
            </a:xfrm>
            <a:custGeom>
              <a:avLst/>
              <a:gdLst>
                <a:gd name="T0" fmla="*/ 63 w 65"/>
                <a:gd name="T1" fmla="*/ 1 h 9"/>
                <a:gd name="T2" fmla="*/ 2 w 65"/>
                <a:gd name="T3" fmla="*/ 4 h 9"/>
                <a:gd name="T4" fmla="*/ 1 w 65"/>
                <a:gd name="T5" fmla="*/ 6 h 9"/>
                <a:gd name="T6" fmla="*/ 63 w 65"/>
                <a:gd name="T7" fmla="*/ 3 h 9"/>
                <a:gd name="T8" fmla="*/ 63 w 65"/>
                <a:gd name="T9" fmla="*/ 1 h 9"/>
              </a:gdLst>
              <a:ahLst/>
              <a:cxnLst>
                <a:cxn ang="0">
                  <a:pos x="T0" y="T1"/>
                </a:cxn>
                <a:cxn ang="0">
                  <a:pos x="T2" y="T3"/>
                </a:cxn>
                <a:cxn ang="0">
                  <a:pos x="T4" y="T5"/>
                </a:cxn>
                <a:cxn ang="0">
                  <a:pos x="T6" y="T7"/>
                </a:cxn>
                <a:cxn ang="0">
                  <a:pos x="T8" y="T9"/>
                </a:cxn>
              </a:cxnLst>
              <a:rect l="0" t="0" r="r" b="b"/>
              <a:pathLst>
                <a:path w="65" h="9">
                  <a:moveTo>
                    <a:pt x="63" y="1"/>
                  </a:moveTo>
                  <a:cubicBezTo>
                    <a:pt x="42" y="4"/>
                    <a:pt x="23" y="5"/>
                    <a:pt x="2" y="4"/>
                  </a:cubicBezTo>
                  <a:cubicBezTo>
                    <a:pt x="1" y="4"/>
                    <a:pt x="0" y="6"/>
                    <a:pt x="1" y="6"/>
                  </a:cubicBezTo>
                  <a:cubicBezTo>
                    <a:pt x="21" y="9"/>
                    <a:pt x="44" y="9"/>
                    <a:pt x="63" y="3"/>
                  </a:cubicBezTo>
                  <a:cubicBezTo>
                    <a:pt x="65" y="3"/>
                    <a:pt x="64" y="0"/>
                    <a:pt x="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1"/>
            <p:cNvSpPr/>
            <p:nvPr/>
          </p:nvSpPr>
          <p:spPr bwMode="auto">
            <a:xfrm>
              <a:off x="2260" y="3956"/>
              <a:ext cx="184" cy="19"/>
            </a:xfrm>
            <a:custGeom>
              <a:avLst/>
              <a:gdLst>
                <a:gd name="T0" fmla="*/ 66 w 68"/>
                <a:gd name="T1" fmla="*/ 0 h 7"/>
                <a:gd name="T2" fmla="*/ 1 w 68"/>
                <a:gd name="T3" fmla="*/ 5 h 7"/>
                <a:gd name="T4" fmla="*/ 1 w 68"/>
                <a:gd name="T5" fmla="*/ 6 h 7"/>
                <a:gd name="T6" fmla="*/ 67 w 68"/>
                <a:gd name="T7" fmla="*/ 2 h 7"/>
                <a:gd name="T8" fmla="*/ 66 w 68"/>
                <a:gd name="T9" fmla="*/ 0 h 7"/>
              </a:gdLst>
              <a:ahLst/>
              <a:cxnLst>
                <a:cxn ang="0">
                  <a:pos x="T0" y="T1"/>
                </a:cxn>
                <a:cxn ang="0">
                  <a:pos x="T2" y="T3"/>
                </a:cxn>
                <a:cxn ang="0">
                  <a:pos x="T4" y="T5"/>
                </a:cxn>
                <a:cxn ang="0">
                  <a:pos x="T6" y="T7"/>
                </a:cxn>
                <a:cxn ang="0">
                  <a:pos x="T8" y="T9"/>
                </a:cxn>
              </a:cxnLst>
              <a:rect l="0" t="0" r="r" b="b"/>
              <a:pathLst>
                <a:path w="68" h="7">
                  <a:moveTo>
                    <a:pt x="66" y="0"/>
                  </a:moveTo>
                  <a:cubicBezTo>
                    <a:pt x="45" y="1"/>
                    <a:pt x="23" y="3"/>
                    <a:pt x="1" y="5"/>
                  </a:cubicBezTo>
                  <a:cubicBezTo>
                    <a:pt x="0" y="5"/>
                    <a:pt x="0" y="6"/>
                    <a:pt x="1" y="6"/>
                  </a:cubicBezTo>
                  <a:cubicBezTo>
                    <a:pt x="23" y="7"/>
                    <a:pt x="45" y="6"/>
                    <a:pt x="67" y="2"/>
                  </a:cubicBezTo>
                  <a:cubicBezTo>
                    <a:pt x="68" y="2"/>
                    <a:pt x="67"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2"/>
            <p:cNvSpPr/>
            <p:nvPr/>
          </p:nvSpPr>
          <p:spPr bwMode="auto">
            <a:xfrm>
              <a:off x="2260" y="3904"/>
              <a:ext cx="173" cy="22"/>
            </a:xfrm>
            <a:custGeom>
              <a:avLst/>
              <a:gdLst>
                <a:gd name="T0" fmla="*/ 62 w 64"/>
                <a:gd name="T1" fmla="*/ 0 h 8"/>
                <a:gd name="T2" fmla="*/ 1 w 64"/>
                <a:gd name="T3" fmla="*/ 7 h 8"/>
                <a:gd name="T4" fmla="*/ 1 w 64"/>
                <a:gd name="T5" fmla="*/ 8 h 8"/>
                <a:gd name="T6" fmla="*/ 63 w 64"/>
                <a:gd name="T7" fmla="*/ 3 h 8"/>
                <a:gd name="T8" fmla="*/ 62 w 64"/>
                <a:gd name="T9" fmla="*/ 0 h 8"/>
              </a:gdLst>
              <a:ahLst/>
              <a:cxnLst>
                <a:cxn ang="0">
                  <a:pos x="T0" y="T1"/>
                </a:cxn>
                <a:cxn ang="0">
                  <a:pos x="T2" y="T3"/>
                </a:cxn>
                <a:cxn ang="0">
                  <a:pos x="T4" y="T5"/>
                </a:cxn>
                <a:cxn ang="0">
                  <a:pos x="T6" y="T7"/>
                </a:cxn>
                <a:cxn ang="0">
                  <a:pos x="T8" y="T9"/>
                </a:cxn>
              </a:cxnLst>
              <a:rect l="0" t="0" r="r" b="b"/>
              <a:pathLst>
                <a:path w="64" h="8">
                  <a:moveTo>
                    <a:pt x="62" y="0"/>
                  </a:moveTo>
                  <a:cubicBezTo>
                    <a:pt x="42" y="1"/>
                    <a:pt x="21" y="4"/>
                    <a:pt x="1" y="7"/>
                  </a:cubicBezTo>
                  <a:cubicBezTo>
                    <a:pt x="0" y="7"/>
                    <a:pt x="0" y="8"/>
                    <a:pt x="1" y="8"/>
                  </a:cubicBezTo>
                  <a:cubicBezTo>
                    <a:pt x="21" y="7"/>
                    <a:pt x="43" y="6"/>
                    <a:pt x="63" y="3"/>
                  </a:cubicBezTo>
                  <a:cubicBezTo>
                    <a:pt x="64" y="3"/>
                    <a:pt x="64"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3"/>
            <p:cNvSpPr/>
            <p:nvPr/>
          </p:nvSpPr>
          <p:spPr bwMode="auto">
            <a:xfrm>
              <a:off x="2252" y="3861"/>
              <a:ext cx="189" cy="21"/>
            </a:xfrm>
            <a:custGeom>
              <a:avLst/>
              <a:gdLst>
                <a:gd name="T0" fmla="*/ 68 w 70"/>
                <a:gd name="T1" fmla="*/ 0 h 8"/>
                <a:gd name="T2" fmla="*/ 1 w 70"/>
                <a:gd name="T3" fmla="*/ 6 h 8"/>
                <a:gd name="T4" fmla="*/ 1 w 70"/>
                <a:gd name="T5" fmla="*/ 8 h 8"/>
                <a:gd name="T6" fmla="*/ 68 w 70"/>
                <a:gd name="T7" fmla="*/ 3 h 8"/>
                <a:gd name="T8" fmla="*/ 68 w 70"/>
                <a:gd name="T9" fmla="*/ 0 h 8"/>
              </a:gdLst>
              <a:ahLst/>
              <a:cxnLst>
                <a:cxn ang="0">
                  <a:pos x="T0" y="T1"/>
                </a:cxn>
                <a:cxn ang="0">
                  <a:pos x="T2" y="T3"/>
                </a:cxn>
                <a:cxn ang="0">
                  <a:pos x="T4" y="T5"/>
                </a:cxn>
                <a:cxn ang="0">
                  <a:pos x="T6" y="T7"/>
                </a:cxn>
                <a:cxn ang="0">
                  <a:pos x="T8" y="T9"/>
                </a:cxn>
              </a:cxnLst>
              <a:rect l="0" t="0" r="r" b="b"/>
              <a:pathLst>
                <a:path w="70" h="8">
                  <a:moveTo>
                    <a:pt x="68" y="0"/>
                  </a:moveTo>
                  <a:cubicBezTo>
                    <a:pt x="46" y="2"/>
                    <a:pt x="24" y="5"/>
                    <a:pt x="1" y="6"/>
                  </a:cubicBezTo>
                  <a:cubicBezTo>
                    <a:pt x="0" y="6"/>
                    <a:pt x="0" y="8"/>
                    <a:pt x="1" y="8"/>
                  </a:cubicBezTo>
                  <a:cubicBezTo>
                    <a:pt x="24" y="8"/>
                    <a:pt x="46" y="7"/>
                    <a:pt x="68" y="3"/>
                  </a:cubicBezTo>
                  <a:cubicBezTo>
                    <a:pt x="70" y="2"/>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4"/>
            <p:cNvSpPr/>
            <p:nvPr/>
          </p:nvSpPr>
          <p:spPr bwMode="auto">
            <a:xfrm>
              <a:off x="2260" y="3812"/>
              <a:ext cx="181" cy="24"/>
            </a:xfrm>
            <a:custGeom>
              <a:avLst/>
              <a:gdLst>
                <a:gd name="T0" fmla="*/ 65 w 67"/>
                <a:gd name="T1" fmla="*/ 0 h 9"/>
                <a:gd name="T2" fmla="*/ 1 w 67"/>
                <a:gd name="T3" fmla="*/ 7 h 9"/>
                <a:gd name="T4" fmla="*/ 1 w 67"/>
                <a:gd name="T5" fmla="*/ 9 h 9"/>
                <a:gd name="T6" fmla="*/ 65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2"/>
                    <a:pt x="22" y="4"/>
                    <a:pt x="1" y="7"/>
                  </a:cubicBezTo>
                  <a:cubicBezTo>
                    <a:pt x="0" y="7"/>
                    <a:pt x="0" y="9"/>
                    <a:pt x="1" y="9"/>
                  </a:cubicBezTo>
                  <a:cubicBezTo>
                    <a:pt x="22" y="9"/>
                    <a:pt x="45" y="7"/>
                    <a:pt x="65" y="3"/>
                  </a:cubicBezTo>
                  <a:cubicBezTo>
                    <a:pt x="67" y="2"/>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5"/>
            <p:cNvSpPr/>
            <p:nvPr/>
          </p:nvSpPr>
          <p:spPr bwMode="auto">
            <a:xfrm>
              <a:off x="2263" y="3757"/>
              <a:ext cx="181" cy="25"/>
            </a:xfrm>
            <a:custGeom>
              <a:avLst/>
              <a:gdLst>
                <a:gd name="T0" fmla="*/ 65 w 67"/>
                <a:gd name="T1" fmla="*/ 0 h 9"/>
                <a:gd name="T2" fmla="*/ 1 w 67"/>
                <a:gd name="T3" fmla="*/ 7 h 9"/>
                <a:gd name="T4" fmla="*/ 1 w 67"/>
                <a:gd name="T5" fmla="*/ 9 h 9"/>
                <a:gd name="T6" fmla="*/ 66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1"/>
                    <a:pt x="22" y="3"/>
                    <a:pt x="1" y="7"/>
                  </a:cubicBezTo>
                  <a:cubicBezTo>
                    <a:pt x="0" y="7"/>
                    <a:pt x="1" y="9"/>
                    <a:pt x="1" y="9"/>
                  </a:cubicBezTo>
                  <a:cubicBezTo>
                    <a:pt x="22" y="8"/>
                    <a:pt x="45" y="6"/>
                    <a:pt x="66" y="3"/>
                  </a:cubicBezTo>
                  <a:cubicBezTo>
                    <a:pt x="67" y="3"/>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6"/>
            <p:cNvSpPr/>
            <p:nvPr/>
          </p:nvSpPr>
          <p:spPr bwMode="auto">
            <a:xfrm>
              <a:off x="2271" y="3717"/>
              <a:ext cx="170" cy="16"/>
            </a:xfrm>
            <a:custGeom>
              <a:avLst/>
              <a:gdLst>
                <a:gd name="T0" fmla="*/ 61 w 63"/>
                <a:gd name="T1" fmla="*/ 0 h 6"/>
                <a:gd name="T2" fmla="*/ 1 w 63"/>
                <a:gd name="T3" fmla="*/ 1 h 6"/>
                <a:gd name="T4" fmla="*/ 0 w 63"/>
                <a:gd name="T5" fmla="*/ 3 h 6"/>
                <a:gd name="T6" fmla="*/ 3 w 63"/>
                <a:gd name="T7" fmla="*/ 6 h 6"/>
                <a:gd name="T8" fmla="*/ 4 w 63"/>
                <a:gd name="T9" fmla="*/ 5 h 6"/>
                <a:gd name="T10" fmla="*/ 20 w 63"/>
                <a:gd name="T11" fmla="*/ 4 h 6"/>
                <a:gd name="T12" fmla="*/ 33 w 63"/>
                <a:gd name="T13" fmla="*/ 4 h 6"/>
                <a:gd name="T14" fmla="*/ 61 w 63"/>
                <a:gd name="T15" fmla="*/ 3 h 6"/>
                <a:gd name="T16" fmla="*/ 61 w 63"/>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
                  <a:moveTo>
                    <a:pt x="61" y="0"/>
                  </a:moveTo>
                  <a:cubicBezTo>
                    <a:pt x="41" y="0"/>
                    <a:pt x="21" y="2"/>
                    <a:pt x="1" y="1"/>
                  </a:cubicBezTo>
                  <a:cubicBezTo>
                    <a:pt x="0" y="1"/>
                    <a:pt x="0" y="2"/>
                    <a:pt x="0" y="3"/>
                  </a:cubicBezTo>
                  <a:cubicBezTo>
                    <a:pt x="1" y="5"/>
                    <a:pt x="1" y="5"/>
                    <a:pt x="3" y="6"/>
                  </a:cubicBezTo>
                  <a:cubicBezTo>
                    <a:pt x="4" y="6"/>
                    <a:pt x="5" y="5"/>
                    <a:pt x="4" y="5"/>
                  </a:cubicBezTo>
                  <a:cubicBezTo>
                    <a:pt x="6" y="6"/>
                    <a:pt x="17" y="4"/>
                    <a:pt x="20" y="4"/>
                  </a:cubicBezTo>
                  <a:cubicBezTo>
                    <a:pt x="24" y="4"/>
                    <a:pt x="29" y="4"/>
                    <a:pt x="33" y="4"/>
                  </a:cubicBezTo>
                  <a:cubicBezTo>
                    <a:pt x="43" y="4"/>
                    <a:pt x="52" y="4"/>
                    <a:pt x="61" y="3"/>
                  </a:cubicBezTo>
                  <a:cubicBezTo>
                    <a:pt x="63" y="2"/>
                    <a:pt x="63"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7"/>
            <p:cNvSpPr/>
            <p:nvPr/>
          </p:nvSpPr>
          <p:spPr bwMode="auto">
            <a:xfrm>
              <a:off x="2271" y="3657"/>
              <a:ext cx="181" cy="24"/>
            </a:xfrm>
            <a:custGeom>
              <a:avLst/>
              <a:gdLst>
                <a:gd name="T0" fmla="*/ 65 w 67"/>
                <a:gd name="T1" fmla="*/ 3 h 9"/>
                <a:gd name="T2" fmla="*/ 2 w 67"/>
                <a:gd name="T3" fmla="*/ 6 h 9"/>
                <a:gd name="T4" fmla="*/ 2 w 67"/>
                <a:gd name="T5" fmla="*/ 9 h 9"/>
                <a:gd name="T6" fmla="*/ 65 w 67"/>
                <a:gd name="T7" fmla="*/ 6 h 9"/>
                <a:gd name="T8" fmla="*/ 65 w 67"/>
                <a:gd name="T9" fmla="*/ 3 h 9"/>
              </a:gdLst>
              <a:ahLst/>
              <a:cxnLst>
                <a:cxn ang="0">
                  <a:pos x="T0" y="T1"/>
                </a:cxn>
                <a:cxn ang="0">
                  <a:pos x="T2" y="T3"/>
                </a:cxn>
                <a:cxn ang="0">
                  <a:pos x="T4" y="T5"/>
                </a:cxn>
                <a:cxn ang="0">
                  <a:pos x="T6" y="T7"/>
                </a:cxn>
                <a:cxn ang="0">
                  <a:pos x="T8" y="T9"/>
                </a:cxn>
              </a:cxnLst>
              <a:rect l="0" t="0" r="r" b="b"/>
              <a:pathLst>
                <a:path w="67" h="9">
                  <a:moveTo>
                    <a:pt x="65" y="3"/>
                  </a:moveTo>
                  <a:cubicBezTo>
                    <a:pt x="44" y="0"/>
                    <a:pt x="22" y="2"/>
                    <a:pt x="2" y="6"/>
                  </a:cubicBezTo>
                  <a:cubicBezTo>
                    <a:pt x="0" y="6"/>
                    <a:pt x="1" y="9"/>
                    <a:pt x="2" y="9"/>
                  </a:cubicBezTo>
                  <a:cubicBezTo>
                    <a:pt x="23" y="6"/>
                    <a:pt x="44" y="6"/>
                    <a:pt x="65" y="6"/>
                  </a:cubicBezTo>
                  <a:cubicBezTo>
                    <a:pt x="67" y="6"/>
                    <a:pt x="67" y="3"/>
                    <a:pt x="6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8"/>
            <p:cNvSpPr/>
            <p:nvPr/>
          </p:nvSpPr>
          <p:spPr bwMode="auto">
            <a:xfrm>
              <a:off x="1430" y="3426"/>
              <a:ext cx="322" cy="35"/>
            </a:xfrm>
            <a:custGeom>
              <a:avLst/>
              <a:gdLst>
                <a:gd name="T0" fmla="*/ 116 w 119"/>
                <a:gd name="T1" fmla="*/ 6 h 13"/>
                <a:gd name="T2" fmla="*/ 1 w 119"/>
                <a:gd name="T3" fmla="*/ 10 h 13"/>
                <a:gd name="T4" fmla="*/ 1 w 119"/>
                <a:gd name="T5" fmla="*/ 11 h 13"/>
                <a:gd name="T6" fmla="*/ 116 w 119"/>
                <a:gd name="T7" fmla="*/ 10 h 13"/>
                <a:gd name="T8" fmla="*/ 116 w 119"/>
                <a:gd name="T9" fmla="*/ 6 h 13"/>
              </a:gdLst>
              <a:ahLst/>
              <a:cxnLst>
                <a:cxn ang="0">
                  <a:pos x="T0" y="T1"/>
                </a:cxn>
                <a:cxn ang="0">
                  <a:pos x="T2" y="T3"/>
                </a:cxn>
                <a:cxn ang="0">
                  <a:pos x="T4" y="T5"/>
                </a:cxn>
                <a:cxn ang="0">
                  <a:pos x="T6" y="T7"/>
                </a:cxn>
                <a:cxn ang="0">
                  <a:pos x="T8" y="T9"/>
                </a:cxn>
              </a:cxnLst>
              <a:rect l="0" t="0" r="r" b="b"/>
              <a:pathLst>
                <a:path w="119" h="13">
                  <a:moveTo>
                    <a:pt x="116" y="6"/>
                  </a:moveTo>
                  <a:cubicBezTo>
                    <a:pt x="78" y="0"/>
                    <a:pt x="40" y="11"/>
                    <a:pt x="1" y="10"/>
                  </a:cubicBezTo>
                  <a:cubicBezTo>
                    <a:pt x="0" y="10"/>
                    <a:pt x="0" y="11"/>
                    <a:pt x="1" y="11"/>
                  </a:cubicBezTo>
                  <a:cubicBezTo>
                    <a:pt x="40" y="13"/>
                    <a:pt x="78" y="6"/>
                    <a:pt x="116" y="10"/>
                  </a:cubicBezTo>
                  <a:cubicBezTo>
                    <a:pt x="118" y="10"/>
                    <a:pt x="119" y="7"/>
                    <a:pt x="1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9"/>
            <p:cNvSpPr/>
            <p:nvPr/>
          </p:nvSpPr>
          <p:spPr bwMode="auto">
            <a:xfrm>
              <a:off x="1438" y="3478"/>
              <a:ext cx="325" cy="24"/>
            </a:xfrm>
            <a:custGeom>
              <a:avLst/>
              <a:gdLst>
                <a:gd name="T0" fmla="*/ 118 w 120"/>
                <a:gd name="T1" fmla="*/ 3 h 9"/>
                <a:gd name="T2" fmla="*/ 1 w 120"/>
                <a:gd name="T3" fmla="*/ 8 h 9"/>
                <a:gd name="T4" fmla="*/ 1 w 120"/>
                <a:gd name="T5" fmla="*/ 9 h 9"/>
                <a:gd name="T6" fmla="*/ 118 w 120"/>
                <a:gd name="T7" fmla="*/ 6 h 9"/>
                <a:gd name="T8" fmla="*/ 118 w 120"/>
                <a:gd name="T9" fmla="*/ 3 h 9"/>
              </a:gdLst>
              <a:ahLst/>
              <a:cxnLst>
                <a:cxn ang="0">
                  <a:pos x="T0" y="T1"/>
                </a:cxn>
                <a:cxn ang="0">
                  <a:pos x="T2" y="T3"/>
                </a:cxn>
                <a:cxn ang="0">
                  <a:pos x="T4" y="T5"/>
                </a:cxn>
                <a:cxn ang="0">
                  <a:pos x="T6" y="T7"/>
                </a:cxn>
                <a:cxn ang="0">
                  <a:pos x="T8" y="T9"/>
                </a:cxn>
              </a:cxnLst>
              <a:rect l="0" t="0" r="r" b="b"/>
              <a:pathLst>
                <a:path w="120" h="9">
                  <a:moveTo>
                    <a:pt x="118" y="3"/>
                  </a:moveTo>
                  <a:cubicBezTo>
                    <a:pt x="80" y="0"/>
                    <a:pt x="40" y="4"/>
                    <a:pt x="1" y="8"/>
                  </a:cubicBezTo>
                  <a:cubicBezTo>
                    <a:pt x="0" y="8"/>
                    <a:pt x="0" y="9"/>
                    <a:pt x="1" y="9"/>
                  </a:cubicBezTo>
                  <a:cubicBezTo>
                    <a:pt x="40" y="6"/>
                    <a:pt x="79" y="7"/>
                    <a:pt x="118" y="6"/>
                  </a:cubicBezTo>
                  <a:cubicBezTo>
                    <a:pt x="120" y="6"/>
                    <a:pt x="120" y="3"/>
                    <a:pt x="11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0"/>
            <p:cNvSpPr/>
            <p:nvPr/>
          </p:nvSpPr>
          <p:spPr bwMode="auto">
            <a:xfrm>
              <a:off x="1438" y="3532"/>
              <a:ext cx="319" cy="19"/>
            </a:xfrm>
            <a:custGeom>
              <a:avLst/>
              <a:gdLst>
                <a:gd name="T0" fmla="*/ 116 w 118"/>
                <a:gd name="T1" fmla="*/ 0 h 7"/>
                <a:gd name="T2" fmla="*/ 1 w 118"/>
                <a:gd name="T3" fmla="*/ 5 h 7"/>
                <a:gd name="T4" fmla="*/ 1 w 118"/>
                <a:gd name="T5" fmla="*/ 6 h 7"/>
                <a:gd name="T6" fmla="*/ 116 w 118"/>
                <a:gd name="T7" fmla="*/ 4 h 7"/>
                <a:gd name="T8" fmla="*/ 116 w 118"/>
                <a:gd name="T9" fmla="*/ 0 h 7"/>
              </a:gdLst>
              <a:ahLst/>
              <a:cxnLst>
                <a:cxn ang="0">
                  <a:pos x="T0" y="T1"/>
                </a:cxn>
                <a:cxn ang="0">
                  <a:pos x="T2" y="T3"/>
                </a:cxn>
                <a:cxn ang="0">
                  <a:pos x="T4" y="T5"/>
                </a:cxn>
                <a:cxn ang="0">
                  <a:pos x="T6" y="T7"/>
                </a:cxn>
                <a:cxn ang="0">
                  <a:pos x="T8" y="T9"/>
                </a:cxn>
              </a:cxnLst>
              <a:rect l="0" t="0" r="r" b="b"/>
              <a:pathLst>
                <a:path w="118" h="7">
                  <a:moveTo>
                    <a:pt x="116" y="0"/>
                  </a:moveTo>
                  <a:cubicBezTo>
                    <a:pt x="77" y="0"/>
                    <a:pt x="39" y="2"/>
                    <a:pt x="1" y="5"/>
                  </a:cubicBezTo>
                  <a:cubicBezTo>
                    <a:pt x="0" y="5"/>
                    <a:pt x="0" y="6"/>
                    <a:pt x="1" y="6"/>
                  </a:cubicBezTo>
                  <a:cubicBezTo>
                    <a:pt x="39" y="7"/>
                    <a:pt x="78" y="6"/>
                    <a:pt x="116" y="4"/>
                  </a:cubicBezTo>
                  <a:cubicBezTo>
                    <a:pt x="118" y="3"/>
                    <a:pt x="118" y="0"/>
                    <a:pt x="1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1"/>
            <p:cNvSpPr/>
            <p:nvPr/>
          </p:nvSpPr>
          <p:spPr bwMode="auto">
            <a:xfrm>
              <a:off x="1438" y="3581"/>
              <a:ext cx="238" cy="19"/>
            </a:xfrm>
            <a:custGeom>
              <a:avLst/>
              <a:gdLst>
                <a:gd name="T0" fmla="*/ 86 w 88"/>
                <a:gd name="T1" fmla="*/ 2 h 7"/>
                <a:gd name="T2" fmla="*/ 1 w 88"/>
                <a:gd name="T3" fmla="*/ 3 h 7"/>
                <a:gd name="T4" fmla="*/ 1 w 88"/>
                <a:gd name="T5" fmla="*/ 5 h 7"/>
                <a:gd name="T6" fmla="*/ 86 w 88"/>
                <a:gd name="T7" fmla="*/ 5 h 7"/>
                <a:gd name="T8" fmla="*/ 86 w 88"/>
                <a:gd name="T9" fmla="*/ 2 h 7"/>
              </a:gdLst>
              <a:ahLst/>
              <a:cxnLst>
                <a:cxn ang="0">
                  <a:pos x="T0" y="T1"/>
                </a:cxn>
                <a:cxn ang="0">
                  <a:pos x="T2" y="T3"/>
                </a:cxn>
                <a:cxn ang="0">
                  <a:pos x="T4" y="T5"/>
                </a:cxn>
                <a:cxn ang="0">
                  <a:pos x="T6" y="T7"/>
                </a:cxn>
                <a:cxn ang="0">
                  <a:pos x="T8" y="T9"/>
                </a:cxn>
              </a:cxnLst>
              <a:rect l="0" t="0" r="r" b="b"/>
              <a:pathLst>
                <a:path w="88" h="7">
                  <a:moveTo>
                    <a:pt x="86" y="2"/>
                  </a:moveTo>
                  <a:cubicBezTo>
                    <a:pt x="58" y="0"/>
                    <a:pt x="29" y="2"/>
                    <a:pt x="1" y="3"/>
                  </a:cubicBezTo>
                  <a:cubicBezTo>
                    <a:pt x="0" y="3"/>
                    <a:pt x="0" y="5"/>
                    <a:pt x="1" y="5"/>
                  </a:cubicBezTo>
                  <a:cubicBezTo>
                    <a:pt x="29" y="5"/>
                    <a:pt x="58" y="7"/>
                    <a:pt x="86" y="5"/>
                  </a:cubicBezTo>
                  <a:cubicBezTo>
                    <a:pt x="88" y="5"/>
                    <a:pt x="88" y="2"/>
                    <a:pt x="8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2"/>
            <p:cNvSpPr/>
            <p:nvPr/>
          </p:nvSpPr>
          <p:spPr bwMode="auto">
            <a:xfrm>
              <a:off x="1441" y="3649"/>
              <a:ext cx="243" cy="24"/>
            </a:xfrm>
            <a:custGeom>
              <a:avLst/>
              <a:gdLst>
                <a:gd name="T0" fmla="*/ 89 w 90"/>
                <a:gd name="T1" fmla="*/ 5 h 9"/>
                <a:gd name="T2" fmla="*/ 53 w 90"/>
                <a:gd name="T3" fmla="*/ 3 h 9"/>
                <a:gd name="T4" fmla="*/ 1 w 90"/>
                <a:gd name="T5" fmla="*/ 3 h 9"/>
                <a:gd name="T6" fmla="*/ 1 w 90"/>
                <a:gd name="T7" fmla="*/ 5 h 9"/>
                <a:gd name="T8" fmla="*/ 44 w 90"/>
                <a:gd name="T9" fmla="*/ 6 h 9"/>
                <a:gd name="T10" fmla="*/ 63 w 90"/>
                <a:gd name="T11" fmla="*/ 7 h 9"/>
                <a:gd name="T12" fmla="*/ 86 w 90"/>
                <a:gd name="T13" fmla="*/ 5 h 9"/>
                <a:gd name="T14" fmla="*/ 86 w 90"/>
                <a:gd name="T15" fmla="*/ 7 h 9"/>
                <a:gd name="T16" fmla="*/ 86 w 90"/>
                <a:gd name="T17" fmla="*/ 8 h 9"/>
                <a:gd name="T18" fmla="*/ 88 w 90"/>
                <a:gd name="T19" fmla="*/ 8 h 9"/>
                <a:gd name="T20" fmla="*/ 89 w 90"/>
                <a:gd name="T21" fmla="*/ 8 h 9"/>
                <a:gd name="T22" fmla="*/ 89 w 9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9">
                  <a:moveTo>
                    <a:pt x="89" y="5"/>
                  </a:moveTo>
                  <a:cubicBezTo>
                    <a:pt x="80" y="0"/>
                    <a:pt x="63" y="3"/>
                    <a:pt x="53" y="3"/>
                  </a:cubicBezTo>
                  <a:cubicBezTo>
                    <a:pt x="36" y="3"/>
                    <a:pt x="19" y="3"/>
                    <a:pt x="1" y="3"/>
                  </a:cubicBezTo>
                  <a:cubicBezTo>
                    <a:pt x="0" y="3"/>
                    <a:pt x="0" y="5"/>
                    <a:pt x="1" y="5"/>
                  </a:cubicBezTo>
                  <a:cubicBezTo>
                    <a:pt x="15" y="5"/>
                    <a:pt x="30" y="6"/>
                    <a:pt x="44" y="6"/>
                  </a:cubicBezTo>
                  <a:cubicBezTo>
                    <a:pt x="50" y="6"/>
                    <a:pt x="57" y="6"/>
                    <a:pt x="63" y="7"/>
                  </a:cubicBezTo>
                  <a:cubicBezTo>
                    <a:pt x="66" y="7"/>
                    <a:pt x="81" y="5"/>
                    <a:pt x="86" y="5"/>
                  </a:cubicBezTo>
                  <a:cubicBezTo>
                    <a:pt x="86" y="6"/>
                    <a:pt x="85" y="6"/>
                    <a:pt x="86" y="7"/>
                  </a:cubicBezTo>
                  <a:cubicBezTo>
                    <a:pt x="86" y="8"/>
                    <a:pt x="86" y="8"/>
                    <a:pt x="86" y="8"/>
                  </a:cubicBezTo>
                  <a:cubicBezTo>
                    <a:pt x="87" y="9"/>
                    <a:pt x="87" y="9"/>
                    <a:pt x="88" y="8"/>
                  </a:cubicBezTo>
                  <a:cubicBezTo>
                    <a:pt x="88" y="8"/>
                    <a:pt x="89" y="8"/>
                    <a:pt x="89" y="8"/>
                  </a:cubicBezTo>
                  <a:cubicBezTo>
                    <a:pt x="90" y="7"/>
                    <a:pt x="90" y="6"/>
                    <a:pt x="8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3"/>
            <p:cNvSpPr/>
            <p:nvPr/>
          </p:nvSpPr>
          <p:spPr bwMode="auto">
            <a:xfrm>
              <a:off x="1452" y="3709"/>
              <a:ext cx="240" cy="16"/>
            </a:xfrm>
            <a:custGeom>
              <a:avLst/>
              <a:gdLst>
                <a:gd name="T0" fmla="*/ 87 w 89"/>
                <a:gd name="T1" fmla="*/ 0 h 6"/>
                <a:gd name="T2" fmla="*/ 1 w 89"/>
                <a:gd name="T3" fmla="*/ 3 h 6"/>
                <a:gd name="T4" fmla="*/ 1 w 89"/>
                <a:gd name="T5" fmla="*/ 5 h 6"/>
                <a:gd name="T6" fmla="*/ 87 w 89"/>
                <a:gd name="T7" fmla="*/ 3 h 6"/>
                <a:gd name="T8" fmla="*/ 87 w 89"/>
                <a:gd name="T9" fmla="*/ 0 h 6"/>
              </a:gdLst>
              <a:ahLst/>
              <a:cxnLst>
                <a:cxn ang="0">
                  <a:pos x="T0" y="T1"/>
                </a:cxn>
                <a:cxn ang="0">
                  <a:pos x="T2" y="T3"/>
                </a:cxn>
                <a:cxn ang="0">
                  <a:pos x="T4" y="T5"/>
                </a:cxn>
                <a:cxn ang="0">
                  <a:pos x="T6" y="T7"/>
                </a:cxn>
                <a:cxn ang="0">
                  <a:pos x="T8" y="T9"/>
                </a:cxn>
              </a:cxnLst>
              <a:rect l="0" t="0" r="r" b="b"/>
              <a:pathLst>
                <a:path w="89" h="6">
                  <a:moveTo>
                    <a:pt x="87" y="0"/>
                  </a:moveTo>
                  <a:cubicBezTo>
                    <a:pt x="58" y="0"/>
                    <a:pt x="30" y="2"/>
                    <a:pt x="1" y="3"/>
                  </a:cubicBezTo>
                  <a:cubicBezTo>
                    <a:pt x="0" y="3"/>
                    <a:pt x="0" y="5"/>
                    <a:pt x="1" y="5"/>
                  </a:cubicBezTo>
                  <a:cubicBezTo>
                    <a:pt x="29" y="6"/>
                    <a:pt x="59" y="6"/>
                    <a:pt x="87" y="3"/>
                  </a:cubicBezTo>
                  <a:cubicBezTo>
                    <a:pt x="89" y="3"/>
                    <a:pt x="89"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4"/>
            <p:cNvSpPr/>
            <p:nvPr/>
          </p:nvSpPr>
          <p:spPr bwMode="auto">
            <a:xfrm>
              <a:off x="1430" y="3749"/>
              <a:ext cx="246" cy="17"/>
            </a:xfrm>
            <a:custGeom>
              <a:avLst/>
              <a:gdLst>
                <a:gd name="T0" fmla="*/ 89 w 91"/>
                <a:gd name="T1" fmla="*/ 1 h 6"/>
                <a:gd name="T2" fmla="*/ 1 w 91"/>
                <a:gd name="T3" fmla="*/ 4 h 6"/>
                <a:gd name="T4" fmla="*/ 1 w 91"/>
                <a:gd name="T5" fmla="*/ 6 h 6"/>
                <a:gd name="T6" fmla="*/ 89 w 91"/>
                <a:gd name="T7" fmla="*/ 4 h 6"/>
                <a:gd name="T8" fmla="*/ 89 w 91"/>
                <a:gd name="T9" fmla="*/ 1 h 6"/>
              </a:gdLst>
              <a:ahLst/>
              <a:cxnLst>
                <a:cxn ang="0">
                  <a:pos x="T0" y="T1"/>
                </a:cxn>
                <a:cxn ang="0">
                  <a:pos x="T2" y="T3"/>
                </a:cxn>
                <a:cxn ang="0">
                  <a:pos x="T4" y="T5"/>
                </a:cxn>
                <a:cxn ang="0">
                  <a:pos x="T6" y="T7"/>
                </a:cxn>
                <a:cxn ang="0">
                  <a:pos x="T8" y="T9"/>
                </a:cxn>
              </a:cxnLst>
              <a:rect l="0" t="0" r="r" b="b"/>
              <a:pathLst>
                <a:path w="91" h="6">
                  <a:moveTo>
                    <a:pt x="89" y="1"/>
                  </a:moveTo>
                  <a:cubicBezTo>
                    <a:pt x="60" y="0"/>
                    <a:pt x="31" y="3"/>
                    <a:pt x="1" y="4"/>
                  </a:cubicBezTo>
                  <a:cubicBezTo>
                    <a:pt x="0" y="4"/>
                    <a:pt x="0" y="6"/>
                    <a:pt x="1" y="6"/>
                  </a:cubicBezTo>
                  <a:cubicBezTo>
                    <a:pt x="31" y="5"/>
                    <a:pt x="60" y="6"/>
                    <a:pt x="89" y="4"/>
                  </a:cubicBezTo>
                  <a:cubicBezTo>
                    <a:pt x="91" y="4"/>
                    <a:pt x="91" y="1"/>
                    <a:pt x="8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5"/>
            <p:cNvSpPr/>
            <p:nvPr/>
          </p:nvSpPr>
          <p:spPr bwMode="auto">
            <a:xfrm>
              <a:off x="1436" y="3806"/>
              <a:ext cx="221" cy="19"/>
            </a:xfrm>
            <a:custGeom>
              <a:avLst/>
              <a:gdLst>
                <a:gd name="T0" fmla="*/ 79 w 82"/>
                <a:gd name="T1" fmla="*/ 0 h 7"/>
                <a:gd name="T2" fmla="*/ 1 w 82"/>
                <a:gd name="T3" fmla="*/ 3 h 7"/>
                <a:gd name="T4" fmla="*/ 1 w 82"/>
                <a:gd name="T5" fmla="*/ 5 h 7"/>
                <a:gd name="T6" fmla="*/ 79 w 82"/>
                <a:gd name="T7" fmla="*/ 3 h 7"/>
                <a:gd name="T8" fmla="*/ 79 w 82"/>
                <a:gd name="T9" fmla="*/ 0 h 7"/>
              </a:gdLst>
              <a:ahLst/>
              <a:cxnLst>
                <a:cxn ang="0">
                  <a:pos x="T0" y="T1"/>
                </a:cxn>
                <a:cxn ang="0">
                  <a:pos x="T2" y="T3"/>
                </a:cxn>
                <a:cxn ang="0">
                  <a:pos x="T4" y="T5"/>
                </a:cxn>
                <a:cxn ang="0">
                  <a:pos x="T6" y="T7"/>
                </a:cxn>
                <a:cxn ang="0">
                  <a:pos x="T8" y="T9"/>
                </a:cxn>
              </a:cxnLst>
              <a:rect l="0" t="0" r="r" b="b"/>
              <a:pathLst>
                <a:path w="82" h="7">
                  <a:moveTo>
                    <a:pt x="79" y="0"/>
                  </a:moveTo>
                  <a:cubicBezTo>
                    <a:pt x="53" y="1"/>
                    <a:pt x="27" y="2"/>
                    <a:pt x="1" y="3"/>
                  </a:cubicBezTo>
                  <a:cubicBezTo>
                    <a:pt x="0" y="3"/>
                    <a:pt x="0" y="4"/>
                    <a:pt x="1" y="5"/>
                  </a:cubicBezTo>
                  <a:cubicBezTo>
                    <a:pt x="26" y="7"/>
                    <a:pt x="54" y="6"/>
                    <a:pt x="79" y="3"/>
                  </a:cubicBezTo>
                  <a:cubicBezTo>
                    <a:pt x="81" y="3"/>
                    <a:pt x="82"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6"/>
            <p:cNvSpPr/>
            <p:nvPr/>
          </p:nvSpPr>
          <p:spPr bwMode="auto">
            <a:xfrm>
              <a:off x="1563" y="3869"/>
              <a:ext cx="132" cy="13"/>
            </a:xfrm>
            <a:custGeom>
              <a:avLst/>
              <a:gdLst>
                <a:gd name="T0" fmla="*/ 47 w 49"/>
                <a:gd name="T1" fmla="*/ 2 h 5"/>
                <a:gd name="T2" fmla="*/ 2 w 49"/>
                <a:gd name="T3" fmla="*/ 1 h 5"/>
                <a:gd name="T4" fmla="*/ 2 w 49"/>
                <a:gd name="T5" fmla="*/ 3 h 5"/>
                <a:gd name="T6" fmla="*/ 47 w 49"/>
                <a:gd name="T7" fmla="*/ 5 h 5"/>
                <a:gd name="T8" fmla="*/ 47 w 49"/>
                <a:gd name="T9" fmla="*/ 2 h 5"/>
              </a:gdLst>
              <a:ahLst/>
              <a:cxnLst>
                <a:cxn ang="0">
                  <a:pos x="T0" y="T1"/>
                </a:cxn>
                <a:cxn ang="0">
                  <a:pos x="T2" y="T3"/>
                </a:cxn>
                <a:cxn ang="0">
                  <a:pos x="T4" y="T5"/>
                </a:cxn>
                <a:cxn ang="0">
                  <a:pos x="T6" y="T7"/>
                </a:cxn>
                <a:cxn ang="0">
                  <a:pos x="T8" y="T9"/>
                </a:cxn>
              </a:cxnLst>
              <a:rect l="0" t="0" r="r" b="b"/>
              <a:pathLst>
                <a:path w="49" h="5">
                  <a:moveTo>
                    <a:pt x="47" y="2"/>
                  </a:moveTo>
                  <a:cubicBezTo>
                    <a:pt x="32" y="0"/>
                    <a:pt x="17" y="1"/>
                    <a:pt x="2" y="1"/>
                  </a:cubicBezTo>
                  <a:cubicBezTo>
                    <a:pt x="0" y="1"/>
                    <a:pt x="0" y="3"/>
                    <a:pt x="2" y="3"/>
                  </a:cubicBezTo>
                  <a:cubicBezTo>
                    <a:pt x="17" y="3"/>
                    <a:pt x="32" y="5"/>
                    <a:pt x="47" y="5"/>
                  </a:cubicBezTo>
                  <a:cubicBezTo>
                    <a:pt x="49" y="4"/>
                    <a:pt x="49"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7"/>
            <p:cNvSpPr/>
            <p:nvPr/>
          </p:nvSpPr>
          <p:spPr bwMode="auto">
            <a:xfrm>
              <a:off x="1565" y="3920"/>
              <a:ext cx="111" cy="17"/>
            </a:xfrm>
            <a:custGeom>
              <a:avLst/>
              <a:gdLst>
                <a:gd name="T0" fmla="*/ 39 w 41"/>
                <a:gd name="T1" fmla="*/ 2 h 6"/>
                <a:gd name="T2" fmla="*/ 2 w 41"/>
                <a:gd name="T3" fmla="*/ 0 h 6"/>
                <a:gd name="T4" fmla="*/ 2 w 41"/>
                <a:gd name="T5" fmla="*/ 2 h 6"/>
                <a:gd name="T6" fmla="*/ 39 w 41"/>
                <a:gd name="T7" fmla="*/ 5 h 6"/>
                <a:gd name="T8" fmla="*/ 39 w 41"/>
                <a:gd name="T9" fmla="*/ 2 h 6"/>
              </a:gdLst>
              <a:ahLst/>
              <a:cxnLst>
                <a:cxn ang="0">
                  <a:pos x="T0" y="T1"/>
                </a:cxn>
                <a:cxn ang="0">
                  <a:pos x="T2" y="T3"/>
                </a:cxn>
                <a:cxn ang="0">
                  <a:pos x="T4" y="T5"/>
                </a:cxn>
                <a:cxn ang="0">
                  <a:pos x="T6" y="T7"/>
                </a:cxn>
                <a:cxn ang="0">
                  <a:pos x="T8" y="T9"/>
                </a:cxn>
              </a:cxnLst>
              <a:rect l="0" t="0" r="r" b="b"/>
              <a:pathLst>
                <a:path w="41" h="6">
                  <a:moveTo>
                    <a:pt x="39" y="2"/>
                  </a:moveTo>
                  <a:cubicBezTo>
                    <a:pt x="27" y="2"/>
                    <a:pt x="15" y="2"/>
                    <a:pt x="2" y="0"/>
                  </a:cubicBezTo>
                  <a:cubicBezTo>
                    <a:pt x="1" y="0"/>
                    <a:pt x="0" y="2"/>
                    <a:pt x="2" y="2"/>
                  </a:cubicBezTo>
                  <a:cubicBezTo>
                    <a:pt x="14" y="4"/>
                    <a:pt x="27" y="6"/>
                    <a:pt x="39" y="5"/>
                  </a:cubicBezTo>
                  <a:cubicBezTo>
                    <a:pt x="41" y="5"/>
                    <a:pt x="41" y="3"/>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8"/>
            <p:cNvSpPr/>
            <p:nvPr/>
          </p:nvSpPr>
          <p:spPr bwMode="auto">
            <a:xfrm>
              <a:off x="1573" y="3972"/>
              <a:ext cx="100" cy="16"/>
            </a:xfrm>
            <a:custGeom>
              <a:avLst/>
              <a:gdLst>
                <a:gd name="T0" fmla="*/ 35 w 37"/>
                <a:gd name="T1" fmla="*/ 0 h 6"/>
                <a:gd name="T2" fmla="*/ 2 w 37"/>
                <a:gd name="T3" fmla="*/ 0 h 6"/>
                <a:gd name="T4" fmla="*/ 1 w 37"/>
                <a:gd name="T5" fmla="*/ 2 h 6"/>
                <a:gd name="T6" fmla="*/ 35 w 37"/>
                <a:gd name="T7" fmla="*/ 3 h 6"/>
                <a:gd name="T8" fmla="*/ 35 w 37"/>
                <a:gd name="T9" fmla="*/ 0 h 6"/>
              </a:gdLst>
              <a:ahLst/>
              <a:cxnLst>
                <a:cxn ang="0">
                  <a:pos x="T0" y="T1"/>
                </a:cxn>
                <a:cxn ang="0">
                  <a:pos x="T2" y="T3"/>
                </a:cxn>
                <a:cxn ang="0">
                  <a:pos x="T4" y="T5"/>
                </a:cxn>
                <a:cxn ang="0">
                  <a:pos x="T6" y="T7"/>
                </a:cxn>
                <a:cxn ang="0">
                  <a:pos x="T8" y="T9"/>
                </a:cxn>
              </a:cxnLst>
              <a:rect l="0" t="0" r="r" b="b"/>
              <a:pathLst>
                <a:path w="37" h="6">
                  <a:moveTo>
                    <a:pt x="35" y="0"/>
                  </a:moveTo>
                  <a:cubicBezTo>
                    <a:pt x="24" y="1"/>
                    <a:pt x="13" y="2"/>
                    <a:pt x="2" y="0"/>
                  </a:cubicBezTo>
                  <a:cubicBezTo>
                    <a:pt x="1" y="0"/>
                    <a:pt x="0" y="2"/>
                    <a:pt x="1" y="2"/>
                  </a:cubicBezTo>
                  <a:cubicBezTo>
                    <a:pt x="12" y="5"/>
                    <a:pt x="24" y="6"/>
                    <a:pt x="35" y="3"/>
                  </a:cubicBezTo>
                  <a:cubicBezTo>
                    <a:pt x="37" y="3"/>
                    <a:pt x="36"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9"/>
            <p:cNvSpPr/>
            <p:nvPr/>
          </p:nvSpPr>
          <p:spPr bwMode="auto">
            <a:xfrm>
              <a:off x="1576" y="4026"/>
              <a:ext cx="119" cy="17"/>
            </a:xfrm>
            <a:custGeom>
              <a:avLst/>
              <a:gdLst>
                <a:gd name="T0" fmla="*/ 42 w 44"/>
                <a:gd name="T1" fmla="*/ 0 h 6"/>
                <a:gd name="T2" fmla="*/ 2 w 44"/>
                <a:gd name="T3" fmla="*/ 0 h 6"/>
                <a:gd name="T4" fmla="*/ 2 w 44"/>
                <a:gd name="T5" fmla="*/ 2 h 6"/>
                <a:gd name="T6" fmla="*/ 42 w 44"/>
                <a:gd name="T7" fmla="*/ 3 h 6"/>
                <a:gd name="T8" fmla="*/ 42 w 44"/>
                <a:gd name="T9" fmla="*/ 0 h 6"/>
              </a:gdLst>
              <a:ahLst/>
              <a:cxnLst>
                <a:cxn ang="0">
                  <a:pos x="T0" y="T1"/>
                </a:cxn>
                <a:cxn ang="0">
                  <a:pos x="T2" y="T3"/>
                </a:cxn>
                <a:cxn ang="0">
                  <a:pos x="T4" y="T5"/>
                </a:cxn>
                <a:cxn ang="0">
                  <a:pos x="T6" y="T7"/>
                </a:cxn>
                <a:cxn ang="0">
                  <a:pos x="T8" y="T9"/>
                </a:cxn>
              </a:cxnLst>
              <a:rect l="0" t="0" r="r" b="b"/>
              <a:pathLst>
                <a:path w="44" h="6">
                  <a:moveTo>
                    <a:pt x="42" y="0"/>
                  </a:moveTo>
                  <a:cubicBezTo>
                    <a:pt x="28" y="1"/>
                    <a:pt x="15" y="2"/>
                    <a:pt x="2" y="0"/>
                  </a:cubicBezTo>
                  <a:cubicBezTo>
                    <a:pt x="1" y="0"/>
                    <a:pt x="0" y="2"/>
                    <a:pt x="2" y="2"/>
                  </a:cubicBezTo>
                  <a:cubicBezTo>
                    <a:pt x="15" y="5"/>
                    <a:pt x="29" y="6"/>
                    <a:pt x="42" y="3"/>
                  </a:cubicBezTo>
                  <a:cubicBezTo>
                    <a:pt x="44" y="3"/>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20"/>
            <p:cNvSpPr/>
            <p:nvPr/>
          </p:nvSpPr>
          <p:spPr bwMode="auto">
            <a:xfrm>
              <a:off x="1579" y="4097"/>
              <a:ext cx="113" cy="14"/>
            </a:xfrm>
            <a:custGeom>
              <a:avLst/>
              <a:gdLst>
                <a:gd name="T0" fmla="*/ 40 w 42"/>
                <a:gd name="T1" fmla="*/ 0 h 5"/>
                <a:gd name="T2" fmla="*/ 1 w 42"/>
                <a:gd name="T3" fmla="*/ 0 h 5"/>
                <a:gd name="T4" fmla="*/ 1 w 42"/>
                <a:gd name="T5" fmla="*/ 3 h 5"/>
                <a:gd name="T6" fmla="*/ 40 w 42"/>
                <a:gd name="T7" fmla="*/ 3 h 5"/>
                <a:gd name="T8" fmla="*/ 40 w 42"/>
                <a:gd name="T9" fmla="*/ 0 h 5"/>
              </a:gdLst>
              <a:ahLst/>
              <a:cxnLst>
                <a:cxn ang="0">
                  <a:pos x="T0" y="T1"/>
                </a:cxn>
                <a:cxn ang="0">
                  <a:pos x="T2" y="T3"/>
                </a:cxn>
                <a:cxn ang="0">
                  <a:pos x="T4" y="T5"/>
                </a:cxn>
                <a:cxn ang="0">
                  <a:pos x="T6" y="T7"/>
                </a:cxn>
                <a:cxn ang="0">
                  <a:pos x="T8" y="T9"/>
                </a:cxn>
              </a:cxnLst>
              <a:rect l="0" t="0" r="r" b="b"/>
              <a:pathLst>
                <a:path w="42" h="5">
                  <a:moveTo>
                    <a:pt x="40" y="0"/>
                  </a:moveTo>
                  <a:cubicBezTo>
                    <a:pt x="27" y="1"/>
                    <a:pt x="14" y="2"/>
                    <a:pt x="1" y="0"/>
                  </a:cubicBezTo>
                  <a:cubicBezTo>
                    <a:pt x="0" y="0"/>
                    <a:pt x="0" y="2"/>
                    <a:pt x="1" y="3"/>
                  </a:cubicBezTo>
                  <a:cubicBezTo>
                    <a:pt x="14" y="4"/>
                    <a:pt x="27" y="5"/>
                    <a:pt x="40" y="3"/>
                  </a:cubicBezTo>
                  <a:cubicBezTo>
                    <a:pt x="42" y="2"/>
                    <a:pt x="41"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1"/>
            <p:cNvSpPr/>
            <p:nvPr/>
          </p:nvSpPr>
          <p:spPr bwMode="auto">
            <a:xfrm>
              <a:off x="1587" y="4165"/>
              <a:ext cx="111" cy="22"/>
            </a:xfrm>
            <a:custGeom>
              <a:avLst/>
              <a:gdLst>
                <a:gd name="T0" fmla="*/ 39 w 41"/>
                <a:gd name="T1" fmla="*/ 2 h 8"/>
                <a:gd name="T2" fmla="*/ 22 w 41"/>
                <a:gd name="T3" fmla="*/ 2 h 8"/>
                <a:gd name="T4" fmla="*/ 2 w 41"/>
                <a:gd name="T5" fmla="*/ 0 h 8"/>
                <a:gd name="T6" fmla="*/ 2 w 41"/>
                <a:gd name="T7" fmla="*/ 2 h 8"/>
                <a:gd name="T8" fmla="*/ 40 w 41"/>
                <a:gd name="T9" fmla="*/ 4 h 8"/>
                <a:gd name="T10" fmla="*/ 39 w 41"/>
                <a:gd name="T11" fmla="*/ 2 h 8"/>
              </a:gdLst>
              <a:ahLst/>
              <a:cxnLst>
                <a:cxn ang="0">
                  <a:pos x="T0" y="T1"/>
                </a:cxn>
                <a:cxn ang="0">
                  <a:pos x="T2" y="T3"/>
                </a:cxn>
                <a:cxn ang="0">
                  <a:pos x="T4" y="T5"/>
                </a:cxn>
                <a:cxn ang="0">
                  <a:pos x="T6" y="T7"/>
                </a:cxn>
                <a:cxn ang="0">
                  <a:pos x="T8" y="T9"/>
                </a:cxn>
                <a:cxn ang="0">
                  <a:pos x="T10" y="T11"/>
                </a:cxn>
              </a:cxnLst>
              <a:rect l="0" t="0" r="r" b="b"/>
              <a:pathLst>
                <a:path w="41" h="8">
                  <a:moveTo>
                    <a:pt x="39" y="2"/>
                  </a:moveTo>
                  <a:cubicBezTo>
                    <a:pt x="33" y="1"/>
                    <a:pt x="28" y="2"/>
                    <a:pt x="22" y="2"/>
                  </a:cubicBezTo>
                  <a:cubicBezTo>
                    <a:pt x="15" y="2"/>
                    <a:pt x="9" y="1"/>
                    <a:pt x="2" y="0"/>
                  </a:cubicBezTo>
                  <a:cubicBezTo>
                    <a:pt x="1" y="0"/>
                    <a:pt x="0" y="2"/>
                    <a:pt x="2" y="2"/>
                  </a:cubicBezTo>
                  <a:cubicBezTo>
                    <a:pt x="13" y="6"/>
                    <a:pt x="28" y="8"/>
                    <a:pt x="40" y="4"/>
                  </a:cubicBezTo>
                  <a:cubicBezTo>
                    <a:pt x="41" y="3"/>
                    <a:pt x="41" y="2"/>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2"/>
            <p:cNvSpPr/>
            <p:nvPr/>
          </p:nvSpPr>
          <p:spPr bwMode="auto">
            <a:xfrm>
              <a:off x="1587" y="4247"/>
              <a:ext cx="108" cy="16"/>
            </a:xfrm>
            <a:custGeom>
              <a:avLst/>
              <a:gdLst>
                <a:gd name="T0" fmla="*/ 38 w 40"/>
                <a:gd name="T1" fmla="*/ 3 h 6"/>
                <a:gd name="T2" fmla="*/ 22 w 40"/>
                <a:gd name="T3" fmla="*/ 2 h 6"/>
                <a:gd name="T4" fmla="*/ 14 w 40"/>
                <a:gd name="T5" fmla="*/ 2 h 6"/>
                <a:gd name="T6" fmla="*/ 3 w 40"/>
                <a:gd name="T7" fmla="*/ 2 h 6"/>
                <a:gd name="T8" fmla="*/ 2 w 40"/>
                <a:gd name="T9" fmla="*/ 0 h 6"/>
                <a:gd name="T10" fmla="*/ 1 w 40"/>
                <a:gd name="T11" fmla="*/ 0 h 6"/>
                <a:gd name="T12" fmla="*/ 0 w 40"/>
                <a:gd name="T13" fmla="*/ 2 h 6"/>
                <a:gd name="T14" fmla="*/ 9 w 40"/>
                <a:gd name="T15" fmla="*/ 5 h 6"/>
                <a:gd name="T16" fmla="*/ 38 w 40"/>
                <a:gd name="T17" fmla="*/ 6 h 6"/>
                <a:gd name="T18" fmla="*/ 38 w 40"/>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6">
                  <a:moveTo>
                    <a:pt x="38" y="3"/>
                  </a:moveTo>
                  <a:cubicBezTo>
                    <a:pt x="33" y="2"/>
                    <a:pt x="28" y="2"/>
                    <a:pt x="22" y="2"/>
                  </a:cubicBezTo>
                  <a:cubicBezTo>
                    <a:pt x="19" y="2"/>
                    <a:pt x="17" y="2"/>
                    <a:pt x="14" y="2"/>
                  </a:cubicBezTo>
                  <a:cubicBezTo>
                    <a:pt x="12" y="2"/>
                    <a:pt x="4" y="1"/>
                    <a:pt x="3" y="2"/>
                  </a:cubicBezTo>
                  <a:cubicBezTo>
                    <a:pt x="3" y="1"/>
                    <a:pt x="3" y="0"/>
                    <a:pt x="2" y="0"/>
                  </a:cubicBezTo>
                  <a:cubicBezTo>
                    <a:pt x="1" y="0"/>
                    <a:pt x="1" y="0"/>
                    <a:pt x="1" y="0"/>
                  </a:cubicBezTo>
                  <a:cubicBezTo>
                    <a:pt x="1" y="1"/>
                    <a:pt x="0" y="1"/>
                    <a:pt x="0" y="2"/>
                  </a:cubicBezTo>
                  <a:cubicBezTo>
                    <a:pt x="1" y="6"/>
                    <a:pt x="6" y="5"/>
                    <a:pt x="9" y="5"/>
                  </a:cubicBezTo>
                  <a:cubicBezTo>
                    <a:pt x="19" y="5"/>
                    <a:pt x="29" y="6"/>
                    <a:pt x="38" y="6"/>
                  </a:cubicBezTo>
                  <a:cubicBezTo>
                    <a:pt x="39" y="5"/>
                    <a:pt x="40" y="3"/>
                    <a:pt x="3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7" name="Group 22"/>
          <p:cNvGrpSpPr/>
          <p:nvPr/>
        </p:nvGrpSpPr>
        <p:grpSpPr>
          <a:xfrm rot="1234529">
            <a:off x="350069" y="3343366"/>
            <a:ext cx="1209294" cy="552291"/>
            <a:chOff x="0" y="-1"/>
            <a:chExt cx="1887191" cy="861891"/>
          </a:xfrm>
        </p:grpSpPr>
        <p:sp>
          <p:nvSpPr>
            <p:cNvPr id="158"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9"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60" name="Group 22"/>
          <p:cNvGrpSpPr/>
          <p:nvPr/>
        </p:nvGrpSpPr>
        <p:grpSpPr>
          <a:xfrm rot="2133593">
            <a:off x="3430587" y="4276366"/>
            <a:ext cx="588962" cy="268982"/>
            <a:chOff x="0" y="-1"/>
            <a:chExt cx="1887191" cy="861891"/>
          </a:xfrm>
        </p:grpSpPr>
        <p:sp>
          <p:nvSpPr>
            <p:cNvPr id="161"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2"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66" name="Group 131"/>
          <p:cNvGrpSpPr/>
          <p:nvPr/>
        </p:nvGrpSpPr>
        <p:grpSpPr>
          <a:xfrm rot="10800000" flipV="1">
            <a:off x="2113237" y="2453061"/>
            <a:ext cx="1853202" cy="1592622"/>
            <a:chOff x="0" y="0"/>
            <a:chExt cx="1270000" cy="1091425"/>
          </a:xfrm>
        </p:grpSpPr>
        <p:sp>
          <p:nvSpPr>
            <p:cNvPr id="167" name="Shape 125"/>
            <p:cNvSpPr/>
            <p:nvPr/>
          </p:nvSpPr>
          <p:spPr>
            <a:xfrm>
              <a:off x="355600" y="266700"/>
              <a:ext cx="648718" cy="808279"/>
            </a:xfrm>
            <a:custGeom>
              <a:avLst/>
              <a:gdLst/>
              <a:ahLst/>
              <a:cxnLst>
                <a:cxn ang="0">
                  <a:pos x="wd2" y="hd2"/>
                </a:cxn>
                <a:cxn ang="5400000">
                  <a:pos x="wd2" y="hd2"/>
                </a:cxn>
                <a:cxn ang="10800000">
                  <a:pos x="wd2" y="hd2"/>
                </a:cxn>
                <a:cxn ang="16200000">
                  <a:pos x="wd2" y="hd2"/>
                </a:cxn>
              </a:cxnLst>
              <a:rect l="0" t="0" r="r" b="b"/>
              <a:pathLst>
                <a:path w="21600" h="21600" extrusionOk="0">
                  <a:moveTo>
                    <a:pt x="17371" y="15519"/>
                  </a:moveTo>
                  <a:cubicBezTo>
                    <a:pt x="18543" y="17158"/>
                    <a:pt x="18935" y="19724"/>
                    <a:pt x="19275" y="21600"/>
                  </a:cubicBezTo>
                  <a:cubicBezTo>
                    <a:pt x="19609" y="18899"/>
                    <a:pt x="20824" y="15817"/>
                    <a:pt x="21600" y="13143"/>
                  </a:cubicBezTo>
                  <a:lnTo>
                    <a:pt x="0" y="0"/>
                  </a:lnTo>
                  <a:cubicBezTo>
                    <a:pt x="0" y="0"/>
                    <a:pt x="17371" y="15519"/>
                    <a:pt x="17371" y="15519"/>
                  </a:cubicBezTo>
                  <a:close/>
                </a:path>
              </a:pathLst>
            </a:custGeom>
            <a:solidFill>
              <a:srgbClr val="E7E4EA"/>
            </a:solidFill>
            <a:ln w="12700" cap="flat">
              <a:solidFill>
                <a:srgbClr val="1F4E79"/>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nvGrpSpPr>
            <p:cNvPr id="168" name="Group 130"/>
            <p:cNvGrpSpPr/>
            <p:nvPr/>
          </p:nvGrpSpPr>
          <p:grpSpPr>
            <a:xfrm>
              <a:off x="0" y="0"/>
              <a:ext cx="1270000" cy="1091426"/>
              <a:chOff x="0" y="0"/>
              <a:chExt cx="1270000" cy="1091425"/>
            </a:xfrm>
          </p:grpSpPr>
          <p:sp>
            <p:nvSpPr>
              <p:cNvPr id="169" name="Shape 126"/>
              <p:cNvSpPr/>
              <p:nvPr/>
            </p:nvSpPr>
            <p:spPr>
              <a:xfrm>
                <a:off x="0" y="0"/>
                <a:ext cx="888592" cy="1091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516" y="5552"/>
                      <a:pt x="15211" y="10785"/>
                      <a:pt x="21600" y="16688"/>
                    </a:cubicBezTo>
                    <a:cubicBezTo>
                      <a:pt x="18956" y="18979"/>
                      <a:pt x="14998" y="19147"/>
                      <a:pt x="12325" y="21600"/>
                    </a:cubicBezTo>
                    <a:cubicBezTo>
                      <a:pt x="8974" y="17526"/>
                      <a:pt x="8870" y="15376"/>
                      <a:pt x="6637" y="10800"/>
                    </a:cubicBezTo>
                    <a:cubicBezTo>
                      <a:pt x="5366" y="8193"/>
                      <a:pt x="2056" y="2254"/>
                      <a:pt x="0" y="0"/>
                    </a:cubicBezTo>
                    <a:close/>
                  </a:path>
                </a:pathLst>
              </a:custGeom>
              <a:solidFill>
                <a:schemeClr val="accent4"/>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0" name="Shape 127"/>
              <p:cNvSpPr/>
              <p:nvPr/>
            </p:nvSpPr>
            <p:spPr>
              <a:xfrm>
                <a:off x="0" y="0"/>
                <a:ext cx="1270000" cy="755973"/>
              </a:xfrm>
              <a:custGeom>
                <a:avLst/>
                <a:gdLst/>
                <a:ahLst/>
                <a:cxnLst>
                  <a:cxn ang="0">
                    <a:pos x="wd2" y="hd2"/>
                  </a:cxn>
                  <a:cxn ang="5400000">
                    <a:pos x="wd2" y="hd2"/>
                  </a:cxn>
                  <a:cxn ang="10800000">
                    <a:pos x="wd2" y="hd2"/>
                  </a:cxn>
                  <a:cxn ang="16200000">
                    <a:pos x="wd2" y="hd2"/>
                  </a:cxn>
                </a:cxnLst>
                <a:rect l="0" t="0" r="r" b="b"/>
                <a:pathLst>
                  <a:path w="21600" h="21600" extrusionOk="0">
                    <a:moveTo>
                      <a:pt x="9380" y="12054"/>
                    </a:moveTo>
                    <a:cubicBezTo>
                      <a:pt x="11598" y="15147"/>
                      <a:pt x="14200" y="19689"/>
                      <a:pt x="16833" y="21600"/>
                    </a:cubicBezTo>
                    <a:cubicBezTo>
                      <a:pt x="18014" y="19571"/>
                      <a:pt x="20025" y="17911"/>
                      <a:pt x="21600" y="16704"/>
                    </a:cubicBezTo>
                    <a:cubicBezTo>
                      <a:pt x="14953" y="11525"/>
                      <a:pt x="7053" y="3483"/>
                      <a:pt x="0" y="0"/>
                    </a:cubicBezTo>
                    <a:cubicBezTo>
                      <a:pt x="0" y="0"/>
                      <a:pt x="6515" y="8057"/>
                      <a:pt x="9380" y="12054"/>
                    </a:cubicBezTo>
                    <a:close/>
                  </a:path>
                </a:pathLst>
              </a:custGeom>
              <a:solidFill>
                <a:schemeClr val="accent4"/>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1" name="Shape 128"/>
              <p:cNvSpPr/>
              <p:nvPr/>
            </p:nvSpPr>
            <p:spPr>
              <a:xfrm>
                <a:off x="876300" y="762000"/>
                <a:ext cx="127000" cy="316465"/>
              </a:xfrm>
              <a:custGeom>
                <a:avLst/>
                <a:gdLst/>
                <a:ahLst/>
                <a:cxnLst>
                  <a:cxn ang="0">
                    <a:pos x="wd2" y="hd2"/>
                  </a:cxn>
                  <a:cxn ang="5400000">
                    <a:pos x="wd2" y="hd2"/>
                  </a:cxn>
                  <a:cxn ang="10800000">
                    <a:pos x="wd2" y="hd2"/>
                  </a:cxn>
                  <a:cxn ang="16200000">
                    <a:pos x="wd2" y="hd2"/>
                  </a:cxn>
                </a:cxnLst>
                <a:rect l="0" t="0" r="r" b="b"/>
                <a:pathLst>
                  <a:path w="21600" h="21600" extrusionOk="0">
                    <a:moveTo>
                      <a:pt x="0" y="6068"/>
                    </a:moveTo>
                    <a:cubicBezTo>
                      <a:pt x="5986" y="10255"/>
                      <a:pt x="7989" y="16810"/>
                      <a:pt x="9724" y="21600"/>
                    </a:cubicBezTo>
                    <a:cubicBezTo>
                      <a:pt x="11432" y="14701"/>
                      <a:pt x="17634" y="6830"/>
                      <a:pt x="21600" y="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2" name="Shape 129"/>
              <p:cNvSpPr/>
              <p:nvPr/>
            </p:nvSpPr>
            <p:spPr>
              <a:xfrm>
                <a:off x="749300" y="952500"/>
                <a:ext cx="177800" cy="114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94" y="9254"/>
                      <a:pt x="14545" y="14595"/>
                      <a:pt x="21600" y="2160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173" name="文本框 172"/>
          <p:cNvSpPr txBox="1"/>
          <p:nvPr/>
        </p:nvSpPr>
        <p:spPr>
          <a:xfrm>
            <a:off x="5609569" y="1837385"/>
            <a:ext cx="3877985" cy="2308324"/>
          </a:xfrm>
          <a:prstGeom prst="rect">
            <a:avLst/>
          </a:prstGeom>
          <a:noFill/>
        </p:spPr>
        <p:txBody>
          <a:bodyPr wrap="none" rtlCol="0">
            <a:spAutoFit/>
          </a:bodyPr>
          <a:lstStyle/>
          <a:p>
            <a:r>
              <a:rPr kumimoji="1" lang="zh-CN" altLang="en-US" sz="7200">
                <a:solidFill>
                  <a:srgbClr val="1F4E79"/>
                </a:solidFill>
                <a:latin typeface="方正静蕾简体" panose="02000000000000000000" pitchFamily="2" charset="-122"/>
                <a:ea typeface="方正静蕾简体" panose="02000000000000000000" pitchFamily="2" charset="-122"/>
                <a:cs typeface="DFPShaoNvW5-GB" charset="-122"/>
              </a:rPr>
              <a:t>感谢各位</a:t>
            </a:r>
            <a:endParaRPr kumimoji="1" lang="en-US" altLang="zh-CN" sz="7200">
              <a:solidFill>
                <a:srgbClr val="1F4E79"/>
              </a:solidFill>
              <a:latin typeface="方正静蕾简体" panose="02000000000000000000" pitchFamily="2" charset="-122"/>
              <a:ea typeface="方正静蕾简体" panose="02000000000000000000" pitchFamily="2" charset="-122"/>
              <a:cs typeface="DFPShaoNvW5-GB" charset="-122"/>
            </a:endParaRPr>
          </a:p>
          <a:p>
            <a:r>
              <a:rPr kumimoji="1" lang="zh-CN" altLang="en-US" sz="7200">
                <a:solidFill>
                  <a:srgbClr val="1F4E79"/>
                </a:solidFill>
                <a:latin typeface="方正静蕾简体" panose="02000000000000000000" pitchFamily="2" charset="-122"/>
                <a:ea typeface="方正静蕾简体" panose="02000000000000000000" pitchFamily="2" charset="-122"/>
                <a:cs typeface="DFPShaoNvW5-GB" charset="-122"/>
              </a:rPr>
              <a:t>耐心倾听</a:t>
            </a:r>
          </a:p>
        </p:txBody>
      </p:sp>
      <p:grpSp>
        <p:nvGrpSpPr>
          <p:cNvPr id="174" name="组合 173"/>
          <p:cNvGrpSpPr/>
          <p:nvPr/>
        </p:nvGrpSpPr>
        <p:grpSpPr>
          <a:xfrm>
            <a:off x="9800231" y="1261875"/>
            <a:ext cx="1341837" cy="428035"/>
            <a:chOff x="1499734" y="1836011"/>
            <a:chExt cx="1723530" cy="785645"/>
          </a:xfrm>
        </p:grpSpPr>
        <p:sp>
          <p:nvSpPr>
            <p:cNvPr id="175" name="任意多边形 174"/>
            <p:cNvSpPr/>
            <p:nvPr/>
          </p:nvSpPr>
          <p:spPr>
            <a:xfrm>
              <a:off x="1862723" y="1836011"/>
              <a:ext cx="1360541" cy="764760"/>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6" name="任意多边形 175"/>
            <p:cNvSpPr/>
            <p:nvPr/>
          </p:nvSpPr>
          <p:spPr>
            <a:xfrm>
              <a:off x="1499734" y="2157271"/>
              <a:ext cx="770022" cy="464385"/>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7"/>
                                        </p:tgtEl>
                                        <p:attrNameLst>
                                          <p:attrName>style.visibility</p:attrName>
                                        </p:attrNameLst>
                                      </p:cBhvr>
                                      <p:to>
                                        <p:strVal val="visible"/>
                                      </p:to>
                                    </p:set>
                                    <p:anim calcmode="lin" valueType="num">
                                      <p:cBhvr>
                                        <p:cTn id="7" dur="500" fill="hold"/>
                                        <p:tgtEl>
                                          <p:spTgt spid="157"/>
                                        </p:tgtEl>
                                        <p:attrNameLst>
                                          <p:attrName>ppt_w</p:attrName>
                                        </p:attrNameLst>
                                      </p:cBhvr>
                                      <p:tavLst>
                                        <p:tav tm="0">
                                          <p:val>
                                            <p:fltVal val="0"/>
                                          </p:val>
                                        </p:tav>
                                        <p:tav tm="100000">
                                          <p:val>
                                            <p:strVal val="#ppt_w"/>
                                          </p:val>
                                        </p:tav>
                                      </p:tavLst>
                                    </p:anim>
                                    <p:anim calcmode="lin" valueType="num">
                                      <p:cBhvr>
                                        <p:cTn id="8" dur="500" fill="hold"/>
                                        <p:tgtEl>
                                          <p:spTgt spid="157"/>
                                        </p:tgtEl>
                                        <p:attrNameLst>
                                          <p:attrName>ppt_h</p:attrName>
                                        </p:attrNameLst>
                                      </p:cBhvr>
                                      <p:tavLst>
                                        <p:tav tm="0">
                                          <p:val>
                                            <p:fltVal val="0"/>
                                          </p:val>
                                        </p:tav>
                                        <p:tav tm="100000">
                                          <p:val>
                                            <p:strVal val="#ppt_h"/>
                                          </p:val>
                                        </p:tav>
                                      </p:tavLst>
                                    </p:anim>
                                    <p:animEffect transition="in" filter="fade">
                                      <p:cBhvr>
                                        <p:cTn id="9" dur="500"/>
                                        <p:tgtEl>
                                          <p:spTgt spid="157"/>
                                        </p:tgtEl>
                                      </p:cBhvr>
                                    </p:animEffect>
                                  </p:childTnLst>
                                </p:cTn>
                              </p:par>
                              <p:par>
                                <p:cTn id="10" presetID="53" presetClass="entr" presetSubtype="16" fill="hold" nodeType="withEffect">
                                  <p:stCondLst>
                                    <p:cond delay="0"/>
                                  </p:stCondLst>
                                  <p:childTnLst>
                                    <p:set>
                                      <p:cBhvr>
                                        <p:cTn id="11" dur="1" fill="hold">
                                          <p:stCondLst>
                                            <p:cond delay="0"/>
                                          </p:stCondLst>
                                        </p:cTn>
                                        <p:tgtEl>
                                          <p:spTgt spid="160"/>
                                        </p:tgtEl>
                                        <p:attrNameLst>
                                          <p:attrName>style.visibility</p:attrName>
                                        </p:attrNameLst>
                                      </p:cBhvr>
                                      <p:to>
                                        <p:strVal val="visible"/>
                                      </p:to>
                                    </p:set>
                                    <p:anim calcmode="lin" valueType="num">
                                      <p:cBhvr>
                                        <p:cTn id="12" dur="500" fill="hold"/>
                                        <p:tgtEl>
                                          <p:spTgt spid="160"/>
                                        </p:tgtEl>
                                        <p:attrNameLst>
                                          <p:attrName>ppt_w</p:attrName>
                                        </p:attrNameLst>
                                      </p:cBhvr>
                                      <p:tavLst>
                                        <p:tav tm="0">
                                          <p:val>
                                            <p:fltVal val="0"/>
                                          </p:val>
                                        </p:tav>
                                        <p:tav tm="100000">
                                          <p:val>
                                            <p:strVal val="#ppt_w"/>
                                          </p:val>
                                        </p:tav>
                                      </p:tavLst>
                                    </p:anim>
                                    <p:anim calcmode="lin" valueType="num">
                                      <p:cBhvr>
                                        <p:cTn id="13" dur="500" fill="hold"/>
                                        <p:tgtEl>
                                          <p:spTgt spid="160"/>
                                        </p:tgtEl>
                                        <p:attrNameLst>
                                          <p:attrName>ppt_h</p:attrName>
                                        </p:attrNameLst>
                                      </p:cBhvr>
                                      <p:tavLst>
                                        <p:tav tm="0">
                                          <p:val>
                                            <p:fltVal val="0"/>
                                          </p:val>
                                        </p:tav>
                                        <p:tav tm="100000">
                                          <p:val>
                                            <p:strVal val="#ppt_h"/>
                                          </p:val>
                                        </p:tav>
                                      </p:tavLst>
                                    </p:anim>
                                    <p:animEffect transition="in" filter="fade">
                                      <p:cBhvr>
                                        <p:cTn id="14" dur="500"/>
                                        <p:tgtEl>
                                          <p:spTgt spid="160"/>
                                        </p:tgtEl>
                                      </p:cBhvr>
                                    </p:animEffect>
                                  </p:childTnLst>
                                </p:cTn>
                              </p:par>
                              <p:par>
                                <p:cTn id="15" presetID="2" presetClass="entr" presetSubtype="12" fill="hold" nodeType="withEffect">
                                  <p:stCondLst>
                                    <p:cond delay="500"/>
                                  </p:stCondLst>
                                  <p:childTnLst>
                                    <p:set>
                                      <p:cBhvr>
                                        <p:cTn id="16" dur="1" fill="hold">
                                          <p:stCondLst>
                                            <p:cond delay="0"/>
                                          </p:stCondLst>
                                        </p:cTn>
                                        <p:tgtEl>
                                          <p:spTgt spid="166"/>
                                        </p:tgtEl>
                                        <p:attrNameLst>
                                          <p:attrName>style.visibility</p:attrName>
                                        </p:attrNameLst>
                                      </p:cBhvr>
                                      <p:to>
                                        <p:strVal val="visible"/>
                                      </p:to>
                                    </p:set>
                                    <p:anim calcmode="lin" valueType="num">
                                      <p:cBhvr additive="base">
                                        <p:cTn id="17" dur="500" fill="hold"/>
                                        <p:tgtEl>
                                          <p:spTgt spid="166"/>
                                        </p:tgtEl>
                                        <p:attrNameLst>
                                          <p:attrName>ppt_x</p:attrName>
                                        </p:attrNameLst>
                                      </p:cBhvr>
                                      <p:tavLst>
                                        <p:tav tm="0">
                                          <p:val>
                                            <p:strVal val="0-#ppt_w/2"/>
                                          </p:val>
                                        </p:tav>
                                        <p:tav tm="100000">
                                          <p:val>
                                            <p:strVal val="#ppt_x"/>
                                          </p:val>
                                        </p:tav>
                                      </p:tavLst>
                                    </p:anim>
                                    <p:anim calcmode="lin" valueType="num">
                                      <p:cBhvr additive="base">
                                        <p:cTn id="18" dur="500" fill="hold"/>
                                        <p:tgtEl>
                                          <p:spTgt spid="166"/>
                                        </p:tgtEl>
                                        <p:attrNameLst>
                                          <p:attrName>ppt_y</p:attrName>
                                        </p:attrNameLst>
                                      </p:cBhvr>
                                      <p:tavLst>
                                        <p:tav tm="0">
                                          <p:val>
                                            <p:strVal val="1+#ppt_h/2"/>
                                          </p:val>
                                        </p:tav>
                                        <p:tav tm="100000">
                                          <p:val>
                                            <p:strVal val="#ppt_y"/>
                                          </p:val>
                                        </p:tav>
                                      </p:tavLst>
                                    </p:anim>
                                  </p:childTnLst>
                                </p:cTn>
                              </p:par>
                              <p:par>
                                <p:cTn id="19" presetID="22" presetClass="entr" presetSubtype="4" fill="hold" nodeType="withEffect">
                                  <p:stCondLst>
                                    <p:cond delay="1000"/>
                                  </p:stCondLst>
                                  <p:childTnLst>
                                    <p:set>
                                      <p:cBhvr>
                                        <p:cTn id="20" dur="1" fill="hold">
                                          <p:stCondLst>
                                            <p:cond delay="0"/>
                                          </p:stCondLst>
                                        </p:cTn>
                                        <p:tgtEl>
                                          <p:spTgt spid="163"/>
                                        </p:tgtEl>
                                        <p:attrNameLst>
                                          <p:attrName>style.visibility</p:attrName>
                                        </p:attrNameLst>
                                      </p:cBhvr>
                                      <p:to>
                                        <p:strVal val="visible"/>
                                      </p:to>
                                    </p:set>
                                    <p:animEffect transition="in" filter="wipe(down)">
                                      <p:cBhvr>
                                        <p:cTn id="21" dur="500"/>
                                        <p:tgtEl>
                                          <p:spTgt spid="163"/>
                                        </p:tgtEl>
                                      </p:cBhvr>
                                    </p:animEffect>
                                  </p:childTnLst>
                                </p:cTn>
                              </p:par>
                              <p:par>
                                <p:cTn id="22" presetID="2" presetClass="entr" presetSubtype="2" fill="hold" grpId="0" nodeType="withEffect">
                                  <p:stCondLst>
                                    <p:cond delay="1000"/>
                                  </p:stCondLst>
                                  <p:iterate type="lt">
                                    <p:tmPct val="10000"/>
                                  </p:iterate>
                                  <p:childTnLst>
                                    <p:set>
                                      <p:cBhvr>
                                        <p:cTn id="23" dur="1" fill="hold">
                                          <p:stCondLst>
                                            <p:cond delay="0"/>
                                          </p:stCondLst>
                                        </p:cTn>
                                        <p:tgtEl>
                                          <p:spTgt spid="173"/>
                                        </p:tgtEl>
                                        <p:attrNameLst>
                                          <p:attrName>style.visibility</p:attrName>
                                        </p:attrNameLst>
                                      </p:cBhvr>
                                      <p:to>
                                        <p:strVal val="visible"/>
                                      </p:to>
                                    </p:set>
                                    <p:anim calcmode="lin" valueType="num">
                                      <p:cBhvr additive="base">
                                        <p:cTn id="24" dur="500" fill="hold"/>
                                        <p:tgtEl>
                                          <p:spTgt spid="173"/>
                                        </p:tgtEl>
                                        <p:attrNameLst>
                                          <p:attrName>ppt_x</p:attrName>
                                        </p:attrNameLst>
                                      </p:cBhvr>
                                      <p:tavLst>
                                        <p:tav tm="0">
                                          <p:val>
                                            <p:strVal val="1+#ppt_w/2"/>
                                          </p:val>
                                        </p:tav>
                                        <p:tav tm="100000">
                                          <p:val>
                                            <p:strVal val="#ppt_x"/>
                                          </p:val>
                                        </p:tav>
                                      </p:tavLst>
                                    </p:anim>
                                    <p:anim calcmode="lin" valueType="num">
                                      <p:cBhvr additive="base">
                                        <p:cTn id="25" dur="500" fill="hold"/>
                                        <p:tgtEl>
                                          <p:spTgt spid="1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 name="Group 98"/>
          <p:cNvGrpSpPr/>
          <p:nvPr/>
        </p:nvGrpSpPr>
        <p:grpSpPr>
          <a:xfrm rot="21403065">
            <a:off x="2475705" y="3022595"/>
            <a:ext cx="953073" cy="1192168"/>
            <a:chOff x="0" y="0"/>
            <a:chExt cx="1561716" cy="1953500"/>
          </a:xfrm>
        </p:grpSpPr>
        <p:grpSp>
          <p:nvGrpSpPr>
            <p:cNvPr id="142" name="Group 90"/>
            <p:cNvGrpSpPr/>
            <p:nvPr/>
          </p:nvGrpSpPr>
          <p:grpSpPr>
            <a:xfrm>
              <a:off x="622299" y="723900"/>
              <a:ext cx="539187" cy="576209"/>
              <a:chOff x="0" y="0"/>
              <a:chExt cx="539185" cy="576208"/>
            </a:xfrm>
          </p:grpSpPr>
          <p:sp>
            <p:nvSpPr>
              <p:cNvPr id="150" name="Shape 88"/>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1" name="Shape 89"/>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43" name="Group 97"/>
            <p:cNvGrpSpPr/>
            <p:nvPr/>
          </p:nvGrpSpPr>
          <p:grpSpPr>
            <a:xfrm>
              <a:off x="0" y="-1"/>
              <a:ext cx="1561717" cy="1953502"/>
              <a:chOff x="0" y="0"/>
              <a:chExt cx="1561716" cy="1953500"/>
            </a:xfrm>
          </p:grpSpPr>
          <p:sp>
            <p:nvSpPr>
              <p:cNvPr id="144" name="Shape 91"/>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5" name="Shape 92"/>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6" name="Shape 93"/>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7" name="Shape 94"/>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8" name="Shape 95"/>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9" name="Shape 96"/>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grpSp>
        <p:nvGrpSpPr>
          <p:cNvPr id="182" name="Group 22"/>
          <p:cNvGrpSpPr/>
          <p:nvPr/>
        </p:nvGrpSpPr>
        <p:grpSpPr>
          <a:xfrm rot="1234529">
            <a:off x="779874" y="3758855"/>
            <a:ext cx="953802" cy="435606"/>
            <a:chOff x="0" y="-1"/>
            <a:chExt cx="1887191" cy="861891"/>
          </a:xfrm>
        </p:grpSpPr>
        <p:sp>
          <p:nvSpPr>
            <p:cNvPr id="183"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4"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85" name="Group 22"/>
          <p:cNvGrpSpPr/>
          <p:nvPr/>
        </p:nvGrpSpPr>
        <p:grpSpPr>
          <a:xfrm rot="2133593">
            <a:off x="3804097" y="4446642"/>
            <a:ext cx="588962" cy="268982"/>
            <a:chOff x="0" y="-1"/>
            <a:chExt cx="1887191" cy="861891"/>
          </a:xfrm>
        </p:grpSpPr>
        <p:sp>
          <p:nvSpPr>
            <p:cNvPr id="186"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7"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sp>
        <p:nvSpPr>
          <p:cNvPr id="188" name="文本框 187"/>
          <p:cNvSpPr txBox="1"/>
          <p:nvPr/>
        </p:nvSpPr>
        <p:spPr>
          <a:xfrm>
            <a:off x="2557690" y="1081267"/>
            <a:ext cx="2031325" cy="1200329"/>
          </a:xfrm>
          <a:prstGeom prst="rect">
            <a:avLst/>
          </a:prstGeom>
          <a:noFill/>
        </p:spPr>
        <p:txBody>
          <a:bodyPr wrap="none" rtlCol="0">
            <a:spAutoFit/>
          </a:bodyPr>
          <a:lstStyle/>
          <a:p>
            <a:pPr algn="r"/>
            <a:r>
              <a:rPr kumimoji="1" lang="zh-CN" altLang="en-US" sz="7200">
                <a:solidFill>
                  <a:srgbClr val="1F4E79"/>
                </a:solidFill>
                <a:latin typeface="方正静蕾简体" panose="02000000000000000000" pitchFamily="2" charset="-122"/>
                <a:ea typeface="方正静蕾简体" panose="02000000000000000000" pitchFamily="2" charset="-122"/>
                <a:cs typeface="DFPShaoNvW5-GB" charset="-122"/>
              </a:rPr>
              <a:t>目录</a:t>
            </a:r>
          </a:p>
        </p:txBody>
      </p:sp>
      <p:sp>
        <p:nvSpPr>
          <p:cNvPr id="189" name="文本框 188"/>
          <p:cNvSpPr txBox="1"/>
          <p:nvPr/>
        </p:nvSpPr>
        <p:spPr>
          <a:xfrm>
            <a:off x="879684" y="1265934"/>
            <a:ext cx="1882247" cy="830997"/>
          </a:xfrm>
          <a:prstGeom prst="rect">
            <a:avLst/>
          </a:prstGeom>
          <a:noFill/>
        </p:spPr>
        <p:txBody>
          <a:bodyPr wrap="none" rtlCol="0">
            <a:spAutoFit/>
          </a:bodyPr>
          <a:lstStyle/>
          <a:p>
            <a:pPr algn="r"/>
            <a:r>
              <a:rPr kumimoji="1" lang="en-US" altLang="zh-CN" sz="4800">
                <a:solidFill>
                  <a:srgbClr val="1F4E79"/>
                </a:solidFill>
                <a:latin typeface="方正静蕾简体" panose="02000000000000000000" pitchFamily="2" charset="-122"/>
                <a:ea typeface="方正静蕾简体" panose="02000000000000000000" pitchFamily="2" charset="-122"/>
                <a:cs typeface="DFPShaoNvW5-GB" charset="-122"/>
              </a:rPr>
              <a:t>Contents</a:t>
            </a:r>
            <a:endParaRPr kumimoji="1" lang="zh-CN" altLang="en-US" sz="4800">
              <a:solidFill>
                <a:srgbClr val="1F4E79"/>
              </a:solidFill>
              <a:latin typeface="方正静蕾简体" panose="02000000000000000000" pitchFamily="2" charset="-122"/>
              <a:ea typeface="方正静蕾简体" panose="02000000000000000000" pitchFamily="2" charset="-122"/>
              <a:cs typeface="DFPShaoNvW5-GB" charset="-122"/>
            </a:endParaRPr>
          </a:p>
        </p:txBody>
      </p:sp>
      <p:grpSp>
        <p:nvGrpSpPr>
          <p:cNvPr id="15" name="Group 16"/>
          <p:cNvGrpSpPr>
            <a:grpSpLocks noChangeAspect="1"/>
          </p:cNvGrpSpPr>
          <p:nvPr/>
        </p:nvGrpSpPr>
        <p:grpSpPr bwMode="auto">
          <a:xfrm>
            <a:off x="41318" y="4800478"/>
            <a:ext cx="4022682" cy="2030341"/>
            <a:chOff x="2726" y="1598"/>
            <a:chExt cx="2223" cy="1122"/>
          </a:xfrm>
          <a:solidFill>
            <a:srgbClr val="1F4E79"/>
          </a:solidFill>
        </p:grpSpPr>
        <p:sp>
          <p:nvSpPr>
            <p:cNvPr id="17" name="Freeform 17"/>
            <p:cNvSpPr/>
            <p:nvPr/>
          </p:nvSpPr>
          <p:spPr bwMode="auto">
            <a:xfrm>
              <a:off x="2776" y="2546"/>
              <a:ext cx="5" cy="17"/>
            </a:xfrm>
            <a:custGeom>
              <a:avLst/>
              <a:gdLst>
                <a:gd name="T0" fmla="*/ 1 w 2"/>
                <a:gd name="T1" fmla="*/ 1 h 7"/>
                <a:gd name="T2" fmla="*/ 0 w 2"/>
                <a:gd name="T3" fmla="*/ 1 h 7"/>
                <a:gd name="T4" fmla="*/ 0 w 2"/>
                <a:gd name="T5" fmla="*/ 6 h 7"/>
                <a:gd name="T6" fmla="*/ 2 w 2"/>
                <a:gd name="T7" fmla="*/ 6 h 7"/>
                <a:gd name="T8" fmla="*/ 1 w 2"/>
                <a:gd name="T9" fmla="*/ 1 h 7"/>
              </a:gdLst>
              <a:ahLst/>
              <a:cxnLst>
                <a:cxn ang="0">
                  <a:pos x="T0" y="T1"/>
                </a:cxn>
                <a:cxn ang="0">
                  <a:pos x="T2" y="T3"/>
                </a:cxn>
                <a:cxn ang="0">
                  <a:pos x="T4" y="T5"/>
                </a:cxn>
                <a:cxn ang="0">
                  <a:pos x="T6" y="T7"/>
                </a:cxn>
                <a:cxn ang="0">
                  <a:pos x="T8" y="T9"/>
                </a:cxn>
              </a:cxnLst>
              <a:rect l="0" t="0" r="r" b="b"/>
              <a:pathLst>
                <a:path w="2" h="7">
                  <a:moveTo>
                    <a:pt x="1" y="1"/>
                  </a:moveTo>
                  <a:cubicBezTo>
                    <a:pt x="1" y="0"/>
                    <a:pt x="0" y="0"/>
                    <a:pt x="0" y="1"/>
                  </a:cubicBezTo>
                  <a:cubicBezTo>
                    <a:pt x="0" y="2"/>
                    <a:pt x="0" y="4"/>
                    <a:pt x="0" y="6"/>
                  </a:cubicBezTo>
                  <a:cubicBezTo>
                    <a:pt x="0" y="7"/>
                    <a:pt x="2" y="7"/>
                    <a:pt x="2" y="6"/>
                  </a:cubicBezTo>
                  <a:cubicBezTo>
                    <a:pt x="2" y="4"/>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8"/>
            <p:cNvSpPr/>
            <p:nvPr/>
          </p:nvSpPr>
          <p:spPr bwMode="auto">
            <a:xfrm>
              <a:off x="2774" y="2447"/>
              <a:ext cx="12" cy="252"/>
            </a:xfrm>
            <a:custGeom>
              <a:avLst/>
              <a:gdLst>
                <a:gd name="T0" fmla="*/ 3 w 5"/>
                <a:gd name="T1" fmla="*/ 1 h 106"/>
                <a:gd name="T2" fmla="*/ 2 w 5"/>
                <a:gd name="T3" fmla="*/ 1 h 106"/>
                <a:gd name="T4" fmla="*/ 0 w 5"/>
                <a:gd name="T5" fmla="*/ 105 h 106"/>
                <a:gd name="T6" fmla="*/ 2 w 5"/>
                <a:gd name="T7" fmla="*/ 105 h 106"/>
                <a:gd name="T8" fmla="*/ 3 w 5"/>
                <a:gd name="T9" fmla="*/ 1 h 106"/>
              </a:gdLst>
              <a:ahLst/>
              <a:cxnLst>
                <a:cxn ang="0">
                  <a:pos x="T0" y="T1"/>
                </a:cxn>
                <a:cxn ang="0">
                  <a:pos x="T2" y="T3"/>
                </a:cxn>
                <a:cxn ang="0">
                  <a:pos x="T4" y="T5"/>
                </a:cxn>
                <a:cxn ang="0">
                  <a:pos x="T6" y="T7"/>
                </a:cxn>
                <a:cxn ang="0">
                  <a:pos x="T8" y="T9"/>
                </a:cxn>
              </a:cxnLst>
              <a:rect l="0" t="0" r="r" b="b"/>
              <a:pathLst>
                <a:path w="5" h="106">
                  <a:moveTo>
                    <a:pt x="3" y="1"/>
                  </a:moveTo>
                  <a:cubicBezTo>
                    <a:pt x="3" y="0"/>
                    <a:pt x="2" y="0"/>
                    <a:pt x="2" y="1"/>
                  </a:cubicBezTo>
                  <a:cubicBezTo>
                    <a:pt x="2" y="36"/>
                    <a:pt x="2" y="70"/>
                    <a:pt x="0" y="105"/>
                  </a:cubicBezTo>
                  <a:cubicBezTo>
                    <a:pt x="0" y="106"/>
                    <a:pt x="2" y="106"/>
                    <a:pt x="2" y="105"/>
                  </a:cubicBezTo>
                  <a:cubicBezTo>
                    <a:pt x="4" y="70"/>
                    <a:pt x="5" y="3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
            <p:cNvSpPr/>
            <p:nvPr/>
          </p:nvSpPr>
          <p:spPr bwMode="auto">
            <a:xfrm>
              <a:off x="2816" y="2456"/>
              <a:ext cx="10" cy="240"/>
            </a:xfrm>
            <a:custGeom>
              <a:avLst/>
              <a:gdLst>
                <a:gd name="T0" fmla="*/ 3 w 4"/>
                <a:gd name="T1" fmla="*/ 1 h 101"/>
                <a:gd name="T2" fmla="*/ 2 w 4"/>
                <a:gd name="T3" fmla="*/ 1 h 101"/>
                <a:gd name="T4" fmla="*/ 1 w 4"/>
                <a:gd name="T5" fmla="*/ 100 h 101"/>
                <a:gd name="T6" fmla="*/ 4 w 4"/>
                <a:gd name="T7" fmla="*/ 100 h 101"/>
                <a:gd name="T8" fmla="*/ 3 w 4"/>
                <a:gd name="T9" fmla="*/ 1 h 101"/>
              </a:gdLst>
              <a:ahLst/>
              <a:cxnLst>
                <a:cxn ang="0">
                  <a:pos x="T0" y="T1"/>
                </a:cxn>
                <a:cxn ang="0">
                  <a:pos x="T2" y="T3"/>
                </a:cxn>
                <a:cxn ang="0">
                  <a:pos x="T4" y="T5"/>
                </a:cxn>
                <a:cxn ang="0">
                  <a:pos x="T6" y="T7"/>
                </a:cxn>
                <a:cxn ang="0">
                  <a:pos x="T8" y="T9"/>
                </a:cxn>
              </a:cxnLst>
              <a:rect l="0" t="0" r="r" b="b"/>
              <a:pathLst>
                <a:path w="4" h="101">
                  <a:moveTo>
                    <a:pt x="3" y="1"/>
                  </a:moveTo>
                  <a:cubicBezTo>
                    <a:pt x="3" y="0"/>
                    <a:pt x="2" y="0"/>
                    <a:pt x="2" y="1"/>
                  </a:cubicBezTo>
                  <a:cubicBezTo>
                    <a:pt x="1" y="34"/>
                    <a:pt x="0" y="67"/>
                    <a:pt x="1" y="100"/>
                  </a:cubicBezTo>
                  <a:cubicBezTo>
                    <a:pt x="1" y="101"/>
                    <a:pt x="3" y="101"/>
                    <a:pt x="4" y="100"/>
                  </a:cubicBezTo>
                  <a:cubicBezTo>
                    <a:pt x="4" y="67"/>
                    <a:pt x="4" y="34"/>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0"/>
            <p:cNvSpPr/>
            <p:nvPr/>
          </p:nvSpPr>
          <p:spPr bwMode="auto">
            <a:xfrm>
              <a:off x="2864" y="2449"/>
              <a:ext cx="19" cy="266"/>
            </a:xfrm>
            <a:custGeom>
              <a:avLst/>
              <a:gdLst>
                <a:gd name="T0" fmla="*/ 2 w 8"/>
                <a:gd name="T1" fmla="*/ 1 h 112"/>
                <a:gd name="T2" fmla="*/ 1 w 8"/>
                <a:gd name="T3" fmla="*/ 0 h 112"/>
                <a:gd name="T4" fmla="*/ 1 w 8"/>
                <a:gd name="T5" fmla="*/ 1 h 112"/>
                <a:gd name="T6" fmla="*/ 0 w 8"/>
                <a:gd name="T7" fmla="*/ 1 h 112"/>
                <a:gd name="T8" fmla="*/ 0 w 8"/>
                <a:gd name="T9" fmla="*/ 2 h 112"/>
                <a:gd name="T10" fmla="*/ 1 w 8"/>
                <a:gd name="T11" fmla="*/ 2 h 112"/>
                <a:gd name="T12" fmla="*/ 2 w 8"/>
                <a:gd name="T13" fmla="*/ 111 h 112"/>
                <a:gd name="T14" fmla="*/ 5 w 8"/>
                <a:gd name="T15" fmla="*/ 111 h 112"/>
                <a:gd name="T16" fmla="*/ 5 w 8"/>
                <a:gd name="T17" fmla="*/ 45 h 112"/>
                <a:gd name="T18" fmla="*/ 2 w 8"/>
                <a:gd name="T19"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2">
                  <a:moveTo>
                    <a:pt x="2" y="1"/>
                  </a:moveTo>
                  <a:cubicBezTo>
                    <a:pt x="2" y="0"/>
                    <a:pt x="2" y="0"/>
                    <a:pt x="1" y="0"/>
                  </a:cubicBezTo>
                  <a:cubicBezTo>
                    <a:pt x="1" y="1"/>
                    <a:pt x="1" y="1"/>
                    <a:pt x="1" y="1"/>
                  </a:cubicBezTo>
                  <a:cubicBezTo>
                    <a:pt x="0" y="1"/>
                    <a:pt x="0" y="1"/>
                    <a:pt x="0" y="1"/>
                  </a:cubicBezTo>
                  <a:cubicBezTo>
                    <a:pt x="0" y="2"/>
                    <a:pt x="0" y="2"/>
                    <a:pt x="0" y="2"/>
                  </a:cubicBezTo>
                  <a:cubicBezTo>
                    <a:pt x="1" y="3"/>
                    <a:pt x="1" y="3"/>
                    <a:pt x="1" y="2"/>
                  </a:cubicBezTo>
                  <a:cubicBezTo>
                    <a:pt x="3" y="38"/>
                    <a:pt x="2" y="74"/>
                    <a:pt x="2" y="111"/>
                  </a:cubicBezTo>
                  <a:cubicBezTo>
                    <a:pt x="2" y="112"/>
                    <a:pt x="5" y="112"/>
                    <a:pt x="5" y="111"/>
                  </a:cubicBezTo>
                  <a:cubicBezTo>
                    <a:pt x="6" y="89"/>
                    <a:pt x="5" y="67"/>
                    <a:pt x="5" y="45"/>
                  </a:cubicBezTo>
                  <a:cubicBezTo>
                    <a:pt x="5" y="33"/>
                    <a:pt x="8" y="1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1"/>
            <p:cNvSpPr/>
            <p:nvPr/>
          </p:nvSpPr>
          <p:spPr bwMode="auto">
            <a:xfrm>
              <a:off x="2925" y="2454"/>
              <a:ext cx="12" cy="252"/>
            </a:xfrm>
            <a:custGeom>
              <a:avLst/>
              <a:gdLst>
                <a:gd name="T0" fmla="*/ 2 w 5"/>
                <a:gd name="T1" fmla="*/ 1 h 106"/>
                <a:gd name="T2" fmla="*/ 0 w 5"/>
                <a:gd name="T3" fmla="*/ 1 h 106"/>
                <a:gd name="T4" fmla="*/ 2 w 5"/>
                <a:gd name="T5" fmla="*/ 105 h 106"/>
                <a:gd name="T6" fmla="*/ 5 w 5"/>
                <a:gd name="T7" fmla="*/ 105 h 106"/>
                <a:gd name="T8" fmla="*/ 2 w 5"/>
                <a:gd name="T9" fmla="*/ 1 h 106"/>
              </a:gdLst>
              <a:ahLst/>
              <a:cxnLst>
                <a:cxn ang="0">
                  <a:pos x="T0" y="T1"/>
                </a:cxn>
                <a:cxn ang="0">
                  <a:pos x="T2" y="T3"/>
                </a:cxn>
                <a:cxn ang="0">
                  <a:pos x="T4" y="T5"/>
                </a:cxn>
                <a:cxn ang="0">
                  <a:pos x="T6" y="T7"/>
                </a:cxn>
                <a:cxn ang="0">
                  <a:pos x="T8" y="T9"/>
                </a:cxn>
              </a:cxnLst>
              <a:rect l="0" t="0" r="r" b="b"/>
              <a:pathLst>
                <a:path w="5" h="106">
                  <a:moveTo>
                    <a:pt x="2" y="1"/>
                  </a:moveTo>
                  <a:cubicBezTo>
                    <a:pt x="2" y="0"/>
                    <a:pt x="0" y="0"/>
                    <a:pt x="0" y="1"/>
                  </a:cubicBezTo>
                  <a:cubicBezTo>
                    <a:pt x="0" y="35"/>
                    <a:pt x="0" y="70"/>
                    <a:pt x="2" y="105"/>
                  </a:cubicBezTo>
                  <a:cubicBezTo>
                    <a:pt x="2" y="106"/>
                    <a:pt x="5" y="106"/>
                    <a:pt x="5" y="105"/>
                  </a:cubicBezTo>
                  <a:cubicBezTo>
                    <a:pt x="5" y="70"/>
                    <a:pt x="4" y="3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
            <p:cNvSpPr/>
            <p:nvPr/>
          </p:nvSpPr>
          <p:spPr bwMode="auto">
            <a:xfrm>
              <a:off x="2973" y="2449"/>
              <a:ext cx="14" cy="245"/>
            </a:xfrm>
            <a:custGeom>
              <a:avLst/>
              <a:gdLst>
                <a:gd name="T0" fmla="*/ 5 w 6"/>
                <a:gd name="T1" fmla="*/ 1 h 103"/>
                <a:gd name="T2" fmla="*/ 3 w 6"/>
                <a:gd name="T3" fmla="*/ 1 h 103"/>
                <a:gd name="T4" fmla="*/ 0 w 6"/>
                <a:gd name="T5" fmla="*/ 101 h 103"/>
                <a:gd name="T6" fmla="*/ 2 w 6"/>
                <a:gd name="T7" fmla="*/ 101 h 103"/>
                <a:gd name="T8" fmla="*/ 5 w 6"/>
                <a:gd name="T9" fmla="*/ 1 h 103"/>
              </a:gdLst>
              <a:ahLst/>
              <a:cxnLst>
                <a:cxn ang="0">
                  <a:pos x="T0" y="T1"/>
                </a:cxn>
                <a:cxn ang="0">
                  <a:pos x="T2" y="T3"/>
                </a:cxn>
                <a:cxn ang="0">
                  <a:pos x="T4" y="T5"/>
                </a:cxn>
                <a:cxn ang="0">
                  <a:pos x="T6" y="T7"/>
                </a:cxn>
                <a:cxn ang="0">
                  <a:pos x="T8" y="T9"/>
                </a:cxn>
              </a:cxnLst>
              <a:rect l="0" t="0" r="r" b="b"/>
              <a:pathLst>
                <a:path w="6" h="103">
                  <a:moveTo>
                    <a:pt x="5" y="1"/>
                  </a:moveTo>
                  <a:cubicBezTo>
                    <a:pt x="5" y="0"/>
                    <a:pt x="3" y="0"/>
                    <a:pt x="3" y="1"/>
                  </a:cubicBezTo>
                  <a:cubicBezTo>
                    <a:pt x="3" y="35"/>
                    <a:pt x="1" y="68"/>
                    <a:pt x="0" y="101"/>
                  </a:cubicBezTo>
                  <a:cubicBezTo>
                    <a:pt x="0" y="103"/>
                    <a:pt x="2" y="103"/>
                    <a:pt x="2" y="101"/>
                  </a:cubicBezTo>
                  <a:cubicBezTo>
                    <a:pt x="6" y="68"/>
                    <a:pt x="5" y="3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3"/>
            <p:cNvSpPr/>
            <p:nvPr/>
          </p:nvSpPr>
          <p:spPr bwMode="auto">
            <a:xfrm>
              <a:off x="3020" y="2430"/>
              <a:ext cx="12" cy="283"/>
            </a:xfrm>
            <a:custGeom>
              <a:avLst/>
              <a:gdLst>
                <a:gd name="T0" fmla="*/ 3 w 5"/>
                <a:gd name="T1" fmla="*/ 1 h 119"/>
                <a:gd name="T2" fmla="*/ 1 w 5"/>
                <a:gd name="T3" fmla="*/ 117 h 119"/>
                <a:gd name="T4" fmla="*/ 3 w 5"/>
                <a:gd name="T5" fmla="*/ 117 h 119"/>
                <a:gd name="T6" fmla="*/ 5 w 5"/>
                <a:gd name="T7" fmla="*/ 1 h 119"/>
                <a:gd name="T8" fmla="*/ 3 w 5"/>
                <a:gd name="T9" fmla="*/ 1 h 119"/>
              </a:gdLst>
              <a:ahLst/>
              <a:cxnLst>
                <a:cxn ang="0">
                  <a:pos x="T0" y="T1"/>
                </a:cxn>
                <a:cxn ang="0">
                  <a:pos x="T2" y="T3"/>
                </a:cxn>
                <a:cxn ang="0">
                  <a:pos x="T4" y="T5"/>
                </a:cxn>
                <a:cxn ang="0">
                  <a:pos x="T6" y="T7"/>
                </a:cxn>
                <a:cxn ang="0">
                  <a:pos x="T8" y="T9"/>
                </a:cxn>
              </a:cxnLst>
              <a:rect l="0" t="0" r="r" b="b"/>
              <a:pathLst>
                <a:path w="5" h="119">
                  <a:moveTo>
                    <a:pt x="3" y="1"/>
                  </a:moveTo>
                  <a:cubicBezTo>
                    <a:pt x="1" y="40"/>
                    <a:pt x="0" y="79"/>
                    <a:pt x="1" y="117"/>
                  </a:cubicBezTo>
                  <a:cubicBezTo>
                    <a:pt x="1" y="119"/>
                    <a:pt x="3" y="119"/>
                    <a:pt x="3" y="117"/>
                  </a:cubicBezTo>
                  <a:cubicBezTo>
                    <a:pt x="4" y="79"/>
                    <a:pt x="5" y="40"/>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
            <p:cNvSpPr/>
            <p:nvPr/>
          </p:nvSpPr>
          <p:spPr bwMode="auto">
            <a:xfrm>
              <a:off x="3068" y="2439"/>
              <a:ext cx="16" cy="257"/>
            </a:xfrm>
            <a:custGeom>
              <a:avLst/>
              <a:gdLst>
                <a:gd name="T0" fmla="*/ 5 w 7"/>
                <a:gd name="T1" fmla="*/ 1 h 108"/>
                <a:gd name="T2" fmla="*/ 3 w 7"/>
                <a:gd name="T3" fmla="*/ 1 h 108"/>
                <a:gd name="T4" fmla="*/ 0 w 7"/>
                <a:gd name="T5" fmla="*/ 107 h 108"/>
                <a:gd name="T6" fmla="*/ 3 w 7"/>
                <a:gd name="T7" fmla="*/ 107 h 108"/>
                <a:gd name="T8" fmla="*/ 5 w 7"/>
                <a:gd name="T9" fmla="*/ 1 h 108"/>
              </a:gdLst>
              <a:ahLst/>
              <a:cxnLst>
                <a:cxn ang="0">
                  <a:pos x="T0" y="T1"/>
                </a:cxn>
                <a:cxn ang="0">
                  <a:pos x="T2" y="T3"/>
                </a:cxn>
                <a:cxn ang="0">
                  <a:pos x="T4" y="T5"/>
                </a:cxn>
                <a:cxn ang="0">
                  <a:pos x="T6" y="T7"/>
                </a:cxn>
                <a:cxn ang="0">
                  <a:pos x="T8" y="T9"/>
                </a:cxn>
              </a:cxnLst>
              <a:rect l="0" t="0" r="r" b="b"/>
              <a:pathLst>
                <a:path w="7" h="108">
                  <a:moveTo>
                    <a:pt x="5" y="1"/>
                  </a:moveTo>
                  <a:cubicBezTo>
                    <a:pt x="5" y="0"/>
                    <a:pt x="3" y="0"/>
                    <a:pt x="3" y="1"/>
                  </a:cubicBezTo>
                  <a:cubicBezTo>
                    <a:pt x="3" y="37"/>
                    <a:pt x="1" y="71"/>
                    <a:pt x="0" y="107"/>
                  </a:cubicBezTo>
                  <a:cubicBezTo>
                    <a:pt x="0" y="108"/>
                    <a:pt x="3" y="108"/>
                    <a:pt x="3" y="107"/>
                  </a:cubicBezTo>
                  <a:cubicBezTo>
                    <a:pt x="7" y="72"/>
                    <a:pt x="6" y="36"/>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5"/>
            <p:cNvSpPr/>
            <p:nvPr/>
          </p:nvSpPr>
          <p:spPr bwMode="auto">
            <a:xfrm>
              <a:off x="3136" y="2442"/>
              <a:ext cx="19" cy="252"/>
            </a:xfrm>
            <a:custGeom>
              <a:avLst/>
              <a:gdLst>
                <a:gd name="T0" fmla="*/ 6 w 8"/>
                <a:gd name="T1" fmla="*/ 0 h 106"/>
                <a:gd name="T2" fmla="*/ 5 w 8"/>
                <a:gd name="T3" fmla="*/ 0 h 106"/>
                <a:gd name="T4" fmla="*/ 0 w 8"/>
                <a:gd name="T5" fmla="*/ 104 h 106"/>
                <a:gd name="T6" fmla="*/ 3 w 8"/>
                <a:gd name="T7" fmla="*/ 104 h 106"/>
                <a:gd name="T8" fmla="*/ 6 w 8"/>
                <a:gd name="T9" fmla="*/ 0 h 106"/>
              </a:gdLst>
              <a:ahLst/>
              <a:cxnLst>
                <a:cxn ang="0">
                  <a:pos x="T0" y="T1"/>
                </a:cxn>
                <a:cxn ang="0">
                  <a:pos x="T2" y="T3"/>
                </a:cxn>
                <a:cxn ang="0">
                  <a:pos x="T4" y="T5"/>
                </a:cxn>
                <a:cxn ang="0">
                  <a:pos x="T6" y="T7"/>
                </a:cxn>
                <a:cxn ang="0">
                  <a:pos x="T8" y="T9"/>
                </a:cxn>
              </a:cxnLst>
              <a:rect l="0" t="0" r="r" b="b"/>
              <a:pathLst>
                <a:path w="8" h="106">
                  <a:moveTo>
                    <a:pt x="6" y="0"/>
                  </a:moveTo>
                  <a:cubicBezTo>
                    <a:pt x="6" y="0"/>
                    <a:pt x="5" y="0"/>
                    <a:pt x="5" y="0"/>
                  </a:cubicBezTo>
                  <a:cubicBezTo>
                    <a:pt x="5" y="35"/>
                    <a:pt x="1" y="69"/>
                    <a:pt x="0" y="104"/>
                  </a:cubicBezTo>
                  <a:cubicBezTo>
                    <a:pt x="0" y="106"/>
                    <a:pt x="2" y="106"/>
                    <a:pt x="3" y="104"/>
                  </a:cubicBezTo>
                  <a:cubicBezTo>
                    <a:pt x="7" y="70"/>
                    <a:pt x="8" y="34"/>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6"/>
            <p:cNvSpPr>
              <a:spLocks noEditPoints="1"/>
            </p:cNvSpPr>
            <p:nvPr/>
          </p:nvSpPr>
          <p:spPr bwMode="auto">
            <a:xfrm>
              <a:off x="2726" y="1598"/>
              <a:ext cx="2223" cy="1122"/>
            </a:xfrm>
            <a:custGeom>
              <a:avLst/>
              <a:gdLst>
                <a:gd name="T0" fmla="*/ 897 w 938"/>
                <a:gd name="T1" fmla="*/ 169 h 472"/>
                <a:gd name="T2" fmla="*/ 768 w 938"/>
                <a:gd name="T3" fmla="*/ 2 h 472"/>
                <a:gd name="T4" fmla="*/ 667 w 938"/>
                <a:gd name="T5" fmla="*/ 193 h 472"/>
                <a:gd name="T6" fmla="*/ 467 w 938"/>
                <a:gd name="T7" fmla="*/ 62 h 472"/>
                <a:gd name="T8" fmla="*/ 340 w 938"/>
                <a:gd name="T9" fmla="*/ 69 h 472"/>
                <a:gd name="T10" fmla="*/ 170 w 938"/>
                <a:gd name="T11" fmla="*/ 229 h 472"/>
                <a:gd name="T12" fmla="*/ 6 w 938"/>
                <a:gd name="T13" fmla="*/ 341 h 472"/>
                <a:gd name="T14" fmla="*/ 178 w 938"/>
                <a:gd name="T15" fmla="*/ 341 h 472"/>
                <a:gd name="T16" fmla="*/ 210 w 938"/>
                <a:gd name="T17" fmla="*/ 382 h 472"/>
                <a:gd name="T18" fmla="*/ 210 w 938"/>
                <a:gd name="T19" fmla="*/ 425 h 472"/>
                <a:gd name="T20" fmla="*/ 216 w 938"/>
                <a:gd name="T21" fmla="*/ 448 h 472"/>
                <a:gd name="T22" fmla="*/ 276 w 938"/>
                <a:gd name="T23" fmla="*/ 447 h 472"/>
                <a:gd name="T24" fmla="*/ 294 w 938"/>
                <a:gd name="T25" fmla="*/ 457 h 472"/>
                <a:gd name="T26" fmla="*/ 295 w 938"/>
                <a:gd name="T27" fmla="*/ 370 h 472"/>
                <a:gd name="T28" fmla="*/ 292 w 938"/>
                <a:gd name="T29" fmla="*/ 271 h 472"/>
                <a:gd name="T30" fmla="*/ 283 w 938"/>
                <a:gd name="T31" fmla="*/ 249 h 472"/>
                <a:gd name="T32" fmla="*/ 286 w 938"/>
                <a:gd name="T33" fmla="*/ 226 h 472"/>
                <a:gd name="T34" fmla="*/ 275 w 938"/>
                <a:gd name="T35" fmla="*/ 170 h 472"/>
                <a:gd name="T36" fmla="*/ 258 w 938"/>
                <a:gd name="T37" fmla="*/ 142 h 472"/>
                <a:gd name="T38" fmla="*/ 216 w 938"/>
                <a:gd name="T39" fmla="*/ 145 h 472"/>
                <a:gd name="T40" fmla="*/ 189 w 938"/>
                <a:gd name="T41" fmla="*/ 253 h 472"/>
                <a:gd name="T42" fmla="*/ 344 w 938"/>
                <a:gd name="T43" fmla="*/ 74 h 472"/>
                <a:gd name="T44" fmla="*/ 467 w 938"/>
                <a:gd name="T45" fmla="*/ 307 h 472"/>
                <a:gd name="T46" fmla="*/ 574 w 938"/>
                <a:gd name="T47" fmla="*/ 310 h 472"/>
                <a:gd name="T48" fmla="*/ 520 w 938"/>
                <a:gd name="T49" fmla="*/ 132 h 472"/>
                <a:gd name="T50" fmla="*/ 643 w 938"/>
                <a:gd name="T51" fmla="*/ 465 h 472"/>
                <a:gd name="T52" fmla="*/ 744 w 938"/>
                <a:gd name="T53" fmla="*/ 194 h 472"/>
                <a:gd name="T54" fmla="*/ 785 w 938"/>
                <a:gd name="T55" fmla="*/ 458 h 472"/>
                <a:gd name="T56" fmla="*/ 827 w 938"/>
                <a:gd name="T57" fmla="*/ 207 h 472"/>
                <a:gd name="T58" fmla="*/ 829 w 938"/>
                <a:gd name="T59" fmla="*/ 211 h 472"/>
                <a:gd name="T60" fmla="*/ 291 w 938"/>
                <a:gd name="T61" fmla="*/ 399 h 472"/>
                <a:gd name="T62" fmla="*/ 277 w 938"/>
                <a:gd name="T63" fmla="*/ 356 h 472"/>
                <a:gd name="T64" fmla="*/ 276 w 938"/>
                <a:gd name="T65" fmla="*/ 303 h 472"/>
                <a:gd name="T66" fmla="*/ 210 w 938"/>
                <a:gd name="T67" fmla="*/ 305 h 472"/>
                <a:gd name="T68" fmla="*/ 211 w 938"/>
                <a:gd name="T69" fmla="*/ 274 h 472"/>
                <a:gd name="T70" fmla="*/ 194 w 938"/>
                <a:gd name="T71" fmla="*/ 207 h 472"/>
                <a:gd name="T72" fmla="*/ 214 w 938"/>
                <a:gd name="T73" fmla="*/ 177 h 472"/>
                <a:gd name="T74" fmla="*/ 215 w 938"/>
                <a:gd name="T75" fmla="*/ 229 h 472"/>
                <a:gd name="T76" fmla="*/ 227 w 938"/>
                <a:gd name="T77" fmla="*/ 303 h 472"/>
                <a:gd name="T78" fmla="*/ 214 w 938"/>
                <a:gd name="T79" fmla="*/ 254 h 472"/>
                <a:gd name="T80" fmla="*/ 227 w 938"/>
                <a:gd name="T81" fmla="*/ 354 h 472"/>
                <a:gd name="T82" fmla="*/ 227 w 938"/>
                <a:gd name="T83" fmla="*/ 384 h 472"/>
                <a:gd name="T84" fmla="*/ 216 w 938"/>
                <a:gd name="T85" fmla="*/ 445 h 472"/>
                <a:gd name="T86" fmla="*/ 229 w 938"/>
                <a:gd name="T87" fmla="*/ 198 h 472"/>
                <a:gd name="T88" fmla="*/ 254 w 938"/>
                <a:gd name="T89" fmla="*/ 199 h 472"/>
                <a:gd name="T90" fmla="*/ 229 w 938"/>
                <a:gd name="T91" fmla="*/ 249 h 472"/>
                <a:gd name="T92" fmla="*/ 253 w 938"/>
                <a:gd name="T93" fmla="*/ 274 h 472"/>
                <a:gd name="T94" fmla="*/ 231 w 938"/>
                <a:gd name="T95" fmla="*/ 336 h 472"/>
                <a:gd name="T96" fmla="*/ 231 w 938"/>
                <a:gd name="T97" fmla="*/ 357 h 472"/>
                <a:gd name="T98" fmla="*/ 255 w 938"/>
                <a:gd name="T99" fmla="*/ 426 h 472"/>
                <a:gd name="T100" fmla="*/ 259 w 938"/>
                <a:gd name="T101" fmla="*/ 381 h 472"/>
                <a:gd name="T102" fmla="*/ 259 w 938"/>
                <a:gd name="T103" fmla="*/ 377 h 472"/>
                <a:gd name="T104" fmla="*/ 258 w 938"/>
                <a:gd name="T105" fmla="*/ 226 h 472"/>
                <a:gd name="T106" fmla="*/ 271 w 938"/>
                <a:gd name="T107" fmla="*/ 269 h 472"/>
                <a:gd name="T108" fmla="*/ 271 w 938"/>
                <a:gd name="T109" fmla="*/ 304 h 472"/>
                <a:gd name="T110" fmla="*/ 276 w 938"/>
                <a:gd name="T111" fmla="*/ 443 h 472"/>
                <a:gd name="T112" fmla="*/ 273 w 938"/>
                <a:gd name="T113" fmla="*/ 158 h 472"/>
                <a:gd name="T114" fmla="*/ 217 w 938"/>
                <a:gd name="T115" fmla="*/ 153 h 472"/>
                <a:gd name="T116" fmla="*/ 190 w 938"/>
                <a:gd name="T117" fmla="*/ 277 h 472"/>
                <a:gd name="T118" fmla="*/ 193 w 938"/>
                <a:gd name="T119" fmla="*/ 322 h 472"/>
                <a:gd name="T120" fmla="*/ 179 w 938"/>
                <a:gd name="T121" fmla="*/ 336 h 472"/>
                <a:gd name="T122" fmla="*/ 170 w 938"/>
                <a:gd name="T123" fmla="*/ 234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8" h="472">
                  <a:moveTo>
                    <a:pt x="930" y="211"/>
                  </a:moveTo>
                  <a:cubicBezTo>
                    <a:pt x="930" y="210"/>
                    <a:pt x="929" y="210"/>
                    <a:pt x="928" y="210"/>
                  </a:cubicBezTo>
                  <a:cubicBezTo>
                    <a:pt x="928" y="210"/>
                    <a:pt x="928" y="210"/>
                    <a:pt x="927" y="210"/>
                  </a:cubicBezTo>
                  <a:cubicBezTo>
                    <a:pt x="927" y="199"/>
                    <a:pt x="926" y="189"/>
                    <a:pt x="926" y="178"/>
                  </a:cubicBezTo>
                  <a:cubicBezTo>
                    <a:pt x="926" y="177"/>
                    <a:pt x="924" y="177"/>
                    <a:pt x="924" y="178"/>
                  </a:cubicBezTo>
                  <a:cubicBezTo>
                    <a:pt x="924" y="188"/>
                    <a:pt x="923" y="199"/>
                    <a:pt x="925" y="210"/>
                  </a:cubicBezTo>
                  <a:cubicBezTo>
                    <a:pt x="918" y="209"/>
                    <a:pt x="911" y="209"/>
                    <a:pt x="903" y="209"/>
                  </a:cubicBezTo>
                  <a:cubicBezTo>
                    <a:pt x="903" y="196"/>
                    <a:pt x="904" y="181"/>
                    <a:pt x="900" y="168"/>
                  </a:cubicBezTo>
                  <a:cubicBezTo>
                    <a:pt x="900" y="166"/>
                    <a:pt x="897" y="167"/>
                    <a:pt x="897" y="169"/>
                  </a:cubicBezTo>
                  <a:cubicBezTo>
                    <a:pt x="896" y="181"/>
                    <a:pt x="899" y="196"/>
                    <a:pt x="900" y="209"/>
                  </a:cubicBezTo>
                  <a:cubicBezTo>
                    <a:pt x="890" y="209"/>
                    <a:pt x="880" y="208"/>
                    <a:pt x="870" y="208"/>
                  </a:cubicBezTo>
                  <a:cubicBezTo>
                    <a:pt x="872" y="174"/>
                    <a:pt x="871" y="140"/>
                    <a:pt x="871" y="106"/>
                  </a:cubicBezTo>
                  <a:cubicBezTo>
                    <a:pt x="870" y="73"/>
                    <a:pt x="870" y="40"/>
                    <a:pt x="866" y="7"/>
                  </a:cubicBezTo>
                  <a:cubicBezTo>
                    <a:pt x="869" y="7"/>
                    <a:pt x="869" y="3"/>
                    <a:pt x="866" y="3"/>
                  </a:cubicBezTo>
                  <a:cubicBezTo>
                    <a:pt x="865" y="3"/>
                    <a:pt x="865" y="3"/>
                    <a:pt x="865" y="3"/>
                  </a:cubicBezTo>
                  <a:cubicBezTo>
                    <a:pt x="865" y="2"/>
                    <a:pt x="864" y="2"/>
                    <a:pt x="863" y="3"/>
                  </a:cubicBezTo>
                  <a:cubicBezTo>
                    <a:pt x="832" y="1"/>
                    <a:pt x="799" y="0"/>
                    <a:pt x="768" y="2"/>
                  </a:cubicBezTo>
                  <a:cubicBezTo>
                    <a:pt x="768" y="2"/>
                    <a:pt x="768" y="2"/>
                    <a:pt x="768" y="2"/>
                  </a:cubicBezTo>
                  <a:cubicBezTo>
                    <a:pt x="768" y="2"/>
                    <a:pt x="768" y="2"/>
                    <a:pt x="768" y="2"/>
                  </a:cubicBezTo>
                  <a:cubicBezTo>
                    <a:pt x="768" y="0"/>
                    <a:pt x="766" y="0"/>
                    <a:pt x="766" y="2"/>
                  </a:cubicBezTo>
                  <a:cubicBezTo>
                    <a:pt x="765" y="52"/>
                    <a:pt x="766" y="102"/>
                    <a:pt x="768" y="153"/>
                  </a:cubicBezTo>
                  <a:cubicBezTo>
                    <a:pt x="768" y="152"/>
                    <a:pt x="768" y="152"/>
                    <a:pt x="767" y="152"/>
                  </a:cubicBezTo>
                  <a:cubicBezTo>
                    <a:pt x="742" y="151"/>
                    <a:pt x="717" y="150"/>
                    <a:pt x="692" y="149"/>
                  </a:cubicBezTo>
                  <a:cubicBezTo>
                    <a:pt x="691" y="149"/>
                    <a:pt x="690" y="150"/>
                    <a:pt x="690" y="152"/>
                  </a:cubicBezTo>
                  <a:cubicBezTo>
                    <a:pt x="690" y="165"/>
                    <a:pt x="690" y="179"/>
                    <a:pt x="691" y="193"/>
                  </a:cubicBezTo>
                  <a:cubicBezTo>
                    <a:pt x="689" y="193"/>
                    <a:pt x="686" y="193"/>
                    <a:pt x="684" y="193"/>
                  </a:cubicBezTo>
                  <a:cubicBezTo>
                    <a:pt x="678" y="193"/>
                    <a:pt x="673" y="193"/>
                    <a:pt x="667" y="193"/>
                  </a:cubicBezTo>
                  <a:cubicBezTo>
                    <a:pt x="668" y="172"/>
                    <a:pt x="669" y="151"/>
                    <a:pt x="668" y="130"/>
                  </a:cubicBezTo>
                  <a:cubicBezTo>
                    <a:pt x="668" y="129"/>
                    <a:pt x="667" y="129"/>
                    <a:pt x="667" y="129"/>
                  </a:cubicBezTo>
                  <a:cubicBezTo>
                    <a:pt x="666" y="128"/>
                    <a:pt x="665" y="127"/>
                    <a:pt x="664" y="127"/>
                  </a:cubicBezTo>
                  <a:cubicBezTo>
                    <a:pt x="616" y="127"/>
                    <a:pt x="568" y="126"/>
                    <a:pt x="520" y="129"/>
                  </a:cubicBezTo>
                  <a:cubicBezTo>
                    <a:pt x="519" y="127"/>
                    <a:pt x="516" y="128"/>
                    <a:pt x="516" y="130"/>
                  </a:cubicBezTo>
                  <a:cubicBezTo>
                    <a:pt x="513" y="160"/>
                    <a:pt x="514" y="191"/>
                    <a:pt x="514" y="222"/>
                  </a:cubicBezTo>
                  <a:cubicBezTo>
                    <a:pt x="515" y="249"/>
                    <a:pt x="514" y="278"/>
                    <a:pt x="519" y="306"/>
                  </a:cubicBezTo>
                  <a:cubicBezTo>
                    <a:pt x="504" y="306"/>
                    <a:pt x="488" y="306"/>
                    <a:pt x="472" y="307"/>
                  </a:cubicBezTo>
                  <a:cubicBezTo>
                    <a:pt x="471" y="226"/>
                    <a:pt x="472" y="143"/>
                    <a:pt x="467" y="62"/>
                  </a:cubicBezTo>
                  <a:cubicBezTo>
                    <a:pt x="467" y="60"/>
                    <a:pt x="465" y="59"/>
                    <a:pt x="463" y="61"/>
                  </a:cubicBezTo>
                  <a:cubicBezTo>
                    <a:pt x="454" y="60"/>
                    <a:pt x="445" y="60"/>
                    <a:pt x="436" y="60"/>
                  </a:cubicBezTo>
                  <a:cubicBezTo>
                    <a:pt x="424" y="61"/>
                    <a:pt x="420" y="64"/>
                    <a:pt x="418" y="51"/>
                  </a:cubicBezTo>
                  <a:cubicBezTo>
                    <a:pt x="417" y="43"/>
                    <a:pt x="423" y="23"/>
                    <a:pt x="416" y="17"/>
                  </a:cubicBezTo>
                  <a:cubicBezTo>
                    <a:pt x="414" y="15"/>
                    <a:pt x="412" y="16"/>
                    <a:pt x="409" y="15"/>
                  </a:cubicBezTo>
                  <a:cubicBezTo>
                    <a:pt x="398" y="14"/>
                    <a:pt x="384" y="18"/>
                    <a:pt x="373" y="18"/>
                  </a:cubicBezTo>
                  <a:cubicBezTo>
                    <a:pt x="363" y="18"/>
                    <a:pt x="353" y="17"/>
                    <a:pt x="343" y="16"/>
                  </a:cubicBezTo>
                  <a:cubicBezTo>
                    <a:pt x="342" y="15"/>
                    <a:pt x="341" y="17"/>
                    <a:pt x="341" y="18"/>
                  </a:cubicBezTo>
                  <a:cubicBezTo>
                    <a:pt x="340" y="35"/>
                    <a:pt x="339" y="52"/>
                    <a:pt x="340" y="69"/>
                  </a:cubicBezTo>
                  <a:cubicBezTo>
                    <a:pt x="327" y="68"/>
                    <a:pt x="313" y="69"/>
                    <a:pt x="300" y="69"/>
                  </a:cubicBezTo>
                  <a:cubicBezTo>
                    <a:pt x="298" y="69"/>
                    <a:pt x="298" y="73"/>
                    <a:pt x="300" y="73"/>
                  </a:cubicBezTo>
                  <a:cubicBezTo>
                    <a:pt x="301" y="73"/>
                    <a:pt x="301" y="73"/>
                    <a:pt x="301" y="73"/>
                  </a:cubicBezTo>
                  <a:cubicBezTo>
                    <a:pt x="301" y="90"/>
                    <a:pt x="301" y="107"/>
                    <a:pt x="301" y="124"/>
                  </a:cubicBezTo>
                  <a:cubicBezTo>
                    <a:pt x="300" y="124"/>
                    <a:pt x="299" y="123"/>
                    <a:pt x="298" y="123"/>
                  </a:cubicBezTo>
                  <a:cubicBezTo>
                    <a:pt x="255" y="129"/>
                    <a:pt x="212" y="122"/>
                    <a:pt x="168" y="126"/>
                  </a:cubicBezTo>
                  <a:cubicBezTo>
                    <a:pt x="167" y="126"/>
                    <a:pt x="167" y="127"/>
                    <a:pt x="167" y="128"/>
                  </a:cubicBezTo>
                  <a:cubicBezTo>
                    <a:pt x="167" y="128"/>
                    <a:pt x="167" y="129"/>
                    <a:pt x="167" y="129"/>
                  </a:cubicBezTo>
                  <a:cubicBezTo>
                    <a:pt x="168" y="162"/>
                    <a:pt x="168" y="195"/>
                    <a:pt x="170" y="229"/>
                  </a:cubicBezTo>
                  <a:cubicBezTo>
                    <a:pt x="160" y="228"/>
                    <a:pt x="149" y="228"/>
                    <a:pt x="139" y="228"/>
                  </a:cubicBezTo>
                  <a:cubicBezTo>
                    <a:pt x="131" y="228"/>
                    <a:pt x="122" y="227"/>
                    <a:pt x="113" y="228"/>
                  </a:cubicBezTo>
                  <a:cubicBezTo>
                    <a:pt x="113" y="228"/>
                    <a:pt x="112" y="227"/>
                    <a:pt x="111" y="227"/>
                  </a:cubicBezTo>
                  <a:cubicBezTo>
                    <a:pt x="110" y="227"/>
                    <a:pt x="108" y="227"/>
                    <a:pt x="107" y="227"/>
                  </a:cubicBezTo>
                  <a:cubicBezTo>
                    <a:pt x="106" y="227"/>
                    <a:pt x="104" y="229"/>
                    <a:pt x="104" y="230"/>
                  </a:cubicBezTo>
                  <a:cubicBezTo>
                    <a:pt x="104" y="266"/>
                    <a:pt x="104" y="302"/>
                    <a:pt x="105" y="338"/>
                  </a:cubicBezTo>
                  <a:cubicBezTo>
                    <a:pt x="105" y="339"/>
                    <a:pt x="106" y="339"/>
                    <a:pt x="106" y="340"/>
                  </a:cubicBezTo>
                  <a:cubicBezTo>
                    <a:pt x="58" y="342"/>
                    <a:pt x="8" y="343"/>
                    <a:pt x="8" y="341"/>
                  </a:cubicBezTo>
                  <a:cubicBezTo>
                    <a:pt x="7" y="340"/>
                    <a:pt x="6" y="340"/>
                    <a:pt x="6" y="341"/>
                  </a:cubicBezTo>
                  <a:cubicBezTo>
                    <a:pt x="6" y="341"/>
                    <a:pt x="6" y="342"/>
                    <a:pt x="6" y="342"/>
                  </a:cubicBezTo>
                  <a:cubicBezTo>
                    <a:pt x="6" y="343"/>
                    <a:pt x="6" y="343"/>
                    <a:pt x="6" y="343"/>
                  </a:cubicBezTo>
                  <a:cubicBezTo>
                    <a:pt x="5" y="343"/>
                    <a:pt x="5" y="344"/>
                    <a:pt x="5" y="345"/>
                  </a:cubicBezTo>
                  <a:cubicBezTo>
                    <a:pt x="5" y="383"/>
                    <a:pt x="0" y="424"/>
                    <a:pt x="4" y="462"/>
                  </a:cubicBezTo>
                  <a:cubicBezTo>
                    <a:pt x="4" y="463"/>
                    <a:pt x="6" y="464"/>
                    <a:pt x="7" y="462"/>
                  </a:cubicBezTo>
                  <a:cubicBezTo>
                    <a:pt x="12" y="424"/>
                    <a:pt x="9" y="384"/>
                    <a:pt x="10" y="345"/>
                  </a:cubicBezTo>
                  <a:cubicBezTo>
                    <a:pt x="16" y="348"/>
                    <a:pt x="26" y="346"/>
                    <a:pt x="33" y="346"/>
                  </a:cubicBezTo>
                  <a:cubicBezTo>
                    <a:pt x="51" y="345"/>
                    <a:pt x="69" y="345"/>
                    <a:pt x="87" y="344"/>
                  </a:cubicBezTo>
                  <a:cubicBezTo>
                    <a:pt x="117" y="343"/>
                    <a:pt x="147" y="342"/>
                    <a:pt x="178" y="341"/>
                  </a:cubicBezTo>
                  <a:cubicBezTo>
                    <a:pt x="178" y="342"/>
                    <a:pt x="179" y="342"/>
                    <a:pt x="179" y="341"/>
                  </a:cubicBezTo>
                  <a:cubicBezTo>
                    <a:pt x="185" y="341"/>
                    <a:pt x="191" y="341"/>
                    <a:pt x="196" y="341"/>
                  </a:cubicBezTo>
                  <a:cubicBezTo>
                    <a:pt x="197" y="341"/>
                    <a:pt x="198" y="341"/>
                    <a:pt x="198" y="340"/>
                  </a:cubicBezTo>
                  <a:cubicBezTo>
                    <a:pt x="193" y="380"/>
                    <a:pt x="193" y="422"/>
                    <a:pt x="197" y="462"/>
                  </a:cubicBezTo>
                  <a:cubicBezTo>
                    <a:pt x="198" y="465"/>
                    <a:pt x="203" y="465"/>
                    <a:pt x="203" y="462"/>
                  </a:cubicBezTo>
                  <a:cubicBezTo>
                    <a:pt x="201" y="427"/>
                    <a:pt x="201" y="392"/>
                    <a:pt x="201" y="356"/>
                  </a:cubicBezTo>
                  <a:cubicBezTo>
                    <a:pt x="201" y="356"/>
                    <a:pt x="201" y="357"/>
                    <a:pt x="202" y="357"/>
                  </a:cubicBezTo>
                  <a:cubicBezTo>
                    <a:pt x="204" y="357"/>
                    <a:pt x="207" y="357"/>
                    <a:pt x="210" y="357"/>
                  </a:cubicBezTo>
                  <a:cubicBezTo>
                    <a:pt x="210" y="365"/>
                    <a:pt x="210" y="373"/>
                    <a:pt x="210" y="382"/>
                  </a:cubicBezTo>
                  <a:cubicBezTo>
                    <a:pt x="209" y="382"/>
                    <a:pt x="209" y="382"/>
                    <a:pt x="208" y="382"/>
                  </a:cubicBezTo>
                  <a:cubicBezTo>
                    <a:pt x="207" y="382"/>
                    <a:pt x="207" y="384"/>
                    <a:pt x="208" y="384"/>
                  </a:cubicBezTo>
                  <a:cubicBezTo>
                    <a:pt x="209" y="384"/>
                    <a:pt x="209" y="384"/>
                    <a:pt x="210" y="384"/>
                  </a:cubicBezTo>
                  <a:cubicBezTo>
                    <a:pt x="210" y="391"/>
                    <a:pt x="210" y="397"/>
                    <a:pt x="210" y="404"/>
                  </a:cubicBezTo>
                  <a:cubicBezTo>
                    <a:pt x="210" y="404"/>
                    <a:pt x="210" y="404"/>
                    <a:pt x="210" y="404"/>
                  </a:cubicBezTo>
                  <a:cubicBezTo>
                    <a:pt x="208" y="404"/>
                    <a:pt x="208" y="406"/>
                    <a:pt x="210" y="406"/>
                  </a:cubicBezTo>
                  <a:cubicBezTo>
                    <a:pt x="210" y="406"/>
                    <a:pt x="210" y="406"/>
                    <a:pt x="210" y="406"/>
                  </a:cubicBezTo>
                  <a:cubicBezTo>
                    <a:pt x="210" y="413"/>
                    <a:pt x="211" y="419"/>
                    <a:pt x="211" y="425"/>
                  </a:cubicBezTo>
                  <a:cubicBezTo>
                    <a:pt x="211" y="425"/>
                    <a:pt x="210" y="425"/>
                    <a:pt x="210" y="425"/>
                  </a:cubicBezTo>
                  <a:cubicBezTo>
                    <a:pt x="208" y="425"/>
                    <a:pt x="208" y="427"/>
                    <a:pt x="209" y="427"/>
                  </a:cubicBezTo>
                  <a:cubicBezTo>
                    <a:pt x="210" y="428"/>
                    <a:pt x="210" y="428"/>
                    <a:pt x="211" y="428"/>
                  </a:cubicBezTo>
                  <a:cubicBezTo>
                    <a:pt x="211" y="434"/>
                    <a:pt x="212" y="440"/>
                    <a:pt x="212" y="445"/>
                  </a:cubicBezTo>
                  <a:cubicBezTo>
                    <a:pt x="210" y="446"/>
                    <a:pt x="209" y="446"/>
                    <a:pt x="207" y="446"/>
                  </a:cubicBezTo>
                  <a:cubicBezTo>
                    <a:pt x="206" y="446"/>
                    <a:pt x="206" y="448"/>
                    <a:pt x="207" y="448"/>
                  </a:cubicBezTo>
                  <a:cubicBezTo>
                    <a:pt x="209" y="448"/>
                    <a:pt x="210" y="448"/>
                    <a:pt x="212" y="448"/>
                  </a:cubicBezTo>
                  <a:cubicBezTo>
                    <a:pt x="212" y="452"/>
                    <a:pt x="213" y="456"/>
                    <a:pt x="213" y="459"/>
                  </a:cubicBezTo>
                  <a:cubicBezTo>
                    <a:pt x="213" y="461"/>
                    <a:pt x="215" y="461"/>
                    <a:pt x="215" y="459"/>
                  </a:cubicBezTo>
                  <a:cubicBezTo>
                    <a:pt x="216" y="456"/>
                    <a:pt x="216" y="452"/>
                    <a:pt x="216" y="448"/>
                  </a:cubicBezTo>
                  <a:cubicBezTo>
                    <a:pt x="220" y="448"/>
                    <a:pt x="224" y="448"/>
                    <a:pt x="228" y="448"/>
                  </a:cubicBezTo>
                  <a:cubicBezTo>
                    <a:pt x="229" y="451"/>
                    <a:pt x="229" y="455"/>
                    <a:pt x="229" y="458"/>
                  </a:cubicBezTo>
                  <a:cubicBezTo>
                    <a:pt x="229" y="460"/>
                    <a:pt x="231" y="460"/>
                    <a:pt x="231" y="458"/>
                  </a:cubicBezTo>
                  <a:cubicBezTo>
                    <a:pt x="231" y="455"/>
                    <a:pt x="231" y="451"/>
                    <a:pt x="232" y="448"/>
                  </a:cubicBezTo>
                  <a:cubicBezTo>
                    <a:pt x="240" y="448"/>
                    <a:pt x="248" y="448"/>
                    <a:pt x="256" y="448"/>
                  </a:cubicBezTo>
                  <a:cubicBezTo>
                    <a:pt x="256" y="451"/>
                    <a:pt x="256" y="454"/>
                    <a:pt x="256" y="457"/>
                  </a:cubicBezTo>
                  <a:cubicBezTo>
                    <a:pt x="257" y="458"/>
                    <a:pt x="259" y="458"/>
                    <a:pt x="259" y="457"/>
                  </a:cubicBezTo>
                  <a:cubicBezTo>
                    <a:pt x="259" y="454"/>
                    <a:pt x="259" y="451"/>
                    <a:pt x="259" y="448"/>
                  </a:cubicBezTo>
                  <a:cubicBezTo>
                    <a:pt x="265" y="447"/>
                    <a:pt x="270" y="447"/>
                    <a:pt x="276" y="447"/>
                  </a:cubicBezTo>
                  <a:cubicBezTo>
                    <a:pt x="276" y="450"/>
                    <a:pt x="276" y="453"/>
                    <a:pt x="276" y="455"/>
                  </a:cubicBezTo>
                  <a:cubicBezTo>
                    <a:pt x="277" y="457"/>
                    <a:pt x="279" y="457"/>
                    <a:pt x="279" y="455"/>
                  </a:cubicBezTo>
                  <a:cubicBezTo>
                    <a:pt x="279" y="453"/>
                    <a:pt x="279" y="450"/>
                    <a:pt x="279" y="447"/>
                  </a:cubicBezTo>
                  <a:cubicBezTo>
                    <a:pt x="283" y="447"/>
                    <a:pt x="287" y="446"/>
                    <a:pt x="291" y="446"/>
                  </a:cubicBezTo>
                  <a:cubicBezTo>
                    <a:pt x="293" y="446"/>
                    <a:pt x="293" y="443"/>
                    <a:pt x="291" y="443"/>
                  </a:cubicBezTo>
                  <a:cubicBezTo>
                    <a:pt x="287" y="443"/>
                    <a:pt x="283" y="443"/>
                    <a:pt x="279" y="443"/>
                  </a:cubicBezTo>
                  <a:cubicBezTo>
                    <a:pt x="279" y="436"/>
                    <a:pt x="279" y="430"/>
                    <a:pt x="279" y="423"/>
                  </a:cubicBezTo>
                  <a:cubicBezTo>
                    <a:pt x="283" y="423"/>
                    <a:pt x="288" y="422"/>
                    <a:pt x="292" y="421"/>
                  </a:cubicBezTo>
                  <a:cubicBezTo>
                    <a:pt x="293" y="433"/>
                    <a:pt x="293" y="445"/>
                    <a:pt x="294" y="457"/>
                  </a:cubicBezTo>
                  <a:cubicBezTo>
                    <a:pt x="294" y="459"/>
                    <a:pt x="297" y="459"/>
                    <a:pt x="297" y="457"/>
                  </a:cubicBezTo>
                  <a:cubicBezTo>
                    <a:pt x="297" y="437"/>
                    <a:pt x="297" y="418"/>
                    <a:pt x="297" y="398"/>
                  </a:cubicBezTo>
                  <a:cubicBezTo>
                    <a:pt x="297" y="398"/>
                    <a:pt x="298" y="398"/>
                    <a:pt x="298" y="398"/>
                  </a:cubicBezTo>
                  <a:cubicBezTo>
                    <a:pt x="300" y="397"/>
                    <a:pt x="299" y="395"/>
                    <a:pt x="297" y="395"/>
                  </a:cubicBezTo>
                  <a:cubicBezTo>
                    <a:pt x="297" y="395"/>
                    <a:pt x="297" y="395"/>
                    <a:pt x="296" y="395"/>
                  </a:cubicBezTo>
                  <a:cubicBezTo>
                    <a:pt x="296" y="388"/>
                    <a:pt x="296" y="381"/>
                    <a:pt x="296" y="374"/>
                  </a:cubicBezTo>
                  <a:cubicBezTo>
                    <a:pt x="297" y="373"/>
                    <a:pt x="299" y="373"/>
                    <a:pt x="301" y="373"/>
                  </a:cubicBezTo>
                  <a:cubicBezTo>
                    <a:pt x="303" y="372"/>
                    <a:pt x="302" y="369"/>
                    <a:pt x="300" y="369"/>
                  </a:cubicBezTo>
                  <a:cubicBezTo>
                    <a:pt x="298" y="370"/>
                    <a:pt x="297" y="370"/>
                    <a:pt x="295" y="370"/>
                  </a:cubicBezTo>
                  <a:cubicBezTo>
                    <a:pt x="295" y="358"/>
                    <a:pt x="294" y="346"/>
                    <a:pt x="294" y="334"/>
                  </a:cubicBezTo>
                  <a:cubicBezTo>
                    <a:pt x="294" y="334"/>
                    <a:pt x="295" y="334"/>
                    <a:pt x="295" y="334"/>
                  </a:cubicBezTo>
                  <a:cubicBezTo>
                    <a:pt x="297" y="334"/>
                    <a:pt x="297" y="331"/>
                    <a:pt x="295" y="331"/>
                  </a:cubicBezTo>
                  <a:cubicBezTo>
                    <a:pt x="295" y="331"/>
                    <a:pt x="294" y="331"/>
                    <a:pt x="294" y="331"/>
                  </a:cubicBezTo>
                  <a:cubicBezTo>
                    <a:pt x="294" y="321"/>
                    <a:pt x="293" y="311"/>
                    <a:pt x="293" y="301"/>
                  </a:cubicBezTo>
                  <a:cubicBezTo>
                    <a:pt x="296" y="301"/>
                    <a:pt x="298" y="301"/>
                    <a:pt x="301" y="300"/>
                  </a:cubicBezTo>
                  <a:cubicBezTo>
                    <a:pt x="303" y="300"/>
                    <a:pt x="302" y="297"/>
                    <a:pt x="300" y="297"/>
                  </a:cubicBezTo>
                  <a:cubicBezTo>
                    <a:pt x="298" y="297"/>
                    <a:pt x="295" y="297"/>
                    <a:pt x="293" y="298"/>
                  </a:cubicBezTo>
                  <a:cubicBezTo>
                    <a:pt x="293" y="289"/>
                    <a:pt x="292" y="280"/>
                    <a:pt x="292" y="271"/>
                  </a:cubicBezTo>
                  <a:cubicBezTo>
                    <a:pt x="293" y="271"/>
                    <a:pt x="293" y="271"/>
                    <a:pt x="294" y="271"/>
                  </a:cubicBezTo>
                  <a:cubicBezTo>
                    <a:pt x="296" y="271"/>
                    <a:pt x="296" y="268"/>
                    <a:pt x="294" y="268"/>
                  </a:cubicBezTo>
                  <a:cubicBezTo>
                    <a:pt x="293" y="268"/>
                    <a:pt x="293" y="268"/>
                    <a:pt x="292" y="268"/>
                  </a:cubicBezTo>
                  <a:cubicBezTo>
                    <a:pt x="291" y="227"/>
                    <a:pt x="290" y="186"/>
                    <a:pt x="290" y="145"/>
                  </a:cubicBezTo>
                  <a:cubicBezTo>
                    <a:pt x="290" y="144"/>
                    <a:pt x="288" y="144"/>
                    <a:pt x="288" y="145"/>
                  </a:cubicBezTo>
                  <a:cubicBezTo>
                    <a:pt x="288" y="186"/>
                    <a:pt x="288" y="227"/>
                    <a:pt x="289" y="268"/>
                  </a:cubicBezTo>
                  <a:cubicBezTo>
                    <a:pt x="285" y="268"/>
                    <a:pt x="280" y="268"/>
                    <a:pt x="276" y="268"/>
                  </a:cubicBezTo>
                  <a:cubicBezTo>
                    <a:pt x="276" y="262"/>
                    <a:pt x="276" y="256"/>
                    <a:pt x="276" y="250"/>
                  </a:cubicBezTo>
                  <a:cubicBezTo>
                    <a:pt x="278" y="250"/>
                    <a:pt x="281" y="250"/>
                    <a:pt x="283" y="249"/>
                  </a:cubicBezTo>
                  <a:cubicBezTo>
                    <a:pt x="285" y="249"/>
                    <a:pt x="285" y="246"/>
                    <a:pt x="283" y="247"/>
                  </a:cubicBezTo>
                  <a:cubicBezTo>
                    <a:pt x="281" y="247"/>
                    <a:pt x="278" y="247"/>
                    <a:pt x="276" y="247"/>
                  </a:cubicBezTo>
                  <a:cubicBezTo>
                    <a:pt x="276" y="241"/>
                    <a:pt x="275" y="235"/>
                    <a:pt x="275" y="230"/>
                  </a:cubicBezTo>
                  <a:cubicBezTo>
                    <a:pt x="280" y="229"/>
                    <a:pt x="284" y="228"/>
                    <a:pt x="287" y="227"/>
                  </a:cubicBezTo>
                  <a:cubicBezTo>
                    <a:pt x="288" y="226"/>
                    <a:pt x="288" y="225"/>
                    <a:pt x="287" y="224"/>
                  </a:cubicBezTo>
                  <a:cubicBezTo>
                    <a:pt x="287" y="224"/>
                    <a:pt x="287" y="223"/>
                    <a:pt x="287" y="223"/>
                  </a:cubicBezTo>
                  <a:cubicBezTo>
                    <a:pt x="286" y="223"/>
                    <a:pt x="285" y="223"/>
                    <a:pt x="284" y="223"/>
                  </a:cubicBezTo>
                  <a:cubicBezTo>
                    <a:pt x="284" y="223"/>
                    <a:pt x="284" y="224"/>
                    <a:pt x="284" y="224"/>
                  </a:cubicBezTo>
                  <a:cubicBezTo>
                    <a:pt x="283" y="225"/>
                    <a:pt x="284" y="227"/>
                    <a:pt x="286" y="226"/>
                  </a:cubicBezTo>
                  <a:cubicBezTo>
                    <a:pt x="284" y="227"/>
                    <a:pt x="280" y="227"/>
                    <a:pt x="275" y="226"/>
                  </a:cubicBezTo>
                  <a:cubicBezTo>
                    <a:pt x="275" y="217"/>
                    <a:pt x="275" y="208"/>
                    <a:pt x="275" y="199"/>
                  </a:cubicBezTo>
                  <a:cubicBezTo>
                    <a:pt x="277" y="199"/>
                    <a:pt x="279" y="199"/>
                    <a:pt x="282" y="198"/>
                  </a:cubicBezTo>
                  <a:cubicBezTo>
                    <a:pt x="284" y="198"/>
                    <a:pt x="284" y="195"/>
                    <a:pt x="282" y="195"/>
                  </a:cubicBezTo>
                  <a:cubicBezTo>
                    <a:pt x="279" y="195"/>
                    <a:pt x="277" y="195"/>
                    <a:pt x="275" y="195"/>
                  </a:cubicBezTo>
                  <a:cubicBezTo>
                    <a:pt x="275" y="188"/>
                    <a:pt x="275" y="180"/>
                    <a:pt x="275" y="173"/>
                  </a:cubicBezTo>
                  <a:cubicBezTo>
                    <a:pt x="276" y="173"/>
                    <a:pt x="276" y="173"/>
                    <a:pt x="276" y="173"/>
                  </a:cubicBezTo>
                  <a:cubicBezTo>
                    <a:pt x="278" y="173"/>
                    <a:pt x="278" y="170"/>
                    <a:pt x="276" y="170"/>
                  </a:cubicBezTo>
                  <a:cubicBezTo>
                    <a:pt x="276" y="170"/>
                    <a:pt x="275" y="170"/>
                    <a:pt x="275" y="170"/>
                  </a:cubicBezTo>
                  <a:cubicBezTo>
                    <a:pt x="275" y="166"/>
                    <a:pt x="275" y="162"/>
                    <a:pt x="275" y="158"/>
                  </a:cubicBezTo>
                  <a:cubicBezTo>
                    <a:pt x="277" y="158"/>
                    <a:pt x="280" y="159"/>
                    <a:pt x="282" y="159"/>
                  </a:cubicBezTo>
                  <a:cubicBezTo>
                    <a:pt x="284" y="159"/>
                    <a:pt x="284" y="156"/>
                    <a:pt x="282" y="155"/>
                  </a:cubicBezTo>
                  <a:cubicBezTo>
                    <a:pt x="280" y="155"/>
                    <a:pt x="277" y="154"/>
                    <a:pt x="275" y="154"/>
                  </a:cubicBezTo>
                  <a:cubicBezTo>
                    <a:pt x="275" y="150"/>
                    <a:pt x="275" y="147"/>
                    <a:pt x="275" y="143"/>
                  </a:cubicBezTo>
                  <a:cubicBezTo>
                    <a:pt x="275" y="142"/>
                    <a:pt x="273" y="142"/>
                    <a:pt x="273" y="143"/>
                  </a:cubicBezTo>
                  <a:cubicBezTo>
                    <a:pt x="273" y="147"/>
                    <a:pt x="273" y="150"/>
                    <a:pt x="273" y="154"/>
                  </a:cubicBezTo>
                  <a:cubicBezTo>
                    <a:pt x="268" y="153"/>
                    <a:pt x="263" y="152"/>
                    <a:pt x="258" y="152"/>
                  </a:cubicBezTo>
                  <a:cubicBezTo>
                    <a:pt x="258" y="148"/>
                    <a:pt x="258" y="145"/>
                    <a:pt x="258" y="142"/>
                  </a:cubicBezTo>
                  <a:cubicBezTo>
                    <a:pt x="258" y="141"/>
                    <a:pt x="256" y="141"/>
                    <a:pt x="256" y="142"/>
                  </a:cubicBezTo>
                  <a:cubicBezTo>
                    <a:pt x="255" y="145"/>
                    <a:pt x="255" y="148"/>
                    <a:pt x="255" y="151"/>
                  </a:cubicBezTo>
                  <a:cubicBezTo>
                    <a:pt x="246" y="150"/>
                    <a:pt x="237" y="150"/>
                    <a:pt x="227" y="149"/>
                  </a:cubicBezTo>
                  <a:cubicBezTo>
                    <a:pt x="227" y="148"/>
                    <a:pt x="227" y="146"/>
                    <a:pt x="227" y="145"/>
                  </a:cubicBezTo>
                  <a:cubicBezTo>
                    <a:pt x="227" y="144"/>
                    <a:pt x="226" y="144"/>
                    <a:pt x="226" y="145"/>
                  </a:cubicBezTo>
                  <a:cubicBezTo>
                    <a:pt x="226" y="146"/>
                    <a:pt x="226" y="148"/>
                    <a:pt x="226" y="149"/>
                  </a:cubicBezTo>
                  <a:cubicBezTo>
                    <a:pt x="223" y="149"/>
                    <a:pt x="220" y="149"/>
                    <a:pt x="217" y="149"/>
                  </a:cubicBezTo>
                  <a:cubicBezTo>
                    <a:pt x="217" y="148"/>
                    <a:pt x="217" y="146"/>
                    <a:pt x="217" y="145"/>
                  </a:cubicBezTo>
                  <a:cubicBezTo>
                    <a:pt x="218" y="144"/>
                    <a:pt x="216" y="144"/>
                    <a:pt x="216" y="145"/>
                  </a:cubicBezTo>
                  <a:cubicBezTo>
                    <a:pt x="216" y="146"/>
                    <a:pt x="216" y="148"/>
                    <a:pt x="216" y="149"/>
                  </a:cubicBezTo>
                  <a:cubicBezTo>
                    <a:pt x="206" y="149"/>
                    <a:pt x="197" y="149"/>
                    <a:pt x="187" y="150"/>
                  </a:cubicBezTo>
                  <a:cubicBezTo>
                    <a:pt x="187" y="148"/>
                    <a:pt x="187" y="145"/>
                    <a:pt x="186" y="143"/>
                  </a:cubicBezTo>
                  <a:cubicBezTo>
                    <a:pt x="186" y="142"/>
                    <a:pt x="185" y="142"/>
                    <a:pt x="185" y="143"/>
                  </a:cubicBezTo>
                  <a:cubicBezTo>
                    <a:pt x="186" y="172"/>
                    <a:pt x="187" y="202"/>
                    <a:pt x="188" y="231"/>
                  </a:cubicBezTo>
                  <a:cubicBezTo>
                    <a:pt x="187" y="231"/>
                    <a:pt x="186" y="231"/>
                    <a:pt x="184" y="231"/>
                  </a:cubicBezTo>
                  <a:cubicBezTo>
                    <a:pt x="183" y="231"/>
                    <a:pt x="183" y="233"/>
                    <a:pt x="184" y="233"/>
                  </a:cubicBezTo>
                  <a:cubicBezTo>
                    <a:pt x="186" y="233"/>
                    <a:pt x="187" y="233"/>
                    <a:pt x="188" y="233"/>
                  </a:cubicBezTo>
                  <a:cubicBezTo>
                    <a:pt x="188" y="239"/>
                    <a:pt x="189" y="246"/>
                    <a:pt x="189" y="253"/>
                  </a:cubicBezTo>
                  <a:cubicBezTo>
                    <a:pt x="185" y="253"/>
                    <a:pt x="181" y="253"/>
                    <a:pt x="178" y="254"/>
                  </a:cubicBezTo>
                  <a:cubicBezTo>
                    <a:pt x="178" y="254"/>
                    <a:pt x="177" y="254"/>
                    <a:pt x="177" y="254"/>
                  </a:cubicBezTo>
                  <a:cubicBezTo>
                    <a:pt x="176" y="212"/>
                    <a:pt x="173" y="171"/>
                    <a:pt x="172" y="129"/>
                  </a:cubicBezTo>
                  <a:cubicBezTo>
                    <a:pt x="214" y="130"/>
                    <a:pt x="258" y="137"/>
                    <a:pt x="300" y="128"/>
                  </a:cubicBezTo>
                  <a:cubicBezTo>
                    <a:pt x="300" y="128"/>
                    <a:pt x="301" y="128"/>
                    <a:pt x="301" y="128"/>
                  </a:cubicBezTo>
                  <a:cubicBezTo>
                    <a:pt x="302" y="240"/>
                    <a:pt x="308" y="353"/>
                    <a:pt x="312" y="466"/>
                  </a:cubicBezTo>
                  <a:cubicBezTo>
                    <a:pt x="312" y="469"/>
                    <a:pt x="317" y="469"/>
                    <a:pt x="316" y="466"/>
                  </a:cubicBezTo>
                  <a:cubicBezTo>
                    <a:pt x="313" y="335"/>
                    <a:pt x="313" y="204"/>
                    <a:pt x="304" y="74"/>
                  </a:cubicBezTo>
                  <a:cubicBezTo>
                    <a:pt x="317" y="74"/>
                    <a:pt x="331" y="75"/>
                    <a:pt x="344" y="74"/>
                  </a:cubicBezTo>
                  <a:cubicBezTo>
                    <a:pt x="348" y="74"/>
                    <a:pt x="348" y="69"/>
                    <a:pt x="344" y="69"/>
                  </a:cubicBezTo>
                  <a:cubicBezTo>
                    <a:pt x="344" y="69"/>
                    <a:pt x="344" y="69"/>
                    <a:pt x="343" y="69"/>
                  </a:cubicBezTo>
                  <a:cubicBezTo>
                    <a:pt x="343" y="57"/>
                    <a:pt x="341" y="40"/>
                    <a:pt x="345" y="30"/>
                  </a:cubicBezTo>
                  <a:cubicBezTo>
                    <a:pt x="349" y="17"/>
                    <a:pt x="361" y="23"/>
                    <a:pt x="373" y="24"/>
                  </a:cubicBezTo>
                  <a:cubicBezTo>
                    <a:pt x="382" y="24"/>
                    <a:pt x="394" y="20"/>
                    <a:pt x="403" y="22"/>
                  </a:cubicBezTo>
                  <a:cubicBezTo>
                    <a:pt x="418" y="25"/>
                    <a:pt x="412" y="54"/>
                    <a:pt x="412" y="65"/>
                  </a:cubicBezTo>
                  <a:cubicBezTo>
                    <a:pt x="412" y="66"/>
                    <a:pt x="413" y="68"/>
                    <a:pt x="415" y="68"/>
                  </a:cubicBezTo>
                  <a:cubicBezTo>
                    <a:pt x="431" y="66"/>
                    <a:pt x="447" y="66"/>
                    <a:pt x="463" y="66"/>
                  </a:cubicBezTo>
                  <a:cubicBezTo>
                    <a:pt x="462" y="147"/>
                    <a:pt x="465" y="227"/>
                    <a:pt x="467" y="307"/>
                  </a:cubicBezTo>
                  <a:cubicBezTo>
                    <a:pt x="454" y="308"/>
                    <a:pt x="442" y="309"/>
                    <a:pt x="430" y="310"/>
                  </a:cubicBezTo>
                  <a:cubicBezTo>
                    <a:pt x="429" y="310"/>
                    <a:pt x="429" y="310"/>
                    <a:pt x="429" y="310"/>
                  </a:cubicBezTo>
                  <a:cubicBezTo>
                    <a:pt x="428" y="310"/>
                    <a:pt x="427" y="310"/>
                    <a:pt x="427" y="311"/>
                  </a:cubicBezTo>
                  <a:cubicBezTo>
                    <a:pt x="427" y="362"/>
                    <a:pt x="431" y="414"/>
                    <a:pt x="434" y="465"/>
                  </a:cubicBezTo>
                  <a:cubicBezTo>
                    <a:pt x="434" y="468"/>
                    <a:pt x="439" y="468"/>
                    <a:pt x="439" y="465"/>
                  </a:cubicBezTo>
                  <a:cubicBezTo>
                    <a:pt x="437" y="414"/>
                    <a:pt x="435" y="363"/>
                    <a:pt x="429" y="313"/>
                  </a:cubicBezTo>
                  <a:cubicBezTo>
                    <a:pt x="430" y="313"/>
                    <a:pt x="430" y="313"/>
                    <a:pt x="430" y="313"/>
                  </a:cubicBezTo>
                  <a:cubicBezTo>
                    <a:pt x="477" y="314"/>
                    <a:pt x="525" y="311"/>
                    <a:pt x="572" y="310"/>
                  </a:cubicBezTo>
                  <a:cubicBezTo>
                    <a:pt x="573" y="310"/>
                    <a:pt x="573" y="310"/>
                    <a:pt x="574" y="310"/>
                  </a:cubicBezTo>
                  <a:cubicBezTo>
                    <a:pt x="574" y="310"/>
                    <a:pt x="574" y="310"/>
                    <a:pt x="574" y="310"/>
                  </a:cubicBezTo>
                  <a:cubicBezTo>
                    <a:pt x="568" y="361"/>
                    <a:pt x="569" y="412"/>
                    <a:pt x="573" y="463"/>
                  </a:cubicBezTo>
                  <a:cubicBezTo>
                    <a:pt x="573" y="467"/>
                    <a:pt x="578" y="467"/>
                    <a:pt x="578" y="463"/>
                  </a:cubicBezTo>
                  <a:cubicBezTo>
                    <a:pt x="574" y="412"/>
                    <a:pt x="574" y="361"/>
                    <a:pt x="575" y="310"/>
                  </a:cubicBezTo>
                  <a:cubicBezTo>
                    <a:pt x="575" y="309"/>
                    <a:pt x="574" y="309"/>
                    <a:pt x="574" y="310"/>
                  </a:cubicBezTo>
                  <a:cubicBezTo>
                    <a:pt x="576" y="308"/>
                    <a:pt x="575" y="304"/>
                    <a:pt x="572" y="305"/>
                  </a:cubicBezTo>
                  <a:cubicBezTo>
                    <a:pt x="556" y="305"/>
                    <a:pt x="539" y="305"/>
                    <a:pt x="522" y="306"/>
                  </a:cubicBezTo>
                  <a:cubicBezTo>
                    <a:pt x="523" y="277"/>
                    <a:pt x="519" y="247"/>
                    <a:pt x="519" y="218"/>
                  </a:cubicBezTo>
                  <a:cubicBezTo>
                    <a:pt x="519" y="189"/>
                    <a:pt x="520" y="161"/>
                    <a:pt x="520" y="132"/>
                  </a:cubicBezTo>
                  <a:cubicBezTo>
                    <a:pt x="568" y="133"/>
                    <a:pt x="616" y="133"/>
                    <a:pt x="664" y="133"/>
                  </a:cubicBezTo>
                  <a:cubicBezTo>
                    <a:pt x="664" y="133"/>
                    <a:pt x="664" y="133"/>
                    <a:pt x="664" y="133"/>
                  </a:cubicBezTo>
                  <a:cubicBezTo>
                    <a:pt x="663" y="153"/>
                    <a:pt x="662" y="173"/>
                    <a:pt x="662" y="193"/>
                  </a:cubicBezTo>
                  <a:cubicBezTo>
                    <a:pt x="653" y="193"/>
                    <a:pt x="645" y="193"/>
                    <a:pt x="636" y="195"/>
                  </a:cubicBezTo>
                  <a:cubicBezTo>
                    <a:pt x="635" y="196"/>
                    <a:pt x="635" y="197"/>
                    <a:pt x="636" y="197"/>
                  </a:cubicBezTo>
                  <a:cubicBezTo>
                    <a:pt x="637" y="197"/>
                    <a:pt x="638" y="197"/>
                    <a:pt x="639" y="197"/>
                  </a:cubicBezTo>
                  <a:cubicBezTo>
                    <a:pt x="639" y="198"/>
                    <a:pt x="639" y="198"/>
                    <a:pt x="639" y="198"/>
                  </a:cubicBezTo>
                  <a:cubicBezTo>
                    <a:pt x="632" y="240"/>
                    <a:pt x="635" y="285"/>
                    <a:pt x="636" y="327"/>
                  </a:cubicBezTo>
                  <a:cubicBezTo>
                    <a:pt x="637" y="373"/>
                    <a:pt x="639" y="419"/>
                    <a:pt x="643" y="465"/>
                  </a:cubicBezTo>
                  <a:cubicBezTo>
                    <a:pt x="643" y="467"/>
                    <a:pt x="647" y="467"/>
                    <a:pt x="647" y="465"/>
                  </a:cubicBezTo>
                  <a:cubicBezTo>
                    <a:pt x="644" y="420"/>
                    <a:pt x="641" y="376"/>
                    <a:pt x="640" y="331"/>
                  </a:cubicBezTo>
                  <a:cubicBezTo>
                    <a:pt x="639" y="287"/>
                    <a:pt x="644" y="242"/>
                    <a:pt x="641" y="198"/>
                  </a:cubicBezTo>
                  <a:cubicBezTo>
                    <a:pt x="641" y="198"/>
                    <a:pt x="641" y="198"/>
                    <a:pt x="641" y="198"/>
                  </a:cubicBezTo>
                  <a:cubicBezTo>
                    <a:pt x="673" y="203"/>
                    <a:pt x="709" y="198"/>
                    <a:pt x="741" y="197"/>
                  </a:cubicBezTo>
                  <a:cubicBezTo>
                    <a:pt x="740" y="287"/>
                    <a:pt x="746" y="379"/>
                    <a:pt x="754" y="469"/>
                  </a:cubicBezTo>
                  <a:cubicBezTo>
                    <a:pt x="754" y="472"/>
                    <a:pt x="759" y="472"/>
                    <a:pt x="758" y="469"/>
                  </a:cubicBezTo>
                  <a:cubicBezTo>
                    <a:pt x="751" y="378"/>
                    <a:pt x="749" y="287"/>
                    <a:pt x="745" y="195"/>
                  </a:cubicBezTo>
                  <a:cubicBezTo>
                    <a:pt x="745" y="195"/>
                    <a:pt x="745" y="195"/>
                    <a:pt x="744" y="194"/>
                  </a:cubicBezTo>
                  <a:cubicBezTo>
                    <a:pt x="745" y="193"/>
                    <a:pt x="744" y="191"/>
                    <a:pt x="742" y="191"/>
                  </a:cubicBezTo>
                  <a:cubicBezTo>
                    <a:pt x="726" y="192"/>
                    <a:pt x="710" y="192"/>
                    <a:pt x="694" y="193"/>
                  </a:cubicBezTo>
                  <a:cubicBezTo>
                    <a:pt x="694" y="185"/>
                    <a:pt x="694" y="177"/>
                    <a:pt x="694" y="169"/>
                  </a:cubicBezTo>
                  <a:cubicBezTo>
                    <a:pt x="694" y="164"/>
                    <a:pt x="693" y="159"/>
                    <a:pt x="696" y="156"/>
                  </a:cubicBezTo>
                  <a:cubicBezTo>
                    <a:pt x="699" y="153"/>
                    <a:pt x="706" y="155"/>
                    <a:pt x="710" y="155"/>
                  </a:cubicBezTo>
                  <a:cubicBezTo>
                    <a:pt x="729" y="156"/>
                    <a:pt x="748" y="157"/>
                    <a:pt x="767" y="157"/>
                  </a:cubicBezTo>
                  <a:cubicBezTo>
                    <a:pt x="768" y="157"/>
                    <a:pt x="768" y="157"/>
                    <a:pt x="768" y="157"/>
                  </a:cubicBezTo>
                  <a:cubicBezTo>
                    <a:pt x="770" y="181"/>
                    <a:pt x="771" y="206"/>
                    <a:pt x="772" y="230"/>
                  </a:cubicBezTo>
                  <a:cubicBezTo>
                    <a:pt x="775" y="306"/>
                    <a:pt x="779" y="382"/>
                    <a:pt x="785" y="458"/>
                  </a:cubicBezTo>
                  <a:cubicBezTo>
                    <a:pt x="785" y="461"/>
                    <a:pt x="789" y="461"/>
                    <a:pt x="789" y="458"/>
                  </a:cubicBezTo>
                  <a:cubicBezTo>
                    <a:pt x="784" y="382"/>
                    <a:pt x="780" y="306"/>
                    <a:pt x="776" y="230"/>
                  </a:cubicBezTo>
                  <a:cubicBezTo>
                    <a:pt x="773" y="155"/>
                    <a:pt x="773" y="79"/>
                    <a:pt x="768" y="4"/>
                  </a:cubicBezTo>
                  <a:cubicBezTo>
                    <a:pt x="799" y="8"/>
                    <a:pt x="832" y="8"/>
                    <a:pt x="863" y="7"/>
                  </a:cubicBezTo>
                  <a:cubicBezTo>
                    <a:pt x="863" y="40"/>
                    <a:pt x="865" y="73"/>
                    <a:pt x="866" y="106"/>
                  </a:cubicBezTo>
                  <a:cubicBezTo>
                    <a:pt x="866" y="140"/>
                    <a:pt x="865" y="174"/>
                    <a:pt x="866" y="208"/>
                  </a:cubicBezTo>
                  <a:cubicBezTo>
                    <a:pt x="853" y="208"/>
                    <a:pt x="841" y="208"/>
                    <a:pt x="828" y="208"/>
                  </a:cubicBezTo>
                  <a:cubicBezTo>
                    <a:pt x="828" y="208"/>
                    <a:pt x="828" y="208"/>
                    <a:pt x="827" y="209"/>
                  </a:cubicBezTo>
                  <a:cubicBezTo>
                    <a:pt x="827" y="208"/>
                    <a:pt x="827" y="208"/>
                    <a:pt x="827" y="207"/>
                  </a:cubicBezTo>
                  <a:cubicBezTo>
                    <a:pt x="826" y="206"/>
                    <a:pt x="824" y="206"/>
                    <a:pt x="824" y="208"/>
                  </a:cubicBezTo>
                  <a:cubicBezTo>
                    <a:pt x="820" y="292"/>
                    <a:pt x="826" y="379"/>
                    <a:pt x="830" y="463"/>
                  </a:cubicBezTo>
                  <a:cubicBezTo>
                    <a:pt x="830" y="466"/>
                    <a:pt x="834" y="466"/>
                    <a:pt x="834" y="463"/>
                  </a:cubicBezTo>
                  <a:cubicBezTo>
                    <a:pt x="832" y="421"/>
                    <a:pt x="831" y="378"/>
                    <a:pt x="830" y="336"/>
                  </a:cubicBezTo>
                  <a:cubicBezTo>
                    <a:pt x="829" y="314"/>
                    <a:pt x="829" y="293"/>
                    <a:pt x="828" y="272"/>
                  </a:cubicBezTo>
                  <a:cubicBezTo>
                    <a:pt x="828" y="261"/>
                    <a:pt x="828" y="250"/>
                    <a:pt x="828" y="240"/>
                  </a:cubicBezTo>
                  <a:cubicBezTo>
                    <a:pt x="828" y="237"/>
                    <a:pt x="829" y="214"/>
                    <a:pt x="829" y="215"/>
                  </a:cubicBezTo>
                  <a:cubicBezTo>
                    <a:pt x="830" y="215"/>
                    <a:pt x="831" y="214"/>
                    <a:pt x="830" y="214"/>
                  </a:cubicBezTo>
                  <a:cubicBezTo>
                    <a:pt x="830" y="213"/>
                    <a:pt x="829" y="212"/>
                    <a:pt x="829" y="211"/>
                  </a:cubicBezTo>
                  <a:cubicBezTo>
                    <a:pt x="861" y="214"/>
                    <a:pt x="894" y="213"/>
                    <a:pt x="927" y="213"/>
                  </a:cubicBezTo>
                  <a:cubicBezTo>
                    <a:pt x="927" y="213"/>
                    <a:pt x="927" y="213"/>
                    <a:pt x="928" y="213"/>
                  </a:cubicBezTo>
                  <a:cubicBezTo>
                    <a:pt x="923" y="296"/>
                    <a:pt x="929" y="381"/>
                    <a:pt x="934" y="463"/>
                  </a:cubicBezTo>
                  <a:cubicBezTo>
                    <a:pt x="934" y="466"/>
                    <a:pt x="938" y="466"/>
                    <a:pt x="938" y="463"/>
                  </a:cubicBezTo>
                  <a:cubicBezTo>
                    <a:pt x="934" y="380"/>
                    <a:pt x="936" y="295"/>
                    <a:pt x="930" y="211"/>
                  </a:cubicBezTo>
                  <a:close/>
                  <a:moveTo>
                    <a:pt x="292" y="418"/>
                  </a:moveTo>
                  <a:cubicBezTo>
                    <a:pt x="287" y="419"/>
                    <a:pt x="283" y="419"/>
                    <a:pt x="279" y="420"/>
                  </a:cubicBezTo>
                  <a:cubicBezTo>
                    <a:pt x="279" y="414"/>
                    <a:pt x="278" y="408"/>
                    <a:pt x="278" y="402"/>
                  </a:cubicBezTo>
                  <a:cubicBezTo>
                    <a:pt x="283" y="401"/>
                    <a:pt x="287" y="400"/>
                    <a:pt x="291" y="399"/>
                  </a:cubicBezTo>
                  <a:cubicBezTo>
                    <a:pt x="291" y="406"/>
                    <a:pt x="291" y="412"/>
                    <a:pt x="292" y="418"/>
                  </a:cubicBezTo>
                  <a:close/>
                  <a:moveTo>
                    <a:pt x="291" y="396"/>
                  </a:moveTo>
                  <a:cubicBezTo>
                    <a:pt x="287" y="396"/>
                    <a:pt x="282" y="397"/>
                    <a:pt x="278" y="398"/>
                  </a:cubicBezTo>
                  <a:cubicBezTo>
                    <a:pt x="278" y="391"/>
                    <a:pt x="278" y="385"/>
                    <a:pt x="278" y="378"/>
                  </a:cubicBezTo>
                  <a:cubicBezTo>
                    <a:pt x="282" y="377"/>
                    <a:pt x="286" y="376"/>
                    <a:pt x="290" y="375"/>
                  </a:cubicBezTo>
                  <a:cubicBezTo>
                    <a:pt x="291" y="382"/>
                    <a:pt x="291" y="389"/>
                    <a:pt x="291" y="396"/>
                  </a:cubicBezTo>
                  <a:close/>
                  <a:moveTo>
                    <a:pt x="290" y="372"/>
                  </a:moveTo>
                  <a:cubicBezTo>
                    <a:pt x="286" y="372"/>
                    <a:pt x="282" y="373"/>
                    <a:pt x="278" y="374"/>
                  </a:cubicBezTo>
                  <a:cubicBezTo>
                    <a:pt x="278" y="368"/>
                    <a:pt x="277" y="362"/>
                    <a:pt x="277" y="356"/>
                  </a:cubicBezTo>
                  <a:cubicBezTo>
                    <a:pt x="281" y="355"/>
                    <a:pt x="284" y="355"/>
                    <a:pt x="287" y="355"/>
                  </a:cubicBezTo>
                  <a:cubicBezTo>
                    <a:pt x="289" y="355"/>
                    <a:pt x="289" y="352"/>
                    <a:pt x="287" y="352"/>
                  </a:cubicBezTo>
                  <a:cubicBezTo>
                    <a:pt x="284" y="352"/>
                    <a:pt x="281" y="352"/>
                    <a:pt x="277" y="352"/>
                  </a:cubicBezTo>
                  <a:cubicBezTo>
                    <a:pt x="277" y="347"/>
                    <a:pt x="277" y="341"/>
                    <a:pt x="277" y="335"/>
                  </a:cubicBezTo>
                  <a:cubicBezTo>
                    <a:pt x="281" y="335"/>
                    <a:pt x="286" y="335"/>
                    <a:pt x="290" y="334"/>
                  </a:cubicBezTo>
                  <a:cubicBezTo>
                    <a:pt x="290" y="347"/>
                    <a:pt x="290" y="359"/>
                    <a:pt x="290" y="372"/>
                  </a:cubicBezTo>
                  <a:close/>
                  <a:moveTo>
                    <a:pt x="290" y="331"/>
                  </a:moveTo>
                  <a:cubicBezTo>
                    <a:pt x="285" y="331"/>
                    <a:pt x="281" y="331"/>
                    <a:pt x="277" y="331"/>
                  </a:cubicBezTo>
                  <a:cubicBezTo>
                    <a:pt x="277" y="322"/>
                    <a:pt x="277" y="313"/>
                    <a:pt x="276" y="303"/>
                  </a:cubicBezTo>
                  <a:cubicBezTo>
                    <a:pt x="281" y="303"/>
                    <a:pt x="285" y="302"/>
                    <a:pt x="289" y="302"/>
                  </a:cubicBezTo>
                  <a:cubicBezTo>
                    <a:pt x="290" y="312"/>
                    <a:pt x="290" y="321"/>
                    <a:pt x="290" y="331"/>
                  </a:cubicBezTo>
                  <a:close/>
                  <a:moveTo>
                    <a:pt x="289" y="272"/>
                  </a:moveTo>
                  <a:cubicBezTo>
                    <a:pt x="289" y="280"/>
                    <a:pt x="289" y="289"/>
                    <a:pt x="289" y="298"/>
                  </a:cubicBezTo>
                  <a:cubicBezTo>
                    <a:pt x="285" y="298"/>
                    <a:pt x="281" y="298"/>
                    <a:pt x="276" y="299"/>
                  </a:cubicBezTo>
                  <a:cubicBezTo>
                    <a:pt x="276" y="290"/>
                    <a:pt x="276" y="281"/>
                    <a:pt x="276" y="272"/>
                  </a:cubicBezTo>
                  <a:cubicBezTo>
                    <a:pt x="280" y="272"/>
                    <a:pt x="285" y="272"/>
                    <a:pt x="289" y="272"/>
                  </a:cubicBezTo>
                  <a:close/>
                  <a:moveTo>
                    <a:pt x="210" y="302"/>
                  </a:moveTo>
                  <a:cubicBezTo>
                    <a:pt x="210" y="303"/>
                    <a:pt x="210" y="304"/>
                    <a:pt x="210" y="305"/>
                  </a:cubicBezTo>
                  <a:cubicBezTo>
                    <a:pt x="205" y="305"/>
                    <a:pt x="199" y="306"/>
                    <a:pt x="194" y="306"/>
                  </a:cubicBezTo>
                  <a:cubicBezTo>
                    <a:pt x="195" y="297"/>
                    <a:pt x="195" y="288"/>
                    <a:pt x="195" y="279"/>
                  </a:cubicBezTo>
                  <a:cubicBezTo>
                    <a:pt x="200" y="278"/>
                    <a:pt x="205" y="278"/>
                    <a:pt x="211" y="277"/>
                  </a:cubicBezTo>
                  <a:cubicBezTo>
                    <a:pt x="211" y="285"/>
                    <a:pt x="210" y="294"/>
                    <a:pt x="210" y="302"/>
                  </a:cubicBezTo>
                  <a:close/>
                  <a:moveTo>
                    <a:pt x="211" y="274"/>
                  </a:moveTo>
                  <a:cubicBezTo>
                    <a:pt x="205" y="275"/>
                    <a:pt x="200" y="276"/>
                    <a:pt x="195" y="276"/>
                  </a:cubicBezTo>
                  <a:cubicBezTo>
                    <a:pt x="195" y="269"/>
                    <a:pt x="195" y="262"/>
                    <a:pt x="195" y="255"/>
                  </a:cubicBezTo>
                  <a:cubicBezTo>
                    <a:pt x="200" y="254"/>
                    <a:pt x="206" y="254"/>
                    <a:pt x="211" y="254"/>
                  </a:cubicBezTo>
                  <a:cubicBezTo>
                    <a:pt x="211" y="261"/>
                    <a:pt x="211" y="267"/>
                    <a:pt x="211" y="274"/>
                  </a:cubicBezTo>
                  <a:close/>
                  <a:moveTo>
                    <a:pt x="211" y="251"/>
                  </a:moveTo>
                  <a:cubicBezTo>
                    <a:pt x="206" y="251"/>
                    <a:pt x="200" y="252"/>
                    <a:pt x="195" y="252"/>
                  </a:cubicBezTo>
                  <a:cubicBezTo>
                    <a:pt x="195" y="246"/>
                    <a:pt x="194" y="239"/>
                    <a:pt x="194" y="232"/>
                  </a:cubicBezTo>
                  <a:cubicBezTo>
                    <a:pt x="200" y="232"/>
                    <a:pt x="206" y="232"/>
                    <a:pt x="212" y="232"/>
                  </a:cubicBezTo>
                  <a:cubicBezTo>
                    <a:pt x="212" y="238"/>
                    <a:pt x="211" y="244"/>
                    <a:pt x="211" y="251"/>
                  </a:cubicBezTo>
                  <a:close/>
                  <a:moveTo>
                    <a:pt x="212" y="229"/>
                  </a:moveTo>
                  <a:cubicBezTo>
                    <a:pt x="206" y="229"/>
                    <a:pt x="200" y="230"/>
                    <a:pt x="194" y="230"/>
                  </a:cubicBezTo>
                  <a:cubicBezTo>
                    <a:pt x="194" y="222"/>
                    <a:pt x="193" y="214"/>
                    <a:pt x="193" y="206"/>
                  </a:cubicBezTo>
                  <a:cubicBezTo>
                    <a:pt x="193" y="206"/>
                    <a:pt x="193" y="206"/>
                    <a:pt x="194" y="207"/>
                  </a:cubicBezTo>
                  <a:cubicBezTo>
                    <a:pt x="194" y="207"/>
                    <a:pt x="194" y="206"/>
                    <a:pt x="194" y="206"/>
                  </a:cubicBezTo>
                  <a:cubicBezTo>
                    <a:pt x="196" y="206"/>
                    <a:pt x="207" y="203"/>
                    <a:pt x="211" y="203"/>
                  </a:cubicBezTo>
                  <a:cubicBezTo>
                    <a:pt x="211" y="203"/>
                    <a:pt x="212" y="203"/>
                    <a:pt x="213" y="203"/>
                  </a:cubicBezTo>
                  <a:cubicBezTo>
                    <a:pt x="213" y="211"/>
                    <a:pt x="212" y="220"/>
                    <a:pt x="212" y="229"/>
                  </a:cubicBezTo>
                  <a:close/>
                  <a:moveTo>
                    <a:pt x="213" y="200"/>
                  </a:moveTo>
                  <a:cubicBezTo>
                    <a:pt x="206" y="201"/>
                    <a:pt x="199" y="202"/>
                    <a:pt x="192" y="203"/>
                  </a:cubicBezTo>
                  <a:cubicBezTo>
                    <a:pt x="192" y="196"/>
                    <a:pt x="191" y="189"/>
                    <a:pt x="191" y="183"/>
                  </a:cubicBezTo>
                  <a:cubicBezTo>
                    <a:pt x="191" y="183"/>
                    <a:pt x="192" y="182"/>
                    <a:pt x="192" y="181"/>
                  </a:cubicBezTo>
                  <a:cubicBezTo>
                    <a:pt x="191" y="181"/>
                    <a:pt x="208" y="178"/>
                    <a:pt x="214" y="177"/>
                  </a:cubicBezTo>
                  <a:cubicBezTo>
                    <a:pt x="214" y="185"/>
                    <a:pt x="213" y="192"/>
                    <a:pt x="213" y="200"/>
                  </a:cubicBezTo>
                  <a:close/>
                  <a:moveTo>
                    <a:pt x="217" y="177"/>
                  </a:moveTo>
                  <a:cubicBezTo>
                    <a:pt x="220" y="176"/>
                    <a:pt x="223" y="176"/>
                    <a:pt x="226" y="176"/>
                  </a:cubicBezTo>
                  <a:cubicBezTo>
                    <a:pt x="226" y="183"/>
                    <a:pt x="226" y="191"/>
                    <a:pt x="226" y="198"/>
                  </a:cubicBezTo>
                  <a:cubicBezTo>
                    <a:pt x="222" y="199"/>
                    <a:pt x="219" y="199"/>
                    <a:pt x="216" y="200"/>
                  </a:cubicBezTo>
                  <a:cubicBezTo>
                    <a:pt x="216" y="192"/>
                    <a:pt x="216" y="184"/>
                    <a:pt x="217" y="177"/>
                  </a:cubicBezTo>
                  <a:close/>
                  <a:moveTo>
                    <a:pt x="226" y="201"/>
                  </a:moveTo>
                  <a:cubicBezTo>
                    <a:pt x="226" y="210"/>
                    <a:pt x="226" y="219"/>
                    <a:pt x="226" y="228"/>
                  </a:cubicBezTo>
                  <a:cubicBezTo>
                    <a:pt x="222" y="228"/>
                    <a:pt x="219" y="229"/>
                    <a:pt x="215" y="229"/>
                  </a:cubicBezTo>
                  <a:cubicBezTo>
                    <a:pt x="215" y="220"/>
                    <a:pt x="216" y="211"/>
                    <a:pt x="216" y="202"/>
                  </a:cubicBezTo>
                  <a:cubicBezTo>
                    <a:pt x="219" y="202"/>
                    <a:pt x="222" y="202"/>
                    <a:pt x="226" y="201"/>
                  </a:cubicBezTo>
                  <a:close/>
                  <a:moveTo>
                    <a:pt x="227" y="303"/>
                  </a:moveTo>
                  <a:cubicBezTo>
                    <a:pt x="222" y="304"/>
                    <a:pt x="218" y="304"/>
                    <a:pt x="214" y="305"/>
                  </a:cubicBezTo>
                  <a:cubicBezTo>
                    <a:pt x="214" y="304"/>
                    <a:pt x="214" y="303"/>
                    <a:pt x="214" y="302"/>
                  </a:cubicBezTo>
                  <a:cubicBezTo>
                    <a:pt x="214" y="294"/>
                    <a:pt x="214" y="285"/>
                    <a:pt x="214" y="277"/>
                  </a:cubicBezTo>
                  <a:cubicBezTo>
                    <a:pt x="218" y="276"/>
                    <a:pt x="222" y="276"/>
                    <a:pt x="226" y="276"/>
                  </a:cubicBezTo>
                  <a:cubicBezTo>
                    <a:pt x="227" y="284"/>
                    <a:pt x="227" y="293"/>
                    <a:pt x="227" y="301"/>
                  </a:cubicBezTo>
                  <a:cubicBezTo>
                    <a:pt x="227" y="302"/>
                    <a:pt x="227" y="303"/>
                    <a:pt x="227" y="303"/>
                  </a:cubicBezTo>
                  <a:close/>
                  <a:moveTo>
                    <a:pt x="226" y="231"/>
                  </a:moveTo>
                  <a:cubicBezTo>
                    <a:pt x="226" y="237"/>
                    <a:pt x="226" y="243"/>
                    <a:pt x="226" y="250"/>
                  </a:cubicBezTo>
                  <a:cubicBezTo>
                    <a:pt x="222" y="250"/>
                    <a:pt x="218" y="250"/>
                    <a:pt x="215" y="251"/>
                  </a:cubicBezTo>
                  <a:cubicBezTo>
                    <a:pt x="215" y="244"/>
                    <a:pt x="215" y="238"/>
                    <a:pt x="215" y="231"/>
                  </a:cubicBezTo>
                  <a:cubicBezTo>
                    <a:pt x="219" y="231"/>
                    <a:pt x="222" y="231"/>
                    <a:pt x="226" y="231"/>
                  </a:cubicBezTo>
                  <a:close/>
                  <a:moveTo>
                    <a:pt x="226" y="253"/>
                  </a:moveTo>
                  <a:cubicBezTo>
                    <a:pt x="226" y="260"/>
                    <a:pt x="226" y="266"/>
                    <a:pt x="226" y="272"/>
                  </a:cubicBezTo>
                  <a:cubicBezTo>
                    <a:pt x="222" y="273"/>
                    <a:pt x="218" y="273"/>
                    <a:pt x="214" y="274"/>
                  </a:cubicBezTo>
                  <a:cubicBezTo>
                    <a:pt x="214" y="267"/>
                    <a:pt x="214" y="260"/>
                    <a:pt x="214" y="254"/>
                  </a:cubicBezTo>
                  <a:cubicBezTo>
                    <a:pt x="218" y="254"/>
                    <a:pt x="222" y="253"/>
                    <a:pt x="226" y="253"/>
                  </a:cubicBezTo>
                  <a:close/>
                  <a:moveTo>
                    <a:pt x="214" y="308"/>
                  </a:moveTo>
                  <a:cubicBezTo>
                    <a:pt x="218" y="307"/>
                    <a:pt x="222" y="307"/>
                    <a:pt x="227" y="307"/>
                  </a:cubicBezTo>
                  <a:cubicBezTo>
                    <a:pt x="227" y="316"/>
                    <a:pt x="227" y="324"/>
                    <a:pt x="227" y="333"/>
                  </a:cubicBezTo>
                  <a:cubicBezTo>
                    <a:pt x="223" y="333"/>
                    <a:pt x="218" y="333"/>
                    <a:pt x="214" y="333"/>
                  </a:cubicBezTo>
                  <a:cubicBezTo>
                    <a:pt x="214" y="325"/>
                    <a:pt x="214" y="316"/>
                    <a:pt x="214" y="308"/>
                  </a:cubicBezTo>
                  <a:close/>
                  <a:moveTo>
                    <a:pt x="214" y="336"/>
                  </a:moveTo>
                  <a:cubicBezTo>
                    <a:pt x="218" y="336"/>
                    <a:pt x="223" y="336"/>
                    <a:pt x="227" y="336"/>
                  </a:cubicBezTo>
                  <a:cubicBezTo>
                    <a:pt x="227" y="342"/>
                    <a:pt x="227" y="348"/>
                    <a:pt x="227" y="354"/>
                  </a:cubicBezTo>
                  <a:cubicBezTo>
                    <a:pt x="223" y="354"/>
                    <a:pt x="218" y="354"/>
                    <a:pt x="214" y="354"/>
                  </a:cubicBezTo>
                  <a:cubicBezTo>
                    <a:pt x="214" y="348"/>
                    <a:pt x="214" y="342"/>
                    <a:pt x="214" y="336"/>
                  </a:cubicBezTo>
                  <a:close/>
                  <a:moveTo>
                    <a:pt x="214" y="357"/>
                  </a:moveTo>
                  <a:cubicBezTo>
                    <a:pt x="218" y="357"/>
                    <a:pt x="223" y="357"/>
                    <a:pt x="227" y="357"/>
                  </a:cubicBezTo>
                  <a:cubicBezTo>
                    <a:pt x="227" y="365"/>
                    <a:pt x="227" y="373"/>
                    <a:pt x="227" y="381"/>
                  </a:cubicBezTo>
                  <a:cubicBezTo>
                    <a:pt x="223" y="381"/>
                    <a:pt x="219" y="381"/>
                    <a:pt x="215" y="381"/>
                  </a:cubicBezTo>
                  <a:cubicBezTo>
                    <a:pt x="215" y="373"/>
                    <a:pt x="214" y="365"/>
                    <a:pt x="214" y="357"/>
                  </a:cubicBezTo>
                  <a:close/>
                  <a:moveTo>
                    <a:pt x="215" y="384"/>
                  </a:moveTo>
                  <a:cubicBezTo>
                    <a:pt x="219" y="384"/>
                    <a:pt x="223" y="384"/>
                    <a:pt x="227" y="384"/>
                  </a:cubicBezTo>
                  <a:cubicBezTo>
                    <a:pt x="227" y="390"/>
                    <a:pt x="227" y="397"/>
                    <a:pt x="227" y="403"/>
                  </a:cubicBezTo>
                  <a:cubicBezTo>
                    <a:pt x="223" y="404"/>
                    <a:pt x="219" y="404"/>
                    <a:pt x="215" y="404"/>
                  </a:cubicBezTo>
                  <a:cubicBezTo>
                    <a:pt x="215" y="397"/>
                    <a:pt x="215" y="391"/>
                    <a:pt x="215" y="384"/>
                  </a:cubicBezTo>
                  <a:close/>
                  <a:moveTo>
                    <a:pt x="215" y="406"/>
                  </a:moveTo>
                  <a:cubicBezTo>
                    <a:pt x="219" y="406"/>
                    <a:pt x="223" y="406"/>
                    <a:pt x="227" y="406"/>
                  </a:cubicBezTo>
                  <a:cubicBezTo>
                    <a:pt x="227" y="413"/>
                    <a:pt x="227" y="420"/>
                    <a:pt x="228" y="427"/>
                  </a:cubicBezTo>
                  <a:cubicBezTo>
                    <a:pt x="224" y="427"/>
                    <a:pt x="219" y="427"/>
                    <a:pt x="216" y="426"/>
                  </a:cubicBezTo>
                  <a:cubicBezTo>
                    <a:pt x="215" y="420"/>
                    <a:pt x="215" y="413"/>
                    <a:pt x="215" y="406"/>
                  </a:cubicBezTo>
                  <a:close/>
                  <a:moveTo>
                    <a:pt x="216" y="445"/>
                  </a:moveTo>
                  <a:cubicBezTo>
                    <a:pt x="216" y="440"/>
                    <a:pt x="216" y="434"/>
                    <a:pt x="216" y="429"/>
                  </a:cubicBezTo>
                  <a:cubicBezTo>
                    <a:pt x="220" y="429"/>
                    <a:pt x="224" y="429"/>
                    <a:pt x="228" y="429"/>
                  </a:cubicBezTo>
                  <a:cubicBezTo>
                    <a:pt x="228" y="434"/>
                    <a:pt x="228" y="439"/>
                    <a:pt x="228" y="445"/>
                  </a:cubicBezTo>
                  <a:cubicBezTo>
                    <a:pt x="224" y="445"/>
                    <a:pt x="220" y="445"/>
                    <a:pt x="216" y="445"/>
                  </a:cubicBezTo>
                  <a:close/>
                  <a:moveTo>
                    <a:pt x="228" y="176"/>
                  </a:moveTo>
                  <a:cubicBezTo>
                    <a:pt x="231" y="175"/>
                    <a:pt x="233" y="175"/>
                    <a:pt x="236" y="175"/>
                  </a:cubicBezTo>
                  <a:cubicBezTo>
                    <a:pt x="242" y="174"/>
                    <a:pt x="248" y="174"/>
                    <a:pt x="255" y="174"/>
                  </a:cubicBezTo>
                  <a:cubicBezTo>
                    <a:pt x="255" y="181"/>
                    <a:pt x="254" y="188"/>
                    <a:pt x="254" y="196"/>
                  </a:cubicBezTo>
                  <a:cubicBezTo>
                    <a:pt x="246" y="196"/>
                    <a:pt x="237" y="197"/>
                    <a:pt x="229" y="198"/>
                  </a:cubicBezTo>
                  <a:cubicBezTo>
                    <a:pt x="229" y="191"/>
                    <a:pt x="228" y="183"/>
                    <a:pt x="228" y="176"/>
                  </a:cubicBezTo>
                  <a:close/>
                  <a:moveTo>
                    <a:pt x="255" y="424"/>
                  </a:moveTo>
                  <a:cubicBezTo>
                    <a:pt x="247" y="426"/>
                    <a:pt x="239" y="427"/>
                    <a:pt x="232" y="427"/>
                  </a:cubicBezTo>
                  <a:cubicBezTo>
                    <a:pt x="232" y="420"/>
                    <a:pt x="232" y="413"/>
                    <a:pt x="232" y="406"/>
                  </a:cubicBezTo>
                  <a:cubicBezTo>
                    <a:pt x="239" y="406"/>
                    <a:pt x="247" y="405"/>
                    <a:pt x="254" y="405"/>
                  </a:cubicBezTo>
                  <a:cubicBezTo>
                    <a:pt x="255" y="411"/>
                    <a:pt x="255" y="418"/>
                    <a:pt x="255" y="424"/>
                  </a:cubicBezTo>
                  <a:close/>
                  <a:moveTo>
                    <a:pt x="229" y="201"/>
                  </a:moveTo>
                  <a:cubicBezTo>
                    <a:pt x="231" y="201"/>
                    <a:pt x="233" y="201"/>
                    <a:pt x="235" y="201"/>
                  </a:cubicBezTo>
                  <a:cubicBezTo>
                    <a:pt x="242" y="200"/>
                    <a:pt x="248" y="200"/>
                    <a:pt x="254" y="199"/>
                  </a:cubicBezTo>
                  <a:cubicBezTo>
                    <a:pt x="254" y="208"/>
                    <a:pt x="254" y="217"/>
                    <a:pt x="254" y="226"/>
                  </a:cubicBezTo>
                  <a:cubicBezTo>
                    <a:pt x="247" y="227"/>
                    <a:pt x="241" y="227"/>
                    <a:pt x="234" y="227"/>
                  </a:cubicBezTo>
                  <a:cubicBezTo>
                    <a:pt x="233" y="228"/>
                    <a:pt x="231" y="228"/>
                    <a:pt x="229" y="228"/>
                  </a:cubicBezTo>
                  <a:cubicBezTo>
                    <a:pt x="229" y="219"/>
                    <a:pt x="229" y="210"/>
                    <a:pt x="229" y="201"/>
                  </a:cubicBezTo>
                  <a:close/>
                  <a:moveTo>
                    <a:pt x="229" y="231"/>
                  </a:moveTo>
                  <a:cubicBezTo>
                    <a:pt x="235" y="230"/>
                    <a:pt x="240" y="230"/>
                    <a:pt x="246" y="230"/>
                  </a:cubicBezTo>
                  <a:cubicBezTo>
                    <a:pt x="248" y="230"/>
                    <a:pt x="251" y="230"/>
                    <a:pt x="254" y="230"/>
                  </a:cubicBezTo>
                  <a:cubicBezTo>
                    <a:pt x="254" y="236"/>
                    <a:pt x="253" y="242"/>
                    <a:pt x="253" y="248"/>
                  </a:cubicBezTo>
                  <a:cubicBezTo>
                    <a:pt x="245" y="248"/>
                    <a:pt x="237" y="249"/>
                    <a:pt x="229" y="249"/>
                  </a:cubicBezTo>
                  <a:cubicBezTo>
                    <a:pt x="229" y="243"/>
                    <a:pt x="229" y="237"/>
                    <a:pt x="229" y="231"/>
                  </a:cubicBezTo>
                  <a:close/>
                  <a:moveTo>
                    <a:pt x="229" y="253"/>
                  </a:moveTo>
                  <a:cubicBezTo>
                    <a:pt x="237" y="253"/>
                    <a:pt x="245" y="252"/>
                    <a:pt x="253" y="252"/>
                  </a:cubicBezTo>
                  <a:cubicBezTo>
                    <a:pt x="253" y="258"/>
                    <a:pt x="253" y="264"/>
                    <a:pt x="253" y="270"/>
                  </a:cubicBezTo>
                  <a:cubicBezTo>
                    <a:pt x="245" y="270"/>
                    <a:pt x="237" y="271"/>
                    <a:pt x="230" y="272"/>
                  </a:cubicBezTo>
                  <a:cubicBezTo>
                    <a:pt x="230" y="266"/>
                    <a:pt x="229" y="259"/>
                    <a:pt x="229" y="253"/>
                  </a:cubicBezTo>
                  <a:close/>
                  <a:moveTo>
                    <a:pt x="230" y="301"/>
                  </a:moveTo>
                  <a:cubicBezTo>
                    <a:pt x="230" y="293"/>
                    <a:pt x="230" y="284"/>
                    <a:pt x="230" y="275"/>
                  </a:cubicBezTo>
                  <a:cubicBezTo>
                    <a:pt x="237" y="275"/>
                    <a:pt x="245" y="274"/>
                    <a:pt x="253" y="274"/>
                  </a:cubicBezTo>
                  <a:cubicBezTo>
                    <a:pt x="253" y="283"/>
                    <a:pt x="253" y="292"/>
                    <a:pt x="253" y="301"/>
                  </a:cubicBezTo>
                  <a:cubicBezTo>
                    <a:pt x="245" y="301"/>
                    <a:pt x="238" y="302"/>
                    <a:pt x="230" y="303"/>
                  </a:cubicBezTo>
                  <a:cubicBezTo>
                    <a:pt x="230" y="302"/>
                    <a:pt x="230" y="302"/>
                    <a:pt x="230" y="301"/>
                  </a:cubicBezTo>
                  <a:close/>
                  <a:moveTo>
                    <a:pt x="230" y="307"/>
                  </a:moveTo>
                  <a:cubicBezTo>
                    <a:pt x="238" y="307"/>
                    <a:pt x="245" y="306"/>
                    <a:pt x="253" y="306"/>
                  </a:cubicBezTo>
                  <a:cubicBezTo>
                    <a:pt x="253" y="314"/>
                    <a:pt x="253" y="323"/>
                    <a:pt x="253" y="332"/>
                  </a:cubicBezTo>
                  <a:cubicBezTo>
                    <a:pt x="245" y="332"/>
                    <a:pt x="238" y="333"/>
                    <a:pt x="230" y="333"/>
                  </a:cubicBezTo>
                  <a:cubicBezTo>
                    <a:pt x="230" y="324"/>
                    <a:pt x="230" y="316"/>
                    <a:pt x="230" y="307"/>
                  </a:cubicBezTo>
                  <a:close/>
                  <a:moveTo>
                    <a:pt x="231" y="336"/>
                  </a:moveTo>
                  <a:cubicBezTo>
                    <a:pt x="238" y="336"/>
                    <a:pt x="245" y="336"/>
                    <a:pt x="253" y="336"/>
                  </a:cubicBezTo>
                  <a:cubicBezTo>
                    <a:pt x="253" y="342"/>
                    <a:pt x="253" y="347"/>
                    <a:pt x="253" y="353"/>
                  </a:cubicBezTo>
                  <a:cubicBezTo>
                    <a:pt x="246" y="353"/>
                    <a:pt x="238" y="354"/>
                    <a:pt x="231" y="354"/>
                  </a:cubicBezTo>
                  <a:cubicBezTo>
                    <a:pt x="231" y="348"/>
                    <a:pt x="231" y="342"/>
                    <a:pt x="231" y="336"/>
                  </a:cubicBezTo>
                  <a:close/>
                  <a:moveTo>
                    <a:pt x="231" y="357"/>
                  </a:moveTo>
                  <a:cubicBezTo>
                    <a:pt x="238" y="357"/>
                    <a:pt x="246" y="357"/>
                    <a:pt x="253" y="357"/>
                  </a:cubicBezTo>
                  <a:cubicBezTo>
                    <a:pt x="253" y="364"/>
                    <a:pt x="253" y="371"/>
                    <a:pt x="254" y="378"/>
                  </a:cubicBezTo>
                  <a:cubicBezTo>
                    <a:pt x="246" y="379"/>
                    <a:pt x="239" y="380"/>
                    <a:pt x="231" y="380"/>
                  </a:cubicBezTo>
                  <a:cubicBezTo>
                    <a:pt x="231" y="373"/>
                    <a:pt x="231" y="365"/>
                    <a:pt x="231" y="357"/>
                  </a:cubicBezTo>
                  <a:close/>
                  <a:moveTo>
                    <a:pt x="232" y="384"/>
                  </a:moveTo>
                  <a:cubicBezTo>
                    <a:pt x="239" y="384"/>
                    <a:pt x="246" y="383"/>
                    <a:pt x="254" y="382"/>
                  </a:cubicBezTo>
                  <a:cubicBezTo>
                    <a:pt x="254" y="388"/>
                    <a:pt x="254" y="395"/>
                    <a:pt x="254" y="401"/>
                  </a:cubicBezTo>
                  <a:cubicBezTo>
                    <a:pt x="247" y="402"/>
                    <a:pt x="239" y="402"/>
                    <a:pt x="232" y="403"/>
                  </a:cubicBezTo>
                  <a:cubicBezTo>
                    <a:pt x="232" y="397"/>
                    <a:pt x="232" y="390"/>
                    <a:pt x="232" y="384"/>
                  </a:cubicBezTo>
                  <a:close/>
                  <a:moveTo>
                    <a:pt x="232" y="444"/>
                  </a:moveTo>
                  <a:cubicBezTo>
                    <a:pt x="232" y="439"/>
                    <a:pt x="232" y="434"/>
                    <a:pt x="232" y="429"/>
                  </a:cubicBezTo>
                  <a:cubicBezTo>
                    <a:pt x="238" y="428"/>
                    <a:pt x="245" y="427"/>
                    <a:pt x="251" y="427"/>
                  </a:cubicBezTo>
                  <a:cubicBezTo>
                    <a:pt x="252" y="426"/>
                    <a:pt x="254" y="426"/>
                    <a:pt x="255" y="426"/>
                  </a:cubicBezTo>
                  <a:cubicBezTo>
                    <a:pt x="255" y="432"/>
                    <a:pt x="256" y="437"/>
                    <a:pt x="256" y="443"/>
                  </a:cubicBezTo>
                  <a:cubicBezTo>
                    <a:pt x="248" y="443"/>
                    <a:pt x="240" y="444"/>
                    <a:pt x="232" y="444"/>
                  </a:cubicBezTo>
                  <a:close/>
                  <a:moveTo>
                    <a:pt x="258" y="174"/>
                  </a:moveTo>
                  <a:cubicBezTo>
                    <a:pt x="263" y="173"/>
                    <a:pt x="267" y="173"/>
                    <a:pt x="272" y="173"/>
                  </a:cubicBezTo>
                  <a:cubicBezTo>
                    <a:pt x="272" y="180"/>
                    <a:pt x="272" y="188"/>
                    <a:pt x="272" y="195"/>
                  </a:cubicBezTo>
                  <a:cubicBezTo>
                    <a:pt x="267" y="195"/>
                    <a:pt x="262" y="195"/>
                    <a:pt x="258" y="196"/>
                  </a:cubicBezTo>
                  <a:cubicBezTo>
                    <a:pt x="258" y="188"/>
                    <a:pt x="258" y="181"/>
                    <a:pt x="258" y="174"/>
                  </a:cubicBezTo>
                  <a:close/>
                  <a:moveTo>
                    <a:pt x="260" y="400"/>
                  </a:moveTo>
                  <a:cubicBezTo>
                    <a:pt x="260" y="394"/>
                    <a:pt x="259" y="388"/>
                    <a:pt x="259" y="381"/>
                  </a:cubicBezTo>
                  <a:cubicBezTo>
                    <a:pt x="264" y="381"/>
                    <a:pt x="268" y="380"/>
                    <a:pt x="273" y="379"/>
                  </a:cubicBezTo>
                  <a:cubicBezTo>
                    <a:pt x="273" y="386"/>
                    <a:pt x="273" y="392"/>
                    <a:pt x="273" y="398"/>
                  </a:cubicBezTo>
                  <a:cubicBezTo>
                    <a:pt x="269" y="399"/>
                    <a:pt x="264" y="400"/>
                    <a:pt x="260" y="400"/>
                  </a:cubicBezTo>
                  <a:close/>
                  <a:moveTo>
                    <a:pt x="274" y="403"/>
                  </a:moveTo>
                  <a:cubicBezTo>
                    <a:pt x="274" y="409"/>
                    <a:pt x="274" y="415"/>
                    <a:pt x="274" y="421"/>
                  </a:cubicBezTo>
                  <a:cubicBezTo>
                    <a:pt x="269" y="422"/>
                    <a:pt x="264" y="423"/>
                    <a:pt x="259" y="423"/>
                  </a:cubicBezTo>
                  <a:cubicBezTo>
                    <a:pt x="259" y="417"/>
                    <a:pt x="259" y="411"/>
                    <a:pt x="260" y="404"/>
                  </a:cubicBezTo>
                  <a:cubicBezTo>
                    <a:pt x="264" y="404"/>
                    <a:pt x="269" y="403"/>
                    <a:pt x="274" y="403"/>
                  </a:cubicBezTo>
                  <a:close/>
                  <a:moveTo>
                    <a:pt x="259" y="377"/>
                  </a:moveTo>
                  <a:cubicBezTo>
                    <a:pt x="259" y="370"/>
                    <a:pt x="259" y="363"/>
                    <a:pt x="259" y="357"/>
                  </a:cubicBezTo>
                  <a:cubicBezTo>
                    <a:pt x="264" y="356"/>
                    <a:pt x="268" y="356"/>
                    <a:pt x="272" y="356"/>
                  </a:cubicBezTo>
                  <a:cubicBezTo>
                    <a:pt x="272" y="362"/>
                    <a:pt x="272" y="369"/>
                    <a:pt x="272" y="375"/>
                  </a:cubicBezTo>
                  <a:cubicBezTo>
                    <a:pt x="268" y="376"/>
                    <a:pt x="264" y="377"/>
                    <a:pt x="259" y="377"/>
                  </a:cubicBezTo>
                  <a:close/>
                  <a:moveTo>
                    <a:pt x="258" y="199"/>
                  </a:moveTo>
                  <a:cubicBezTo>
                    <a:pt x="262" y="199"/>
                    <a:pt x="267" y="199"/>
                    <a:pt x="272" y="199"/>
                  </a:cubicBezTo>
                  <a:cubicBezTo>
                    <a:pt x="272" y="208"/>
                    <a:pt x="271" y="217"/>
                    <a:pt x="271" y="226"/>
                  </a:cubicBezTo>
                  <a:cubicBezTo>
                    <a:pt x="267" y="226"/>
                    <a:pt x="263" y="226"/>
                    <a:pt x="261" y="226"/>
                  </a:cubicBezTo>
                  <a:cubicBezTo>
                    <a:pt x="258" y="226"/>
                    <a:pt x="258" y="226"/>
                    <a:pt x="258" y="226"/>
                  </a:cubicBezTo>
                  <a:cubicBezTo>
                    <a:pt x="258" y="217"/>
                    <a:pt x="258" y="208"/>
                    <a:pt x="258" y="199"/>
                  </a:cubicBezTo>
                  <a:close/>
                  <a:moveTo>
                    <a:pt x="258" y="230"/>
                  </a:moveTo>
                  <a:cubicBezTo>
                    <a:pt x="262" y="230"/>
                    <a:pt x="267" y="230"/>
                    <a:pt x="271" y="230"/>
                  </a:cubicBezTo>
                  <a:cubicBezTo>
                    <a:pt x="271" y="236"/>
                    <a:pt x="271" y="241"/>
                    <a:pt x="271" y="247"/>
                  </a:cubicBezTo>
                  <a:cubicBezTo>
                    <a:pt x="267" y="247"/>
                    <a:pt x="263" y="247"/>
                    <a:pt x="258" y="247"/>
                  </a:cubicBezTo>
                  <a:cubicBezTo>
                    <a:pt x="258" y="242"/>
                    <a:pt x="258" y="236"/>
                    <a:pt x="258" y="230"/>
                  </a:cubicBezTo>
                  <a:close/>
                  <a:moveTo>
                    <a:pt x="258" y="252"/>
                  </a:moveTo>
                  <a:cubicBezTo>
                    <a:pt x="263" y="251"/>
                    <a:pt x="267" y="251"/>
                    <a:pt x="271" y="251"/>
                  </a:cubicBezTo>
                  <a:cubicBezTo>
                    <a:pt x="271" y="257"/>
                    <a:pt x="271" y="263"/>
                    <a:pt x="271" y="269"/>
                  </a:cubicBezTo>
                  <a:cubicBezTo>
                    <a:pt x="267" y="269"/>
                    <a:pt x="263" y="269"/>
                    <a:pt x="259" y="269"/>
                  </a:cubicBezTo>
                  <a:cubicBezTo>
                    <a:pt x="258" y="263"/>
                    <a:pt x="258" y="258"/>
                    <a:pt x="258" y="252"/>
                  </a:cubicBezTo>
                  <a:close/>
                  <a:moveTo>
                    <a:pt x="259" y="273"/>
                  </a:moveTo>
                  <a:cubicBezTo>
                    <a:pt x="263" y="273"/>
                    <a:pt x="267" y="273"/>
                    <a:pt x="271" y="272"/>
                  </a:cubicBezTo>
                  <a:cubicBezTo>
                    <a:pt x="271" y="281"/>
                    <a:pt x="271" y="290"/>
                    <a:pt x="271" y="299"/>
                  </a:cubicBezTo>
                  <a:cubicBezTo>
                    <a:pt x="267" y="299"/>
                    <a:pt x="263" y="300"/>
                    <a:pt x="259" y="300"/>
                  </a:cubicBezTo>
                  <a:cubicBezTo>
                    <a:pt x="259" y="291"/>
                    <a:pt x="259" y="282"/>
                    <a:pt x="259" y="273"/>
                  </a:cubicBezTo>
                  <a:close/>
                  <a:moveTo>
                    <a:pt x="259" y="305"/>
                  </a:moveTo>
                  <a:cubicBezTo>
                    <a:pt x="263" y="305"/>
                    <a:pt x="267" y="304"/>
                    <a:pt x="271" y="304"/>
                  </a:cubicBezTo>
                  <a:cubicBezTo>
                    <a:pt x="271" y="313"/>
                    <a:pt x="271" y="322"/>
                    <a:pt x="271" y="331"/>
                  </a:cubicBezTo>
                  <a:cubicBezTo>
                    <a:pt x="267" y="331"/>
                    <a:pt x="263" y="331"/>
                    <a:pt x="259" y="332"/>
                  </a:cubicBezTo>
                  <a:cubicBezTo>
                    <a:pt x="259" y="323"/>
                    <a:pt x="259" y="314"/>
                    <a:pt x="259" y="305"/>
                  </a:cubicBezTo>
                  <a:close/>
                  <a:moveTo>
                    <a:pt x="259" y="336"/>
                  </a:moveTo>
                  <a:cubicBezTo>
                    <a:pt x="263" y="336"/>
                    <a:pt x="267" y="336"/>
                    <a:pt x="271" y="336"/>
                  </a:cubicBezTo>
                  <a:cubicBezTo>
                    <a:pt x="272" y="341"/>
                    <a:pt x="272" y="347"/>
                    <a:pt x="272" y="352"/>
                  </a:cubicBezTo>
                  <a:cubicBezTo>
                    <a:pt x="268" y="352"/>
                    <a:pt x="263" y="353"/>
                    <a:pt x="259" y="353"/>
                  </a:cubicBezTo>
                  <a:cubicBezTo>
                    <a:pt x="259" y="347"/>
                    <a:pt x="259" y="341"/>
                    <a:pt x="259" y="336"/>
                  </a:cubicBezTo>
                  <a:close/>
                  <a:moveTo>
                    <a:pt x="276" y="443"/>
                  </a:moveTo>
                  <a:cubicBezTo>
                    <a:pt x="270" y="443"/>
                    <a:pt x="265" y="443"/>
                    <a:pt x="259" y="443"/>
                  </a:cubicBezTo>
                  <a:cubicBezTo>
                    <a:pt x="259" y="437"/>
                    <a:pt x="259" y="431"/>
                    <a:pt x="259" y="426"/>
                  </a:cubicBezTo>
                  <a:cubicBezTo>
                    <a:pt x="264" y="425"/>
                    <a:pt x="270" y="424"/>
                    <a:pt x="275" y="424"/>
                  </a:cubicBezTo>
                  <a:cubicBezTo>
                    <a:pt x="275" y="430"/>
                    <a:pt x="275" y="436"/>
                    <a:pt x="276" y="443"/>
                  </a:cubicBezTo>
                  <a:close/>
                  <a:moveTo>
                    <a:pt x="273" y="158"/>
                  </a:moveTo>
                  <a:cubicBezTo>
                    <a:pt x="273" y="162"/>
                    <a:pt x="272" y="166"/>
                    <a:pt x="272" y="170"/>
                  </a:cubicBezTo>
                  <a:cubicBezTo>
                    <a:pt x="267" y="170"/>
                    <a:pt x="263" y="170"/>
                    <a:pt x="258" y="170"/>
                  </a:cubicBezTo>
                  <a:cubicBezTo>
                    <a:pt x="258" y="165"/>
                    <a:pt x="258" y="161"/>
                    <a:pt x="258" y="156"/>
                  </a:cubicBezTo>
                  <a:cubicBezTo>
                    <a:pt x="263" y="157"/>
                    <a:pt x="268" y="157"/>
                    <a:pt x="273" y="158"/>
                  </a:cubicBezTo>
                  <a:close/>
                  <a:moveTo>
                    <a:pt x="255" y="156"/>
                  </a:moveTo>
                  <a:cubicBezTo>
                    <a:pt x="255" y="161"/>
                    <a:pt x="255" y="165"/>
                    <a:pt x="255" y="170"/>
                  </a:cubicBezTo>
                  <a:cubicBezTo>
                    <a:pt x="246" y="171"/>
                    <a:pt x="237" y="171"/>
                    <a:pt x="228" y="172"/>
                  </a:cubicBezTo>
                  <a:cubicBezTo>
                    <a:pt x="228" y="166"/>
                    <a:pt x="228" y="160"/>
                    <a:pt x="228" y="153"/>
                  </a:cubicBezTo>
                  <a:cubicBezTo>
                    <a:pt x="237" y="154"/>
                    <a:pt x="246" y="155"/>
                    <a:pt x="255" y="156"/>
                  </a:cubicBezTo>
                  <a:close/>
                  <a:moveTo>
                    <a:pt x="226" y="153"/>
                  </a:moveTo>
                  <a:cubicBezTo>
                    <a:pt x="226" y="160"/>
                    <a:pt x="226" y="166"/>
                    <a:pt x="226" y="173"/>
                  </a:cubicBezTo>
                  <a:cubicBezTo>
                    <a:pt x="223" y="173"/>
                    <a:pt x="220" y="174"/>
                    <a:pt x="217" y="174"/>
                  </a:cubicBezTo>
                  <a:cubicBezTo>
                    <a:pt x="217" y="167"/>
                    <a:pt x="217" y="160"/>
                    <a:pt x="217" y="153"/>
                  </a:cubicBezTo>
                  <a:cubicBezTo>
                    <a:pt x="220" y="153"/>
                    <a:pt x="223" y="153"/>
                    <a:pt x="226" y="153"/>
                  </a:cubicBezTo>
                  <a:close/>
                  <a:moveTo>
                    <a:pt x="187" y="152"/>
                  </a:moveTo>
                  <a:cubicBezTo>
                    <a:pt x="197" y="152"/>
                    <a:pt x="206" y="152"/>
                    <a:pt x="216" y="153"/>
                  </a:cubicBezTo>
                  <a:cubicBezTo>
                    <a:pt x="215" y="160"/>
                    <a:pt x="215" y="167"/>
                    <a:pt x="214" y="174"/>
                  </a:cubicBezTo>
                  <a:cubicBezTo>
                    <a:pt x="206" y="176"/>
                    <a:pt x="198" y="177"/>
                    <a:pt x="190" y="179"/>
                  </a:cubicBezTo>
                  <a:cubicBezTo>
                    <a:pt x="189" y="170"/>
                    <a:pt x="188" y="161"/>
                    <a:pt x="187" y="152"/>
                  </a:cubicBezTo>
                  <a:close/>
                  <a:moveTo>
                    <a:pt x="178" y="255"/>
                  </a:moveTo>
                  <a:cubicBezTo>
                    <a:pt x="181" y="255"/>
                    <a:pt x="185" y="255"/>
                    <a:pt x="189" y="255"/>
                  </a:cubicBezTo>
                  <a:cubicBezTo>
                    <a:pt x="189" y="262"/>
                    <a:pt x="189" y="270"/>
                    <a:pt x="190" y="277"/>
                  </a:cubicBezTo>
                  <a:cubicBezTo>
                    <a:pt x="188" y="277"/>
                    <a:pt x="187" y="277"/>
                    <a:pt x="185" y="278"/>
                  </a:cubicBezTo>
                  <a:cubicBezTo>
                    <a:pt x="184" y="278"/>
                    <a:pt x="184" y="280"/>
                    <a:pt x="186" y="280"/>
                  </a:cubicBezTo>
                  <a:cubicBezTo>
                    <a:pt x="187" y="280"/>
                    <a:pt x="188" y="280"/>
                    <a:pt x="190" y="279"/>
                  </a:cubicBezTo>
                  <a:cubicBezTo>
                    <a:pt x="190" y="288"/>
                    <a:pt x="190" y="297"/>
                    <a:pt x="191" y="306"/>
                  </a:cubicBezTo>
                  <a:cubicBezTo>
                    <a:pt x="188" y="307"/>
                    <a:pt x="185" y="307"/>
                    <a:pt x="182" y="307"/>
                  </a:cubicBezTo>
                  <a:cubicBezTo>
                    <a:pt x="181" y="307"/>
                    <a:pt x="181" y="309"/>
                    <a:pt x="182" y="309"/>
                  </a:cubicBezTo>
                  <a:cubicBezTo>
                    <a:pt x="185" y="308"/>
                    <a:pt x="188" y="308"/>
                    <a:pt x="191" y="308"/>
                  </a:cubicBezTo>
                  <a:cubicBezTo>
                    <a:pt x="191" y="313"/>
                    <a:pt x="191" y="317"/>
                    <a:pt x="191" y="322"/>
                  </a:cubicBezTo>
                  <a:cubicBezTo>
                    <a:pt x="191" y="323"/>
                    <a:pt x="193" y="323"/>
                    <a:pt x="193" y="322"/>
                  </a:cubicBezTo>
                  <a:cubicBezTo>
                    <a:pt x="194" y="317"/>
                    <a:pt x="194" y="313"/>
                    <a:pt x="194" y="308"/>
                  </a:cubicBezTo>
                  <a:cubicBezTo>
                    <a:pt x="199" y="308"/>
                    <a:pt x="205" y="308"/>
                    <a:pt x="210" y="308"/>
                  </a:cubicBezTo>
                  <a:cubicBezTo>
                    <a:pt x="210" y="323"/>
                    <a:pt x="210" y="339"/>
                    <a:pt x="210" y="354"/>
                  </a:cubicBezTo>
                  <a:cubicBezTo>
                    <a:pt x="207" y="354"/>
                    <a:pt x="204" y="355"/>
                    <a:pt x="202" y="355"/>
                  </a:cubicBezTo>
                  <a:cubicBezTo>
                    <a:pt x="201" y="355"/>
                    <a:pt x="201" y="355"/>
                    <a:pt x="201" y="355"/>
                  </a:cubicBezTo>
                  <a:cubicBezTo>
                    <a:pt x="201" y="349"/>
                    <a:pt x="201" y="344"/>
                    <a:pt x="201" y="338"/>
                  </a:cubicBezTo>
                  <a:cubicBezTo>
                    <a:pt x="201" y="336"/>
                    <a:pt x="199" y="336"/>
                    <a:pt x="199" y="337"/>
                  </a:cubicBezTo>
                  <a:cubicBezTo>
                    <a:pt x="198" y="336"/>
                    <a:pt x="198" y="336"/>
                    <a:pt x="196" y="336"/>
                  </a:cubicBezTo>
                  <a:cubicBezTo>
                    <a:pt x="194" y="336"/>
                    <a:pt x="188" y="336"/>
                    <a:pt x="179" y="336"/>
                  </a:cubicBezTo>
                  <a:cubicBezTo>
                    <a:pt x="179" y="309"/>
                    <a:pt x="179" y="282"/>
                    <a:pt x="177" y="255"/>
                  </a:cubicBezTo>
                  <a:cubicBezTo>
                    <a:pt x="178" y="255"/>
                    <a:pt x="178" y="255"/>
                    <a:pt x="178" y="255"/>
                  </a:cubicBezTo>
                  <a:close/>
                  <a:moveTo>
                    <a:pt x="177" y="337"/>
                  </a:moveTo>
                  <a:cubicBezTo>
                    <a:pt x="160" y="337"/>
                    <a:pt x="134" y="339"/>
                    <a:pt x="108" y="340"/>
                  </a:cubicBezTo>
                  <a:cubicBezTo>
                    <a:pt x="109" y="339"/>
                    <a:pt x="109" y="339"/>
                    <a:pt x="109" y="338"/>
                  </a:cubicBezTo>
                  <a:cubicBezTo>
                    <a:pt x="109" y="329"/>
                    <a:pt x="108" y="233"/>
                    <a:pt x="111" y="233"/>
                  </a:cubicBezTo>
                  <a:cubicBezTo>
                    <a:pt x="112" y="233"/>
                    <a:pt x="113" y="232"/>
                    <a:pt x="113" y="231"/>
                  </a:cubicBezTo>
                  <a:cubicBezTo>
                    <a:pt x="122" y="233"/>
                    <a:pt x="131" y="233"/>
                    <a:pt x="139" y="233"/>
                  </a:cubicBezTo>
                  <a:cubicBezTo>
                    <a:pt x="149" y="234"/>
                    <a:pt x="160" y="234"/>
                    <a:pt x="170" y="234"/>
                  </a:cubicBezTo>
                  <a:cubicBezTo>
                    <a:pt x="171" y="268"/>
                    <a:pt x="173" y="303"/>
                    <a:pt x="177" y="3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7"/>
            <p:cNvSpPr/>
            <p:nvPr/>
          </p:nvSpPr>
          <p:spPr bwMode="auto">
            <a:xfrm>
              <a:off x="3776" y="2368"/>
              <a:ext cx="24" cy="342"/>
            </a:xfrm>
            <a:custGeom>
              <a:avLst/>
              <a:gdLst>
                <a:gd name="T0" fmla="*/ 2 w 10"/>
                <a:gd name="T1" fmla="*/ 1 h 144"/>
                <a:gd name="T2" fmla="*/ 0 w 10"/>
                <a:gd name="T3" fmla="*/ 1 h 144"/>
                <a:gd name="T4" fmla="*/ 7 w 10"/>
                <a:gd name="T5" fmla="*/ 142 h 144"/>
                <a:gd name="T6" fmla="*/ 10 w 10"/>
                <a:gd name="T7" fmla="*/ 142 h 144"/>
                <a:gd name="T8" fmla="*/ 2 w 10"/>
                <a:gd name="T9" fmla="*/ 1 h 144"/>
              </a:gdLst>
              <a:ahLst/>
              <a:cxnLst>
                <a:cxn ang="0">
                  <a:pos x="T0" y="T1"/>
                </a:cxn>
                <a:cxn ang="0">
                  <a:pos x="T2" y="T3"/>
                </a:cxn>
                <a:cxn ang="0">
                  <a:pos x="T4" y="T5"/>
                </a:cxn>
                <a:cxn ang="0">
                  <a:pos x="T6" y="T7"/>
                </a:cxn>
                <a:cxn ang="0">
                  <a:pos x="T8" y="T9"/>
                </a:cxn>
              </a:cxnLst>
              <a:rect l="0" t="0" r="r" b="b"/>
              <a:pathLst>
                <a:path w="10" h="144">
                  <a:moveTo>
                    <a:pt x="2" y="1"/>
                  </a:moveTo>
                  <a:cubicBezTo>
                    <a:pt x="2" y="0"/>
                    <a:pt x="0" y="0"/>
                    <a:pt x="0" y="1"/>
                  </a:cubicBezTo>
                  <a:cubicBezTo>
                    <a:pt x="2" y="48"/>
                    <a:pt x="5" y="95"/>
                    <a:pt x="7" y="142"/>
                  </a:cubicBezTo>
                  <a:cubicBezTo>
                    <a:pt x="7" y="144"/>
                    <a:pt x="10" y="144"/>
                    <a:pt x="10" y="142"/>
                  </a:cubicBezTo>
                  <a:cubicBezTo>
                    <a:pt x="9" y="95"/>
                    <a:pt x="6" y="4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8"/>
            <p:cNvSpPr/>
            <p:nvPr/>
          </p:nvSpPr>
          <p:spPr bwMode="auto">
            <a:xfrm>
              <a:off x="3819" y="2370"/>
              <a:ext cx="19" cy="350"/>
            </a:xfrm>
            <a:custGeom>
              <a:avLst/>
              <a:gdLst>
                <a:gd name="T0" fmla="*/ 3 w 8"/>
                <a:gd name="T1" fmla="*/ 1 h 147"/>
                <a:gd name="T2" fmla="*/ 1 w 8"/>
                <a:gd name="T3" fmla="*/ 1 h 147"/>
                <a:gd name="T4" fmla="*/ 5 w 8"/>
                <a:gd name="T5" fmla="*/ 145 h 147"/>
                <a:gd name="T6" fmla="*/ 8 w 8"/>
                <a:gd name="T7" fmla="*/ 145 h 147"/>
                <a:gd name="T8" fmla="*/ 3 w 8"/>
                <a:gd name="T9" fmla="*/ 1 h 147"/>
              </a:gdLst>
              <a:ahLst/>
              <a:cxnLst>
                <a:cxn ang="0">
                  <a:pos x="T0" y="T1"/>
                </a:cxn>
                <a:cxn ang="0">
                  <a:pos x="T2" y="T3"/>
                </a:cxn>
                <a:cxn ang="0">
                  <a:pos x="T4" y="T5"/>
                </a:cxn>
                <a:cxn ang="0">
                  <a:pos x="T6" y="T7"/>
                </a:cxn>
                <a:cxn ang="0">
                  <a:pos x="T8" y="T9"/>
                </a:cxn>
              </a:cxnLst>
              <a:rect l="0" t="0" r="r" b="b"/>
              <a:pathLst>
                <a:path w="8" h="147">
                  <a:moveTo>
                    <a:pt x="3" y="1"/>
                  </a:moveTo>
                  <a:cubicBezTo>
                    <a:pt x="3" y="0"/>
                    <a:pt x="1" y="0"/>
                    <a:pt x="1" y="1"/>
                  </a:cubicBezTo>
                  <a:cubicBezTo>
                    <a:pt x="1" y="49"/>
                    <a:pt x="0" y="98"/>
                    <a:pt x="5" y="145"/>
                  </a:cubicBezTo>
                  <a:cubicBezTo>
                    <a:pt x="5" y="147"/>
                    <a:pt x="8" y="147"/>
                    <a:pt x="8" y="145"/>
                  </a:cubicBezTo>
                  <a:cubicBezTo>
                    <a:pt x="8" y="97"/>
                    <a:pt x="5" y="49"/>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9"/>
            <p:cNvSpPr/>
            <p:nvPr/>
          </p:nvSpPr>
          <p:spPr bwMode="auto">
            <a:xfrm>
              <a:off x="3852" y="2370"/>
              <a:ext cx="21" cy="319"/>
            </a:xfrm>
            <a:custGeom>
              <a:avLst/>
              <a:gdLst>
                <a:gd name="T0" fmla="*/ 5 w 9"/>
                <a:gd name="T1" fmla="*/ 1 h 134"/>
                <a:gd name="T2" fmla="*/ 3 w 9"/>
                <a:gd name="T3" fmla="*/ 1 h 134"/>
                <a:gd name="T4" fmla="*/ 3 w 9"/>
                <a:gd name="T5" fmla="*/ 75 h 134"/>
                <a:gd name="T6" fmla="*/ 5 w 9"/>
                <a:gd name="T7" fmla="*/ 133 h 134"/>
                <a:gd name="T8" fmla="*/ 7 w 9"/>
                <a:gd name="T9" fmla="*/ 133 h 134"/>
                <a:gd name="T10" fmla="*/ 5 w 9"/>
                <a:gd name="T11" fmla="*/ 1 h 134"/>
              </a:gdLst>
              <a:ahLst/>
              <a:cxnLst>
                <a:cxn ang="0">
                  <a:pos x="T0" y="T1"/>
                </a:cxn>
                <a:cxn ang="0">
                  <a:pos x="T2" y="T3"/>
                </a:cxn>
                <a:cxn ang="0">
                  <a:pos x="T4" y="T5"/>
                </a:cxn>
                <a:cxn ang="0">
                  <a:pos x="T6" y="T7"/>
                </a:cxn>
                <a:cxn ang="0">
                  <a:pos x="T8" y="T9"/>
                </a:cxn>
                <a:cxn ang="0">
                  <a:pos x="T10" y="T11"/>
                </a:cxn>
              </a:cxnLst>
              <a:rect l="0" t="0" r="r" b="b"/>
              <a:pathLst>
                <a:path w="9" h="134">
                  <a:moveTo>
                    <a:pt x="5" y="1"/>
                  </a:moveTo>
                  <a:cubicBezTo>
                    <a:pt x="5" y="0"/>
                    <a:pt x="4" y="0"/>
                    <a:pt x="3" y="1"/>
                  </a:cubicBezTo>
                  <a:cubicBezTo>
                    <a:pt x="2" y="26"/>
                    <a:pt x="2" y="50"/>
                    <a:pt x="3" y="75"/>
                  </a:cubicBezTo>
                  <a:cubicBezTo>
                    <a:pt x="3" y="93"/>
                    <a:pt x="0" y="115"/>
                    <a:pt x="5" y="133"/>
                  </a:cubicBezTo>
                  <a:cubicBezTo>
                    <a:pt x="5" y="134"/>
                    <a:pt x="7" y="134"/>
                    <a:pt x="7" y="133"/>
                  </a:cubicBezTo>
                  <a:cubicBezTo>
                    <a:pt x="9" y="90"/>
                    <a:pt x="5" y="44"/>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0"/>
            <p:cNvSpPr/>
            <p:nvPr/>
          </p:nvSpPr>
          <p:spPr bwMode="auto">
            <a:xfrm>
              <a:off x="3902" y="2354"/>
              <a:ext cx="23" cy="330"/>
            </a:xfrm>
            <a:custGeom>
              <a:avLst/>
              <a:gdLst>
                <a:gd name="T0" fmla="*/ 6 w 10"/>
                <a:gd name="T1" fmla="*/ 1 h 139"/>
                <a:gd name="T2" fmla="*/ 4 w 10"/>
                <a:gd name="T3" fmla="*/ 1 h 139"/>
                <a:gd name="T4" fmla="*/ 0 w 10"/>
                <a:gd name="T5" fmla="*/ 137 h 139"/>
                <a:gd name="T6" fmla="*/ 3 w 10"/>
                <a:gd name="T7" fmla="*/ 138 h 139"/>
                <a:gd name="T8" fmla="*/ 6 w 10"/>
                <a:gd name="T9" fmla="*/ 1 h 139"/>
              </a:gdLst>
              <a:ahLst/>
              <a:cxnLst>
                <a:cxn ang="0">
                  <a:pos x="T0" y="T1"/>
                </a:cxn>
                <a:cxn ang="0">
                  <a:pos x="T2" y="T3"/>
                </a:cxn>
                <a:cxn ang="0">
                  <a:pos x="T4" y="T5"/>
                </a:cxn>
                <a:cxn ang="0">
                  <a:pos x="T6" y="T7"/>
                </a:cxn>
                <a:cxn ang="0">
                  <a:pos x="T8" y="T9"/>
                </a:cxn>
              </a:cxnLst>
              <a:rect l="0" t="0" r="r" b="b"/>
              <a:pathLst>
                <a:path w="10" h="139">
                  <a:moveTo>
                    <a:pt x="6" y="1"/>
                  </a:moveTo>
                  <a:cubicBezTo>
                    <a:pt x="6" y="0"/>
                    <a:pt x="4" y="0"/>
                    <a:pt x="4" y="1"/>
                  </a:cubicBezTo>
                  <a:cubicBezTo>
                    <a:pt x="4" y="47"/>
                    <a:pt x="0" y="92"/>
                    <a:pt x="0" y="137"/>
                  </a:cubicBezTo>
                  <a:cubicBezTo>
                    <a:pt x="0" y="139"/>
                    <a:pt x="2" y="139"/>
                    <a:pt x="3" y="138"/>
                  </a:cubicBezTo>
                  <a:cubicBezTo>
                    <a:pt x="10" y="94"/>
                    <a:pt x="9" y="46"/>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1"/>
            <p:cNvSpPr/>
            <p:nvPr/>
          </p:nvSpPr>
          <p:spPr bwMode="auto">
            <a:xfrm>
              <a:off x="3951" y="2366"/>
              <a:ext cx="17" cy="325"/>
            </a:xfrm>
            <a:custGeom>
              <a:avLst/>
              <a:gdLst>
                <a:gd name="T0" fmla="*/ 4 w 7"/>
                <a:gd name="T1" fmla="*/ 2 h 137"/>
                <a:gd name="T2" fmla="*/ 2 w 7"/>
                <a:gd name="T3" fmla="*/ 2 h 137"/>
                <a:gd name="T4" fmla="*/ 2 w 7"/>
                <a:gd name="T5" fmla="*/ 135 h 137"/>
                <a:gd name="T6" fmla="*/ 5 w 7"/>
                <a:gd name="T7" fmla="*/ 135 h 137"/>
                <a:gd name="T8" fmla="*/ 4 w 7"/>
                <a:gd name="T9" fmla="*/ 2 h 137"/>
              </a:gdLst>
              <a:ahLst/>
              <a:cxnLst>
                <a:cxn ang="0">
                  <a:pos x="T0" y="T1"/>
                </a:cxn>
                <a:cxn ang="0">
                  <a:pos x="T2" y="T3"/>
                </a:cxn>
                <a:cxn ang="0">
                  <a:pos x="T4" y="T5"/>
                </a:cxn>
                <a:cxn ang="0">
                  <a:pos x="T6" y="T7"/>
                </a:cxn>
                <a:cxn ang="0">
                  <a:pos x="T8" y="T9"/>
                </a:cxn>
              </a:cxnLst>
              <a:rect l="0" t="0" r="r" b="b"/>
              <a:pathLst>
                <a:path w="7" h="137">
                  <a:moveTo>
                    <a:pt x="4" y="2"/>
                  </a:moveTo>
                  <a:cubicBezTo>
                    <a:pt x="3" y="0"/>
                    <a:pt x="2" y="0"/>
                    <a:pt x="2" y="2"/>
                  </a:cubicBezTo>
                  <a:cubicBezTo>
                    <a:pt x="2" y="46"/>
                    <a:pt x="0" y="91"/>
                    <a:pt x="2" y="135"/>
                  </a:cubicBezTo>
                  <a:cubicBezTo>
                    <a:pt x="2" y="137"/>
                    <a:pt x="4" y="137"/>
                    <a:pt x="5" y="135"/>
                  </a:cubicBezTo>
                  <a:cubicBezTo>
                    <a:pt x="7" y="91"/>
                    <a:pt x="6" y="46"/>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2"/>
            <p:cNvSpPr/>
            <p:nvPr/>
          </p:nvSpPr>
          <p:spPr bwMode="auto">
            <a:xfrm>
              <a:off x="3992" y="2354"/>
              <a:ext cx="19" cy="347"/>
            </a:xfrm>
            <a:custGeom>
              <a:avLst/>
              <a:gdLst>
                <a:gd name="T0" fmla="*/ 3 w 8"/>
                <a:gd name="T1" fmla="*/ 1 h 146"/>
                <a:gd name="T2" fmla="*/ 1 w 8"/>
                <a:gd name="T3" fmla="*/ 1 h 146"/>
                <a:gd name="T4" fmla="*/ 1 w 8"/>
                <a:gd name="T5" fmla="*/ 144 h 146"/>
                <a:gd name="T6" fmla="*/ 3 w 8"/>
                <a:gd name="T7" fmla="*/ 144 h 146"/>
                <a:gd name="T8" fmla="*/ 3 w 8"/>
                <a:gd name="T9" fmla="*/ 1 h 146"/>
              </a:gdLst>
              <a:ahLst/>
              <a:cxnLst>
                <a:cxn ang="0">
                  <a:pos x="T0" y="T1"/>
                </a:cxn>
                <a:cxn ang="0">
                  <a:pos x="T2" y="T3"/>
                </a:cxn>
                <a:cxn ang="0">
                  <a:pos x="T4" y="T5"/>
                </a:cxn>
                <a:cxn ang="0">
                  <a:pos x="T6" y="T7"/>
                </a:cxn>
                <a:cxn ang="0">
                  <a:pos x="T8" y="T9"/>
                </a:cxn>
              </a:cxnLst>
              <a:rect l="0" t="0" r="r" b="b"/>
              <a:pathLst>
                <a:path w="8" h="146">
                  <a:moveTo>
                    <a:pt x="3" y="1"/>
                  </a:moveTo>
                  <a:cubicBezTo>
                    <a:pt x="3" y="0"/>
                    <a:pt x="1" y="0"/>
                    <a:pt x="1" y="1"/>
                  </a:cubicBezTo>
                  <a:cubicBezTo>
                    <a:pt x="2" y="49"/>
                    <a:pt x="0" y="96"/>
                    <a:pt x="1" y="144"/>
                  </a:cubicBezTo>
                  <a:cubicBezTo>
                    <a:pt x="1" y="146"/>
                    <a:pt x="3" y="146"/>
                    <a:pt x="3" y="144"/>
                  </a:cubicBezTo>
                  <a:cubicBezTo>
                    <a:pt x="8" y="97"/>
                    <a:pt x="6" y="48"/>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3"/>
            <p:cNvSpPr/>
            <p:nvPr/>
          </p:nvSpPr>
          <p:spPr bwMode="auto">
            <a:xfrm>
              <a:off x="4027" y="2344"/>
              <a:ext cx="22" cy="333"/>
            </a:xfrm>
            <a:custGeom>
              <a:avLst/>
              <a:gdLst>
                <a:gd name="T0" fmla="*/ 5 w 9"/>
                <a:gd name="T1" fmla="*/ 1 h 140"/>
                <a:gd name="T2" fmla="*/ 3 w 9"/>
                <a:gd name="T3" fmla="*/ 1 h 140"/>
                <a:gd name="T4" fmla="*/ 4 w 9"/>
                <a:gd name="T5" fmla="*/ 139 h 140"/>
                <a:gd name="T6" fmla="*/ 6 w 9"/>
                <a:gd name="T7" fmla="*/ 139 h 140"/>
                <a:gd name="T8" fmla="*/ 5 w 9"/>
                <a:gd name="T9" fmla="*/ 1 h 140"/>
              </a:gdLst>
              <a:ahLst/>
              <a:cxnLst>
                <a:cxn ang="0">
                  <a:pos x="T0" y="T1"/>
                </a:cxn>
                <a:cxn ang="0">
                  <a:pos x="T2" y="T3"/>
                </a:cxn>
                <a:cxn ang="0">
                  <a:pos x="T4" y="T5"/>
                </a:cxn>
                <a:cxn ang="0">
                  <a:pos x="T6" y="T7"/>
                </a:cxn>
                <a:cxn ang="0">
                  <a:pos x="T8" y="T9"/>
                </a:cxn>
              </a:cxnLst>
              <a:rect l="0" t="0" r="r" b="b"/>
              <a:pathLst>
                <a:path w="9" h="140">
                  <a:moveTo>
                    <a:pt x="5" y="1"/>
                  </a:moveTo>
                  <a:cubicBezTo>
                    <a:pt x="5" y="0"/>
                    <a:pt x="3" y="0"/>
                    <a:pt x="3" y="1"/>
                  </a:cubicBezTo>
                  <a:cubicBezTo>
                    <a:pt x="2" y="47"/>
                    <a:pt x="0" y="93"/>
                    <a:pt x="4" y="139"/>
                  </a:cubicBezTo>
                  <a:cubicBezTo>
                    <a:pt x="4" y="140"/>
                    <a:pt x="6" y="140"/>
                    <a:pt x="6" y="139"/>
                  </a:cubicBezTo>
                  <a:cubicBezTo>
                    <a:pt x="9" y="93"/>
                    <a:pt x="6" y="47"/>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4"/>
            <p:cNvSpPr>
              <a:spLocks noEditPoints="1"/>
            </p:cNvSpPr>
            <p:nvPr/>
          </p:nvSpPr>
          <p:spPr bwMode="auto">
            <a:xfrm>
              <a:off x="4255" y="2095"/>
              <a:ext cx="237" cy="613"/>
            </a:xfrm>
            <a:custGeom>
              <a:avLst/>
              <a:gdLst>
                <a:gd name="T0" fmla="*/ 90 w 100"/>
                <a:gd name="T1" fmla="*/ 174 h 258"/>
                <a:gd name="T2" fmla="*/ 90 w 100"/>
                <a:gd name="T3" fmla="*/ 118 h 258"/>
                <a:gd name="T4" fmla="*/ 84 w 100"/>
                <a:gd name="T5" fmla="*/ 54 h 258"/>
                <a:gd name="T6" fmla="*/ 60 w 100"/>
                <a:gd name="T7" fmla="*/ 13 h 258"/>
                <a:gd name="T8" fmla="*/ 36 w 100"/>
                <a:gd name="T9" fmla="*/ 1 h 258"/>
                <a:gd name="T10" fmla="*/ 10 w 100"/>
                <a:gd name="T11" fmla="*/ 19 h 258"/>
                <a:gd name="T12" fmla="*/ 8 w 100"/>
                <a:gd name="T13" fmla="*/ 45 h 258"/>
                <a:gd name="T14" fmla="*/ 5 w 100"/>
                <a:gd name="T15" fmla="*/ 140 h 258"/>
                <a:gd name="T16" fmla="*/ 6 w 100"/>
                <a:gd name="T17" fmla="*/ 166 h 258"/>
                <a:gd name="T18" fmla="*/ 3 w 100"/>
                <a:gd name="T19" fmla="*/ 203 h 258"/>
                <a:gd name="T20" fmla="*/ 6 w 100"/>
                <a:gd name="T21" fmla="*/ 222 h 258"/>
                <a:gd name="T22" fmla="*/ 9 w 100"/>
                <a:gd name="T23" fmla="*/ 253 h 258"/>
                <a:gd name="T24" fmla="*/ 41 w 100"/>
                <a:gd name="T25" fmla="*/ 244 h 258"/>
                <a:gd name="T26" fmla="*/ 58 w 100"/>
                <a:gd name="T27" fmla="*/ 244 h 258"/>
                <a:gd name="T28" fmla="*/ 91 w 100"/>
                <a:gd name="T29" fmla="*/ 254 h 258"/>
                <a:gd name="T30" fmla="*/ 64 w 100"/>
                <a:gd name="T31" fmla="*/ 204 h 258"/>
                <a:gd name="T32" fmla="*/ 85 w 100"/>
                <a:gd name="T33" fmla="*/ 178 h 258"/>
                <a:gd name="T34" fmla="*/ 85 w 100"/>
                <a:gd name="T35" fmla="*/ 175 h 258"/>
                <a:gd name="T36" fmla="*/ 84 w 100"/>
                <a:gd name="T37" fmla="*/ 134 h 258"/>
                <a:gd name="T38" fmla="*/ 65 w 100"/>
                <a:gd name="T39" fmla="*/ 117 h 258"/>
                <a:gd name="T40" fmla="*/ 82 w 100"/>
                <a:gd name="T41" fmla="*/ 95 h 258"/>
                <a:gd name="T42" fmla="*/ 63 w 100"/>
                <a:gd name="T43" fmla="*/ 59 h 258"/>
                <a:gd name="T44" fmla="*/ 11 w 100"/>
                <a:gd name="T45" fmla="*/ 43 h 258"/>
                <a:gd name="T46" fmla="*/ 11 w 100"/>
                <a:gd name="T47" fmla="*/ 81 h 258"/>
                <a:gd name="T48" fmla="*/ 13 w 100"/>
                <a:gd name="T49" fmla="*/ 63 h 258"/>
                <a:gd name="T50" fmla="*/ 11 w 100"/>
                <a:gd name="T51" fmla="*/ 101 h 258"/>
                <a:gd name="T52" fmla="*/ 21 w 100"/>
                <a:gd name="T53" fmla="*/ 240 h 258"/>
                <a:gd name="T54" fmla="*/ 10 w 100"/>
                <a:gd name="T55" fmla="*/ 221 h 258"/>
                <a:gd name="T56" fmla="*/ 10 w 100"/>
                <a:gd name="T57" fmla="*/ 185 h 258"/>
                <a:gd name="T58" fmla="*/ 22 w 100"/>
                <a:gd name="T59" fmla="*/ 166 h 258"/>
                <a:gd name="T60" fmla="*/ 10 w 100"/>
                <a:gd name="T61" fmla="*/ 141 h 258"/>
                <a:gd name="T62" fmla="*/ 22 w 100"/>
                <a:gd name="T63" fmla="*/ 121 h 258"/>
                <a:gd name="T64" fmla="*/ 23 w 100"/>
                <a:gd name="T65" fmla="*/ 42 h 258"/>
                <a:gd name="T66" fmla="*/ 23 w 100"/>
                <a:gd name="T67" fmla="*/ 44 h 258"/>
                <a:gd name="T68" fmla="*/ 39 w 100"/>
                <a:gd name="T69" fmla="*/ 83 h 258"/>
                <a:gd name="T70" fmla="*/ 26 w 100"/>
                <a:gd name="T71" fmla="*/ 184 h 258"/>
                <a:gd name="T72" fmla="*/ 40 w 100"/>
                <a:gd name="T73" fmla="*/ 219 h 258"/>
                <a:gd name="T74" fmla="*/ 40 w 100"/>
                <a:gd name="T75" fmla="*/ 165 h 258"/>
                <a:gd name="T76" fmla="*/ 40 w 100"/>
                <a:gd name="T77" fmla="*/ 162 h 258"/>
                <a:gd name="T78" fmla="*/ 40 w 100"/>
                <a:gd name="T79" fmla="*/ 127 h 258"/>
                <a:gd name="T80" fmla="*/ 40 w 100"/>
                <a:gd name="T81" fmla="*/ 119 h 258"/>
                <a:gd name="T82" fmla="*/ 24 w 100"/>
                <a:gd name="T83" fmla="*/ 240 h 258"/>
                <a:gd name="T84" fmla="*/ 60 w 100"/>
                <a:gd name="T85" fmla="*/ 117 h 258"/>
                <a:gd name="T86" fmla="*/ 59 w 100"/>
                <a:gd name="T87" fmla="*/ 41 h 258"/>
                <a:gd name="T88" fmla="*/ 60 w 100"/>
                <a:gd name="T89" fmla="*/ 78 h 258"/>
                <a:gd name="T90" fmla="*/ 43 w 100"/>
                <a:gd name="T91" fmla="*/ 98 h 258"/>
                <a:gd name="T92" fmla="*/ 58 w 100"/>
                <a:gd name="T93" fmla="*/ 239 h 258"/>
                <a:gd name="T94" fmla="*/ 59 w 100"/>
                <a:gd name="T95" fmla="*/ 201 h 258"/>
                <a:gd name="T96" fmla="*/ 59 w 100"/>
                <a:gd name="T97" fmla="*/ 177 h 258"/>
                <a:gd name="T98" fmla="*/ 45 w 100"/>
                <a:gd name="T99" fmla="*/ 161 h 258"/>
                <a:gd name="T100" fmla="*/ 44 w 100"/>
                <a:gd name="T101" fmla="*/ 137 h 258"/>
                <a:gd name="T102" fmla="*/ 62 w 100"/>
                <a:gd name="T103" fmla="*/ 36 h 258"/>
                <a:gd name="T104" fmla="*/ 78 w 100"/>
                <a:gd name="T105" fmla="*/ 38 h 258"/>
                <a:gd name="T106" fmla="*/ 62 w 100"/>
                <a:gd name="T107" fmla="*/ 2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258">
                  <a:moveTo>
                    <a:pt x="98" y="240"/>
                  </a:moveTo>
                  <a:cubicBezTo>
                    <a:pt x="96" y="240"/>
                    <a:pt x="93" y="240"/>
                    <a:pt x="91" y="240"/>
                  </a:cubicBezTo>
                  <a:cubicBezTo>
                    <a:pt x="90" y="219"/>
                    <a:pt x="90" y="198"/>
                    <a:pt x="90" y="177"/>
                  </a:cubicBezTo>
                  <a:cubicBezTo>
                    <a:pt x="90" y="177"/>
                    <a:pt x="91" y="177"/>
                    <a:pt x="92" y="177"/>
                  </a:cubicBezTo>
                  <a:cubicBezTo>
                    <a:pt x="93" y="177"/>
                    <a:pt x="93" y="174"/>
                    <a:pt x="91" y="174"/>
                  </a:cubicBezTo>
                  <a:cubicBezTo>
                    <a:pt x="91" y="174"/>
                    <a:pt x="90" y="174"/>
                    <a:pt x="90" y="174"/>
                  </a:cubicBezTo>
                  <a:cubicBezTo>
                    <a:pt x="89" y="170"/>
                    <a:pt x="89" y="165"/>
                    <a:pt x="89" y="161"/>
                  </a:cubicBezTo>
                  <a:cubicBezTo>
                    <a:pt x="90" y="160"/>
                    <a:pt x="91" y="160"/>
                    <a:pt x="92" y="160"/>
                  </a:cubicBezTo>
                  <a:cubicBezTo>
                    <a:pt x="93" y="160"/>
                    <a:pt x="93" y="158"/>
                    <a:pt x="91" y="158"/>
                  </a:cubicBezTo>
                  <a:cubicBezTo>
                    <a:pt x="91" y="158"/>
                    <a:pt x="90" y="158"/>
                    <a:pt x="89" y="158"/>
                  </a:cubicBezTo>
                  <a:cubicBezTo>
                    <a:pt x="89" y="145"/>
                    <a:pt x="88" y="131"/>
                    <a:pt x="88" y="118"/>
                  </a:cubicBezTo>
                  <a:cubicBezTo>
                    <a:pt x="89" y="118"/>
                    <a:pt x="89" y="118"/>
                    <a:pt x="90" y="118"/>
                  </a:cubicBezTo>
                  <a:cubicBezTo>
                    <a:pt x="92" y="117"/>
                    <a:pt x="92" y="115"/>
                    <a:pt x="90" y="115"/>
                  </a:cubicBezTo>
                  <a:cubicBezTo>
                    <a:pt x="89" y="115"/>
                    <a:pt x="88" y="115"/>
                    <a:pt x="87" y="115"/>
                  </a:cubicBezTo>
                  <a:cubicBezTo>
                    <a:pt x="87" y="96"/>
                    <a:pt x="85" y="76"/>
                    <a:pt x="84" y="56"/>
                  </a:cubicBezTo>
                  <a:cubicBezTo>
                    <a:pt x="85" y="56"/>
                    <a:pt x="86" y="56"/>
                    <a:pt x="86" y="56"/>
                  </a:cubicBezTo>
                  <a:cubicBezTo>
                    <a:pt x="88" y="56"/>
                    <a:pt x="87" y="54"/>
                    <a:pt x="86" y="54"/>
                  </a:cubicBezTo>
                  <a:cubicBezTo>
                    <a:pt x="85" y="54"/>
                    <a:pt x="85" y="54"/>
                    <a:pt x="84" y="54"/>
                  </a:cubicBezTo>
                  <a:cubicBezTo>
                    <a:pt x="83" y="42"/>
                    <a:pt x="82" y="29"/>
                    <a:pt x="81" y="17"/>
                  </a:cubicBezTo>
                  <a:cubicBezTo>
                    <a:pt x="83" y="17"/>
                    <a:pt x="82" y="15"/>
                    <a:pt x="81" y="14"/>
                  </a:cubicBezTo>
                  <a:cubicBezTo>
                    <a:pt x="80" y="11"/>
                    <a:pt x="80" y="7"/>
                    <a:pt x="80" y="4"/>
                  </a:cubicBezTo>
                  <a:cubicBezTo>
                    <a:pt x="80" y="3"/>
                    <a:pt x="78" y="3"/>
                    <a:pt x="78" y="4"/>
                  </a:cubicBezTo>
                  <a:cubicBezTo>
                    <a:pt x="79" y="7"/>
                    <a:pt x="79" y="11"/>
                    <a:pt x="79" y="14"/>
                  </a:cubicBezTo>
                  <a:cubicBezTo>
                    <a:pt x="73" y="14"/>
                    <a:pt x="67" y="13"/>
                    <a:pt x="60" y="13"/>
                  </a:cubicBezTo>
                  <a:cubicBezTo>
                    <a:pt x="60" y="11"/>
                    <a:pt x="60" y="9"/>
                    <a:pt x="60" y="6"/>
                  </a:cubicBezTo>
                  <a:cubicBezTo>
                    <a:pt x="60" y="5"/>
                    <a:pt x="58" y="5"/>
                    <a:pt x="58" y="6"/>
                  </a:cubicBezTo>
                  <a:cubicBezTo>
                    <a:pt x="58" y="9"/>
                    <a:pt x="58" y="11"/>
                    <a:pt x="58" y="13"/>
                  </a:cubicBezTo>
                  <a:cubicBezTo>
                    <a:pt x="52" y="13"/>
                    <a:pt x="45" y="14"/>
                    <a:pt x="39" y="14"/>
                  </a:cubicBezTo>
                  <a:cubicBezTo>
                    <a:pt x="38" y="10"/>
                    <a:pt x="38" y="5"/>
                    <a:pt x="38" y="1"/>
                  </a:cubicBezTo>
                  <a:cubicBezTo>
                    <a:pt x="38" y="0"/>
                    <a:pt x="36" y="0"/>
                    <a:pt x="36" y="1"/>
                  </a:cubicBezTo>
                  <a:cubicBezTo>
                    <a:pt x="37" y="6"/>
                    <a:pt x="37" y="10"/>
                    <a:pt x="37" y="15"/>
                  </a:cubicBezTo>
                  <a:cubicBezTo>
                    <a:pt x="32" y="15"/>
                    <a:pt x="26" y="16"/>
                    <a:pt x="21" y="17"/>
                  </a:cubicBezTo>
                  <a:cubicBezTo>
                    <a:pt x="21" y="15"/>
                    <a:pt x="21" y="12"/>
                    <a:pt x="21" y="10"/>
                  </a:cubicBezTo>
                  <a:cubicBezTo>
                    <a:pt x="21" y="10"/>
                    <a:pt x="20" y="10"/>
                    <a:pt x="20" y="10"/>
                  </a:cubicBezTo>
                  <a:cubicBezTo>
                    <a:pt x="20" y="13"/>
                    <a:pt x="20" y="15"/>
                    <a:pt x="20" y="17"/>
                  </a:cubicBezTo>
                  <a:cubicBezTo>
                    <a:pt x="17" y="18"/>
                    <a:pt x="14" y="18"/>
                    <a:pt x="10" y="19"/>
                  </a:cubicBezTo>
                  <a:cubicBezTo>
                    <a:pt x="10" y="14"/>
                    <a:pt x="10" y="10"/>
                    <a:pt x="10" y="5"/>
                  </a:cubicBezTo>
                  <a:cubicBezTo>
                    <a:pt x="10" y="4"/>
                    <a:pt x="9" y="4"/>
                    <a:pt x="9" y="5"/>
                  </a:cubicBezTo>
                  <a:cubicBezTo>
                    <a:pt x="8" y="18"/>
                    <a:pt x="8" y="31"/>
                    <a:pt x="8" y="44"/>
                  </a:cubicBezTo>
                  <a:cubicBezTo>
                    <a:pt x="7" y="44"/>
                    <a:pt x="7" y="44"/>
                    <a:pt x="6" y="44"/>
                  </a:cubicBezTo>
                  <a:cubicBezTo>
                    <a:pt x="5" y="44"/>
                    <a:pt x="5" y="46"/>
                    <a:pt x="6" y="45"/>
                  </a:cubicBezTo>
                  <a:cubicBezTo>
                    <a:pt x="7" y="45"/>
                    <a:pt x="7" y="45"/>
                    <a:pt x="8" y="45"/>
                  </a:cubicBezTo>
                  <a:cubicBezTo>
                    <a:pt x="7" y="64"/>
                    <a:pt x="7" y="83"/>
                    <a:pt x="7" y="102"/>
                  </a:cubicBezTo>
                  <a:cubicBezTo>
                    <a:pt x="6" y="102"/>
                    <a:pt x="4" y="102"/>
                    <a:pt x="3" y="102"/>
                  </a:cubicBezTo>
                  <a:cubicBezTo>
                    <a:pt x="3" y="102"/>
                    <a:pt x="3" y="103"/>
                    <a:pt x="3" y="103"/>
                  </a:cubicBezTo>
                  <a:cubicBezTo>
                    <a:pt x="4" y="103"/>
                    <a:pt x="6" y="103"/>
                    <a:pt x="7" y="103"/>
                  </a:cubicBezTo>
                  <a:cubicBezTo>
                    <a:pt x="7" y="115"/>
                    <a:pt x="7" y="127"/>
                    <a:pt x="6" y="140"/>
                  </a:cubicBezTo>
                  <a:cubicBezTo>
                    <a:pt x="6" y="140"/>
                    <a:pt x="6" y="140"/>
                    <a:pt x="5" y="140"/>
                  </a:cubicBezTo>
                  <a:cubicBezTo>
                    <a:pt x="4" y="140"/>
                    <a:pt x="4" y="141"/>
                    <a:pt x="5" y="141"/>
                  </a:cubicBezTo>
                  <a:cubicBezTo>
                    <a:pt x="6" y="141"/>
                    <a:pt x="6" y="141"/>
                    <a:pt x="6" y="141"/>
                  </a:cubicBezTo>
                  <a:cubicBezTo>
                    <a:pt x="6" y="149"/>
                    <a:pt x="6" y="157"/>
                    <a:pt x="6" y="164"/>
                  </a:cubicBezTo>
                  <a:cubicBezTo>
                    <a:pt x="6" y="164"/>
                    <a:pt x="6" y="164"/>
                    <a:pt x="6" y="164"/>
                  </a:cubicBezTo>
                  <a:cubicBezTo>
                    <a:pt x="5" y="164"/>
                    <a:pt x="5" y="166"/>
                    <a:pt x="6" y="166"/>
                  </a:cubicBezTo>
                  <a:cubicBezTo>
                    <a:pt x="6" y="166"/>
                    <a:pt x="6" y="166"/>
                    <a:pt x="6" y="166"/>
                  </a:cubicBezTo>
                  <a:cubicBezTo>
                    <a:pt x="6" y="172"/>
                    <a:pt x="6" y="178"/>
                    <a:pt x="6" y="184"/>
                  </a:cubicBezTo>
                  <a:cubicBezTo>
                    <a:pt x="4" y="184"/>
                    <a:pt x="3" y="184"/>
                    <a:pt x="1" y="184"/>
                  </a:cubicBezTo>
                  <a:cubicBezTo>
                    <a:pt x="0" y="184"/>
                    <a:pt x="0" y="186"/>
                    <a:pt x="1" y="186"/>
                  </a:cubicBezTo>
                  <a:cubicBezTo>
                    <a:pt x="3" y="186"/>
                    <a:pt x="4" y="186"/>
                    <a:pt x="6" y="186"/>
                  </a:cubicBezTo>
                  <a:cubicBezTo>
                    <a:pt x="6" y="192"/>
                    <a:pt x="6" y="198"/>
                    <a:pt x="6" y="204"/>
                  </a:cubicBezTo>
                  <a:cubicBezTo>
                    <a:pt x="5" y="204"/>
                    <a:pt x="4" y="204"/>
                    <a:pt x="3" y="203"/>
                  </a:cubicBezTo>
                  <a:cubicBezTo>
                    <a:pt x="2" y="203"/>
                    <a:pt x="2" y="205"/>
                    <a:pt x="3" y="205"/>
                  </a:cubicBezTo>
                  <a:cubicBezTo>
                    <a:pt x="4" y="205"/>
                    <a:pt x="5" y="206"/>
                    <a:pt x="6" y="206"/>
                  </a:cubicBezTo>
                  <a:cubicBezTo>
                    <a:pt x="6" y="211"/>
                    <a:pt x="6" y="216"/>
                    <a:pt x="6" y="221"/>
                  </a:cubicBezTo>
                  <a:cubicBezTo>
                    <a:pt x="4" y="221"/>
                    <a:pt x="3" y="221"/>
                    <a:pt x="1" y="221"/>
                  </a:cubicBezTo>
                  <a:cubicBezTo>
                    <a:pt x="0" y="221"/>
                    <a:pt x="0" y="222"/>
                    <a:pt x="1" y="222"/>
                  </a:cubicBezTo>
                  <a:cubicBezTo>
                    <a:pt x="3" y="222"/>
                    <a:pt x="4" y="222"/>
                    <a:pt x="6" y="222"/>
                  </a:cubicBezTo>
                  <a:cubicBezTo>
                    <a:pt x="6" y="228"/>
                    <a:pt x="6" y="234"/>
                    <a:pt x="6" y="241"/>
                  </a:cubicBezTo>
                  <a:cubicBezTo>
                    <a:pt x="6" y="241"/>
                    <a:pt x="5" y="241"/>
                    <a:pt x="5" y="241"/>
                  </a:cubicBezTo>
                  <a:cubicBezTo>
                    <a:pt x="3" y="241"/>
                    <a:pt x="3" y="243"/>
                    <a:pt x="5" y="243"/>
                  </a:cubicBezTo>
                  <a:cubicBezTo>
                    <a:pt x="5" y="243"/>
                    <a:pt x="6" y="243"/>
                    <a:pt x="6" y="243"/>
                  </a:cubicBezTo>
                  <a:cubicBezTo>
                    <a:pt x="6" y="246"/>
                    <a:pt x="6" y="250"/>
                    <a:pt x="6" y="253"/>
                  </a:cubicBezTo>
                  <a:cubicBezTo>
                    <a:pt x="6" y="255"/>
                    <a:pt x="9" y="255"/>
                    <a:pt x="9" y="253"/>
                  </a:cubicBezTo>
                  <a:cubicBezTo>
                    <a:pt x="9" y="250"/>
                    <a:pt x="9" y="246"/>
                    <a:pt x="9" y="243"/>
                  </a:cubicBezTo>
                  <a:cubicBezTo>
                    <a:pt x="13" y="243"/>
                    <a:pt x="17" y="243"/>
                    <a:pt x="21" y="243"/>
                  </a:cubicBezTo>
                  <a:cubicBezTo>
                    <a:pt x="21" y="248"/>
                    <a:pt x="21" y="252"/>
                    <a:pt x="21" y="257"/>
                  </a:cubicBezTo>
                  <a:cubicBezTo>
                    <a:pt x="21" y="258"/>
                    <a:pt x="23" y="258"/>
                    <a:pt x="23" y="257"/>
                  </a:cubicBezTo>
                  <a:cubicBezTo>
                    <a:pt x="23" y="252"/>
                    <a:pt x="24" y="248"/>
                    <a:pt x="24" y="243"/>
                  </a:cubicBezTo>
                  <a:cubicBezTo>
                    <a:pt x="30" y="244"/>
                    <a:pt x="35" y="244"/>
                    <a:pt x="41" y="244"/>
                  </a:cubicBezTo>
                  <a:cubicBezTo>
                    <a:pt x="41" y="246"/>
                    <a:pt x="42" y="247"/>
                    <a:pt x="42" y="249"/>
                  </a:cubicBezTo>
                  <a:cubicBezTo>
                    <a:pt x="42" y="247"/>
                    <a:pt x="39" y="248"/>
                    <a:pt x="39" y="249"/>
                  </a:cubicBezTo>
                  <a:cubicBezTo>
                    <a:pt x="39" y="250"/>
                    <a:pt x="39" y="251"/>
                    <a:pt x="40" y="252"/>
                  </a:cubicBezTo>
                  <a:cubicBezTo>
                    <a:pt x="40" y="254"/>
                    <a:pt x="43" y="254"/>
                    <a:pt x="43" y="252"/>
                  </a:cubicBezTo>
                  <a:cubicBezTo>
                    <a:pt x="43" y="250"/>
                    <a:pt x="43" y="247"/>
                    <a:pt x="43" y="244"/>
                  </a:cubicBezTo>
                  <a:cubicBezTo>
                    <a:pt x="48" y="244"/>
                    <a:pt x="53" y="244"/>
                    <a:pt x="58" y="244"/>
                  </a:cubicBezTo>
                  <a:cubicBezTo>
                    <a:pt x="58" y="247"/>
                    <a:pt x="58" y="250"/>
                    <a:pt x="58" y="253"/>
                  </a:cubicBezTo>
                  <a:cubicBezTo>
                    <a:pt x="58" y="255"/>
                    <a:pt x="61" y="255"/>
                    <a:pt x="61" y="253"/>
                  </a:cubicBezTo>
                  <a:cubicBezTo>
                    <a:pt x="61" y="250"/>
                    <a:pt x="61" y="247"/>
                    <a:pt x="62" y="245"/>
                  </a:cubicBezTo>
                  <a:cubicBezTo>
                    <a:pt x="70" y="245"/>
                    <a:pt x="78" y="244"/>
                    <a:pt x="87" y="244"/>
                  </a:cubicBezTo>
                  <a:cubicBezTo>
                    <a:pt x="87" y="247"/>
                    <a:pt x="87" y="251"/>
                    <a:pt x="87" y="254"/>
                  </a:cubicBezTo>
                  <a:cubicBezTo>
                    <a:pt x="87" y="257"/>
                    <a:pt x="91" y="257"/>
                    <a:pt x="91" y="254"/>
                  </a:cubicBezTo>
                  <a:cubicBezTo>
                    <a:pt x="91" y="251"/>
                    <a:pt x="91" y="247"/>
                    <a:pt x="91" y="244"/>
                  </a:cubicBezTo>
                  <a:cubicBezTo>
                    <a:pt x="93" y="244"/>
                    <a:pt x="96" y="243"/>
                    <a:pt x="98" y="243"/>
                  </a:cubicBezTo>
                  <a:cubicBezTo>
                    <a:pt x="100" y="243"/>
                    <a:pt x="100" y="240"/>
                    <a:pt x="98" y="240"/>
                  </a:cubicBezTo>
                  <a:close/>
                  <a:moveTo>
                    <a:pt x="86" y="215"/>
                  </a:moveTo>
                  <a:cubicBezTo>
                    <a:pt x="79" y="216"/>
                    <a:pt x="71" y="217"/>
                    <a:pt x="63" y="218"/>
                  </a:cubicBezTo>
                  <a:cubicBezTo>
                    <a:pt x="64" y="213"/>
                    <a:pt x="64" y="208"/>
                    <a:pt x="64" y="204"/>
                  </a:cubicBezTo>
                  <a:cubicBezTo>
                    <a:pt x="71" y="203"/>
                    <a:pt x="79" y="202"/>
                    <a:pt x="86" y="201"/>
                  </a:cubicBezTo>
                  <a:cubicBezTo>
                    <a:pt x="86" y="206"/>
                    <a:pt x="86" y="211"/>
                    <a:pt x="86" y="215"/>
                  </a:cubicBezTo>
                  <a:close/>
                  <a:moveTo>
                    <a:pt x="86" y="198"/>
                  </a:moveTo>
                  <a:cubicBezTo>
                    <a:pt x="79" y="199"/>
                    <a:pt x="71" y="200"/>
                    <a:pt x="64" y="200"/>
                  </a:cubicBezTo>
                  <a:cubicBezTo>
                    <a:pt x="64" y="194"/>
                    <a:pt x="64" y="187"/>
                    <a:pt x="65" y="180"/>
                  </a:cubicBezTo>
                  <a:cubicBezTo>
                    <a:pt x="72" y="179"/>
                    <a:pt x="79" y="179"/>
                    <a:pt x="85" y="178"/>
                  </a:cubicBezTo>
                  <a:cubicBezTo>
                    <a:pt x="86" y="185"/>
                    <a:pt x="86" y="192"/>
                    <a:pt x="86" y="198"/>
                  </a:cubicBezTo>
                  <a:close/>
                  <a:moveTo>
                    <a:pt x="85" y="175"/>
                  </a:moveTo>
                  <a:cubicBezTo>
                    <a:pt x="78" y="175"/>
                    <a:pt x="72" y="176"/>
                    <a:pt x="65" y="177"/>
                  </a:cubicBezTo>
                  <a:cubicBezTo>
                    <a:pt x="65" y="172"/>
                    <a:pt x="65" y="168"/>
                    <a:pt x="65" y="163"/>
                  </a:cubicBezTo>
                  <a:cubicBezTo>
                    <a:pt x="72" y="163"/>
                    <a:pt x="78" y="162"/>
                    <a:pt x="85" y="161"/>
                  </a:cubicBezTo>
                  <a:cubicBezTo>
                    <a:pt x="85" y="166"/>
                    <a:pt x="85" y="170"/>
                    <a:pt x="85" y="175"/>
                  </a:cubicBezTo>
                  <a:close/>
                  <a:moveTo>
                    <a:pt x="84" y="137"/>
                  </a:moveTo>
                  <a:cubicBezTo>
                    <a:pt x="84" y="144"/>
                    <a:pt x="85" y="151"/>
                    <a:pt x="85" y="158"/>
                  </a:cubicBezTo>
                  <a:cubicBezTo>
                    <a:pt x="78" y="159"/>
                    <a:pt x="72" y="159"/>
                    <a:pt x="65" y="160"/>
                  </a:cubicBezTo>
                  <a:cubicBezTo>
                    <a:pt x="65" y="153"/>
                    <a:pt x="65" y="146"/>
                    <a:pt x="65" y="139"/>
                  </a:cubicBezTo>
                  <a:cubicBezTo>
                    <a:pt x="71" y="139"/>
                    <a:pt x="78" y="138"/>
                    <a:pt x="84" y="137"/>
                  </a:cubicBezTo>
                  <a:close/>
                  <a:moveTo>
                    <a:pt x="84" y="134"/>
                  </a:moveTo>
                  <a:cubicBezTo>
                    <a:pt x="78" y="135"/>
                    <a:pt x="71" y="135"/>
                    <a:pt x="65" y="136"/>
                  </a:cubicBezTo>
                  <a:cubicBezTo>
                    <a:pt x="65" y="131"/>
                    <a:pt x="65" y="126"/>
                    <a:pt x="65" y="120"/>
                  </a:cubicBezTo>
                  <a:cubicBezTo>
                    <a:pt x="71" y="120"/>
                    <a:pt x="77" y="119"/>
                    <a:pt x="83" y="119"/>
                  </a:cubicBezTo>
                  <a:cubicBezTo>
                    <a:pt x="84" y="124"/>
                    <a:pt x="84" y="129"/>
                    <a:pt x="84" y="134"/>
                  </a:cubicBezTo>
                  <a:close/>
                  <a:moveTo>
                    <a:pt x="83" y="115"/>
                  </a:moveTo>
                  <a:cubicBezTo>
                    <a:pt x="77" y="116"/>
                    <a:pt x="71" y="116"/>
                    <a:pt x="65" y="117"/>
                  </a:cubicBezTo>
                  <a:cubicBezTo>
                    <a:pt x="64" y="111"/>
                    <a:pt x="64" y="105"/>
                    <a:pt x="64" y="99"/>
                  </a:cubicBezTo>
                  <a:cubicBezTo>
                    <a:pt x="70" y="99"/>
                    <a:pt x="76" y="98"/>
                    <a:pt x="82" y="97"/>
                  </a:cubicBezTo>
                  <a:cubicBezTo>
                    <a:pt x="82" y="97"/>
                    <a:pt x="83" y="97"/>
                    <a:pt x="83" y="97"/>
                  </a:cubicBezTo>
                  <a:cubicBezTo>
                    <a:pt x="83" y="103"/>
                    <a:pt x="83" y="109"/>
                    <a:pt x="83" y="115"/>
                  </a:cubicBezTo>
                  <a:close/>
                  <a:moveTo>
                    <a:pt x="83" y="95"/>
                  </a:moveTo>
                  <a:cubicBezTo>
                    <a:pt x="82" y="95"/>
                    <a:pt x="82" y="95"/>
                    <a:pt x="82" y="95"/>
                  </a:cubicBezTo>
                  <a:cubicBezTo>
                    <a:pt x="76" y="95"/>
                    <a:pt x="70" y="95"/>
                    <a:pt x="64" y="96"/>
                  </a:cubicBezTo>
                  <a:cubicBezTo>
                    <a:pt x="64" y="91"/>
                    <a:pt x="64" y="87"/>
                    <a:pt x="63" y="82"/>
                  </a:cubicBezTo>
                  <a:cubicBezTo>
                    <a:pt x="70" y="81"/>
                    <a:pt x="76" y="80"/>
                    <a:pt x="82" y="79"/>
                  </a:cubicBezTo>
                  <a:cubicBezTo>
                    <a:pt x="82" y="84"/>
                    <a:pt x="82" y="90"/>
                    <a:pt x="83" y="95"/>
                  </a:cubicBezTo>
                  <a:close/>
                  <a:moveTo>
                    <a:pt x="63" y="78"/>
                  </a:moveTo>
                  <a:cubicBezTo>
                    <a:pt x="63" y="72"/>
                    <a:pt x="63" y="65"/>
                    <a:pt x="63" y="59"/>
                  </a:cubicBezTo>
                  <a:cubicBezTo>
                    <a:pt x="69" y="59"/>
                    <a:pt x="75" y="58"/>
                    <a:pt x="81" y="57"/>
                  </a:cubicBezTo>
                  <a:cubicBezTo>
                    <a:pt x="81" y="63"/>
                    <a:pt x="82" y="70"/>
                    <a:pt x="82" y="76"/>
                  </a:cubicBezTo>
                  <a:cubicBezTo>
                    <a:pt x="76" y="77"/>
                    <a:pt x="69" y="77"/>
                    <a:pt x="63" y="78"/>
                  </a:cubicBezTo>
                  <a:close/>
                  <a:moveTo>
                    <a:pt x="20" y="20"/>
                  </a:moveTo>
                  <a:cubicBezTo>
                    <a:pt x="20" y="27"/>
                    <a:pt x="20" y="34"/>
                    <a:pt x="20" y="42"/>
                  </a:cubicBezTo>
                  <a:cubicBezTo>
                    <a:pt x="17" y="42"/>
                    <a:pt x="14" y="43"/>
                    <a:pt x="11" y="43"/>
                  </a:cubicBezTo>
                  <a:cubicBezTo>
                    <a:pt x="11" y="36"/>
                    <a:pt x="10" y="28"/>
                    <a:pt x="10" y="20"/>
                  </a:cubicBezTo>
                  <a:cubicBezTo>
                    <a:pt x="14" y="20"/>
                    <a:pt x="17" y="20"/>
                    <a:pt x="20" y="20"/>
                  </a:cubicBezTo>
                  <a:close/>
                  <a:moveTo>
                    <a:pt x="13" y="63"/>
                  </a:moveTo>
                  <a:cubicBezTo>
                    <a:pt x="15" y="63"/>
                    <a:pt x="18" y="62"/>
                    <a:pt x="21" y="62"/>
                  </a:cubicBezTo>
                  <a:cubicBezTo>
                    <a:pt x="21" y="68"/>
                    <a:pt x="21" y="75"/>
                    <a:pt x="21" y="81"/>
                  </a:cubicBezTo>
                  <a:cubicBezTo>
                    <a:pt x="18" y="81"/>
                    <a:pt x="15" y="81"/>
                    <a:pt x="11" y="81"/>
                  </a:cubicBezTo>
                  <a:cubicBezTo>
                    <a:pt x="11" y="81"/>
                    <a:pt x="11" y="81"/>
                    <a:pt x="11" y="81"/>
                  </a:cubicBezTo>
                  <a:cubicBezTo>
                    <a:pt x="11" y="69"/>
                    <a:pt x="11" y="57"/>
                    <a:pt x="11" y="45"/>
                  </a:cubicBezTo>
                  <a:cubicBezTo>
                    <a:pt x="14" y="45"/>
                    <a:pt x="17" y="44"/>
                    <a:pt x="21" y="44"/>
                  </a:cubicBezTo>
                  <a:cubicBezTo>
                    <a:pt x="21" y="49"/>
                    <a:pt x="21" y="55"/>
                    <a:pt x="21" y="60"/>
                  </a:cubicBezTo>
                  <a:cubicBezTo>
                    <a:pt x="18" y="60"/>
                    <a:pt x="15" y="61"/>
                    <a:pt x="13" y="61"/>
                  </a:cubicBezTo>
                  <a:cubicBezTo>
                    <a:pt x="11" y="61"/>
                    <a:pt x="11" y="63"/>
                    <a:pt x="13" y="63"/>
                  </a:cubicBezTo>
                  <a:close/>
                  <a:moveTo>
                    <a:pt x="11" y="102"/>
                  </a:moveTo>
                  <a:cubicBezTo>
                    <a:pt x="14" y="102"/>
                    <a:pt x="18" y="102"/>
                    <a:pt x="22" y="102"/>
                  </a:cubicBezTo>
                  <a:cubicBezTo>
                    <a:pt x="22" y="108"/>
                    <a:pt x="22" y="113"/>
                    <a:pt x="22" y="119"/>
                  </a:cubicBezTo>
                  <a:cubicBezTo>
                    <a:pt x="18" y="119"/>
                    <a:pt x="14" y="119"/>
                    <a:pt x="11" y="119"/>
                  </a:cubicBezTo>
                  <a:cubicBezTo>
                    <a:pt x="11" y="114"/>
                    <a:pt x="11" y="108"/>
                    <a:pt x="11" y="102"/>
                  </a:cubicBezTo>
                  <a:close/>
                  <a:moveTo>
                    <a:pt x="11" y="101"/>
                  </a:moveTo>
                  <a:cubicBezTo>
                    <a:pt x="11" y="95"/>
                    <a:pt x="11" y="89"/>
                    <a:pt x="11" y="82"/>
                  </a:cubicBezTo>
                  <a:cubicBezTo>
                    <a:pt x="11" y="82"/>
                    <a:pt x="11" y="83"/>
                    <a:pt x="11" y="83"/>
                  </a:cubicBezTo>
                  <a:cubicBezTo>
                    <a:pt x="15" y="83"/>
                    <a:pt x="18" y="83"/>
                    <a:pt x="21" y="83"/>
                  </a:cubicBezTo>
                  <a:cubicBezTo>
                    <a:pt x="22" y="89"/>
                    <a:pt x="22" y="94"/>
                    <a:pt x="22" y="100"/>
                  </a:cubicBezTo>
                  <a:cubicBezTo>
                    <a:pt x="18" y="100"/>
                    <a:pt x="14" y="101"/>
                    <a:pt x="11" y="101"/>
                  </a:cubicBezTo>
                  <a:close/>
                  <a:moveTo>
                    <a:pt x="21" y="240"/>
                  </a:moveTo>
                  <a:cubicBezTo>
                    <a:pt x="17" y="240"/>
                    <a:pt x="13" y="240"/>
                    <a:pt x="9" y="241"/>
                  </a:cubicBezTo>
                  <a:cubicBezTo>
                    <a:pt x="9" y="234"/>
                    <a:pt x="9" y="228"/>
                    <a:pt x="9" y="222"/>
                  </a:cubicBezTo>
                  <a:cubicBezTo>
                    <a:pt x="13" y="222"/>
                    <a:pt x="17" y="222"/>
                    <a:pt x="21" y="223"/>
                  </a:cubicBezTo>
                  <a:cubicBezTo>
                    <a:pt x="21" y="228"/>
                    <a:pt x="21" y="234"/>
                    <a:pt x="21" y="240"/>
                  </a:cubicBezTo>
                  <a:close/>
                  <a:moveTo>
                    <a:pt x="21" y="220"/>
                  </a:moveTo>
                  <a:cubicBezTo>
                    <a:pt x="17" y="220"/>
                    <a:pt x="13" y="221"/>
                    <a:pt x="10" y="221"/>
                  </a:cubicBezTo>
                  <a:cubicBezTo>
                    <a:pt x="10" y="216"/>
                    <a:pt x="10" y="211"/>
                    <a:pt x="10" y="207"/>
                  </a:cubicBezTo>
                  <a:cubicBezTo>
                    <a:pt x="13" y="207"/>
                    <a:pt x="17" y="207"/>
                    <a:pt x="21" y="207"/>
                  </a:cubicBezTo>
                  <a:cubicBezTo>
                    <a:pt x="21" y="212"/>
                    <a:pt x="21" y="216"/>
                    <a:pt x="21" y="220"/>
                  </a:cubicBezTo>
                  <a:close/>
                  <a:moveTo>
                    <a:pt x="21" y="205"/>
                  </a:moveTo>
                  <a:cubicBezTo>
                    <a:pt x="17" y="205"/>
                    <a:pt x="13" y="205"/>
                    <a:pt x="10" y="205"/>
                  </a:cubicBezTo>
                  <a:cubicBezTo>
                    <a:pt x="10" y="198"/>
                    <a:pt x="10" y="192"/>
                    <a:pt x="10" y="185"/>
                  </a:cubicBezTo>
                  <a:cubicBezTo>
                    <a:pt x="14" y="185"/>
                    <a:pt x="18" y="185"/>
                    <a:pt x="22" y="184"/>
                  </a:cubicBezTo>
                  <a:cubicBezTo>
                    <a:pt x="21" y="191"/>
                    <a:pt x="21" y="198"/>
                    <a:pt x="21" y="205"/>
                  </a:cubicBezTo>
                  <a:close/>
                  <a:moveTo>
                    <a:pt x="22" y="182"/>
                  </a:moveTo>
                  <a:cubicBezTo>
                    <a:pt x="18" y="182"/>
                    <a:pt x="14" y="183"/>
                    <a:pt x="10" y="183"/>
                  </a:cubicBezTo>
                  <a:cubicBezTo>
                    <a:pt x="10" y="177"/>
                    <a:pt x="10" y="172"/>
                    <a:pt x="10" y="166"/>
                  </a:cubicBezTo>
                  <a:cubicBezTo>
                    <a:pt x="14" y="166"/>
                    <a:pt x="18" y="166"/>
                    <a:pt x="22" y="166"/>
                  </a:cubicBezTo>
                  <a:cubicBezTo>
                    <a:pt x="22" y="171"/>
                    <a:pt x="22" y="176"/>
                    <a:pt x="22" y="182"/>
                  </a:cubicBezTo>
                  <a:close/>
                  <a:moveTo>
                    <a:pt x="22" y="163"/>
                  </a:moveTo>
                  <a:cubicBezTo>
                    <a:pt x="18" y="163"/>
                    <a:pt x="14" y="164"/>
                    <a:pt x="10" y="164"/>
                  </a:cubicBezTo>
                  <a:cubicBezTo>
                    <a:pt x="10" y="156"/>
                    <a:pt x="10" y="149"/>
                    <a:pt x="10" y="141"/>
                  </a:cubicBezTo>
                  <a:cubicBezTo>
                    <a:pt x="10" y="141"/>
                    <a:pt x="10" y="141"/>
                    <a:pt x="10" y="141"/>
                  </a:cubicBezTo>
                  <a:cubicBezTo>
                    <a:pt x="10" y="141"/>
                    <a:pt x="10" y="141"/>
                    <a:pt x="10" y="141"/>
                  </a:cubicBezTo>
                  <a:cubicBezTo>
                    <a:pt x="14" y="142"/>
                    <a:pt x="18" y="142"/>
                    <a:pt x="22" y="142"/>
                  </a:cubicBezTo>
                  <a:cubicBezTo>
                    <a:pt x="22" y="149"/>
                    <a:pt x="22" y="156"/>
                    <a:pt x="22" y="163"/>
                  </a:cubicBezTo>
                  <a:close/>
                  <a:moveTo>
                    <a:pt x="22" y="139"/>
                  </a:moveTo>
                  <a:cubicBezTo>
                    <a:pt x="18" y="139"/>
                    <a:pt x="14" y="139"/>
                    <a:pt x="10" y="139"/>
                  </a:cubicBezTo>
                  <a:cubicBezTo>
                    <a:pt x="10" y="133"/>
                    <a:pt x="11" y="127"/>
                    <a:pt x="11" y="121"/>
                  </a:cubicBezTo>
                  <a:cubicBezTo>
                    <a:pt x="14" y="121"/>
                    <a:pt x="18" y="121"/>
                    <a:pt x="22" y="121"/>
                  </a:cubicBezTo>
                  <a:cubicBezTo>
                    <a:pt x="22" y="125"/>
                    <a:pt x="22" y="129"/>
                    <a:pt x="22" y="134"/>
                  </a:cubicBezTo>
                  <a:cubicBezTo>
                    <a:pt x="22" y="135"/>
                    <a:pt x="22" y="137"/>
                    <a:pt x="22" y="139"/>
                  </a:cubicBezTo>
                  <a:close/>
                  <a:moveTo>
                    <a:pt x="21" y="19"/>
                  </a:moveTo>
                  <a:cubicBezTo>
                    <a:pt x="27" y="19"/>
                    <a:pt x="32" y="19"/>
                    <a:pt x="37" y="18"/>
                  </a:cubicBezTo>
                  <a:cubicBezTo>
                    <a:pt x="37" y="25"/>
                    <a:pt x="37" y="32"/>
                    <a:pt x="38" y="39"/>
                  </a:cubicBezTo>
                  <a:cubicBezTo>
                    <a:pt x="33" y="40"/>
                    <a:pt x="28" y="41"/>
                    <a:pt x="23" y="42"/>
                  </a:cubicBezTo>
                  <a:cubicBezTo>
                    <a:pt x="22" y="34"/>
                    <a:pt x="22" y="27"/>
                    <a:pt x="21" y="19"/>
                  </a:cubicBezTo>
                  <a:close/>
                  <a:moveTo>
                    <a:pt x="23" y="44"/>
                  </a:moveTo>
                  <a:cubicBezTo>
                    <a:pt x="28" y="44"/>
                    <a:pt x="33" y="43"/>
                    <a:pt x="38" y="43"/>
                  </a:cubicBezTo>
                  <a:cubicBezTo>
                    <a:pt x="38" y="48"/>
                    <a:pt x="38" y="53"/>
                    <a:pt x="38" y="57"/>
                  </a:cubicBezTo>
                  <a:cubicBezTo>
                    <a:pt x="33" y="58"/>
                    <a:pt x="28" y="59"/>
                    <a:pt x="23" y="59"/>
                  </a:cubicBezTo>
                  <a:cubicBezTo>
                    <a:pt x="23" y="54"/>
                    <a:pt x="23" y="49"/>
                    <a:pt x="23" y="44"/>
                  </a:cubicBezTo>
                  <a:close/>
                  <a:moveTo>
                    <a:pt x="24" y="62"/>
                  </a:moveTo>
                  <a:cubicBezTo>
                    <a:pt x="28" y="62"/>
                    <a:pt x="33" y="62"/>
                    <a:pt x="38" y="61"/>
                  </a:cubicBezTo>
                  <a:cubicBezTo>
                    <a:pt x="39" y="67"/>
                    <a:pt x="39" y="74"/>
                    <a:pt x="39" y="80"/>
                  </a:cubicBezTo>
                  <a:cubicBezTo>
                    <a:pt x="34" y="80"/>
                    <a:pt x="29" y="80"/>
                    <a:pt x="24" y="81"/>
                  </a:cubicBezTo>
                  <a:cubicBezTo>
                    <a:pt x="24" y="74"/>
                    <a:pt x="24" y="68"/>
                    <a:pt x="24" y="62"/>
                  </a:cubicBezTo>
                  <a:close/>
                  <a:moveTo>
                    <a:pt x="39" y="83"/>
                  </a:moveTo>
                  <a:cubicBezTo>
                    <a:pt x="39" y="88"/>
                    <a:pt x="39" y="93"/>
                    <a:pt x="40" y="98"/>
                  </a:cubicBezTo>
                  <a:cubicBezTo>
                    <a:pt x="35" y="98"/>
                    <a:pt x="30" y="99"/>
                    <a:pt x="25" y="100"/>
                  </a:cubicBezTo>
                  <a:cubicBezTo>
                    <a:pt x="24" y="94"/>
                    <a:pt x="24" y="89"/>
                    <a:pt x="24" y="83"/>
                  </a:cubicBezTo>
                  <a:cubicBezTo>
                    <a:pt x="29" y="83"/>
                    <a:pt x="34" y="83"/>
                    <a:pt x="39" y="83"/>
                  </a:cubicBezTo>
                  <a:close/>
                  <a:moveTo>
                    <a:pt x="25" y="205"/>
                  </a:moveTo>
                  <a:cubicBezTo>
                    <a:pt x="26" y="198"/>
                    <a:pt x="26" y="191"/>
                    <a:pt x="26" y="184"/>
                  </a:cubicBezTo>
                  <a:cubicBezTo>
                    <a:pt x="31" y="183"/>
                    <a:pt x="35" y="183"/>
                    <a:pt x="40" y="183"/>
                  </a:cubicBezTo>
                  <a:cubicBezTo>
                    <a:pt x="40" y="185"/>
                    <a:pt x="40" y="187"/>
                    <a:pt x="40" y="189"/>
                  </a:cubicBezTo>
                  <a:cubicBezTo>
                    <a:pt x="40" y="194"/>
                    <a:pt x="40" y="198"/>
                    <a:pt x="40" y="203"/>
                  </a:cubicBezTo>
                  <a:cubicBezTo>
                    <a:pt x="35" y="204"/>
                    <a:pt x="30" y="204"/>
                    <a:pt x="25" y="205"/>
                  </a:cubicBezTo>
                  <a:close/>
                  <a:moveTo>
                    <a:pt x="40" y="206"/>
                  </a:moveTo>
                  <a:cubicBezTo>
                    <a:pt x="40" y="210"/>
                    <a:pt x="40" y="215"/>
                    <a:pt x="40" y="219"/>
                  </a:cubicBezTo>
                  <a:cubicBezTo>
                    <a:pt x="35" y="220"/>
                    <a:pt x="30" y="220"/>
                    <a:pt x="25" y="220"/>
                  </a:cubicBezTo>
                  <a:cubicBezTo>
                    <a:pt x="25" y="216"/>
                    <a:pt x="25" y="211"/>
                    <a:pt x="25" y="207"/>
                  </a:cubicBezTo>
                  <a:cubicBezTo>
                    <a:pt x="30" y="207"/>
                    <a:pt x="35" y="206"/>
                    <a:pt x="40" y="206"/>
                  </a:cubicBezTo>
                  <a:close/>
                  <a:moveTo>
                    <a:pt x="26" y="181"/>
                  </a:moveTo>
                  <a:cubicBezTo>
                    <a:pt x="26" y="176"/>
                    <a:pt x="26" y="171"/>
                    <a:pt x="25" y="166"/>
                  </a:cubicBezTo>
                  <a:cubicBezTo>
                    <a:pt x="30" y="165"/>
                    <a:pt x="35" y="165"/>
                    <a:pt x="40" y="165"/>
                  </a:cubicBezTo>
                  <a:cubicBezTo>
                    <a:pt x="40" y="170"/>
                    <a:pt x="40" y="175"/>
                    <a:pt x="40" y="179"/>
                  </a:cubicBezTo>
                  <a:cubicBezTo>
                    <a:pt x="35" y="180"/>
                    <a:pt x="31" y="181"/>
                    <a:pt x="26" y="181"/>
                  </a:cubicBezTo>
                  <a:close/>
                  <a:moveTo>
                    <a:pt x="25" y="163"/>
                  </a:moveTo>
                  <a:cubicBezTo>
                    <a:pt x="25" y="156"/>
                    <a:pt x="25" y="149"/>
                    <a:pt x="25" y="142"/>
                  </a:cubicBezTo>
                  <a:cubicBezTo>
                    <a:pt x="30" y="142"/>
                    <a:pt x="35" y="142"/>
                    <a:pt x="40" y="141"/>
                  </a:cubicBezTo>
                  <a:cubicBezTo>
                    <a:pt x="40" y="148"/>
                    <a:pt x="40" y="155"/>
                    <a:pt x="40" y="162"/>
                  </a:cubicBezTo>
                  <a:cubicBezTo>
                    <a:pt x="35" y="162"/>
                    <a:pt x="30" y="163"/>
                    <a:pt x="25" y="163"/>
                  </a:cubicBezTo>
                  <a:close/>
                  <a:moveTo>
                    <a:pt x="25" y="139"/>
                  </a:moveTo>
                  <a:cubicBezTo>
                    <a:pt x="25" y="137"/>
                    <a:pt x="25" y="135"/>
                    <a:pt x="25" y="134"/>
                  </a:cubicBezTo>
                  <a:cubicBezTo>
                    <a:pt x="25" y="129"/>
                    <a:pt x="25" y="125"/>
                    <a:pt x="25" y="121"/>
                  </a:cubicBezTo>
                  <a:cubicBezTo>
                    <a:pt x="30" y="121"/>
                    <a:pt x="35" y="121"/>
                    <a:pt x="40" y="121"/>
                  </a:cubicBezTo>
                  <a:cubicBezTo>
                    <a:pt x="40" y="123"/>
                    <a:pt x="40" y="125"/>
                    <a:pt x="40" y="127"/>
                  </a:cubicBezTo>
                  <a:cubicBezTo>
                    <a:pt x="40" y="130"/>
                    <a:pt x="40" y="134"/>
                    <a:pt x="40" y="138"/>
                  </a:cubicBezTo>
                  <a:cubicBezTo>
                    <a:pt x="35" y="138"/>
                    <a:pt x="30" y="138"/>
                    <a:pt x="25" y="139"/>
                  </a:cubicBezTo>
                  <a:close/>
                  <a:moveTo>
                    <a:pt x="25" y="119"/>
                  </a:moveTo>
                  <a:cubicBezTo>
                    <a:pt x="25" y="113"/>
                    <a:pt x="25" y="108"/>
                    <a:pt x="25" y="102"/>
                  </a:cubicBezTo>
                  <a:cubicBezTo>
                    <a:pt x="30" y="102"/>
                    <a:pt x="35" y="101"/>
                    <a:pt x="40" y="101"/>
                  </a:cubicBezTo>
                  <a:cubicBezTo>
                    <a:pt x="40" y="107"/>
                    <a:pt x="40" y="113"/>
                    <a:pt x="40" y="119"/>
                  </a:cubicBezTo>
                  <a:cubicBezTo>
                    <a:pt x="35" y="119"/>
                    <a:pt x="30" y="119"/>
                    <a:pt x="25" y="119"/>
                  </a:cubicBezTo>
                  <a:close/>
                  <a:moveTo>
                    <a:pt x="24" y="240"/>
                  </a:moveTo>
                  <a:cubicBezTo>
                    <a:pt x="25" y="234"/>
                    <a:pt x="25" y="228"/>
                    <a:pt x="25" y="223"/>
                  </a:cubicBezTo>
                  <a:cubicBezTo>
                    <a:pt x="30" y="223"/>
                    <a:pt x="35" y="223"/>
                    <a:pt x="40" y="223"/>
                  </a:cubicBezTo>
                  <a:cubicBezTo>
                    <a:pt x="40" y="228"/>
                    <a:pt x="40" y="234"/>
                    <a:pt x="41" y="239"/>
                  </a:cubicBezTo>
                  <a:cubicBezTo>
                    <a:pt x="35" y="239"/>
                    <a:pt x="30" y="240"/>
                    <a:pt x="24" y="240"/>
                  </a:cubicBezTo>
                  <a:close/>
                  <a:moveTo>
                    <a:pt x="39" y="18"/>
                  </a:moveTo>
                  <a:cubicBezTo>
                    <a:pt x="46" y="18"/>
                    <a:pt x="52" y="18"/>
                    <a:pt x="58" y="18"/>
                  </a:cubicBezTo>
                  <a:cubicBezTo>
                    <a:pt x="59" y="24"/>
                    <a:pt x="59" y="30"/>
                    <a:pt x="59" y="37"/>
                  </a:cubicBezTo>
                  <a:cubicBezTo>
                    <a:pt x="53" y="37"/>
                    <a:pt x="47" y="38"/>
                    <a:pt x="41" y="39"/>
                  </a:cubicBezTo>
                  <a:cubicBezTo>
                    <a:pt x="40" y="32"/>
                    <a:pt x="40" y="25"/>
                    <a:pt x="39" y="18"/>
                  </a:cubicBezTo>
                  <a:close/>
                  <a:moveTo>
                    <a:pt x="60" y="117"/>
                  </a:moveTo>
                  <a:cubicBezTo>
                    <a:pt x="55" y="118"/>
                    <a:pt x="49" y="118"/>
                    <a:pt x="44" y="118"/>
                  </a:cubicBezTo>
                  <a:cubicBezTo>
                    <a:pt x="44" y="113"/>
                    <a:pt x="44" y="107"/>
                    <a:pt x="44" y="101"/>
                  </a:cubicBezTo>
                  <a:cubicBezTo>
                    <a:pt x="49" y="101"/>
                    <a:pt x="55" y="100"/>
                    <a:pt x="60" y="100"/>
                  </a:cubicBezTo>
                  <a:cubicBezTo>
                    <a:pt x="60" y="106"/>
                    <a:pt x="60" y="111"/>
                    <a:pt x="60" y="117"/>
                  </a:cubicBezTo>
                  <a:close/>
                  <a:moveTo>
                    <a:pt x="41" y="42"/>
                  </a:moveTo>
                  <a:cubicBezTo>
                    <a:pt x="47" y="42"/>
                    <a:pt x="53" y="41"/>
                    <a:pt x="59" y="41"/>
                  </a:cubicBezTo>
                  <a:cubicBezTo>
                    <a:pt x="59" y="45"/>
                    <a:pt x="59" y="50"/>
                    <a:pt x="59" y="55"/>
                  </a:cubicBezTo>
                  <a:cubicBezTo>
                    <a:pt x="53" y="56"/>
                    <a:pt x="47" y="56"/>
                    <a:pt x="42" y="57"/>
                  </a:cubicBezTo>
                  <a:cubicBezTo>
                    <a:pt x="41" y="52"/>
                    <a:pt x="41" y="47"/>
                    <a:pt x="41" y="42"/>
                  </a:cubicBezTo>
                  <a:close/>
                  <a:moveTo>
                    <a:pt x="42" y="61"/>
                  </a:moveTo>
                  <a:cubicBezTo>
                    <a:pt x="48" y="61"/>
                    <a:pt x="54" y="60"/>
                    <a:pt x="59" y="60"/>
                  </a:cubicBezTo>
                  <a:cubicBezTo>
                    <a:pt x="59" y="66"/>
                    <a:pt x="60" y="72"/>
                    <a:pt x="60" y="78"/>
                  </a:cubicBezTo>
                  <a:cubicBezTo>
                    <a:pt x="54" y="78"/>
                    <a:pt x="48" y="79"/>
                    <a:pt x="43" y="79"/>
                  </a:cubicBezTo>
                  <a:cubicBezTo>
                    <a:pt x="42" y="73"/>
                    <a:pt x="42" y="67"/>
                    <a:pt x="42" y="61"/>
                  </a:cubicBezTo>
                  <a:close/>
                  <a:moveTo>
                    <a:pt x="43" y="83"/>
                  </a:moveTo>
                  <a:cubicBezTo>
                    <a:pt x="49" y="83"/>
                    <a:pt x="54" y="83"/>
                    <a:pt x="60" y="82"/>
                  </a:cubicBezTo>
                  <a:cubicBezTo>
                    <a:pt x="60" y="87"/>
                    <a:pt x="60" y="91"/>
                    <a:pt x="60" y="96"/>
                  </a:cubicBezTo>
                  <a:cubicBezTo>
                    <a:pt x="54" y="96"/>
                    <a:pt x="49" y="97"/>
                    <a:pt x="43" y="98"/>
                  </a:cubicBezTo>
                  <a:cubicBezTo>
                    <a:pt x="43" y="93"/>
                    <a:pt x="43" y="88"/>
                    <a:pt x="43" y="83"/>
                  </a:cubicBezTo>
                  <a:close/>
                  <a:moveTo>
                    <a:pt x="58" y="239"/>
                  </a:moveTo>
                  <a:cubicBezTo>
                    <a:pt x="53" y="239"/>
                    <a:pt x="48" y="239"/>
                    <a:pt x="43" y="239"/>
                  </a:cubicBezTo>
                  <a:cubicBezTo>
                    <a:pt x="43" y="234"/>
                    <a:pt x="44" y="228"/>
                    <a:pt x="44" y="222"/>
                  </a:cubicBezTo>
                  <a:cubicBezTo>
                    <a:pt x="49" y="222"/>
                    <a:pt x="54" y="222"/>
                    <a:pt x="58" y="222"/>
                  </a:cubicBezTo>
                  <a:cubicBezTo>
                    <a:pt x="58" y="227"/>
                    <a:pt x="58" y="233"/>
                    <a:pt x="58" y="239"/>
                  </a:cubicBezTo>
                  <a:close/>
                  <a:moveTo>
                    <a:pt x="58" y="218"/>
                  </a:moveTo>
                  <a:cubicBezTo>
                    <a:pt x="54" y="218"/>
                    <a:pt x="49" y="219"/>
                    <a:pt x="44" y="219"/>
                  </a:cubicBezTo>
                  <a:cubicBezTo>
                    <a:pt x="44" y="214"/>
                    <a:pt x="44" y="210"/>
                    <a:pt x="44" y="205"/>
                  </a:cubicBezTo>
                  <a:cubicBezTo>
                    <a:pt x="49" y="205"/>
                    <a:pt x="54" y="204"/>
                    <a:pt x="59" y="204"/>
                  </a:cubicBezTo>
                  <a:cubicBezTo>
                    <a:pt x="59" y="209"/>
                    <a:pt x="59" y="213"/>
                    <a:pt x="58" y="218"/>
                  </a:cubicBezTo>
                  <a:close/>
                  <a:moveTo>
                    <a:pt x="59" y="201"/>
                  </a:moveTo>
                  <a:cubicBezTo>
                    <a:pt x="55" y="201"/>
                    <a:pt x="50" y="202"/>
                    <a:pt x="46" y="202"/>
                  </a:cubicBezTo>
                  <a:cubicBezTo>
                    <a:pt x="45" y="202"/>
                    <a:pt x="45" y="202"/>
                    <a:pt x="44" y="203"/>
                  </a:cubicBezTo>
                  <a:cubicBezTo>
                    <a:pt x="44" y="196"/>
                    <a:pt x="44" y="189"/>
                    <a:pt x="44" y="182"/>
                  </a:cubicBezTo>
                  <a:cubicBezTo>
                    <a:pt x="49" y="182"/>
                    <a:pt x="54" y="181"/>
                    <a:pt x="59" y="181"/>
                  </a:cubicBezTo>
                  <a:cubicBezTo>
                    <a:pt x="59" y="187"/>
                    <a:pt x="59" y="194"/>
                    <a:pt x="59" y="201"/>
                  </a:cubicBezTo>
                  <a:close/>
                  <a:moveTo>
                    <a:pt x="59" y="177"/>
                  </a:moveTo>
                  <a:cubicBezTo>
                    <a:pt x="54" y="178"/>
                    <a:pt x="49" y="178"/>
                    <a:pt x="45" y="179"/>
                  </a:cubicBezTo>
                  <a:cubicBezTo>
                    <a:pt x="45" y="174"/>
                    <a:pt x="45" y="170"/>
                    <a:pt x="45" y="165"/>
                  </a:cubicBezTo>
                  <a:cubicBezTo>
                    <a:pt x="50" y="165"/>
                    <a:pt x="55" y="164"/>
                    <a:pt x="60" y="164"/>
                  </a:cubicBezTo>
                  <a:cubicBezTo>
                    <a:pt x="60" y="168"/>
                    <a:pt x="60" y="173"/>
                    <a:pt x="59" y="177"/>
                  </a:cubicBezTo>
                  <a:close/>
                  <a:moveTo>
                    <a:pt x="60" y="160"/>
                  </a:moveTo>
                  <a:cubicBezTo>
                    <a:pt x="55" y="160"/>
                    <a:pt x="50" y="161"/>
                    <a:pt x="45" y="161"/>
                  </a:cubicBezTo>
                  <a:cubicBezTo>
                    <a:pt x="45" y="155"/>
                    <a:pt x="45" y="148"/>
                    <a:pt x="44" y="141"/>
                  </a:cubicBezTo>
                  <a:cubicBezTo>
                    <a:pt x="46" y="141"/>
                    <a:pt x="47" y="141"/>
                    <a:pt x="48" y="141"/>
                  </a:cubicBezTo>
                  <a:cubicBezTo>
                    <a:pt x="52" y="140"/>
                    <a:pt x="56" y="140"/>
                    <a:pt x="60" y="140"/>
                  </a:cubicBezTo>
                  <a:cubicBezTo>
                    <a:pt x="60" y="146"/>
                    <a:pt x="60" y="153"/>
                    <a:pt x="60" y="160"/>
                  </a:cubicBezTo>
                  <a:close/>
                  <a:moveTo>
                    <a:pt x="60" y="136"/>
                  </a:moveTo>
                  <a:cubicBezTo>
                    <a:pt x="55" y="137"/>
                    <a:pt x="50" y="137"/>
                    <a:pt x="44" y="137"/>
                  </a:cubicBezTo>
                  <a:cubicBezTo>
                    <a:pt x="44" y="132"/>
                    <a:pt x="44" y="127"/>
                    <a:pt x="44" y="121"/>
                  </a:cubicBezTo>
                  <a:cubicBezTo>
                    <a:pt x="49" y="121"/>
                    <a:pt x="55" y="121"/>
                    <a:pt x="60" y="121"/>
                  </a:cubicBezTo>
                  <a:cubicBezTo>
                    <a:pt x="60" y="124"/>
                    <a:pt x="60" y="127"/>
                    <a:pt x="60" y="130"/>
                  </a:cubicBezTo>
                  <a:cubicBezTo>
                    <a:pt x="60" y="132"/>
                    <a:pt x="60" y="134"/>
                    <a:pt x="60" y="136"/>
                  </a:cubicBezTo>
                  <a:close/>
                  <a:moveTo>
                    <a:pt x="78" y="35"/>
                  </a:moveTo>
                  <a:cubicBezTo>
                    <a:pt x="73" y="35"/>
                    <a:pt x="67" y="36"/>
                    <a:pt x="62" y="36"/>
                  </a:cubicBezTo>
                  <a:cubicBezTo>
                    <a:pt x="61" y="30"/>
                    <a:pt x="61" y="24"/>
                    <a:pt x="61" y="18"/>
                  </a:cubicBezTo>
                  <a:cubicBezTo>
                    <a:pt x="67" y="18"/>
                    <a:pt x="73" y="17"/>
                    <a:pt x="79" y="17"/>
                  </a:cubicBezTo>
                  <a:cubicBezTo>
                    <a:pt x="80" y="29"/>
                    <a:pt x="80" y="42"/>
                    <a:pt x="81" y="54"/>
                  </a:cubicBezTo>
                  <a:cubicBezTo>
                    <a:pt x="75" y="54"/>
                    <a:pt x="69" y="54"/>
                    <a:pt x="62" y="55"/>
                  </a:cubicBezTo>
                  <a:cubicBezTo>
                    <a:pt x="62" y="50"/>
                    <a:pt x="62" y="45"/>
                    <a:pt x="62" y="40"/>
                  </a:cubicBezTo>
                  <a:cubicBezTo>
                    <a:pt x="67" y="40"/>
                    <a:pt x="73" y="39"/>
                    <a:pt x="78" y="38"/>
                  </a:cubicBezTo>
                  <a:cubicBezTo>
                    <a:pt x="80" y="38"/>
                    <a:pt x="80" y="35"/>
                    <a:pt x="78" y="35"/>
                  </a:cubicBezTo>
                  <a:close/>
                  <a:moveTo>
                    <a:pt x="62" y="239"/>
                  </a:moveTo>
                  <a:cubicBezTo>
                    <a:pt x="63" y="233"/>
                    <a:pt x="63" y="227"/>
                    <a:pt x="63" y="221"/>
                  </a:cubicBezTo>
                  <a:cubicBezTo>
                    <a:pt x="71" y="221"/>
                    <a:pt x="79" y="220"/>
                    <a:pt x="86" y="218"/>
                  </a:cubicBezTo>
                  <a:cubicBezTo>
                    <a:pt x="87" y="225"/>
                    <a:pt x="87" y="232"/>
                    <a:pt x="87" y="239"/>
                  </a:cubicBezTo>
                  <a:cubicBezTo>
                    <a:pt x="79" y="239"/>
                    <a:pt x="70" y="239"/>
                    <a:pt x="62"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5"/>
            <p:cNvSpPr/>
            <p:nvPr/>
          </p:nvSpPr>
          <p:spPr bwMode="auto">
            <a:xfrm>
              <a:off x="4715" y="2658"/>
              <a:ext cx="206" cy="19"/>
            </a:xfrm>
            <a:custGeom>
              <a:avLst/>
              <a:gdLst>
                <a:gd name="T0" fmla="*/ 86 w 87"/>
                <a:gd name="T1" fmla="*/ 3 h 8"/>
                <a:gd name="T2" fmla="*/ 49 w 87"/>
                <a:gd name="T3" fmla="*/ 3 h 8"/>
                <a:gd name="T4" fmla="*/ 1 w 87"/>
                <a:gd name="T5" fmla="*/ 4 h 8"/>
                <a:gd name="T6" fmla="*/ 1 w 87"/>
                <a:gd name="T7" fmla="*/ 6 h 8"/>
                <a:gd name="T8" fmla="*/ 49 w 87"/>
                <a:gd name="T9" fmla="*/ 6 h 8"/>
                <a:gd name="T10" fmla="*/ 86 w 87"/>
                <a:gd name="T11" fmla="*/ 5 h 8"/>
                <a:gd name="T12" fmla="*/ 86 w 8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87" h="8">
                  <a:moveTo>
                    <a:pt x="86" y="3"/>
                  </a:moveTo>
                  <a:cubicBezTo>
                    <a:pt x="75" y="0"/>
                    <a:pt x="61" y="3"/>
                    <a:pt x="49" y="3"/>
                  </a:cubicBezTo>
                  <a:cubicBezTo>
                    <a:pt x="33" y="3"/>
                    <a:pt x="17" y="3"/>
                    <a:pt x="1" y="4"/>
                  </a:cubicBezTo>
                  <a:cubicBezTo>
                    <a:pt x="0" y="4"/>
                    <a:pt x="0" y="6"/>
                    <a:pt x="1" y="6"/>
                  </a:cubicBezTo>
                  <a:cubicBezTo>
                    <a:pt x="17" y="6"/>
                    <a:pt x="33" y="6"/>
                    <a:pt x="49" y="6"/>
                  </a:cubicBezTo>
                  <a:cubicBezTo>
                    <a:pt x="61" y="6"/>
                    <a:pt x="75" y="8"/>
                    <a:pt x="86" y="5"/>
                  </a:cubicBezTo>
                  <a:cubicBezTo>
                    <a:pt x="87" y="5"/>
                    <a:pt x="87" y="3"/>
                    <a:pt x="8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6"/>
            <p:cNvSpPr/>
            <p:nvPr/>
          </p:nvSpPr>
          <p:spPr bwMode="auto">
            <a:xfrm>
              <a:off x="4724" y="2627"/>
              <a:ext cx="194" cy="22"/>
            </a:xfrm>
            <a:custGeom>
              <a:avLst/>
              <a:gdLst>
                <a:gd name="T0" fmla="*/ 80 w 82"/>
                <a:gd name="T1" fmla="*/ 4 h 9"/>
                <a:gd name="T2" fmla="*/ 1 w 82"/>
                <a:gd name="T3" fmla="*/ 1 h 9"/>
                <a:gd name="T4" fmla="*/ 1 w 82"/>
                <a:gd name="T5" fmla="*/ 2 h 9"/>
                <a:gd name="T6" fmla="*/ 80 w 82"/>
                <a:gd name="T7" fmla="*/ 7 h 9"/>
                <a:gd name="T8" fmla="*/ 80 w 82"/>
                <a:gd name="T9" fmla="*/ 4 h 9"/>
              </a:gdLst>
              <a:ahLst/>
              <a:cxnLst>
                <a:cxn ang="0">
                  <a:pos x="T0" y="T1"/>
                </a:cxn>
                <a:cxn ang="0">
                  <a:pos x="T2" y="T3"/>
                </a:cxn>
                <a:cxn ang="0">
                  <a:pos x="T4" y="T5"/>
                </a:cxn>
                <a:cxn ang="0">
                  <a:pos x="T6" y="T7"/>
                </a:cxn>
                <a:cxn ang="0">
                  <a:pos x="T8" y="T9"/>
                </a:cxn>
              </a:cxnLst>
              <a:rect l="0" t="0" r="r" b="b"/>
              <a:pathLst>
                <a:path w="82" h="9">
                  <a:moveTo>
                    <a:pt x="80" y="4"/>
                  </a:moveTo>
                  <a:cubicBezTo>
                    <a:pt x="54" y="3"/>
                    <a:pt x="28" y="3"/>
                    <a:pt x="1" y="1"/>
                  </a:cubicBezTo>
                  <a:cubicBezTo>
                    <a:pt x="0" y="0"/>
                    <a:pt x="0" y="2"/>
                    <a:pt x="1" y="2"/>
                  </a:cubicBezTo>
                  <a:cubicBezTo>
                    <a:pt x="27" y="6"/>
                    <a:pt x="54" y="9"/>
                    <a:pt x="80" y="7"/>
                  </a:cubicBezTo>
                  <a:cubicBezTo>
                    <a:pt x="82" y="6"/>
                    <a:pt x="82" y="4"/>
                    <a:pt x="8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7"/>
            <p:cNvSpPr/>
            <p:nvPr/>
          </p:nvSpPr>
          <p:spPr bwMode="auto">
            <a:xfrm>
              <a:off x="4717" y="2577"/>
              <a:ext cx="192" cy="15"/>
            </a:xfrm>
            <a:custGeom>
              <a:avLst/>
              <a:gdLst>
                <a:gd name="T0" fmla="*/ 79 w 81"/>
                <a:gd name="T1" fmla="*/ 0 h 6"/>
                <a:gd name="T2" fmla="*/ 2 w 81"/>
                <a:gd name="T3" fmla="*/ 1 h 6"/>
                <a:gd name="T4" fmla="*/ 2 w 81"/>
                <a:gd name="T5" fmla="*/ 3 h 6"/>
                <a:gd name="T6" fmla="*/ 79 w 81"/>
                <a:gd name="T7" fmla="*/ 3 h 6"/>
                <a:gd name="T8" fmla="*/ 79 w 81"/>
                <a:gd name="T9" fmla="*/ 0 h 6"/>
              </a:gdLst>
              <a:ahLst/>
              <a:cxnLst>
                <a:cxn ang="0">
                  <a:pos x="T0" y="T1"/>
                </a:cxn>
                <a:cxn ang="0">
                  <a:pos x="T2" y="T3"/>
                </a:cxn>
                <a:cxn ang="0">
                  <a:pos x="T4" y="T5"/>
                </a:cxn>
                <a:cxn ang="0">
                  <a:pos x="T6" y="T7"/>
                </a:cxn>
                <a:cxn ang="0">
                  <a:pos x="T8" y="T9"/>
                </a:cxn>
              </a:cxnLst>
              <a:rect l="0" t="0" r="r" b="b"/>
              <a:pathLst>
                <a:path w="81" h="6">
                  <a:moveTo>
                    <a:pt x="79" y="0"/>
                  </a:moveTo>
                  <a:cubicBezTo>
                    <a:pt x="53" y="2"/>
                    <a:pt x="28" y="3"/>
                    <a:pt x="2" y="1"/>
                  </a:cubicBezTo>
                  <a:cubicBezTo>
                    <a:pt x="0" y="1"/>
                    <a:pt x="0" y="3"/>
                    <a:pt x="2" y="3"/>
                  </a:cubicBezTo>
                  <a:cubicBezTo>
                    <a:pt x="27" y="6"/>
                    <a:pt x="53" y="6"/>
                    <a:pt x="79" y="3"/>
                  </a:cubicBezTo>
                  <a:cubicBezTo>
                    <a:pt x="81" y="3"/>
                    <a:pt x="81"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8"/>
            <p:cNvSpPr/>
            <p:nvPr/>
          </p:nvSpPr>
          <p:spPr bwMode="auto">
            <a:xfrm>
              <a:off x="4733" y="2534"/>
              <a:ext cx="176" cy="15"/>
            </a:xfrm>
            <a:custGeom>
              <a:avLst/>
              <a:gdLst>
                <a:gd name="T0" fmla="*/ 72 w 74"/>
                <a:gd name="T1" fmla="*/ 0 h 6"/>
                <a:gd name="T2" fmla="*/ 1 w 74"/>
                <a:gd name="T3" fmla="*/ 4 h 6"/>
                <a:gd name="T4" fmla="*/ 1 w 74"/>
                <a:gd name="T5" fmla="*/ 6 h 6"/>
                <a:gd name="T6" fmla="*/ 72 w 74"/>
                <a:gd name="T7" fmla="*/ 2 h 6"/>
                <a:gd name="T8" fmla="*/ 72 w 74"/>
                <a:gd name="T9" fmla="*/ 0 h 6"/>
              </a:gdLst>
              <a:ahLst/>
              <a:cxnLst>
                <a:cxn ang="0">
                  <a:pos x="T0" y="T1"/>
                </a:cxn>
                <a:cxn ang="0">
                  <a:pos x="T2" y="T3"/>
                </a:cxn>
                <a:cxn ang="0">
                  <a:pos x="T4" y="T5"/>
                </a:cxn>
                <a:cxn ang="0">
                  <a:pos x="T6" y="T7"/>
                </a:cxn>
                <a:cxn ang="0">
                  <a:pos x="T8" y="T9"/>
                </a:cxn>
              </a:cxnLst>
              <a:rect l="0" t="0" r="r" b="b"/>
              <a:pathLst>
                <a:path w="74" h="6">
                  <a:moveTo>
                    <a:pt x="72" y="0"/>
                  </a:moveTo>
                  <a:cubicBezTo>
                    <a:pt x="48" y="1"/>
                    <a:pt x="25" y="3"/>
                    <a:pt x="1" y="4"/>
                  </a:cubicBezTo>
                  <a:cubicBezTo>
                    <a:pt x="0" y="4"/>
                    <a:pt x="0" y="6"/>
                    <a:pt x="1" y="6"/>
                  </a:cubicBezTo>
                  <a:cubicBezTo>
                    <a:pt x="25" y="6"/>
                    <a:pt x="49" y="6"/>
                    <a:pt x="72" y="2"/>
                  </a:cubicBezTo>
                  <a:cubicBezTo>
                    <a:pt x="74" y="2"/>
                    <a:pt x="73"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9"/>
            <p:cNvSpPr/>
            <p:nvPr/>
          </p:nvSpPr>
          <p:spPr bwMode="auto">
            <a:xfrm>
              <a:off x="4733" y="2487"/>
              <a:ext cx="162" cy="9"/>
            </a:xfrm>
            <a:custGeom>
              <a:avLst/>
              <a:gdLst>
                <a:gd name="T0" fmla="*/ 67 w 68"/>
                <a:gd name="T1" fmla="*/ 0 h 4"/>
                <a:gd name="T2" fmla="*/ 1 w 68"/>
                <a:gd name="T3" fmla="*/ 2 h 4"/>
                <a:gd name="T4" fmla="*/ 1 w 68"/>
                <a:gd name="T5" fmla="*/ 4 h 4"/>
                <a:gd name="T6" fmla="*/ 67 w 68"/>
                <a:gd name="T7" fmla="*/ 3 h 4"/>
                <a:gd name="T8" fmla="*/ 67 w 68"/>
                <a:gd name="T9" fmla="*/ 0 h 4"/>
              </a:gdLst>
              <a:ahLst/>
              <a:cxnLst>
                <a:cxn ang="0">
                  <a:pos x="T0" y="T1"/>
                </a:cxn>
                <a:cxn ang="0">
                  <a:pos x="T2" y="T3"/>
                </a:cxn>
                <a:cxn ang="0">
                  <a:pos x="T4" y="T5"/>
                </a:cxn>
                <a:cxn ang="0">
                  <a:pos x="T6" y="T7"/>
                </a:cxn>
                <a:cxn ang="0">
                  <a:pos x="T8" y="T9"/>
                </a:cxn>
              </a:cxnLst>
              <a:rect l="0" t="0" r="r" b="b"/>
              <a:pathLst>
                <a:path w="68" h="4">
                  <a:moveTo>
                    <a:pt x="67" y="0"/>
                  </a:moveTo>
                  <a:cubicBezTo>
                    <a:pt x="45" y="0"/>
                    <a:pt x="23" y="1"/>
                    <a:pt x="1" y="2"/>
                  </a:cubicBezTo>
                  <a:cubicBezTo>
                    <a:pt x="0" y="2"/>
                    <a:pt x="0" y="4"/>
                    <a:pt x="1" y="4"/>
                  </a:cubicBezTo>
                  <a:cubicBezTo>
                    <a:pt x="23" y="4"/>
                    <a:pt x="45" y="4"/>
                    <a:pt x="67" y="3"/>
                  </a:cubicBezTo>
                  <a:cubicBezTo>
                    <a:pt x="68" y="3"/>
                    <a:pt x="68"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0"/>
            <p:cNvSpPr/>
            <p:nvPr/>
          </p:nvSpPr>
          <p:spPr bwMode="auto">
            <a:xfrm>
              <a:off x="4726" y="2444"/>
              <a:ext cx="154" cy="22"/>
            </a:xfrm>
            <a:custGeom>
              <a:avLst/>
              <a:gdLst>
                <a:gd name="T0" fmla="*/ 63 w 65"/>
                <a:gd name="T1" fmla="*/ 1 h 9"/>
                <a:gd name="T2" fmla="*/ 2 w 65"/>
                <a:gd name="T3" fmla="*/ 4 h 9"/>
                <a:gd name="T4" fmla="*/ 1 w 65"/>
                <a:gd name="T5" fmla="*/ 6 h 9"/>
                <a:gd name="T6" fmla="*/ 63 w 65"/>
                <a:gd name="T7" fmla="*/ 3 h 9"/>
                <a:gd name="T8" fmla="*/ 63 w 65"/>
                <a:gd name="T9" fmla="*/ 1 h 9"/>
              </a:gdLst>
              <a:ahLst/>
              <a:cxnLst>
                <a:cxn ang="0">
                  <a:pos x="T0" y="T1"/>
                </a:cxn>
                <a:cxn ang="0">
                  <a:pos x="T2" y="T3"/>
                </a:cxn>
                <a:cxn ang="0">
                  <a:pos x="T4" y="T5"/>
                </a:cxn>
                <a:cxn ang="0">
                  <a:pos x="T6" y="T7"/>
                </a:cxn>
                <a:cxn ang="0">
                  <a:pos x="T8" y="T9"/>
                </a:cxn>
              </a:cxnLst>
              <a:rect l="0" t="0" r="r" b="b"/>
              <a:pathLst>
                <a:path w="65" h="9">
                  <a:moveTo>
                    <a:pt x="63" y="1"/>
                  </a:moveTo>
                  <a:cubicBezTo>
                    <a:pt x="42" y="4"/>
                    <a:pt x="23" y="5"/>
                    <a:pt x="2" y="4"/>
                  </a:cubicBezTo>
                  <a:cubicBezTo>
                    <a:pt x="1" y="4"/>
                    <a:pt x="0" y="6"/>
                    <a:pt x="1" y="6"/>
                  </a:cubicBezTo>
                  <a:cubicBezTo>
                    <a:pt x="21" y="9"/>
                    <a:pt x="44" y="9"/>
                    <a:pt x="63" y="3"/>
                  </a:cubicBezTo>
                  <a:cubicBezTo>
                    <a:pt x="65" y="3"/>
                    <a:pt x="64" y="0"/>
                    <a:pt x="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1"/>
            <p:cNvSpPr/>
            <p:nvPr/>
          </p:nvSpPr>
          <p:spPr bwMode="auto">
            <a:xfrm>
              <a:off x="4712" y="2401"/>
              <a:ext cx="161" cy="17"/>
            </a:xfrm>
            <a:custGeom>
              <a:avLst/>
              <a:gdLst>
                <a:gd name="T0" fmla="*/ 66 w 68"/>
                <a:gd name="T1" fmla="*/ 0 h 7"/>
                <a:gd name="T2" fmla="*/ 1 w 68"/>
                <a:gd name="T3" fmla="*/ 5 h 7"/>
                <a:gd name="T4" fmla="*/ 1 w 68"/>
                <a:gd name="T5" fmla="*/ 6 h 7"/>
                <a:gd name="T6" fmla="*/ 67 w 68"/>
                <a:gd name="T7" fmla="*/ 2 h 7"/>
                <a:gd name="T8" fmla="*/ 66 w 68"/>
                <a:gd name="T9" fmla="*/ 0 h 7"/>
              </a:gdLst>
              <a:ahLst/>
              <a:cxnLst>
                <a:cxn ang="0">
                  <a:pos x="T0" y="T1"/>
                </a:cxn>
                <a:cxn ang="0">
                  <a:pos x="T2" y="T3"/>
                </a:cxn>
                <a:cxn ang="0">
                  <a:pos x="T4" y="T5"/>
                </a:cxn>
                <a:cxn ang="0">
                  <a:pos x="T6" y="T7"/>
                </a:cxn>
                <a:cxn ang="0">
                  <a:pos x="T8" y="T9"/>
                </a:cxn>
              </a:cxnLst>
              <a:rect l="0" t="0" r="r" b="b"/>
              <a:pathLst>
                <a:path w="68" h="7">
                  <a:moveTo>
                    <a:pt x="66" y="0"/>
                  </a:moveTo>
                  <a:cubicBezTo>
                    <a:pt x="45" y="1"/>
                    <a:pt x="23" y="3"/>
                    <a:pt x="1" y="5"/>
                  </a:cubicBezTo>
                  <a:cubicBezTo>
                    <a:pt x="0" y="5"/>
                    <a:pt x="0" y="6"/>
                    <a:pt x="1" y="6"/>
                  </a:cubicBezTo>
                  <a:cubicBezTo>
                    <a:pt x="23" y="7"/>
                    <a:pt x="45" y="6"/>
                    <a:pt x="67" y="2"/>
                  </a:cubicBezTo>
                  <a:cubicBezTo>
                    <a:pt x="68" y="2"/>
                    <a:pt x="67"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2"/>
            <p:cNvSpPr/>
            <p:nvPr/>
          </p:nvSpPr>
          <p:spPr bwMode="auto">
            <a:xfrm>
              <a:off x="4712" y="2356"/>
              <a:ext cx="152" cy="19"/>
            </a:xfrm>
            <a:custGeom>
              <a:avLst/>
              <a:gdLst>
                <a:gd name="T0" fmla="*/ 62 w 64"/>
                <a:gd name="T1" fmla="*/ 0 h 8"/>
                <a:gd name="T2" fmla="*/ 1 w 64"/>
                <a:gd name="T3" fmla="*/ 7 h 8"/>
                <a:gd name="T4" fmla="*/ 1 w 64"/>
                <a:gd name="T5" fmla="*/ 8 h 8"/>
                <a:gd name="T6" fmla="*/ 63 w 64"/>
                <a:gd name="T7" fmla="*/ 3 h 8"/>
                <a:gd name="T8" fmla="*/ 62 w 64"/>
                <a:gd name="T9" fmla="*/ 0 h 8"/>
              </a:gdLst>
              <a:ahLst/>
              <a:cxnLst>
                <a:cxn ang="0">
                  <a:pos x="T0" y="T1"/>
                </a:cxn>
                <a:cxn ang="0">
                  <a:pos x="T2" y="T3"/>
                </a:cxn>
                <a:cxn ang="0">
                  <a:pos x="T4" y="T5"/>
                </a:cxn>
                <a:cxn ang="0">
                  <a:pos x="T6" y="T7"/>
                </a:cxn>
                <a:cxn ang="0">
                  <a:pos x="T8" y="T9"/>
                </a:cxn>
              </a:cxnLst>
              <a:rect l="0" t="0" r="r" b="b"/>
              <a:pathLst>
                <a:path w="64" h="8">
                  <a:moveTo>
                    <a:pt x="62" y="0"/>
                  </a:moveTo>
                  <a:cubicBezTo>
                    <a:pt x="42" y="1"/>
                    <a:pt x="21" y="4"/>
                    <a:pt x="1" y="7"/>
                  </a:cubicBezTo>
                  <a:cubicBezTo>
                    <a:pt x="0" y="7"/>
                    <a:pt x="0" y="8"/>
                    <a:pt x="1" y="8"/>
                  </a:cubicBezTo>
                  <a:cubicBezTo>
                    <a:pt x="21" y="7"/>
                    <a:pt x="43" y="6"/>
                    <a:pt x="63" y="3"/>
                  </a:cubicBezTo>
                  <a:cubicBezTo>
                    <a:pt x="64" y="3"/>
                    <a:pt x="64"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3"/>
            <p:cNvSpPr/>
            <p:nvPr/>
          </p:nvSpPr>
          <p:spPr bwMode="auto">
            <a:xfrm>
              <a:off x="4705" y="2318"/>
              <a:ext cx="166" cy="19"/>
            </a:xfrm>
            <a:custGeom>
              <a:avLst/>
              <a:gdLst>
                <a:gd name="T0" fmla="*/ 68 w 70"/>
                <a:gd name="T1" fmla="*/ 0 h 8"/>
                <a:gd name="T2" fmla="*/ 1 w 70"/>
                <a:gd name="T3" fmla="*/ 6 h 8"/>
                <a:gd name="T4" fmla="*/ 1 w 70"/>
                <a:gd name="T5" fmla="*/ 8 h 8"/>
                <a:gd name="T6" fmla="*/ 68 w 70"/>
                <a:gd name="T7" fmla="*/ 3 h 8"/>
                <a:gd name="T8" fmla="*/ 68 w 70"/>
                <a:gd name="T9" fmla="*/ 0 h 8"/>
              </a:gdLst>
              <a:ahLst/>
              <a:cxnLst>
                <a:cxn ang="0">
                  <a:pos x="T0" y="T1"/>
                </a:cxn>
                <a:cxn ang="0">
                  <a:pos x="T2" y="T3"/>
                </a:cxn>
                <a:cxn ang="0">
                  <a:pos x="T4" y="T5"/>
                </a:cxn>
                <a:cxn ang="0">
                  <a:pos x="T6" y="T7"/>
                </a:cxn>
                <a:cxn ang="0">
                  <a:pos x="T8" y="T9"/>
                </a:cxn>
              </a:cxnLst>
              <a:rect l="0" t="0" r="r" b="b"/>
              <a:pathLst>
                <a:path w="70" h="8">
                  <a:moveTo>
                    <a:pt x="68" y="0"/>
                  </a:moveTo>
                  <a:cubicBezTo>
                    <a:pt x="46" y="2"/>
                    <a:pt x="24" y="5"/>
                    <a:pt x="1" y="6"/>
                  </a:cubicBezTo>
                  <a:cubicBezTo>
                    <a:pt x="0" y="6"/>
                    <a:pt x="0" y="8"/>
                    <a:pt x="1" y="8"/>
                  </a:cubicBezTo>
                  <a:cubicBezTo>
                    <a:pt x="24" y="8"/>
                    <a:pt x="46" y="7"/>
                    <a:pt x="68" y="3"/>
                  </a:cubicBezTo>
                  <a:cubicBezTo>
                    <a:pt x="70" y="2"/>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4"/>
            <p:cNvSpPr/>
            <p:nvPr/>
          </p:nvSpPr>
          <p:spPr bwMode="auto">
            <a:xfrm>
              <a:off x="4712" y="2275"/>
              <a:ext cx="159" cy="22"/>
            </a:xfrm>
            <a:custGeom>
              <a:avLst/>
              <a:gdLst>
                <a:gd name="T0" fmla="*/ 65 w 67"/>
                <a:gd name="T1" fmla="*/ 0 h 9"/>
                <a:gd name="T2" fmla="*/ 1 w 67"/>
                <a:gd name="T3" fmla="*/ 7 h 9"/>
                <a:gd name="T4" fmla="*/ 1 w 67"/>
                <a:gd name="T5" fmla="*/ 9 h 9"/>
                <a:gd name="T6" fmla="*/ 65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2"/>
                    <a:pt x="22" y="4"/>
                    <a:pt x="1" y="7"/>
                  </a:cubicBezTo>
                  <a:cubicBezTo>
                    <a:pt x="0" y="7"/>
                    <a:pt x="0" y="9"/>
                    <a:pt x="1" y="9"/>
                  </a:cubicBezTo>
                  <a:cubicBezTo>
                    <a:pt x="22" y="9"/>
                    <a:pt x="45" y="7"/>
                    <a:pt x="65" y="3"/>
                  </a:cubicBezTo>
                  <a:cubicBezTo>
                    <a:pt x="67" y="2"/>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5"/>
            <p:cNvSpPr/>
            <p:nvPr/>
          </p:nvSpPr>
          <p:spPr bwMode="auto">
            <a:xfrm>
              <a:off x="4715" y="2228"/>
              <a:ext cx="158" cy="21"/>
            </a:xfrm>
            <a:custGeom>
              <a:avLst/>
              <a:gdLst>
                <a:gd name="T0" fmla="*/ 65 w 67"/>
                <a:gd name="T1" fmla="*/ 0 h 9"/>
                <a:gd name="T2" fmla="*/ 1 w 67"/>
                <a:gd name="T3" fmla="*/ 7 h 9"/>
                <a:gd name="T4" fmla="*/ 1 w 67"/>
                <a:gd name="T5" fmla="*/ 9 h 9"/>
                <a:gd name="T6" fmla="*/ 66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1"/>
                    <a:pt x="22" y="3"/>
                    <a:pt x="1" y="7"/>
                  </a:cubicBezTo>
                  <a:cubicBezTo>
                    <a:pt x="0" y="7"/>
                    <a:pt x="1" y="9"/>
                    <a:pt x="1" y="9"/>
                  </a:cubicBezTo>
                  <a:cubicBezTo>
                    <a:pt x="22" y="8"/>
                    <a:pt x="45" y="6"/>
                    <a:pt x="66" y="3"/>
                  </a:cubicBezTo>
                  <a:cubicBezTo>
                    <a:pt x="67" y="3"/>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6"/>
            <p:cNvSpPr/>
            <p:nvPr/>
          </p:nvSpPr>
          <p:spPr bwMode="auto">
            <a:xfrm>
              <a:off x="4722" y="2192"/>
              <a:ext cx="149" cy="14"/>
            </a:xfrm>
            <a:custGeom>
              <a:avLst/>
              <a:gdLst>
                <a:gd name="T0" fmla="*/ 61 w 63"/>
                <a:gd name="T1" fmla="*/ 0 h 6"/>
                <a:gd name="T2" fmla="*/ 1 w 63"/>
                <a:gd name="T3" fmla="*/ 1 h 6"/>
                <a:gd name="T4" fmla="*/ 0 w 63"/>
                <a:gd name="T5" fmla="*/ 3 h 6"/>
                <a:gd name="T6" fmla="*/ 3 w 63"/>
                <a:gd name="T7" fmla="*/ 6 h 6"/>
                <a:gd name="T8" fmla="*/ 4 w 63"/>
                <a:gd name="T9" fmla="*/ 5 h 6"/>
                <a:gd name="T10" fmla="*/ 20 w 63"/>
                <a:gd name="T11" fmla="*/ 4 h 6"/>
                <a:gd name="T12" fmla="*/ 33 w 63"/>
                <a:gd name="T13" fmla="*/ 4 h 6"/>
                <a:gd name="T14" fmla="*/ 61 w 63"/>
                <a:gd name="T15" fmla="*/ 3 h 6"/>
                <a:gd name="T16" fmla="*/ 61 w 63"/>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
                  <a:moveTo>
                    <a:pt x="61" y="0"/>
                  </a:moveTo>
                  <a:cubicBezTo>
                    <a:pt x="41" y="0"/>
                    <a:pt x="21" y="2"/>
                    <a:pt x="1" y="1"/>
                  </a:cubicBezTo>
                  <a:cubicBezTo>
                    <a:pt x="0" y="1"/>
                    <a:pt x="0" y="2"/>
                    <a:pt x="0" y="3"/>
                  </a:cubicBezTo>
                  <a:cubicBezTo>
                    <a:pt x="1" y="5"/>
                    <a:pt x="1" y="5"/>
                    <a:pt x="3" y="6"/>
                  </a:cubicBezTo>
                  <a:cubicBezTo>
                    <a:pt x="4" y="6"/>
                    <a:pt x="5" y="5"/>
                    <a:pt x="4" y="5"/>
                  </a:cubicBezTo>
                  <a:cubicBezTo>
                    <a:pt x="6" y="6"/>
                    <a:pt x="17" y="4"/>
                    <a:pt x="20" y="4"/>
                  </a:cubicBezTo>
                  <a:cubicBezTo>
                    <a:pt x="24" y="4"/>
                    <a:pt x="29" y="4"/>
                    <a:pt x="33" y="4"/>
                  </a:cubicBezTo>
                  <a:cubicBezTo>
                    <a:pt x="43" y="4"/>
                    <a:pt x="52" y="4"/>
                    <a:pt x="61" y="3"/>
                  </a:cubicBezTo>
                  <a:cubicBezTo>
                    <a:pt x="63" y="2"/>
                    <a:pt x="63"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7"/>
            <p:cNvSpPr/>
            <p:nvPr/>
          </p:nvSpPr>
          <p:spPr bwMode="auto">
            <a:xfrm>
              <a:off x="4722" y="2140"/>
              <a:ext cx="158" cy="21"/>
            </a:xfrm>
            <a:custGeom>
              <a:avLst/>
              <a:gdLst>
                <a:gd name="T0" fmla="*/ 65 w 67"/>
                <a:gd name="T1" fmla="*/ 3 h 9"/>
                <a:gd name="T2" fmla="*/ 2 w 67"/>
                <a:gd name="T3" fmla="*/ 6 h 9"/>
                <a:gd name="T4" fmla="*/ 2 w 67"/>
                <a:gd name="T5" fmla="*/ 9 h 9"/>
                <a:gd name="T6" fmla="*/ 65 w 67"/>
                <a:gd name="T7" fmla="*/ 6 h 9"/>
                <a:gd name="T8" fmla="*/ 65 w 67"/>
                <a:gd name="T9" fmla="*/ 3 h 9"/>
              </a:gdLst>
              <a:ahLst/>
              <a:cxnLst>
                <a:cxn ang="0">
                  <a:pos x="T0" y="T1"/>
                </a:cxn>
                <a:cxn ang="0">
                  <a:pos x="T2" y="T3"/>
                </a:cxn>
                <a:cxn ang="0">
                  <a:pos x="T4" y="T5"/>
                </a:cxn>
                <a:cxn ang="0">
                  <a:pos x="T6" y="T7"/>
                </a:cxn>
                <a:cxn ang="0">
                  <a:pos x="T8" y="T9"/>
                </a:cxn>
              </a:cxnLst>
              <a:rect l="0" t="0" r="r" b="b"/>
              <a:pathLst>
                <a:path w="67" h="9">
                  <a:moveTo>
                    <a:pt x="65" y="3"/>
                  </a:moveTo>
                  <a:cubicBezTo>
                    <a:pt x="44" y="0"/>
                    <a:pt x="22" y="2"/>
                    <a:pt x="2" y="6"/>
                  </a:cubicBezTo>
                  <a:cubicBezTo>
                    <a:pt x="0" y="6"/>
                    <a:pt x="1" y="9"/>
                    <a:pt x="2" y="9"/>
                  </a:cubicBezTo>
                  <a:cubicBezTo>
                    <a:pt x="23" y="6"/>
                    <a:pt x="44" y="6"/>
                    <a:pt x="65" y="6"/>
                  </a:cubicBezTo>
                  <a:cubicBezTo>
                    <a:pt x="67" y="6"/>
                    <a:pt x="67" y="3"/>
                    <a:pt x="6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8"/>
            <p:cNvSpPr/>
            <p:nvPr/>
          </p:nvSpPr>
          <p:spPr bwMode="auto">
            <a:xfrm>
              <a:off x="3985" y="1938"/>
              <a:ext cx="282" cy="31"/>
            </a:xfrm>
            <a:custGeom>
              <a:avLst/>
              <a:gdLst>
                <a:gd name="T0" fmla="*/ 116 w 119"/>
                <a:gd name="T1" fmla="*/ 6 h 13"/>
                <a:gd name="T2" fmla="*/ 1 w 119"/>
                <a:gd name="T3" fmla="*/ 10 h 13"/>
                <a:gd name="T4" fmla="*/ 1 w 119"/>
                <a:gd name="T5" fmla="*/ 11 h 13"/>
                <a:gd name="T6" fmla="*/ 116 w 119"/>
                <a:gd name="T7" fmla="*/ 10 h 13"/>
                <a:gd name="T8" fmla="*/ 116 w 119"/>
                <a:gd name="T9" fmla="*/ 6 h 13"/>
              </a:gdLst>
              <a:ahLst/>
              <a:cxnLst>
                <a:cxn ang="0">
                  <a:pos x="T0" y="T1"/>
                </a:cxn>
                <a:cxn ang="0">
                  <a:pos x="T2" y="T3"/>
                </a:cxn>
                <a:cxn ang="0">
                  <a:pos x="T4" y="T5"/>
                </a:cxn>
                <a:cxn ang="0">
                  <a:pos x="T6" y="T7"/>
                </a:cxn>
                <a:cxn ang="0">
                  <a:pos x="T8" y="T9"/>
                </a:cxn>
              </a:cxnLst>
              <a:rect l="0" t="0" r="r" b="b"/>
              <a:pathLst>
                <a:path w="119" h="13">
                  <a:moveTo>
                    <a:pt x="116" y="6"/>
                  </a:moveTo>
                  <a:cubicBezTo>
                    <a:pt x="78" y="0"/>
                    <a:pt x="40" y="11"/>
                    <a:pt x="1" y="10"/>
                  </a:cubicBezTo>
                  <a:cubicBezTo>
                    <a:pt x="0" y="10"/>
                    <a:pt x="0" y="11"/>
                    <a:pt x="1" y="11"/>
                  </a:cubicBezTo>
                  <a:cubicBezTo>
                    <a:pt x="40" y="13"/>
                    <a:pt x="78" y="6"/>
                    <a:pt x="116" y="10"/>
                  </a:cubicBezTo>
                  <a:cubicBezTo>
                    <a:pt x="118" y="10"/>
                    <a:pt x="119" y="7"/>
                    <a:pt x="1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9"/>
            <p:cNvSpPr/>
            <p:nvPr/>
          </p:nvSpPr>
          <p:spPr bwMode="auto">
            <a:xfrm>
              <a:off x="3992" y="1983"/>
              <a:ext cx="284" cy="21"/>
            </a:xfrm>
            <a:custGeom>
              <a:avLst/>
              <a:gdLst>
                <a:gd name="T0" fmla="*/ 118 w 120"/>
                <a:gd name="T1" fmla="*/ 3 h 9"/>
                <a:gd name="T2" fmla="*/ 1 w 120"/>
                <a:gd name="T3" fmla="*/ 8 h 9"/>
                <a:gd name="T4" fmla="*/ 1 w 120"/>
                <a:gd name="T5" fmla="*/ 9 h 9"/>
                <a:gd name="T6" fmla="*/ 118 w 120"/>
                <a:gd name="T7" fmla="*/ 6 h 9"/>
                <a:gd name="T8" fmla="*/ 118 w 120"/>
                <a:gd name="T9" fmla="*/ 3 h 9"/>
              </a:gdLst>
              <a:ahLst/>
              <a:cxnLst>
                <a:cxn ang="0">
                  <a:pos x="T0" y="T1"/>
                </a:cxn>
                <a:cxn ang="0">
                  <a:pos x="T2" y="T3"/>
                </a:cxn>
                <a:cxn ang="0">
                  <a:pos x="T4" y="T5"/>
                </a:cxn>
                <a:cxn ang="0">
                  <a:pos x="T6" y="T7"/>
                </a:cxn>
                <a:cxn ang="0">
                  <a:pos x="T8" y="T9"/>
                </a:cxn>
              </a:cxnLst>
              <a:rect l="0" t="0" r="r" b="b"/>
              <a:pathLst>
                <a:path w="120" h="9">
                  <a:moveTo>
                    <a:pt x="118" y="3"/>
                  </a:moveTo>
                  <a:cubicBezTo>
                    <a:pt x="80" y="0"/>
                    <a:pt x="40" y="4"/>
                    <a:pt x="1" y="8"/>
                  </a:cubicBezTo>
                  <a:cubicBezTo>
                    <a:pt x="0" y="8"/>
                    <a:pt x="0" y="9"/>
                    <a:pt x="1" y="9"/>
                  </a:cubicBezTo>
                  <a:cubicBezTo>
                    <a:pt x="40" y="6"/>
                    <a:pt x="79" y="7"/>
                    <a:pt x="118" y="6"/>
                  </a:cubicBezTo>
                  <a:cubicBezTo>
                    <a:pt x="120" y="6"/>
                    <a:pt x="120" y="3"/>
                    <a:pt x="11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0"/>
            <p:cNvSpPr/>
            <p:nvPr/>
          </p:nvSpPr>
          <p:spPr bwMode="auto">
            <a:xfrm>
              <a:off x="3992" y="2030"/>
              <a:ext cx="279" cy="17"/>
            </a:xfrm>
            <a:custGeom>
              <a:avLst/>
              <a:gdLst>
                <a:gd name="T0" fmla="*/ 116 w 118"/>
                <a:gd name="T1" fmla="*/ 0 h 7"/>
                <a:gd name="T2" fmla="*/ 1 w 118"/>
                <a:gd name="T3" fmla="*/ 5 h 7"/>
                <a:gd name="T4" fmla="*/ 1 w 118"/>
                <a:gd name="T5" fmla="*/ 6 h 7"/>
                <a:gd name="T6" fmla="*/ 116 w 118"/>
                <a:gd name="T7" fmla="*/ 4 h 7"/>
                <a:gd name="T8" fmla="*/ 116 w 118"/>
                <a:gd name="T9" fmla="*/ 0 h 7"/>
              </a:gdLst>
              <a:ahLst/>
              <a:cxnLst>
                <a:cxn ang="0">
                  <a:pos x="T0" y="T1"/>
                </a:cxn>
                <a:cxn ang="0">
                  <a:pos x="T2" y="T3"/>
                </a:cxn>
                <a:cxn ang="0">
                  <a:pos x="T4" y="T5"/>
                </a:cxn>
                <a:cxn ang="0">
                  <a:pos x="T6" y="T7"/>
                </a:cxn>
                <a:cxn ang="0">
                  <a:pos x="T8" y="T9"/>
                </a:cxn>
              </a:cxnLst>
              <a:rect l="0" t="0" r="r" b="b"/>
              <a:pathLst>
                <a:path w="118" h="7">
                  <a:moveTo>
                    <a:pt x="116" y="0"/>
                  </a:moveTo>
                  <a:cubicBezTo>
                    <a:pt x="77" y="0"/>
                    <a:pt x="39" y="2"/>
                    <a:pt x="1" y="5"/>
                  </a:cubicBezTo>
                  <a:cubicBezTo>
                    <a:pt x="0" y="5"/>
                    <a:pt x="0" y="6"/>
                    <a:pt x="1" y="6"/>
                  </a:cubicBezTo>
                  <a:cubicBezTo>
                    <a:pt x="39" y="7"/>
                    <a:pt x="78" y="6"/>
                    <a:pt x="116" y="4"/>
                  </a:cubicBezTo>
                  <a:cubicBezTo>
                    <a:pt x="118" y="3"/>
                    <a:pt x="118" y="0"/>
                    <a:pt x="1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1"/>
            <p:cNvSpPr/>
            <p:nvPr/>
          </p:nvSpPr>
          <p:spPr bwMode="auto">
            <a:xfrm>
              <a:off x="3992" y="2073"/>
              <a:ext cx="208" cy="17"/>
            </a:xfrm>
            <a:custGeom>
              <a:avLst/>
              <a:gdLst>
                <a:gd name="T0" fmla="*/ 86 w 88"/>
                <a:gd name="T1" fmla="*/ 2 h 7"/>
                <a:gd name="T2" fmla="*/ 1 w 88"/>
                <a:gd name="T3" fmla="*/ 3 h 7"/>
                <a:gd name="T4" fmla="*/ 1 w 88"/>
                <a:gd name="T5" fmla="*/ 5 h 7"/>
                <a:gd name="T6" fmla="*/ 86 w 88"/>
                <a:gd name="T7" fmla="*/ 5 h 7"/>
                <a:gd name="T8" fmla="*/ 86 w 88"/>
                <a:gd name="T9" fmla="*/ 2 h 7"/>
              </a:gdLst>
              <a:ahLst/>
              <a:cxnLst>
                <a:cxn ang="0">
                  <a:pos x="T0" y="T1"/>
                </a:cxn>
                <a:cxn ang="0">
                  <a:pos x="T2" y="T3"/>
                </a:cxn>
                <a:cxn ang="0">
                  <a:pos x="T4" y="T5"/>
                </a:cxn>
                <a:cxn ang="0">
                  <a:pos x="T6" y="T7"/>
                </a:cxn>
                <a:cxn ang="0">
                  <a:pos x="T8" y="T9"/>
                </a:cxn>
              </a:cxnLst>
              <a:rect l="0" t="0" r="r" b="b"/>
              <a:pathLst>
                <a:path w="88" h="7">
                  <a:moveTo>
                    <a:pt x="86" y="2"/>
                  </a:moveTo>
                  <a:cubicBezTo>
                    <a:pt x="58" y="0"/>
                    <a:pt x="29" y="2"/>
                    <a:pt x="1" y="3"/>
                  </a:cubicBezTo>
                  <a:cubicBezTo>
                    <a:pt x="0" y="3"/>
                    <a:pt x="0" y="5"/>
                    <a:pt x="1" y="5"/>
                  </a:cubicBezTo>
                  <a:cubicBezTo>
                    <a:pt x="29" y="5"/>
                    <a:pt x="58" y="7"/>
                    <a:pt x="86" y="5"/>
                  </a:cubicBezTo>
                  <a:cubicBezTo>
                    <a:pt x="88" y="5"/>
                    <a:pt x="88" y="2"/>
                    <a:pt x="8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2"/>
            <p:cNvSpPr/>
            <p:nvPr/>
          </p:nvSpPr>
          <p:spPr bwMode="auto">
            <a:xfrm>
              <a:off x="3994" y="2133"/>
              <a:ext cx="213" cy="21"/>
            </a:xfrm>
            <a:custGeom>
              <a:avLst/>
              <a:gdLst>
                <a:gd name="T0" fmla="*/ 89 w 90"/>
                <a:gd name="T1" fmla="*/ 5 h 9"/>
                <a:gd name="T2" fmla="*/ 53 w 90"/>
                <a:gd name="T3" fmla="*/ 3 h 9"/>
                <a:gd name="T4" fmla="*/ 1 w 90"/>
                <a:gd name="T5" fmla="*/ 3 h 9"/>
                <a:gd name="T6" fmla="*/ 1 w 90"/>
                <a:gd name="T7" fmla="*/ 5 h 9"/>
                <a:gd name="T8" fmla="*/ 44 w 90"/>
                <a:gd name="T9" fmla="*/ 6 h 9"/>
                <a:gd name="T10" fmla="*/ 63 w 90"/>
                <a:gd name="T11" fmla="*/ 7 h 9"/>
                <a:gd name="T12" fmla="*/ 86 w 90"/>
                <a:gd name="T13" fmla="*/ 5 h 9"/>
                <a:gd name="T14" fmla="*/ 86 w 90"/>
                <a:gd name="T15" fmla="*/ 7 h 9"/>
                <a:gd name="T16" fmla="*/ 86 w 90"/>
                <a:gd name="T17" fmla="*/ 8 h 9"/>
                <a:gd name="T18" fmla="*/ 88 w 90"/>
                <a:gd name="T19" fmla="*/ 8 h 9"/>
                <a:gd name="T20" fmla="*/ 89 w 90"/>
                <a:gd name="T21" fmla="*/ 8 h 9"/>
                <a:gd name="T22" fmla="*/ 89 w 9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9">
                  <a:moveTo>
                    <a:pt x="89" y="5"/>
                  </a:moveTo>
                  <a:cubicBezTo>
                    <a:pt x="80" y="0"/>
                    <a:pt x="63" y="3"/>
                    <a:pt x="53" y="3"/>
                  </a:cubicBezTo>
                  <a:cubicBezTo>
                    <a:pt x="36" y="3"/>
                    <a:pt x="19" y="3"/>
                    <a:pt x="1" y="3"/>
                  </a:cubicBezTo>
                  <a:cubicBezTo>
                    <a:pt x="0" y="3"/>
                    <a:pt x="0" y="5"/>
                    <a:pt x="1" y="5"/>
                  </a:cubicBezTo>
                  <a:cubicBezTo>
                    <a:pt x="15" y="5"/>
                    <a:pt x="30" y="6"/>
                    <a:pt x="44" y="6"/>
                  </a:cubicBezTo>
                  <a:cubicBezTo>
                    <a:pt x="50" y="6"/>
                    <a:pt x="57" y="6"/>
                    <a:pt x="63" y="7"/>
                  </a:cubicBezTo>
                  <a:cubicBezTo>
                    <a:pt x="66" y="7"/>
                    <a:pt x="81" y="5"/>
                    <a:pt x="86" y="5"/>
                  </a:cubicBezTo>
                  <a:cubicBezTo>
                    <a:pt x="86" y="6"/>
                    <a:pt x="85" y="6"/>
                    <a:pt x="86" y="7"/>
                  </a:cubicBezTo>
                  <a:cubicBezTo>
                    <a:pt x="86" y="8"/>
                    <a:pt x="86" y="8"/>
                    <a:pt x="86" y="8"/>
                  </a:cubicBezTo>
                  <a:cubicBezTo>
                    <a:pt x="87" y="9"/>
                    <a:pt x="87" y="9"/>
                    <a:pt x="88" y="8"/>
                  </a:cubicBezTo>
                  <a:cubicBezTo>
                    <a:pt x="88" y="8"/>
                    <a:pt x="89" y="8"/>
                    <a:pt x="89" y="8"/>
                  </a:cubicBezTo>
                  <a:cubicBezTo>
                    <a:pt x="90" y="7"/>
                    <a:pt x="90" y="6"/>
                    <a:pt x="8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3"/>
            <p:cNvSpPr/>
            <p:nvPr/>
          </p:nvSpPr>
          <p:spPr bwMode="auto">
            <a:xfrm>
              <a:off x="4004" y="2185"/>
              <a:ext cx="211" cy="14"/>
            </a:xfrm>
            <a:custGeom>
              <a:avLst/>
              <a:gdLst>
                <a:gd name="T0" fmla="*/ 87 w 89"/>
                <a:gd name="T1" fmla="*/ 0 h 6"/>
                <a:gd name="T2" fmla="*/ 1 w 89"/>
                <a:gd name="T3" fmla="*/ 3 h 6"/>
                <a:gd name="T4" fmla="*/ 1 w 89"/>
                <a:gd name="T5" fmla="*/ 5 h 6"/>
                <a:gd name="T6" fmla="*/ 87 w 89"/>
                <a:gd name="T7" fmla="*/ 3 h 6"/>
                <a:gd name="T8" fmla="*/ 87 w 89"/>
                <a:gd name="T9" fmla="*/ 0 h 6"/>
              </a:gdLst>
              <a:ahLst/>
              <a:cxnLst>
                <a:cxn ang="0">
                  <a:pos x="T0" y="T1"/>
                </a:cxn>
                <a:cxn ang="0">
                  <a:pos x="T2" y="T3"/>
                </a:cxn>
                <a:cxn ang="0">
                  <a:pos x="T4" y="T5"/>
                </a:cxn>
                <a:cxn ang="0">
                  <a:pos x="T6" y="T7"/>
                </a:cxn>
                <a:cxn ang="0">
                  <a:pos x="T8" y="T9"/>
                </a:cxn>
              </a:cxnLst>
              <a:rect l="0" t="0" r="r" b="b"/>
              <a:pathLst>
                <a:path w="89" h="6">
                  <a:moveTo>
                    <a:pt x="87" y="0"/>
                  </a:moveTo>
                  <a:cubicBezTo>
                    <a:pt x="58" y="0"/>
                    <a:pt x="30" y="2"/>
                    <a:pt x="1" y="3"/>
                  </a:cubicBezTo>
                  <a:cubicBezTo>
                    <a:pt x="0" y="3"/>
                    <a:pt x="0" y="5"/>
                    <a:pt x="1" y="5"/>
                  </a:cubicBezTo>
                  <a:cubicBezTo>
                    <a:pt x="29" y="6"/>
                    <a:pt x="59" y="6"/>
                    <a:pt x="87" y="3"/>
                  </a:cubicBezTo>
                  <a:cubicBezTo>
                    <a:pt x="89" y="3"/>
                    <a:pt x="89"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4"/>
            <p:cNvSpPr/>
            <p:nvPr/>
          </p:nvSpPr>
          <p:spPr bwMode="auto">
            <a:xfrm>
              <a:off x="3985" y="2221"/>
              <a:ext cx="215" cy="14"/>
            </a:xfrm>
            <a:custGeom>
              <a:avLst/>
              <a:gdLst>
                <a:gd name="T0" fmla="*/ 89 w 91"/>
                <a:gd name="T1" fmla="*/ 1 h 6"/>
                <a:gd name="T2" fmla="*/ 1 w 91"/>
                <a:gd name="T3" fmla="*/ 4 h 6"/>
                <a:gd name="T4" fmla="*/ 1 w 91"/>
                <a:gd name="T5" fmla="*/ 6 h 6"/>
                <a:gd name="T6" fmla="*/ 89 w 91"/>
                <a:gd name="T7" fmla="*/ 4 h 6"/>
                <a:gd name="T8" fmla="*/ 89 w 91"/>
                <a:gd name="T9" fmla="*/ 1 h 6"/>
              </a:gdLst>
              <a:ahLst/>
              <a:cxnLst>
                <a:cxn ang="0">
                  <a:pos x="T0" y="T1"/>
                </a:cxn>
                <a:cxn ang="0">
                  <a:pos x="T2" y="T3"/>
                </a:cxn>
                <a:cxn ang="0">
                  <a:pos x="T4" y="T5"/>
                </a:cxn>
                <a:cxn ang="0">
                  <a:pos x="T6" y="T7"/>
                </a:cxn>
                <a:cxn ang="0">
                  <a:pos x="T8" y="T9"/>
                </a:cxn>
              </a:cxnLst>
              <a:rect l="0" t="0" r="r" b="b"/>
              <a:pathLst>
                <a:path w="91" h="6">
                  <a:moveTo>
                    <a:pt x="89" y="1"/>
                  </a:moveTo>
                  <a:cubicBezTo>
                    <a:pt x="60" y="0"/>
                    <a:pt x="31" y="3"/>
                    <a:pt x="1" y="4"/>
                  </a:cubicBezTo>
                  <a:cubicBezTo>
                    <a:pt x="0" y="4"/>
                    <a:pt x="0" y="6"/>
                    <a:pt x="1" y="6"/>
                  </a:cubicBezTo>
                  <a:cubicBezTo>
                    <a:pt x="31" y="5"/>
                    <a:pt x="60" y="6"/>
                    <a:pt x="89" y="4"/>
                  </a:cubicBezTo>
                  <a:cubicBezTo>
                    <a:pt x="91" y="4"/>
                    <a:pt x="91" y="1"/>
                    <a:pt x="8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5"/>
            <p:cNvSpPr/>
            <p:nvPr/>
          </p:nvSpPr>
          <p:spPr bwMode="auto">
            <a:xfrm>
              <a:off x="3989" y="2271"/>
              <a:ext cx="195" cy="16"/>
            </a:xfrm>
            <a:custGeom>
              <a:avLst/>
              <a:gdLst>
                <a:gd name="T0" fmla="*/ 79 w 82"/>
                <a:gd name="T1" fmla="*/ 0 h 7"/>
                <a:gd name="T2" fmla="*/ 1 w 82"/>
                <a:gd name="T3" fmla="*/ 3 h 7"/>
                <a:gd name="T4" fmla="*/ 1 w 82"/>
                <a:gd name="T5" fmla="*/ 5 h 7"/>
                <a:gd name="T6" fmla="*/ 79 w 82"/>
                <a:gd name="T7" fmla="*/ 3 h 7"/>
                <a:gd name="T8" fmla="*/ 79 w 82"/>
                <a:gd name="T9" fmla="*/ 0 h 7"/>
              </a:gdLst>
              <a:ahLst/>
              <a:cxnLst>
                <a:cxn ang="0">
                  <a:pos x="T0" y="T1"/>
                </a:cxn>
                <a:cxn ang="0">
                  <a:pos x="T2" y="T3"/>
                </a:cxn>
                <a:cxn ang="0">
                  <a:pos x="T4" y="T5"/>
                </a:cxn>
                <a:cxn ang="0">
                  <a:pos x="T6" y="T7"/>
                </a:cxn>
                <a:cxn ang="0">
                  <a:pos x="T8" y="T9"/>
                </a:cxn>
              </a:cxnLst>
              <a:rect l="0" t="0" r="r" b="b"/>
              <a:pathLst>
                <a:path w="82" h="7">
                  <a:moveTo>
                    <a:pt x="79" y="0"/>
                  </a:moveTo>
                  <a:cubicBezTo>
                    <a:pt x="53" y="1"/>
                    <a:pt x="27" y="2"/>
                    <a:pt x="1" y="3"/>
                  </a:cubicBezTo>
                  <a:cubicBezTo>
                    <a:pt x="0" y="3"/>
                    <a:pt x="0" y="4"/>
                    <a:pt x="1" y="5"/>
                  </a:cubicBezTo>
                  <a:cubicBezTo>
                    <a:pt x="26" y="7"/>
                    <a:pt x="54" y="6"/>
                    <a:pt x="79" y="3"/>
                  </a:cubicBezTo>
                  <a:cubicBezTo>
                    <a:pt x="81" y="3"/>
                    <a:pt x="82"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6"/>
            <p:cNvSpPr/>
            <p:nvPr/>
          </p:nvSpPr>
          <p:spPr bwMode="auto">
            <a:xfrm>
              <a:off x="4101" y="2325"/>
              <a:ext cx="116" cy="12"/>
            </a:xfrm>
            <a:custGeom>
              <a:avLst/>
              <a:gdLst>
                <a:gd name="T0" fmla="*/ 47 w 49"/>
                <a:gd name="T1" fmla="*/ 2 h 5"/>
                <a:gd name="T2" fmla="*/ 2 w 49"/>
                <a:gd name="T3" fmla="*/ 1 h 5"/>
                <a:gd name="T4" fmla="*/ 2 w 49"/>
                <a:gd name="T5" fmla="*/ 3 h 5"/>
                <a:gd name="T6" fmla="*/ 47 w 49"/>
                <a:gd name="T7" fmla="*/ 5 h 5"/>
                <a:gd name="T8" fmla="*/ 47 w 49"/>
                <a:gd name="T9" fmla="*/ 2 h 5"/>
              </a:gdLst>
              <a:ahLst/>
              <a:cxnLst>
                <a:cxn ang="0">
                  <a:pos x="T0" y="T1"/>
                </a:cxn>
                <a:cxn ang="0">
                  <a:pos x="T2" y="T3"/>
                </a:cxn>
                <a:cxn ang="0">
                  <a:pos x="T4" y="T5"/>
                </a:cxn>
                <a:cxn ang="0">
                  <a:pos x="T6" y="T7"/>
                </a:cxn>
                <a:cxn ang="0">
                  <a:pos x="T8" y="T9"/>
                </a:cxn>
              </a:cxnLst>
              <a:rect l="0" t="0" r="r" b="b"/>
              <a:pathLst>
                <a:path w="49" h="5">
                  <a:moveTo>
                    <a:pt x="47" y="2"/>
                  </a:moveTo>
                  <a:cubicBezTo>
                    <a:pt x="32" y="0"/>
                    <a:pt x="17" y="1"/>
                    <a:pt x="2" y="1"/>
                  </a:cubicBezTo>
                  <a:cubicBezTo>
                    <a:pt x="0" y="1"/>
                    <a:pt x="0" y="3"/>
                    <a:pt x="2" y="3"/>
                  </a:cubicBezTo>
                  <a:cubicBezTo>
                    <a:pt x="17" y="3"/>
                    <a:pt x="32" y="5"/>
                    <a:pt x="47" y="5"/>
                  </a:cubicBezTo>
                  <a:cubicBezTo>
                    <a:pt x="49" y="4"/>
                    <a:pt x="49"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7"/>
            <p:cNvSpPr/>
            <p:nvPr/>
          </p:nvSpPr>
          <p:spPr bwMode="auto">
            <a:xfrm>
              <a:off x="4103" y="2370"/>
              <a:ext cx="97" cy="15"/>
            </a:xfrm>
            <a:custGeom>
              <a:avLst/>
              <a:gdLst>
                <a:gd name="T0" fmla="*/ 39 w 41"/>
                <a:gd name="T1" fmla="*/ 2 h 6"/>
                <a:gd name="T2" fmla="*/ 2 w 41"/>
                <a:gd name="T3" fmla="*/ 0 h 6"/>
                <a:gd name="T4" fmla="*/ 2 w 41"/>
                <a:gd name="T5" fmla="*/ 2 h 6"/>
                <a:gd name="T6" fmla="*/ 39 w 41"/>
                <a:gd name="T7" fmla="*/ 5 h 6"/>
                <a:gd name="T8" fmla="*/ 39 w 41"/>
                <a:gd name="T9" fmla="*/ 2 h 6"/>
              </a:gdLst>
              <a:ahLst/>
              <a:cxnLst>
                <a:cxn ang="0">
                  <a:pos x="T0" y="T1"/>
                </a:cxn>
                <a:cxn ang="0">
                  <a:pos x="T2" y="T3"/>
                </a:cxn>
                <a:cxn ang="0">
                  <a:pos x="T4" y="T5"/>
                </a:cxn>
                <a:cxn ang="0">
                  <a:pos x="T6" y="T7"/>
                </a:cxn>
                <a:cxn ang="0">
                  <a:pos x="T8" y="T9"/>
                </a:cxn>
              </a:cxnLst>
              <a:rect l="0" t="0" r="r" b="b"/>
              <a:pathLst>
                <a:path w="41" h="6">
                  <a:moveTo>
                    <a:pt x="39" y="2"/>
                  </a:moveTo>
                  <a:cubicBezTo>
                    <a:pt x="27" y="2"/>
                    <a:pt x="15" y="2"/>
                    <a:pt x="2" y="0"/>
                  </a:cubicBezTo>
                  <a:cubicBezTo>
                    <a:pt x="1" y="0"/>
                    <a:pt x="0" y="2"/>
                    <a:pt x="2" y="2"/>
                  </a:cubicBezTo>
                  <a:cubicBezTo>
                    <a:pt x="14" y="4"/>
                    <a:pt x="27" y="6"/>
                    <a:pt x="39" y="5"/>
                  </a:cubicBezTo>
                  <a:cubicBezTo>
                    <a:pt x="41" y="5"/>
                    <a:pt x="41" y="3"/>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8"/>
            <p:cNvSpPr/>
            <p:nvPr/>
          </p:nvSpPr>
          <p:spPr bwMode="auto">
            <a:xfrm>
              <a:off x="4110" y="2416"/>
              <a:ext cx="88" cy="14"/>
            </a:xfrm>
            <a:custGeom>
              <a:avLst/>
              <a:gdLst>
                <a:gd name="T0" fmla="*/ 35 w 37"/>
                <a:gd name="T1" fmla="*/ 0 h 6"/>
                <a:gd name="T2" fmla="*/ 2 w 37"/>
                <a:gd name="T3" fmla="*/ 0 h 6"/>
                <a:gd name="T4" fmla="*/ 1 w 37"/>
                <a:gd name="T5" fmla="*/ 2 h 6"/>
                <a:gd name="T6" fmla="*/ 35 w 37"/>
                <a:gd name="T7" fmla="*/ 3 h 6"/>
                <a:gd name="T8" fmla="*/ 35 w 37"/>
                <a:gd name="T9" fmla="*/ 0 h 6"/>
              </a:gdLst>
              <a:ahLst/>
              <a:cxnLst>
                <a:cxn ang="0">
                  <a:pos x="T0" y="T1"/>
                </a:cxn>
                <a:cxn ang="0">
                  <a:pos x="T2" y="T3"/>
                </a:cxn>
                <a:cxn ang="0">
                  <a:pos x="T4" y="T5"/>
                </a:cxn>
                <a:cxn ang="0">
                  <a:pos x="T6" y="T7"/>
                </a:cxn>
                <a:cxn ang="0">
                  <a:pos x="T8" y="T9"/>
                </a:cxn>
              </a:cxnLst>
              <a:rect l="0" t="0" r="r" b="b"/>
              <a:pathLst>
                <a:path w="37" h="6">
                  <a:moveTo>
                    <a:pt x="35" y="0"/>
                  </a:moveTo>
                  <a:cubicBezTo>
                    <a:pt x="24" y="1"/>
                    <a:pt x="13" y="2"/>
                    <a:pt x="2" y="0"/>
                  </a:cubicBezTo>
                  <a:cubicBezTo>
                    <a:pt x="1" y="0"/>
                    <a:pt x="0" y="2"/>
                    <a:pt x="1" y="2"/>
                  </a:cubicBezTo>
                  <a:cubicBezTo>
                    <a:pt x="12" y="5"/>
                    <a:pt x="24" y="6"/>
                    <a:pt x="35" y="3"/>
                  </a:cubicBezTo>
                  <a:cubicBezTo>
                    <a:pt x="37" y="3"/>
                    <a:pt x="36"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9"/>
            <p:cNvSpPr/>
            <p:nvPr/>
          </p:nvSpPr>
          <p:spPr bwMode="auto">
            <a:xfrm>
              <a:off x="4113" y="2463"/>
              <a:ext cx="104" cy="14"/>
            </a:xfrm>
            <a:custGeom>
              <a:avLst/>
              <a:gdLst>
                <a:gd name="T0" fmla="*/ 42 w 44"/>
                <a:gd name="T1" fmla="*/ 0 h 6"/>
                <a:gd name="T2" fmla="*/ 2 w 44"/>
                <a:gd name="T3" fmla="*/ 0 h 6"/>
                <a:gd name="T4" fmla="*/ 2 w 44"/>
                <a:gd name="T5" fmla="*/ 2 h 6"/>
                <a:gd name="T6" fmla="*/ 42 w 44"/>
                <a:gd name="T7" fmla="*/ 3 h 6"/>
                <a:gd name="T8" fmla="*/ 42 w 44"/>
                <a:gd name="T9" fmla="*/ 0 h 6"/>
              </a:gdLst>
              <a:ahLst/>
              <a:cxnLst>
                <a:cxn ang="0">
                  <a:pos x="T0" y="T1"/>
                </a:cxn>
                <a:cxn ang="0">
                  <a:pos x="T2" y="T3"/>
                </a:cxn>
                <a:cxn ang="0">
                  <a:pos x="T4" y="T5"/>
                </a:cxn>
                <a:cxn ang="0">
                  <a:pos x="T6" y="T7"/>
                </a:cxn>
                <a:cxn ang="0">
                  <a:pos x="T8" y="T9"/>
                </a:cxn>
              </a:cxnLst>
              <a:rect l="0" t="0" r="r" b="b"/>
              <a:pathLst>
                <a:path w="44" h="6">
                  <a:moveTo>
                    <a:pt x="42" y="0"/>
                  </a:moveTo>
                  <a:cubicBezTo>
                    <a:pt x="28" y="1"/>
                    <a:pt x="15" y="2"/>
                    <a:pt x="2" y="0"/>
                  </a:cubicBezTo>
                  <a:cubicBezTo>
                    <a:pt x="1" y="0"/>
                    <a:pt x="0" y="2"/>
                    <a:pt x="2" y="2"/>
                  </a:cubicBezTo>
                  <a:cubicBezTo>
                    <a:pt x="15" y="5"/>
                    <a:pt x="29" y="6"/>
                    <a:pt x="42" y="3"/>
                  </a:cubicBezTo>
                  <a:cubicBezTo>
                    <a:pt x="44" y="3"/>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60"/>
            <p:cNvSpPr/>
            <p:nvPr/>
          </p:nvSpPr>
          <p:spPr bwMode="auto">
            <a:xfrm>
              <a:off x="4115" y="2525"/>
              <a:ext cx="100" cy="12"/>
            </a:xfrm>
            <a:custGeom>
              <a:avLst/>
              <a:gdLst>
                <a:gd name="T0" fmla="*/ 40 w 42"/>
                <a:gd name="T1" fmla="*/ 0 h 5"/>
                <a:gd name="T2" fmla="*/ 1 w 42"/>
                <a:gd name="T3" fmla="*/ 0 h 5"/>
                <a:gd name="T4" fmla="*/ 1 w 42"/>
                <a:gd name="T5" fmla="*/ 3 h 5"/>
                <a:gd name="T6" fmla="*/ 40 w 42"/>
                <a:gd name="T7" fmla="*/ 3 h 5"/>
                <a:gd name="T8" fmla="*/ 40 w 42"/>
                <a:gd name="T9" fmla="*/ 0 h 5"/>
              </a:gdLst>
              <a:ahLst/>
              <a:cxnLst>
                <a:cxn ang="0">
                  <a:pos x="T0" y="T1"/>
                </a:cxn>
                <a:cxn ang="0">
                  <a:pos x="T2" y="T3"/>
                </a:cxn>
                <a:cxn ang="0">
                  <a:pos x="T4" y="T5"/>
                </a:cxn>
                <a:cxn ang="0">
                  <a:pos x="T6" y="T7"/>
                </a:cxn>
                <a:cxn ang="0">
                  <a:pos x="T8" y="T9"/>
                </a:cxn>
              </a:cxnLst>
              <a:rect l="0" t="0" r="r" b="b"/>
              <a:pathLst>
                <a:path w="42" h="5">
                  <a:moveTo>
                    <a:pt x="40" y="0"/>
                  </a:moveTo>
                  <a:cubicBezTo>
                    <a:pt x="27" y="1"/>
                    <a:pt x="14" y="2"/>
                    <a:pt x="1" y="0"/>
                  </a:cubicBezTo>
                  <a:cubicBezTo>
                    <a:pt x="0" y="0"/>
                    <a:pt x="0" y="2"/>
                    <a:pt x="1" y="3"/>
                  </a:cubicBezTo>
                  <a:cubicBezTo>
                    <a:pt x="14" y="4"/>
                    <a:pt x="27" y="5"/>
                    <a:pt x="40" y="3"/>
                  </a:cubicBezTo>
                  <a:cubicBezTo>
                    <a:pt x="42" y="2"/>
                    <a:pt x="41"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61"/>
            <p:cNvSpPr/>
            <p:nvPr/>
          </p:nvSpPr>
          <p:spPr bwMode="auto">
            <a:xfrm>
              <a:off x="4122" y="2584"/>
              <a:ext cx="97" cy="19"/>
            </a:xfrm>
            <a:custGeom>
              <a:avLst/>
              <a:gdLst>
                <a:gd name="T0" fmla="*/ 39 w 41"/>
                <a:gd name="T1" fmla="*/ 2 h 8"/>
                <a:gd name="T2" fmla="*/ 22 w 41"/>
                <a:gd name="T3" fmla="*/ 2 h 8"/>
                <a:gd name="T4" fmla="*/ 2 w 41"/>
                <a:gd name="T5" fmla="*/ 0 h 8"/>
                <a:gd name="T6" fmla="*/ 2 w 41"/>
                <a:gd name="T7" fmla="*/ 2 h 8"/>
                <a:gd name="T8" fmla="*/ 40 w 41"/>
                <a:gd name="T9" fmla="*/ 4 h 8"/>
                <a:gd name="T10" fmla="*/ 39 w 41"/>
                <a:gd name="T11" fmla="*/ 2 h 8"/>
              </a:gdLst>
              <a:ahLst/>
              <a:cxnLst>
                <a:cxn ang="0">
                  <a:pos x="T0" y="T1"/>
                </a:cxn>
                <a:cxn ang="0">
                  <a:pos x="T2" y="T3"/>
                </a:cxn>
                <a:cxn ang="0">
                  <a:pos x="T4" y="T5"/>
                </a:cxn>
                <a:cxn ang="0">
                  <a:pos x="T6" y="T7"/>
                </a:cxn>
                <a:cxn ang="0">
                  <a:pos x="T8" y="T9"/>
                </a:cxn>
                <a:cxn ang="0">
                  <a:pos x="T10" y="T11"/>
                </a:cxn>
              </a:cxnLst>
              <a:rect l="0" t="0" r="r" b="b"/>
              <a:pathLst>
                <a:path w="41" h="8">
                  <a:moveTo>
                    <a:pt x="39" y="2"/>
                  </a:moveTo>
                  <a:cubicBezTo>
                    <a:pt x="33" y="1"/>
                    <a:pt x="28" y="2"/>
                    <a:pt x="22" y="2"/>
                  </a:cubicBezTo>
                  <a:cubicBezTo>
                    <a:pt x="15" y="2"/>
                    <a:pt x="9" y="1"/>
                    <a:pt x="2" y="0"/>
                  </a:cubicBezTo>
                  <a:cubicBezTo>
                    <a:pt x="1" y="0"/>
                    <a:pt x="0" y="2"/>
                    <a:pt x="2" y="2"/>
                  </a:cubicBezTo>
                  <a:cubicBezTo>
                    <a:pt x="13" y="6"/>
                    <a:pt x="28" y="8"/>
                    <a:pt x="40" y="4"/>
                  </a:cubicBezTo>
                  <a:cubicBezTo>
                    <a:pt x="41" y="3"/>
                    <a:pt x="41" y="2"/>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2"/>
            <p:cNvSpPr/>
            <p:nvPr/>
          </p:nvSpPr>
          <p:spPr bwMode="auto">
            <a:xfrm>
              <a:off x="4122" y="2656"/>
              <a:ext cx="95" cy="14"/>
            </a:xfrm>
            <a:custGeom>
              <a:avLst/>
              <a:gdLst>
                <a:gd name="T0" fmla="*/ 38 w 40"/>
                <a:gd name="T1" fmla="*/ 3 h 6"/>
                <a:gd name="T2" fmla="*/ 22 w 40"/>
                <a:gd name="T3" fmla="*/ 2 h 6"/>
                <a:gd name="T4" fmla="*/ 14 w 40"/>
                <a:gd name="T5" fmla="*/ 2 h 6"/>
                <a:gd name="T6" fmla="*/ 3 w 40"/>
                <a:gd name="T7" fmla="*/ 2 h 6"/>
                <a:gd name="T8" fmla="*/ 2 w 40"/>
                <a:gd name="T9" fmla="*/ 0 h 6"/>
                <a:gd name="T10" fmla="*/ 1 w 40"/>
                <a:gd name="T11" fmla="*/ 0 h 6"/>
                <a:gd name="T12" fmla="*/ 0 w 40"/>
                <a:gd name="T13" fmla="*/ 2 h 6"/>
                <a:gd name="T14" fmla="*/ 9 w 40"/>
                <a:gd name="T15" fmla="*/ 5 h 6"/>
                <a:gd name="T16" fmla="*/ 38 w 40"/>
                <a:gd name="T17" fmla="*/ 6 h 6"/>
                <a:gd name="T18" fmla="*/ 38 w 40"/>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6">
                  <a:moveTo>
                    <a:pt x="38" y="3"/>
                  </a:moveTo>
                  <a:cubicBezTo>
                    <a:pt x="33" y="2"/>
                    <a:pt x="28" y="2"/>
                    <a:pt x="22" y="2"/>
                  </a:cubicBezTo>
                  <a:cubicBezTo>
                    <a:pt x="19" y="2"/>
                    <a:pt x="17" y="2"/>
                    <a:pt x="14" y="2"/>
                  </a:cubicBezTo>
                  <a:cubicBezTo>
                    <a:pt x="12" y="2"/>
                    <a:pt x="4" y="1"/>
                    <a:pt x="3" y="2"/>
                  </a:cubicBezTo>
                  <a:cubicBezTo>
                    <a:pt x="3" y="1"/>
                    <a:pt x="3" y="0"/>
                    <a:pt x="2" y="0"/>
                  </a:cubicBezTo>
                  <a:cubicBezTo>
                    <a:pt x="1" y="0"/>
                    <a:pt x="1" y="0"/>
                    <a:pt x="1" y="0"/>
                  </a:cubicBezTo>
                  <a:cubicBezTo>
                    <a:pt x="1" y="1"/>
                    <a:pt x="0" y="1"/>
                    <a:pt x="0" y="2"/>
                  </a:cubicBezTo>
                  <a:cubicBezTo>
                    <a:pt x="1" y="6"/>
                    <a:pt x="6" y="5"/>
                    <a:pt x="9" y="5"/>
                  </a:cubicBezTo>
                  <a:cubicBezTo>
                    <a:pt x="19" y="5"/>
                    <a:pt x="29" y="6"/>
                    <a:pt x="38" y="6"/>
                  </a:cubicBezTo>
                  <a:cubicBezTo>
                    <a:pt x="39" y="5"/>
                    <a:pt x="40" y="3"/>
                    <a:pt x="3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9" name="Freeform 66"/>
          <p:cNvSpPr>
            <a:spLocks noEditPoints="1"/>
          </p:cNvSpPr>
          <p:nvPr/>
        </p:nvSpPr>
        <p:spPr bwMode="auto">
          <a:xfrm rot="218059">
            <a:off x="6347960" y="2369277"/>
            <a:ext cx="481676" cy="486694"/>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1F4E79"/>
          </a:solidFill>
          <a:ln w="9525">
            <a:noFill/>
            <a:round/>
          </a:ln>
        </p:spPr>
        <p:txBody>
          <a:bodyPr vert="horz" wrap="square" lIns="91440" tIns="45720" rIns="91440" bIns="45720" numCol="1" anchor="t" anchorCtr="0" compatLnSpc="1"/>
          <a:lstStyle/>
          <a:p>
            <a:endParaRPr lang="zh-CN" altLang="en-US"/>
          </a:p>
        </p:txBody>
      </p:sp>
      <p:sp>
        <p:nvSpPr>
          <p:cNvPr id="90" name="Freeform 21"/>
          <p:cNvSpPr/>
          <p:nvPr/>
        </p:nvSpPr>
        <p:spPr bwMode="auto">
          <a:xfrm>
            <a:off x="6103036" y="2933828"/>
            <a:ext cx="4254496" cy="176212"/>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91" name="Freeform 66"/>
          <p:cNvSpPr>
            <a:spLocks noEditPoints="1"/>
          </p:cNvSpPr>
          <p:nvPr/>
        </p:nvSpPr>
        <p:spPr bwMode="auto">
          <a:xfrm rot="218059">
            <a:off x="6333851" y="3224434"/>
            <a:ext cx="481676" cy="486694"/>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1F4E79"/>
          </a:solidFill>
          <a:ln w="9525">
            <a:noFill/>
            <a:round/>
          </a:ln>
        </p:spPr>
        <p:txBody>
          <a:bodyPr vert="horz" wrap="square" lIns="91440" tIns="45720" rIns="91440" bIns="45720" numCol="1" anchor="t" anchorCtr="0" compatLnSpc="1"/>
          <a:lstStyle/>
          <a:p>
            <a:endParaRPr lang="zh-CN" altLang="en-US"/>
          </a:p>
        </p:txBody>
      </p:sp>
      <p:sp>
        <p:nvSpPr>
          <p:cNvPr id="92" name="Freeform 21"/>
          <p:cNvSpPr/>
          <p:nvPr/>
        </p:nvSpPr>
        <p:spPr bwMode="auto">
          <a:xfrm>
            <a:off x="6088927" y="3817652"/>
            <a:ext cx="4254496" cy="176212"/>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93" name="Freeform 66"/>
          <p:cNvSpPr>
            <a:spLocks noEditPoints="1"/>
          </p:cNvSpPr>
          <p:nvPr/>
        </p:nvSpPr>
        <p:spPr bwMode="auto">
          <a:xfrm rot="218059">
            <a:off x="6329713" y="4161212"/>
            <a:ext cx="481676" cy="486694"/>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1F4E79"/>
          </a:solidFill>
          <a:ln w="9525">
            <a:noFill/>
            <a:round/>
          </a:ln>
        </p:spPr>
        <p:txBody>
          <a:bodyPr vert="horz" wrap="square" lIns="91440" tIns="45720" rIns="91440" bIns="45720" numCol="1" anchor="t" anchorCtr="0" compatLnSpc="1"/>
          <a:lstStyle/>
          <a:p>
            <a:endParaRPr lang="zh-CN" altLang="en-US"/>
          </a:p>
        </p:txBody>
      </p:sp>
      <p:sp>
        <p:nvSpPr>
          <p:cNvPr id="94" name="Freeform 21"/>
          <p:cNvSpPr/>
          <p:nvPr/>
        </p:nvSpPr>
        <p:spPr bwMode="auto">
          <a:xfrm>
            <a:off x="6180289" y="4754430"/>
            <a:ext cx="4254496" cy="176212"/>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95" name="Freeform 66"/>
          <p:cNvSpPr>
            <a:spLocks noEditPoints="1"/>
          </p:cNvSpPr>
          <p:nvPr/>
        </p:nvSpPr>
        <p:spPr bwMode="auto">
          <a:xfrm rot="218059">
            <a:off x="6314093" y="5101583"/>
            <a:ext cx="481676" cy="486694"/>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1F4E79"/>
          </a:solidFill>
          <a:ln w="9525">
            <a:noFill/>
            <a:round/>
          </a:ln>
        </p:spPr>
        <p:txBody>
          <a:bodyPr vert="horz" wrap="square" lIns="91440" tIns="45720" rIns="91440" bIns="45720" numCol="1" anchor="t" anchorCtr="0" compatLnSpc="1"/>
          <a:lstStyle/>
          <a:p>
            <a:endParaRPr lang="zh-CN" altLang="en-US"/>
          </a:p>
        </p:txBody>
      </p:sp>
      <p:sp>
        <p:nvSpPr>
          <p:cNvPr id="96" name="Freeform 21"/>
          <p:cNvSpPr/>
          <p:nvPr/>
        </p:nvSpPr>
        <p:spPr bwMode="auto">
          <a:xfrm>
            <a:off x="6126569" y="5694801"/>
            <a:ext cx="4254496" cy="176212"/>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97" name="文本框 96"/>
          <p:cNvSpPr txBox="1"/>
          <p:nvPr/>
        </p:nvSpPr>
        <p:spPr>
          <a:xfrm>
            <a:off x="6826785" y="2257981"/>
            <a:ext cx="4565893" cy="584775"/>
          </a:xfrm>
          <a:prstGeom prst="rect">
            <a:avLst/>
          </a:prstGeom>
          <a:noFill/>
        </p:spPr>
        <p:txBody>
          <a:bodyPr wrap="square" rtlCol="0">
            <a:spAutoFit/>
          </a:bodyPr>
          <a:lstStyle/>
          <a:p>
            <a:pPr lvl="0"/>
            <a:r>
              <a:rPr lang="en-US" altLang="zh-CN" sz="3200" b="1" dirty="0">
                <a:solidFill>
                  <a:srgbClr val="1F4E79"/>
                </a:solidFill>
                <a:latin typeface="方正静蕾简体" panose="02000000000000000000" pitchFamily="2" charset="-122"/>
                <a:ea typeface="方正静蕾简体" panose="02000000000000000000" pitchFamily="2" charset="-122"/>
              </a:rPr>
              <a:t>1.</a:t>
            </a:r>
            <a:r>
              <a:rPr lang="zh-CN" altLang="zh-CN" sz="3200" b="1" dirty="0">
                <a:solidFill>
                  <a:srgbClr val="1F4E79"/>
                </a:solidFill>
                <a:latin typeface="方正静蕾简体" panose="02000000000000000000" pitchFamily="2" charset="-122"/>
                <a:ea typeface="方正静蕾简体" panose="02000000000000000000" pitchFamily="2" charset="-122"/>
              </a:rPr>
              <a:t> </a:t>
            </a:r>
            <a:r>
              <a:rPr lang="zh-CN" altLang="en-US" sz="3200" b="1" dirty="0">
                <a:solidFill>
                  <a:srgbClr val="1F4E79"/>
                </a:solidFill>
                <a:latin typeface="方正静蕾简体" panose="02000000000000000000" pitchFamily="2" charset="-122"/>
                <a:ea typeface="方正静蕾简体" panose="02000000000000000000" pitchFamily="2" charset="-122"/>
              </a:rPr>
              <a:t>市场分析及</a:t>
            </a:r>
            <a:r>
              <a:rPr lang="zh-CN" altLang="zh-CN" sz="3200" b="1" dirty="0">
                <a:solidFill>
                  <a:srgbClr val="1F4E79"/>
                </a:solidFill>
                <a:latin typeface="方正静蕾简体" panose="02000000000000000000" pitchFamily="2" charset="-122"/>
                <a:ea typeface="方正静蕾简体" panose="02000000000000000000" pitchFamily="2" charset="-122"/>
              </a:rPr>
              <a:t>产品定位</a:t>
            </a:r>
          </a:p>
        </p:txBody>
      </p:sp>
      <p:sp>
        <p:nvSpPr>
          <p:cNvPr id="101" name="文本框 100"/>
          <p:cNvSpPr txBox="1"/>
          <p:nvPr/>
        </p:nvSpPr>
        <p:spPr>
          <a:xfrm>
            <a:off x="6868661" y="3247259"/>
            <a:ext cx="3441666" cy="1077218"/>
          </a:xfrm>
          <a:prstGeom prst="rect">
            <a:avLst/>
          </a:prstGeom>
          <a:noFill/>
        </p:spPr>
        <p:txBody>
          <a:bodyPr wrap="square" rtlCol="0">
            <a:spAutoFit/>
          </a:bodyPr>
          <a:lstStyle/>
          <a:p>
            <a:pPr lvl="0"/>
            <a:r>
              <a:rPr lang="en-US" altLang="zh-CN" sz="3200" b="1" dirty="0">
                <a:solidFill>
                  <a:srgbClr val="1F4E79"/>
                </a:solidFill>
                <a:latin typeface="方正静蕾简体" panose="02000000000000000000" pitchFamily="2" charset="-122"/>
                <a:ea typeface="方正静蕾简体" panose="02000000000000000000" pitchFamily="2" charset="-122"/>
              </a:rPr>
              <a:t>2.</a:t>
            </a:r>
            <a:r>
              <a:rPr lang="zh-CN" altLang="en-US" sz="3200" b="1" dirty="0">
                <a:solidFill>
                  <a:srgbClr val="1F4E79"/>
                </a:solidFill>
                <a:latin typeface="方正静蕾简体" panose="02000000000000000000" pitchFamily="2" charset="-122"/>
                <a:ea typeface="方正静蕾简体" panose="02000000000000000000" pitchFamily="2" charset="-122"/>
              </a:rPr>
              <a:t>目标群体</a:t>
            </a:r>
            <a:endParaRPr lang="zh-CN" altLang="zh-CN" sz="3200" b="1" dirty="0">
              <a:solidFill>
                <a:srgbClr val="1F4E79"/>
              </a:solidFill>
              <a:latin typeface="方正静蕾简体" panose="02000000000000000000" pitchFamily="2" charset="-122"/>
              <a:ea typeface="方正静蕾简体" panose="02000000000000000000" pitchFamily="2" charset="-122"/>
            </a:endParaRPr>
          </a:p>
          <a:p>
            <a:endParaRPr lang="zh-CN" altLang="en-US" sz="3200" b="1" dirty="0">
              <a:solidFill>
                <a:srgbClr val="1F4E79"/>
              </a:solidFill>
              <a:latin typeface="方正静蕾简体" panose="02000000000000000000" pitchFamily="2" charset="-122"/>
              <a:ea typeface="方正静蕾简体" panose="02000000000000000000" pitchFamily="2" charset="-122"/>
            </a:endParaRPr>
          </a:p>
        </p:txBody>
      </p:sp>
      <p:sp>
        <p:nvSpPr>
          <p:cNvPr id="102" name="文本框 101"/>
          <p:cNvSpPr txBox="1"/>
          <p:nvPr/>
        </p:nvSpPr>
        <p:spPr>
          <a:xfrm>
            <a:off x="6870936" y="4161965"/>
            <a:ext cx="2944011" cy="1077218"/>
          </a:xfrm>
          <a:prstGeom prst="rect">
            <a:avLst/>
          </a:prstGeom>
          <a:noFill/>
        </p:spPr>
        <p:txBody>
          <a:bodyPr wrap="square" rtlCol="0">
            <a:spAutoFit/>
          </a:bodyPr>
          <a:lstStyle/>
          <a:p>
            <a:r>
              <a:rPr lang="en-US" altLang="zh-CN" sz="3200" b="1" dirty="0">
                <a:solidFill>
                  <a:srgbClr val="1F4E79"/>
                </a:solidFill>
                <a:latin typeface="方正静蕾简体" panose="02000000000000000000" pitchFamily="2" charset="-122"/>
                <a:ea typeface="方正静蕾简体" panose="02000000000000000000" pitchFamily="2" charset="-122"/>
              </a:rPr>
              <a:t>3.</a:t>
            </a:r>
            <a:r>
              <a:rPr lang="zh-CN" altLang="zh-CN" sz="3200" b="1" dirty="0">
                <a:solidFill>
                  <a:srgbClr val="1F4E79"/>
                </a:solidFill>
                <a:latin typeface="方正静蕾简体" panose="02000000000000000000" pitchFamily="2" charset="-122"/>
                <a:ea typeface="方正静蕾简体" panose="02000000000000000000" pitchFamily="2" charset="-122"/>
              </a:rPr>
              <a:t>视觉分析</a:t>
            </a:r>
          </a:p>
          <a:p>
            <a:endParaRPr lang="zh-CN" altLang="en-US" sz="3200" b="1" dirty="0">
              <a:solidFill>
                <a:srgbClr val="1F4E79"/>
              </a:solidFill>
              <a:latin typeface="方正静蕾简体" panose="02000000000000000000" pitchFamily="2" charset="-122"/>
              <a:ea typeface="方正静蕾简体" panose="02000000000000000000" pitchFamily="2" charset="-122"/>
            </a:endParaRPr>
          </a:p>
        </p:txBody>
      </p:sp>
      <p:sp>
        <p:nvSpPr>
          <p:cNvPr id="103" name="文本框 102"/>
          <p:cNvSpPr txBox="1"/>
          <p:nvPr/>
        </p:nvSpPr>
        <p:spPr>
          <a:xfrm>
            <a:off x="6884819" y="5076599"/>
            <a:ext cx="2944011" cy="1077218"/>
          </a:xfrm>
          <a:prstGeom prst="rect">
            <a:avLst/>
          </a:prstGeom>
          <a:noFill/>
        </p:spPr>
        <p:txBody>
          <a:bodyPr wrap="square" rtlCol="0">
            <a:spAutoFit/>
          </a:bodyPr>
          <a:lstStyle/>
          <a:p>
            <a:pPr lvl="0"/>
            <a:r>
              <a:rPr lang="en-US" altLang="zh-CN" sz="3200" b="1" dirty="0">
                <a:solidFill>
                  <a:srgbClr val="1F4E79"/>
                </a:solidFill>
                <a:latin typeface="方正静蕾简体" panose="02000000000000000000" pitchFamily="2" charset="-122"/>
                <a:ea typeface="方正静蕾简体" panose="02000000000000000000" pitchFamily="2" charset="-122"/>
              </a:rPr>
              <a:t>4.</a:t>
            </a:r>
            <a:r>
              <a:rPr lang="zh-CN" altLang="zh-CN" sz="3200" b="1" dirty="0">
                <a:solidFill>
                  <a:srgbClr val="1F4E79"/>
                </a:solidFill>
                <a:latin typeface="方正静蕾简体" panose="02000000000000000000" pitchFamily="2" charset="-122"/>
                <a:ea typeface="方正静蕾简体" panose="02000000000000000000" pitchFamily="2" charset="-122"/>
              </a:rPr>
              <a:t>交互设计</a:t>
            </a:r>
          </a:p>
          <a:p>
            <a:endParaRPr lang="zh-CN" altLang="en-US" sz="3200" b="1" dirty="0">
              <a:solidFill>
                <a:srgbClr val="1F4E79"/>
              </a:solidFill>
              <a:latin typeface="方正静蕾简体" panose="02000000000000000000" pitchFamily="2" charset="-122"/>
              <a:ea typeface="方正静蕾简体" panose="02000000000000000000" pitchFamily="2" charset="-122"/>
            </a:endParaRPr>
          </a:p>
        </p:txBody>
      </p:sp>
      <p:grpSp>
        <p:nvGrpSpPr>
          <p:cNvPr id="104" name="组合 103"/>
          <p:cNvGrpSpPr/>
          <p:nvPr/>
        </p:nvGrpSpPr>
        <p:grpSpPr>
          <a:xfrm>
            <a:off x="9800231" y="1261875"/>
            <a:ext cx="1341837" cy="428035"/>
            <a:chOff x="1499734" y="1836011"/>
            <a:chExt cx="1723530" cy="785645"/>
          </a:xfrm>
        </p:grpSpPr>
        <p:sp>
          <p:nvSpPr>
            <p:cNvPr id="105" name="任意多边形 104"/>
            <p:cNvSpPr/>
            <p:nvPr/>
          </p:nvSpPr>
          <p:spPr>
            <a:xfrm>
              <a:off x="1862723" y="1836011"/>
              <a:ext cx="1360541" cy="764760"/>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6" name="任意多边形 105"/>
            <p:cNvSpPr/>
            <p:nvPr/>
          </p:nvSpPr>
          <p:spPr>
            <a:xfrm>
              <a:off x="1499734" y="2157271"/>
              <a:ext cx="770022" cy="464385"/>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par>
                                <p:cTn id="8" presetID="32" presetClass="emph" presetSubtype="0" fill="hold" nodeType="withEffect">
                                  <p:stCondLst>
                                    <p:cond delay="0"/>
                                  </p:stCondLst>
                                  <p:childTnLst>
                                    <p:animRot by="120000">
                                      <p:cBhvr>
                                        <p:cTn id="9" dur="100" fill="hold">
                                          <p:stCondLst>
                                            <p:cond delay="0"/>
                                          </p:stCondLst>
                                        </p:cTn>
                                        <p:tgtEl>
                                          <p:spTgt spid="141"/>
                                        </p:tgtEl>
                                        <p:attrNameLst>
                                          <p:attrName>r</p:attrName>
                                        </p:attrNameLst>
                                      </p:cBhvr>
                                    </p:animRot>
                                    <p:animRot by="-240000">
                                      <p:cBhvr>
                                        <p:cTn id="10" dur="200" fill="hold">
                                          <p:stCondLst>
                                            <p:cond delay="200"/>
                                          </p:stCondLst>
                                        </p:cTn>
                                        <p:tgtEl>
                                          <p:spTgt spid="141"/>
                                        </p:tgtEl>
                                        <p:attrNameLst>
                                          <p:attrName>r</p:attrName>
                                        </p:attrNameLst>
                                      </p:cBhvr>
                                    </p:animRot>
                                    <p:animRot by="240000">
                                      <p:cBhvr>
                                        <p:cTn id="11" dur="200" fill="hold">
                                          <p:stCondLst>
                                            <p:cond delay="400"/>
                                          </p:stCondLst>
                                        </p:cTn>
                                        <p:tgtEl>
                                          <p:spTgt spid="141"/>
                                        </p:tgtEl>
                                        <p:attrNameLst>
                                          <p:attrName>r</p:attrName>
                                        </p:attrNameLst>
                                      </p:cBhvr>
                                    </p:animRot>
                                    <p:animRot by="-240000">
                                      <p:cBhvr>
                                        <p:cTn id="12" dur="200" fill="hold">
                                          <p:stCondLst>
                                            <p:cond delay="600"/>
                                          </p:stCondLst>
                                        </p:cTn>
                                        <p:tgtEl>
                                          <p:spTgt spid="141"/>
                                        </p:tgtEl>
                                        <p:attrNameLst>
                                          <p:attrName>r</p:attrName>
                                        </p:attrNameLst>
                                      </p:cBhvr>
                                    </p:animRot>
                                    <p:animRot by="120000">
                                      <p:cBhvr>
                                        <p:cTn id="13" dur="200" fill="hold">
                                          <p:stCondLst>
                                            <p:cond delay="800"/>
                                          </p:stCondLst>
                                        </p:cTn>
                                        <p:tgtEl>
                                          <p:spTgt spid="141"/>
                                        </p:tgtEl>
                                        <p:attrNameLst>
                                          <p:attrName>r</p:attrName>
                                        </p:attrNameLst>
                                      </p:cBhvr>
                                    </p:animRot>
                                  </p:childTnLst>
                                </p:cTn>
                              </p:par>
                              <p:par>
                                <p:cTn id="14" presetID="53" presetClass="entr" presetSubtype="16" fill="hold" nodeType="withEffect">
                                  <p:stCondLst>
                                    <p:cond delay="0"/>
                                  </p:stCondLst>
                                  <p:childTnLst>
                                    <p:set>
                                      <p:cBhvr>
                                        <p:cTn id="15" dur="1" fill="hold">
                                          <p:stCondLst>
                                            <p:cond delay="0"/>
                                          </p:stCondLst>
                                        </p:cTn>
                                        <p:tgtEl>
                                          <p:spTgt spid="182"/>
                                        </p:tgtEl>
                                        <p:attrNameLst>
                                          <p:attrName>style.visibility</p:attrName>
                                        </p:attrNameLst>
                                      </p:cBhvr>
                                      <p:to>
                                        <p:strVal val="visible"/>
                                      </p:to>
                                    </p:set>
                                    <p:anim calcmode="lin" valueType="num">
                                      <p:cBhvr>
                                        <p:cTn id="16" dur="500" fill="hold"/>
                                        <p:tgtEl>
                                          <p:spTgt spid="182"/>
                                        </p:tgtEl>
                                        <p:attrNameLst>
                                          <p:attrName>ppt_w</p:attrName>
                                        </p:attrNameLst>
                                      </p:cBhvr>
                                      <p:tavLst>
                                        <p:tav tm="0">
                                          <p:val>
                                            <p:fltVal val="0"/>
                                          </p:val>
                                        </p:tav>
                                        <p:tav tm="100000">
                                          <p:val>
                                            <p:strVal val="#ppt_w"/>
                                          </p:val>
                                        </p:tav>
                                      </p:tavLst>
                                    </p:anim>
                                    <p:anim calcmode="lin" valueType="num">
                                      <p:cBhvr>
                                        <p:cTn id="17" dur="500" fill="hold"/>
                                        <p:tgtEl>
                                          <p:spTgt spid="182"/>
                                        </p:tgtEl>
                                        <p:attrNameLst>
                                          <p:attrName>ppt_h</p:attrName>
                                        </p:attrNameLst>
                                      </p:cBhvr>
                                      <p:tavLst>
                                        <p:tav tm="0">
                                          <p:val>
                                            <p:fltVal val="0"/>
                                          </p:val>
                                        </p:tav>
                                        <p:tav tm="100000">
                                          <p:val>
                                            <p:strVal val="#ppt_h"/>
                                          </p:val>
                                        </p:tav>
                                      </p:tavLst>
                                    </p:anim>
                                    <p:animEffect transition="in" filter="fade">
                                      <p:cBhvr>
                                        <p:cTn id="18" dur="500"/>
                                        <p:tgtEl>
                                          <p:spTgt spid="182"/>
                                        </p:tgtEl>
                                      </p:cBhvr>
                                    </p:animEffect>
                                  </p:childTnLst>
                                </p:cTn>
                              </p:par>
                              <p:par>
                                <p:cTn id="19" presetID="53" presetClass="entr" presetSubtype="16" fill="hold" nodeType="withEffect">
                                  <p:stCondLst>
                                    <p:cond delay="0"/>
                                  </p:stCondLst>
                                  <p:childTnLst>
                                    <p:set>
                                      <p:cBhvr>
                                        <p:cTn id="20" dur="1" fill="hold">
                                          <p:stCondLst>
                                            <p:cond delay="0"/>
                                          </p:stCondLst>
                                        </p:cTn>
                                        <p:tgtEl>
                                          <p:spTgt spid="185"/>
                                        </p:tgtEl>
                                        <p:attrNameLst>
                                          <p:attrName>style.visibility</p:attrName>
                                        </p:attrNameLst>
                                      </p:cBhvr>
                                      <p:to>
                                        <p:strVal val="visible"/>
                                      </p:to>
                                    </p:set>
                                    <p:anim calcmode="lin" valueType="num">
                                      <p:cBhvr>
                                        <p:cTn id="21" dur="500" fill="hold"/>
                                        <p:tgtEl>
                                          <p:spTgt spid="185"/>
                                        </p:tgtEl>
                                        <p:attrNameLst>
                                          <p:attrName>ppt_w</p:attrName>
                                        </p:attrNameLst>
                                      </p:cBhvr>
                                      <p:tavLst>
                                        <p:tav tm="0">
                                          <p:val>
                                            <p:fltVal val="0"/>
                                          </p:val>
                                        </p:tav>
                                        <p:tav tm="100000">
                                          <p:val>
                                            <p:strVal val="#ppt_w"/>
                                          </p:val>
                                        </p:tav>
                                      </p:tavLst>
                                    </p:anim>
                                    <p:anim calcmode="lin" valueType="num">
                                      <p:cBhvr>
                                        <p:cTn id="22" dur="500" fill="hold"/>
                                        <p:tgtEl>
                                          <p:spTgt spid="185"/>
                                        </p:tgtEl>
                                        <p:attrNameLst>
                                          <p:attrName>ppt_h</p:attrName>
                                        </p:attrNameLst>
                                      </p:cBhvr>
                                      <p:tavLst>
                                        <p:tav tm="0">
                                          <p:val>
                                            <p:fltVal val="0"/>
                                          </p:val>
                                        </p:tav>
                                        <p:tav tm="100000">
                                          <p:val>
                                            <p:strVal val="#ppt_h"/>
                                          </p:val>
                                        </p:tav>
                                      </p:tavLst>
                                    </p:anim>
                                    <p:animEffect transition="in" filter="fade">
                                      <p:cBhvr>
                                        <p:cTn id="23" dur="500"/>
                                        <p:tgtEl>
                                          <p:spTgt spid="185"/>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88"/>
                                        </p:tgtEl>
                                        <p:attrNameLst>
                                          <p:attrName>style.visibility</p:attrName>
                                        </p:attrNameLst>
                                      </p:cBhvr>
                                      <p:to>
                                        <p:strVal val="visible"/>
                                      </p:to>
                                    </p:set>
                                    <p:animEffect transition="in" filter="wipe(left)">
                                      <p:cBhvr>
                                        <p:cTn id="27" dur="500"/>
                                        <p:tgtEl>
                                          <p:spTgt spid="18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89"/>
                                        </p:tgtEl>
                                        <p:attrNameLst>
                                          <p:attrName>style.visibility</p:attrName>
                                        </p:attrNameLst>
                                      </p:cBhvr>
                                      <p:to>
                                        <p:strVal val="visible"/>
                                      </p:to>
                                    </p:set>
                                    <p:animEffect transition="in" filter="wipe(left)">
                                      <p:cBhvr>
                                        <p:cTn id="30"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p:bldP spid="18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0" y="4679078"/>
            <a:ext cx="12192000" cy="2259945"/>
            <a:chOff x="506" y="1541"/>
            <a:chExt cx="6668" cy="1236"/>
          </a:xfrm>
          <a:solidFill>
            <a:srgbClr val="1F4E79"/>
          </a:solidFill>
        </p:grpSpPr>
        <p:sp>
          <p:nvSpPr>
            <p:cNvPr id="5" name="Freeform 5"/>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6" name="Freeform 6"/>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7" name="Freeform 7"/>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8" name="Freeform 8"/>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9" name="Freeform 9"/>
            <p:cNvSpPr/>
            <p:nvPr/>
          </p:nvSpPr>
          <p:spPr bwMode="auto">
            <a:xfrm>
              <a:off x="5003" y="2183"/>
              <a:ext cx="41" cy="568"/>
            </a:xfrm>
            <a:custGeom>
              <a:avLst/>
              <a:gdLst>
                <a:gd name="T0" fmla="*/ 12 w 17"/>
                <a:gd name="T1" fmla="*/ 114 h 239"/>
                <a:gd name="T2" fmla="*/ 8 w 17"/>
                <a:gd name="T3" fmla="*/ 0 h 239"/>
                <a:gd name="T4" fmla="*/ 6 w 17"/>
                <a:gd name="T5" fmla="*/ 0 h 239"/>
                <a:gd name="T6" fmla="*/ 7 w 17"/>
                <a:gd name="T7" fmla="*/ 114 h 239"/>
                <a:gd name="T8" fmla="*/ 13 w 17"/>
                <a:gd name="T9" fmla="*/ 236 h 239"/>
                <a:gd name="T10" fmla="*/ 17 w 17"/>
                <a:gd name="T11" fmla="*/ 236 h 239"/>
                <a:gd name="T12" fmla="*/ 12 w 17"/>
                <a:gd name="T13" fmla="*/ 114 h 239"/>
              </a:gdLst>
              <a:ahLst/>
              <a:cxnLst>
                <a:cxn ang="0">
                  <a:pos x="T0" y="T1"/>
                </a:cxn>
                <a:cxn ang="0">
                  <a:pos x="T2" y="T3"/>
                </a:cxn>
                <a:cxn ang="0">
                  <a:pos x="T4" y="T5"/>
                </a:cxn>
                <a:cxn ang="0">
                  <a:pos x="T6" y="T7"/>
                </a:cxn>
                <a:cxn ang="0">
                  <a:pos x="T8" y="T9"/>
                </a:cxn>
                <a:cxn ang="0">
                  <a:pos x="T10" y="T11"/>
                </a:cxn>
                <a:cxn ang="0">
                  <a:pos x="T12" y="T13"/>
                </a:cxn>
              </a:cxnLst>
              <a:rect l="0" t="0" r="r" b="b"/>
              <a:pathLst>
                <a:path w="17" h="239">
                  <a:moveTo>
                    <a:pt x="12" y="114"/>
                  </a:moveTo>
                  <a:cubicBezTo>
                    <a:pt x="10" y="77"/>
                    <a:pt x="15" y="37"/>
                    <a:pt x="8" y="0"/>
                  </a:cubicBezTo>
                  <a:cubicBezTo>
                    <a:pt x="8" y="0"/>
                    <a:pt x="7" y="0"/>
                    <a:pt x="6" y="0"/>
                  </a:cubicBezTo>
                  <a:cubicBezTo>
                    <a:pt x="0" y="37"/>
                    <a:pt x="6" y="78"/>
                    <a:pt x="7" y="114"/>
                  </a:cubicBezTo>
                  <a:cubicBezTo>
                    <a:pt x="9" y="155"/>
                    <a:pt x="11" y="196"/>
                    <a:pt x="13" y="236"/>
                  </a:cubicBezTo>
                  <a:cubicBezTo>
                    <a:pt x="13" y="239"/>
                    <a:pt x="17" y="239"/>
                    <a:pt x="17" y="236"/>
                  </a:cubicBezTo>
                  <a:cubicBezTo>
                    <a:pt x="15" y="196"/>
                    <a:pt x="13" y="155"/>
                    <a:pt x="12"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6323" y="1866"/>
              <a:ext cx="834" cy="878"/>
            </a:xfrm>
            <a:custGeom>
              <a:avLst/>
              <a:gdLst>
                <a:gd name="T0" fmla="*/ 350 w 353"/>
                <a:gd name="T1" fmla="*/ 223 h 369"/>
                <a:gd name="T2" fmla="*/ 263 w 353"/>
                <a:gd name="T3" fmla="*/ 227 h 369"/>
                <a:gd name="T4" fmla="*/ 262 w 353"/>
                <a:gd name="T5" fmla="*/ 190 h 369"/>
                <a:gd name="T6" fmla="*/ 266 w 353"/>
                <a:gd name="T7" fmla="*/ 7 h 369"/>
                <a:gd name="T8" fmla="*/ 264 w 353"/>
                <a:gd name="T9" fmla="*/ 5 h 369"/>
                <a:gd name="T10" fmla="*/ 263 w 353"/>
                <a:gd name="T11" fmla="*/ 5 h 369"/>
                <a:gd name="T12" fmla="*/ 145 w 353"/>
                <a:gd name="T13" fmla="*/ 1 h 369"/>
                <a:gd name="T14" fmla="*/ 143 w 353"/>
                <a:gd name="T15" fmla="*/ 2 h 369"/>
                <a:gd name="T16" fmla="*/ 143 w 353"/>
                <a:gd name="T17" fmla="*/ 3 h 369"/>
                <a:gd name="T18" fmla="*/ 148 w 353"/>
                <a:gd name="T19" fmla="*/ 224 h 369"/>
                <a:gd name="T20" fmla="*/ 124 w 353"/>
                <a:gd name="T21" fmla="*/ 223 h 369"/>
                <a:gd name="T22" fmla="*/ 102 w 353"/>
                <a:gd name="T23" fmla="*/ 223 h 369"/>
                <a:gd name="T24" fmla="*/ 97 w 353"/>
                <a:gd name="T25" fmla="*/ 156 h 369"/>
                <a:gd name="T26" fmla="*/ 95 w 353"/>
                <a:gd name="T27" fmla="*/ 156 h 369"/>
                <a:gd name="T28" fmla="*/ 95 w 353"/>
                <a:gd name="T29" fmla="*/ 156 h 369"/>
                <a:gd name="T30" fmla="*/ 54 w 353"/>
                <a:gd name="T31" fmla="*/ 156 h 369"/>
                <a:gd name="T32" fmla="*/ 52 w 353"/>
                <a:gd name="T33" fmla="*/ 128 h 369"/>
                <a:gd name="T34" fmla="*/ 48 w 353"/>
                <a:gd name="T35" fmla="*/ 108 h 369"/>
                <a:gd name="T36" fmla="*/ 47 w 353"/>
                <a:gd name="T37" fmla="*/ 108 h 369"/>
                <a:gd name="T38" fmla="*/ 47 w 353"/>
                <a:gd name="T39" fmla="*/ 130 h 369"/>
                <a:gd name="T40" fmla="*/ 50 w 353"/>
                <a:gd name="T41" fmla="*/ 156 h 369"/>
                <a:gd name="T42" fmla="*/ 34 w 353"/>
                <a:gd name="T43" fmla="*/ 155 h 369"/>
                <a:gd name="T44" fmla="*/ 3 w 353"/>
                <a:gd name="T45" fmla="*/ 159 h 369"/>
                <a:gd name="T46" fmla="*/ 2 w 353"/>
                <a:gd name="T47" fmla="*/ 160 h 369"/>
                <a:gd name="T48" fmla="*/ 0 w 353"/>
                <a:gd name="T49" fmla="*/ 161 h 369"/>
                <a:gd name="T50" fmla="*/ 4 w 353"/>
                <a:gd name="T51" fmla="*/ 262 h 369"/>
                <a:gd name="T52" fmla="*/ 3 w 353"/>
                <a:gd name="T53" fmla="*/ 362 h 369"/>
                <a:gd name="T54" fmla="*/ 7 w 353"/>
                <a:gd name="T55" fmla="*/ 362 h 369"/>
                <a:gd name="T56" fmla="*/ 8 w 353"/>
                <a:gd name="T57" fmla="*/ 262 h 369"/>
                <a:gd name="T58" fmla="*/ 3 w 353"/>
                <a:gd name="T59" fmla="*/ 161 h 369"/>
                <a:gd name="T60" fmla="*/ 3 w 353"/>
                <a:gd name="T61" fmla="*/ 161 h 369"/>
                <a:gd name="T62" fmla="*/ 5 w 353"/>
                <a:gd name="T63" fmla="*/ 161 h 369"/>
                <a:gd name="T64" fmla="*/ 48 w 353"/>
                <a:gd name="T65" fmla="*/ 160 h 369"/>
                <a:gd name="T66" fmla="*/ 95 w 353"/>
                <a:gd name="T67" fmla="*/ 161 h 369"/>
                <a:gd name="T68" fmla="*/ 99 w 353"/>
                <a:gd name="T69" fmla="*/ 261 h 369"/>
                <a:gd name="T70" fmla="*/ 104 w 353"/>
                <a:gd name="T71" fmla="*/ 365 h 369"/>
                <a:gd name="T72" fmla="*/ 108 w 353"/>
                <a:gd name="T73" fmla="*/ 365 h 369"/>
                <a:gd name="T74" fmla="*/ 103 w 353"/>
                <a:gd name="T75" fmla="*/ 261 h 369"/>
                <a:gd name="T76" fmla="*/ 102 w 353"/>
                <a:gd name="T77" fmla="*/ 225 h 369"/>
                <a:gd name="T78" fmla="*/ 124 w 353"/>
                <a:gd name="T79" fmla="*/ 227 h 369"/>
                <a:gd name="T80" fmla="*/ 148 w 353"/>
                <a:gd name="T81" fmla="*/ 228 h 369"/>
                <a:gd name="T82" fmla="*/ 154 w 353"/>
                <a:gd name="T83" fmla="*/ 364 h 369"/>
                <a:gd name="T84" fmla="*/ 158 w 353"/>
                <a:gd name="T85" fmla="*/ 364 h 369"/>
                <a:gd name="T86" fmla="*/ 145 w 353"/>
                <a:gd name="T87" fmla="*/ 4 h 369"/>
                <a:gd name="T88" fmla="*/ 262 w 353"/>
                <a:gd name="T89" fmla="*/ 9 h 369"/>
                <a:gd name="T90" fmla="*/ 258 w 353"/>
                <a:gd name="T91" fmla="*/ 182 h 369"/>
                <a:gd name="T92" fmla="*/ 259 w 353"/>
                <a:gd name="T93" fmla="*/ 228 h 369"/>
                <a:gd name="T94" fmla="*/ 259 w 353"/>
                <a:gd name="T95" fmla="*/ 230 h 369"/>
                <a:gd name="T96" fmla="*/ 261 w 353"/>
                <a:gd name="T97" fmla="*/ 367 h 369"/>
                <a:gd name="T98" fmla="*/ 265 w 353"/>
                <a:gd name="T99" fmla="*/ 367 h 369"/>
                <a:gd name="T100" fmla="*/ 263 w 353"/>
                <a:gd name="T101" fmla="*/ 230 h 369"/>
                <a:gd name="T102" fmla="*/ 350 w 353"/>
                <a:gd name="T103" fmla="*/ 227 h 369"/>
                <a:gd name="T104" fmla="*/ 350 w 353"/>
                <a:gd name="T105"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3" h="369">
                  <a:moveTo>
                    <a:pt x="350" y="223"/>
                  </a:moveTo>
                  <a:cubicBezTo>
                    <a:pt x="321" y="223"/>
                    <a:pt x="292" y="225"/>
                    <a:pt x="263" y="227"/>
                  </a:cubicBezTo>
                  <a:cubicBezTo>
                    <a:pt x="263" y="215"/>
                    <a:pt x="262" y="202"/>
                    <a:pt x="262" y="190"/>
                  </a:cubicBezTo>
                  <a:cubicBezTo>
                    <a:pt x="261" y="129"/>
                    <a:pt x="256" y="67"/>
                    <a:pt x="266" y="7"/>
                  </a:cubicBezTo>
                  <a:cubicBezTo>
                    <a:pt x="266" y="6"/>
                    <a:pt x="265" y="5"/>
                    <a:pt x="264" y="5"/>
                  </a:cubicBezTo>
                  <a:cubicBezTo>
                    <a:pt x="263" y="5"/>
                    <a:pt x="263" y="5"/>
                    <a:pt x="263" y="5"/>
                  </a:cubicBezTo>
                  <a:cubicBezTo>
                    <a:pt x="224" y="3"/>
                    <a:pt x="183" y="8"/>
                    <a:pt x="145" y="1"/>
                  </a:cubicBezTo>
                  <a:cubicBezTo>
                    <a:pt x="144" y="0"/>
                    <a:pt x="143" y="1"/>
                    <a:pt x="143" y="2"/>
                  </a:cubicBezTo>
                  <a:cubicBezTo>
                    <a:pt x="143" y="2"/>
                    <a:pt x="143" y="2"/>
                    <a:pt x="143" y="3"/>
                  </a:cubicBezTo>
                  <a:cubicBezTo>
                    <a:pt x="143" y="76"/>
                    <a:pt x="145" y="150"/>
                    <a:pt x="148" y="224"/>
                  </a:cubicBezTo>
                  <a:cubicBezTo>
                    <a:pt x="140" y="223"/>
                    <a:pt x="132" y="223"/>
                    <a:pt x="124" y="223"/>
                  </a:cubicBezTo>
                  <a:cubicBezTo>
                    <a:pt x="116" y="222"/>
                    <a:pt x="109" y="221"/>
                    <a:pt x="102" y="223"/>
                  </a:cubicBezTo>
                  <a:cubicBezTo>
                    <a:pt x="101" y="201"/>
                    <a:pt x="100" y="178"/>
                    <a:pt x="97" y="156"/>
                  </a:cubicBezTo>
                  <a:cubicBezTo>
                    <a:pt x="97" y="155"/>
                    <a:pt x="95" y="154"/>
                    <a:pt x="95" y="156"/>
                  </a:cubicBezTo>
                  <a:cubicBezTo>
                    <a:pt x="95" y="156"/>
                    <a:pt x="95" y="156"/>
                    <a:pt x="95" y="156"/>
                  </a:cubicBezTo>
                  <a:cubicBezTo>
                    <a:pt x="81" y="156"/>
                    <a:pt x="68" y="156"/>
                    <a:pt x="54" y="156"/>
                  </a:cubicBezTo>
                  <a:cubicBezTo>
                    <a:pt x="53" y="147"/>
                    <a:pt x="53" y="137"/>
                    <a:pt x="52" y="128"/>
                  </a:cubicBezTo>
                  <a:cubicBezTo>
                    <a:pt x="51" y="121"/>
                    <a:pt x="51" y="114"/>
                    <a:pt x="48" y="108"/>
                  </a:cubicBezTo>
                  <a:cubicBezTo>
                    <a:pt x="48" y="108"/>
                    <a:pt x="47" y="108"/>
                    <a:pt x="47" y="108"/>
                  </a:cubicBezTo>
                  <a:cubicBezTo>
                    <a:pt x="45" y="115"/>
                    <a:pt x="47" y="123"/>
                    <a:pt x="47" y="130"/>
                  </a:cubicBezTo>
                  <a:cubicBezTo>
                    <a:pt x="48" y="139"/>
                    <a:pt x="49" y="147"/>
                    <a:pt x="50" y="156"/>
                  </a:cubicBezTo>
                  <a:cubicBezTo>
                    <a:pt x="44" y="156"/>
                    <a:pt x="39" y="155"/>
                    <a:pt x="34" y="155"/>
                  </a:cubicBezTo>
                  <a:cubicBezTo>
                    <a:pt x="25" y="155"/>
                    <a:pt x="9" y="152"/>
                    <a:pt x="3" y="159"/>
                  </a:cubicBezTo>
                  <a:cubicBezTo>
                    <a:pt x="3" y="160"/>
                    <a:pt x="2" y="160"/>
                    <a:pt x="2" y="160"/>
                  </a:cubicBezTo>
                  <a:cubicBezTo>
                    <a:pt x="1" y="159"/>
                    <a:pt x="0" y="160"/>
                    <a:pt x="0" y="161"/>
                  </a:cubicBezTo>
                  <a:cubicBezTo>
                    <a:pt x="2" y="195"/>
                    <a:pt x="4" y="228"/>
                    <a:pt x="4" y="262"/>
                  </a:cubicBezTo>
                  <a:cubicBezTo>
                    <a:pt x="5" y="295"/>
                    <a:pt x="0" y="329"/>
                    <a:pt x="3" y="362"/>
                  </a:cubicBezTo>
                  <a:cubicBezTo>
                    <a:pt x="4" y="364"/>
                    <a:pt x="8" y="364"/>
                    <a:pt x="7" y="362"/>
                  </a:cubicBezTo>
                  <a:cubicBezTo>
                    <a:pt x="4" y="329"/>
                    <a:pt x="9" y="295"/>
                    <a:pt x="8" y="262"/>
                  </a:cubicBezTo>
                  <a:cubicBezTo>
                    <a:pt x="8" y="228"/>
                    <a:pt x="7" y="195"/>
                    <a:pt x="3" y="161"/>
                  </a:cubicBezTo>
                  <a:cubicBezTo>
                    <a:pt x="3" y="161"/>
                    <a:pt x="3" y="161"/>
                    <a:pt x="3" y="161"/>
                  </a:cubicBezTo>
                  <a:cubicBezTo>
                    <a:pt x="4" y="161"/>
                    <a:pt x="4" y="161"/>
                    <a:pt x="5" y="161"/>
                  </a:cubicBezTo>
                  <a:cubicBezTo>
                    <a:pt x="12" y="155"/>
                    <a:pt x="40" y="160"/>
                    <a:pt x="48" y="160"/>
                  </a:cubicBezTo>
                  <a:cubicBezTo>
                    <a:pt x="64" y="161"/>
                    <a:pt x="79" y="160"/>
                    <a:pt x="95" y="161"/>
                  </a:cubicBezTo>
                  <a:cubicBezTo>
                    <a:pt x="95" y="194"/>
                    <a:pt x="97" y="227"/>
                    <a:pt x="99" y="261"/>
                  </a:cubicBezTo>
                  <a:cubicBezTo>
                    <a:pt x="101" y="296"/>
                    <a:pt x="101" y="331"/>
                    <a:pt x="104" y="365"/>
                  </a:cubicBezTo>
                  <a:cubicBezTo>
                    <a:pt x="105" y="368"/>
                    <a:pt x="108" y="368"/>
                    <a:pt x="108" y="365"/>
                  </a:cubicBezTo>
                  <a:cubicBezTo>
                    <a:pt x="108" y="331"/>
                    <a:pt x="105" y="296"/>
                    <a:pt x="103" y="261"/>
                  </a:cubicBezTo>
                  <a:cubicBezTo>
                    <a:pt x="103" y="249"/>
                    <a:pt x="102" y="237"/>
                    <a:pt x="102" y="225"/>
                  </a:cubicBezTo>
                  <a:cubicBezTo>
                    <a:pt x="109" y="227"/>
                    <a:pt x="117" y="227"/>
                    <a:pt x="124" y="227"/>
                  </a:cubicBezTo>
                  <a:cubicBezTo>
                    <a:pt x="132" y="228"/>
                    <a:pt x="140" y="228"/>
                    <a:pt x="148" y="228"/>
                  </a:cubicBezTo>
                  <a:cubicBezTo>
                    <a:pt x="150" y="274"/>
                    <a:pt x="152" y="319"/>
                    <a:pt x="154" y="364"/>
                  </a:cubicBezTo>
                  <a:cubicBezTo>
                    <a:pt x="154" y="366"/>
                    <a:pt x="158" y="366"/>
                    <a:pt x="158" y="364"/>
                  </a:cubicBezTo>
                  <a:cubicBezTo>
                    <a:pt x="156" y="244"/>
                    <a:pt x="154" y="123"/>
                    <a:pt x="145" y="4"/>
                  </a:cubicBezTo>
                  <a:cubicBezTo>
                    <a:pt x="182" y="13"/>
                    <a:pt x="224" y="11"/>
                    <a:pt x="262" y="9"/>
                  </a:cubicBezTo>
                  <a:cubicBezTo>
                    <a:pt x="251" y="65"/>
                    <a:pt x="257" y="125"/>
                    <a:pt x="258" y="182"/>
                  </a:cubicBezTo>
                  <a:cubicBezTo>
                    <a:pt x="258" y="197"/>
                    <a:pt x="259" y="212"/>
                    <a:pt x="259" y="228"/>
                  </a:cubicBezTo>
                  <a:cubicBezTo>
                    <a:pt x="257" y="228"/>
                    <a:pt x="257" y="230"/>
                    <a:pt x="259" y="230"/>
                  </a:cubicBezTo>
                  <a:cubicBezTo>
                    <a:pt x="260" y="276"/>
                    <a:pt x="260" y="321"/>
                    <a:pt x="261" y="367"/>
                  </a:cubicBezTo>
                  <a:cubicBezTo>
                    <a:pt x="261" y="369"/>
                    <a:pt x="266" y="369"/>
                    <a:pt x="265" y="367"/>
                  </a:cubicBezTo>
                  <a:cubicBezTo>
                    <a:pt x="265" y="321"/>
                    <a:pt x="264" y="276"/>
                    <a:pt x="263" y="230"/>
                  </a:cubicBezTo>
                  <a:cubicBezTo>
                    <a:pt x="292" y="230"/>
                    <a:pt x="321" y="229"/>
                    <a:pt x="350" y="227"/>
                  </a:cubicBezTo>
                  <a:cubicBezTo>
                    <a:pt x="353" y="227"/>
                    <a:pt x="353" y="223"/>
                    <a:pt x="350" y="2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7143" y="2401"/>
              <a:ext cx="31" cy="333"/>
            </a:xfrm>
            <a:custGeom>
              <a:avLst/>
              <a:gdLst>
                <a:gd name="T0" fmla="*/ 8 w 13"/>
                <a:gd name="T1" fmla="*/ 2 h 140"/>
                <a:gd name="T2" fmla="*/ 6 w 13"/>
                <a:gd name="T3" fmla="*/ 2 h 140"/>
                <a:gd name="T4" fmla="*/ 5 w 13"/>
                <a:gd name="T5" fmla="*/ 138 h 140"/>
                <a:gd name="T6" fmla="*/ 9 w 13"/>
                <a:gd name="T7" fmla="*/ 138 h 140"/>
                <a:gd name="T8" fmla="*/ 8 w 13"/>
                <a:gd name="T9" fmla="*/ 2 h 140"/>
              </a:gdLst>
              <a:ahLst/>
              <a:cxnLst>
                <a:cxn ang="0">
                  <a:pos x="T0" y="T1"/>
                </a:cxn>
                <a:cxn ang="0">
                  <a:pos x="T2" y="T3"/>
                </a:cxn>
                <a:cxn ang="0">
                  <a:pos x="T4" y="T5"/>
                </a:cxn>
                <a:cxn ang="0">
                  <a:pos x="T6" y="T7"/>
                </a:cxn>
                <a:cxn ang="0">
                  <a:pos x="T8" y="T9"/>
                </a:cxn>
              </a:cxnLst>
              <a:rect l="0" t="0" r="r" b="b"/>
              <a:pathLst>
                <a:path w="13" h="140">
                  <a:moveTo>
                    <a:pt x="8" y="2"/>
                  </a:moveTo>
                  <a:cubicBezTo>
                    <a:pt x="8" y="0"/>
                    <a:pt x="6" y="0"/>
                    <a:pt x="6" y="2"/>
                  </a:cubicBezTo>
                  <a:cubicBezTo>
                    <a:pt x="0" y="46"/>
                    <a:pt x="4" y="93"/>
                    <a:pt x="5" y="138"/>
                  </a:cubicBezTo>
                  <a:cubicBezTo>
                    <a:pt x="5" y="140"/>
                    <a:pt x="9" y="140"/>
                    <a:pt x="9" y="138"/>
                  </a:cubicBezTo>
                  <a:cubicBezTo>
                    <a:pt x="9" y="93"/>
                    <a:pt x="13" y="46"/>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2"/>
            <p:cNvSpPr/>
            <p:nvPr/>
          </p:nvSpPr>
          <p:spPr bwMode="auto">
            <a:xfrm>
              <a:off x="6973" y="2442"/>
              <a:ext cx="147" cy="16"/>
            </a:xfrm>
            <a:custGeom>
              <a:avLst/>
              <a:gdLst>
                <a:gd name="T0" fmla="*/ 60 w 62"/>
                <a:gd name="T1" fmla="*/ 2 h 7"/>
                <a:gd name="T2" fmla="*/ 1 w 62"/>
                <a:gd name="T3" fmla="*/ 5 h 7"/>
                <a:gd name="T4" fmla="*/ 1 w 62"/>
                <a:gd name="T5" fmla="*/ 7 h 7"/>
                <a:gd name="T6" fmla="*/ 60 w 62"/>
                <a:gd name="T7" fmla="*/ 5 h 7"/>
                <a:gd name="T8" fmla="*/ 60 w 62"/>
                <a:gd name="T9" fmla="*/ 2 h 7"/>
              </a:gdLst>
              <a:ahLst/>
              <a:cxnLst>
                <a:cxn ang="0">
                  <a:pos x="T0" y="T1"/>
                </a:cxn>
                <a:cxn ang="0">
                  <a:pos x="T2" y="T3"/>
                </a:cxn>
                <a:cxn ang="0">
                  <a:pos x="T4" y="T5"/>
                </a:cxn>
                <a:cxn ang="0">
                  <a:pos x="T6" y="T7"/>
                </a:cxn>
                <a:cxn ang="0">
                  <a:pos x="T8" y="T9"/>
                </a:cxn>
              </a:cxnLst>
              <a:rect l="0" t="0" r="r" b="b"/>
              <a:pathLst>
                <a:path w="62" h="7">
                  <a:moveTo>
                    <a:pt x="60" y="2"/>
                  </a:moveTo>
                  <a:cubicBezTo>
                    <a:pt x="41" y="0"/>
                    <a:pt x="20" y="2"/>
                    <a:pt x="1" y="5"/>
                  </a:cubicBezTo>
                  <a:cubicBezTo>
                    <a:pt x="0" y="5"/>
                    <a:pt x="0" y="7"/>
                    <a:pt x="1" y="7"/>
                  </a:cubicBezTo>
                  <a:cubicBezTo>
                    <a:pt x="21" y="5"/>
                    <a:pt x="40" y="5"/>
                    <a:pt x="60" y="5"/>
                  </a:cubicBezTo>
                  <a:cubicBezTo>
                    <a:pt x="62" y="5"/>
                    <a:pt x="62" y="2"/>
                    <a:pt x="6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3"/>
            <p:cNvSpPr/>
            <p:nvPr/>
          </p:nvSpPr>
          <p:spPr bwMode="auto">
            <a:xfrm>
              <a:off x="6961" y="2470"/>
              <a:ext cx="166" cy="22"/>
            </a:xfrm>
            <a:custGeom>
              <a:avLst/>
              <a:gdLst>
                <a:gd name="T0" fmla="*/ 68 w 70"/>
                <a:gd name="T1" fmla="*/ 0 h 9"/>
                <a:gd name="T2" fmla="*/ 1 w 70"/>
                <a:gd name="T3" fmla="*/ 7 h 9"/>
                <a:gd name="T4" fmla="*/ 1 w 70"/>
                <a:gd name="T5" fmla="*/ 8 h 9"/>
                <a:gd name="T6" fmla="*/ 68 w 70"/>
                <a:gd name="T7" fmla="*/ 3 h 9"/>
                <a:gd name="T8" fmla="*/ 68 w 70"/>
                <a:gd name="T9" fmla="*/ 0 h 9"/>
              </a:gdLst>
              <a:ahLst/>
              <a:cxnLst>
                <a:cxn ang="0">
                  <a:pos x="T0" y="T1"/>
                </a:cxn>
                <a:cxn ang="0">
                  <a:pos x="T2" y="T3"/>
                </a:cxn>
                <a:cxn ang="0">
                  <a:pos x="T4" y="T5"/>
                </a:cxn>
                <a:cxn ang="0">
                  <a:pos x="T6" y="T7"/>
                </a:cxn>
                <a:cxn ang="0">
                  <a:pos x="T8" y="T9"/>
                </a:cxn>
              </a:cxnLst>
              <a:rect l="0" t="0" r="r" b="b"/>
              <a:pathLst>
                <a:path w="70" h="9">
                  <a:moveTo>
                    <a:pt x="68" y="0"/>
                  </a:moveTo>
                  <a:cubicBezTo>
                    <a:pt x="45" y="0"/>
                    <a:pt x="23" y="3"/>
                    <a:pt x="1" y="7"/>
                  </a:cubicBezTo>
                  <a:cubicBezTo>
                    <a:pt x="0" y="7"/>
                    <a:pt x="0" y="9"/>
                    <a:pt x="1" y="8"/>
                  </a:cubicBezTo>
                  <a:cubicBezTo>
                    <a:pt x="23" y="6"/>
                    <a:pt x="45" y="5"/>
                    <a:pt x="68" y="3"/>
                  </a:cubicBezTo>
                  <a:cubicBezTo>
                    <a:pt x="70" y="3"/>
                    <a:pt x="70"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4"/>
            <p:cNvSpPr/>
            <p:nvPr/>
          </p:nvSpPr>
          <p:spPr bwMode="auto">
            <a:xfrm>
              <a:off x="6978" y="2489"/>
              <a:ext cx="142" cy="22"/>
            </a:xfrm>
            <a:custGeom>
              <a:avLst/>
              <a:gdLst>
                <a:gd name="T0" fmla="*/ 58 w 60"/>
                <a:gd name="T1" fmla="*/ 0 h 9"/>
                <a:gd name="T2" fmla="*/ 1 w 60"/>
                <a:gd name="T3" fmla="*/ 8 h 9"/>
                <a:gd name="T4" fmla="*/ 1 w 60"/>
                <a:gd name="T5" fmla="*/ 9 h 9"/>
                <a:gd name="T6" fmla="*/ 58 w 60"/>
                <a:gd name="T7" fmla="*/ 3 h 9"/>
                <a:gd name="T8" fmla="*/ 58 w 60"/>
                <a:gd name="T9" fmla="*/ 0 h 9"/>
              </a:gdLst>
              <a:ahLst/>
              <a:cxnLst>
                <a:cxn ang="0">
                  <a:pos x="T0" y="T1"/>
                </a:cxn>
                <a:cxn ang="0">
                  <a:pos x="T2" y="T3"/>
                </a:cxn>
                <a:cxn ang="0">
                  <a:pos x="T4" y="T5"/>
                </a:cxn>
                <a:cxn ang="0">
                  <a:pos x="T6" y="T7"/>
                </a:cxn>
                <a:cxn ang="0">
                  <a:pos x="T8" y="T9"/>
                </a:cxn>
              </a:cxnLst>
              <a:rect l="0" t="0" r="r" b="b"/>
              <a:pathLst>
                <a:path w="60" h="9">
                  <a:moveTo>
                    <a:pt x="58" y="0"/>
                  </a:moveTo>
                  <a:cubicBezTo>
                    <a:pt x="39" y="1"/>
                    <a:pt x="20" y="5"/>
                    <a:pt x="1" y="8"/>
                  </a:cubicBezTo>
                  <a:cubicBezTo>
                    <a:pt x="0" y="8"/>
                    <a:pt x="0" y="9"/>
                    <a:pt x="1" y="9"/>
                  </a:cubicBezTo>
                  <a:cubicBezTo>
                    <a:pt x="20" y="8"/>
                    <a:pt x="40" y="7"/>
                    <a:pt x="58" y="3"/>
                  </a:cubicBezTo>
                  <a:cubicBezTo>
                    <a:pt x="60" y="2"/>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p:nvSpPr>
          <p:spPr bwMode="auto">
            <a:xfrm>
              <a:off x="6975" y="2520"/>
              <a:ext cx="145" cy="19"/>
            </a:xfrm>
            <a:custGeom>
              <a:avLst/>
              <a:gdLst>
                <a:gd name="T0" fmla="*/ 59 w 61"/>
                <a:gd name="T1" fmla="*/ 1 h 8"/>
                <a:gd name="T2" fmla="*/ 2 w 61"/>
                <a:gd name="T3" fmla="*/ 0 h 8"/>
                <a:gd name="T4" fmla="*/ 1 w 61"/>
                <a:gd name="T5" fmla="*/ 2 h 8"/>
                <a:gd name="T6" fmla="*/ 59 w 61"/>
                <a:gd name="T7" fmla="*/ 4 h 8"/>
                <a:gd name="T8" fmla="*/ 59 w 61"/>
                <a:gd name="T9" fmla="*/ 1 h 8"/>
              </a:gdLst>
              <a:ahLst/>
              <a:cxnLst>
                <a:cxn ang="0">
                  <a:pos x="T0" y="T1"/>
                </a:cxn>
                <a:cxn ang="0">
                  <a:pos x="T2" y="T3"/>
                </a:cxn>
                <a:cxn ang="0">
                  <a:pos x="T4" y="T5"/>
                </a:cxn>
                <a:cxn ang="0">
                  <a:pos x="T6" y="T7"/>
                </a:cxn>
                <a:cxn ang="0">
                  <a:pos x="T8" y="T9"/>
                </a:cxn>
              </a:cxnLst>
              <a:rect l="0" t="0" r="r" b="b"/>
              <a:pathLst>
                <a:path w="61" h="8">
                  <a:moveTo>
                    <a:pt x="59" y="1"/>
                  </a:moveTo>
                  <a:cubicBezTo>
                    <a:pt x="40" y="1"/>
                    <a:pt x="20" y="6"/>
                    <a:pt x="2" y="0"/>
                  </a:cubicBezTo>
                  <a:cubicBezTo>
                    <a:pt x="1" y="0"/>
                    <a:pt x="0" y="2"/>
                    <a:pt x="1" y="2"/>
                  </a:cubicBezTo>
                  <a:cubicBezTo>
                    <a:pt x="19" y="8"/>
                    <a:pt x="41" y="6"/>
                    <a:pt x="59" y="4"/>
                  </a:cubicBezTo>
                  <a:cubicBezTo>
                    <a:pt x="61" y="4"/>
                    <a:pt x="61" y="1"/>
                    <a:pt x="5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6"/>
            <p:cNvSpPr/>
            <p:nvPr/>
          </p:nvSpPr>
          <p:spPr bwMode="auto">
            <a:xfrm>
              <a:off x="6985" y="2556"/>
              <a:ext cx="137" cy="17"/>
            </a:xfrm>
            <a:custGeom>
              <a:avLst/>
              <a:gdLst>
                <a:gd name="T0" fmla="*/ 56 w 58"/>
                <a:gd name="T1" fmla="*/ 2 h 7"/>
                <a:gd name="T2" fmla="*/ 1 w 58"/>
                <a:gd name="T3" fmla="*/ 5 h 7"/>
                <a:gd name="T4" fmla="*/ 2 w 58"/>
                <a:gd name="T5" fmla="*/ 7 h 7"/>
                <a:gd name="T6" fmla="*/ 56 w 58"/>
                <a:gd name="T7" fmla="*/ 4 h 7"/>
                <a:gd name="T8" fmla="*/ 56 w 58"/>
                <a:gd name="T9" fmla="*/ 2 h 7"/>
              </a:gdLst>
              <a:ahLst/>
              <a:cxnLst>
                <a:cxn ang="0">
                  <a:pos x="T0" y="T1"/>
                </a:cxn>
                <a:cxn ang="0">
                  <a:pos x="T2" y="T3"/>
                </a:cxn>
                <a:cxn ang="0">
                  <a:pos x="T4" y="T5"/>
                </a:cxn>
                <a:cxn ang="0">
                  <a:pos x="T6" y="T7"/>
                </a:cxn>
                <a:cxn ang="0">
                  <a:pos x="T8" y="T9"/>
                </a:cxn>
              </a:cxnLst>
              <a:rect l="0" t="0" r="r" b="b"/>
              <a:pathLst>
                <a:path w="58" h="7">
                  <a:moveTo>
                    <a:pt x="56" y="2"/>
                  </a:moveTo>
                  <a:cubicBezTo>
                    <a:pt x="38" y="0"/>
                    <a:pt x="19" y="2"/>
                    <a:pt x="1" y="5"/>
                  </a:cubicBezTo>
                  <a:cubicBezTo>
                    <a:pt x="0" y="5"/>
                    <a:pt x="0" y="7"/>
                    <a:pt x="2" y="7"/>
                  </a:cubicBezTo>
                  <a:cubicBezTo>
                    <a:pt x="20" y="5"/>
                    <a:pt x="38" y="6"/>
                    <a:pt x="56" y="4"/>
                  </a:cubicBezTo>
                  <a:cubicBezTo>
                    <a:pt x="58" y="4"/>
                    <a:pt x="58" y="2"/>
                    <a:pt x="5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7"/>
            <p:cNvSpPr/>
            <p:nvPr/>
          </p:nvSpPr>
          <p:spPr bwMode="auto">
            <a:xfrm>
              <a:off x="6973" y="2592"/>
              <a:ext cx="149" cy="16"/>
            </a:xfrm>
            <a:custGeom>
              <a:avLst/>
              <a:gdLst>
                <a:gd name="T0" fmla="*/ 61 w 63"/>
                <a:gd name="T1" fmla="*/ 0 h 7"/>
                <a:gd name="T2" fmla="*/ 1 w 63"/>
                <a:gd name="T3" fmla="*/ 5 h 7"/>
                <a:gd name="T4" fmla="*/ 1 w 63"/>
                <a:gd name="T5" fmla="*/ 7 h 7"/>
                <a:gd name="T6" fmla="*/ 61 w 63"/>
                <a:gd name="T7" fmla="*/ 3 h 7"/>
                <a:gd name="T8" fmla="*/ 61 w 63"/>
                <a:gd name="T9" fmla="*/ 0 h 7"/>
              </a:gdLst>
              <a:ahLst/>
              <a:cxnLst>
                <a:cxn ang="0">
                  <a:pos x="T0" y="T1"/>
                </a:cxn>
                <a:cxn ang="0">
                  <a:pos x="T2" y="T3"/>
                </a:cxn>
                <a:cxn ang="0">
                  <a:pos x="T4" y="T5"/>
                </a:cxn>
                <a:cxn ang="0">
                  <a:pos x="T6" y="T7"/>
                </a:cxn>
                <a:cxn ang="0">
                  <a:pos x="T8" y="T9"/>
                </a:cxn>
              </a:cxnLst>
              <a:rect l="0" t="0" r="r" b="b"/>
              <a:pathLst>
                <a:path w="63" h="7">
                  <a:moveTo>
                    <a:pt x="61" y="0"/>
                  </a:moveTo>
                  <a:cubicBezTo>
                    <a:pt x="41" y="0"/>
                    <a:pt x="21" y="2"/>
                    <a:pt x="1" y="5"/>
                  </a:cubicBezTo>
                  <a:cubicBezTo>
                    <a:pt x="0" y="5"/>
                    <a:pt x="0" y="7"/>
                    <a:pt x="1" y="7"/>
                  </a:cubicBezTo>
                  <a:cubicBezTo>
                    <a:pt x="21" y="5"/>
                    <a:pt x="41" y="5"/>
                    <a:pt x="61" y="3"/>
                  </a:cubicBezTo>
                  <a:cubicBezTo>
                    <a:pt x="63" y="3"/>
                    <a:pt x="63"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8"/>
            <p:cNvSpPr/>
            <p:nvPr/>
          </p:nvSpPr>
          <p:spPr bwMode="auto">
            <a:xfrm>
              <a:off x="6980" y="2634"/>
              <a:ext cx="144" cy="15"/>
            </a:xfrm>
            <a:custGeom>
              <a:avLst/>
              <a:gdLst>
                <a:gd name="T0" fmla="*/ 60 w 61"/>
                <a:gd name="T1" fmla="*/ 1 h 6"/>
                <a:gd name="T2" fmla="*/ 1 w 61"/>
                <a:gd name="T3" fmla="*/ 1 h 6"/>
                <a:gd name="T4" fmla="*/ 1 w 61"/>
                <a:gd name="T5" fmla="*/ 2 h 6"/>
                <a:gd name="T6" fmla="*/ 60 w 61"/>
                <a:gd name="T7" fmla="*/ 3 h 6"/>
                <a:gd name="T8" fmla="*/ 60 w 61"/>
                <a:gd name="T9" fmla="*/ 1 h 6"/>
              </a:gdLst>
              <a:ahLst/>
              <a:cxnLst>
                <a:cxn ang="0">
                  <a:pos x="T0" y="T1"/>
                </a:cxn>
                <a:cxn ang="0">
                  <a:pos x="T2" y="T3"/>
                </a:cxn>
                <a:cxn ang="0">
                  <a:pos x="T4" y="T5"/>
                </a:cxn>
                <a:cxn ang="0">
                  <a:pos x="T6" y="T7"/>
                </a:cxn>
                <a:cxn ang="0">
                  <a:pos x="T8" y="T9"/>
                </a:cxn>
              </a:cxnLst>
              <a:rect l="0" t="0" r="r" b="b"/>
              <a:pathLst>
                <a:path w="61" h="6">
                  <a:moveTo>
                    <a:pt x="60" y="1"/>
                  </a:moveTo>
                  <a:cubicBezTo>
                    <a:pt x="40" y="1"/>
                    <a:pt x="21" y="2"/>
                    <a:pt x="1" y="1"/>
                  </a:cubicBezTo>
                  <a:cubicBezTo>
                    <a:pt x="0" y="0"/>
                    <a:pt x="0" y="2"/>
                    <a:pt x="1" y="2"/>
                  </a:cubicBezTo>
                  <a:cubicBezTo>
                    <a:pt x="20" y="5"/>
                    <a:pt x="41" y="6"/>
                    <a:pt x="60" y="3"/>
                  </a:cubicBezTo>
                  <a:cubicBezTo>
                    <a:pt x="61" y="3"/>
                    <a:pt x="61" y="1"/>
                    <a:pt x="6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9"/>
            <p:cNvSpPr/>
            <p:nvPr/>
          </p:nvSpPr>
          <p:spPr bwMode="auto">
            <a:xfrm>
              <a:off x="6987" y="2670"/>
              <a:ext cx="140" cy="10"/>
            </a:xfrm>
            <a:custGeom>
              <a:avLst/>
              <a:gdLst>
                <a:gd name="T0" fmla="*/ 57 w 59"/>
                <a:gd name="T1" fmla="*/ 1 h 4"/>
                <a:gd name="T2" fmla="*/ 1 w 59"/>
                <a:gd name="T3" fmla="*/ 2 h 4"/>
                <a:gd name="T4" fmla="*/ 1 w 59"/>
                <a:gd name="T5" fmla="*/ 4 h 4"/>
                <a:gd name="T6" fmla="*/ 57 w 59"/>
                <a:gd name="T7" fmla="*/ 4 h 4"/>
                <a:gd name="T8" fmla="*/ 57 w 59"/>
                <a:gd name="T9" fmla="*/ 1 h 4"/>
              </a:gdLst>
              <a:ahLst/>
              <a:cxnLst>
                <a:cxn ang="0">
                  <a:pos x="T0" y="T1"/>
                </a:cxn>
                <a:cxn ang="0">
                  <a:pos x="T2" y="T3"/>
                </a:cxn>
                <a:cxn ang="0">
                  <a:pos x="T4" y="T5"/>
                </a:cxn>
                <a:cxn ang="0">
                  <a:pos x="T6" y="T7"/>
                </a:cxn>
                <a:cxn ang="0">
                  <a:pos x="T8" y="T9"/>
                </a:cxn>
              </a:cxnLst>
              <a:rect l="0" t="0" r="r" b="b"/>
              <a:pathLst>
                <a:path w="59" h="4">
                  <a:moveTo>
                    <a:pt x="57" y="1"/>
                  </a:moveTo>
                  <a:cubicBezTo>
                    <a:pt x="38" y="0"/>
                    <a:pt x="19" y="0"/>
                    <a:pt x="1" y="2"/>
                  </a:cubicBezTo>
                  <a:cubicBezTo>
                    <a:pt x="0" y="2"/>
                    <a:pt x="0" y="4"/>
                    <a:pt x="1" y="4"/>
                  </a:cubicBezTo>
                  <a:cubicBezTo>
                    <a:pt x="19" y="3"/>
                    <a:pt x="38" y="3"/>
                    <a:pt x="57" y="4"/>
                  </a:cubicBezTo>
                  <a:cubicBezTo>
                    <a:pt x="59" y="4"/>
                    <a:pt x="59" y="1"/>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0"/>
            <p:cNvSpPr/>
            <p:nvPr/>
          </p:nvSpPr>
          <p:spPr bwMode="auto">
            <a:xfrm>
              <a:off x="6980" y="2689"/>
              <a:ext cx="151" cy="17"/>
            </a:xfrm>
            <a:custGeom>
              <a:avLst/>
              <a:gdLst>
                <a:gd name="T0" fmla="*/ 62 w 64"/>
                <a:gd name="T1" fmla="*/ 0 h 7"/>
                <a:gd name="T2" fmla="*/ 1 w 64"/>
                <a:gd name="T3" fmla="*/ 3 h 7"/>
                <a:gd name="T4" fmla="*/ 1 w 64"/>
                <a:gd name="T5" fmla="*/ 5 h 7"/>
                <a:gd name="T6" fmla="*/ 63 w 64"/>
                <a:gd name="T7" fmla="*/ 3 h 7"/>
                <a:gd name="T8" fmla="*/ 62 w 64"/>
                <a:gd name="T9" fmla="*/ 0 h 7"/>
              </a:gdLst>
              <a:ahLst/>
              <a:cxnLst>
                <a:cxn ang="0">
                  <a:pos x="T0" y="T1"/>
                </a:cxn>
                <a:cxn ang="0">
                  <a:pos x="T2" y="T3"/>
                </a:cxn>
                <a:cxn ang="0">
                  <a:pos x="T4" y="T5"/>
                </a:cxn>
                <a:cxn ang="0">
                  <a:pos x="T6" y="T7"/>
                </a:cxn>
                <a:cxn ang="0">
                  <a:pos x="T8" y="T9"/>
                </a:cxn>
              </a:cxnLst>
              <a:rect l="0" t="0" r="r" b="b"/>
              <a:pathLst>
                <a:path w="64" h="7">
                  <a:moveTo>
                    <a:pt x="62" y="0"/>
                  </a:moveTo>
                  <a:cubicBezTo>
                    <a:pt x="42" y="2"/>
                    <a:pt x="22" y="4"/>
                    <a:pt x="1" y="3"/>
                  </a:cubicBezTo>
                  <a:cubicBezTo>
                    <a:pt x="0" y="3"/>
                    <a:pt x="0" y="5"/>
                    <a:pt x="1" y="5"/>
                  </a:cubicBezTo>
                  <a:cubicBezTo>
                    <a:pt x="21" y="7"/>
                    <a:pt x="42" y="7"/>
                    <a:pt x="63" y="3"/>
                  </a:cubicBezTo>
                  <a:cubicBezTo>
                    <a:pt x="64" y="3"/>
                    <a:pt x="64"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1"/>
            <p:cNvSpPr/>
            <p:nvPr/>
          </p:nvSpPr>
          <p:spPr bwMode="auto">
            <a:xfrm>
              <a:off x="6701" y="1916"/>
              <a:ext cx="31" cy="790"/>
            </a:xfrm>
            <a:custGeom>
              <a:avLst/>
              <a:gdLst>
                <a:gd name="T0" fmla="*/ 10 w 13"/>
                <a:gd name="T1" fmla="*/ 166 h 332"/>
                <a:gd name="T2" fmla="*/ 3 w 13"/>
                <a:gd name="T3" fmla="*/ 2 h 332"/>
                <a:gd name="T4" fmla="*/ 0 w 13"/>
                <a:gd name="T5" fmla="*/ 2 h 332"/>
                <a:gd name="T6" fmla="*/ 8 w 13"/>
                <a:gd name="T7" fmla="*/ 166 h 332"/>
                <a:gd name="T8" fmla="*/ 7 w 13"/>
                <a:gd name="T9" fmla="*/ 331 h 332"/>
                <a:gd name="T10" fmla="*/ 9 w 13"/>
                <a:gd name="T11" fmla="*/ 331 h 332"/>
                <a:gd name="T12" fmla="*/ 10 w 13"/>
                <a:gd name="T13" fmla="*/ 166 h 332"/>
              </a:gdLst>
              <a:ahLst/>
              <a:cxnLst>
                <a:cxn ang="0">
                  <a:pos x="T0" y="T1"/>
                </a:cxn>
                <a:cxn ang="0">
                  <a:pos x="T2" y="T3"/>
                </a:cxn>
                <a:cxn ang="0">
                  <a:pos x="T4" y="T5"/>
                </a:cxn>
                <a:cxn ang="0">
                  <a:pos x="T6" y="T7"/>
                </a:cxn>
                <a:cxn ang="0">
                  <a:pos x="T8" y="T9"/>
                </a:cxn>
                <a:cxn ang="0">
                  <a:pos x="T10" y="T11"/>
                </a:cxn>
                <a:cxn ang="0">
                  <a:pos x="T12" y="T13"/>
                </a:cxn>
              </a:cxnLst>
              <a:rect l="0" t="0" r="r" b="b"/>
              <a:pathLst>
                <a:path w="13" h="332">
                  <a:moveTo>
                    <a:pt x="10" y="166"/>
                  </a:moveTo>
                  <a:cubicBezTo>
                    <a:pt x="9" y="111"/>
                    <a:pt x="8" y="56"/>
                    <a:pt x="3" y="2"/>
                  </a:cubicBezTo>
                  <a:cubicBezTo>
                    <a:pt x="2" y="0"/>
                    <a:pt x="0" y="0"/>
                    <a:pt x="0" y="2"/>
                  </a:cubicBezTo>
                  <a:cubicBezTo>
                    <a:pt x="3" y="56"/>
                    <a:pt x="6" y="111"/>
                    <a:pt x="8" y="166"/>
                  </a:cubicBezTo>
                  <a:cubicBezTo>
                    <a:pt x="9" y="221"/>
                    <a:pt x="7" y="276"/>
                    <a:pt x="7" y="331"/>
                  </a:cubicBezTo>
                  <a:cubicBezTo>
                    <a:pt x="7" y="332"/>
                    <a:pt x="9" y="332"/>
                    <a:pt x="9" y="331"/>
                  </a:cubicBezTo>
                  <a:cubicBezTo>
                    <a:pt x="13" y="276"/>
                    <a:pt x="11" y="221"/>
                    <a:pt x="10" y="1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2"/>
            <p:cNvSpPr/>
            <p:nvPr/>
          </p:nvSpPr>
          <p:spPr bwMode="auto">
            <a:xfrm>
              <a:off x="6734" y="1921"/>
              <a:ext cx="24" cy="809"/>
            </a:xfrm>
            <a:custGeom>
              <a:avLst/>
              <a:gdLst>
                <a:gd name="T0" fmla="*/ 1 w 10"/>
                <a:gd name="T1" fmla="*/ 1 h 340"/>
                <a:gd name="T2" fmla="*/ 0 w 10"/>
                <a:gd name="T3" fmla="*/ 1 h 340"/>
                <a:gd name="T4" fmla="*/ 7 w 10"/>
                <a:gd name="T5" fmla="*/ 338 h 340"/>
                <a:gd name="T6" fmla="*/ 10 w 10"/>
                <a:gd name="T7" fmla="*/ 338 h 340"/>
                <a:gd name="T8" fmla="*/ 1 w 10"/>
                <a:gd name="T9" fmla="*/ 1 h 340"/>
              </a:gdLst>
              <a:ahLst/>
              <a:cxnLst>
                <a:cxn ang="0">
                  <a:pos x="T0" y="T1"/>
                </a:cxn>
                <a:cxn ang="0">
                  <a:pos x="T2" y="T3"/>
                </a:cxn>
                <a:cxn ang="0">
                  <a:pos x="T4" y="T5"/>
                </a:cxn>
                <a:cxn ang="0">
                  <a:pos x="T6" y="T7"/>
                </a:cxn>
                <a:cxn ang="0">
                  <a:pos x="T8" y="T9"/>
                </a:cxn>
              </a:cxnLst>
              <a:rect l="0" t="0" r="r" b="b"/>
              <a:pathLst>
                <a:path w="10" h="340">
                  <a:moveTo>
                    <a:pt x="1" y="1"/>
                  </a:moveTo>
                  <a:cubicBezTo>
                    <a:pt x="1" y="0"/>
                    <a:pt x="0" y="0"/>
                    <a:pt x="0" y="1"/>
                  </a:cubicBezTo>
                  <a:cubicBezTo>
                    <a:pt x="0" y="113"/>
                    <a:pt x="4" y="226"/>
                    <a:pt x="7" y="338"/>
                  </a:cubicBezTo>
                  <a:cubicBezTo>
                    <a:pt x="7" y="340"/>
                    <a:pt x="10" y="340"/>
                    <a:pt x="10" y="338"/>
                  </a:cubicBezTo>
                  <a:cubicBezTo>
                    <a:pt x="8" y="226"/>
                    <a:pt x="7" y="113"/>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3"/>
            <p:cNvSpPr/>
            <p:nvPr/>
          </p:nvSpPr>
          <p:spPr bwMode="auto">
            <a:xfrm>
              <a:off x="6767" y="1914"/>
              <a:ext cx="36" cy="799"/>
            </a:xfrm>
            <a:custGeom>
              <a:avLst/>
              <a:gdLst>
                <a:gd name="T0" fmla="*/ 1 w 15"/>
                <a:gd name="T1" fmla="*/ 1 h 336"/>
                <a:gd name="T2" fmla="*/ 0 w 15"/>
                <a:gd name="T3" fmla="*/ 1 h 336"/>
                <a:gd name="T4" fmla="*/ 13 w 15"/>
                <a:gd name="T5" fmla="*/ 335 h 336"/>
                <a:gd name="T6" fmla="*/ 15 w 15"/>
                <a:gd name="T7" fmla="*/ 335 h 336"/>
                <a:gd name="T8" fmla="*/ 1 w 15"/>
                <a:gd name="T9" fmla="*/ 1 h 336"/>
              </a:gdLst>
              <a:ahLst/>
              <a:cxnLst>
                <a:cxn ang="0">
                  <a:pos x="T0" y="T1"/>
                </a:cxn>
                <a:cxn ang="0">
                  <a:pos x="T2" y="T3"/>
                </a:cxn>
                <a:cxn ang="0">
                  <a:pos x="T4" y="T5"/>
                </a:cxn>
                <a:cxn ang="0">
                  <a:pos x="T6" y="T7"/>
                </a:cxn>
                <a:cxn ang="0">
                  <a:pos x="T8" y="T9"/>
                </a:cxn>
              </a:cxnLst>
              <a:rect l="0" t="0" r="r" b="b"/>
              <a:pathLst>
                <a:path w="15" h="336">
                  <a:moveTo>
                    <a:pt x="1" y="1"/>
                  </a:moveTo>
                  <a:cubicBezTo>
                    <a:pt x="1" y="0"/>
                    <a:pt x="0" y="0"/>
                    <a:pt x="0" y="1"/>
                  </a:cubicBezTo>
                  <a:cubicBezTo>
                    <a:pt x="2" y="112"/>
                    <a:pt x="6" y="224"/>
                    <a:pt x="13" y="335"/>
                  </a:cubicBezTo>
                  <a:cubicBezTo>
                    <a:pt x="13" y="336"/>
                    <a:pt x="15" y="336"/>
                    <a:pt x="15" y="335"/>
                  </a:cubicBezTo>
                  <a:cubicBezTo>
                    <a:pt x="13" y="224"/>
                    <a:pt x="8" y="11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4"/>
            <p:cNvSpPr/>
            <p:nvPr/>
          </p:nvSpPr>
          <p:spPr bwMode="auto">
            <a:xfrm>
              <a:off x="6810" y="1923"/>
              <a:ext cx="35" cy="790"/>
            </a:xfrm>
            <a:custGeom>
              <a:avLst/>
              <a:gdLst>
                <a:gd name="T0" fmla="*/ 12 w 15"/>
                <a:gd name="T1" fmla="*/ 161 h 332"/>
                <a:gd name="T2" fmla="*/ 2 w 15"/>
                <a:gd name="T3" fmla="*/ 1 h 332"/>
                <a:gd name="T4" fmla="*/ 1 w 15"/>
                <a:gd name="T5" fmla="*/ 1 h 332"/>
                <a:gd name="T6" fmla="*/ 9 w 15"/>
                <a:gd name="T7" fmla="*/ 165 h 332"/>
                <a:gd name="T8" fmla="*/ 11 w 15"/>
                <a:gd name="T9" fmla="*/ 330 h 332"/>
                <a:gd name="T10" fmla="*/ 14 w 15"/>
                <a:gd name="T11" fmla="*/ 330 h 332"/>
                <a:gd name="T12" fmla="*/ 12 w 15"/>
                <a:gd name="T13" fmla="*/ 161 h 332"/>
              </a:gdLst>
              <a:ahLst/>
              <a:cxnLst>
                <a:cxn ang="0">
                  <a:pos x="T0" y="T1"/>
                </a:cxn>
                <a:cxn ang="0">
                  <a:pos x="T2" y="T3"/>
                </a:cxn>
                <a:cxn ang="0">
                  <a:pos x="T4" y="T5"/>
                </a:cxn>
                <a:cxn ang="0">
                  <a:pos x="T6" y="T7"/>
                </a:cxn>
                <a:cxn ang="0">
                  <a:pos x="T8" y="T9"/>
                </a:cxn>
                <a:cxn ang="0">
                  <a:pos x="T10" y="T11"/>
                </a:cxn>
                <a:cxn ang="0">
                  <a:pos x="T12" y="T13"/>
                </a:cxn>
              </a:cxnLst>
              <a:rect l="0" t="0" r="r" b="b"/>
              <a:pathLst>
                <a:path w="15" h="332">
                  <a:moveTo>
                    <a:pt x="12" y="161"/>
                  </a:moveTo>
                  <a:cubicBezTo>
                    <a:pt x="13" y="108"/>
                    <a:pt x="14" y="53"/>
                    <a:pt x="2" y="1"/>
                  </a:cubicBezTo>
                  <a:cubicBezTo>
                    <a:pt x="1" y="0"/>
                    <a:pt x="0" y="1"/>
                    <a:pt x="1" y="1"/>
                  </a:cubicBezTo>
                  <a:cubicBezTo>
                    <a:pt x="7" y="56"/>
                    <a:pt x="10" y="110"/>
                    <a:pt x="9" y="165"/>
                  </a:cubicBezTo>
                  <a:cubicBezTo>
                    <a:pt x="8" y="220"/>
                    <a:pt x="6" y="275"/>
                    <a:pt x="11" y="330"/>
                  </a:cubicBezTo>
                  <a:cubicBezTo>
                    <a:pt x="12" y="332"/>
                    <a:pt x="15" y="332"/>
                    <a:pt x="14" y="330"/>
                  </a:cubicBezTo>
                  <a:cubicBezTo>
                    <a:pt x="9" y="274"/>
                    <a:pt x="11" y="217"/>
                    <a:pt x="12"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5"/>
            <p:cNvSpPr/>
            <p:nvPr/>
          </p:nvSpPr>
          <p:spPr bwMode="auto">
            <a:xfrm>
              <a:off x="6857" y="1928"/>
              <a:ext cx="24" cy="806"/>
            </a:xfrm>
            <a:custGeom>
              <a:avLst/>
              <a:gdLst>
                <a:gd name="T0" fmla="*/ 2 w 10"/>
                <a:gd name="T1" fmla="*/ 1 h 339"/>
                <a:gd name="T2" fmla="*/ 0 w 10"/>
                <a:gd name="T3" fmla="*/ 1 h 339"/>
                <a:gd name="T4" fmla="*/ 7 w 10"/>
                <a:gd name="T5" fmla="*/ 337 h 339"/>
                <a:gd name="T6" fmla="*/ 9 w 10"/>
                <a:gd name="T7" fmla="*/ 337 h 339"/>
                <a:gd name="T8" fmla="*/ 2 w 10"/>
                <a:gd name="T9" fmla="*/ 1 h 339"/>
              </a:gdLst>
              <a:ahLst/>
              <a:cxnLst>
                <a:cxn ang="0">
                  <a:pos x="T0" y="T1"/>
                </a:cxn>
                <a:cxn ang="0">
                  <a:pos x="T2" y="T3"/>
                </a:cxn>
                <a:cxn ang="0">
                  <a:pos x="T4" y="T5"/>
                </a:cxn>
                <a:cxn ang="0">
                  <a:pos x="T6" y="T7"/>
                </a:cxn>
                <a:cxn ang="0">
                  <a:pos x="T8" y="T9"/>
                </a:cxn>
              </a:cxnLst>
              <a:rect l="0" t="0" r="r" b="b"/>
              <a:pathLst>
                <a:path w="10" h="339">
                  <a:moveTo>
                    <a:pt x="2" y="1"/>
                  </a:moveTo>
                  <a:cubicBezTo>
                    <a:pt x="2" y="0"/>
                    <a:pt x="0" y="0"/>
                    <a:pt x="0" y="1"/>
                  </a:cubicBezTo>
                  <a:cubicBezTo>
                    <a:pt x="0" y="113"/>
                    <a:pt x="4" y="225"/>
                    <a:pt x="7" y="337"/>
                  </a:cubicBezTo>
                  <a:cubicBezTo>
                    <a:pt x="7" y="339"/>
                    <a:pt x="10" y="339"/>
                    <a:pt x="9" y="337"/>
                  </a:cubicBezTo>
                  <a:cubicBezTo>
                    <a:pt x="8" y="225"/>
                    <a:pt x="7" y="11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6"/>
            <p:cNvSpPr/>
            <p:nvPr/>
          </p:nvSpPr>
          <p:spPr bwMode="auto">
            <a:xfrm>
              <a:off x="6897" y="1912"/>
              <a:ext cx="26" cy="808"/>
            </a:xfrm>
            <a:custGeom>
              <a:avLst/>
              <a:gdLst>
                <a:gd name="T0" fmla="*/ 2 w 11"/>
                <a:gd name="T1" fmla="*/ 1 h 340"/>
                <a:gd name="T2" fmla="*/ 0 w 11"/>
                <a:gd name="T3" fmla="*/ 1 h 340"/>
                <a:gd name="T4" fmla="*/ 8 w 11"/>
                <a:gd name="T5" fmla="*/ 338 h 340"/>
                <a:gd name="T6" fmla="*/ 11 w 11"/>
                <a:gd name="T7" fmla="*/ 338 h 340"/>
                <a:gd name="T8" fmla="*/ 2 w 11"/>
                <a:gd name="T9" fmla="*/ 1 h 340"/>
              </a:gdLst>
              <a:ahLst/>
              <a:cxnLst>
                <a:cxn ang="0">
                  <a:pos x="T0" y="T1"/>
                </a:cxn>
                <a:cxn ang="0">
                  <a:pos x="T2" y="T3"/>
                </a:cxn>
                <a:cxn ang="0">
                  <a:pos x="T4" y="T5"/>
                </a:cxn>
                <a:cxn ang="0">
                  <a:pos x="T6" y="T7"/>
                </a:cxn>
                <a:cxn ang="0">
                  <a:pos x="T8" y="T9"/>
                </a:cxn>
              </a:cxnLst>
              <a:rect l="0" t="0" r="r" b="b"/>
              <a:pathLst>
                <a:path w="11" h="340">
                  <a:moveTo>
                    <a:pt x="2" y="1"/>
                  </a:moveTo>
                  <a:cubicBezTo>
                    <a:pt x="1" y="0"/>
                    <a:pt x="0" y="0"/>
                    <a:pt x="0" y="1"/>
                  </a:cubicBezTo>
                  <a:cubicBezTo>
                    <a:pt x="2" y="113"/>
                    <a:pt x="7" y="226"/>
                    <a:pt x="8" y="338"/>
                  </a:cubicBezTo>
                  <a:cubicBezTo>
                    <a:pt x="8" y="340"/>
                    <a:pt x="11" y="340"/>
                    <a:pt x="11" y="338"/>
                  </a:cubicBezTo>
                  <a:cubicBezTo>
                    <a:pt x="10" y="226"/>
                    <a:pt x="9" y="11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7"/>
            <p:cNvSpPr>
              <a:spLocks noEditPoints="1"/>
            </p:cNvSpPr>
            <p:nvPr/>
          </p:nvSpPr>
          <p:spPr bwMode="auto">
            <a:xfrm>
              <a:off x="6358" y="2263"/>
              <a:ext cx="182" cy="474"/>
            </a:xfrm>
            <a:custGeom>
              <a:avLst/>
              <a:gdLst>
                <a:gd name="T0" fmla="*/ 70 w 77"/>
                <a:gd name="T1" fmla="*/ 78 h 199"/>
                <a:gd name="T2" fmla="*/ 70 w 77"/>
                <a:gd name="T3" fmla="*/ 62 h 199"/>
                <a:gd name="T4" fmla="*/ 67 w 77"/>
                <a:gd name="T5" fmla="*/ 1 h 199"/>
                <a:gd name="T6" fmla="*/ 0 w 77"/>
                <a:gd name="T7" fmla="*/ 5 h 199"/>
                <a:gd name="T8" fmla="*/ 10 w 77"/>
                <a:gd name="T9" fmla="*/ 5 h 199"/>
                <a:gd name="T10" fmla="*/ 11 w 77"/>
                <a:gd name="T11" fmla="*/ 37 h 199"/>
                <a:gd name="T12" fmla="*/ 4 w 77"/>
                <a:gd name="T13" fmla="*/ 36 h 199"/>
                <a:gd name="T14" fmla="*/ 4 w 77"/>
                <a:gd name="T15" fmla="*/ 50 h 199"/>
                <a:gd name="T16" fmla="*/ 11 w 77"/>
                <a:gd name="T17" fmla="*/ 67 h 199"/>
                <a:gd name="T18" fmla="*/ 13 w 77"/>
                <a:gd name="T19" fmla="*/ 98 h 199"/>
                <a:gd name="T20" fmla="*/ 8 w 77"/>
                <a:gd name="T21" fmla="*/ 114 h 199"/>
                <a:gd name="T22" fmla="*/ 4 w 77"/>
                <a:gd name="T23" fmla="*/ 128 h 199"/>
                <a:gd name="T24" fmla="*/ 15 w 77"/>
                <a:gd name="T25" fmla="*/ 145 h 199"/>
                <a:gd name="T26" fmla="*/ 17 w 77"/>
                <a:gd name="T27" fmla="*/ 168 h 199"/>
                <a:gd name="T28" fmla="*/ 4 w 77"/>
                <a:gd name="T29" fmla="*/ 180 h 199"/>
                <a:gd name="T30" fmla="*/ 20 w 77"/>
                <a:gd name="T31" fmla="*/ 183 h 199"/>
                <a:gd name="T32" fmla="*/ 52 w 77"/>
                <a:gd name="T33" fmla="*/ 183 h 199"/>
                <a:gd name="T34" fmla="*/ 69 w 77"/>
                <a:gd name="T35" fmla="*/ 188 h 199"/>
                <a:gd name="T36" fmla="*/ 72 w 77"/>
                <a:gd name="T37" fmla="*/ 179 h 199"/>
                <a:gd name="T38" fmla="*/ 72 w 77"/>
                <a:gd name="T39" fmla="*/ 158 h 199"/>
                <a:gd name="T40" fmla="*/ 75 w 77"/>
                <a:gd name="T41" fmla="*/ 142 h 199"/>
                <a:gd name="T42" fmla="*/ 76 w 77"/>
                <a:gd name="T43" fmla="*/ 126 h 199"/>
                <a:gd name="T44" fmla="*/ 15 w 77"/>
                <a:gd name="T45" fmla="*/ 37 h 199"/>
                <a:gd name="T46" fmla="*/ 32 w 77"/>
                <a:gd name="T47" fmla="*/ 49 h 199"/>
                <a:gd name="T48" fmla="*/ 32 w 77"/>
                <a:gd name="T49" fmla="*/ 63 h 199"/>
                <a:gd name="T50" fmla="*/ 32 w 77"/>
                <a:gd name="T51" fmla="*/ 67 h 199"/>
                <a:gd name="T52" fmla="*/ 32 w 77"/>
                <a:gd name="T53" fmla="*/ 98 h 199"/>
                <a:gd name="T54" fmla="*/ 32 w 77"/>
                <a:gd name="T55" fmla="*/ 112 h 199"/>
                <a:gd name="T56" fmla="*/ 32 w 77"/>
                <a:gd name="T57" fmla="*/ 126 h 199"/>
                <a:gd name="T58" fmla="*/ 32 w 77"/>
                <a:gd name="T59" fmla="*/ 143 h 199"/>
                <a:gd name="T60" fmla="*/ 32 w 77"/>
                <a:gd name="T61" fmla="*/ 156 h 199"/>
                <a:gd name="T62" fmla="*/ 32 w 77"/>
                <a:gd name="T63" fmla="*/ 167 h 199"/>
                <a:gd name="T64" fmla="*/ 33 w 77"/>
                <a:gd name="T65" fmla="*/ 171 h 199"/>
                <a:gd name="T66" fmla="*/ 47 w 77"/>
                <a:gd name="T67" fmla="*/ 34 h 199"/>
                <a:gd name="T68" fmla="*/ 47 w 77"/>
                <a:gd name="T69" fmla="*/ 49 h 199"/>
                <a:gd name="T70" fmla="*/ 48 w 77"/>
                <a:gd name="T71" fmla="*/ 63 h 199"/>
                <a:gd name="T72" fmla="*/ 48 w 77"/>
                <a:gd name="T73" fmla="*/ 76 h 199"/>
                <a:gd name="T74" fmla="*/ 49 w 77"/>
                <a:gd name="T75" fmla="*/ 98 h 199"/>
                <a:gd name="T76" fmla="*/ 50 w 77"/>
                <a:gd name="T77" fmla="*/ 112 h 199"/>
                <a:gd name="T78" fmla="*/ 51 w 77"/>
                <a:gd name="T79" fmla="*/ 145 h 199"/>
                <a:gd name="T80" fmla="*/ 37 w 77"/>
                <a:gd name="T81" fmla="*/ 167 h 199"/>
                <a:gd name="T82" fmla="*/ 50 w 77"/>
                <a:gd name="T83" fmla="*/ 128 h 199"/>
                <a:gd name="T84" fmla="*/ 50 w 77"/>
                <a:gd name="T85" fmla="*/ 115 h 199"/>
                <a:gd name="T86" fmla="*/ 51 w 77"/>
                <a:gd name="T87" fmla="*/ 170 h 199"/>
                <a:gd name="T88" fmla="*/ 61 w 77"/>
                <a:gd name="T89" fmla="*/ 34 h 199"/>
                <a:gd name="T90" fmla="*/ 49 w 77"/>
                <a:gd name="T91" fmla="*/ 18 h 199"/>
                <a:gd name="T92" fmla="*/ 34 w 77"/>
                <a:gd name="T93" fmla="*/ 8 h 199"/>
                <a:gd name="T94" fmla="*/ 14 w 77"/>
                <a:gd name="T95" fmla="*/ 5 h 199"/>
                <a:gd name="T96" fmla="*/ 51 w 77"/>
                <a:gd name="T97" fmla="*/ 38 h 199"/>
                <a:gd name="T98" fmla="*/ 52 w 77"/>
                <a:gd name="T99" fmla="*/ 52 h 199"/>
                <a:gd name="T100" fmla="*/ 53 w 77"/>
                <a:gd name="T101" fmla="*/ 66 h 199"/>
                <a:gd name="T102" fmla="*/ 54 w 77"/>
                <a:gd name="T103" fmla="*/ 79 h 199"/>
                <a:gd name="T104" fmla="*/ 55 w 77"/>
                <a:gd name="T105" fmla="*/ 102 h 199"/>
                <a:gd name="T106" fmla="*/ 55 w 77"/>
                <a:gd name="T107" fmla="*/ 115 h 199"/>
                <a:gd name="T108" fmla="*/ 68 w 77"/>
                <a:gd name="T109" fmla="*/ 180 h 199"/>
                <a:gd name="T110" fmla="*/ 67 w 77"/>
                <a:gd name="T111" fmla="*/ 166 h 199"/>
                <a:gd name="T112" fmla="*/ 67 w 77"/>
                <a:gd name="T113" fmla="*/ 156 h 199"/>
                <a:gd name="T114" fmla="*/ 66 w 77"/>
                <a:gd name="T115" fmla="*/ 14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 h="199">
                  <a:moveTo>
                    <a:pt x="76" y="126"/>
                  </a:moveTo>
                  <a:cubicBezTo>
                    <a:pt x="75" y="126"/>
                    <a:pt x="73" y="126"/>
                    <a:pt x="72" y="126"/>
                  </a:cubicBezTo>
                  <a:cubicBezTo>
                    <a:pt x="72" y="118"/>
                    <a:pt x="71" y="109"/>
                    <a:pt x="71" y="101"/>
                  </a:cubicBezTo>
                  <a:cubicBezTo>
                    <a:pt x="72" y="101"/>
                    <a:pt x="72" y="99"/>
                    <a:pt x="71" y="99"/>
                  </a:cubicBezTo>
                  <a:cubicBezTo>
                    <a:pt x="71" y="92"/>
                    <a:pt x="70" y="85"/>
                    <a:pt x="70" y="78"/>
                  </a:cubicBezTo>
                  <a:cubicBezTo>
                    <a:pt x="70" y="78"/>
                    <a:pt x="71" y="78"/>
                    <a:pt x="71" y="78"/>
                  </a:cubicBezTo>
                  <a:cubicBezTo>
                    <a:pt x="72" y="78"/>
                    <a:pt x="72" y="76"/>
                    <a:pt x="71" y="76"/>
                  </a:cubicBezTo>
                  <a:cubicBezTo>
                    <a:pt x="70" y="76"/>
                    <a:pt x="70" y="76"/>
                    <a:pt x="70" y="76"/>
                  </a:cubicBezTo>
                  <a:cubicBezTo>
                    <a:pt x="70" y="72"/>
                    <a:pt x="70" y="68"/>
                    <a:pt x="70" y="65"/>
                  </a:cubicBezTo>
                  <a:cubicBezTo>
                    <a:pt x="71" y="64"/>
                    <a:pt x="71" y="63"/>
                    <a:pt x="70" y="62"/>
                  </a:cubicBezTo>
                  <a:cubicBezTo>
                    <a:pt x="69" y="58"/>
                    <a:pt x="69" y="54"/>
                    <a:pt x="69" y="50"/>
                  </a:cubicBezTo>
                  <a:cubicBezTo>
                    <a:pt x="69" y="50"/>
                    <a:pt x="69" y="50"/>
                    <a:pt x="69" y="50"/>
                  </a:cubicBezTo>
                  <a:cubicBezTo>
                    <a:pt x="69" y="35"/>
                    <a:pt x="68" y="20"/>
                    <a:pt x="68" y="5"/>
                  </a:cubicBezTo>
                  <a:cubicBezTo>
                    <a:pt x="68" y="4"/>
                    <a:pt x="68" y="3"/>
                    <a:pt x="67" y="3"/>
                  </a:cubicBezTo>
                  <a:cubicBezTo>
                    <a:pt x="67" y="2"/>
                    <a:pt x="67" y="2"/>
                    <a:pt x="67" y="1"/>
                  </a:cubicBezTo>
                  <a:cubicBezTo>
                    <a:pt x="67" y="0"/>
                    <a:pt x="65" y="0"/>
                    <a:pt x="65" y="1"/>
                  </a:cubicBezTo>
                  <a:cubicBezTo>
                    <a:pt x="65" y="1"/>
                    <a:pt x="65" y="2"/>
                    <a:pt x="65" y="2"/>
                  </a:cubicBezTo>
                  <a:cubicBezTo>
                    <a:pt x="50" y="2"/>
                    <a:pt x="34" y="2"/>
                    <a:pt x="19" y="2"/>
                  </a:cubicBezTo>
                  <a:cubicBezTo>
                    <a:pt x="14" y="2"/>
                    <a:pt x="3" y="0"/>
                    <a:pt x="0" y="5"/>
                  </a:cubicBezTo>
                  <a:cubicBezTo>
                    <a:pt x="0" y="5"/>
                    <a:pt x="0" y="5"/>
                    <a:pt x="0" y="5"/>
                  </a:cubicBezTo>
                  <a:cubicBezTo>
                    <a:pt x="0" y="5"/>
                    <a:pt x="1" y="6"/>
                    <a:pt x="1" y="6"/>
                  </a:cubicBezTo>
                  <a:cubicBezTo>
                    <a:pt x="1" y="6"/>
                    <a:pt x="1" y="6"/>
                    <a:pt x="1" y="6"/>
                  </a:cubicBezTo>
                  <a:cubicBezTo>
                    <a:pt x="2" y="5"/>
                    <a:pt x="2" y="5"/>
                    <a:pt x="2" y="5"/>
                  </a:cubicBezTo>
                  <a:cubicBezTo>
                    <a:pt x="2" y="5"/>
                    <a:pt x="2" y="5"/>
                    <a:pt x="2" y="5"/>
                  </a:cubicBezTo>
                  <a:cubicBezTo>
                    <a:pt x="3" y="4"/>
                    <a:pt x="7" y="4"/>
                    <a:pt x="10" y="5"/>
                  </a:cubicBezTo>
                  <a:cubicBezTo>
                    <a:pt x="10" y="9"/>
                    <a:pt x="10" y="14"/>
                    <a:pt x="10" y="18"/>
                  </a:cubicBezTo>
                  <a:cubicBezTo>
                    <a:pt x="8" y="18"/>
                    <a:pt x="5" y="18"/>
                    <a:pt x="3" y="18"/>
                  </a:cubicBezTo>
                  <a:cubicBezTo>
                    <a:pt x="1" y="18"/>
                    <a:pt x="2" y="20"/>
                    <a:pt x="3" y="20"/>
                  </a:cubicBezTo>
                  <a:cubicBezTo>
                    <a:pt x="5" y="20"/>
                    <a:pt x="8" y="20"/>
                    <a:pt x="10" y="20"/>
                  </a:cubicBezTo>
                  <a:cubicBezTo>
                    <a:pt x="10" y="26"/>
                    <a:pt x="11" y="31"/>
                    <a:pt x="11" y="37"/>
                  </a:cubicBezTo>
                  <a:cubicBezTo>
                    <a:pt x="9" y="37"/>
                    <a:pt x="7" y="37"/>
                    <a:pt x="6" y="36"/>
                  </a:cubicBezTo>
                  <a:cubicBezTo>
                    <a:pt x="7" y="36"/>
                    <a:pt x="7" y="35"/>
                    <a:pt x="6" y="35"/>
                  </a:cubicBezTo>
                  <a:cubicBezTo>
                    <a:pt x="6" y="35"/>
                    <a:pt x="6" y="35"/>
                    <a:pt x="5" y="35"/>
                  </a:cubicBezTo>
                  <a:cubicBezTo>
                    <a:pt x="5" y="35"/>
                    <a:pt x="5" y="35"/>
                    <a:pt x="5" y="35"/>
                  </a:cubicBezTo>
                  <a:cubicBezTo>
                    <a:pt x="5" y="35"/>
                    <a:pt x="4" y="36"/>
                    <a:pt x="4" y="36"/>
                  </a:cubicBezTo>
                  <a:cubicBezTo>
                    <a:pt x="4" y="36"/>
                    <a:pt x="4" y="37"/>
                    <a:pt x="4" y="37"/>
                  </a:cubicBezTo>
                  <a:cubicBezTo>
                    <a:pt x="6" y="38"/>
                    <a:pt x="8" y="39"/>
                    <a:pt x="11" y="39"/>
                  </a:cubicBezTo>
                  <a:cubicBezTo>
                    <a:pt x="11" y="42"/>
                    <a:pt x="11" y="45"/>
                    <a:pt x="11" y="49"/>
                  </a:cubicBezTo>
                  <a:cubicBezTo>
                    <a:pt x="9" y="48"/>
                    <a:pt x="6" y="48"/>
                    <a:pt x="4" y="48"/>
                  </a:cubicBezTo>
                  <a:cubicBezTo>
                    <a:pt x="3" y="48"/>
                    <a:pt x="3" y="50"/>
                    <a:pt x="4" y="50"/>
                  </a:cubicBezTo>
                  <a:cubicBezTo>
                    <a:pt x="6" y="50"/>
                    <a:pt x="9" y="50"/>
                    <a:pt x="11" y="51"/>
                  </a:cubicBezTo>
                  <a:cubicBezTo>
                    <a:pt x="11" y="55"/>
                    <a:pt x="11" y="60"/>
                    <a:pt x="11" y="65"/>
                  </a:cubicBezTo>
                  <a:cubicBezTo>
                    <a:pt x="8" y="65"/>
                    <a:pt x="6" y="65"/>
                    <a:pt x="3" y="66"/>
                  </a:cubicBezTo>
                  <a:cubicBezTo>
                    <a:pt x="2" y="66"/>
                    <a:pt x="2" y="67"/>
                    <a:pt x="3" y="67"/>
                  </a:cubicBezTo>
                  <a:cubicBezTo>
                    <a:pt x="6" y="67"/>
                    <a:pt x="8" y="67"/>
                    <a:pt x="11" y="67"/>
                  </a:cubicBezTo>
                  <a:cubicBezTo>
                    <a:pt x="11" y="71"/>
                    <a:pt x="12" y="74"/>
                    <a:pt x="12" y="77"/>
                  </a:cubicBezTo>
                  <a:cubicBezTo>
                    <a:pt x="9" y="78"/>
                    <a:pt x="6" y="78"/>
                    <a:pt x="3" y="78"/>
                  </a:cubicBezTo>
                  <a:cubicBezTo>
                    <a:pt x="2" y="78"/>
                    <a:pt x="2" y="79"/>
                    <a:pt x="3" y="79"/>
                  </a:cubicBezTo>
                  <a:cubicBezTo>
                    <a:pt x="6" y="79"/>
                    <a:pt x="9" y="79"/>
                    <a:pt x="12" y="79"/>
                  </a:cubicBezTo>
                  <a:cubicBezTo>
                    <a:pt x="12" y="85"/>
                    <a:pt x="12" y="92"/>
                    <a:pt x="13" y="98"/>
                  </a:cubicBezTo>
                  <a:cubicBezTo>
                    <a:pt x="12" y="98"/>
                    <a:pt x="10" y="98"/>
                    <a:pt x="9" y="98"/>
                  </a:cubicBezTo>
                  <a:cubicBezTo>
                    <a:pt x="9" y="98"/>
                    <a:pt x="9" y="99"/>
                    <a:pt x="9" y="99"/>
                  </a:cubicBezTo>
                  <a:cubicBezTo>
                    <a:pt x="10" y="99"/>
                    <a:pt x="12" y="99"/>
                    <a:pt x="13" y="99"/>
                  </a:cubicBezTo>
                  <a:cubicBezTo>
                    <a:pt x="13" y="104"/>
                    <a:pt x="13" y="109"/>
                    <a:pt x="13" y="113"/>
                  </a:cubicBezTo>
                  <a:cubicBezTo>
                    <a:pt x="12" y="113"/>
                    <a:pt x="10" y="114"/>
                    <a:pt x="8" y="114"/>
                  </a:cubicBezTo>
                  <a:cubicBezTo>
                    <a:pt x="7" y="114"/>
                    <a:pt x="7" y="115"/>
                    <a:pt x="8" y="115"/>
                  </a:cubicBezTo>
                  <a:cubicBezTo>
                    <a:pt x="10" y="115"/>
                    <a:pt x="12" y="115"/>
                    <a:pt x="14" y="115"/>
                  </a:cubicBezTo>
                  <a:cubicBezTo>
                    <a:pt x="14" y="119"/>
                    <a:pt x="14" y="122"/>
                    <a:pt x="14" y="126"/>
                  </a:cubicBezTo>
                  <a:cubicBezTo>
                    <a:pt x="11" y="126"/>
                    <a:pt x="7" y="126"/>
                    <a:pt x="4" y="126"/>
                  </a:cubicBezTo>
                  <a:cubicBezTo>
                    <a:pt x="3" y="126"/>
                    <a:pt x="3" y="128"/>
                    <a:pt x="4" y="128"/>
                  </a:cubicBezTo>
                  <a:cubicBezTo>
                    <a:pt x="7" y="128"/>
                    <a:pt x="11" y="128"/>
                    <a:pt x="14" y="128"/>
                  </a:cubicBezTo>
                  <a:cubicBezTo>
                    <a:pt x="15" y="133"/>
                    <a:pt x="15" y="138"/>
                    <a:pt x="15" y="143"/>
                  </a:cubicBezTo>
                  <a:cubicBezTo>
                    <a:pt x="12" y="143"/>
                    <a:pt x="9" y="143"/>
                    <a:pt x="5" y="143"/>
                  </a:cubicBezTo>
                  <a:cubicBezTo>
                    <a:pt x="5" y="143"/>
                    <a:pt x="5" y="144"/>
                    <a:pt x="5" y="144"/>
                  </a:cubicBezTo>
                  <a:cubicBezTo>
                    <a:pt x="9" y="145"/>
                    <a:pt x="12" y="145"/>
                    <a:pt x="15" y="145"/>
                  </a:cubicBezTo>
                  <a:cubicBezTo>
                    <a:pt x="16" y="149"/>
                    <a:pt x="16" y="153"/>
                    <a:pt x="16" y="156"/>
                  </a:cubicBezTo>
                  <a:cubicBezTo>
                    <a:pt x="13" y="156"/>
                    <a:pt x="11" y="156"/>
                    <a:pt x="8" y="156"/>
                  </a:cubicBezTo>
                  <a:cubicBezTo>
                    <a:pt x="7" y="156"/>
                    <a:pt x="7" y="158"/>
                    <a:pt x="8" y="158"/>
                  </a:cubicBezTo>
                  <a:cubicBezTo>
                    <a:pt x="11" y="158"/>
                    <a:pt x="13" y="158"/>
                    <a:pt x="16" y="158"/>
                  </a:cubicBezTo>
                  <a:cubicBezTo>
                    <a:pt x="16" y="161"/>
                    <a:pt x="17" y="165"/>
                    <a:pt x="17" y="168"/>
                  </a:cubicBezTo>
                  <a:cubicBezTo>
                    <a:pt x="13" y="168"/>
                    <a:pt x="9" y="168"/>
                    <a:pt x="5" y="168"/>
                  </a:cubicBezTo>
                  <a:cubicBezTo>
                    <a:pt x="4" y="168"/>
                    <a:pt x="4" y="170"/>
                    <a:pt x="5" y="170"/>
                  </a:cubicBezTo>
                  <a:cubicBezTo>
                    <a:pt x="9" y="170"/>
                    <a:pt x="13" y="170"/>
                    <a:pt x="17" y="170"/>
                  </a:cubicBezTo>
                  <a:cubicBezTo>
                    <a:pt x="17" y="174"/>
                    <a:pt x="18" y="177"/>
                    <a:pt x="18" y="181"/>
                  </a:cubicBezTo>
                  <a:cubicBezTo>
                    <a:pt x="13" y="180"/>
                    <a:pt x="9" y="180"/>
                    <a:pt x="4" y="180"/>
                  </a:cubicBezTo>
                  <a:cubicBezTo>
                    <a:pt x="3" y="180"/>
                    <a:pt x="3" y="181"/>
                    <a:pt x="4" y="181"/>
                  </a:cubicBezTo>
                  <a:cubicBezTo>
                    <a:pt x="9" y="182"/>
                    <a:pt x="13" y="182"/>
                    <a:pt x="18" y="183"/>
                  </a:cubicBezTo>
                  <a:cubicBezTo>
                    <a:pt x="18" y="185"/>
                    <a:pt x="18" y="187"/>
                    <a:pt x="18" y="189"/>
                  </a:cubicBezTo>
                  <a:cubicBezTo>
                    <a:pt x="18" y="190"/>
                    <a:pt x="21" y="190"/>
                    <a:pt x="21" y="189"/>
                  </a:cubicBezTo>
                  <a:cubicBezTo>
                    <a:pt x="21" y="187"/>
                    <a:pt x="20" y="185"/>
                    <a:pt x="20" y="183"/>
                  </a:cubicBezTo>
                  <a:cubicBezTo>
                    <a:pt x="25" y="183"/>
                    <a:pt x="29" y="183"/>
                    <a:pt x="33" y="183"/>
                  </a:cubicBezTo>
                  <a:cubicBezTo>
                    <a:pt x="33" y="188"/>
                    <a:pt x="33" y="192"/>
                    <a:pt x="34" y="197"/>
                  </a:cubicBezTo>
                  <a:cubicBezTo>
                    <a:pt x="34" y="199"/>
                    <a:pt x="36" y="199"/>
                    <a:pt x="36" y="197"/>
                  </a:cubicBezTo>
                  <a:cubicBezTo>
                    <a:pt x="36" y="192"/>
                    <a:pt x="36" y="188"/>
                    <a:pt x="37" y="183"/>
                  </a:cubicBezTo>
                  <a:cubicBezTo>
                    <a:pt x="42" y="184"/>
                    <a:pt x="47" y="183"/>
                    <a:pt x="52" y="183"/>
                  </a:cubicBezTo>
                  <a:cubicBezTo>
                    <a:pt x="52" y="186"/>
                    <a:pt x="52" y="188"/>
                    <a:pt x="52" y="190"/>
                  </a:cubicBezTo>
                  <a:cubicBezTo>
                    <a:pt x="52" y="192"/>
                    <a:pt x="55" y="192"/>
                    <a:pt x="55" y="190"/>
                  </a:cubicBezTo>
                  <a:cubicBezTo>
                    <a:pt x="55" y="188"/>
                    <a:pt x="55" y="186"/>
                    <a:pt x="55" y="183"/>
                  </a:cubicBezTo>
                  <a:cubicBezTo>
                    <a:pt x="59" y="183"/>
                    <a:pt x="64" y="183"/>
                    <a:pt x="69" y="182"/>
                  </a:cubicBezTo>
                  <a:cubicBezTo>
                    <a:pt x="69" y="184"/>
                    <a:pt x="69" y="186"/>
                    <a:pt x="69" y="188"/>
                  </a:cubicBezTo>
                  <a:cubicBezTo>
                    <a:pt x="69" y="190"/>
                    <a:pt x="72" y="190"/>
                    <a:pt x="72" y="188"/>
                  </a:cubicBezTo>
                  <a:cubicBezTo>
                    <a:pt x="72" y="186"/>
                    <a:pt x="72" y="184"/>
                    <a:pt x="72" y="182"/>
                  </a:cubicBezTo>
                  <a:cubicBezTo>
                    <a:pt x="73" y="182"/>
                    <a:pt x="74" y="182"/>
                    <a:pt x="75" y="182"/>
                  </a:cubicBezTo>
                  <a:cubicBezTo>
                    <a:pt x="76" y="182"/>
                    <a:pt x="76" y="179"/>
                    <a:pt x="75" y="179"/>
                  </a:cubicBezTo>
                  <a:cubicBezTo>
                    <a:pt x="74" y="179"/>
                    <a:pt x="73" y="179"/>
                    <a:pt x="72" y="179"/>
                  </a:cubicBezTo>
                  <a:cubicBezTo>
                    <a:pt x="72" y="175"/>
                    <a:pt x="72" y="172"/>
                    <a:pt x="72" y="168"/>
                  </a:cubicBezTo>
                  <a:cubicBezTo>
                    <a:pt x="73" y="168"/>
                    <a:pt x="73" y="167"/>
                    <a:pt x="73" y="167"/>
                  </a:cubicBezTo>
                  <a:cubicBezTo>
                    <a:pt x="74" y="167"/>
                    <a:pt x="74" y="166"/>
                    <a:pt x="73" y="166"/>
                  </a:cubicBezTo>
                  <a:cubicBezTo>
                    <a:pt x="73" y="166"/>
                    <a:pt x="73" y="166"/>
                    <a:pt x="72" y="166"/>
                  </a:cubicBezTo>
                  <a:cubicBezTo>
                    <a:pt x="72" y="163"/>
                    <a:pt x="72" y="161"/>
                    <a:pt x="72" y="158"/>
                  </a:cubicBezTo>
                  <a:cubicBezTo>
                    <a:pt x="73" y="158"/>
                    <a:pt x="73" y="158"/>
                    <a:pt x="73" y="158"/>
                  </a:cubicBezTo>
                  <a:cubicBezTo>
                    <a:pt x="74" y="158"/>
                    <a:pt x="75" y="156"/>
                    <a:pt x="73" y="156"/>
                  </a:cubicBezTo>
                  <a:cubicBezTo>
                    <a:pt x="73" y="156"/>
                    <a:pt x="73" y="156"/>
                    <a:pt x="72" y="156"/>
                  </a:cubicBezTo>
                  <a:cubicBezTo>
                    <a:pt x="72" y="151"/>
                    <a:pt x="72" y="147"/>
                    <a:pt x="72" y="142"/>
                  </a:cubicBezTo>
                  <a:cubicBezTo>
                    <a:pt x="73" y="142"/>
                    <a:pt x="74" y="142"/>
                    <a:pt x="75" y="142"/>
                  </a:cubicBezTo>
                  <a:cubicBezTo>
                    <a:pt x="76" y="141"/>
                    <a:pt x="76" y="140"/>
                    <a:pt x="75" y="140"/>
                  </a:cubicBezTo>
                  <a:cubicBezTo>
                    <a:pt x="74" y="140"/>
                    <a:pt x="73" y="140"/>
                    <a:pt x="72" y="140"/>
                  </a:cubicBezTo>
                  <a:cubicBezTo>
                    <a:pt x="72" y="136"/>
                    <a:pt x="72" y="132"/>
                    <a:pt x="72" y="128"/>
                  </a:cubicBezTo>
                  <a:cubicBezTo>
                    <a:pt x="73" y="128"/>
                    <a:pt x="75" y="128"/>
                    <a:pt x="76" y="128"/>
                  </a:cubicBezTo>
                  <a:cubicBezTo>
                    <a:pt x="77" y="128"/>
                    <a:pt x="77" y="126"/>
                    <a:pt x="76" y="126"/>
                  </a:cubicBezTo>
                  <a:close/>
                  <a:moveTo>
                    <a:pt x="13" y="21"/>
                  </a:moveTo>
                  <a:cubicBezTo>
                    <a:pt x="20" y="21"/>
                    <a:pt x="26" y="21"/>
                    <a:pt x="32" y="22"/>
                  </a:cubicBezTo>
                  <a:cubicBezTo>
                    <a:pt x="32" y="26"/>
                    <a:pt x="32" y="31"/>
                    <a:pt x="32" y="35"/>
                  </a:cubicBezTo>
                  <a:cubicBezTo>
                    <a:pt x="32" y="35"/>
                    <a:pt x="32" y="35"/>
                    <a:pt x="32" y="35"/>
                  </a:cubicBezTo>
                  <a:cubicBezTo>
                    <a:pt x="27" y="36"/>
                    <a:pt x="20" y="36"/>
                    <a:pt x="15" y="37"/>
                  </a:cubicBezTo>
                  <a:cubicBezTo>
                    <a:pt x="14" y="31"/>
                    <a:pt x="14" y="26"/>
                    <a:pt x="13" y="21"/>
                  </a:cubicBezTo>
                  <a:close/>
                  <a:moveTo>
                    <a:pt x="15" y="39"/>
                  </a:moveTo>
                  <a:cubicBezTo>
                    <a:pt x="19" y="39"/>
                    <a:pt x="23" y="38"/>
                    <a:pt x="26" y="38"/>
                  </a:cubicBezTo>
                  <a:cubicBezTo>
                    <a:pt x="28" y="38"/>
                    <a:pt x="30" y="38"/>
                    <a:pt x="32" y="38"/>
                  </a:cubicBezTo>
                  <a:cubicBezTo>
                    <a:pt x="32" y="42"/>
                    <a:pt x="32" y="45"/>
                    <a:pt x="32" y="49"/>
                  </a:cubicBezTo>
                  <a:cubicBezTo>
                    <a:pt x="27" y="49"/>
                    <a:pt x="21" y="49"/>
                    <a:pt x="15" y="49"/>
                  </a:cubicBezTo>
                  <a:cubicBezTo>
                    <a:pt x="15" y="45"/>
                    <a:pt x="15" y="42"/>
                    <a:pt x="15" y="39"/>
                  </a:cubicBezTo>
                  <a:close/>
                  <a:moveTo>
                    <a:pt x="16" y="51"/>
                  </a:moveTo>
                  <a:cubicBezTo>
                    <a:pt x="21" y="51"/>
                    <a:pt x="27" y="52"/>
                    <a:pt x="32" y="52"/>
                  </a:cubicBezTo>
                  <a:cubicBezTo>
                    <a:pt x="32" y="56"/>
                    <a:pt x="32" y="60"/>
                    <a:pt x="32" y="63"/>
                  </a:cubicBezTo>
                  <a:cubicBezTo>
                    <a:pt x="27" y="64"/>
                    <a:pt x="22" y="64"/>
                    <a:pt x="16" y="64"/>
                  </a:cubicBezTo>
                  <a:cubicBezTo>
                    <a:pt x="16" y="60"/>
                    <a:pt x="16" y="55"/>
                    <a:pt x="16" y="51"/>
                  </a:cubicBezTo>
                  <a:close/>
                  <a:moveTo>
                    <a:pt x="17" y="77"/>
                  </a:moveTo>
                  <a:cubicBezTo>
                    <a:pt x="17" y="74"/>
                    <a:pt x="17" y="70"/>
                    <a:pt x="17" y="67"/>
                  </a:cubicBezTo>
                  <a:cubicBezTo>
                    <a:pt x="22" y="67"/>
                    <a:pt x="27" y="67"/>
                    <a:pt x="32" y="67"/>
                  </a:cubicBezTo>
                  <a:cubicBezTo>
                    <a:pt x="32" y="70"/>
                    <a:pt x="32" y="73"/>
                    <a:pt x="32" y="76"/>
                  </a:cubicBezTo>
                  <a:cubicBezTo>
                    <a:pt x="27" y="77"/>
                    <a:pt x="22" y="77"/>
                    <a:pt x="17" y="77"/>
                  </a:cubicBezTo>
                  <a:close/>
                  <a:moveTo>
                    <a:pt x="17" y="79"/>
                  </a:moveTo>
                  <a:cubicBezTo>
                    <a:pt x="22" y="79"/>
                    <a:pt x="27" y="79"/>
                    <a:pt x="32" y="79"/>
                  </a:cubicBezTo>
                  <a:cubicBezTo>
                    <a:pt x="32" y="85"/>
                    <a:pt x="32" y="91"/>
                    <a:pt x="32" y="98"/>
                  </a:cubicBezTo>
                  <a:cubicBezTo>
                    <a:pt x="27" y="98"/>
                    <a:pt x="23" y="98"/>
                    <a:pt x="18" y="98"/>
                  </a:cubicBezTo>
                  <a:cubicBezTo>
                    <a:pt x="18" y="92"/>
                    <a:pt x="17" y="85"/>
                    <a:pt x="17" y="79"/>
                  </a:cubicBezTo>
                  <a:close/>
                  <a:moveTo>
                    <a:pt x="18" y="100"/>
                  </a:moveTo>
                  <a:cubicBezTo>
                    <a:pt x="23" y="100"/>
                    <a:pt x="27" y="101"/>
                    <a:pt x="32" y="101"/>
                  </a:cubicBezTo>
                  <a:cubicBezTo>
                    <a:pt x="32" y="105"/>
                    <a:pt x="32" y="109"/>
                    <a:pt x="32" y="112"/>
                  </a:cubicBezTo>
                  <a:cubicBezTo>
                    <a:pt x="27" y="113"/>
                    <a:pt x="23" y="113"/>
                    <a:pt x="19" y="113"/>
                  </a:cubicBezTo>
                  <a:cubicBezTo>
                    <a:pt x="18" y="109"/>
                    <a:pt x="18" y="104"/>
                    <a:pt x="18" y="100"/>
                  </a:cubicBezTo>
                  <a:close/>
                  <a:moveTo>
                    <a:pt x="19" y="115"/>
                  </a:moveTo>
                  <a:cubicBezTo>
                    <a:pt x="23" y="115"/>
                    <a:pt x="27" y="115"/>
                    <a:pt x="32" y="115"/>
                  </a:cubicBezTo>
                  <a:cubicBezTo>
                    <a:pt x="32" y="119"/>
                    <a:pt x="32" y="122"/>
                    <a:pt x="32" y="126"/>
                  </a:cubicBezTo>
                  <a:cubicBezTo>
                    <a:pt x="27" y="126"/>
                    <a:pt x="23" y="126"/>
                    <a:pt x="19" y="126"/>
                  </a:cubicBezTo>
                  <a:cubicBezTo>
                    <a:pt x="19" y="122"/>
                    <a:pt x="19" y="119"/>
                    <a:pt x="19" y="115"/>
                  </a:cubicBezTo>
                  <a:close/>
                  <a:moveTo>
                    <a:pt x="19" y="128"/>
                  </a:moveTo>
                  <a:cubicBezTo>
                    <a:pt x="23" y="128"/>
                    <a:pt x="28" y="128"/>
                    <a:pt x="32" y="128"/>
                  </a:cubicBezTo>
                  <a:cubicBezTo>
                    <a:pt x="32" y="133"/>
                    <a:pt x="32" y="138"/>
                    <a:pt x="32" y="143"/>
                  </a:cubicBezTo>
                  <a:cubicBezTo>
                    <a:pt x="28" y="143"/>
                    <a:pt x="24" y="143"/>
                    <a:pt x="20" y="143"/>
                  </a:cubicBezTo>
                  <a:cubicBezTo>
                    <a:pt x="19" y="138"/>
                    <a:pt x="19" y="133"/>
                    <a:pt x="19" y="128"/>
                  </a:cubicBezTo>
                  <a:close/>
                  <a:moveTo>
                    <a:pt x="20" y="145"/>
                  </a:moveTo>
                  <a:cubicBezTo>
                    <a:pt x="24" y="145"/>
                    <a:pt x="28" y="145"/>
                    <a:pt x="32" y="145"/>
                  </a:cubicBezTo>
                  <a:cubicBezTo>
                    <a:pt x="32" y="149"/>
                    <a:pt x="32" y="153"/>
                    <a:pt x="32" y="156"/>
                  </a:cubicBezTo>
                  <a:cubicBezTo>
                    <a:pt x="28" y="156"/>
                    <a:pt x="24" y="156"/>
                    <a:pt x="20" y="156"/>
                  </a:cubicBezTo>
                  <a:cubicBezTo>
                    <a:pt x="20" y="153"/>
                    <a:pt x="20" y="149"/>
                    <a:pt x="20" y="145"/>
                  </a:cubicBezTo>
                  <a:close/>
                  <a:moveTo>
                    <a:pt x="20" y="158"/>
                  </a:moveTo>
                  <a:cubicBezTo>
                    <a:pt x="24" y="159"/>
                    <a:pt x="28" y="159"/>
                    <a:pt x="32" y="159"/>
                  </a:cubicBezTo>
                  <a:cubicBezTo>
                    <a:pt x="32" y="162"/>
                    <a:pt x="32" y="165"/>
                    <a:pt x="32" y="167"/>
                  </a:cubicBezTo>
                  <a:cubicBezTo>
                    <a:pt x="28" y="168"/>
                    <a:pt x="24" y="168"/>
                    <a:pt x="20" y="168"/>
                  </a:cubicBezTo>
                  <a:cubicBezTo>
                    <a:pt x="20" y="165"/>
                    <a:pt x="20" y="162"/>
                    <a:pt x="20" y="158"/>
                  </a:cubicBezTo>
                  <a:close/>
                  <a:moveTo>
                    <a:pt x="20" y="181"/>
                  </a:moveTo>
                  <a:cubicBezTo>
                    <a:pt x="20" y="177"/>
                    <a:pt x="20" y="174"/>
                    <a:pt x="20" y="170"/>
                  </a:cubicBezTo>
                  <a:cubicBezTo>
                    <a:pt x="24" y="171"/>
                    <a:pt x="28" y="171"/>
                    <a:pt x="33" y="171"/>
                  </a:cubicBezTo>
                  <a:cubicBezTo>
                    <a:pt x="33" y="174"/>
                    <a:pt x="33" y="178"/>
                    <a:pt x="33" y="181"/>
                  </a:cubicBezTo>
                  <a:cubicBezTo>
                    <a:pt x="29" y="181"/>
                    <a:pt x="25" y="181"/>
                    <a:pt x="20" y="181"/>
                  </a:cubicBezTo>
                  <a:close/>
                  <a:moveTo>
                    <a:pt x="34" y="22"/>
                  </a:moveTo>
                  <a:cubicBezTo>
                    <a:pt x="39" y="22"/>
                    <a:pt x="43" y="22"/>
                    <a:pt x="47" y="22"/>
                  </a:cubicBezTo>
                  <a:cubicBezTo>
                    <a:pt x="47" y="26"/>
                    <a:pt x="47" y="30"/>
                    <a:pt x="47" y="34"/>
                  </a:cubicBezTo>
                  <a:cubicBezTo>
                    <a:pt x="43" y="35"/>
                    <a:pt x="39" y="35"/>
                    <a:pt x="35" y="35"/>
                  </a:cubicBezTo>
                  <a:cubicBezTo>
                    <a:pt x="35" y="31"/>
                    <a:pt x="35" y="26"/>
                    <a:pt x="34" y="22"/>
                  </a:cubicBezTo>
                  <a:close/>
                  <a:moveTo>
                    <a:pt x="35" y="38"/>
                  </a:moveTo>
                  <a:cubicBezTo>
                    <a:pt x="39" y="38"/>
                    <a:pt x="43" y="38"/>
                    <a:pt x="47" y="38"/>
                  </a:cubicBezTo>
                  <a:cubicBezTo>
                    <a:pt x="47" y="42"/>
                    <a:pt x="47" y="45"/>
                    <a:pt x="47" y="49"/>
                  </a:cubicBezTo>
                  <a:cubicBezTo>
                    <a:pt x="43" y="49"/>
                    <a:pt x="39" y="49"/>
                    <a:pt x="35" y="49"/>
                  </a:cubicBezTo>
                  <a:cubicBezTo>
                    <a:pt x="35" y="45"/>
                    <a:pt x="35" y="42"/>
                    <a:pt x="35" y="38"/>
                  </a:cubicBezTo>
                  <a:close/>
                  <a:moveTo>
                    <a:pt x="35" y="52"/>
                  </a:moveTo>
                  <a:cubicBezTo>
                    <a:pt x="39" y="52"/>
                    <a:pt x="43" y="52"/>
                    <a:pt x="47" y="52"/>
                  </a:cubicBezTo>
                  <a:cubicBezTo>
                    <a:pt x="48" y="56"/>
                    <a:pt x="48" y="59"/>
                    <a:pt x="48" y="63"/>
                  </a:cubicBezTo>
                  <a:cubicBezTo>
                    <a:pt x="44" y="63"/>
                    <a:pt x="40" y="63"/>
                    <a:pt x="36" y="63"/>
                  </a:cubicBezTo>
                  <a:cubicBezTo>
                    <a:pt x="35" y="59"/>
                    <a:pt x="35" y="56"/>
                    <a:pt x="35" y="52"/>
                  </a:cubicBezTo>
                  <a:close/>
                  <a:moveTo>
                    <a:pt x="36" y="67"/>
                  </a:moveTo>
                  <a:cubicBezTo>
                    <a:pt x="40" y="67"/>
                    <a:pt x="44" y="67"/>
                    <a:pt x="48" y="66"/>
                  </a:cubicBezTo>
                  <a:cubicBezTo>
                    <a:pt x="48" y="70"/>
                    <a:pt x="48" y="73"/>
                    <a:pt x="48" y="76"/>
                  </a:cubicBezTo>
                  <a:cubicBezTo>
                    <a:pt x="44" y="76"/>
                    <a:pt x="40" y="76"/>
                    <a:pt x="36" y="76"/>
                  </a:cubicBezTo>
                  <a:cubicBezTo>
                    <a:pt x="36" y="73"/>
                    <a:pt x="36" y="70"/>
                    <a:pt x="36" y="67"/>
                  </a:cubicBezTo>
                  <a:close/>
                  <a:moveTo>
                    <a:pt x="36" y="79"/>
                  </a:moveTo>
                  <a:cubicBezTo>
                    <a:pt x="40" y="79"/>
                    <a:pt x="44" y="79"/>
                    <a:pt x="48" y="79"/>
                  </a:cubicBezTo>
                  <a:cubicBezTo>
                    <a:pt x="48" y="85"/>
                    <a:pt x="49" y="92"/>
                    <a:pt x="49" y="98"/>
                  </a:cubicBezTo>
                  <a:cubicBezTo>
                    <a:pt x="45" y="98"/>
                    <a:pt x="41" y="98"/>
                    <a:pt x="36" y="98"/>
                  </a:cubicBezTo>
                  <a:cubicBezTo>
                    <a:pt x="36" y="91"/>
                    <a:pt x="36" y="85"/>
                    <a:pt x="36" y="79"/>
                  </a:cubicBezTo>
                  <a:close/>
                  <a:moveTo>
                    <a:pt x="36" y="101"/>
                  </a:moveTo>
                  <a:cubicBezTo>
                    <a:pt x="41" y="101"/>
                    <a:pt x="45" y="101"/>
                    <a:pt x="49" y="101"/>
                  </a:cubicBezTo>
                  <a:cubicBezTo>
                    <a:pt x="49" y="105"/>
                    <a:pt x="49" y="108"/>
                    <a:pt x="50" y="112"/>
                  </a:cubicBezTo>
                  <a:cubicBezTo>
                    <a:pt x="45" y="112"/>
                    <a:pt x="41" y="112"/>
                    <a:pt x="37" y="112"/>
                  </a:cubicBezTo>
                  <a:cubicBezTo>
                    <a:pt x="37" y="108"/>
                    <a:pt x="36" y="105"/>
                    <a:pt x="36" y="101"/>
                  </a:cubicBezTo>
                  <a:close/>
                  <a:moveTo>
                    <a:pt x="37" y="156"/>
                  </a:moveTo>
                  <a:cubicBezTo>
                    <a:pt x="37" y="153"/>
                    <a:pt x="37" y="149"/>
                    <a:pt x="37" y="145"/>
                  </a:cubicBezTo>
                  <a:cubicBezTo>
                    <a:pt x="42" y="145"/>
                    <a:pt x="46" y="145"/>
                    <a:pt x="51" y="145"/>
                  </a:cubicBezTo>
                  <a:cubicBezTo>
                    <a:pt x="51" y="148"/>
                    <a:pt x="51" y="152"/>
                    <a:pt x="51" y="156"/>
                  </a:cubicBezTo>
                  <a:cubicBezTo>
                    <a:pt x="46" y="156"/>
                    <a:pt x="42" y="156"/>
                    <a:pt x="37" y="156"/>
                  </a:cubicBezTo>
                  <a:close/>
                  <a:moveTo>
                    <a:pt x="51" y="159"/>
                  </a:moveTo>
                  <a:cubicBezTo>
                    <a:pt x="51" y="161"/>
                    <a:pt x="51" y="164"/>
                    <a:pt x="51" y="167"/>
                  </a:cubicBezTo>
                  <a:cubicBezTo>
                    <a:pt x="47" y="167"/>
                    <a:pt x="42" y="167"/>
                    <a:pt x="37" y="167"/>
                  </a:cubicBezTo>
                  <a:cubicBezTo>
                    <a:pt x="37" y="164"/>
                    <a:pt x="37" y="162"/>
                    <a:pt x="37" y="159"/>
                  </a:cubicBezTo>
                  <a:cubicBezTo>
                    <a:pt x="42" y="159"/>
                    <a:pt x="46" y="159"/>
                    <a:pt x="51" y="159"/>
                  </a:cubicBezTo>
                  <a:close/>
                  <a:moveTo>
                    <a:pt x="37" y="143"/>
                  </a:moveTo>
                  <a:cubicBezTo>
                    <a:pt x="37" y="138"/>
                    <a:pt x="37" y="133"/>
                    <a:pt x="37" y="128"/>
                  </a:cubicBezTo>
                  <a:cubicBezTo>
                    <a:pt x="41" y="128"/>
                    <a:pt x="46" y="128"/>
                    <a:pt x="50" y="128"/>
                  </a:cubicBezTo>
                  <a:cubicBezTo>
                    <a:pt x="50" y="133"/>
                    <a:pt x="50" y="137"/>
                    <a:pt x="51" y="142"/>
                  </a:cubicBezTo>
                  <a:cubicBezTo>
                    <a:pt x="46" y="142"/>
                    <a:pt x="41" y="142"/>
                    <a:pt x="37" y="143"/>
                  </a:cubicBezTo>
                  <a:close/>
                  <a:moveTo>
                    <a:pt x="37" y="126"/>
                  </a:moveTo>
                  <a:cubicBezTo>
                    <a:pt x="37" y="122"/>
                    <a:pt x="37" y="119"/>
                    <a:pt x="37" y="115"/>
                  </a:cubicBezTo>
                  <a:cubicBezTo>
                    <a:pt x="41" y="115"/>
                    <a:pt x="45" y="115"/>
                    <a:pt x="50" y="115"/>
                  </a:cubicBezTo>
                  <a:cubicBezTo>
                    <a:pt x="50" y="119"/>
                    <a:pt x="50" y="122"/>
                    <a:pt x="50" y="126"/>
                  </a:cubicBezTo>
                  <a:cubicBezTo>
                    <a:pt x="46" y="126"/>
                    <a:pt x="41" y="126"/>
                    <a:pt x="37" y="126"/>
                  </a:cubicBezTo>
                  <a:close/>
                  <a:moveTo>
                    <a:pt x="37" y="181"/>
                  </a:moveTo>
                  <a:cubicBezTo>
                    <a:pt x="37" y="178"/>
                    <a:pt x="37" y="174"/>
                    <a:pt x="37" y="171"/>
                  </a:cubicBezTo>
                  <a:cubicBezTo>
                    <a:pt x="42" y="171"/>
                    <a:pt x="47" y="170"/>
                    <a:pt x="51" y="170"/>
                  </a:cubicBezTo>
                  <a:cubicBezTo>
                    <a:pt x="52" y="174"/>
                    <a:pt x="52" y="177"/>
                    <a:pt x="52" y="181"/>
                  </a:cubicBezTo>
                  <a:cubicBezTo>
                    <a:pt x="47" y="181"/>
                    <a:pt x="42" y="181"/>
                    <a:pt x="37" y="181"/>
                  </a:cubicBezTo>
                  <a:close/>
                  <a:moveTo>
                    <a:pt x="51" y="38"/>
                  </a:moveTo>
                  <a:cubicBezTo>
                    <a:pt x="55" y="37"/>
                    <a:pt x="58" y="37"/>
                    <a:pt x="62" y="36"/>
                  </a:cubicBezTo>
                  <a:cubicBezTo>
                    <a:pt x="63" y="36"/>
                    <a:pt x="62" y="34"/>
                    <a:pt x="61" y="34"/>
                  </a:cubicBezTo>
                  <a:cubicBezTo>
                    <a:pt x="58" y="34"/>
                    <a:pt x="54" y="34"/>
                    <a:pt x="51" y="34"/>
                  </a:cubicBezTo>
                  <a:cubicBezTo>
                    <a:pt x="50" y="30"/>
                    <a:pt x="50" y="26"/>
                    <a:pt x="49" y="22"/>
                  </a:cubicBezTo>
                  <a:cubicBezTo>
                    <a:pt x="54" y="22"/>
                    <a:pt x="59" y="21"/>
                    <a:pt x="64" y="21"/>
                  </a:cubicBezTo>
                  <a:cubicBezTo>
                    <a:pt x="66" y="21"/>
                    <a:pt x="66" y="18"/>
                    <a:pt x="64" y="18"/>
                  </a:cubicBezTo>
                  <a:cubicBezTo>
                    <a:pt x="59" y="18"/>
                    <a:pt x="54" y="18"/>
                    <a:pt x="49" y="18"/>
                  </a:cubicBezTo>
                  <a:cubicBezTo>
                    <a:pt x="48" y="14"/>
                    <a:pt x="48" y="11"/>
                    <a:pt x="48" y="8"/>
                  </a:cubicBezTo>
                  <a:cubicBezTo>
                    <a:pt x="48" y="7"/>
                    <a:pt x="47" y="7"/>
                    <a:pt x="47" y="8"/>
                  </a:cubicBezTo>
                  <a:cubicBezTo>
                    <a:pt x="47" y="11"/>
                    <a:pt x="47" y="14"/>
                    <a:pt x="47" y="18"/>
                  </a:cubicBezTo>
                  <a:cubicBezTo>
                    <a:pt x="43" y="18"/>
                    <a:pt x="39" y="18"/>
                    <a:pt x="34" y="18"/>
                  </a:cubicBezTo>
                  <a:cubicBezTo>
                    <a:pt x="34" y="15"/>
                    <a:pt x="34" y="11"/>
                    <a:pt x="34" y="8"/>
                  </a:cubicBezTo>
                  <a:cubicBezTo>
                    <a:pt x="34" y="7"/>
                    <a:pt x="32" y="7"/>
                    <a:pt x="32" y="8"/>
                  </a:cubicBezTo>
                  <a:cubicBezTo>
                    <a:pt x="32" y="11"/>
                    <a:pt x="32" y="15"/>
                    <a:pt x="32" y="18"/>
                  </a:cubicBezTo>
                  <a:cubicBezTo>
                    <a:pt x="26" y="18"/>
                    <a:pt x="19" y="18"/>
                    <a:pt x="13" y="18"/>
                  </a:cubicBezTo>
                  <a:cubicBezTo>
                    <a:pt x="13" y="14"/>
                    <a:pt x="12" y="9"/>
                    <a:pt x="12" y="5"/>
                  </a:cubicBezTo>
                  <a:cubicBezTo>
                    <a:pt x="13" y="5"/>
                    <a:pt x="13" y="5"/>
                    <a:pt x="14" y="5"/>
                  </a:cubicBezTo>
                  <a:cubicBezTo>
                    <a:pt x="20" y="5"/>
                    <a:pt x="26" y="5"/>
                    <a:pt x="32" y="5"/>
                  </a:cubicBezTo>
                  <a:cubicBezTo>
                    <a:pt x="43" y="5"/>
                    <a:pt x="54" y="5"/>
                    <a:pt x="65" y="5"/>
                  </a:cubicBezTo>
                  <a:cubicBezTo>
                    <a:pt x="65" y="20"/>
                    <a:pt x="65" y="34"/>
                    <a:pt x="65" y="49"/>
                  </a:cubicBezTo>
                  <a:cubicBezTo>
                    <a:pt x="61" y="49"/>
                    <a:pt x="56" y="49"/>
                    <a:pt x="52" y="49"/>
                  </a:cubicBezTo>
                  <a:cubicBezTo>
                    <a:pt x="52" y="45"/>
                    <a:pt x="51" y="41"/>
                    <a:pt x="51" y="38"/>
                  </a:cubicBezTo>
                  <a:close/>
                  <a:moveTo>
                    <a:pt x="52" y="52"/>
                  </a:moveTo>
                  <a:cubicBezTo>
                    <a:pt x="57" y="52"/>
                    <a:pt x="61" y="52"/>
                    <a:pt x="65" y="52"/>
                  </a:cubicBezTo>
                  <a:cubicBezTo>
                    <a:pt x="65" y="55"/>
                    <a:pt x="65" y="59"/>
                    <a:pt x="65" y="62"/>
                  </a:cubicBezTo>
                  <a:cubicBezTo>
                    <a:pt x="61" y="62"/>
                    <a:pt x="57" y="62"/>
                    <a:pt x="53" y="62"/>
                  </a:cubicBezTo>
                  <a:cubicBezTo>
                    <a:pt x="53" y="59"/>
                    <a:pt x="53" y="56"/>
                    <a:pt x="52" y="52"/>
                  </a:cubicBezTo>
                  <a:close/>
                  <a:moveTo>
                    <a:pt x="53" y="66"/>
                  </a:moveTo>
                  <a:cubicBezTo>
                    <a:pt x="57" y="66"/>
                    <a:pt x="61" y="66"/>
                    <a:pt x="65" y="65"/>
                  </a:cubicBezTo>
                  <a:cubicBezTo>
                    <a:pt x="65" y="69"/>
                    <a:pt x="65" y="72"/>
                    <a:pt x="65" y="76"/>
                  </a:cubicBezTo>
                  <a:cubicBezTo>
                    <a:pt x="61" y="76"/>
                    <a:pt x="58" y="76"/>
                    <a:pt x="54" y="76"/>
                  </a:cubicBezTo>
                  <a:cubicBezTo>
                    <a:pt x="54" y="73"/>
                    <a:pt x="53" y="69"/>
                    <a:pt x="53" y="66"/>
                  </a:cubicBezTo>
                  <a:close/>
                  <a:moveTo>
                    <a:pt x="54" y="79"/>
                  </a:moveTo>
                  <a:cubicBezTo>
                    <a:pt x="58" y="79"/>
                    <a:pt x="61" y="79"/>
                    <a:pt x="65" y="78"/>
                  </a:cubicBezTo>
                  <a:cubicBezTo>
                    <a:pt x="65" y="85"/>
                    <a:pt x="65" y="92"/>
                    <a:pt x="65" y="98"/>
                  </a:cubicBezTo>
                  <a:cubicBezTo>
                    <a:pt x="62" y="98"/>
                    <a:pt x="58" y="98"/>
                    <a:pt x="55" y="98"/>
                  </a:cubicBezTo>
                  <a:cubicBezTo>
                    <a:pt x="54" y="92"/>
                    <a:pt x="54" y="85"/>
                    <a:pt x="54" y="79"/>
                  </a:cubicBezTo>
                  <a:close/>
                  <a:moveTo>
                    <a:pt x="55" y="102"/>
                  </a:moveTo>
                  <a:cubicBezTo>
                    <a:pt x="58" y="102"/>
                    <a:pt x="62" y="102"/>
                    <a:pt x="65" y="102"/>
                  </a:cubicBezTo>
                  <a:cubicBezTo>
                    <a:pt x="65" y="105"/>
                    <a:pt x="65" y="108"/>
                    <a:pt x="66" y="112"/>
                  </a:cubicBezTo>
                  <a:cubicBezTo>
                    <a:pt x="62" y="112"/>
                    <a:pt x="58" y="112"/>
                    <a:pt x="55" y="112"/>
                  </a:cubicBezTo>
                  <a:cubicBezTo>
                    <a:pt x="55" y="108"/>
                    <a:pt x="55" y="105"/>
                    <a:pt x="55" y="102"/>
                  </a:cubicBezTo>
                  <a:close/>
                  <a:moveTo>
                    <a:pt x="55" y="115"/>
                  </a:moveTo>
                  <a:cubicBezTo>
                    <a:pt x="58" y="115"/>
                    <a:pt x="62" y="114"/>
                    <a:pt x="66" y="114"/>
                  </a:cubicBezTo>
                  <a:cubicBezTo>
                    <a:pt x="66" y="118"/>
                    <a:pt x="66" y="122"/>
                    <a:pt x="66" y="126"/>
                  </a:cubicBezTo>
                  <a:cubicBezTo>
                    <a:pt x="62" y="126"/>
                    <a:pt x="59" y="126"/>
                    <a:pt x="55" y="126"/>
                  </a:cubicBezTo>
                  <a:cubicBezTo>
                    <a:pt x="55" y="122"/>
                    <a:pt x="55" y="118"/>
                    <a:pt x="55" y="115"/>
                  </a:cubicBezTo>
                  <a:close/>
                  <a:moveTo>
                    <a:pt x="68" y="180"/>
                  </a:moveTo>
                  <a:cubicBezTo>
                    <a:pt x="64" y="180"/>
                    <a:pt x="59" y="180"/>
                    <a:pt x="55" y="180"/>
                  </a:cubicBezTo>
                  <a:cubicBezTo>
                    <a:pt x="55" y="177"/>
                    <a:pt x="55" y="173"/>
                    <a:pt x="55" y="170"/>
                  </a:cubicBezTo>
                  <a:cubicBezTo>
                    <a:pt x="59" y="169"/>
                    <a:pt x="63" y="169"/>
                    <a:pt x="68" y="168"/>
                  </a:cubicBezTo>
                  <a:cubicBezTo>
                    <a:pt x="68" y="172"/>
                    <a:pt x="68" y="176"/>
                    <a:pt x="68" y="180"/>
                  </a:cubicBezTo>
                  <a:close/>
                  <a:moveTo>
                    <a:pt x="67" y="166"/>
                  </a:moveTo>
                  <a:cubicBezTo>
                    <a:pt x="63" y="166"/>
                    <a:pt x="59" y="166"/>
                    <a:pt x="55" y="166"/>
                  </a:cubicBezTo>
                  <a:cubicBezTo>
                    <a:pt x="55" y="164"/>
                    <a:pt x="55" y="161"/>
                    <a:pt x="55" y="159"/>
                  </a:cubicBezTo>
                  <a:cubicBezTo>
                    <a:pt x="59" y="159"/>
                    <a:pt x="63" y="159"/>
                    <a:pt x="67" y="158"/>
                  </a:cubicBezTo>
                  <a:cubicBezTo>
                    <a:pt x="67" y="161"/>
                    <a:pt x="67" y="163"/>
                    <a:pt x="67" y="166"/>
                  </a:cubicBezTo>
                  <a:close/>
                  <a:moveTo>
                    <a:pt x="67" y="156"/>
                  </a:moveTo>
                  <a:cubicBezTo>
                    <a:pt x="63" y="156"/>
                    <a:pt x="59" y="156"/>
                    <a:pt x="55" y="156"/>
                  </a:cubicBezTo>
                  <a:cubicBezTo>
                    <a:pt x="55" y="152"/>
                    <a:pt x="55" y="148"/>
                    <a:pt x="55" y="144"/>
                  </a:cubicBezTo>
                  <a:cubicBezTo>
                    <a:pt x="59" y="144"/>
                    <a:pt x="63" y="143"/>
                    <a:pt x="66" y="143"/>
                  </a:cubicBezTo>
                  <a:cubicBezTo>
                    <a:pt x="67" y="147"/>
                    <a:pt x="67" y="152"/>
                    <a:pt x="67" y="156"/>
                  </a:cubicBezTo>
                  <a:close/>
                  <a:moveTo>
                    <a:pt x="66" y="140"/>
                  </a:moveTo>
                  <a:cubicBezTo>
                    <a:pt x="63" y="141"/>
                    <a:pt x="59" y="141"/>
                    <a:pt x="55" y="141"/>
                  </a:cubicBezTo>
                  <a:cubicBezTo>
                    <a:pt x="55" y="137"/>
                    <a:pt x="55" y="133"/>
                    <a:pt x="55" y="128"/>
                  </a:cubicBezTo>
                  <a:cubicBezTo>
                    <a:pt x="59" y="128"/>
                    <a:pt x="62" y="128"/>
                    <a:pt x="66" y="128"/>
                  </a:cubicBezTo>
                  <a:cubicBezTo>
                    <a:pt x="66" y="132"/>
                    <a:pt x="66" y="136"/>
                    <a:pt x="66" y="1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8"/>
            <p:cNvSpPr/>
            <p:nvPr/>
          </p:nvSpPr>
          <p:spPr bwMode="auto">
            <a:xfrm>
              <a:off x="6169" y="2321"/>
              <a:ext cx="24" cy="401"/>
            </a:xfrm>
            <a:custGeom>
              <a:avLst/>
              <a:gdLst>
                <a:gd name="T0" fmla="*/ 2 w 10"/>
                <a:gd name="T1" fmla="*/ 1 h 169"/>
                <a:gd name="T2" fmla="*/ 0 w 10"/>
                <a:gd name="T3" fmla="*/ 1 h 169"/>
                <a:gd name="T4" fmla="*/ 7 w 10"/>
                <a:gd name="T5" fmla="*/ 168 h 169"/>
                <a:gd name="T6" fmla="*/ 10 w 10"/>
                <a:gd name="T7" fmla="*/ 168 h 169"/>
                <a:gd name="T8" fmla="*/ 2 w 10"/>
                <a:gd name="T9" fmla="*/ 1 h 169"/>
              </a:gdLst>
              <a:ahLst/>
              <a:cxnLst>
                <a:cxn ang="0">
                  <a:pos x="T0" y="T1"/>
                </a:cxn>
                <a:cxn ang="0">
                  <a:pos x="T2" y="T3"/>
                </a:cxn>
                <a:cxn ang="0">
                  <a:pos x="T4" y="T5"/>
                </a:cxn>
                <a:cxn ang="0">
                  <a:pos x="T6" y="T7"/>
                </a:cxn>
                <a:cxn ang="0">
                  <a:pos x="T8" y="T9"/>
                </a:cxn>
              </a:cxnLst>
              <a:rect l="0" t="0" r="r" b="b"/>
              <a:pathLst>
                <a:path w="10" h="169">
                  <a:moveTo>
                    <a:pt x="2" y="1"/>
                  </a:moveTo>
                  <a:cubicBezTo>
                    <a:pt x="2" y="0"/>
                    <a:pt x="0" y="0"/>
                    <a:pt x="0" y="1"/>
                  </a:cubicBezTo>
                  <a:cubicBezTo>
                    <a:pt x="2" y="57"/>
                    <a:pt x="5" y="112"/>
                    <a:pt x="7" y="168"/>
                  </a:cubicBezTo>
                  <a:cubicBezTo>
                    <a:pt x="7" y="169"/>
                    <a:pt x="10" y="169"/>
                    <a:pt x="10" y="168"/>
                  </a:cubicBezTo>
                  <a:cubicBezTo>
                    <a:pt x="10" y="112"/>
                    <a:pt x="8" y="56"/>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9"/>
            <p:cNvSpPr/>
            <p:nvPr/>
          </p:nvSpPr>
          <p:spPr bwMode="auto">
            <a:xfrm>
              <a:off x="6141" y="2335"/>
              <a:ext cx="33" cy="395"/>
            </a:xfrm>
            <a:custGeom>
              <a:avLst/>
              <a:gdLst>
                <a:gd name="T0" fmla="*/ 10 w 14"/>
                <a:gd name="T1" fmla="*/ 135 h 166"/>
                <a:gd name="T2" fmla="*/ 8 w 14"/>
                <a:gd name="T3" fmla="*/ 86 h 166"/>
                <a:gd name="T4" fmla="*/ 5 w 14"/>
                <a:gd name="T5" fmla="*/ 39 h 166"/>
                <a:gd name="T6" fmla="*/ 0 w 14"/>
                <a:gd name="T7" fmla="*/ 0 h 166"/>
                <a:gd name="T8" fmla="*/ 0 w 14"/>
                <a:gd name="T9" fmla="*/ 0 h 166"/>
                <a:gd name="T10" fmla="*/ 5 w 14"/>
                <a:gd name="T11" fmla="*/ 82 h 166"/>
                <a:gd name="T12" fmla="*/ 7 w 14"/>
                <a:gd name="T13" fmla="*/ 120 h 166"/>
                <a:gd name="T14" fmla="*/ 7 w 14"/>
                <a:gd name="T15" fmla="*/ 139 h 166"/>
                <a:gd name="T16" fmla="*/ 9 w 14"/>
                <a:gd name="T17" fmla="*/ 164 h 166"/>
                <a:gd name="T18" fmla="*/ 7 w 14"/>
                <a:gd name="T19" fmla="*/ 163 h 166"/>
                <a:gd name="T20" fmla="*/ 7 w 14"/>
                <a:gd name="T21" fmla="*/ 163 h 166"/>
                <a:gd name="T22" fmla="*/ 7 w 14"/>
                <a:gd name="T23" fmla="*/ 165 h 166"/>
                <a:gd name="T24" fmla="*/ 8 w 14"/>
                <a:gd name="T25" fmla="*/ 166 h 166"/>
                <a:gd name="T26" fmla="*/ 10 w 14"/>
                <a:gd name="T27" fmla="*/ 165 h 166"/>
                <a:gd name="T28" fmla="*/ 10 w 14"/>
                <a:gd name="T29" fmla="*/ 1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66">
                  <a:moveTo>
                    <a:pt x="10" y="135"/>
                  </a:moveTo>
                  <a:cubicBezTo>
                    <a:pt x="10" y="119"/>
                    <a:pt x="9" y="102"/>
                    <a:pt x="8" y="86"/>
                  </a:cubicBezTo>
                  <a:cubicBezTo>
                    <a:pt x="7" y="70"/>
                    <a:pt x="6" y="55"/>
                    <a:pt x="5" y="39"/>
                  </a:cubicBezTo>
                  <a:cubicBezTo>
                    <a:pt x="5" y="27"/>
                    <a:pt x="5" y="11"/>
                    <a:pt x="0" y="0"/>
                  </a:cubicBezTo>
                  <a:cubicBezTo>
                    <a:pt x="0" y="0"/>
                    <a:pt x="0" y="0"/>
                    <a:pt x="0" y="0"/>
                  </a:cubicBezTo>
                  <a:cubicBezTo>
                    <a:pt x="4" y="27"/>
                    <a:pt x="4" y="55"/>
                    <a:pt x="5" y="82"/>
                  </a:cubicBezTo>
                  <a:cubicBezTo>
                    <a:pt x="5" y="95"/>
                    <a:pt x="6" y="107"/>
                    <a:pt x="7" y="120"/>
                  </a:cubicBezTo>
                  <a:cubicBezTo>
                    <a:pt x="7" y="127"/>
                    <a:pt x="7" y="133"/>
                    <a:pt x="7" y="139"/>
                  </a:cubicBezTo>
                  <a:cubicBezTo>
                    <a:pt x="8" y="145"/>
                    <a:pt x="11" y="159"/>
                    <a:pt x="9" y="164"/>
                  </a:cubicBezTo>
                  <a:cubicBezTo>
                    <a:pt x="10" y="162"/>
                    <a:pt x="8" y="162"/>
                    <a:pt x="7" y="163"/>
                  </a:cubicBezTo>
                  <a:cubicBezTo>
                    <a:pt x="7" y="163"/>
                    <a:pt x="7" y="163"/>
                    <a:pt x="7" y="163"/>
                  </a:cubicBezTo>
                  <a:cubicBezTo>
                    <a:pt x="6" y="164"/>
                    <a:pt x="7" y="165"/>
                    <a:pt x="7" y="165"/>
                  </a:cubicBezTo>
                  <a:cubicBezTo>
                    <a:pt x="7" y="165"/>
                    <a:pt x="8" y="165"/>
                    <a:pt x="8" y="166"/>
                  </a:cubicBezTo>
                  <a:cubicBezTo>
                    <a:pt x="9" y="166"/>
                    <a:pt x="9" y="166"/>
                    <a:pt x="10" y="165"/>
                  </a:cubicBezTo>
                  <a:cubicBezTo>
                    <a:pt x="14" y="157"/>
                    <a:pt x="10" y="144"/>
                    <a:pt x="10" y="1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0"/>
            <p:cNvSpPr/>
            <p:nvPr/>
          </p:nvSpPr>
          <p:spPr bwMode="auto">
            <a:xfrm>
              <a:off x="6110" y="2321"/>
              <a:ext cx="28" cy="409"/>
            </a:xfrm>
            <a:custGeom>
              <a:avLst/>
              <a:gdLst>
                <a:gd name="T0" fmla="*/ 1 w 12"/>
                <a:gd name="T1" fmla="*/ 1 h 172"/>
                <a:gd name="T2" fmla="*/ 0 w 12"/>
                <a:gd name="T3" fmla="*/ 1 h 172"/>
                <a:gd name="T4" fmla="*/ 9 w 12"/>
                <a:gd name="T5" fmla="*/ 170 h 172"/>
                <a:gd name="T6" fmla="*/ 11 w 12"/>
                <a:gd name="T7" fmla="*/ 170 h 172"/>
                <a:gd name="T8" fmla="*/ 1 w 12"/>
                <a:gd name="T9" fmla="*/ 1 h 172"/>
              </a:gdLst>
              <a:ahLst/>
              <a:cxnLst>
                <a:cxn ang="0">
                  <a:pos x="T0" y="T1"/>
                </a:cxn>
                <a:cxn ang="0">
                  <a:pos x="T2" y="T3"/>
                </a:cxn>
                <a:cxn ang="0">
                  <a:pos x="T4" y="T5"/>
                </a:cxn>
                <a:cxn ang="0">
                  <a:pos x="T6" y="T7"/>
                </a:cxn>
                <a:cxn ang="0">
                  <a:pos x="T8" y="T9"/>
                </a:cxn>
              </a:cxnLst>
              <a:rect l="0" t="0" r="r" b="b"/>
              <a:pathLst>
                <a:path w="12" h="172">
                  <a:moveTo>
                    <a:pt x="1" y="1"/>
                  </a:moveTo>
                  <a:cubicBezTo>
                    <a:pt x="1" y="0"/>
                    <a:pt x="0" y="0"/>
                    <a:pt x="0" y="1"/>
                  </a:cubicBezTo>
                  <a:cubicBezTo>
                    <a:pt x="4" y="58"/>
                    <a:pt x="8" y="114"/>
                    <a:pt x="9" y="170"/>
                  </a:cubicBezTo>
                  <a:cubicBezTo>
                    <a:pt x="9" y="172"/>
                    <a:pt x="11" y="172"/>
                    <a:pt x="11" y="170"/>
                  </a:cubicBezTo>
                  <a:cubicBezTo>
                    <a:pt x="12" y="114"/>
                    <a:pt x="9" y="57"/>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1"/>
            <p:cNvSpPr/>
            <p:nvPr/>
          </p:nvSpPr>
          <p:spPr bwMode="auto">
            <a:xfrm>
              <a:off x="6079" y="2328"/>
              <a:ext cx="26" cy="411"/>
            </a:xfrm>
            <a:custGeom>
              <a:avLst/>
              <a:gdLst>
                <a:gd name="T0" fmla="*/ 1 w 11"/>
                <a:gd name="T1" fmla="*/ 1 h 173"/>
                <a:gd name="T2" fmla="*/ 0 w 11"/>
                <a:gd name="T3" fmla="*/ 1 h 173"/>
                <a:gd name="T4" fmla="*/ 8 w 11"/>
                <a:gd name="T5" fmla="*/ 171 h 173"/>
                <a:gd name="T6" fmla="*/ 10 w 11"/>
                <a:gd name="T7" fmla="*/ 171 h 173"/>
                <a:gd name="T8" fmla="*/ 1 w 11"/>
                <a:gd name="T9" fmla="*/ 1 h 173"/>
              </a:gdLst>
              <a:ahLst/>
              <a:cxnLst>
                <a:cxn ang="0">
                  <a:pos x="T0" y="T1"/>
                </a:cxn>
                <a:cxn ang="0">
                  <a:pos x="T2" y="T3"/>
                </a:cxn>
                <a:cxn ang="0">
                  <a:pos x="T4" y="T5"/>
                </a:cxn>
                <a:cxn ang="0">
                  <a:pos x="T6" y="T7"/>
                </a:cxn>
                <a:cxn ang="0">
                  <a:pos x="T8" y="T9"/>
                </a:cxn>
              </a:cxnLst>
              <a:rect l="0" t="0" r="r" b="b"/>
              <a:pathLst>
                <a:path w="11" h="173">
                  <a:moveTo>
                    <a:pt x="1" y="1"/>
                  </a:moveTo>
                  <a:cubicBezTo>
                    <a:pt x="1" y="0"/>
                    <a:pt x="0" y="0"/>
                    <a:pt x="0" y="1"/>
                  </a:cubicBezTo>
                  <a:cubicBezTo>
                    <a:pt x="3" y="57"/>
                    <a:pt x="4" y="115"/>
                    <a:pt x="8" y="171"/>
                  </a:cubicBezTo>
                  <a:cubicBezTo>
                    <a:pt x="8" y="173"/>
                    <a:pt x="10" y="173"/>
                    <a:pt x="10" y="171"/>
                  </a:cubicBezTo>
                  <a:cubicBezTo>
                    <a:pt x="11" y="115"/>
                    <a:pt x="7" y="57"/>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2"/>
            <p:cNvSpPr/>
            <p:nvPr/>
          </p:nvSpPr>
          <p:spPr bwMode="auto">
            <a:xfrm>
              <a:off x="6044" y="2321"/>
              <a:ext cx="38" cy="428"/>
            </a:xfrm>
            <a:custGeom>
              <a:avLst/>
              <a:gdLst>
                <a:gd name="T0" fmla="*/ 2 w 16"/>
                <a:gd name="T1" fmla="*/ 1 h 180"/>
                <a:gd name="T2" fmla="*/ 0 w 16"/>
                <a:gd name="T3" fmla="*/ 1 h 180"/>
                <a:gd name="T4" fmla="*/ 14 w 16"/>
                <a:gd name="T5" fmla="*/ 178 h 180"/>
                <a:gd name="T6" fmla="*/ 16 w 16"/>
                <a:gd name="T7" fmla="*/ 178 h 180"/>
                <a:gd name="T8" fmla="*/ 2 w 16"/>
                <a:gd name="T9" fmla="*/ 1 h 180"/>
              </a:gdLst>
              <a:ahLst/>
              <a:cxnLst>
                <a:cxn ang="0">
                  <a:pos x="T0" y="T1"/>
                </a:cxn>
                <a:cxn ang="0">
                  <a:pos x="T2" y="T3"/>
                </a:cxn>
                <a:cxn ang="0">
                  <a:pos x="T4" y="T5"/>
                </a:cxn>
                <a:cxn ang="0">
                  <a:pos x="T6" y="T7"/>
                </a:cxn>
                <a:cxn ang="0">
                  <a:pos x="T8" y="T9"/>
                </a:cxn>
              </a:cxnLst>
              <a:rect l="0" t="0" r="r" b="b"/>
              <a:pathLst>
                <a:path w="16" h="180">
                  <a:moveTo>
                    <a:pt x="2" y="1"/>
                  </a:moveTo>
                  <a:cubicBezTo>
                    <a:pt x="2" y="0"/>
                    <a:pt x="0" y="0"/>
                    <a:pt x="0" y="1"/>
                  </a:cubicBezTo>
                  <a:cubicBezTo>
                    <a:pt x="1" y="60"/>
                    <a:pt x="5" y="120"/>
                    <a:pt x="14" y="178"/>
                  </a:cubicBezTo>
                  <a:cubicBezTo>
                    <a:pt x="14" y="180"/>
                    <a:pt x="16" y="179"/>
                    <a:pt x="16" y="178"/>
                  </a:cubicBezTo>
                  <a:cubicBezTo>
                    <a:pt x="9" y="119"/>
                    <a:pt x="4" y="6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3"/>
            <p:cNvSpPr/>
            <p:nvPr/>
          </p:nvSpPr>
          <p:spPr bwMode="auto">
            <a:xfrm>
              <a:off x="5843" y="2413"/>
              <a:ext cx="137" cy="10"/>
            </a:xfrm>
            <a:custGeom>
              <a:avLst/>
              <a:gdLst>
                <a:gd name="T0" fmla="*/ 57 w 58"/>
                <a:gd name="T1" fmla="*/ 1 h 4"/>
                <a:gd name="T2" fmla="*/ 1 w 58"/>
                <a:gd name="T3" fmla="*/ 2 h 4"/>
                <a:gd name="T4" fmla="*/ 1 w 58"/>
                <a:gd name="T5" fmla="*/ 3 h 4"/>
                <a:gd name="T6" fmla="*/ 57 w 58"/>
                <a:gd name="T7" fmla="*/ 3 h 4"/>
                <a:gd name="T8" fmla="*/ 57 w 58"/>
                <a:gd name="T9" fmla="*/ 1 h 4"/>
              </a:gdLst>
              <a:ahLst/>
              <a:cxnLst>
                <a:cxn ang="0">
                  <a:pos x="T0" y="T1"/>
                </a:cxn>
                <a:cxn ang="0">
                  <a:pos x="T2" y="T3"/>
                </a:cxn>
                <a:cxn ang="0">
                  <a:pos x="T4" y="T5"/>
                </a:cxn>
                <a:cxn ang="0">
                  <a:pos x="T6" y="T7"/>
                </a:cxn>
                <a:cxn ang="0">
                  <a:pos x="T8" y="T9"/>
                </a:cxn>
              </a:cxnLst>
              <a:rect l="0" t="0" r="r" b="b"/>
              <a:pathLst>
                <a:path w="58" h="4">
                  <a:moveTo>
                    <a:pt x="57" y="1"/>
                  </a:moveTo>
                  <a:cubicBezTo>
                    <a:pt x="38" y="0"/>
                    <a:pt x="19" y="0"/>
                    <a:pt x="1" y="2"/>
                  </a:cubicBezTo>
                  <a:cubicBezTo>
                    <a:pt x="0" y="2"/>
                    <a:pt x="0" y="3"/>
                    <a:pt x="1" y="3"/>
                  </a:cubicBezTo>
                  <a:cubicBezTo>
                    <a:pt x="19" y="4"/>
                    <a:pt x="38" y="3"/>
                    <a:pt x="57" y="3"/>
                  </a:cubicBezTo>
                  <a:cubicBezTo>
                    <a:pt x="58" y="3"/>
                    <a:pt x="58" y="1"/>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4"/>
            <p:cNvSpPr/>
            <p:nvPr/>
          </p:nvSpPr>
          <p:spPr bwMode="auto">
            <a:xfrm>
              <a:off x="5862" y="2437"/>
              <a:ext cx="134" cy="12"/>
            </a:xfrm>
            <a:custGeom>
              <a:avLst/>
              <a:gdLst>
                <a:gd name="T0" fmla="*/ 55 w 57"/>
                <a:gd name="T1" fmla="*/ 0 h 5"/>
                <a:gd name="T2" fmla="*/ 1 w 57"/>
                <a:gd name="T3" fmla="*/ 3 h 5"/>
                <a:gd name="T4" fmla="*/ 1 w 57"/>
                <a:gd name="T5" fmla="*/ 5 h 5"/>
                <a:gd name="T6" fmla="*/ 55 w 57"/>
                <a:gd name="T7" fmla="*/ 2 h 5"/>
                <a:gd name="T8" fmla="*/ 55 w 57"/>
                <a:gd name="T9" fmla="*/ 0 h 5"/>
              </a:gdLst>
              <a:ahLst/>
              <a:cxnLst>
                <a:cxn ang="0">
                  <a:pos x="T0" y="T1"/>
                </a:cxn>
                <a:cxn ang="0">
                  <a:pos x="T2" y="T3"/>
                </a:cxn>
                <a:cxn ang="0">
                  <a:pos x="T4" y="T5"/>
                </a:cxn>
                <a:cxn ang="0">
                  <a:pos x="T6" y="T7"/>
                </a:cxn>
                <a:cxn ang="0">
                  <a:pos x="T8" y="T9"/>
                </a:cxn>
              </a:cxnLst>
              <a:rect l="0" t="0" r="r" b="b"/>
              <a:pathLst>
                <a:path w="57" h="5">
                  <a:moveTo>
                    <a:pt x="55" y="0"/>
                  </a:moveTo>
                  <a:cubicBezTo>
                    <a:pt x="37" y="0"/>
                    <a:pt x="19" y="2"/>
                    <a:pt x="1" y="3"/>
                  </a:cubicBezTo>
                  <a:cubicBezTo>
                    <a:pt x="0" y="3"/>
                    <a:pt x="0" y="5"/>
                    <a:pt x="1" y="5"/>
                  </a:cubicBezTo>
                  <a:cubicBezTo>
                    <a:pt x="19" y="4"/>
                    <a:pt x="37" y="4"/>
                    <a:pt x="55" y="2"/>
                  </a:cubicBezTo>
                  <a:cubicBezTo>
                    <a:pt x="56"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5"/>
            <p:cNvSpPr/>
            <p:nvPr/>
          </p:nvSpPr>
          <p:spPr bwMode="auto">
            <a:xfrm>
              <a:off x="5845" y="2463"/>
              <a:ext cx="149" cy="14"/>
            </a:xfrm>
            <a:custGeom>
              <a:avLst/>
              <a:gdLst>
                <a:gd name="T0" fmla="*/ 61 w 63"/>
                <a:gd name="T1" fmla="*/ 1 h 6"/>
                <a:gd name="T2" fmla="*/ 1 w 63"/>
                <a:gd name="T3" fmla="*/ 0 h 6"/>
                <a:gd name="T4" fmla="*/ 1 w 63"/>
                <a:gd name="T5" fmla="*/ 2 h 6"/>
                <a:gd name="T6" fmla="*/ 61 w 63"/>
                <a:gd name="T7" fmla="*/ 3 h 6"/>
                <a:gd name="T8" fmla="*/ 61 w 63"/>
                <a:gd name="T9" fmla="*/ 1 h 6"/>
              </a:gdLst>
              <a:ahLst/>
              <a:cxnLst>
                <a:cxn ang="0">
                  <a:pos x="T0" y="T1"/>
                </a:cxn>
                <a:cxn ang="0">
                  <a:pos x="T2" y="T3"/>
                </a:cxn>
                <a:cxn ang="0">
                  <a:pos x="T4" y="T5"/>
                </a:cxn>
                <a:cxn ang="0">
                  <a:pos x="T6" y="T7"/>
                </a:cxn>
                <a:cxn ang="0">
                  <a:pos x="T8" y="T9"/>
                </a:cxn>
              </a:cxnLst>
              <a:rect l="0" t="0" r="r" b="b"/>
              <a:pathLst>
                <a:path w="63" h="6">
                  <a:moveTo>
                    <a:pt x="61" y="1"/>
                  </a:moveTo>
                  <a:cubicBezTo>
                    <a:pt x="41" y="2"/>
                    <a:pt x="21" y="2"/>
                    <a:pt x="1" y="0"/>
                  </a:cubicBezTo>
                  <a:cubicBezTo>
                    <a:pt x="0" y="0"/>
                    <a:pt x="0" y="2"/>
                    <a:pt x="1" y="2"/>
                  </a:cubicBezTo>
                  <a:cubicBezTo>
                    <a:pt x="21" y="5"/>
                    <a:pt x="41" y="6"/>
                    <a:pt x="61" y="3"/>
                  </a:cubicBezTo>
                  <a:cubicBezTo>
                    <a:pt x="63" y="3"/>
                    <a:pt x="63" y="1"/>
                    <a:pt x="6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36"/>
            <p:cNvSpPr/>
            <p:nvPr/>
          </p:nvSpPr>
          <p:spPr bwMode="auto">
            <a:xfrm>
              <a:off x="5855" y="2499"/>
              <a:ext cx="137" cy="9"/>
            </a:xfrm>
            <a:custGeom>
              <a:avLst/>
              <a:gdLst>
                <a:gd name="T0" fmla="*/ 57 w 58"/>
                <a:gd name="T1" fmla="*/ 0 h 4"/>
                <a:gd name="T2" fmla="*/ 1 w 58"/>
                <a:gd name="T3" fmla="*/ 2 h 4"/>
                <a:gd name="T4" fmla="*/ 1 w 58"/>
                <a:gd name="T5" fmla="*/ 4 h 4"/>
                <a:gd name="T6" fmla="*/ 57 w 58"/>
                <a:gd name="T7" fmla="*/ 2 h 4"/>
                <a:gd name="T8" fmla="*/ 57 w 58"/>
                <a:gd name="T9" fmla="*/ 0 h 4"/>
              </a:gdLst>
              <a:ahLst/>
              <a:cxnLst>
                <a:cxn ang="0">
                  <a:pos x="T0" y="T1"/>
                </a:cxn>
                <a:cxn ang="0">
                  <a:pos x="T2" y="T3"/>
                </a:cxn>
                <a:cxn ang="0">
                  <a:pos x="T4" y="T5"/>
                </a:cxn>
                <a:cxn ang="0">
                  <a:pos x="T6" y="T7"/>
                </a:cxn>
                <a:cxn ang="0">
                  <a:pos x="T8" y="T9"/>
                </a:cxn>
              </a:cxnLst>
              <a:rect l="0" t="0" r="r" b="b"/>
              <a:pathLst>
                <a:path w="58" h="4">
                  <a:moveTo>
                    <a:pt x="57" y="0"/>
                  </a:moveTo>
                  <a:cubicBezTo>
                    <a:pt x="38" y="0"/>
                    <a:pt x="20" y="1"/>
                    <a:pt x="1" y="2"/>
                  </a:cubicBezTo>
                  <a:cubicBezTo>
                    <a:pt x="0" y="2"/>
                    <a:pt x="0" y="4"/>
                    <a:pt x="1" y="4"/>
                  </a:cubicBezTo>
                  <a:cubicBezTo>
                    <a:pt x="20" y="4"/>
                    <a:pt x="39" y="4"/>
                    <a:pt x="57" y="2"/>
                  </a:cubicBezTo>
                  <a:cubicBezTo>
                    <a:pt x="58" y="2"/>
                    <a:pt x="58" y="1"/>
                    <a:pt x="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7"/>
            <p:cNvSpPr/>
            <p:nvPr/>
          </p:nvSpPr>
          <p:spPr bwMode="auto">
            <a:xfrm>
              <a:off x="5847" y="2527"/>
              <a:ext cx="140" cy="10"/>
            </a:xfrm>
            <a:custGeom>
              <a:avLst/>
              <a:gdLst>
                <a:gd name="T0" fmla="*/ 57 w 59"/>
                <a:gd name="T1" fmla="*/ 1 h 4"/>
                <a:gd name="T2" fmla="*/ 1 w 59"/>
                <a:gd name="T3" fmla="*/ 3 h 4"/>
                <a:gd name="T4" fmla="*/ 1 w 59"/>
                <a:gd name="T5" fmla="*/ 4 h 4"/>
                <a:gd name="T6" fmla="*/ 57 w 59"/>
                <a:gd name="T7" fmla="*/ 3 h 4"/>
                <a:gd name="T8" fmla="*/ 57 w 59"/>
                <a:gd name="T9" fmla="*/ 1 h 4"/>
              </a:gdLst>
              <a:ahLst/>
              <a:cxnLst>
                <a:cxn ang="0">
                  <a:pos x="T0" y="T1"/>
                </a:cxn>
                <a:cxn ang="0">
                  <a:pos x="T2" y="T3"/>
                </a:cxn>
                <a:cxn ang="0">
                  <a:pos x="T4" y="T5"/>
                </a:cxn>
                <a:cxn ang="0">
                  <a:pos x="T6" y="T7"/>
                </a:cxn>
                <a:cxn ang="0">
                  <a:pos x="T8" y="T9"/>
                </a:cxn>
              </a:cxnLst>
              <a:rect l="0" t="0" r="r" b="b"/>
              <a:pathLst>
                <a:path w="59" h="4">
                  <a:moveTo>
                    <a:pt x="57" y="1"/>
                  </a:moveTo>
                  <a:cubicBezTo>
                    <a:pt x="39" y="0"/>
                    <a:pt x="20" y="0"/>
                    <a:pt x="1" y="3"/>
                  </a:cubicBezTo>
                  <a:cubicBezTo>
                    <a:pt x="0" y="3"/>
                    <a:pt x="0" y="4"/>
                    <a:pt x="1" y="4"/>
                  </a:cubicBezTo>
                  <a:cubicBezTo>
                    <a:pt x="20" y="4"/>
                    <a:pt x="39" y="4"/>
                    <a:pt x="57" y="3"/>
                  </a:cubicBezTo>
                  <a:cubicBezTo>
                    <a:pt x="59" y="3"/>
                    <a:pt x="59" y="1"/>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8"/>
            <p:cNvSpPr/>
            <p:nvPr/>
          </p:nvSpPr>
          <p:spPr bwMode="auto">
            <a:xfrm>
              <a:off x="5859" y="2561"/>
              <a:ext cx="135" cy="12"/>
            </a:xfrm>
            <a:custGeom>
              <a:avLst/>
              <a:gdLst>
                <a:gd name="T0" fmla="*/ 55 w 57"/>
                <a:gd name="T1" fmla="*/ 0 h 5"/>
                <a:gd name="T2" fmla="*/ 17 w 57"/>
                <a:gd name="T3" fmla="*/ 1 h 5"/>
                <a:gd name="T4" fmla="*/ 0 w 57"/>
                <a:gd name="T5" fmla="*/ 4 h 5"/>
                <a:gd name="T6" fmla="*/ 1 w 57"/>
                <a:gd name="T7" fmla="*/ 4 h 5"/>
                <a:gd name="T8" fmla="*/ 1 w 57"/>
                <a:gd name="T9" fmla="*/ 5 h 5"/>
                <a:gd name="T10" fmla="*/ 2 w 57"/>
                <a:gd name="T11" fmla="*/ 5 h 5"/>
                <a:gd name="T12" fmla="*/ 3 w 57"/>
                <a:gd name="T13" fmla="*/ 5 h 5"/>
                <a:gd name="T14" fmla="*/ 2 w 57"/>
                <a:gd name="T15" fmla="*/ 3 h 5"/>
                <a:gd name="T16" fmla="*/ 15 w 57"/>
                <a:gd name="T17" fmla="*/ 4 h 5"/>
                <a:gd name="T18" fmla="*/ 27 w 57"/>
                <a:gd name="T19" fmla="*/ 3 h 5"/>
                <a:gd name="T20" fmla="*/ 55 w 57"/>
                <a:gd name="T21" fmla="*/ 3 h 5"/>
                <a:gd name="T22" fmla="*/ 55 w 57"/>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5">
                  <a:moveTo>
                    <a:pt x="55" y="0"/>
                  </a:moveTo>
                  <a:cubicBezTo>
                    <a:pt x="42" y="0"/>
                    <a:pt x="30" y="1"/>
                    <a:pt x="17" y="1"/>
                  </a:cubicBezTo>
                  <a:cubicBezTo>
                    <a:pt x="13" y="2"/>
                    <a:pt x="3" y="0"/>
                    <a:pt x="0" y="4"/>
                  </a:cubicBezTo>
                  <a:cubicBezTo>
                    <a:pt x="0" y="4"/>
                    <a:pt x="0" y="4"/>
                    <a:pt x="1" y="4"/>
                  </a:cubicBezTo>
                  <a:cubicBezTo>
                    <a:pt x="1" y="5"/>
                    <a:pt x="1" y="5"/>
                    <a:pt x="1" y="5"/>
                  </a:cubicBezTo>
                  <a:cubicBezTo>
                    <a:pt x="1" y="5"/>
                    <a:pt x="2" y="5"/>
                    <a:pt x="2" y="5"/>
                  </a:cubicBezTo>
                  <a:cubicBezTo>
                    <a:pt x="2" y="5"/>
                    <a:pt x="2" y="5"/>
                    <a:pt x="3" y="5"/>
                  </a:cubicBezTo>
                  <a:cubicBezTo>
                    <a:pt x="3" y="4"/>
                    <a:pt x="3" y="3"/>
                    <a:pt x="2" y="3"/>
                  </a:cubicBezTo>
                  <a:cubicBezTo>
                    <a:pt x="4" y="3"/>
                    <a:pt x="13" y="4"/>
                    <a:pt x="15" y="4"/>
                  </a:cubicBezTo>
                  <a:cubicBezTo>
                    <a:pt x="19" y="4"/>
                    <a:pt x="23" y="4"/>
                    <a:pt x="27" y="3"/>
                  </a:cubicBezTo>
                  <a:cubicBezTo>
                    <a:pt x="36" y="3"/>
                    <a:pt x="46" y="3"/>
                    <a:pt x="55" y="3"/>
                  </a:cubicBezTo>
                  <a:cubicBezTo>
                    <a:pt x="56"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9"/>
            <p:cNvSpPr/>
            <p:nvPr/>
          </p:nvSpPr>
          <p:spPr bwMode="auto">
            <a:xfrm>
              <a:off x="5859" y="2604"/>
              <a:ext cx="140" cy="9"/>
            </a:xfrm>
            <a:custGeom>
              <a:avLst/>
              <a:gdLst>
                <a:gd name="T0" fmla="*/ 58 w 59"/>
                <a:gd name="T1" fmla="*/ 0 h 4"/>
                <a:gd name="T2" fmla="*/ 2 w 59"/>
                <a:gd name="T3" fmla="*/ 2 h 4"/>
                <a:gd name="T4" fmla="*/ 2 w 59"/>
                <a:gd name="T5" fmla="*/ 4 h 4"/>
                <a:gd name="T6" fmla="*/ 58 w 59"/>
                <a:gd name="T7" fmla="*/ 2 h 4"/>
                <a:gd name="T8" fmla="*/ 58 w 59"/>
                <a:gd name="T9" fmla="*/ 0 h 4"/>
              </a:gdLst>
              <a:ahLst/>
              <a:cxnLst>
                <a:cxn ang="0">
                  <a:pos x="T0" y="T1"/>
                </a:cxn>
                <a:cxn ang="0">
                  <a:pos x="T2" y="T3"/>
                </a:cxn>
                <a:cxn ang="0">
                  <a:pos x="T4" y="T5"/>
                </a:cxn>
                <a:cxn ang="0">
                  <a:pos x="T6" y="T7"/>
                </a:cxn>
                <a:cxn ang="0">
                  <a:pos x="T8" y="T9"/>
                </a:cxn>
              </a:cxnLst>
              <a:rect l="0" t="0" r="r" b="b"/>
              <a:pathLst>
                <a:path w="59" h="4">
                  <a:moveTo>
                    <a:pt x="58" y="0"/>
                  </a:moveTo>
                  <a:cubicBezTo>
                    <a:pt x="39" y="0"/>
                    <a:pt x="20" y="1"/>
                    <a:pt x="2" y="2"/>
                  </a:cubicBezTo>
                  <a:cubicBezTo>
                    <a:pt x="0" y="2"/>
                    <a:pt x="0" y="4"/>
                    <a:pt x="2" y="4"/>
                  </a:cubicBezTo>
                  <a:cubicBezTo>
                    <a:pt x="20" y="4"/>
                    <a:pt x="39" y="3"/>
                    <a:pt x="58" y="2"/>
                  </a:cubicBezTo>
                  <a:cubicBezTo>
                    <a:pt x="59" y="2"/>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40"/>
            <p:cNvSpPr/>
            <p:nvPr/>
          </p:nvSpPr>
          <p:spPr bwMode="auto">
            <a:xfrm>
              <a:off x="5864" y="2646"/>
              <a:ext cx="128" cy="10"/>
            </a:xfrm>
            <a:custGeom>
              <a:avLst/>
              <a:gdLst>
                <a:gd name="T0" fmla="*/ 53 w 54"/>
                <a:gd name="T1" fmla="*/ 0 h 4"/>
                <a:gd name="T2" fmla="*/ 1 w 54"/>
                <a:gd name="T3" fmla="*/ 2 h 4"/>
                <a:gd name="T4" fmla="*/ 1 w 54"/>
                <a:gd name="T5" fmla="*/ 3 h 4"/>
                <a:gd name="T6" fmla="*/ 53 w 54"/>
                <a:gd name="T7" fmla="*/ 2 h 4"/>
                <a:gd name="T8" fmla="*/ 53 w 54"/>
                <a:gd name="T9" fmla="*/ 0 h 4"/>
              </a:gdLst>
              <a:ahLst/>
              <a:cxnLst>
                <a:cxn ang="0">
                  <a:pos x="T0" y="T1"/>
                </a:cxn>
                <a:cxn ang="0">
                  <a:pos x="T2" y="T3"/>
                </a:cxn>
                <a:cxn ang="0">
                  <a:pos x="T4" y="T5"/>
                </a:cxn>
                <a:cxn ang="0">
                  <a:pos x="T6" y="T7"/>
                </a:cxn>
                <a:cxn ang="0">
                  <a:pos x="T8" y="T9"/>
                </a:cxn>
              </a:cxnLst>
              <a:rect l="0" t="0" r="r" b="b"/>
              <a:pathLst>
                <a:path w="54" h="4">
                  <a:moveTo>
                    <a:pt x="53" y="0"/>
                  </a:moveTo>
                  <a:cubicBezTo>
                    <a:pt x="36" y="0"/>
                    <a:pt x="18" y="1"/>
                    <a:pt x="1" y="2"/>
                  </a:cubicBezTo>
                  <a:cubicBezTo>
                    <a:pt x="0" y="2"/>
                    <a:pt x="0" y="3"/>
                    <a:pt x="1" y="3"/>
                  </a:cubicBezTo>
                  <a:cubicBezTo>
                    <a:pt x="18" y="4"/>
                    <a:pt x="36" y="4"/>
                    <a:pt x="53" y="2"/>
                  </a:cubicBezTo>
                  <a:cubicBezTo>
                    <a:pt x="54" y="2"/>
                    <a:pt x="54"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1"/>
            <p:cNvSpPr/>
            <p:nvPr/>
          </p:nvSpPr>
          <p:spPr bwMode="auto">
            <a:xfrm>
              <a:off x="5847" y="2677"/>
              <a:ext cx="152" cy="26"/>
            </a:xfrm>
            <a:custGeom>
              <a:avLst/>
              <a:gdLst>
                <a:gd name="T0" fmla="*/ 62 w 64"/>
                <a:gd name="T1" fmla="*/ 1 h 11"/>
                <a:gd name="T2" fmla="*/ 2 w 64"/>
                <a:gd name="T3" fmla="*/ 5 h 11"/>
                <a:gd name="T4" fmla="*/ 1 w 64"/>
                <a:gd name="T5" fmla="*/ 6 h 11"/>
                <a:gd name="T6" fmla="*/ 63 w 64"/>
                <a:gd name="T7" fmla="*/ 3 h 11"/>
                <a:gd name="T8" fmla="*/ 62 w 64"/>
                <a:gd name="T9" fmla="*/ 1 h 11"/>
              </a:gdLst>
              <a:ahLst/>
              <a:cxnLst>
                <a:cxn ang="0">
                  <a:pos x="T0" y="T1"/>
                </a:cxn>
                <a:cxn ang="0">
                  <a:pos x="T2" y="T3"/>
                </a:cxn>
                <a:cxn ang="0">
                  <a:pos x="T4" y="T5"/>
                </a:cxn>
                <a:cxn ang="0">
                  <a:pos x="T6" y="T7"/>
                </a:cxn>
                <a:cxn ang="0">
                  <a:pos x="T8" y="T9"/>
                </a:cxn>
              </a:cxnLst>
              <a:rect l="0" t="0" r="r" b="b"/>
              <a:pathLst>
                <a:path w="64" h="11">
                  <a:moveTo>
                    <a:pt x="62" y="1"/>
                  </a:moveTo>
                  <a:cubicBezTo>
                    <a:pt x="42" y="7"/>
                    <a:pt x="23" y="9"/>
                    <a:pt x="2" y="5"/>
                  </a:cubicBezTo>
                  <a:cubicBezTo>
                    <a:pt x="1" y="5"/>
                    <a:pt x="0" y="6"/>
                    <a:pt x="1" y="6"/>
                  </a:cubicBezTo>
                  <a:cubicBezTo>
                    <a:pt x="22" y="11"/>
                    <a:pt x="43" y="11"/>
                    <a:pt x="63" y="3"/>
                  </a:cubicBezTo>
                  <a:cubicBezTo>
                    <a:pt x="64" y="2"/>
                    <a:pt x="64" y="0"/>
                    <a:pt x="6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2"/>
            <p:cNvSpPr/>
            <p:nvPr/>
          </p:nvSpPr>
          <p:spPr bwMode="auto">
            <a:xfrm>
              <a:off x="5488" y="1914"/>
              <a:ext cx="135" cy="14"/>
            </a:xfrm>
            <a:custGeom>
              <a:avLst/>
              <a:gdLst>
                <a:gd name="T0" fmla="*/ 56 w 57"/>
                <a:gd name="T1" fmla="*/ 0 h 6"/>
                <a:gd name="T2" fmla="*/ 1 w 57"/>
                <a:gd name="T3" fmla="*/ 3 h 6"/>
                <a:gd name="T4" fmla="*/ 1 w 57"/>
                <a:gd name="T5" fmla="*/ 5 h 6"/>
                <a:gd name="T6" fmla="*/ 56 w 57"/>
                <a:gd name="T7" fmla="*/ 2 h 6"/>
                <a:gd name="T8" fmla="*/ 56 w 57"/>
                <a:gd name="T9" fmla="*/ 0 h 6"/>
              </a:gdLst>
              <a:ahLst/>
              <a:cxnLst>
                <a:cxn ang="0">
                  <a:pos x="T0" y="T1"/>
                </a:cxn>
                <a:cxn ang="0">
                  <a:pos x="T2" y="T3"/>
                </a:cxn>
                <a:cxn ang="0">
                  <a:pos x="T4" y="T5"/>
                </a:cxn>
                <a:cxn ang="0">
                  <a:pos x="T6" y="T7"/>
                </a:cxn>
                <a:cxn ang="0">
                  <a:pos x="T8" y="T9"/>
                </a:cxn>
              </a:cxnLst>
              <a:rect l="0" t="0" r="r" b="b"/>
              <a:pathLst>
                <a:path w="57" h="6">
                  <a:moveTo>
                    <a:pt x="56" y="0"/>
                  </a:moveTo>
                  <a:cubicBezTo>
                    <a:pt x="38" y="1"/>
                    <a:pt x="20" y="3"/>
                    <a:pt x="1" y="3"/>
                  </a:cubicBezTo>
                  <a:cubicBezTo>
                    <a:pt x="0" y="3"/>
                    <a:pt x="0" y="5"/>
                    <a:pt x="1" y="5"/>
                  </a:cubicBezTo>
                  <a:cubicBezTo>
                    <a:pt x="20" y="6"/>
                    <a:pt x="38" y="5"/>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3"/>
            <p:cNvSpPr/>
            <p:nvPr/>
          </p:nvSpPr>
          <p:spPr bwMode="auto">
            <a:xfrm>
              <a:off x="5498" y="1952"/>
              <a:ext cx="120" cy="12"/>
            </a:xfrm>
            <a:custGeom>
              <a:avLst/>
              <a:gdLst>
                <a:gd name="T0" fmla="*/ 49 w 51"/>
                <a:gd name="T1" fmla="*/ 0 h 5"/>
                <a:gd name="T2" fmla="*/ 1 w 51"/>
                <a:gd name="T3" fmla="*/ 1 h 5"/>
                <a:gd name="T4" fmla="*/ 1 w 51"/>
                <a:gd name="T5" fmla="*/ 3 h 5"/>
                <a:gd name="T6" fmla="*/ 50 w 51"/>
                <a:gd name="T7" fmla="*/ 2 h 5"/>
                <a:gd name="T8" fmla="*/ 49 w 51"/>
                <a:gd name="T9" fmla="*/ 0 h 5"/>
              </a:gdLst>
              <a:ahLst/>
              <a:cxnLst>
                <a:cxn ang="0">
                  <a:pos x="T0" y="T1"/>
                </a:cxn>
                <a:cxn ang="0">
                  <a:pos x="T2" y="T3"/>
                </a:cxn>
                <a:cxn ang="0">
                  <a:pos x="T4" y="T5"/>
                </a:cxn>
                <a:cxn ang="0">
                  <a:pos x="T6" y="T7"/>
                </a:cxn>
                <a:cxn ang="0">
                  <a:pos x="T8" y="T9"/>
                </a:cxn>
              </a:cxnLst>
              <a:rect l="0" t="0" r="r" b="b"/>
              <a:pathLst>
                <a:path w="51" h="5">
                  <a:moveTo>
                    <a:pt x="49" y="0"/>
                  </a:moveTo>
                  <a:cubicBezTo>
                    <a:pt x="33" y="1"/>
                    <a:pt x="17" y="2"/>
                    <a:pt x="1" y="1"/>
                  </a:cubicBezTo>
                  <a:cubicBezTo>
                    <a:pt x="0" y="1"/>
                    <a:pt x="0" y="3"/>
                    <a:pt x="1" y="3"/>
                  </a:cubicBezTo>
                  <a:cubicBezTo>
                    <a:pt x="17" y="5"/>
                    <a:pt x="34" y="5"/>
                    <a:pt x="50" y="2"/>
                  </a:cubicBezTo>
                  <a:cubicBezTo>
                    <a:pt x="51" y="2"/>
                    <a:pt x="51" y="0"/>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4"/>
            <p:cNvSpPr/>
            <p:nvPr/>
          </p:nvSpPr>
          <p:spPr bwMode="auto">
            <a:xfrm>
              <a:off x="5516" y="1981"/>
              <a:ext cx="114" cy="14"/>
            </a:xfrm>
            <a:custGeom>
              <a:avLst/>
              <a:gdLst>
                <a:gd name="T0" fmla="*/ 47 w 48"/>
                <a:gd name="T1" fmla="*/ 0 h 6"/>
                <a:gd name="T2" fmla="*/ 1 w 48"/>
                <a:gd name="T3" fmla="*/ 4 h 6"/>
                <a:gd name="T4" fmla="*/ 1 w 48"/>
                <a:gd name="T5" fmla="*/ 6 h 6"/>
                <a:gd name="T6" fmla="*/ 47 w 48"/>
                <a:gd name="T7" fmla="*/ 2 h 6"/>
                <a:gd name="T8" fmla="*/ 47 w 48"/>
                <a:gd name="T9" fmla="*/ 0 h 6"/>
              </a:gdLst>
              <a:ahLst/>
              <a:cxnLst>
                <a:cxn ang="0">
                  <a:pos x="T0" y="T1"/>
                </a:cxn>
                <a:cxn ang="0">
                  <a:pos x="T2" y="T3"/>
                </a:cxn>
                <a:cxn ang="0">
                  <a:pos x="T4" y="T5"/>
                </a:cxn>
                <a:cxn ang="0">
                  <a:pos x="T6" y="T7"/>
                </a:cxn>
                <a:cxn ang="0">
                  <a:pos x="T8" y="T9"/>
                </a:cxn>
              </a:cxnLst>
              <a:rect l="0" t="0" r="r" b="b"/>
              <a:pathLst>
                <a:path w="48" h="6">
                  <a:moveTo>
                    <a:pt x="47" y="0"/>
                  </a:moveTo>
                  <a:cubicBezTo>
                    <a:pt x="32" y="0"/>
                    <a:pt x="16" y="2"/>
                    <a:pt x="1" y="4"/>
                  </a:cubicBezTo>
                  <a:cubicBezTo>
                    <a:pt x="0" y="4"/>
                    <a:pt x="0" y="6"/>
                    <a:pt x="1" y="6"/>
                  </a:cubicBezTo>
                  <a:cubicBezTo>
                    <a:pt x="16" y="4"/>
                    <a:pt x="32" y="4"/>
                    <a:pt x="47" y="2"/>
                  </a:cubicBezTo>
                  <a:cubicBezTo>
                    <a:pt x="48" y="2"/>
                    <a:pt x="48" y="1"/>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5"/>
            <p:cNvSpPr/>
            <p:nvPr/>
          </p:nvSpPr>
          <p:spPr bwMode="auto">
            <a:xfrm>
              <a:off x="5512" y="2009"/>
              <a:ext cx="120" cy="12"/>
            </a:xfrm>
            <a:custGeom>
              <a:avLst/>
              <a:gdLst>
                <a:gd name="T0" fmla="*/ 50 w 51"/>
                <a:gd name="T1" fmla="*/ 1 h 5"/>
                <a:gd name="T2" fmla="*/ 1 w 51"/>
                <a:gd name="T3" fmla="*/ 2 h 5"/>
                <a:gd name="T4" fmla="*/ 1 w 51"/>
                <a:gd name="T5" fmla="*/ 3 h 5"/>
                <a:gd name="T6" fmla="*/ 50 w 51"/>
                <a:gd name="T7" fmla="*/ 3 h 5"/>
                <a:gd name="T8" fmla="*/ 50 w 51"/>
                <a:gd name="T9" fmla="*/ 1 h 5"/>
              </a:gdLst>
              <a:ahLst/>
              <a:cxnLst>
                <a:cxn ang="0">
                  <a:pos x="T0" y="T1"/>
                </a:cxn>
                <a:cxn ang="0">
                  <a:pos x="T2" y="T3"/>
                </a:cxn>
                <a:cxn ang="0">
                  <a:pos x="T4" y="T5"/>
                </a:cxn>
                <a:cxn ang="0">
                  <a:pos x="T6" y="T7"/>
                </a:cxn>
                <a:cxn ang="0">
                  <a:pos x="T8" y="T9"/>
                </a:cxn>
              </a:cxnLst>
              <a:rect l="0" t="0" r="r" b="b"/>
              <a:pathLst>
                <a:path w="51" h="5">
                  <a:moveTo>
                    <a:pt x="50" y="1"/>
                  </a:moveTo>
                  <a:cubicBezTo>
                    <a:pt x="34" y="0"/>
                    <a:pt x="17" y="1"/>
                    <a:pt x="1" y="2"/>
                  </a:cubicBezTo>
                  <a:cubicBezTo>
                    <a:pt x="0" y="2"/>
                    <a:pt x="0" y="3"/>
                    <a:pt x="1" y="3"/>
                  </a:cubicBezTo>
                  <a:cubicBezTo>
                    <a:pt x="17" y="4"/>
                    <a:pt x="34" y="5"/>
                    <a:pt x="50" y="3"/>
                  </a:cubicBezTo>
                  <a:cubicBezTo>
                    <a:pt x="51" y="3"/>
                    <a:pt x="51" y="1"/>
                    <a:pt x="5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6"/>
            <p:cNvSpPr/>
            <p:nvPr/>
          </p:nvSpPr>
          <p:spPr bwMode="auto">
            <a:xfrm>
              <a:off x="5505" y="2045"/>
              <a:ext cx="125" cy="9"/>
            </a:xfrm>
            <a:custGeom>
              <a:avLst/>
              <a:gdLst>
                <a:gd name="T0" fmla="*/ 52 w 53"/>
                <a:gd name="T1" fmla="*/ 0 h 4"/>
                <a:gd name="T2" fmla="*/ 1 w 53"/>
                <a:gd name="T3" fmla="*/ 1 h 4"/>
                <a:gd name="T4" fmla="*/ 1 w 53"/>
                <a:gd name="T5" fmla="*/ 3 h 4"/>
                <a:gd name="T6" fmla="*/ 52 w 53"/>
                <a:gd name="T7" fmla="*/ 2 h 4"/>
                <a:gd name="T8" fmla="*/ 52 w 53"/>
                <a:gd name="T9" fmla="*/ 0 h 4"/>
              </a:gdLst>
              <a:ahLst/>
              <a:cxnLst>
                <a:cxn ang="0">
                  <a:pos x="T0" y="T1"/>
                </a:cxn>
                <a:cxn ang="0">
                  <a:pos x="T2" y="T3"/>
                </a:cxn>
                <a:cxn ang="0">
                  <a:pos x="T4" y="T5"/>
                </a:cxn>
                <a:cxn ang="0">
                  <a:pos x="T6" y="T7"/>
                </a:cxn>
                <a:cxn ang="0">
                  <a:pos x="T8" y="T9"/>
                </a:cxn>
              </a:cxnLst>
              <a:rect l="0" t="0" r="r" b="b"/>
              <a:pathLst>
                <a:path w="53" h="4">
                  <a:moveTo>
                    <a:pt x="52" y="0"/>
                  </a:moveTo>
                  <a:cubicBezTo>
                    <a:pt x="35" y="0"/>
                    <a:pt x="18" y="1"/>
                    <a:pt x="1" y="1"/>
                  </a:cubicBezTo>
                  <a:cubicBezTo>
                    <a:pt x="0" y="1"/>
                    <a:pt x="0" y="3"/>
                    <a:pt x="1" y="3"/>
                  </a:cubicBezTo>
                  <a:cubicBezTo>
                    <a:pt x="18" y="4"/>
                    <a:pt x="35" y="4"/>
                    <a:pt x="52" y="2"/>
                  </a:cubicBezTo>
                  <a:cubicBezTo>
                    <a:pt x="53" y="2"/>
                    <a:pt x="53" y="0"/>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7"/>
            <p:cNvSpPr/>
            <p:nvPr/>
          </p:nvSpPr>
          <p:spPr bwMode="auto">
            <a:xfrm>
              <a:off x="5507" y="2088"/>
              <a:ext cx="123" cy="11"/>
            </a:xfrm>
            <a:custGeom>
              <a:avLst/>
              <a:gdLst>
                <a:gd name="T0" fmla="*/ 51 w 52"/>
                <a:gd name="T1" fmla="*/ 1 h 5"/>
                <a:gd name="T2" fmla="*/ 1 w 52"/>
                <a:gd name="T3" fmla="*/ 1 h 5"/>
                <a:gd name="T4" fmla="*/ 1 w 52"/>
                <a:gd name="T5" fmla="*/ 3 h 5"/>
                <a:gd name="T6" fmla="*/ 51 w 52"/>
                <a:gd name="T7" fmla="*/ 3 h 5"/>
                <a:gd name="T8" fmla="*/ 51 w 52"/>
                <a:gd name="T9" fmla="*/ 1 h 5"/>
              </a:gdLst>
              <a:ahLst/>
              <a:cxnLst>
                <a:cxn ang="0">
                  <a:pos x="T0" y="T1"/>
                </a:cxn>
                <a:cxn ang="0">
                  <a:pos x="T2" y="T3"/>
                </a:cxn>
                <a:cxn ang="0">
                  <a:pos x="T4" y="T5"/>
                </a:cxn>
                <a:cxn ang="0">
                  <a:pos x="T6" y="T7"/>
                </a:cxn>
                <a:cxn ang="0">
                  <a:pos x="T8" y="T9"/>
                </a:cxn>
              </a:cxnLst>
              <a:rect l="0" t="0" r="r" b="b"/>
              <a:pathLst>
                <a:path w="52" h="5">
                  <a:moveTo>
                    <a:pt x="51" y="1"/>
                  </a:moveTo>
                  <a:cubicBezTo>
                    <a:pt x="34" y="2"/>
                    <a:pt x="18" y="2"/>
                    <a:pt x="1" y="1"/>
                  </a:cubicBezTo>
                  <a:cubicBezTo>
                    <a:pt x="0" y="1"/>
                    <a:pt x="0" y="3"/>
                    <a:pt x="1" y="3"/>
                  </a:cubicBezTo>
                  <a:cubicBezTo>
                    <a:pt x="18" y="4"/>
                    <a:pt x="34" y="5"/>
                    <a:pt x="51" y="3"/>
                  </a:cubicBezTo>
                  <a:cubicBezTo>
                    <a:pt x="52" y="2"/>
                    <a:pt x="52" y="0"/>
                    <a:pt x="5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8"/>
            <p:cNvSpPr/>
            <p:nvPr/>
          </p:nvSpPr>
          <p:spPr bwMode="auto">
            <a:xfrm>
              <a:off x="5505" y="2130"/>
              <a:ext cx="130" cy="17"/>
            </a:xfrm>
            <a:custGeom>
              <a:avLst/>
              <a:gdLst>
                <a:gd name="T0" fmla="*/ 54 w 55"/>
                <a:gd name="T1" fmla="*/ 2 h 7"/>
                <a:gd name="T2" fmla="*/ 1 w 55"/>
                <a:gd name="T3" fmla="*/ 5 h 7"/>
                <a:gd name="T4" fmla="*/ 1 w 55"/>
                <a:gd name="T5" fmla="*/ 7 h 7"/>
                <a:gd name="T6" fmla="*/ 55 w 55"/>
                <a:gd name="T7" fmla="*/ 3 h 7"/>
                <a:gd name="T8" fmla="*/ 54 w 55"/>
                <a:gd name="T9" fmla="*/ 2 h 7"/>
              </a:gdLst>
              <a:ahLst/>
              <a:cxnLst>
                <a:cxn ang="0">
                  <a:pos x="T0" y="T1"/>
                </a:cxn>
                <a:cxn ang="0">
                  <a:pos x="T2" y="T3"/>
                </a:cxn>
                <a:cxn ang="0">
                  <a:pos x="T4" y="T5"/>
                </a:cxn>
                <a:cxn ang="0">
                  <a:pos x="T6" y="T7"/>
                </a:cxn>
                <a:cxn ang="0">
                  <a:pos x="T8" y="T9"/>
                </a:cxn>
              </a:cxnLst>
              <a:rect l="0" t="0" r="r" b="b"/>
              <a:pathLst>
                <a:path w="55" h="7">
                  <a:moveTo>
                    <a:pt x="54" y="2"/>
                  </a:moveTo>
                  <a:cubicBezTo>
                    <a:pt x="37" y="0"/>
                    <a:pt x="18" y="3"/>
                    <a:pt x="1" y="5"/>
                  </a:cubicBezTo>
                  <a:cubicBezTo>
                    <a:pt x="0" y="5"/>
                    <a:pt x="0" y="7"/>
                    <a:pt x="1" y="7"/>
                  </a:cubicBezTo>
                  <a:cubicBezTo>
                    <a:pt x="19" y="5"/>
                    <a:pt x="37" y="6"/>
                    <a:pt x="55" y="3"/>
                  </a:cubicBezTo>
                  <a:cubicBezTo>
                    <a:pt x="55" y="3"/>
                    <a:pt x="55" y="2"/>
                    <a:pt x="5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9"/>
            <p:cNvSpPr/>
            <p:nvPr/>
          </p:nvSpPr>
          <p:spPr bwMode="auto">
            <a:xfrm>
              <a:off x="5524" y="2168"/>
              <a:ext cx="108" cy="8"/>
            </a:xfrm>
            <a:custGeom>
              <a:avLst/>
              <a:gdLst>
                <a:gd name="T0" fmla="*/ 45 w 46"/>
                <a:gd name="T1" fmla="*/ 0 h 3"/>
                <a:gd name="T2" fmla="*/ 1 w 46"/>
                <a:gd name="T3" fmla="*/ 0 h 3"/>
                <a:gd name="T4" fmla="*/ 1 w 46"/>
                <a:gd name="T5" fmla="*/ 2 h 3"/>
                <a:gd name="T6" fmla="*/ 45 w 46"/>
                <a:gd name="T7" fmla="*/ 2 h 3"/>
                <a:gd name="T8" fmla="*/ 45 w 46"/>
                <a:gd name="T9" fmla="*/ 0 h 3"/>
              </a:gdLst>
              <a:ahLst/>
              <a:cxnLst>
                <a:cxn ang="0">
                  <a:pos x="T0" y="T1"/>
                </a:cxn>
                <a:cxn ang="0">
                  <a:pos x="T2" y="T3"/>
                </a:cxn>
                <a:cxn ang="0">
                  <a:pos x="T4" y="T5"/>
                </a:cxn>
                <a:cxn ang="0">
                  <a:pos x="T6" y="T7"/>
                </a:cxn>
                <a:cxn ang="0">
                  <a:pos x="T8" y="T9"/>
                </a:cxn>
              </a:cxnLst>
              <a:rect l="0" t="0" r="r" b="b"/>
              <a:pathLst>
                <a:path w="46" h="3">
                  <a:moveTo>
                    <a:pt x="45" y="0"/>
                  </a:moveTo>
                  <a:cubicBezTo>
                    <a:pt x="30" y="0"/>
                    <a:pt x="16" y="0"/>
                    <a:pt x="1" y="0"/>
                  </a:cubicBezTo>
                  <a:cubicBezTo>
                    <a:pt x="0" y="0"/>
                    <a:pt x="0" y="2"/>
                    <a:pt x="1" y="2"/>
                  </a:cubicBezTo>
                  <a:cubicBezTo>
                    <a:pt x="16" y="2"/>
                    <a:pt x="30" y="3"/>
                    <a:pt x="45" y="2"/>
                  </a:cubicBezTo>
                  <a:cubicBezTo>
                    <a:pt x="46" y="2"/>
                    <a:pt x="46"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50"/>
            <p:cNvSpPr/>
            <p:nvPr/>
          </p:nvSpPr>
          <p:spPr bwMode="auto">
            <a:xfrm>
              <a:off x="5514" y="2204"/>
              <a:ext cx="125" cy="10"/>
            </a:xfrm>
            <a:custGeom>
              <a:avLst/>
              <a:gdLst>
                <a:gd name="T0" fmla="*/ 52 w 53"/>
                <a:gd name="T1" fmla="*/ 1 h 4"/>
                <a:gd name="T2" fmla="*/ 1 w 53"/>
                <a:gd name="T3" fmla="*/ 2 h 4"/>
                <a:gd name="T4" fmla="*/ 1 w 53"/>
                <a:gd name="T5" fmla="*/ 4 h 4"/>
                <a:gd name="T6" fmla="*/ 52 w 53"/>
                <a:gd name="T7" fmla="*/ 3 h 4"/>
                <a:gd name="T8" fmla="*/ 52 w 53"/>
                <a:gd name="T9" fmla="*/ 1 h 4"/>
              </a:gdLst>
              <a:ahLst/>
              <a:cxnLst>
                <a:cxn ang="0">
                  <a:pos x="T0" y="T1"/>
                </a:cxn>
                <a:cxn ang="0">
                  <a:pos x="T2" y="T3"/>
                </a:cxn>
                <a:cxn ang="0">
                  <a:pos x="T4" y="T5"/>
                </a:cxn>
                <a:cxn ang="0">
                  <a:pos x="T6" y="T7"/>
                </a:cxn>
                <a:cxn ang="0">
                  <a:pos x="T8" y="T9"/>
                </a:cxn>
              </a:cxnLst>
              <a:rect l="0" t="0" r="r" b="b"/>
              <a:pathLst>
                <a:path w="53" h="4">
                  <a:moveTo>
                    <a:pt x="52" y="1"/>
                  </a:moveTo>
                  <a:cubicBezTo>
                    <a:pt x="35" y="0"/>
                    <a:pt x="18" y="1"/>
                    <a:pt x="1" y="2"/>
                  </a:cubicBezTo>
                  <a:cubicBezTo>
                    <a:pt x="0" y="2"/>
                    <a:pt x="0" y="4"/>
                    <a:pt x="1" y="4"/>
                  </a:cubicBezTo>
                  <a:cubicBezTo>
                    <a:pt x="18" y="3"/>
                    <a:pt x="35" y="3"/>
                    <a:pt x="52" y="3"/>
                  </a:cubicBezTo>
                  <a:cubicBezTo>
                    <a:pt x="53" y="3"/>
                    <a:pt x="53" y="1"/>
                    <a:pt x="5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1"/>
            <p:cNvSpPr/>
            <p:nvPr/>
          </p:nvSpPr>
          <p:spPr bwMode="auto">
            <a:xfrm>
              <a:off x="5521" y="2247"/>
              <a:ext cx="123" cy="14"/>
            </a:xfrm>
            <a:custGeom>
              <a:avLst/>
              <a:gdLst>
                <a:gd name="T0" fmla="*/ 50 w 52"/>
                <a:gd name="T1" fmla="*/ 0 h 6"/>
                <a:gd name="T2" fmla="*/ 1 w 52"/>
                <a:gd name="T3" fmla="*/ 2 h 6"/>
                <a:gd name="T4" fmla="*/ 0 w 52"/>
                <a:gd name="T5" fmla="*/ 3 h 6"/>
                <a:gd name="T6" fmla="*/ 50 w 52"/>
                <a:gd name="T7" fmla="*/ 2 h 6"/>
                <a:gd name="T8" fmla="*/ 50 w 52"/>
                <a:gd name="T9" fmla="*/ 0 h 6"/>
              </a:gdLst>
              <a:ahLst/>
              <a:cxnLst>
                <a:cxn ang="0">
                  <a:pos x="T0" y="T1"/>
                </a:cxn>
                <a:cxn ang="0">
                  <a:pos x="T2" y="T3"/>
                </a:cxn>
                <a:cxn ang="0">
                  <a:pos x="T4" y="T5"/>
                </a:cxn>
                <a:cxn ang="0">
                  <a:pos x="T6" y="T7"/>
                </a:cxn>
                <a:cxn ang="0">
                  <a:pos x="T8" y="T9"/>
                </a:cxn>
              </a:cxnLst>
              <a:rect l="0" t="0" r="r" b="b"/>
              <a:pathLst>
                <a:path w="52" h="6">
                  <a:moveTo>
                    <a:pt x="50" y="0"/>
                  </a:moveTo>
                  <a:cubicBezTo>
                    <a:pt x="33" y="3"/>
                    <a:pt x="17" y="3"/>
                    <a:pt x="1" y="2"/>
                  </a:cubicBezTo>
                  <a:cubicBezTo>
                    <a:pt x="0" y="2"/>
                    <a:pt x="0" y="3"/>
                    <a:pt x="0" y="3"/>
                  </a:cubicBezTo>
                  <a:cubicBezTo>
                    <a:pt x="17" y="6"/>
                    <a:pt x="34" y="6"/>
                    <a:pt x="50" y="2"/>
                  </a:cubicBezTo>
                  <a:cubicBezTo>
                    <a:pt x="52" y="2"/>
                    <a:pt x="51" y="0"/>
                    <a:pt x="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2"/>
            <p:cNvSpPr/>
            <p:nvPr/>
          </p:nvSpPr>
          <p:spPr bwMode="auto">
            <a:xfrm>
              <a:off x="5516" y="2287"/>
              <a:ext cx="121" cy="15"/>
            </a:xfrm>
            <a:custGeom>
              <a:avLst/>
              <a:gdLst>
                <a:gd name="T0" fmla="*/ 49 w 51"/>
                <a:gd name="T1" fmla="*/ 1 h 6"/>
                <a:gd name="T2" fmla="*/ 1 w 51"/>
                <a:gd name="T3" fmla="*/ 3 h 6"/>
                <a:gd name="T4" fmla="*/ 1 w 51"/>
                <a:gd name="T5" fmla="*/ 5 h 6"/>
                <a:gd name="T6" fmla="*/ 50 w 51"/>
                <a:gd name="T7" fmla="*/ 3 h 6"/>
                <a:gd name="T8" fmla="*/ 49 w 51"/>
                <a:gd name="T9" fmla="*/ 1 h 6"/>
              </a:gdLst>
              <a:ahLst/>
              <a:cxnLst>
                <a:cxn ang="0">
                  <a:pos x="T0" y="T1"/>
                </a:cxn>
                <a:cxn ang="0">
                  <a:pos x="T2" y="T3"/>
                </a:cxn>
                <a:cxn ang="0">
                  <a:pos x="T4" y="T5"/>
                </a:cxn>
                <a:cxn ang="0">
                  <a:pos x="T6" y="T7"/>
                </a:cxn>
                <a:cxn ang="0">
                  <a:pos x="T8" y="T9"/>
                </a:cxn>
              </a:cxnLst>
              <a:rect l="0" t="0" r="r" b="b"/>
              <a:pathLst>
                <a:path w="51" h="6">
                  <a:moveTo>
                    <a:pt x="49" y="1"/>
                  </a:moveTo>
                  <a:cubicBezTo>
                    <a:pt x="33" y="2"/>
                    <a:pt x="17" y="3"/>
                    <a:pt x="1" y="3"/>
                  </a:cubicBezTo>
                  <a:cubicBezTo>
                    <a:pt x="0" y="4"/>
                    <a:pt x="0" y="5"/>
                    <a:pt x="1" y="5"/>
                  </a:cubicBezTo>
                  <a:cubicBezTo>
                    <a:pt x="17" y="6"/>
                    <a:pt x="34" y="5"/>
                    <a:pt x="50" y="3"/>
                  </a:cubicBezTo>
                  <a:cubicBezTo>
                    <a:pt x="51" y="3"/>
                    <a:pt x="51" y="0"/>
                    <a:pt x="4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3"/>
            <p:cNvSpPr/>
            <p:nvPr/>
          </p:nvSpPr>
          <p:spPr bwMode="auto">
            <a:xfrm>
              <a:off x="5512" y="2330"/>
              <a:ext cx="130" cy="7"/>
            </a:xfrm>
            <a:custGeom>
              <a:avLst/>
              <a:gdLst>
                <a:gd name="T0" fmla="*/ 54 w 55"/>
                <a:gd name="T1" fmla="*/ 0 h 3"/>
                <a:gd name="T2" fmla="*/ 1 w 55"/>
                <a:gd name="T3" fmla="*/ 2 h 3"/>
                <a:gd name="T4" fmla="*/ 1 w 55"/>
                <a:gd name="T5" fmla="*/ 3 h 3"/>
                <a:gd name="T6" fmla="*/ 54 w 55"/>
                <a:gd name="T7" fmla="*/ 2 h 3"/>
                <a:gd name="T8" fmla="*/ 54 w 55"/>
                <a:gd name="T9" fmla="*/ 0 h 3"/>
              </a:gdLst>
              <a:ahLst/>
              <a:cxnLst>
                <a:cxn ang="0">
                  <a:pos x="T0" y="T1"/>
                </a:cxn>
                <a:cxn ang="0">
                  <a:pos x="T2" y="T3"/>
                </a:cxn>
                <a:cxn ang="0">
                  <a:pos x="T4" y="T5"/>
                </a:cxn>
                <a:cxn ang="0">
                  <a:pos x="T6" y="T7"/>
                </a:cxn>
                <a:cxn ang="0">
                  <a:pos x="T8" y="T9"/>
                </a:cxn>
              </a:cxnLst>
              <a:rect l="0" t="0" r="r" b="b"/>
              <a:pathLst>
                <a:path w="55" h="3">
                  <a:moveTo>
                    <a:pt x="54" y="0"/>
                  </a:moveTo>
                  <a:cubicBezTo>
                    <a:pt x="36" y="0"/>
                    <a:pt x="18" y="1"/>
                    <a:pt x="1" y="2"/>
                  </a:cubicBezTo>
                  <a:cubicBezTo>
                    <a:pt x="0" y="2"/>
                    <a:pt x="0" y="3"/>
                    <a:pt x="1" y="3"/>
                  </a:cubicBezTo>
                  <a:cubicBezTo>
                    <a:pt x="18" y="3"/>
                    <a:pt x="36" y="3"/>
                    <a:pt x="54" y="2"/>
                  </a:cubicBezTo>
                  <a:cubicBezTo>
                    <a:pt x="55" y="2"/>
                    <a:pt x="55"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4"/>
            <p:cNvSpPr/>
            <p:nvPr/>
          </p:nvSpPr>
          <p:spPr bwMode="auto">
            <a:xfrm>
              <a:off x="5507" y="2387"/>
              <a:ext cx="135" cy="10"/>
            </a:xfrm>
            <a:custGeom>
              <a:avLst/>
              <a:gdLst>
                <a:gd name="T0" fmla="*/ 56 w 57"/>
                <a:gd name="T1" fmla="*/ 0 h 4"/>
                <a:gd name="T2" fmla="*/ 1 w 57"/>
                <a:gd name="T3" fmla="*/ 0 h 4"/>
                <a:gd name="T4" fmla="*/ 1 w 57"/>
                <a:gd name="T5" fmla="*/ 2 h 4"/>
                <a:gd name="T6" fmla="*/ 56 w 57"/>
                <a:gd name="T7" fmla="*/ 2 h 4"/>
                <a:gd name="T8" fmla="*/ 56 w 57"/>
                <a:gd name="T9" fmla="*/ 0 h 4"/>
              </a:gdLst>
              <a:ahLst/>
              <a:cxnLst>
                <a:cxn ang="0">
                  <a:pos x="T0" y="T1"/>
                </a:cxn>
                <a:cxn ang="0">
                  <a:pos x="T2" y="T3"/>
                </a:cxn>
                <a:cxn ang="0">
                  <a:pos x="T4" y="T5"/>
                </a:cxn>
                <a:cxn ang="0">
                  <a:pos x="T6" y="T7"/>
                </a:cxn>
                <a:cxn ang="0">
                  <a:pos x="T8" y="T9"/>
                </a:cxn>
              </a:cxnLst>
              <a:rect l="0" t="0" r="r" b="b"/>
              <a:pathLst>
                <a:path w="57" h="4">
                  <a:moveTo>
                    <a:pt x="56" y="0"/>
                  </a:moveTo>
                  <a:cubicBezTo>
                    <a:pt x="38" y="1"/>
                    <a:pt x="20" y="1"/>
                    <a:pt x="1" y="0"/>
                  </a:cubicBezTo>
                  <a:cubicBezTo>
                    <a:pt x="0" y="0"/>
                    <a:pt x="0" y="2"/>
                    <a:pt x="1" y="2"/>
                  </a:cubicBezTo>
                  <a:cubicBezTo>
                    <a:pt x="19" y="4"/>
                    <a:pt x="38" y="4"/>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5"/>
            <p:cNvSpPr/>
            <p:nvPr/>
          </p:nvSpPr>
          <p:spPr bwMode="auto">
            <a:xfrm>
              <a:off x="5516" y="2444"/>
              <a:ext cx="119" cy="10"/>
            </a:xfrm>
            <a:custGeom>
              <a:avLst/>
              <a:gdLst>
                <a:gd name="T0" fmla="*/ 49 w 50"/>
                <a:gd name="T1" fmla="*/ 2 h 4"/>
                <a:gd name="T2" fmla="*/ 1 w 50"/>
                <a:gd name="T3" fmla="*/ 1 h 4"/>
                <a:gd name="T4" fmla="*/ 1 w 50"/>
                <a:gd name="T5" fmla="*/ 3 h 4"/>
                <a:gd name="T6" fmla="*/ 49 w 50"/>
                <a:gd name="T7" fmla="*/ 4 h 4"/>
                <a:gd name="T8" fmla="*/ 49 w 50"/>
                <a:gd name="T9" fmla="*/ 2 h 4"/>
              </a:gdLst>
              <a:ahLst/>
              <a:cxnLst>
                <a:cxn ang="0">
                  <a:pos x="T0" y="T1"/>
                </a:cxn>
                <a:cxn ang="0">
                  <a:pos x="T2" y="T3"/>
                </a:cxn>
                <a:cxn ang="0">
                  <a:pos x="T4" y="T5"/>
                </a:cxn>
                <a:cxn ang="0">
                  <a:pos x="T6" y="T7"/>
                </a:cxn>
                <a:cxn ang="0">
                  <a:pos x="T8" y="T9"/>
                </a:cxn>
              </a:cxnLst>
              <a:rect l="0" t="0" r="r" b="b"/>
              <a:pathLst>
                <a:path w="50" h="4">
                  <a:moveTo>
                    <a:pt x="49" y="2"/>
                  </a:moveTo>
                  <a:cubicBezTo>
                    <a:pt x="34" y="0"/>
                    <a:pt x="17" y="1"/>
                    <a:pt x="1" y="1"/>
                  </a:cubicBezTo>
                  <a:cubicBezTo>
                    <a:pt x="0" y="1"/>
                    <a:pt x="0" y="3"/>
                    <a:pt x="1" y="3"/>
                  </a:cubicBezTo>
                  <a:cubicBezTo>
                    <a:pt x="17" y="4"/>
                    <a:pt x="33" y="4"/>
                    <a:pt x="49" y="4"/>
                  </a:cubicBezTo>
                  <a:cubicBezTo>
                    <a:pt x="50" y="4"/>
                    <a:pt x="50" y="2"/>
                    <a:pt x="4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6"/>
            <p:cNvSpPr/>
            <p:nvPr/>
          </p:nvSpPr>
          <p:spPr bwMode="auto">
            <a:xfrm>
              <a:off x="5521" y="2485"/>
              <a:ext cx="135" cy="7"/>
            </a:xfrm>
            <a:custGeom>
              <a:avLst/>
              <a:gdLst>
                <a:gd name="T0" fmla="*/ 55 w 57"/>
                <a:gd name="T1" fmla="*/ 0 h 3"/>
                <a:gd name="T2" fmla="*/ 1 w 57"/>
                <a:gd name="T3" fmla="*/ 1 h 3"/>
                <a:gd name="T4" fmla="*/ 1 w 57"/>
                <a:gd name="T5" fmla="*/ 3 h 3"/>
                <a:gd name="T6" fmla="*/ 55 w 57"/>
                <a:gd name="T7" fmla="*/ 2 h 3"/>
                <a:gd name="T8" fmla="*/ 55 w 57"/>
                <a:gd name="T9" fmla="*/ 0 h 3"/>
              </a:gdLst>
              <a:ahLst/>
              <a:cxnLst>
                <a:cxn ang="0">
                  <a:pos x="T0" y="T1"/>
                </a:cxn>
                <a:cxn ang="0">
                  <a:pos x="T2" y="T3"/>
                </a:cxn>
                <a:cxn ang="0">
                  <a:pos x="T4" y="T5"/>
                </a:cxn>
                <a:cxn ang="0">
                  <a:pos x="T6" y="T7"/>
                </a:cxn>
                <a:cxn ang="0">
                  <a:pos x="T8" y="T9"/>
                </a:cxn>
              </a:cxnLst>
              <a:rect l="0" t="0" r="r" b="b"/>
              <a:pathLst>
                <a:path w="57" h="3">
                  <a:moveTo>
                    <a:pt x="55" y="0"/>
                  </a:moveTo>
                  <a:cubicBezTo>
                    <a:pt x="37" y="0"/>
                    <a:pt x="19" y="1"/>
                    <a:pt x="1" y="1"/>
                  </a:cubicBezTo>
                  <a:cubicBezTo>
                    <a:pt x="0" y="1"/>
                    <a:pt x="0" y="3"/>
                    <a:pt x="1" y="3"/>
                  </a:cubicBezTo>
                  <a:cubicBezTo>
                    <a:pt x="19" y="3"/>
                    <a:pt x="37" y="3"/>
                    <a:pt x="55" y="2"/>
                  </a:cubicBezTo>
                  <a:cubicBezTo>
                    <a:pt x="57"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7"/>
            <p:cNvSpPr/>
            <p:nvPr/>
          </p:nvSpPr>
          <p:spPr bwMode="auto">
            <a:xfrm>
              <a:off x="5505" y="2520"/>
              <a:ext cx="118" cy="10"/>
            </a:xfrm>
            <a:custGeom>
              <a:avLst/>
              <a:gdLst>
                <a:gd name="T0" fmla="*/ 49 w 50"/>
                <a:gd name="T1" fmla="*/ 0 h 4"/>
                <a:gd name="T2" fmla="*/ 1 w 50"/>
                <a:gd name="T3" fmla="*/ 0 h 4"/>
                <a:gd name="T4" fmla="*/ 1 w 50"/>
                <a:gd name="T5" fmla="*/ 2 h 4"/>
                <a:gd name="T6" fmla="*/ 49 w 50"/>
                <a:gd name="T7" fmla="*/ 2 h 4"/>
                <a:gd name="T8" fmla="*/ 49 w 50"/>
                <a:gd name="T9" fmla="*/ 0 h 4"/>
              </a:gdLst>
              <a:ahLst/>
              <a:cxnLst>
                <a:cxn ang="0">
                  <a:pos x="T0" y="T1"/>
                </a:cxn>
                <a:cxn ang="0">
                  <a:pos x="T2" y="T3"/>
                </a:cxn>
                <a:cxn ang="0">
                  <a:pos x="T4" y="T5"/>
                </a:cxn>
                <a:cxn ang="0">
                  <a:pos x="T6" y="T7"/>
                </a:cxn>
                <a:cxn ang="0">
                  <a:pos x="T8" y="T9"/>
                </a:cxn>
              </a:cxnLst>
              <a:rect l="0" t="0" r="r" b="b"/>
              <a:pathLst>
                <a:path w="50" h="4">
                  <a:moveTo>
                    <a:pt x="49" y="0"/>
                  </a:moveTo>
                  <a:cubicBezTo>
                    <a:pt x="33" y="1"/>
                    <a:pt x="17" y="2"/>
                    <a:pt x="1" y="0"/>
                  </a:cubicBezTo>
                  <a:cubicBezTo>
                    <a:pt x="0" y="0"/>
                    <a:pt x="0" y="2"/>
                    <a:pt x="1" y="2"/>
                  </a:cubicBezTo>
                  <a:cubicBezTo>
                    <a:pt x="17" y="4"/>
                    <a:pt x="33" y="4"/>
                    <a:pt x="49" y="2"/>
                  </a:cubicBezTo>
                  <a:cubicBezTo>
                    <a:pt x="50" y="2"/>
                    <a:pt x="50" y="0"/>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8"/>
            <p:cNvSpPr/>
            <p:nvPr/>
          </p:nvSpPr>
          <p:spPr bwMode="auto">
            <a:xfrm>
              <a:off x="5507" y="2565"/>
              <a:ext cx="125" cy="12"/>
            </a:xfrm>
            <a:custGeom>
              <a:avLst/>
              <a:gdLst>
                <a:gd name="T0" fmla="*/ 52 w 53"/>
                <a:gd name="T1" fmla="*/ 0 h 5"/>
                <a:gd name="T2" fmla="*/ 1 w 53"/>
                <a:gd name="T3" fmla="*/ 1 h 5"/>
                <a:gd name="T4" fmla="*/ 1 w 53"/>
                <a:gd name="T5" fmla="*/ 3 h 5"/>
                <a:gd name="T6" fmla="*/ 52 w 53"/>
                <a:gd name="T7" fmla="*/ 2 h 5"/>
                <a:gd name="T8" fmla="*/ 52 w 53"/>
                <a:gd name="T9" fmla="*/ 0 h 5"/>
              </a:gdLst>
              <a:ahLst/>
              <a:cxnLst>
                <a:cxn ang="0">
                  <a:pos x="T0" y="T1"/>
                </a:cxn>
                <a:cxn ang="0">
                  <a:pos x="T2" y="T3"/>
                </a:cxn>
                <a:cxn ang="0">
                  <a:pos x="T4" y="T5"/>
                </a:cxn>
                <a:cxn ang="0">
                  <a:pos x="T6" y="T7"/>
                </a:cxn>
                <a:cxn ang="0">
                  <a:pos x="T8" y="T9"/>
                </a:cxn>
              </a:cxnLst>
              <a:rect l="0" t="0" r="r" b="b"/>
              <a:pathLst>
                <a:path w="53" h="5">
                  <a:moveTo>
                    <a:pt x="52" y="0"/>
                  </a:moveTo>
                  <a:cubicBezTo>
                    <a:pt x="35" y="3"/>
                    <a:pt x="18" y="3"/>
                    <a:pt x="1" y="1"/>
                  </a:cubicBezTo>
                  <a:cubicBezTo>
                    <a:pt x="1" y="1"/>
                    <a:pt x="0" y="3"/>
                    <a:pt x="1" y="3"/>
                  </a:cubicBezTo>
                  <a:cubicBezTo>
                    <a:pt x="18" y="5"/>
                    <a:pt x="35" y="5"/>
                    <a:pt x="52" y="2"/>
                  </a:cubicBezTo>
                  <a:cubicBezTo>
                    <a:pt x="53" y="1"/>
                    <a:pt x="53" y="0"/>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9"/>
            <p:cNvSpPr/>
            <p:nvPr/>
          </p:nvSpPr>
          <p:spPr bwMode="auto">
            <a:xfrm>
              <a:off x="5516" y="2608"/>
              <a:ext cx="140" cy="15"/>
            </a:xfrm>
            <a:custGeom>
              <a:avLst/>
              <a:gdLst>
                <a:gd name="T0" fmla="*/ 57 w 59"/>
                <a:gd name="T1" fmla="*/ 0 h 6"/>
                <a:gd name="T2" fmla="*/ 1 w 59"/>
                <a:gd name="T3" fmla="*/ 2 h 6"/>
                <a:gd name="T4" fmla="*/ 1 w 59"/>
                <a:gd name="T5" fmla="*/ 3 h 6"/>
                <a:gd name="T6" fmla="*/ 58 w 59"/>
                <a:gd name="T7" fmla="*/ 2 h 6"/>
                <a:gd name="T8" fmla="*/ 57 w 59"/>
                <a:gd name="T9" fmla="*/ 0 h 6"/>
              </a:gdLst>
              <a:ahLst/>
              <a:cxnLst>
                <a:cxn ang="0">
                  <a:pos x="T0" y="T1"/>
                </a:cxn>
                <a:cxn ang="0">
                  <a:pos x="T2" y="T3"/>
                </a:cxn>
                <a:cxn ang="0">
                  <a:pos x="T4" y="T5"/>
                </a:cxn>
                <a:cxn ang="0">
                  <a:pos x="T6" y="T7"/>
                </a:cxn>
                <a:cxn ang="0">
                  <a:pos x="T8" y="T9"/>
                </a:cxn>
              </a:cxnLst>
              <a:rect l="0" t="0" r="r" b="b"/>
              <a:pathLst>
                <a:path w="59" h="6">
                  <a:moveTo>
                    <a:pt x="57" y="0"/>
                  </a:moveTo>
                  <a:cubicBezTo>
                    <a:pt x="39" y="3"/>
                    <a:pt x="20" y="4"/>
                    <a:pt x="1" y="2"/>
                  </a:cubicBezTo>
                  <a:cubicBezTo>
                    <a:pt x="0" y="2"/>
                    <a:pt x="0" y="3"/>
                    <a:pt x="1" y="3"/>
                  </a:cubicBezTo>
                  <a:cubicBezTo>
                    <a:pt x="20" y="6"/>
                    <a:pt x="39" y="6"/>
                    <a:pt x="58" y="2"/>
                  </a:cubicBezTo>
                  <a:cubicBezTo>
                    <a:pt x="59" y="2"/>
                    <a:pt x="58" y="0"/>
                    <a:pt x="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60"/>
            <p:cNvSpPr/>
            <p:nvPr/>
          </p:nvSpPr>
          <p:spPr bwMode="auto">
            <a:xfrm>
              <a:off x="5524" y="2656"/>
              <a:ext cx="127" cy="9"/>
            </a:xfrm>
            <a:custGeom>
              <a:avLst/>
              <a:gdLst>
                <a:gd name="T0" fmla="*/ 53 w 54"/>
                <a:gd name="T1" fmla="*/ 0 h 4"/>
                <a:gd name="T2" fmla="*/ 1 w 54"/>
                <a:gd name="T3" fmla="*/ 1 h 4"/>
                <a:gd name="T4" fmla="*/ 1 w 54"/>
                <a:gd name="T5" fmla="*/ 2 h 4"/>
                <a:gd name="T6" fmla="*/ 53 w 54"/>
                <a:gd name="T7" fmla="*/ 2 h 4"/>
                <a:gd name="T8" fmla="*/ 53 w 54"/>
                <a:gd name="T9" fmla="*/ 0 h 4"/>
              </a:gdLst>
              <a:ahLst/>
              <a:cxnLst>
                <a:cxn ang="0">
                  <a:pos x="T0" y="T1"/>
                </a:cxn>
                <a:cxn ang="0">
                  <a:pos x="T2" y="T3"/>
                </a:cxn>
                <a:cxn ang="0">
                  <a:pos x="T4" y="T5"/>
                </a:cxn>
                <a:cxn ang="0">
                  <a:pos x="T6" y="T7"/>
                </a:cxn>
                <a:cxn ang="0">
                  <a:pos x="T8" y="T9"/>
                </a:cxn>
              </a:cxnLst>
              <a:rect l="0" t="0" r="r" b="b"/>
              <a:pathLst>
                <a:path w="54" h="4">
                  <a:moveTo>
                    <a:pt x="53" y="0"/>
                  </a:moveTo>
                  <a:cubicBezTo>
                    <a:pt x="36" y="1"/>
                    <a:pt x="18" y="2"/>
                    <a:pt x="1" y="1"/>
                  </a:cubicBezTo>
                  <a:cubicBezTo>
                    <a:pt x="0" y="1"/>
                    <a:pt x="0" y="2"/>
                    <a:pt x="1" y="2"/>
                  </a:cubicBezTo>
                  <a:cubicBezTo>
                    <a:pt x="18" y="4"/>
                    <a:pt x="36" y="4"/>
                    <a:pt x="53" y="2"/>
                  </a:cubicBezTo>
                  <a:cubicBezTo>
                    <a:pt x="54" y="2"/>
                    <a:pt x="54"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1"/>
            <p:cNvSpPr/>
            <p:nvPr/>
          </p:nvSpPr>
          <p:spPr bwMode="auto">
            <a:xfrm>
              <a:off x="5524" y="2689"/>
              <a:ext cx="134" cy="14"/>
            </a:xfrm>
            <a:custGeom>
              <a:avLst/>
              <a:gdLst>
                <a:gd name="T0" fmla="*/ 56 w 57"/>
                <a:gd name="T1" fmla="*/ 0 h 6"/>
                <a:gd name="T2" fmla="*/ 1 w 57"/>
                <a:gd name="T3" fmla="*/ 2 h 6"/>
                <a:gd name="T4" fmla="*/ 1 w 57"/>
                <a:gd name="T5" fmla="*/ 3 h 6"/>
                <a:gd name="T6" fmla="*/ 56 w 57"/>
                <a:gd name="T7" fmla="*/ 2 h 6"/>
                <a:gd name="T8" fmla="*/ 56 w 57"/>
                <a:gd name="T9" fmla="*/ 0 h 6"/>
              </a:gdLst>
              <a:ahLst/>
              <a:cxnLst>
                <a:cxn ang="0">
                  <a:pos x="T0" y="T1"/>
                </a:cxn>
                <a:cxn ang="0">
                  <a:pos x="T2" y="T3"/>
                </a:cxn>
                <a:cxn ang="0">
                  <a:pos x="T4" y="T5"/>
                </a:cxn>
                <a:cxn ang="0">
                  <a:pos x="T6" y="T7"/>
                </a:cxn>
                <a:cxn ang="0">
                  <a:pos x="T8" y="T9"/>
                </a:cxn>
              </a:cxnLst>
              <a:rect l="0" t="0" r="r" b="b"/>
              <a:pathLst>
                <a:path w="57" h="6">
                  <a:moveTo>
                    <a:pt x="56" y="0"/>
                  </a:moveTo>
                  <a:cubicBezTo>
                    <a:pt x="37" y="1"/>
                    <a:pt x="19" y="3"/>
                    <a:pt x="1" y="2"/>
                  </a:cubicBezTo>
                  <a:cubicBezTo>
                    <a:pt x="0" y="2"/>
                    <a:pt x="0" y="3"/>
                    <a:pt x="1" y="3"/>
                  </a:cubicBezTo>
                  <a:cubicBezTo>
                    <a:pt x="19" y="5"/>
                    <a:pt x="38" y="6"/>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2"/>
            <p:cNvSpPr>
              <a:spLocks noEditPoints="1"/>
            </p:cNvSpPr>
            <p:nvPr/>
          </p:nvSpPr>
          <p:spPr bwMode="auto">
            <a:xfrm>
              <a:off x="5280" y="2263"/>
              <a:ext cx="182" cy="514"/>
            </a:xfrm>
            <a:custGeom>
              <a:avLst/>
              <a:gdLst>
                <a:gd name="T0" fmla="*/ 74 w 77"/>
                <a:gd name="T1" fmla="*/ 120 h 216"/>
                <a:gd name="T2" fmla="*/ 72 w 77"/>
                <a:gd name="T3" fmla="*/ 106 h 216"/>
                <a:gd name="T4" fmla="*/ 71 w 77"/>
                <a:gd name="T5" fmla="*/ 89 h 216"/>
                <a:gd name="T6" fmla="*/ 64 w 77"/>
                <a:gd name="T7" fmla="*/ 71 h 216"/>
                <a:gd name="T8" fmla="*/ 64 w 77"/>
                <a:gd name="T9" fmla="*/ 57 h 216"/>
                <a:gd name="T10" fmla="*/ 64 w 77"/>
                <a:gd name="T11" fmla="*/ 43 h 216"/>
                <a:gd name="T12" fmla="*/ 61 w 77"/>
                <a:gd name="T13" fmla="*/ 26 h 216"/>
                <a:gd name="T14" fmla="*/ 65 w 77"/>
                <a:gd name="T15" fmla="*/ 12 h 216"/>
                <a:gd name="T16" fmla="*/ 40 w 77"/>
                <a:gd name="T17" fmla="*/ 12 h 216"/>
                <a:gd name="T18" fmla="*/ 7 w 77"/>
                <a:gd name="T19" fmla="*/ 13 h 216"/>
                <a:gd name="T20" fmla="*/ 7 w 77"/>
                <a:gd name="T21" fmla="*/ 27 h 216"/>
                <a:gd name="T22" fmla="*/ 5 w 77"/>
                <a:gd name="T23" fmla="*/ 59 h 216"/>
                <a:gd name="T24" fmla="*/ 6 w 77"/>
                <a:gd name="T25" fmla="*/ 188 h 216"/>
                <a:gd name="T26" fmla="*/ 20 w 77"/>
                <a:gd name="T27" fmla="*/ 185 h 216"/>
                <a:gd name="T28" fmla="*/ 42 w 77"/>
                <a:gd name="T29" fmla="*/ 184 h 216"/>
                <a:gd name="T30" fmla="*/ 61 w 77"/>
                <a:gd name="T31" fmla="*/ 183 h 216"/>
                <a:gd name="T32" fmla="*/ 67 w 77"/>
                <a:gd name="T33" fmla="*/ 182 h 216"/>
                <a:gd name="T34" fmla="*/ 72 w 77"/>
                <a:gd name="T35" fmla="*/ 166 h 216"/>
                <a:gd name="T36" fmla="*/ 75 w 77"/>
                <a:gd name="T37" fmla="*/ 155 h 216"/>
                <a:gd name="T38" fmla="*/ 76 w 77"/>
                <a:gd name="T39" fmla="*/ 142 h 216"/>
                <a:gd name="T40" fmla="*/ 9 w 77"/>
                <a:gd name="T41" fmla="*/ 147 h 216"/>
                <a:gd name="T42" fmla="*/ 13 w 77"/>
                <a:gd name="T43" fmla="*/ 160 h 216"/>
                <a:gd name="T44" fmla="*/ 15 w 77"/>
                <a:gd name="T45" fmla="*/ 170 h 216"/>
                <a:gd name="T46" fmla="*/ 20 w 77"/>
                <a:gd name="T47" fmla="*/ 108 h 216"/>
                <a:gd name="T48" fmla="*/ 20 w 77"/>
                <a:gd name="T49" fmla="*/ 126 h 216"/>
                <a:gd name="T50" fmla="*/ 20 w 77"/>
                <a:gd name="T51" fmla="*/ 145 h 216"/>
                <a:gd name="T52" fmla="*/ 20 w 77"/>
                <a:gd name="T53" fmla="*/ 108 h 216"/>
                <a:gd name="T54" fmla="*/ 20 w 77"/>
                <a:gd name="T55" fmla="*/ 78 h 216"/>
                <a:gd name="T56" fmla="*/ 10 w 77"/>
                <a:gd name="T57" fmla="*/ 61 h 216"/>
                <a:gd name="T58" fmla="*/ 12 w 77"/>
                <a:gd name="T59" fmla="*/ 48 h 216"/>
                <a:gd name="T60" fmla="*/ 10 w 77"/>
                <a:gd name="T61" fmla="*/ 59 h 216"/>
                <a:gd name="T62" fmla="*/ 22 w 77"/>
                <a:gd name="T63" fmla="*/ 27 h 216"/>
                <a:gd name="T64" fmla="*/ 22 w 77"/>
                <a:gd name="T65" fmla="*/ 27 h 216"/>
                <a:gd name="T66" fmla="*/ 41 w 77"/>
                <a:gd name="T67" fmla="*/ 147 h 216"/>
                <a:gd name="T68" fmla="*/ 40 w 77"/>
                <a:gd name="T69" fmla="*/ 30 h 216"/>
                <a:gd name="T70" fmla="*/ 40 w 77"/>
                <a:gd name="T71" fmla="*/ 60 h 216"/>
                <a:gd name="T72" fmla="*/ 41 w 77"/>
                <a:gd name="T73" fmla="*/ 144 h 216"/>
                <a:gd name="T74" fmla="*/ 41 w 77"/>
                <a:gd name="T75" fmla="*/ 144 h 216"/>
                <a:gd name="T76" fmla="*/ 41 w 77"/>
                <a:gd name="T77" fmla="*/ 110 h 216"/>
                <a:gd name="T78" fmla="*/ 25 w 77"/>
                <a:gd name="T79" fmla="*/ 95 h 216"/>
                <a:gd name="T80" fmla="*/ 25 w 77"/>
                <a:gd name="T81" fmla="*/ 92 h 216"/>
                <a:gd name="T82" fmla="*/ 40 w 77"/>
                <a:gd name="T83" fmla="*/ 74 h 216"/>
                <a:gd name="T84" fmla="*/ 40 w 77"/>
                <a:gd name="T85" fmla="*/ 74 h 216"/>
                <a:gd name="T86" fmla="*/ 24 w 77"/>
                <a:gd name="T87" fmla="*/ 15 h 216"/>
                <a:gd name="T88" fmla="*/ 42 w 77"/>
                <a:gd name="T89" fmla="*/ 168 h 216"/>
                <a:gd name="T90" fmla="*/ 24 w 77"/>
                <a:gd name="T91" fmla="*/ 171 h 216"/>
                <a:gd name="T92" fmla="*/ 43 w 77"/>
                <a:gd name="T93" fmla="*/ 30 h 216"/>
                <a:gd name="T94" fmla="*/ 43 w 77"/>
                <a:gd name="T95" fmla="*/ 45 h 216"/>
                <a:gd name="T96" fmla="*/ 61 w 77"/>
                <a:gd name="T97" fmla="*/ 58 h 216"/>
                <a:gd name="T98" fmla="*/ 61 w 77"/>
                <a:gd name="T99" fmla="*/ 60 h 216"/>
                <a:gd name="T100" fmla="*/ 44 w 77"/>
                <a:gd name="T101" fmla="*/ 90 h 216"/>
                <a:gd name="T102" fmla="*/ 44 w 77"/>
                <a:gd name="T103" fmla="*/ 90 h 216"/>
                <a:gd name="T104" fmla="*/ 45 w 77"/>
                <a:gd name="T105" fmla="*/ 107 h 216"/>
                <a:gd name="T106" fmla="*/ 61 w 77"/>
                <a:gd name="T107" fmla="*/ 120 h 216"/>
                <a:gd name="T108" fmla="*/ 45 w 77"/>
                <a:gd name="T109" fmla="*/ 126 h 216"/>
                <a:gd name="T110" fmla="*/ 61 w 77"/>
                <a:gd name="T111" fmla="*/ 180 h 216"/>
                <a:gd name="T112" fmla="*/ 61 w 77"/>
                <a:gd name="T113" fmla="*/ 180 h 216"/>
                <a:gd name="T114" fmla="*/ 61 w 77"/>
                <a:gd name="T115" fmla="*/ 158 h 216"/>
                <a:gd name="T116" fmla="*/ 45 w 77"/>
                <a:gd name="T11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216">
                  <a:moveTo>
                    <a:pt x="76" y="140"/>
                  </a:moveTo>
                  <a:cubicBezTo>
                    <a:pt x="72" y="141"/>
                    <a:pt x="69" y="141"/>
                    <a:pt x="65" y="142"/>
                  </a:cubicBezTo>
                  <a:cubicBezTo>
                    <a:pt x="65" y="135"/>
                    <a:pt x="65" y="129"/>
                    <a:pt x="65" y="122"/>
                  </a:cubicBezTo>
                  <a:cubicBezTo>
                    <a:pt x="68" y="121"/>
                    <a:pt x="71" y="121"/>
                    <a:pt x="74" y="120"/>
                  </a:cubicBezTo>
                  <a:cubicBezTo>
                    <a:pt x="75" y="119"/>
                    <a:pt x="75" y="117"/>
                    <a:pt x="73" y="117"/>
                  </a:cubicBezTo>
                  <a:cubicBezTo>
                    <a:pt x="70" y="118"/>
                    <a:pt x="68" y="119"/>
                    <a:pt x="65" y="119"/>
                  </a:cubicBezTo>
                  <a:cubicBezTo>
                    <a:pt x="65" y="115"/>
                    <a:pt x="65" y="111"/>
                    <a:pt x="65" y="108"/>
                  </a:cubicBezTo>
                  <a:cubicBezTo>
                    <a:pt x="67" y="107"/>
                    <a:pt x="70" y="107"/>
                    <a:pt x="72" y="106"/>
                  </a:cubicBezTo>
                  <a:cubicBezTo>
                    <a:pt x="73" y="106"/>
                    <a:pt x="73" y="104"/>
                    <a:pt x="72" y="104"/>
                  </a:cubicBezTo>
                  <a:cubicBezTo>
                    <a:pt x="70" y="105"/>
                    <a:pt x="67" y="105"/>
                    <a:pt x="65" y="105"/>
                  </a:cubicBezTo>
                  <a:cubicBezTo>
                    <a:pt x="65" y="100"/>
                    <a:pt x="65" y="95"/>
                    <a:pt x="65" y="90"/>
                  </a:cubicBezTo>
                  <a:cubicBezTo>
                    <a:pt x="67" y="90"/>
                    <a:pt x="69" y="89"/>
                    <a:pt x="71" y="89"/>
                  </a:cubicBezTo>
                  <a:cubicBezTo>
                    <a:pt x="72" y="88"/>
                    <a:pt x="72" y="87"/>
                    <a:pt x="71" y="87"/>
                  </a:cubicBezTo>
                  <a:cubicBezTo>
                    <a:pt x="69" y="87"/>
                    <a:pt x="67" y="87"/>
                    <a:pt x="65" y="88"/>
                  </a:cubicBezTo>
                  <a:cubicBezTo>
                    <a:pt x="64" y="83"/>
                    <a:pt x="64" y="78"/>
                    <a:pt x="64" y="72"/>
                  </a:cubicBezTo>
                  <a:cubicBezTo>
                    <a:pt x="65" y="72"/>
                    <a:pt x="65" y="71"/>
                    <a:pt x="64" y="71"/>
                  </a:cubicBezTo>
                  <a:cubicBezTo>
                    <a:pt x="64" y="67"/>
                    <a:pt x="64" y="64"/>
                    <a:pt x="64" y="60"/>
                  </a:cubicBezTo>
                  <a:cubicBezTo>
                    <a:pt x="66" y="60"/>
                    <a:pt x="67" y="59"/>
                    <a:pt x="68" y="59"/>
                  </a:cubicBezTo>
                  <a:cubicBezTo>
                    <a:pt x="70" y="59"/>
                    <a:pt x="69" y="57"/>
                    <a:pt x="68" y="57"/>
                  </a:cubicBezTo>
                  <a:cubicBezTo>
                    <a:pt x="66" y="57"/>
                    <a:pt x="65" y="57"/>
                    <a:pt x="64" y="57"/>
                  </a:cubicBezTo>
                  <a:cubicBezTo>
                    <a:pt x="64" y="53"/>
                    <a:pt x="64" y="49"/>
                    <a:pt x="64" y="45"/>
                  </a:cubicBezTo>
                  <a:cubicBezTo>
                    <a:pt x="67" y="45"/>
                    <a:pt x="70" y="45"/>
                    <a:pt x="72" y="44"/>
                  </a:cubicBezTo>
                  <a:cubicBezTo>
                    <a:pt x="73" y="44"/>
                    <a:pt x="73" y="42"/>
                    <a:pt x="72" y="42"/>
                  </a:cubicBezTo>
                  <a:cubicBezTo>
                    <a:pt x="69" y="42"/>
                    <a:pt x="67" y="42"/>
                    <a:pt x="64" y="43"/>
                  </a:cubicBezTo>
                  <a:cubicBezTo>
                    <a:pt x="64" y="34"/>
                    <a:pt x="64" y="25"/>
                    <a:pt x="63" y="16"/>
                  </a:cubicBezTo>
                  <a:cubicBezTo>
                    <a:pt x="63" y="15"/>
                    <a:pt x="62" y="15"/>
                    <a:pt x="62" y="16"/>
                  </a:cubicBezTo>
                  <a:cubicBezTo>
                    <a:pt x="62" y="19"/>
                    <a:pt x="62" y="23"/>
                    <a:pt x="62" y="27"/>
                  </a:cubicBezTo>
                  <a:cubicBezTo>
                    <a:pt x="62" y="27"/>
                    <a:pt x="61" y="26"/>
                    <a:pt x="61" y="26"/>
                  </a:cubicBezTo>
                  <a:cubicBezTo>
                    <a:pt x="55" y="26"/>
                    <a:pt x="49" y="26"/>
                    <a:pt x="42" y="26"/>
                  </a:cubicBezTo>
                  <a:cubicBezTo>
                    <a:pt x="42" y="22"/>
                    <a:pt x="42" y="19"/>
                    <a:pt x="42" y="15"/>
                  </a:cubicBezTo>
                  <a:cubicBezTo>
                    <a:pt x="50" y="15"/>
                    <a:pt x="58" y="15"/>
                    <a:pt x="65" y="15"/>
                  </a:cubicBezTo>
                  <a:cubicBezTo>
                    <a:pt x="67" y="15"/>
                    <a:pt x="67" y="12"/>
                    <a:pt x="65" y="12"/>
                  </a:cubicBezTo>
                  <a:cubicBezTo>
                    <a:pt x="58" y="12"/>
                    <a:pt x="50" y="11"/>
                    <a:pt x="42" y="12"/>
                  </a:cubicBezTo>
                  <a:cubicBezTo>
                    <a:pt x="42" y="11"/>
                    <a:pt x="42" y="10"/>
                    <a:pt x="42" y="9"/>
                  </a:cubicBezTo>
                  <a:cubicBezTo>
                    <a:pt x="42" y="8"/>
                    <a:pt x="40" y="8"/>
                    <a:pt x="40" y="9"/>
                  </a:cubicBezTo>
                  <a:cubicBezTo>
                    <a:pt x="40" y="10"/>
                    <a:pt x="40" y="11"/>
                    <a:pt x="40" y="12"/>
                  </a:cubicBezTo>
                  <a:cubicBezTo>
                    <a:pt x="30" y="12"/>
                    <a:pt x="20" y="12"/>
                    <a:pt x="9" y="13"/>
                  </a:cubicBezTo>
                  <a:cubicBezTo>
                    <a:pt x="9" y="9"/>
                    <a:pt x="9" y="5"/>
                    <a:pt x="9" y="1"/>
                  </a:cubicBezTo>
                  <a:cubicBezTo>
                    <a:pt x="9" y="0"/>
                    <a:pt x="8" y="0"/>
                    <a:pt x="8" y="1"/>
                  </a:cubicBezTo>
                  <a:cubicBezTo>
                    <a:pt x="8" y="5"/>
                    <a:pt x="8" y="9"/>
                    <a:pt x="7" y="13"/>
                  </a:cubicBezTo>
                  <a:cubicBezTo>
                    <a:pt x="5" y="13"/>
                    <a:pt x="3" y="14"/>
                    <a:pt x="1" y="14"/>
                  </a:cubicBezTo>
                  <a:cubicBezTo>
                    <a:pt x="0" y="14"/>
                    <a:pt x="0" y="15"/>
                    <a:pt x="1" y="15"/>
                  </a:cubicBezTo>
                  <a:cubicBezTo>
                    <a:pt x="3" y="15"/>
                    <a:pt x="5" y="15"/>
                    <a:pt x="7" y="15"/>
                  </a:cubicBezTo>
                  <a:cubicBezTo>
                    <a:pt x="7" y="19"/>
                    <a:pt x="7" y="23"/>
                    <a:pt x="7" y="27"/>
                  </a:cubicBezTo>
                  <a:cubicBezTo>
                    <a:pt x="5" y="27"/>
                    <a:pt x="4" y="27"/>
                    <a:pt x="3" y="27"/>
                  </a:cubicBezTo>
                  <a:cubicBezTo>
                    <a:pt x="2" y="27"/>
                    <a:pt x="2" y="29"/>
                    <a:pt x="3" y="29"/>
                  </a:cubicBezTo>
                  <a:cubicBezTo>
                    <a:pt x="4" y="29"/>
                    <a:pt x="5" y="29"/>
                    <a:pt x="6" y="29"/>
                  </a:cubicBezTo>
                  <a:cubicBezTo>
                    <a:pt x="6" y="39"/>
                    <a:pt x="6" y="49"/>
                    <a:pt x="5" y="59"/>
                  </a:cubicBezTo>
                  <a:cubicBezTo>
                    <a:pt x="5" y="59"/>
                    <a:pt x="5" y="59"/>
                    <a:pt x="4" y="59"/>
                  </a:cubicBezTo>
                  <a:cubicBezTo>
                    <a:pt x="3" y="58"/>
                    <a:pt x="3" y="60"/>
                    <a:pt x="4" y="60"/>
                  </a:cubicBezTo>
                  <a:cubicBezTo>
                    <a:pt x="4" y="60"/>
                    <a:pt x="5" y="60"/>
                    <a:pt x="5" y="60"/>
                  </a:cubicBezTo>
                  <a:cubicBezTo>
                    <a:pt x="4" y="103"/>
                    <a:pt x="5" y="145"/>
                    <a:pt x="6" y="188"/>
                  </a:cubicBezTo>
                  <a:cubicBezTo>
                    <a:pt x="6" y="189"/>
                    <a:pt x="9" y="189"/>
                    <a:pt x="9" y="188"/>
                  </a:cubicBezTo>
                  <a:cubicBezTo>
                    <a:pt x="9" y="186"/>
                    <a:pt x="9" y="185"/>
                    <a:pt x="9" y="184"/>
                  </a:cubicBezTo>
                  <a:cubicBezTo>
                    <a:pt x="9" y="184"/>
                    <a:pt x="9" y="185"/>
                    <a:pt x="9" y="185"/>
                  </a:cubicBezTo>
                  <a:cubicBezTo>
                    <a:pt x="13" y="185"/>
                    <a:pt x="16" y="185"/>
                    <a:pt x="20" y="185"/>
                  </a:cubicBezTo>
                  <a:cubicBezTo>
                    <a:pt x="20" y="191"/>
                    <a:pt x="20" y="196"/>
                    <a:pt x="20" y="202"/>
                  </a:cubicBezTo>
                  <a:cubicBezTo>
                    <a:pt x="20" y="204"/>
                    <a:pt x="23" y="204"/>
                    <a:pt x="23" y="202"/>
                  </a:cubicBezTo>
                  <a:cubicBezTo>
                    <a:pt x="23" y="196"/>
                    <a:pt x="23" y="191"/>
                    <a:pt x="23" y="185"/>
                  </a:cubicBezTo>
                  <a:cubicBezTo>
                    <a:pt x="30" y="185"/>
                    <a:pt x="36" y="185"/>
                    <a:pt x="42" y="184"/>
                  </a:cubicBezTo>
                  <a:cubicBezTo>
                    <a:pt x="42" y="194"/>
                    <a:pt x="43" y="204"/>
                    <a:pt x="43" y="214"/>
                  </a:cubicBezTo>
                  <a:cubicBezTo>
                    <a:pt x="43" y="216"/>
                    <a:pt x="46" y="216"/>
                    <a:pt x="46" y="214"/>
                  </a:cubicBezTo>
                  <a:cubicBezTo>
                    <a:pt x="46" y="204"/>
                    <a:pt x="46" y="194"/>
                    <a:pt x="46" y="184"/>
                  </a:cubicBezTo>
                  <a:cubicBezTo>
                    <a:pt x="51" y="184"/>
                    <a:pt x="56" y="183"/>
                    <a:pt x="61" y="183"/>
                  </a:cubicBezTo>
                  <a:cubicBezTo>
                    <a:pt x="61" y="187"/>
                    <a:pt x="61" y="192"/>
                    <a:pt x="62" y="197"/>
                  </a:cubicBezTo>
                  <a:cubicBezTo>
                    <a:pt x="62" y="199"/>
                    <a:pt x="64" y="199"/>
                    <a:pt x="64" y="197"/>
                  </a:cubicBezTo>
                  <a:cubicBezTo>
                    <a:pt x="64" y="192"/>
                    <a:pt x="65" y="187"/>
                    <a:pt x="65" y="182"/>
                  </a:cubicBezTo>
                  <a:cubicBezTo>
                    <a:pt x="65" y="182"/>
                    <a:pt x="66" y="182"/>
                    <a:pt x="67" y="182"/>
                  </a:cubicBezTo>
                  <a:cubicBezTo>
                    <a:pt x="68" y="182"/>
                    <a:pt x="68" y="180"/>
                    <a:pt x="67" y="180"/>
                  </a:cubicBezTo>
                  <a:cubicBezTo>
                    <a:pt x="66" y="180"/>
                    <a:pt x="65" y="180"/>
                    <a:pt x="65" y="180"/>
                  </a:cubicBezTo>
                  <a:cubicBezTo>
                    <a:pt x="65" y="176"/>
                    <a:pt x="65" y="172"/>
                    <a:pt x="65" y="168"/>
                  </a:cubicBezTo>
                  <a:cubicBezTo>
                    <a:pt x="67" y="167"/>
                    <a:pt x="70" y="167"/>
                    <a:pt x="72" y="166"/>
                  </a:cubicBezTo>
                  <a:cubicBezTo>
                    <a:pt x="73" y="165"/>
                    <a:pt x="73" y="164"/>
                    <a:pt x="72" y="164"/>
                  </a:cubicBezTo>
                  <a:cubicBezTo>
                    <a:pt x="69" y="164"/>
                    <a:pt x="67" y="165"/>
                    <a:pt x="65" y="165"/>
                  </a:cubicBezTo>
                  <a:cubicBezTo>
                    <a:pt x="65" y="163"/>
                    <a:pt x="65" y="160"/>
                    <a:pt x="65" y="157"/>
                  </a:cubicBezTo>
                  <a:cubicBezTo>
                    <a:pt x="68" y="157"/>
                    <a:pt x="72" y="156"/>
                    <a:pt x="75" y="155"/>
                  </a:cubicBezTo>
                  <a:cubicBezTo>
                    <a:pt x="76" y="154"/>
                    <a:pt x="75" y="153"/>
                    <a:pt x="74" y="153"/>
                  </a:cubicBezTo>
                  <a:cubicBezTo>
                    <a:pt x="71" y="154"/>
                    <a:pt x="68" y="154"/>
                    <a:pt x="65" y="155"/>
                  </a:cubicBezTo>
                  <a:cubicBezTo>
                    <a:pt x="65" y="151"/>
                    <a:pt x="65" y="148"/>
                    <a:pt x="65" y="144"/>
                  </a:cubicBezTo>
                  <a:cubicBezTo>
                    <a:pt x="69" y="144"/>
                    <a:pt x="73" y="143"/>
                    <a:pt x="76" y="142"/>
                  </a:cubicBezTo>
                  <a:cubicBezTo>
                    <a:pt x="77" y="142"/>
                    <a:pt x="77" y="140"/>
                    <a:pt x="76" y="140"/>
                  </a:cubicBezTo>
                  <a:close/>
                  <a:moveTo>
                    <a:pt x="9" y="183"/>
                  </a:moveTo>
                  <a:cubicBezTo>
                    <a:pt x="9" y="183"/>
                    <a:pt x="9" y="183"/>
                    <a:pt x="9" y="184"/>
                  </a:cubicBezTo>
                  <a:cubicBezTo>
                    <a:pt x="9" y="171"/>
                    <a:pt x="9" y="159"/>
                    <a:pt x="9" y="147"/>
                  </a:cubicBezTo>
                  <a:cubicBezTo>
                    <a:pt x="13" y="147"/>
                    <a:pt x="16" y="147"/>
                    <a:pt x="20" y="147"/>
                  </a:cubicBezTo>
                  <a:cubicBezTo>
                    <a:pt x="20" y="151"/>
                    <a:pt x="20" y="155"/>
                    <a:pt x="20" y="159"/>
                  </a:cubicBezTo>
                  <a:cubicBezTo>
                    <a:pt x="18" y="159"/>
                    <a:pt x="15" y="159"/>
                    <a:pt x="13" y="158"/>
                  </a:cubicBezTo>
                  <a:cubicBezTo>
                    <a:pt x="12" y="158"/>
                    <a:pt x="12" y="160"/>
                    <a:pt x="13" y="160"/>
                  </a:cubicBezTo>
                  <a:cubicBezTo>
                    <a:pt x="15" y="160"/>
                    <a:pt x="18" y="160"/>
                    <a:pt x="20" y="161"/>
                  </a:cubicBezTo>
                  <a:cubicBezTo>
                    <a:pt x="20" y="163"/>
                    <a:pt x="20" y="166"/>
                    <a:pt x="20" y="169"/>
                  </a:cubicBezTo>
                  <a:cubicBezTo>
                    <a:pt x="18" y="169"/>
                    <a:pt x="16" y="169"/>
                    <a:pt x="15" y="168"/>
                  </a:cubicBezTo>
                  <a:cubicBezTo>
                    <a:pt x="13" y="168"/>
                    <a:pt x="13" y="170"/>
                    <a:pt x="15" y="170"/>
                  </a:cubicBezTo>
                  <a:cubicBezTo>
                    <a:pt x="16" y="170"/>
                    <a:pt x="18" y="171"/>
                    <a:pt x="20" y="171"/>
                  </a:cubicBezTo>
                  <a:cubicBezTo>
                    <a:pt x="20" y="174"/>
                    <a:pt x="20" y="178"/>
                    <a:pt x="20" y="182"/>
                  </a:cubicBezTo>
                  <a:cubicBezTo>
                    <a:pt x="16" y="182"/>
                    <a:pt x="13" y="183"/>
                    <a:pt x="9" y="183"/>
                  </a:cubicBezTo>
                  <a:close/>
                  <a:moveTo>
                    <a:pt x="20" y="108"/>
                  </a:moveTo>
                  <a:cubicBezTo>
                    <a:pt x="18" y="108"/>
                    <a:pt x="15" y="108"/>
                    <a:pt x="13" y="108"/>
                  </a:cubicBezTo>
                  <a:cubicBezTo>
                    <a:pt x="12" y="108"/>
                    <a:pt x="12" y="110"/>
                    <a:pt x="13" y="110"/>
                  </a:cubicBezTo>
                  <a:cubicBezTo>
                    <a:pt x="15" y="110"/>
                    <a:pt x="18" y="110"/>
                    <a:pt x="20" y="110"/>
                  </a:cubicBezTo>
                  <a:cubicBezTo>
                    <a:pt x="20" y="115"/>
                    <a:pt x="20" y="121"/>
                    <a:pt x="20" y="126"/>
                  </a:cubicBezTo>
                  <a:cubicBezTo>
                    <a:pt x="18" y="126"/>
                    <a:pt x="15" y="126"/>
                    <a:pt x="13" y="127"/>
                  </a:cubicBezTo>
                  <a:cubicBezTo>
                    <a:pt x="13" y="127"/>
                    <a:pt x="13" y="128"/>
                    <a:pt x="13" y="128"/>
                  </a:cubicBezTo>
                  <a:cubicBezTo>
                    <a:pt x="15" y="128"/>
                    <a:pt x="17" y="128"/>
                    <a:pt x="20" y="128"/>
                  </a:cubicBezTo>
                  <a:cubicBezTo>
                    <a:pt x="20" y="133"/>
                    <a:pt x="20" y="139"/>
                    <a:pt x="20" y="145"/>
                  </a:cubicBezTo>
                  <a:cubicBezTo>
                    <a:pt x="16" y="145"/>
                    <a:pt x="13" y="145"/>
                    <a:pt x="9" y="145"/>
                  </a:cubicBezTo>
                  <a:cubicBezTo>
                    <a:pt x="9" y="128"/>
                    <a:pt x="10" y="112"/>
                    <a:pt x="10" y="95"/>
                  </a:cubicBezTo>
                  <a:cubicBezTo>
                    <a:pt x="13" y="95"/>
                    <a:pt x="17" y="95"/>
                    <a:pt x="20" y="95"/>
                  </a:cubicBezTo>
                  <a:cubicBezTo>
                    <a:pt x="20" y="100"/>
                    <a:pt x="20" y="104"/>
                    <a:pt x="20" y="108"/>
                  </a:cubicBezTo>
                  <a:close/>
                  <a:moveTo>
                    <a:pt x="20" y="93"/>
                  </a:moveTo>
                  <a:cubicBezTo>
                    <a:pt x="17" y="93"/>
                    <a:pt x="13" y="93"/>
                    <a:pt x="10" y="93"/>
                  </a:cubicBezTo>
                  <a:cubicBezTo>
                    <a:pt x="10" y="89"/>
                    <a:pt x="10" y="84"/>
                    <a:pt x="10" y="79"/>
                  </a:cubicBezTo>
                  <a:cubicBezTo>
                    <a:pt x="13" y="79"/>
                    <a:pt x="17" y="79"/>
                    <a:pt x="20" y="78"/>
                  </a:cubicBezTo>
                  <a:cubicBezTo>
                    <a:pt x="20" y="83"/>
                    <a:pt x="20" y="88"/>
                    <a:pt x="20" y="93"/>
                  </a:cubicBezTo>
                  <a:close/>
                  <a:moveTo>
                    <a:pt x="20" y="76"/>
                  </a:moveTo>
                  <a:cubicBezTo>
                    <a:pt x="17" y="76"/>
                    <a:pt x="13" y="77"/>
                    <a:pt x="10" y="77"/>
                  </a:cubicBezTo>
                  <a:cubicBezTo>
                    <a:pt x="10" y="72"/>
                    <a:pt x="10" y="66"/>
                    <a:pt x="10" y="61"/>
                  </a:cubicBezTo>
                  <a:cubicBezTo>
                    <a:pt x="13" y="61"/>
                    <a:pt x="17" y="62"/>
                    <a:pt x="21" y="62"/>
                  </a:cubicBezTo>
                  <a:cubicBezTo>
                    <a:pt x="21" y="67"/>
                    <a:pt x="21" y="71"/>
                    <a:pt x="20" y="76"/>
                  </a:cubicBezTo>
                  <a:close/>
                  <a:moveTo>
                    <a:pt x="21" y="47"/>
                  </a:moveTo>
                  <a:cubicBezTo>
                    <a:pt x="18" y="48"/>
                    <a:pt x="15" y="48"/>
                    <a:pt x="12" y="48"/>
                  </a:cubicBezTo>
                  <a:cubicBezTo>
                    <a:pt x="11" y="48"/>
                    <a:pt x="11" y="50"/>
                    <a:pt x="12" y="50"/>
                  </a:cubicBezTo>
                  <a:cubicBezTo>
                    <a:pt x="15" y="50"/>
                    <a:pt x="18" y="50"/>
                    <a:pt x="21" y="50"/>
                  </a:cubicBezTo>
                  <a:cubicBezTo>
                    <a:pt x="21" y="53"/>
                    <a:pt x="21" y="57"/>
                    <a:pt x="21" y="60"/>
                  </a:cubicBezTo>
                  <a:cubicBezTo>
                    <a:pt x="17" y="60"/>
                    <a:pt x="13" y="60"/>
                    <a:pt x="10" y="59"/>
                  </a:cubicBezTo>
                  <a:cubicBezTo>
                    <a:pt x="10" y="49"/>
                    <a:pt x="10" y="39"/>
                    <a:pt x="10" y="29"/>
                  </a:cubicBezTo>
                  <a:cubicBezTo>
                    <a:pt x="14" y="29"/>
                    <a:pt x="18" y="29"/>
                    <a:pt x="22" y="30"/>
                  </a:cubicBezTo>
                  <a:cubicBezTo>
                    <a:pt x="22" y="35"/>
                    <a:pt x="22" y="41"/>
                    <a:pt x="21" y="47"/>
                  </a:cubicBezTo>
                  <a:close/>
                  <a:moveTo>
                    <a:pt x="22" y="27"/>
                  </a:moveTo>
                  <a:cubicBezTo>
                    <a:pt x="18" y="27"/>
                    <a:pt x="14" y="27"/>
                    <a:pt x="10" y="27"/>
                  </a:cubicBezTo>
                  <a:cubicBezTo>
                    <a:pt x="9" y="23"/>
                    <a:pt x="9" y="19"/>
                    <a:pt x="9" y="15"/>
                  </a:cubicBezTo>
                  <a:cubicBezTo>
                    <a:pt x="14" y="15"/>
                    <a:pt x="18" y="15"/>
                    <a:pt x="23" y="15"/>
                  </a:cubicBezTo>
                  <a:cubicBezTo>
                    <a:pt x="23" y="19"/>
                    <a:pt x="22" y="23"/>
                    <a:pt x="22" y="27"/>
                  </a:cubicBezTo>
                  <a:close/>
                  <a:moveTo>
                    <a:pt x="41" y="158"/>
                  </a:moveTo>
                  <a:cubicBezTo>
                    <a:pt x="36" y="158"/>
                    <a:pt x="30" y="159"/>
                    <a:pt x="24" y="159"/>
                  </a:cubicBezTo>
                  <a:cubicBezTo>
                    <a:pt x="24" y="155"/>
                    <a:pt x="24" y="151"/>
                    <a:pt x="25" y="147"/>
                  </a:cubicBezTo>
                  <a:cubicBezTo>
                    <a:pt x="30" y="147"/>
                    <a:pt x="36" y="147"/>
                    <a:pt x="41" y="147"/>
                  </a:cubicBezTo>
                  <a:cubicBezTo>
                    <a:pt x="41" y="150"/>
                    <a:pt x="41" y="154"/>
                    <a:pt x="41" y="158"/>
                  </a:cubicBezTo>
                  <a:close/>
                  <a:moveTo>
                    <a:pt x="25" y="47"/>
                  </a:moveTo>
                  <a:cubicBezTo>
                    <a:pt x="25" y="41"/>
                    <a:pt x="25" y="35"/>
                    <a:pt x="25" y="30"/>
                  </a:cubicBezTo>
                  <a:cubicBezTo>
                    <a:pt x="30" y="30"/>
                    <a:pt x="35" y="30"/>
                    <a:pt x="40" y="30"/>
                  </a:cubicBezTo>
                  <a:cubicBezTo>
                    <a:pt x="40" y="35"/>
                    <a:pt x="40" y="40"/>
                    <a:pt x="40" y="45"/>
                  </a:cubicBezTo>
                  <a:cubicBezTo>
                    <a:pt x="35" y="46"/>
                    <a:pt x="30" y="46"/>
                    <a:pt x="25" y="47"/>
                  </a:cubicBezTo>
                  <a:close/>
                  <a:moveTo>
                    <a:pt x="40" y="48"/>
                  </a:moveTo>
                  <a:cubicBezTo>
                    <a:pt x="40" y="52"/>
                    <a:pt x="40" y="56"/>
                    <a:pt x="40" y="60"/>
                  </a:cubicBezTo>
                  <a:cubicBezTo>
                    <a:pt x="35" y="60"/>
                    <a:pt x="30" y="60"/>
                    <a:pt x="25" y="60"/>
                  </a:cubicBezTo>
                  <a:cubicBezTo>
                    <a:pt x="25" y="57"/>
                    <a:pt x="25" y="53"/>
                    <a:pt x="25" y="49"/>
                  </a:cubicBezTo>
                  <a:cubicBezTo>
                    <a:pt x="30" y="49"/>
                    <a:pt x="35" y="49"/>
                    <a:pt x="40" y="48"/>
                  </a:cubicBezTo>
                  <a:close/>
                  <a:moveTo>
                    <a:pt x="41" y="144"/>
                  </a:moveTo>
                  <a:cubicBezTo>
                    <a:pt x="36" y="144"/>
                    <a:pt x="30" y="144"/>
                    <a:pt x="25" y="145"/>
                  </a:cubicBezTo>
                  <a:cubicBezTo>
                    <a:pt x="25" y="139"/>
                    <a:pt x="25" y="133"/>
                    <a:pt x="25" y="128"/>
                  </a:cubicBezTo>
                  <a:cubicBezTo>
                    <a:pt x="30" y="128"/>
                    <a:pt x="36" y="127"/>
                    <a:pt x="41" y="127"/>
                  </a:cubicBezTo>
                  <a:cubicBezTo>
                    <a:pt x="41" y="132"/>
                    <a:pt x="41" y="138"/>
                    <a:pt x="41" y="144"/>
                  </a:cubicBezTo>
                  <a:close/>
                  <a:moveTo>
                    <a:pt x="41" y="123"/>
                  </a:moveTo>
                  <a:cubicBezTo>
                    <a:pt x="36" y="124"/>
                    <a:pt x="30" y="125"/>
                    <a:pt x="25" y="125"/>
                  </a:cubicBezTo>
                  <a:cubicBezTo>
                    <a:pt x="25" y="120"/>
                    <a:pt x="25" y="115"/>
                    <a:pt x="25" y="110"/>
                  </a:cubicBezTo>
                  <a:cubicBezTo>
                    <a:pt x="30" y="110"/>
                    <a:pt x="35" y="110"/>
                    <a:pt x="41" y="110"/>
                  </a:cubicBezTo>
                  <a:cubicBezTo>
                    <a:pt x="41" y="114"/>
                    <a:pt x="41" y="119"/>
                    <a:pt x="41" y="123"/>
                  </a:cubicBezTo>
                  <a:close/>
                  <a:moveTo>
                    <a:pt x="41" y="107"/>
                  </a:moveTo>
                  <a:cubicBezTo>
                    <a:pt x="35" y="107"/>
                    <a:pt x="30" y="108"/>
                    <a:pt x="25" y="108"/>
                  </a:cubicBezTo>
                  <a:cubicBezTo>
                    <a:pt x="25" y="104"/>
                    <a:pt x="25" y="99"/>
                    <a:pt x="25" y="95"/>
                  </a:cubicBezTo>
                  <a:cubicBezTo>
                    <a:pt x="30" y="95"/>
                    <a:pt x="35" y="94"/>
                    <a:pt x="40" y="94"/>
                  </a:cubicBezTo>
                  <a:cubicBezTo>
                    <a:pt x="40" y="98"/>
                    <a:pt x="40" y="103"/>
                    <a:pt x="41" y="107"/>
                  </a:cubicBezTo>
                  <a:close/>
                  <a:moveTo>
                    <a:pt x="40" y="91"/>
                  </a:moveTo>
                  <a:cubicBezTo>
                    <a:pt x="35" y="91"/>
                    <a:pt x="30" y="92"/>
                    <a:pt x="25" y="92"/>
                  </a:cubicBezTo>
                  <a:cubicBezTo>
                    <a:pt x="25" y="88"/>
                    <a:pt x="25" y="83"/>
                    <a:pt x="25" y="78"/>
                  </a:cubicBezTo>
                  <a:cubicBezTo>
                    <a:pt x="30" y="78"/>
                    <a:pt x="35" y="77"/>
                    <a:pt x="40" y="77"/>
                  </a:cubicBezTo>
                  <a:cubicBezTo>
                    <a:pt x="40" y="81"/>
                    <a:pt x="40" y="86"/>
                    <a:pt x="40" y="91"/>
                  </a:cubicBezTo>
                  <a:close/>
                  <a:moveTo>
                    <a:pt x="40" y="74"/>
                  </a:moveTo>
                  <a:cubicBezTo>
                    <a:pt x="35" y="74"/>
                    <a:pt x="30" y="75"/>
                    <a:pt x="25" y="76"/>
                  </a:cubicBezTo>
                  <a:cubicBezTo>
                    <a:pt x="25" y="71"/>
                    <a:pt x="25" y="67"/>
                    <a:pt x="25" y="62"/>
                  </a:cubicBezTo>
                  <a:cubicBezTo>
                    <a:pt x="30" y="63"/>
                    <a:pt x="35" y="63"/>
                    <a:pt x="40" y="62"/>
                  </a:cubicBezTo>
                  <a:cubicBezTo>
                    <a:pt x="40" y="66"/>
                    <a:pt x="40" y="70"/>
                    <a:pt x="40" y="74"/>
                  </a:cubicBezTo>
                  <a:close/>
                  <a:moveTo>
                    <a:pt x="40" y="15"/>
                  </a:moveTo>
                  <a:cubicBezTo>
                    <a:pt x="40" y="19"/>
                    <a:pt x="40" y="23"/>
                    <a:pt x="40" y="26"/>
                  </a:cubicBezTo>
                  <a:cubicBezTo>
                    <a:pt x="35" y="27"/>
                    <a:pt x="30" y="27"/>
                    <a:pt x="24" y="27"/>
                  </a:cubicBezTo>
                  <a:cubicBezTo>
                    <a:pt x="24" y="23"/>
                    <a:pt x="24" y="19"/>
                    <a:pt x="24" y="15"/>
                  </a:cubicBezTo>
                  <a:cubicBezTo>
                    <a:pt x="30" y="15"/>
                    <a:pt x="35" y="15"/>
                    <a:pt x="40" y="15"/>
                  </a:cubicBezTo>
                  <a:close/>
                  <a:moveTo>
                    <a:pt x="24" y="161"/>
                  </a:moveTo>
                  <a:cubicBezTo>
                    <a:pt x="30" y="161"/>
                    <a:pt x="36" y="161"/>
                    <a:pt x="41" y="161"/>
                  </a:cubicBezTo>
                  <a:cubicBezTo>
                    <a:pt x="42" y="163"/>
                    <a:pt x="42" y="166"/>
                    <a:pt x="42" y="168"/>
                  </a:cubicBezTo>
                  <a:cubicBezTo>
                    <a:pt x="36" y="169"/>
                    <a:pt x="30" y="169"/>
                    <a:pt x="24" y="169"/>
                  </a:cubicBezTo>
                  <a:cubicBezTo>
                    <a:pt x="24" y="166"/>
                    <a:pt x="24" y="164"/>
                    <a:pt x="24" y="161"/>
                  </a:cubicBezTo>
                  <a:close/>
                  <a:moveTo>
                    <a:pt x="23" y="181"/>
                  </a:moveTo>
                  <a:cubicBezTo>
                    <a:pt x="24" y="178"/>
                    <a:pt x="24" y="174"/>
                    <a:pt x="24" y="171"/>
                  </a:cubicBezTo>
                  <a:cubicBezTo>
                    <a:pt x="30" y="171"/>
                    <a:pt x="36" y="171"/>
                    <a:pt x="42" y="171"/>
                  </a:cubicBezTo>
                  <a:cubicBezTo>
                    <a:pt x="42" y="174"/>
                    <a:pt x="42" y="177"/>
                    <a:pt x="42" y="180"/>
                  </a:cubicBezTo>
                  <a:cubicBezTo>
                    <a:pt x="36" y="181"/>
                    <a:pt x="30" y="181"/>
                    <a:pt x="23" y="181"/>
                  </a:cubicBezTo>
                  <a:close/>
                  <a:moveTo>
                    <a:pt x="43" y="30"/>
                  </a:moveTo>
                  <a:cubicBezTo>
                    <a:pt x="49" y="30"/>
                    <a:pt x="55" y="29"/>
                    <a:pt x="61" y="29"/>
                  </a:cubicBezTo>
                  <a:cubicBezTo>
                    <a:pt x="61" y="29"/>
                    <a:pt x="62" y="28"/>
                    <a:pt x="62" y="28"/>
                  </a:cubicBezTo>
                  <a:cubicBezTo>
                    <a:pt x="62" y="33"/>
                    <a:pt x="61" y="38"/>
                    <a:pt x="61" y="43"/>
                  </a:cubicBezTo>
                  <a:cubicBezTo>
                    <a:pt x="55" y="44"/>
                    <a:pt x="49" y="44"/>
                    <a:pt x="43" y="45"/>
                  </a:cubicBezTo>
                  <a:cubicBezTo>
                    <a:pt x="43" y="40"/>
                    <a:pt x="43" y="35"/>
                    <a:pt x="43" y="30"/>
                  </a:cubicBezTo>
                  <a:close/>
                  <a:moveTo>
                    <a:pt x="43" y="48"/>
                  </a:moveTo>
                  <a:cubicBezTo>
                    <a:pt x="49" y="48"/>
                    <a:pt x="55" y="47"/>
                    <a:pt x="61" y="46"/>
                  </a:cubicBezTo>
                  <a:cubicBezTo>
                    <a:pt x="61" y="50"/>
                    <a:pt x="61" y="54"/>
                    <a:pt x="61" y="58"/>
                  </a:cubicBezTo>
                  <a:cubicBezTo>
                    <a:pt x="55" y="59"/>
                    <a:pt x="49" y="59"/>
                    <a:pt x="44" y="60"/>
                  </a:cubicBezTo>
                  <a:cubicBezTo>
                    <a:pt x="43" y="56"/>
                    <a:pt x="43" y="52"/>
                    <a:pt x="43" y="48"/>
                  </a:cubicBezTo>
                  <a:close/>
                  <a:moveTo>
                    <a:pt x="44" y="62"/>
                  </a:moveTo>
                  <a:cubicBezTo>
                    <a:pt x="50" y="62"/>
                    <a:pt x="55" y="61"/>
                    <a:pt x="61" y="60"/>
                  </a:cubicBezTo>
                  <a:cubicBezTo>
                    <a:pt x="61" y="64"/>
                    <a:pt x="61" y="67"/>
                    <a:pt x="61" y="71"/>
                  </a:cubicBezTo>
                  <a:cubicBezTo>
                    <a:pt x="55" y="72"/>
                    <a:pt x="50" y="73"/>
                    <a:pt x="44" y="73"/>
                  </a:cubicBezTo>
                  <a:cubicBezTo>
                    <a:pt x="44" y="70"/>
                    <a:pt x="44" y="66"/>
                    <a:pt x="44" y="62"/>
                  </a:cubicBezTo>
                  <a:close/>
                  <a:moveTo>
                    <a:pt x="44" y="90"/>
                  </a:moveTo>
                  <a:cubicBezTo>
                    <a:pt x="44" y="86"/>
                    <a:pt x="44" y="81"/>
                    <a:pt x="44" y="76"/>
                  </a:cubicBezTo>
                  <a:cubicBezTo>
                    <a:pt x="50" y="75"/>
                    <a:pt x="55" y="74"/>
                    <a:pt x="61" y="73"/>
                  </a:cubicBezTo>
                  <a:cubicBezTo>
                    <a:pt x="61" y="78"/>
                    <a:pt x="61" y="83"/>
                    <a:pt x="61" y="88"/>
                  </a:cubicBezTo>
                  <a:cubicBezTo>
                    <a:pt x="55" y="89"/>
                    <a:pt x="50" y="90"/>
                    <a:pt x="44" y="90"/>
                  </a:cubicBezTo>
                  <a:close/>
                  <a:moveTo>
                    <a:pt x="44" y="93"/>
                  </a:moveTo>
                  <a:cubicBezTo>
                    <a:pt x="50" y="93"/>
                    <a:pt x="55" y="92"/>
                    <a:pt x="61" y="91"/>
                  </a:cubicBezTo>
                  <a:cubicBezTo>
                    <a:pt x="61" y="96"/>
                    <a:pt x="61" y="100"/>
                    <a:pt x="61" y="105"/>
                  </a:cubicBezTo>
                  <a:cubicBezTo>
                    <a:pt x="55" y="106"/>
                    <a:pt x="50" y="106"/>
                    <a:pt x="45" y="107"/>
                  </a:cubicBezTo>
                  <a:cubicBezTo>
                    <a:pt x="45" y="102"/>
                    <a:pt x="44" y="98"/>
                    <a:pt x="44" y="93"/>
                  </a:cubicBezTo>
                  <a:close/>
                  <a:moveTo>
                    <a:pt x="45" y="110"/>
                  </a:moveTo>
                  <a:cubicBezTo>
                    <a:pt x="50" y="109"/>
                    <a:pt x="55" y="109"/>
                    <a:pt x="61" y="108"/>
                  </a:cubicBezTo>
                  <a:cubicBezTo>
                    <a:pt x="61" y="112"/>
                    <a:pt x="61" y="116"/>
                    <a:pt x="61" y="120"/>
                  </a:cubicBezTo>
                  <a:cubicBezTo>
                    <a:pt x="55" y="121"/>
                    <a:pt x="50" y="122"/>
                    <a:pt x="45" y="123"/>
                  </a:cubicBezTo>
                  <a:cubicBezTo>
                    <a:pt x="45" y="118"/>
                    <a:pt x="45" y="114"/>
                    <a:pt x="45" y="110"/>
                  </a:cubicBezTo>
                  <a:close/>
                  <a:moveTo>
                    <a:pt x="45" y="143"/>
                  </a:moveTo>
                  <a:cubicBezTo>
                    <a:pt x="45" y="138"/>
                    <a:pt x="45" y="132"/>
                    <a:pt x="45" y="126"/>
                  </a:cubicBezTo>
                  <a:cubicBezTo>
                    <a:pt x="50" y="125"/>
                    <a:pt x="56" y="124"/>
                    <a:pt x="61" y="123"/>
                  </a:cubicBezTo>
                  <a:cubicBezTo>
                    <a:pt x="61" y="129"/>
                    <a:pt x="61" y="136"/>
                    <a:pt x="61" y="142"/>
                  </a:cubicBezTo>
                  <a:cubicBezTo>
                    <a:pt x="56" y="142"/>
                    <a:pt x="50" y="143"/>
                    <a:pt x="45" y="143"/>
                  </a:cubicBezTo>
                  <a:close/>
                  <a:moveTo>
                    <a:pt x="61" y="180"/>
                  </a:moveTo>
                  <a:cubicBezTo>
                    <a:pt x="56" y="180"/>
                    <a:pt x="51" y="180"/>
                    <a:pt x="46" y="180"/>
                  </a:cubicBezTo>
                  <a:cubicBezTo>
                    <a:pt x="46" y="177"/>
                    <a:pt x="46" y="174"/>
                    <a:pt x="46" y="171"/>
                  </a:cubicBezTo>
                  <a:cubicBezTo>
                    <a:pt x="51" y="170"/>
                    <a:pt x="56" y="170"/>
                    <a:pt x="61" y="169"/>
                  </a:cubicBezTo>
                  <a:cubicBezTo>
                    <a:pt x="61" y="172"/>
                    <a:pt x="61" y="176"/>
                    <a:pt x="61" y="180"/>
                  </a:cubicBezTo>
                  <a:close/>
                  <a:moveTo>
                    <a:pt x="61" y="166"/>
                  </a:moveTo>
                  <a:cubicBezTo>
                    <a:pt x="56" y="167"/>
                    <a:pt x="51" y="168"/>
                    <a:pt x="46" y="168"/>
                  </a:cubicBezTo>
                  <a:cubicBezTo>
                    <a:pt x="45" y="166"/>
                    <a:pt x="45" y="163"/>
                    <a:pt x="45" y="161"/>
                  </a:cubicBezTo>
                  <a:cubicBezTo>
                    <a:pt x="51" y="160"/>
                    <a:pt x="56" y="159"/>
                    <a:pt x="61" y="158"/>
                  </a:cubicBezTo>
                  <a:cubicBezTo>
                    <a:pt x="61" y="161"/>
                    <a:pt x="61" y="163"/>
                    <a:pt x="61" y="166"/>
                  </a:cubicBezTo>
                  <a:close/>
                  <a:moveTo>
                    <a:pt x="61" y="155"/>
                  </a:moveTo>
                  <a:cubicBezTo>
                    <a:pt x="56" y="156"/>
                    <a:pt x="51" y="157"/>
                    <a:pt x="45" y="157"/>
                  </a:cubicBezTo>
                  <a:cubicBezTo>
                    <a:pt x="45" y="154"/>
                    <a:pt x="45" y="150"/>
                    <a:pt x="45" y="147"/>
                  </a:cubicBezTo>
                  <a:cubicBezTo>
                    <a:pt x="50" y="146"/>
                    <a:pt x="56" y="146"/>
                    <a:pt x="61" y="145"/>
                  </a:cubicBezTo>
                  <a:cubicBezTo>
                    <a:pt x="61" y="148"/>
                    <a:pt x="61" y="152"/>
                    <a:pt x="61"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3"/>
            <p:cNvSpPr/>
            <p:nvPr/>
          </p:nvSpPr>
          <p:spPr bwMode="auto">
            <a:xfrm>
              <a:off x="4887" y="2214"/>
              <a:ext cx="93" cy="9"/>
            </a:xfrm>
            <a:custGeom>
              <a:avLst/>
              <a:gdLst>
                <a:gd name="T0" fmla="*/ 38 w 39"/>
                <a:gd name="T1" fmla="*/ 0 h 4"/>
                <a:gd name="T2" fmla="*/ 1 w 39"/>
                <a:gd name="T3" fmla="*/ 2 h 4"/>
                <a:gd name="T4" fmla="*/ 1 w 39"/>
                <a:gd name="T5" fmla="*/ 4 h 4"/>
                <a:gd name="T6" fmla="*/ 38 w 39"/>
                <a:gd name="T7" fmla="*/ 2 h 4"/>
                <a:gd name="T8" fmla="*/ 38 w 39"/>
                <a:gd name="T9" fmla="*/ 0 h 4"/>
              </a:gdLst>
              <a:ahLst/>
              <a:cxnLst>
                <a:cxn ang="0">
                  <a:pos x="T0" y="T1"/>
                </a:cxn>
                <a:cxn ang="0">
                  <a:pos x="T2" y="T3"/>
                </a:cxn>
                <a:cxn ang="0">
                  <a:pos x="T4" y="T5"/>
                </a:cxn>
                <a:cxn ang="0">
                  <a:pos x="T6" y="T7"/>
                </a:cxn>
                <a:cxn ang="0">
                  <a:pos x="T8" y="T9"/>
                </a:cxn>
              </a:cxnLst>
              <a:rect l="0" t="0" r="r" b="b"/>
              <a:pathLst>
                <a:path w="39" h="4">
                  <a:moveTo>
                    <a:pt x="38" y="0"/>
                  </a:moveTo>
                  <a:cubicBezTo>
                    <a:pt x="25" y="0"/>
                    <a:pt x="13" y="1"/>
                    <a:pt x="1" y="2"/>
                  </a:cubicBezTo>
                  <a:cubicBezTo>
                    <a:pt x="0" y="2"/>
                    <a:pt x="0" y="4"/>
                    <a:pt x="1" y="4"/>
                  </a:cubicBezTo>
                  <a:cubicBezTo>
                    <a:pt x="13" y="3"/>
                    <a:pt x="26" y="2"/>
                    <a:pt x="38" y="2"/>
                  </a:cubicBezTo>
                  <a:cubicBezTo>
                    <a:pt x="39" y="2"/>
                    <a:pt x="39"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4"/>
            <p:cNvSpPr/>
            <p:nvPr/>
          </p:nvSpPr>
          <p:spPr bwMode="auto">
            <a:xfrm>
              <a:off x="4906" y="2235"/>
              <a:ext cx="81" cy="9"/>
            </a:xfrm>
            <a:custGeom>
              <a:avLst/>
              <a:gdLst>
                <a:gd name="T0" fmla="*/ 33 w 34"/>
                <a:gd name="T1" fmla="*/ 0 h 4"/>
                <a:gd name="T2" fmla="*/ 1 w 34"/>
                <a:gd name="T3" fmla="*/ 1 h 4"/>
                <a:gd name="T4" fmla="*/ 1 w 34"/>
                <a:gd name="T5" fmla="*/ 3 h 4"/>
                <a:gd name="T6" fmla="*/ 33 w 34"/>
                <a:gd name="T7" fmla="*/ 2 h 4"/>
                <a:gd name="T8" fmla="*/ 33 w 34"/>
                <a:gd name="T9" fmla="*/ 0 h 4"/>
              </a:gdLst>
              <a:ahLst/>
              <a:cxnLst>
                <a:cxn ang="0">
                  <a:pos x="T0" y="T1"/>
                </a:cxn>
                <a:cxn ang="0">
                  <a:pos x="T2" y="T3"/>
                </a:cxn>
                <a:cxn ang="0">
                  <a:pos x="T4" y="T5"/>
                </a:cxn>
                <a:cxn ang="0">
                  <a:pos x="T6" y="T7"/>
                </a:cxn>
                <a:cxn ang="0">
                  <a:pos x="T8" y="T9"/>
                </a:cxn>
              </a:cxnLst>
              <a:rect l="0" t="0" r="r" b="b"/>
              <a:pathLst>
                <a:path w="34" h="4">
                  <a:moveTo>
                    <a:pt x="33" y="0"/>
                  </a:moveTo>
                  <a:cubicBezTo>
                    <a:pt x="22" y="1"/>
                    <a:pt x="11" y="2"/>
                    <a:pt x="1" y="1"/>
                  </a:cubicBezTo>
                  <a:cubicBezTo>
                    <a:pt x="0" y="1"/>
                    <a:pt x="0" y="3"/>
                    <a:pt x="1" y="3"/>
                  </a:cubicBezTo>
                  <a:cubicBezTo>
                    <a:pt x="11" y="4"/>
                    <a:pt x="22" y="4"/>
                    <a:pt x="33" y="2"/>
                  </a:cubicBezTo>
                  <a:cubicBezTo>
                    <a:pt x="34" y="2"/>
                    <a:pt x="3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65"/>
            <p:cNvSpPr/>
            <p:nvPr/>
          </p:nvSpPr>
          <p:spPr bwMode="auto">
            <a:xfrm>
              <a:off x="4911" y="2271"/>
              <a:ext cx="76" cy="7"/>
            </a:xfrm>
            <a:custGeom>
              <a:avLst/>
              <a:gdLst>
                <a:gd name="T0" fmla="*/ 31 w 32"/>
                <a:gd name="T1" fmla="*/ 0 h 3"/>
                <a:gd name="T2" fmla="*/ 1 w 32"/>
                <a:gd name="T3" fmla="*/ 1 h 3"/>
                <a:gd name="T4" fmla="*/ 1 w 32"/>
                <a:gd name="T5" fmla="*/ 3 h 3"/>
                <a:gd name="T6" fmla="*/ 31 w 32"/>
                <a:gd name="T7" fmla="*/ 2 h 3"/>
                <a:gd name="T8" fmla="*/ 31 w 32"/>
                <a:gd name="T9" fmla="*/ 0 h 3"/>
              </a:gdLst>
              <a:ahLst/>
              <a:cxnLst>
                <a:cxn ang="0">
                  <a:pos x="T0" y="T1"/>
                </a:cxn>
                <a:cxn ang="0">
                  <a:pos x="T2" y="T3"/>
                </a:cxn>
                <a:cxn ang="0">
                  <a:pos x="T4" y="T5"/>
                </a:cxn>
                <a:cxn ang="0">
                  <a:pos x="T6" y="T7"/>
                </a:cxn>
                <a:cxn ang="0">
                  <a:pos x="T8" y="T9"/>
                </a:cxn>
              </a:cxnLst>
              <a:rect l="0" t="0" r="r" b="b"/>
              <a:pathLst>
                <a:path w="32" h="3">
                  <a:moveTo>
                    <a:pt x="31" y="0"/>
                  </a:moveTo>
                  <a:cubicBezTo>
                    <a:pt x="21" y="0"/>
                    <a:pt x="11" y="1"/>
                    <a:pt x="1" y="1"/>
                  </a:cubicBezTo>
                  <a:cubicBezTo>
                    <a:pt x="0" y="1"/>
                    <a:pt x="0" y="3"/>
                    <a:pt x="1" y="3"/>
                  </a:cubicBezTo>
                  <a:cubicBezTo>
                    <a:pt x="11" y="2"/>
                    <a:pt x="21" y="2"/>
                    <a:pt x="31" y="2"/>
                  </a:cubicBezTo>
                  <a:cubicBezTo>
                    <a:pt x="32" y="1"/>
                    <a:pt x="32" y="0"/>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66"/>
            <p:cNvSpPr/>
            <p:nvPr/>
          </p:nvSpPr>
          <p:spPr bwMode="auto">
            <a:xfrm>
              <a:off x="4911" y="2294"/>
              <a:ext cx="76" cy="15"/>
            </a:xfrm>
            <a:custGeom>
              <a:avLst/>
              <a:gdLst>
                <a:gd name="T0" fmla="*/ 31 w 32"/>
                <a:gd name="T1" fmla="*/ 2 h 6"/>
                <a:gd name="T2" fmla="*/ 17 w 32"/>
                <a:gd name="T3" fmla="*/ 3 h 6"/>
                <a:gd name="T4" fmla="*/ 2 w 32"/>
                <a:gd name="T5" fmla="*/ 2 h 6"/>
                <a:gd name="T6" fmla="*/ 3 w 32"/>
                <a:gd name="T7" fmla="*/ 1 h 6"/>
                <a:gd name="T8" fmla="*/ 2 w 32"/>
                <a:gd name="T9" fmla="*/ 4 h 6"/>
                <a:gd name="T10" fmla="*/ 15 w 32"/>
                <a:gd name="T11" fmla="*/ 5 h 6"/>
                <a:gd name="T12" fmla="*/ 31 w 32"/>
                <a:gd name="T13" fmla="*/ 4 h 6"/>
                <a:gd name="T14" fmla="*/ 31 w 32"/>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
                  <a:moveTo>
                    <a:pt x="31" y="2"/>
                  </a:moveTo>
                  <a:cubicBezTo>
                    <a:pt x="26" y="2"/>
                    <a:pt x="22" y="3"/>
                    <a:pt x="17" y="3"/>
                  </a:cubicBezTo>
                  <a:cubicBezTo>
                    <a:pt x="13" y="3"/>
                    <a:pt x="6" y="4"/>
                    <a:pt x="2" y="2"/>
                  </a:cubicBezTo>
                  <a:cubicBezTo>
                    <a:pt x="3" y="3"/>
                    <a:pt x="4" y="1"/>
                    <a:pt x="3" y="1"/>
                  </a:cubicBezTo>
                  <a:cubicBezTo>
                    <a:pt x="0" y="0"/>
                    <a:pt x="0" y="3"/>
                    <a:pt x="2" y="4"/>
                  </a:cubicBezTo>
                  <a:cubicBezTo>
                    <a:pt x="4" y="6"/>
                    <a:pt x="12" y="5"/>
                    <a:pt x="15" y="5"/>
                  </a:cubicBezTo>
                  <a:cubicBezTo>
                    <a:pt x="20" y="5"/>
                    <a:pt x="26" y="5"/>
                    <a:pt x="31" y="4"/>
                  </a:cubicBezTo>
                  <a:cubicBezTo>
                    <a:pt x="32" y="3"/>
                    <a:pt x="32" y="1"/>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67"/>
            <p:cNvSpPr/>
            <p:nvPr/>
          </p:nvSpPr>
          <p:spPr bwMode="auto">
            <a:xfrm>
              <a:off x="4911" y="2323"/>
              <a:ext cx="78" cy="12"/>
            </a:xfrm>
            <a:custGeom>
              <a:avLst/>
              <a:gdLst>
                <a:gd name="T0" fmla="*/ 32 w 33"/>
                <a:gd name="T1" fmla="*/ 2 h 5"/>
                <a:gd name="T2" fmla="*/ 1 w 33"/>
                <a:gd name="T3" fmla="*/ 0 h 5"/>
                <a:gd name="T4" fmla="*/ 1 w 33"/>
                <a:gd name="T5" fmla="*/ 2 h 5"/>
                <a:gd name="T6" fmla="*/ 32 w 33"/>
                <a:gd name="T7" fmla="*/ 4 h 5"/>
                <a:gd name="T8" fmla="*/ 32 w 33"/>
                <a:gd name="T9" fmla="*/ 2 h 5"/>
              </a:gdLst>
              <a:ahLst/>
              <a:cxnLst>
                <a:cxn ang="0">
                  <a:pos x="T0" y="T1"/>
                </a:cxn>
                <a:cxn ang="0">
                  <a:pos x="T2" y="T3"/>
                </a:cxn>
                <a:cxn ang="0">
                  <a:pos x="T4" y="T5"/>
                </a:cxn>
                <a:cxn ang="0">
                  <a:pos x="T6" y="T7"/>
                </a:cxn>
                <a:cxn ang="0">
                  <a:pos x="T8" y="T9"/>
                </a:cxn>
              </a:cxnLst>
              <a:rect l="0" t="0" r="r" b="b"/>
              <a:pathLst>
                <a:path w="33" h="5">
                  <a:moveTo>
                    <a:pt x="32" y="2"/>
                  </a:moveTo>
                  <a:cubicBezTo>
                    <a:pt x="22" y="2"/>
                    <a:pt x="12" y="2"/>
                    <a:pt x="1" y="0"/>
                  </a:cubicBezTo>
                  <a:cubicBezTo>
                    <a:pt x="0" y="0"/>
                    <a:pt x="0" y="2"/>
                    <a:pt x="1" y="2"/>
                  </a:cubicBezTo>
                  <a:cubicBezTo>
                    <a:pt x="11" y="4"/>
                    <a:pt x="22" y="5"/>
                    <a:pt x="32" y="4"/>
                  </a:cubicBezTo>
                  <a:cubicBezTo>
                    <a:pt x="33" y="4"/>
                    <a:pt x="33" y="2"/>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68"/>
            <p:cNvSpPr/>
            <p:nvPr/>
          </p:nvSpPr>
          <p:spPr bwMode="auto">
            <a:xfrm>
              <a:off x="4904" y="2347"/>
              <a:ext cx="80" cy="16"/>
            </a:xfrm>
            <a:custGeom>
              <a:avLst/>
              <a:gdLst>
                <a:gd name="T0" fmla="*/ 32 w 34"/>
                <a:gd name="T1" fmla="*/ 2 h 7"/>
                <a:gd name="T2" fmla="*/ 2 w 34"/>
                <a:gd name="T3" fmla="*/ 0 h 7"/>
                <a:gd name="T4" fmla="*/ 1 w 34"/>
                <a:gd name="T5" fmla="*/ 2 h 7"/>
                <a:gd name="T6" fmla="*/ 33 w 34"/>
                <a:gd name="T7" fmla="*/ 4 h 7"/>
                <a:gd name="T8" fmla="*/ 32 w 34"/>
                <a:gd name="T9" fmla="*/ 2 h 7"/>
              </a:gdLst>
              <a:ahLst/>
              <a:cxnLst>
                <a:cxn ang="0">
                  <a:pos x="T0" y="T1"/>
                </a:cxn>
                <a:cxn ang="0">
                  <a:pos x="T2" y="T3"/>
                </a:cxn>
                <a:cxn ang="0">
                  <a:pos x="T4" y="T5"/>
                </a:cxn>
                <a:cxn ang="0">
                  <a:pos x="T6" y="T7"/>
                </a:cxn>
                <a:cxn ang="0">
                  <a:pos x="T8" y="T9"/>
                </a:cxn>
              </a:cxnLst>
              <a:rect l="0" t="0" r="r" b="b"/>
              <a:pathLst>
                <a:path w="34" h="7">
                  <a:moveTo>
                    <a:pt x="32" y="2"/>
                  </a:moveTo>
                  <a:cubicBezTo>
                    <a:pt x="22" y="4"/>
                    <a:pt x="12" y="4"/>
                    <a:pt x="2" y="0"/>
                  </a:cubicBezTo>
                  <a:cubicBezTo>
                    <a:pt x="1" y="0"/>
                    <a:pt x="0" y="2"/>
                    <a:pt x="1" y="2"/>
                  </a:cubicBezTo>
                  <a:cubicBezTo>
                    <a:pt x="11" y="6"/>
                    <a:pt x="22" y="7"/>
                    <a:pt x="33" y="4"/>
                  </a:cubicBezTo>
                  <a:cubicBezTo>
                    <a:pt x="34" y="4"/>
                    <a:pt x="33" y="2"/>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69"/>
            <p:cNvSpPr/>
            <p:nvPr/>
          </p:nvSpPr>
          <p:spPr bwMode="auto">
            <a:xfrm>
              <a:off x="4911" y="2382"/>
              <a:ext cx="76" cy="12"/>
            </a:xfrm>
            <a:custGeom>
              <a:avLst/>
              <a:gdLst>
                <a:gd name="T0" fmla="*/ 30 w 32"/>
                <a:gd name="T1" fmla="*/ 0 h 5"/>
                <a:gd name="T2" fmla="*/ 1 w 32"/>
                <a:gd name="T3" fmla="*/ 0 h 5"/>
                <a:gd name="T4" fmla="*/ 1 w 32"/>
                <a:gd name="T5" fmla="*/ 2 h 5"/>
                <a:gd name="T6" fmla="*/ 31 w 32"/>
                <a:gd name="T7" fmla="*/ 2 h 5"/>
                <a:gd name="T8" fmla="*/ 30 w 32"/>
                <a:gd name="T9" fmla="*/ 0 h 5"/>
              </a:gdLst>
              <a:ahLst/>
              <a:cxnLst>
                <a:cxn ang="0">
                  <a:pos x="T0" y="T1"/>
                </a:cxn>
                <a:cxn ang="0">
                  <a:pos x="T2" y="T3"/>
                </a:cxn>
                <a:cxn ang="0">
                  <a:pos x="T4" y="T5"/>
                </a:cxn>
                <a:cxn ang="0">
                  <a:pos x="T6" y="T7"/>
                </a:cxn>
                <a:cxn ang="0">
                  <a:pos x="T8" y="T9"/>
                </a:cxn>
              </a:cxnLst>
              <a:rect l="0" t="0" r="r" b="b"/>
              <a:pathLst>
                <a:path w="32" h="5">
                  <a:moveTo>
                    <a:pt x="30" y="0"/>
                  </a:moveTo>
                  <a:cubicBezTo>
                    <a:pt x="21" y="2"/>
                    <a:pt x="11" y="2"/>
                    <a:pt x="1" y="0"/>
                  </a:cubicBezTo>
                  <a:cubicBezTo>
                    <a:pt x="0" y="0"/>
                    <a:pt x="0" y="1"/>
                    <a:pt x="1" y="2"/>
                  </a:cubicBezTo>
                  <a:cubicBezTo>
                    <a:pt x="11" y="4"/>
                    <a:pt x="21" y="5"/>
                    <a:pt x="31" y="2"/>
                  </a:cubicBezTo>
                  <a:cubicBezTo>
                    <a:pt x="32" y="2"/>
                    <a:pt x="32"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70"/>
            <p:cNvSpPr/>
            <p:nvPr/>
          </p:nvSpPr>
          <p:spPr bwMode="auto">
            <a:xfrm>
              <a:off x="4918" y="2425"/>
              <a:ext cx="88" cy="14"/>
            </a:xfrm>
            <a:custGeom>
              <a:avLst/>
              <a:gdLst>
                <a:gd name="T0" fmla="*/ 35 w 37"/>
                <a:gd name="T1" fmla="*/ 1 h 6"/>
                <a:gd name="T2" fmla="*/ 1 w 37"/>
                <a:gd name="T3" fmla="*/ 1 h 6"/>
                <a:gd name="T4" fmla="*/ 1 w 37"/>
                <a:gd name="T5" fmla="*/ 2 h 6"/>
                <a:gd name="T6" fmla="*/ 36 w 37"/>
                <a:gd name="T7" fmla="*/ 3 h 6"/>
                <a:gd name="T8" fmla="*/ 35 w 37"/>
                <a:gd name="T9" fmla="*/ 1 h 6"/>
              </a:gdLst>
              <a:ahLst/>
              <a:cxnLst>
                <a:cxn ang="0">
                  <a:pos x="T0" y="T1"/>
                </a:cxn>
                <a:cxn ang="0">
                  <a:pos x="T2" y="T3"/>
                </a:cxn>
                <a:cxn ang="0">
                  <a:pos x="T4" y="T5"/>
                </a:cxn>
                <a:cxn ang="0">
                  <a:pos x="T6" y="T7"/>
                </a:cxn>
                <a:cxn ang="0">
                  <a:pos x="T8" y="T9"/>
                </a:cxn>
              </a:cxnLst>
              <a:rect l="0" t="0" r="r" b="b"/>
              <a:pathLst>
                <a:path w="37" h="6">
                  <a:moveTo>
                    <a:pt x="35" y="1"/>
                  </a:moveTo>
                  <a:cubicBezTo>
                    <a:pt x="24" y="3"/>
                    <a:pt x="13" y="3"/>
                    <a:pt x="1" y="1"/>
                  </a:cubicBezTo>
                  <a:cubicBezTo>
                    <a:pt x="0" y="0"/>
                    <a:pt x="0" y="2"/>
                    <a:pt x="1" y="2"/>
                  </a:cubicBezTo>
                  <a:cubicBezTo>
                    <a:pt x="12" y="5"/>
                    <a:pt x="24" y="6"/>
                    <a:pt x="36" y="3"/>
                  </a:cubicBezTo>
                  <a:cubicBezTo>
                    <a:pt x="37" y="3"/>
                    <a:pt x="37"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71"/>
            <p:cNvSpPr/>
            <p:nvPr/>
          </p:nvSpPr>
          <p:spPr bwMode="auto">
            <a:xfrm>
              <a:off x="4921" y="2470"/>
              <a:ext cx="63" cy="10"/>
            </a:xfrm>
            <a:custGeom>
              <a:avLst/>
              <a:gdLst>
                <a:gd name="T0" fmla="*/ 25 w 27"/>
                <a:gd name="T1" fmla="*/ 0 h 4"/>
                <a:gd name="T2" fmla="*/ 1 w 27"/>
                <a:gd name="T3" fmla="*/ 1 h 4"/>
                <a:gd name="T4" fmla="*/ 1 w 27"/>
                <a:gd name="T5" fmla="*/ 3 h 4"/>
                <a:gd name="T6" fmla="*/ 26 w 27"/>
                <a:gd name="T7" fmla="*/ 2 h 4"/>
                <a:gd name="T8" fmla="*/ 25 w 27"/>
                <a:gd name="T9" fmla="*/ 0 h 4"/>
              </a:gdLst>
              <a:ahLst/>
              <a:cxnLst>
                <a:cxn ang="0">
                  <a:pos x="T0" y="T1"/>
                </a:cxn>
                <a:cxn ang="0">
                  <a:pos x="T2" y="T3"/>
                </a:cxn>
                <a:cxn ang="0">
                  <a:pos x="T4" y="T5"/>
                </a:cxn>
                <a:cxn ang="0">
                  <a:pos x="T6" y="T7"/>
                </a:cxn>
                <a:cxn ang="0">
                  <a:pos x="T8" y="T9"/>
                </a:cxn>
              </a:cxnLst>
              <a:rect l="0" t="0" r="r" b="b"/>
              <a:pathLst>
                <a:path w="27" h="4">
                  <a:moveTo>
                    <a:pt x="25" y="0"/>
                  </a:moveTo>
                  <a:cubicBezTo>
                    <a:pt x="17" y="2"/>
                    <a:pt x="9" y="2"/>
                    <a:pt x="1" y="1"/>
                  </a:cubicBezTo>
                  <a:cubicBezTo>
                    <a:pt x="0" y="1"/>
                    <a:pt x="0" y="3"/>
                    <a:pt x="1" y="3"/>
                  </a:cubicBezTo>
                  <a:cubicBezTo>
                    <a:pt x="9" y="4"/>
                    <a:pt x="17" y="4"/>
                    <a:pt x="26" y="2"/>
                  </a:cubicBezTo>
                  <a:cubicBezTo>
                    <a:pt x="27" y="1"/>
                    <a:pt x="26"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72"/>
            <p:cNvSpPr/>
            <p:nvPr/>
          </p:nvSpPr>
          <p:spPr bwMode="auto">
            <a:xfrm>
              <a:off x="4911" y="2511"/>
              <a:ext cx="92" cy="12"/>
            </a:xfrm>
            <a:custGeom>
              <a:avLst/>
              <a:gdLst>
                <a:gd name="T0" fmla="*/ 37 w 39"/>
                <a:gd name="T1" fmla="*/ 1 h 5"/>
                <a:gd name="T2" fmla="*/ 1 w 39"/>
                <a:gd name="T3" fmla="*/ 0 h 5"/>
                <a:gd name="T4" fmla="*/ 1 w 39"/>
                <a:gd name="T5" fmla="*/ 2 h 5"/>
                <a:gd name="T6" fmla="*/ 38 w 39"/>
                <a:gd name="T7" fmla="*/ 3 h 5"/>
                <a:gd name="T8" fmla="*/ 37 w 39"/>
                <a:gd name="T9" fmla="*/ 1 h 5"/>
              </a:gdLst>
              <a:ahLst/>
              <a:cxnLst>
                <a:cxn ang="0">
                  <a:pos x="T0" y="T1"/>
                </a:cxn>
                <a:cxn ang="0">
                  <a:pos x="T2" y="T3"/>
                </a:cxn>
                <a:cxn ang="0">
                  <a:pos x="T4" y="T5"/>
                </a:cxn>
                <a:cxn ang="0">
                  <a:pos x="T6" y="T7"/>
                </a:cxn>
                <a:cxn ang="0">
                  <a:pos x="T8" y="T9"/>
                </a:cxn>
              </a:cxnLst>
              <a:rect l="0" t="0" r="r" b="b"/>
              <a:pathLst>
                <a:path w="39" h="5">
                  <a:moveTo>
                    <a:pt x="37" y="1"/>
                  </a:moveTo>
                  <a:cubicBezTo>
                    <a:pt x="25" y="1"/>
                    <a:pt x="14" y="2"/>
                    <a:pt x="1" y="0"/>
                  </a:cubicBezTo>
                  <a:cubicBezTo>
                    <a:pt x="1" y="0"/>
                    <a:pt x="0" y="2"/>
                    <a:pt x="1" y="2"/>
                  </a:cubicBezTo>
                  <a:cubicBezTo>
                    <a:pt x="13" y="4"/>
                    <a:pt x="26" y="5"/>
                    <a:pt x="38" y="3"/>
                  </a:cubicBezTo>
                  <a:cubicBezTo>
                    <a:pt x="39" y="2"/>
                    <a:pt x="39" y="0"/>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73"/>
            <p:cNvSpPr/>
            <p:nvPr/>
          </p:nvSpPr>
          <p:spPr bwMode="auto">
            <a:xfrm>
              <a:off x="4906" y="2546"/>
              <a:ext cx="90" cy="12"/>
            </a:xfrm>
            <a:custGeom>
              <a:avLst/>
              <a:gdLst>
                <a:gd name="T0" fmla="*/ 36 w 38"/>
                <a:gd name="T1" fmla="*/ 0 h 5"/>
                <a:gd name="T2" fmla="*/ 18 w 38"/>
                <a:gd name="T3" fmla="*/ 2 h 5"/>
                <a:gd name="T4" fmla="*/ 1 w 38"/>
                <a:gd name="T5" fmla="*/ 1 h 5"/>
                <a:gd name="T6" fmla="*/ 2 w 38"/>
                <a:gd name="T7" fmla="*/ 0 h 5"/>
                <a:gd name="T8" fmla="*/ 1 w 38"/>
                <a:gd name="T9" fmla="*/ 0 h 5"/>
                <a:gd name="T10" fmla="*/ 0 w 38"/>
                <a:gd name="T11" fmla="*/ 0 h 5"/>
                <a:gd name="T12" fmla="*/ 0 w 38"/>
                <a:gd name="T13" fmla="*/ 1 h 5"/>
                <a:gd name="T14" fmla="*/ 0 w 38"/>
                <a:gd name="T15" fmla="*/ 1 h 5"/>
                <a:gd name="T16" fmla="*/ 13 w 38"/>
                <a:gd name="T17" fmla="*/ 4 h 5"/>
                <a:gd name="T18" fmla="*/ 37 w 38"/>
                <a:gd name="T19" fmla="*/ 2 h 5"/>
                <a:gd name="T20" fmla="*/ 36 w 3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5">
                  <a:moveTo>
                    <a:pt x="36" y="0"/>
                  </a:moveTo>
                  <a:cubicBezTo>
                    <a:pt x="30" y="1"/>
                    <a:pt x="24" y="2"/>
                    <a:pt x="18" y="2"/>
                  </a:cubicBezTo>
                  <a:cubicBezTo>
                    <a:pt x="14" y="2"/>
                    <a:pt x="5" y="3"/>
                    <a:pt x="1" y="1"/>
                  </a:cubicBezTo>
                  <a:cubicBezTo>
                    <a:pt x="2" y="1"/>
                    <a:pt x="2" y="1"/>
                    <a:pt x="2" y="0"/>
                  </a:cubicBezTo>
                  <a:cubicBezTo>
                    <a:pt x="2" y="0"/>
                    <a:pt x="1" y="0"/>
                    <a:pt x="1" y="0"/>
                  </a:cubicBezTo>
                  <a:cubicBezTo>
                    <a:pt x="1" y="0"/>
                    <a:pt x="1" y="0"/>
                    <a:pt x="0" y="0"/>
                  </a:cubicBezTo>
                  <a:cubicBezTo>
                    <a:pt x="0" y="0"/>
                    <a:pt x="0" y="0"/>
                    <a:pt x="0" y="1"/>
                  </a:cubicBezTo>
                  <a:cubicBezTo>
                    <a:pt x="0" y="1"/>
                    <a:pt x="0" y="1"/>
                    <a:pt x="0" y="1"/>
                  </a:cubicBezTo>
                  <a:cubicBezTo>
                    <a:pt x="2" y="5"/>
                    <a:pt x="9" y="4"/>
                    <a:pt x="13" y="4"/>
                  </a:cubicBezTo>
                  <a:cubicBezTo>
                    <a:pt x="21" y="4"/>
                    <a:pt x="29" y="4"/>
                    <a:pt x="37" y="2"/>
                  </a:cubicBezTo>
                  <a:cubicBezTo>
                    <a:pt x="38" y="1"/>
                    <a:pt x="38"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74"/>
            <p:cNvSpPr/>
            <p:nvPr/>
          </p:nvSpPr>
          <p:spPr bwMode="auto">
            <a:xfrm>
              <a:off x="4913" y="2584"/>
              <a:ext cx="88" cy="12"/>
            </a:xfrm>
            <a:custGeom>
              <a:avLst/>
              <a:gdLst>
                <a:gd name="T0" fmla="*/ 36 w 37"/>
                <a:gd name="T1" fmla="*/ 0 h 5"/>
                <a:gd name="T2" fmla="*/ 1 w 37"/>
                <a:gd name="T3" fmla="*/ 2 h 5"/>
                <a:gd name="T4" fmla="*/ 0 w 37"/>
                <a:gd name="T5" fmla="*/ 2 h 5"/>
                <a:gd name="T6" fmla="*/ 3 w 37"/>
                <a:gd name="T7" fmla="*/ 5 h 5"/>
                <a:gd name="T8" fmla="*/ 3 w 37"/>
                <a:gd name="T9" fmla="*/ 5 h 5"/>
                <a:gd name="T10" fmla="*/ 12 w 37"/>
                <a:gd name="T11" fmla="*/ 3 h 5"/>
                <a:gd name="T12" fmla="*/ 20 w 37"/>
                <a:gd name="T13" fmla="*/ 3 h 5"/>
                <a:gd name="T14" fmla="*/ 37 w 37"/>
                <a:gd name="T15" fmla="*/ 1 h 5"/>
                <a:gd name="T16" fmla="*/ 36 w 3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
                  <a:moveTo>
                    <a:pt x="36" y="0"/>
                  </a:moveTo>
                  <a:cubicBezTo>
                    <a:pt x="24" y="1"/>
                    <a:pt x="13" y="2"/>
                    <a:pt x="1" y="2"/>
                  </a:cubicBezTo>
                  <a:cubicBezTo>
                    <a:pt x="0" y="2"/>
                    <a:pt x="0" y="2"/>
                    <a:pt x="0" y="2"/>
                  </a:cubicBezTo>
                  <a:cubicBezTo>
                    <a:pt x="1" y="3"/>
                    <a:pt x="2" y="4"/>
                    <a:pt x="3" y="5"/>
                  </a:cubicBezTo>
                  <a:cubicBezTo>
                    <a:pt x="3" y="5"/>
                    <a:pt x="3" y="5"/>
                    <a:pt x="3" y="5"/>
                  </a:cubicBezTo>
                  <a:cubicBezTo>
                    <a:pt x="1" y="2"/>
                    <a:pt x="11" y="3"/>
                    <a:pt x="12" y="3"/>
                  </a:cubicBezTo>
                  <a:cubicBezTo>
                    <a:pt x="14" y="3"/>
                    <a:pt x="17" y="3"/>
                    <a:pt x="20" y="3"/>
                  </a:cubicBezTo>
                  <a:cubicBezTo>
                    <a:pt x="25" y="3"/>
                    <a:pt x="31" y="2"/>
                    <a:pt x="37" y="1"/>
                  </a:cubicBezTo>
                  <a:cubicBezTo>
                    <a:pt x="37" y="1"/>
                    <a:pt x="37"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75"/>
            <p:cNvSpPr/>
            <p:nvPr/>
          </p:nvSpPr>
          <p:spPr bwMode="auto">
            <a:xfrm>
              <a:off x="4918" y="2615"/>
              <a:ext cx="81" cy="15"/>
            </a:xfrm>
            <a:custGeom>
              <a:avLst/>
              <a:gdLst>
                <a:gd name="T0" fmla="*/ 33 w 34"/>
                <a:gd name="T1" fmla="*/ 0 h 6"/>
                <a:gd name="T2" fmla="*/ 1 w 34"/>
                <a:gd name="T3" fmla="*/ 4 h 6"/>
                <a:gd name="T4" fmla="*/ 1 w 34"/>
                <a:gd name="T5" fmla="*/ 6 h 6"/>
                <a:gd name="T6" fmla="*/ 33 w 34"/>
                <a:gd name="T7" fmla="*/ 2 h 6"/>
                <a:gd name="T8" fmla="*/ 33 w 34"/>
                <a:gd name="T9" fmla="*/ 0 h 6"/>
              </a:gdLst>
              <a:ahLst/>
              <a:cxnLst>
                <a:cxn ang="0">
                  <a:pos x="T0" y="T1"/>
                </a:cxn>
                <a:cxn ang="0">
                  <a:pos x="T2" y="T3"/>
                </a:cxn>
                <a:cxn ang="0">
                  <a:pos x="T4" y="T5"/>
                </a:cxn>
                <a:cxn ang="0">
                  <a:pos x="T6" y="T7"/>
                </a:cxn>
                <a:cxn ang="0">
                  <a:pos x="T8" y="T9"/>
                </a:cxn>
              </a:cxnLst>
              <a:rect l="0" t="0" r="r" b="b"/>
              <a:pathLst>
                <a:path w="34" h="6">
                  <a:moveTo>
                    <a:pt x="33" y="0"/>
                  </a:moveTo>
                  <a:cubicBezTo>
                    <a:pt x="22" y="2"/>
                    <a:pt x="12" y="4"/>
                    <a:pt x="1" y="4"/>
                  </a:cubicBezTo>
                  <a:cubicBezTo>
                    <a:pt x="0" y="4"/>
                    <a:pt x="0" y="6"/>
                    <a:pt x="1" y="6"/>
                  </a:cubicBezTo>
                  <a:cubicBezTo>
                    <a:pt x="12" y="6"/>
                    <a:pt x="23" y="4"/>
                    <a:pt x="33" y="2"/>
                  </a:cubicBezTo>
                  <a:cubicBezTo>
                    <a:pt x="34" y="2"/>
                    <a:pt x="3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76"/>
            <p:cNvSpPr/>
            <p:nvPr/>
          </p:nvSpPr>
          <p:spPr bwMode="auto">
            <a:xfrm>
              <a:off x="4911" y="2653"/>
              <a:ext cx="97" cy="15"/>
            </a:xfrm>
            <a:custGeom>
              <a:avLst/>
              <a:gdLst>
                <a:gd name="T0" fmla="*/ 40 w 41"/>
                <a:gd name="T1" fmla="*/ 1 h 6"/>
                <a:gd name="T2" fmla="*/ 1 w 41"/>
                <a:gd name="T3" fmla="*/ 1 h 6"/>
                <a:gd name="T4" fmla="*/ 1 w 41"/>
                <a:gd name="T5" fmla="*/ 2 h 6"/>
                <a:gd name="T6" fmla="*/ 40 w 41"/>
                <a:gd name="T7" fmla="*/ 3 h 6"/>
                <a:gd name="T8" fmla="*/ 40 w 41"/>
                <a:gd name="T9" fmla="*/ 1 h 6"/>
              </a:gdLst>
              <a:ahLst/>
              <a:cxnLst>
                <a:cxn ang="0">
                  <a:pos x="T0" y="T1"/>
                </a:cxn>
                <a:cxn ang="0">
                  <a:pos x="T2" y="T3"/>
                </a:cxn>
                <a:cxn ang="0">
                  <a:pos x="T4" y="T5"/>
                </a:cxn>
                <a:cxn ang="0">
                  <a:pos x="T6" y="T7"/>
                </a:cxn>
                <a:cxn ang="0">
                  <a:pos x="T8" y="T9"/>
                </a:cxn>
              </a:cxnLst>
              <a:rect l="0" t="0" r="r" b="b"/>
              <a:pathLst>
                <a:path w="41" h="6">
                  <a:moveTo>
                    <a:pt x="40" y="1"/>
                  </a:moveTo>
                  <a:cubicBezTo>
                    <a:pt x="27" y="3"/>
                    <a:pt x="14" y="3"/>
                    <a:pt x="1" y="1"/>
                  </a:cubicBezTo>
                  <a:cubicBezTo>
                    <a:pt x="0" y="0"/>
                    <a:pt x="0" y="2"/>
                    <a:pt x="1" y="2"/>
                  </a:cubicBezTo>
                  <a:cubicBezTo>
                    <a:pt x="14" y="5"/>
                    <a:pt x="27" y="6"/>
                    <a:pt x="40" y="3"/>
                  </a:cubicBezTo>
                  <a:cubicBezTo>
                    <a:pt x="41" y="3"/>
                    <a:pt x="41" y="1"/>
                    <a:pt x="4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77"/>
            <p:cNvSpPr/>
            <p:nvPr/>
          </p:nvSpPr>
          <p:spPr bwMode="auto">
            <a:xfrm>
              <a:off x="4911" y="2696"/>
              <a:ext cx="102" cy="12"/>
            </a:xfrm>
            <a:custGeom>
              <a:avLst/>
              <a:gdLst>
                <a:gd name="T0" fmla="*/ 41 w 43"/>
                <a:gd name="T1" fmla="*/ 1 h 5"/>
                <a:gd name="T2" fmla="*/ 1 w 43"/>
                <a:gd name="T3" fmla="*/ 3 h 5"/>
                <a:gd name="T4" fmla="*/ 1 w 43"/>
                <a:gd name="T5" fmla="*/ 4 h 5"/>
                <a:gd name="T6" fmla="*/ 41 w 43"/>
                <a:gd name="T7" fmla="*/ 3 h 5"/>
                <a:gd name="T8" fmla="*/ 41 w 43"/>
                <a:gd name="T9" fmla="*/ 1 h 5"/>
              </a:gdLst>
              <a:ahLst/>
              <a:cxnLst>
                <a:cxn ang="0">
                  <a:pos x="T0" y="T1"/>
                </a:cxn>
                <a:cxn ang="0">
                  <a:pos x="T2" y="T3"/>
                </a:cxn>
                <a:cxn ang="0">
                  <a:pos x="T4" y="T5"/>
                </a:cxn>
                <a:cxn ang="0">
                  <a:pos x="T6" y="T7"/>
                </a:cxn>
                <a:cxn ang="0">
                  <a:pos x="T8" y="T9"/>
                </a:cxn>
              </a:cxnLst>
              <a:rect l="0" t="0" r="r" b="b"/>
              <a:pathLst>
                <a:path w="43" h="5">
                  <a:moveTo>
                    <a:pt x="41" y="1"/>
                  </a:moveTo>
                  <a:cubicBezTo>
                    <a:pt x="28" y="0"/>
                    <a:pt x="15" y="2"/>
                    <a:pt x="1" y="3"/>
                  </a:cubicBezTo>
                  <a:cubicBezTo>
                    <a:pt x="0" y="3"/>
                    <a:pt x="0" y="4"/>
                    <a:pt x="1" y="4"/>
                  </a:cubicBezTo>
                  <a:cubicBezTo>
                    <a:pt x="15" y="4"/>
                    <a:pt x="28" y="5"/>
                    <a:pt x="41" y="3"/>
                  </a:cubicBezTo>
                  <a:cubicBezTo>
                    <a:pt x="42" y="3"/>
                    <a:pt x="43" y="1"/>
                    <a:pt x="4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78"/>
            <p:cNvSpPr/>
            <p:nvPr/>
          </p:nvSpPr>
          <p:spPr bwMode="auto">
            <a:xfrm>
              <a:off x="3840" y="2699"/>
              <a:ext cx="175" cy="12"/>
            </a:xfrm>
            <a:custGeom>
              <a:avLst/>
              <a:gdLst>
                <a:gd name="T0" fmla="*/ 73 w 74"/>
                <a:gd name="T1" fmla="*/ 0 h 5"/>
                <a:gd name="T2" fmla="*/ 1 w 74"/>
                <a:gd name="T3" fmla="*/ 0 h 5"/>
                <a:gd name="T4" fmla="*/ 1 w 74"/>
                <a:gd name="T5" fmla="*/ 2 h 5"/>
                <a:gd name="T6" fmla="*/ 73 w 74"/>
                <a:gd name="T7" fmla="*/ 2 h 5"/>
                <a:gd name="T8" fmla="*/ 73 w 74"/>
                <a:gd name="T9" fmla="*/ 0 h 5"/>
              </a:gdLst>
              <a:ahLst/>
              <a:cxnLst>
                <a:cxn ang="0">
                  <a:pos x="T0" y="T1"/>
                </a:cxn>
                <a:cxn ang="0">
                  <a:pos x="T2" y="T3"/>
                </a:cxn>
                <a:cxn ang="0">
                  <a:pos x="T4" y="T5"/>
                </a:cxn>
                <a:cxn ang="0">
                  <a:pos x="T6" y="T7"/>
                </a:cxn>
                <a:cxn ang="0">
                  <a:pos x="T8" y="T9"/>
                </a:cxn>
              </a:cxnLst>
              <a:rect l="0" t="0" r="r" b="b"/>
              <a:pathLst>
                <a:path w="74" h="5">
                  <a:moveTo>
                    <a:pt x="73" y="0"/>
                  </a:moveTo>
                  <a:cubicBezTo>
                    <a:pt x="49" y="1"/>
                    <a:pt x="25" y="2"/>
                    <a:pt x="1" y="0"/>
                  </a:cubicBezTo>
                  <a:cubicBezTo>
                    <a:pt x="0" y="0"/>
                    <a:pt x="0" y="2"/>
                    <a:pt x="1" y="2"/>
                  </a:cubicBezTo>
                  <a:cubicBezTo>
                    <a:pt x="25" y="4"/>
                    <a:pt x="49" y="5"/>
                    <a:pt x="73" y="2"/>
                  </a:cubicBezTo>
                  <a:cubicBezTo>
                    <a:pt x="74"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79"/>
            <p:cNvSpPr/>
            <p:nvPr/>
          </p:nvSpPr>
          <p:spPr bwMode="auto">
            <a:xfrm>
              <a:off x="3842" y="2675"/>
              <a:ext cx="166" cy="16"/>
            </a:xfrm>
            <a:custGeom>
              <a:avLst/>
              <a:gdLst>
                <a:gd name="T0" fmla="*/ 69 w 70"/>
                <a:gd name="T1" fmla="*/ 0 h 7"/>
                <a:gd name="T2" fmla="*/ 38 w 70"/>
                <a:gd name="T3" fmla="*/ 2 h 7"/>
                <a:gd name="T4" fmla="*/ 2 w 70"/>
                <a:gd name="T5" fmla="*/ 1 h 7"/>
                <a:gd name="T6" fmla="*/ 1 w 70"/>
                <a:gd name="T7" fmla="*/ 2 h 7"/>
                <a:gd name="T8" fmla="*/ 31 w 70"/>
                <a:gd name="T9" fmla="*/ 4 h 7"/>
                <a:gd name="T10" fmla="*/ 70 w 70"/>
                <a:gd name="T11" fmla="*/ 1 h 7"/>
                <a:gd name="T12" fmla="*/ 69 w 7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0" h="7">
                  <a:moveTo>
                    <a:pt x="69" y="0"/>
                  </a:moveTo>
                  <a:cubicBezTo>
                    <a:pt x="59" y="0"/>
                    <a:pt x="49" y="2"/>
                    <a:pt x="38" y="2"/>
                  </a:cubicBezTo>
                  <a:cubicBezTo>
                    <a:pt x="28" y="3"/>
                    <a:pt x="11" y="6"/>
                    <a:pt x="2" y="1"/>
                  </a:cubicBezTo>
                  <a:cubicBezTo>
                    <a:pt x="1" y="0"/>
                    <a:pt x="0" y="2"/>
                    <a:pt x="1" y="2"/>
                  </a:cubicBezTo>
                  <a:cubicBezTo>
                    <a:pt x="10" y="7"/>
                    <a:pt x="21" y="5"/>
                    <a:pt x="31" y="4"/>
                  </a:cubicBezTo>
                  <a:cubicBezTo>
                    <a:pt x="44" y="4"/>
                    <a:pt x="57" y="3"/>
                    <a:pt x="70" y="1"/>
                  </a:cubicBezTo>
                  <a:cubicBezTo>
                    <a:pt x="70" y="1"/>
                    <a:pt x="70" y="0"/>
                    <a:pt x="6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80"/>
            <p:cNvSpPr/>
            <p:nvPr/>
          </p:nvSpPr>
          <p:spPr bwMode="auto">
            <a:xfrm>
              <a:off x="3852" y="2634"/>
              <a:ext cx="163" cy="17"/>
            </a:xfrm>
            <a:custGeom>
              <a:avLst/>
              <a:gdLst>
                <a:gd name="T0" fmla="*/ 68 w 69"/>
                <a:gd name="T1" fmla="*/ 0 h 7"/>
                <a:gd name="T2" fmla="*/ 1 w 69"/>
                <a:gd name="T3" fmla="*/ 6 h 7"/>
                <a:gd name="T4" fmla="*/ 1 w 69"/>
                <a:gd name="T5" fmla="*/ 7 h 7"/>
                <a:gd name="T6" fmla="*/ 68 w 69"/>
                <a:gd name="T7" fmla="*/ 1 h 7"/>
                <a:gd name="T8" fmla="*/ 68 w 69"/>
                <a:gd name="T9" fmla="*/ 0 h 7"/>
              </a:gdLst>
              <a:ahLst/>
              <a:cxnLst>
                <a:cxn ang="0">
                  <a:pos x="T0" y="T1"/>
                </a:cxn>
                <a:cxn ang="0">
                  <a:pos x="T2" y="T3"/>
                </a:cxn>
                <a:cxn ang="0">
                  <a:pos x="T4" y="T5"/>
                </a:cxn>
                <a:cxn ang="0">
                  <a:pos x="T6" y="T7"/>
                </a:cxn>
                <a:cxn ang="0">
                  <a:pos x="T8" y="T9"/>
                </a:cxn>
              </a:cxnLst>
              <a:rect l="0" t="0" r="r" b="b"/>
              <a:pathLst>
                <a:path w="69" h="7">
                  <a:moveTo>
                    <a:pt x="68" y="0"/>
                  </a:moveTo>
                  <a:cubicBezTo>
                    <a:pt x="46" y="2"/>
                    <a:pt x="24" y="5"/>
                    <a:pt x="1" y="6"/>
                  </a:cubicBezTo>
                  <a:cubicBezTo>
                    <a:pt x="0" y="6"/>
                    <a:pt x="0" y="7"/>
                    <a:pt x="1" y="7"/>
                  </a:cubicBezTo>
                  <a:cubicBezTo>
                    <a:pt x="24" y="7"/>
                    <a:pt x="46" y="6"/>
                    <a:pt x="68" y="1"/>
                  </a:cubicBezTo>
                  <a:cubicBezTo>
                    <a:pt x="69" y="1"/>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81"/>
            <p:cNvSpPr/>
            <p:nvPr/>
          </p:nvSpPr>
          <p:spPr bwMode="auto">
            <a:xfrm>
              <a:off x="3857" y="2596"/>
              <a:ext cx="153" cy="17"/>
            </a:xfrm>
            <a:custGeom>
              <a:avLst/>
              <a:gdLst>
                <a:gd name="T0" fmla="*/ 63 w 65"/>
                <a:gd name="T1" fmla="*/ 0 h 7"/>
                <a:gd name="T2" fmla="*/ 1 w 65"/>
                <a:gd name="T3" fmla="*/ 2 h 7"/>
                <a:gd name="T4" fmla="*/ 0 w 65"/>
                <a:gd name="T5" fmla="*/ 3 h 7"/>
                <a:gd name="T6" fmla="*/ 64 w 65"/>
                <a:gd name="T7" fmla="*/ 2 h 7"/>
                <a:gd name="T8" fmla="*/ 63 w 65"/>
                <a:gd name="T9" fmla="*/ 0 h 7"/>
              </a:gdLst>
              <a:ahLst/>
              <a:cxnLst>
                <a:cxn ang="0">
                  <a:pos x="T0" y="T1"/>
                </a:cxn>
                <a:cxn ang="0">
                  <a:pos x="T2" y="T3"/>
                </a:cxn>
                <a:cxn ang="0">
                  <a:pos x="T4" y="T5"/>
                </a:cxn>
                <a:cxn ang="0">
                  <a:pos x="T6" y="T7"/>
                </a:cxn>
                <a:cxn ang="0">
                  <a:pos x="T8" y="T9"/>
                </a:cxn>
              </a:cxnLst>
              <a:rect l="0" t="0" r="r" b="b"/>
              <a:pathLst>
                <a:path w="65" h="7">
                  <a:moveTo>
                    <a:pt x="63" y="0"/>
                  </a:moveTo>
                  <a:cubicBezTo>
                    <a:pt x="42" y="3"/>
                    <a:pt x="22" y="4"/>
                    <a:pt x="1" y="2"/>
                  </a:cubicBezTo>
                  <a:cubicBezTo>
                    <a:pt x="0" y="2"/>
                    <a:pt x="0" y="3"/>
                    <a:pt x="0" y="3"/>
                  </a:cubicBezTo>
                  <a:cubicBezTo>
                    <a:pt x="21" y="7"/>
                    <a:pt x="43" y="6"/>
                    <a:pt x="64" y="2"/>
                  </a:cubicBezTo>
                  <a:cubicBezTo>
                    <a:pt x="65" y="1"/>
                    <a:pt x="64"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82"/>
            <p:cNvSpPr/>
            <p:nvPr/>
          </p:nvSpPr>
          <p:spPr bwMode="auto">
            <a:xfrm>
              <a:off x="3833" y="2568"/>
              <a:ext cx="182" cy="14"/>
            </a:xfrm>
            <a:custGeom>
              <a:avLst/>
              <a:gdLst>
                <a:gd name="T0" fmla="*/ 76 w 77"/>
                <a:gd name="T1" fmla="*/ 0 h 6"/>
                <a:gd name="T2" fmla="*/ 1 w 77"/>
                <a:gd name="T3" fmla="*/ 2 h 6"/>
                <a:gd name="T4" fmla="*/ 1 w 77"/>
                <a:gd name="T5" fmla="*/ 4 h 6"/>
                <a:gd name="T6" fmla="*/ 76 w 77"/>
                <a:gd name="T7" fmla="*/ 2 h 6"/>
                <a:gd name="T8" fmla="*/ 76 w 77"/>
                <a:gd name="T9" fmla="*/ 0 h 6"/>
              </a:gdLst>
              <a:ahLst/>
              <a:cxnLst>
                <a:cxn ang="0">
                  <a:pos x="T0" y="T1"/>
                </a:cxn>
                <a:cxn ang="0">
                  <a:pos x="T2" y="T3"/>
                </a:cxn>
                <a:cxn ang="0">
                  <a:pos x="T4" y="T5"/>
                </a:cxn>
                <a:cxn ang="0">
                  <a:pos x="T6" y="T7"/>
                </a:cxn>
                <a:cxn ang="0">
                  <a:pos x="T8" y="T9"/>
                </a:cxn>
              </a:cxnLst>
              <a:rect l="0" t="0" r="r" b="b"/>
              <a:pathLst>
                <a:path w="77" h="6">
                  <a:moveTo>
                    <a:pt x="76" y="0"/>
                  </a:moveTo>
                  <a:cubicBezTo>
                    <a:pt x="51" y="1"/>
                    <a:pt x="26" y="3"/>
                    <a:pt x="1" y="2"/>
                  </a:cubicBezTo>
                  <a:cubicBezTo>
                    <a:pt x="0" y="2"/>
                    <a:pt x="0" y="4"/>
                    <a:pt x="1" y="4"/>
                  </a:cubicBezTo>
                  <a:cubicBezTo>
                    <a:pt x="26" y="5"/>
                    <a:pt x="52" y="6"/>
                    <a:pt x="76" y="2"/>
                  </a:cubicBezTo>
                  <a:cubicBezTo>
                    <a:pt x="77" y="1"/>
                    <a:pt x="77" y="0"/>
                    <a:pt x="7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83"/>
            <p:cNvSpPr/>
            <p:nvPr/>
          </p:nvSpPr>
          <p:spPr bwMode="auto">
            <a:xfrm>
              <a:off x="3842" y="2527"/>
              <a:ext cx="187" cy="19"/>
            </a:xfrm>
            <a:custGeom>
              <a:avLst/>
              <a:gdLst>
                <a:gd name="T0" fmla="*/ 77 w 79"/>
                <a:gd name="T1" fmla="*/ 0 h 8"/>
                <a:gd name="T2" fmla="*/ 1 w 79"/>
                <a:gd name="T3" fmla="*/ 7 h 8"/>
                <a:gd name="T4" fmla="*/ 1 w 79"/>
                <a:gd name="T5" fmla="*/ 8 h 8"/>
                <a:gd name="T6" fmla="*/ 78 w 79"/>
                <a:gd name="T7" fmla="*/ 2 h 8"/>
                <a:gd name="T8" fmla="*/ 77 w 79"/>
                <a:gd name="T9" fmla="*/ 0 h 8"/>
              </a:gdLst>
              <a:ahLst/>
              <a:cxnLst>
                <a:cxn ang="0">
                  <a:pos x="T0" y="T1"/>
                </a:cxn>
                <a:cxn ang="0">
                  <a:pos x="T2" y="T3"/>
                </a:cxn>
                <a:cxn ang="0">
                  <a:pos x="T4" y="T5"/>
                </a:cxn>
                <a:cxn ang="0">
                  <a:pos x="T6" y="T7"/>
                </a:cxn>
                <a:cxn ang="0">
                  <a:pos x="T8" y="T9"/>
                </a:cxn>
              </a:cxnLst>
              <a:rect l="0" t="0" r="r" b="b"/>
              <a:pathLst>
                <a:path w="79" h="8">
                  <a:moveTo>
                    <a:pt x="77" y="0"/>
                  </a:moveTo>
                  <a:cubicBezTo>
                    <a:pt x="52" y="3"/>
                    <a:pt x="27" y="6"/>
                    <a:pt x="1" y="7"/>
                  </a:cubicBezTo>
                  <a:cubicBezTo>
                    <a:pt x="0" y="7"/>
                    <a:pt x="0" y="8"/>
                    <a:pt x="1" y="8"/>
                  </a:cubicBezTo>
                  <a:cubicBezTo>
                    <a:pt x="27" y="8"/>
                    <a:pt x="53" y="7"/>
                    <a:pt x="78" y="2"/>
                  </a:cubicBezTo>
                  <a:cubicBezTo>
                    <a:pt x="79" y="2"/>
                    <a:pt x="78" y="0"/>
                    <a:pt x="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84"/>
            <p:cNvSpPr/>
            <p:nvPr/>
          </p:nvSpPr>
          <p:spPr bwMode="auto">
            <a:xfrm>
              <a:off x="3842" y="2487"/>
              <a:ext cx="175" cy="26"/>
            </a:xfrm>
            <a:custGeom>
              <a:avLst/>
              <a:gdLst>
                <a:gd name="T0" fmla="*/ 73 w 74"/>
                <a:gd name="T1" fmla="*/ 1 h 11"/>
                <a:gd name="T2" fmla="*/ 1 w 74"/>
                <a:gd name="T3" fmla="*/ 9 h 11"/>
                <a:gd name="T4" fmla="*/ 1 w 74"/>
                <a:gd name="T5" fmla="*/ 11 h 11"/>
                <a:gd name="T6" fmla="*/ 74 w 74"/>
                <a:gd name="T7" fmla="*/ 2 h 11"/>
                <a:gd name="T8" fmla="*/ 73 w 74"/>
                <a:gd name="T9" fmla="*/ 1 h 11"/>
              </a:gdLst>
              <a:ahLst/>
              <a:cxnLst>
                <a:cxn ang="0">
                  <a:pos x="T0" y="T1"/>
                </a:cxn>
                <a:cxn ang="0">
                  <a:pos x="T2" y="T3"/>
                </a:cxn>
                <a:cxn ang="0">
                  <a:pos x="T4" y="T5"/>
                </a:cxn>
                <a:cxn ang="0">
                  <a:pos x="T6" y="T7"/>
                </a:cxn>
                <a:cxn ang="0">
                  <a:pos x="T8" y="T9"/>
                </a:cxn>
              </a:cxnLst>
              <a:rect l="0" t="0" r="r" b="b"/>
              <a:pathLst>
                <a:path w="74" h="11">
                  <a:moveTo>
                    <a:pt x="73" y="1"/>
                  </a:moveTo>
                  <a:cubicBezTo>
                    <a:pt x="49" y="3"/>
                    <a:pt x="25" y="7"/>
                    <a:pt x="1" y="9"/>
                  </a:cubicBezTo>
                  <a:cubicBezTo>
                    <a:pt x="0" y="9"/>
                    <a:pt x="0" y="11"/>
                    <a:pt x="1" y="11"/>
                  </a:cubicBezTo>
                  <a:cubicBezTo>
                    <a:pt x="25" y="11"/>
                    <a:pt x="51" y="9"/>
                    <a:pt x="74" y="2"/>
                  </a:cubicBezTo>
                  <a:cubicBezTo>
                    <a:pt x="74" y="2"/>
                    <a:pt x="74" y="0"/>
                    <a:pt x="7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85"/>
            <p:cNvSpPr/>
            <p:nvPr/>
          </p:nvSpPr>
          <p:spPr bwMode="auto">
            <a:xfrm>
              <a:off x="3840" y="2444"/>
              <a:ext cx="163" cy="19"/>
            </a:xfrm>
            <a:custGeom>
              <a:avLst/>
              <a:gdLst>
                <a:gd name="T0" fmla="*/ 68 w 69"/>
                <a:gd name="T1" fmla="*/ 0 h 8"/>
                <a:gd name="T2" fmla="*/ 1 w 69"/>
                <a:gd name="T3" fmla="*/ 6 h 8"/>
                <a:gd name="T4" fmla="*/ 1 w 69"/>
                <a:gd name="T5" fmla="*/ 7 h 8"/>
                <a:gd name="T6" fmla="*/ 68 w 69"/>
                <a:gd name="T7" fmla="*/ 2 h 8"/>
                <a:gd name="T8" fmla="*/ 68 w 69"/>
                <a:gd name="T9" fmla="*/ 0 h 8"/>
              </a:gdLst>
              <a:ahLst/>
              <a:cxnLst>
                <a:cxn ang="0">
                  <a:pos x="T0" y="T1"/>
                </a:cxn>
                <a:cxn ang="0">
                  <a:pos x="T2" y="T3"/>
                </a:cxn>
                <a:cxn ang="0">
                  <a:pos x="T4" y="T5"/>
                </a:cxn>
                <a:cxn ang="0">
                  <a:pos x="T6" y="T7"/>
                </a:cxn>
                <a:cxn ang="0">
                  <a:pos x="T8" y="T9"/>
                </a:cxn>
              </a:cxnLst>
              <a:rect l="0" t="0" r="r" b="b"/>
              <a:pathLst>
                <a:path w="69" h="8">
                  <a:moveTo>
                    <a:pt x="68" y="0"/>
                  </a:moveTo>
                  <a:cubicBezTo>
                    <a:pt x="45" y="2"/>
                    <a:pt x="23" y="4"/>
                    <a:pt x="1" y="6"/>
                  </a:cubicBezTo>
                  <a:cubicBezTo>
                    <a:pt x="0" y="6"/>
                    <a:pt x="0" y="7"/>
                    <a:pt x="1" y="7"/>
                  </a:cubicBezTo>
                  <a:cubicBezTo>
                    <a:pt x="23" y="8"/>
                    <a:pt x="46" y="7"/>
                    <a:pt x="68" y="2"/>
                  </a:cubicBezTo>
                  <a:cubicBezTo>
                    <a:pt x="69" y="2"/>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86"/>
            <p:cNvSpPr/>
            <p:nvPr/>
          </p:nvSpPr>
          <p:spPr bwMode="auto">
            <a:xfrm>
              <a:off x="3852" y="2411"/>
              <a:ext cx="161" cy="14"/>
            </a:xfrm>
            <a:custGeom>
              <a:avLst/>
              <a:gdLst>
                <a:gd name="T0" fmla="*/ 67 w 68"/>
                <a:gd name="T1" fmla="*/ 0 h 6"/>
                <a:gd name="T2" fmla="*/ 1 w 68"/>
                <a:gd name="T3" fmla="*/ 4 h 6"/>
                <a:gd name="T4" fmla="*/ 1 w 68"/>
                <a:gd name="T5" fmla="*/ 5 h 6"/>
                <a:gd name="T6" fmla="*/ 67 w 68"/>
                <a:gd name="T7" fmla="*/ 2 h 6"/>
                <a:gd name="T8" fmla="*/ 67 w 68"/>
                <a:gd name="T9" fmla="*/ 0 h 6"/>
              </a:gdLst>
              <a:ahLst/>
              <a:cxnLst>
                <a:cxn ang="0">
                  <a:pos x="T0" y="T1"/>
                </a:cxn>
                <a:cxn ang="0">
                  <a:pos x="T2" y="T3"/>
                </a:cxn>
                <a:cxn ang="0">
                  <a:pos x="T4" y="T5"/>
                </a:cxn>
                <a:cxn ang="0">
                  <a:pos x="T6" y="T7"/>
                </a:cxn>
                <a:cxn ang="0">
                  <a:pos x="T8" y="T9"/>
                </a:cxn>
              </a:cxnLst>
              <a:rect l="0" t="0" r="r" b="b"/>
              <a:pathLst>
                <a:path w="68" h="6">
                  <a:moveTo>
                    <a:pt x="67" y="0"/>
                  </a:moveTo>
                  <a:cubicBezTo>
                    <a:pt x="45" y="2"/>
                    <a:pt x="23" y="4"/>
                    <a:pt x="1" y="4"/>
                  </a:cubicBezTo>
                  <a:cubicBezTo>
                    <a:pt x="0" y="4"/>
                    <a:pt x="0" y="5"/>
                    <a:pt x="1" y="5"/>
                  </a:cubicBezTo>
                  <a:cubicBezTo>
                    <a:pt x="23" y="6"/>
                    <a:pt x="45" y="6"/>
                    <a:pt x="67" y="2"/>
                  </a:cubicBezTo>
                  <a:cubicBezTo>
                    <a:pt x="68" y="2"/>
                    <a:pt x="68"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87"/>
            <p:cNvSpPr/>
            <p:nvPr/>
          </p:nvSpPr>
          <p:spPr bwMode="auto">
            <a:xfrm>
              <a:off x="3831" y="2378"/>
              <a:ext cx="174" cy="14"/>
            </a:xfrm>
            <a:custGeom>
              <a:avLst/>
              <a:gdLst>
                <a:gd name="T0" fmla="*/ 73 w 74"/>
                <a:gd name="T1" fmla="*/ 0 h 6"/>
                <a:gd name="T2" fmla="*/ 1 w 74"/>
                <a:gd name="T3" fmla="*/ 4 h 6"/>
                <a:gd name="T4" fmla="*/ 1 w 74"/>
                <a:gd name="T5" fmla="*/ 6 h 6"/>
                <a:gd name="T6" fmla="*/ 73 w 74"/>
                <a:gd name="T7" fmla="*/ 2 h 6"/>
                <a:gd name="T8" fmla="*/ 73 w 74"/>
                <a:gd name="T9" fmla="*/ 0 h 6"/>
              </a:gdLst>
              <a:ahLst/>
              <a:cxnLst>
                <a:cxn ang="0">
                  <a:pos x="T0" y="T1"/>
                </a:cxn>
                <a:cxn ang="0">
                  <a:pos x="T2" y="T3"/>
                </a:cxn>
                <a:cxn ang="0">
                  <a:pos x="T4" y="T5"/>
                </a:cxn>
                <a:cxn ang="0">
                  <a:pos x="T6" y="T7"/>
                </a:cxn>
                <a:cxn ang="0">
                  <a:pos x="T8" y="T9"/>
                </a:cxn>
              </a:cxnLst>
              <a:rect l="0" t="0" r="r" b="b"/>
              <a:pathLst>
                <a:path w="74" h="6">
                  <a:moveTo>
                    <a:pt x="73" y="0"/>
                  </a:moveTo>
                  <a:cubicBezTo>
                    <a:pt x="49" y="1"/>
                    <a:pt x="25" y="3"/>
                    <a:pt x="1" y="4"/>
                  </a:cubicBezTo>
                  <a:cubicBezTo>
                    <a:pt x="0" y="5"/>
                    <a:pt x="0" y="6"/>
                    <a:pt x="1" y="6"/>
                  </a:cubicBezTo>
                  <a:cubicBezTo>
                    <a:pt x="25" y="5"/>
                    <a:pt x="49" y="5"/>
                    <a:pt x="73" y="2"/>
                  </a:cubicBezTo>
                  <a:cubicBezTo>
                    <a:pt x="74"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88"/>
            <p:cNvSpPr/>
            <p:nvPr/>
          </p:nvSpPr>
          <p:spPr bwMode="auto">
            <a:xfrm>
              <a:off x="3828" y="2349"/>
              <a:ext cx="163" cy="7"/>
            </a:xfrm>
            <a:custGeom>
              <a:avLst/>
              <a:gdLst>
                <a:gd name="T0" fmla="*/ 67 w 69"/>
                <a:gd name="T1" fmla="*/ 0 h 3"/>
                <a:gd name="T2" fmla="*/ 1 w 69"/>
                <a:gd name="T3" fmla="*/ 1 h 3"/>
                <a:gd name="T4" fmla="*/ 1 w 69"/>
                <a:gd name="T5" fmla="*/ 3 h 3"/>
                <a:gd name="T6" fmla="*/ 67 w 69"/>
                <a:gd name="T7" fmla="*/ 2 h 3"/>
                <a:gd name="T8" fmla="*/ 67 w 69"/>
                <a:gd name="T9" fmla="*/ 0 h 3"/>
              </a:gdLst>
              <a:ahLst/>
              <a:cxnLst>
                <a:cxn ang="0">
                  <a:pos x="T0" y="T1"/>
                </a:cxn>
                <a:cxn ang="0">
                  <a:pos x="T2" y="T3"/>
                </a:cxn>
                <a:cxn ang="0">
                  <a:pos x="T4" y="T5"/>
                </a:cxn>
                <a:cxn ang="0">
                  <a:pos x="T6" y="T7"/>
                </a:cxn>
                <a:cxn ang="0">
                  <a:pos x="T8" y="T9"/>
                </a:cxn>
              </a:cxnLst>
              <a:rect l="0" t="0" r="r" b="b"/>
              <a:pathLst>
                <a:path w="69" h="3">
                  <a:moveTo>
                    <a:pt x="67" y="0"/>
                  </a:moveTo>
                  <a:cubicBezTo>
                    <a:pt x="45" y="0"/>
                    <a:pt x="23" y="1"/>
                    <a:pt x="1" y="1"/>
                  </a:cubicBezTo>
                  <a:cubicBezTo>
                    <a:pt x="0" y="1"/>
                    <a:pt x="0" y="3"/>
                    <a:pt x="1" y="3"/>
                  </a:cubicBezTo>
                  <a:cubicBezTo>
                    <a:pt x="23" y="3"/>
                    <a:pt x="45" y="3"/>
                    <a:pt x="67" y="2"/>
                  </a:cubicBezTo>
                  <a:cubicBezTo>
                    <a:pt x="69" y="2"/>
                    <a:pt x="69"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89"/>
            <p:cNvSpPr/>
            <p:nvPr/>
          </p:nvSpPr>
          <p:spPr bwMode="auto">
            <a:xfrm>
              <a:off x="3833" y="2311"/>
              <a:ext cx="168" cy="17"/>
            </a:xfrm>
            <a:custGeom>
              <a:avLst/>
              <a:gdLst>
                <a:gd name="T0" fmla="*/ 69 w 71"/>
                <a:gd name="T1" fmla="*/ 0 h 7"/>
                <a:gd name="T2" fmla="*/ 1 w 71"/>
                <a:gd name="T3" fmla="*/ 3 h 7"/>
                <a:gd name="T4" fmla="*/ 1 w 71"/>
                <a:gd name="T5" fmla="*/ 4 h 7"/>
                <a:gd name="T6" fmla="*/ 70 w 71"/>
                <a:gd name="T7" fmla="*/ 2 h 7"/>
                <a:gd name="T8" fmla="*/ 69 w 71"/>
                <a:gd name="T9" fmla="*/ 0 h 7"/>
              </a:gdLst>
              <a:ahLst/>
              <a:cxnLst>
                <a:cxn ang="0">
                  <a:pos x="T0" y="T1"/>
                </a:cxn>
                <a:cxn ang="0">
                  <a:pos x="T2" y="T3"/>
                </a:cxn>
                <a:cxn ang="0">
                  <a:pos x="T4" y="T5"/>
                </a:cxn>
                <a:cxn ang="0">
                  <a:pos x="T6" y="T7"/>
                </a:cxn>
                <a:cxn ang="0">
                  <a:pos x="T8" y="T9"/>
                </a:cxn>
              </a:cxnLst>
              <a:rect l="0" t="0" r="r" b="b"/>
              <a:pathLst>
                <a:path w="71" h="7">
                  <a:moveTo>
                    <a:pt x="69" y="0"/>
                  </a:moveTo>
                  <a:cubicBezTo>
                    <a:pt x="46" y="3"/>
                    <a:pt x="24" y="6"/>
                    <a:pt x="1" y="3"/>
                  </a:cubicBezTo>
                  <a:cubicBezTo>
                    <a:pt x="0" y="3"/>
                    <a:pt x="1" y="4"/>
                    <a:pt x="1" y="4"/>
                  </a:cubicBezTo>
                  <a:cubicBezTo>
                    <a:pt x="24" y="7"/>
                    <a:pt x="47" y="7"/>
                    <a:pt x="70" y="2"/>
                  </a:cubicBezTo>
                  <a:cubicBezTo>
                    <a:pt x="71" y="2"/>
                    <a:pt x="70" y="0"/>
                    <a:pt x="6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90"/>
            <p:cNvSpPr/>
            <p:nvPr/>
          </p:nvSpPr>
          <p:spPr bwMode="auto">
            <a:xfrm>
              <a:off x="3854" y="2280"/>
              <a:ext cx="151" cy="14"/>
            </a:xfrm>
            <a:custGeom>
              <a:avLst/>
              <a:gdLst>
                <a:gd name="T0" fmla="*/ 63 w 64"/>
                <a:gd name="T1" fmla="*/ 0 h 6"/>
                <a:gd name="T2" fmla="*/ 2 w 64"/>
                <a:gd name="T3" fmla="*/ 3 h 6"/>
                <a:gd name="T4" fmla="*/ 2 w 64"/>
                <a:gd name="T5" fmla="*/ 5 h 6"/>
                <a:gd name="T6" fmla="*/ 63 w 64"/>
                <a:gd name="T7" fmla="*/ 2 h 6"/>
                <a:gd name="T8" fmla="*/ 63 w 64"/>
                <a:gd name="T9" fmla="*/ 0 h 6"/>
              </a:gdLst>
              <a:ahLst/>
              <a:cxnLst>
                <a:cxn ang="0">
                  <a:pos x="T0" y="T1"/>
                </a:cxn>
                <a:cxn ang="0">
                  <a:pos x="T2" y="T3"/>
                </a:cxn>
                <a:cxn ang="0">
                  <a:pos x="T4" y="T5"/>
                </a:cxn>
                <a:cxn ang="0">
                  <a:pos x="T6" y="T7"/>
                </a:cxn>
                <a:cxn ang="0">
                  <a:pos x="T8" y="T9"/>
                </a:cxn>
              </a:cxnLst>
              <a:rect l="0" t="0" r="r" b="b"/>
              <a:pathLst>
                <a:path w="64" h="6">
                  <a:moveTo>
                    <a:pt x="63" y="0"/>
                  </a:moveTo>
                  <a:cubicBezTo>
                    <a:pt x="43" y="1"/>
                    <a:pt x="22" y="3"/>
                    <a:pt x="2" y="3"/>
                  </a:cubicBezTo>
                  <a:cubicBezTo>
                    <a:pt x="0" y="3"/>
                    <a:pt x="0" y="5"/>
                    <a:pt x="2" y="5"/>
                  </a:cubicBezTo>
                  <a:cubicBezTo>
                    <a:pt x="22" y="6"/>
                    <a:pt x="43" y="6"/>
                    <a:pt x="63" y="2"/>
                  </a:cubicBezTo>
                  <a:cubicBezTo>
                    <a:pt x="64" y="2"/>
                    <a:pt x="64"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91"/>
            <p:cNvSpPr/>
            <p:nvPr/>
          </p:nvSpPr>
          <p:spPr bwMode="auto">
            <a:xfrm>
              <a:off x="3849" y="2237"/>
              <a:ext cx="145" cy="12"/>
            </a:xfrm>
            <a:custGeom>
              <a:avLst/>
              <a:gdLst>
                <a:gd name="T0" fmla="*/ 60 w 61"/>
                <a:gd name="T1" fmla="*/ 2 h 5"/>
                <a:gd name="T2" fmla="*/ 1 w 61"/>
                <a:gd name="T3" fmla="*/ 2 h 5"/>
                <a:gd name="T4" fmla="*/ 1 w 61"/>
                <a:gd name="T5" fmla="*/ 4 h 5"/>
                <a:gd name="T6" fmla="*/ 60 w 61"/>
                <a:gd name="T7" fmla="*/ 4 h 5"/>
                <a:gd name="T8" fmla="*/ 60 w 61"/>
                <a:gd name="T9" fmla="*/ 2 h 5"/>
              </a:gdLst>
              <a:ahLst/>
              <a:cxnLst>
                <a:cxn ang="0">
                  <a:pos x="T0" y="T1"/>
                </a:cxn>
                <a:cxn ang="0">
                  <a:pos x="T2" y="T3"/>
                </a:cxn>
                <a:cxn ang="0">
                  <a:pos x="T4" y="T5"/>
                </a:cxn>
                <a:cxn ang="0">
                  <a:pos x="T6" y="T7"/>
                </a:cxn>
                <a:cxn ang="0">
                  <a:pos x="T8" y="T9"/>
                </a:cxn>
              </a:cxnLst>
              <a:rect l="0" t="0" r="r" b="b"/>
              <a:pathLst>
                <a:path w="61" h="5">
                  <a:moveTo>
                    <a:pt x="60" y="2"/>
                  </a:moveTo>
                  <a:cubicBezTo>
                    <a:pt x="41" y="0"/>
                    <a:pt x="20" y="1"/>
                    <a:pt x="1" y="2"/>
                  </a:cubicBezTo>
                  <a:cubicBezTo>
                    <a:pt x="0" y="2"/>
                    <a:pt x="0" y="4"/>
                    <a:pt x="1" y="4"/>
                  </a:cubicBezTo>
                  <a:cubicBezTo>
                    <a:pt x="20" y="4"/>
                    <a:pt x="40" y="5"/>
                    <a:pt x="60" y="4"/>
                  </a:cubicBezTo>
                  <a:cubicBezTo>
                    <a:pt x="61" y="4"/>
                    <a:pt x="61" y="2"/>
                    <a:pt x="6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92"/>
            <p:cNvSpPr/>
            <p:nvPr/>
          </p:nvSpPr>
          <p:spPr bwMode="auto">
            <a:xfrm>
              <a:off x="3852" y="2216"/>
              <a:ext cx="142" cy="17"/>
            </a:xfrm>
            <a:custGeom>
              <a:avLst/>
              <a:gdLst>
                <a:gd name="T0" fmla="*/ 59 w 60"/>
                <a:gd name="T1" fmla="*/ 5 h 7"/>
                <a:gd name="T2" fmla="*/ 2 w 60"/>
                <a:gd name="T3" fmla="*/ 2 h 7"/>
                <a:gd name="T4" fmla="*/ 2 w 60"/>
                <a:gd name="T5" fmla="*/ 0 h 7"/>
                <a:gd name="T6" fmla="*/ 1 w 60"/>
                <a:gd name="T7" fmla="*/ 0 h 7"/>
                <a:gd name="T8" fmla="*/ 1 w 60"/>
                <a:gd name="T9" fmla="*/ 1 h 7"/>
                <a:gd name="T10" fmla="*/ 0 w 60"/>
                <a:gd name="T11" fmla="*/ 2 h 7"/>
                <a:gd name="T12" fmla="*/ 0 w 60"/>
                <a:gd name="T13" fmla="*/ 2 h 7"/>
                <a:gd name="T14" fmla="*/ 20 w 60"/>
                <a:gd name="T15" fmla="*/ 5 h 7"/>
                <a:gd name="T16" fmla="*/ 59 w 60"/>
                <a:gd name="T17" fmla="*/ 7 h 7"/>
                <a:gd name="T18" fmla="*/ 59 w 60"/>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7">
                  <a:moveTo>
                    <a:pt x="59" y="5"/>
                  </a:moveTo>
                  <a:cubicBezTo>
                    <a:pt x="40" y="3"/>
                    <a:pt x="21" y="4"/>
                    <a:pt x="2" y="2"/>
                  </a:cubicBezTo>
                  <a:cubicBezTo>
                    <a:pt x="3" y="2"/>
                    <a:pt x="3" y="1"/>
                    <a:pt x="2" y="0"/>
                  </a:cubicBezTo>
                  <a:cubicBezTo>
                    <a:pt x="2" y="0"/>
                    <a:pt x="2" y="0"/>
                    <a:pt x="1" y="0"/>
                  </a:cubicBezTo>
                  <a:cubicBezTo>
                    <a:pt x="1" y="0"/>
                    <a:pt x="1" y="0"/>
                    <a:pt x="1" y="1"/>
                  </a:cubicBezTo>
                  <a:cubicBezTo>
                    <a:pt x="1" y="1"/>
                    <a:pt x="0" y="1"/>
                    <a:pt x="0" y="2"/>
                  </a:cubicBezTo>
                  <a:cubicBezTo>
                    <a:pt x="0" y="2"/>
                    <a:pt x="0" y="2"/>
                    <a:pt x="0" y="2"/>
                  </a:cubicBezTo>
                  <a:cubicBezTo>
                    <a:pt x="4" y="6"/>
                    <a:pt x="15" y="5"/>
                    <a:pt x="20" y="5"/>
                  </a:cubicBezTo>
                  <a:cubicBezTo>
                    <a:pt x="33" y="6"/>
                    <a:pt x="46" y="7"/>
                    <a:pt x="59" y="7"/>
                  </a:cubicBezTo>
                  <a:cubicBezTo>
                    <a:pt x="60" y="7"/>
                    <a:pt x="60" y="5"/>
                    <a:pt x="5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93"/>
            <p:cNvSpPr/>
            <p:nvPr/>
          </p:nvSpPr>
          <p:spPr bwMode="auto">
            <a:xfrm>
              <a:off x="2565" y="2672"/>
              <a:ext cx="225" cy="15"/>
            </a:xfrm>
            <a:custGeom>
              <a:avLst/>
              <a:gdLst>
                <a:gd name="T0" fmla="*/ 93 w 95"/>
                <a:gd name="T1" fmla="*/ 0 h 6"/>
                <a:gd name="T2" fmla="*/ 1 w 95"/>
                <a:gd name="T3" fmla="*/ 4 h 6"/>
                <a:gd name="T4" fmla="*/ 1 w 95"/>
                <a:gd name="T5" fmla="*/ 6 h 6"/>
                <a:gd name="T6" fmla="*/ 93 w 95"/>
                <a:gd name="T7" fmla="*/ 3 h 6"/>
                <a:gd name="T8" fmla="*/ 93 w 95"/>
                <a:gd name="T9" fmla="*/ 0 h 6"/>
              </a:gdLst>
              <a:ahLst/>
              <a:cxnLst>
                <a:cxn ang="0">
                  <a:pos x="T0" y="T1"/>
                </a:cxn>
                <a:cxn ang="0">
                  <a:pos x="T2" y="T3"/>
                </a:cxn>
                <a:cxn ang="0">
                  <a:pos x="T4" y="T5"/>
                </a:cxn>
                <a:cxn ang="0">
                  <a:pos x="T6" y="T7"/>
                </a:cxn>
                <a:cxn ang="0">
                  <a:pos x="T8" y="T9"/>
                </a:cxn>
              </a:cxnLst>
              <a:rect l="0" t="0" r="r" b="b"/>
              <a:pathLst>
                <a:path w="95" h="6">
                  <a:moveTo>
                    <a:pt x="93" y="0"/>
                  </a:moveTo>
                  <a:cubicBezTo>
                    <a:pt x="63" y="1"/>
                    <a:pt x="32" y="3"/>
                    <a:pt x="1" y="4"/>
                  </a:cubicBezTo>
                  <a:cubicBezTo>
                    <a:pt x="0" y="4"/>
                    <a:pt x="0" y="6"/>
                    <a:pt x="1" y="6"/>
                  </a:cubicBezTo>
                  <a:cubicBezTo>
                    <a:pt x="32" y="6"/>
                    <a:pt x="63" y="6"/>
                    <a:pt x="93" y="3"/>
                  </a:cubicBezTo>
                  <a:cubicBezTo>
                    <a:pt x="95" y="2"/>
                    <a:pt x="95" y="0"/>
                    <a:pt x="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94"/>
            <p:cNvSpPr/>
            <p:nvPr/>
          </p:nvSpPr>
          <p:spPr bwMode="auto">
            <a:xfrm>
              <a:off x="2563" y="2630"/>
              <a:ext cx="251" cy="19"/>
            </a:xfrm>
            <a:custGeom>
              <a:avLst/>
              <a:gdLst>
                <a:gd name="T0" fmla="*/ 105 w 106"/>
                <a:gd name="T1" fmla="*/ 0 h 8"/>
                <a:gd name="T2" fmla="*/ 1 w 106"/>
                <a:gd name="T3" fmla="*/ 6 h 8"/>
                <a:gd name="T4" fmla="*/ 1 w 106"/>
                <a:gd name="T5" fmla="*/ 8 h 8"/>
                <a:gd name="T6" fmla="*/ 105 w 106"/>
                <a:gd name="T7" fmla="*/ 2 h 8"/>
                <a:gd name="T8" fmla="*/ 105 w 106"/>
                <a:gd name="T9" fmla="*/ 0 h 8"/>
              </a:gdLst>
              <a:ahLst/>
              <a:cxnLst>
                <a:cxn ang="0">
                  <a:pos x="T0" y="T1"/>
                </a:cxn>
                <a:cxn ang="0">
                  <a:pos x="T2" y="T3"/>
                </a:cxn>
                <a:cxn ang="0">
                  <a:pos x="T4" y="T5"/>
                </a:cxn>
                <a:cxn ang="0">
                  <a:pos x="T6" y="T7"/>
                </a:cxn>
                <a:cxn ang="0">
                  <a:pos x="T8" y="T9"/>
                </a:cxn>
              </a:cxnLst>
              <a:rect l="0" t="0" r="r" b="b"/>
              <a:pathLst>
                <a:path w="106" h="8">
                  <a:moveTo>
                    <a:pt x="105" y="0"/>
                  </a:moveTo>
                  <a:cubicBezTo>
                    <a:pt x="70" y="1"/>
                    <a:pt x="36" y="4"/>
                    <a:pt x="1" y="6"/>
                  </a:cubicBezTo>
                  <a:cubicBezTo>
                    <a:pt x="0" y="6"/>
                    <a:pt x="0" y="8"/>
                    <a:pt x="1" y="8"/>
                  </a:cubicBezTo>
                  <a:cubicBezTo>
                    <a:pt x="36" y="7"/>
                    <a:pt x="70" y="6"/>
                    <a:pt x="105" y="2"/>
                  </a:cubicBezTo>
                  <a:cubicBezTo>
                    <a:pt x="106" y="2"/>
                    <a:pt x="106" y="0"/>
                    <a:pt x="10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95"/>
            <p:cNvSpPr/>
            <p:nvPr/>
          </p:nvSpPr>
          <p:spPr bwMode="auto">
            <a:xfrm>
              <a:off x="2584" y="2565"/>
              <a:ext cx="225" cy="31"/>
            </a:xfrm>
            <a:custGeom>
              <a:avLst/>
              <a:gdLst>
                <a:gd name="T0" fmla="*/ 93 w 95"/>
                <a:gd name="T1" fmla="*/ 0 h 13"/>
                <a:gd name="T2" fmla="*/ 1 w 95"/>
                <a:gd name="T3" fmla="*/ 12 h 13"/>
                <a:gd name="T4" fmla="*/ 1 w 95"/>
                <a:gd name="T5" fmla="*/ 13 h 13"/>
                <a:gd name="T6" fmla="*/ 93 w 95"/>
                <a:gd name="T7" fmla="*/ 2 h 13"/>
                <a:gd name="T8" fmla="*/ 93 w 95"/>
                <a:gd name="T9" fmla="*/ 0 h 13"/>
              </a:gdLst>
              <a:ahLst/>
              <a:cxnLst>
                <a:cxn ang="0">
                  <a:pos x="T0" y="T1"/>
                </a:cxn>
                <a:cxn ang="0">
                  <a:pos x="T2" y="T3"/>
                </a:cxn>
                <a:cxn ang="0">
                  <a:pos x="T4" y="T5"/>
                </a:cxn>
                <a:cxn ang="0">
                  <a:pos x="T6" y="T7"/>
                </a:cxn>
                <a:cxn ang="0">
                  <a:pos x="T8" y="T9"/>
                </a:cxn>
              </a:cxnLst>
              <a:rect l="0" t="0" r="r" b="b"/>
              <a:pathLst>
                <a:path w="95" h="13">
                  <a:moveTo>
                    <a:pt x="93" y="0"/>
                  </a:moveTo>
                  <a:cubicBezTo>
                    <a:pt x="63" y="6"/>
                    <a:pt x="32" y="10"/>
                    <a:pt x="1" y="12"/>
                  </a:cubicBezTo>
                  <a:cubicBezTo>
                    <a:pt x="0" y="12"/>
                    <a:pt x="0" y="13"/>
                    <a:pt x="1" y="13"/>
                  </a:cubicBezTo>
                  <a:cubicBezTo>
                    <a:pt x="32" y="12"/>
                    <a:pt x="63" y="9"/>
                    <a:pt x="93" y="2"/>
                  </a:cubicBezTo>
                  <a:cubicBezTo>
                    <a:pt x="95" y="2"/>
                    <a:pt x="94" y="0"/>
                    <a:pt x="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96"/>
            <p:cNvSpPr/>
            <p:nvPr/>
          </p:nvSpPr>
          <p:spPr bwMode="auto">
            <a:xfrm>
              <a:off x="2591" y="2523"/>
              <a:ext cx="213" cy="19"/>
            </a:xfrm>
            <a:custGeom>
              <a:avLst/>
              <a:gdLst>
                <a:gd name="T0" fmla="*/ 89 w 90"/>
                <a:gd name="T1" fmla="*/ 0 h 8"/>
                <a:gd name="T2" fmla="*/ 1 w 90"/>
                <a:gd name="T3" fmla="*/ 7 h 8"/>
                <a:gd name="T4" fmla="*/ 1 w 90"/>
                <a:gd name="T5" fmla="*/ 8 h 8"/>
                <a:gd name="T6" fmla="*/ 89 w 90"/>
                <a:gd name="T7" fmla="*/ 2 h 8"/>
                <a:gd name="T8" fmla="*/ 89 w 90"/>
                <a:gd name="T9" fmla="*/ 0 h 8"/>
              </a:gdLst>
              <a:ahLst/>
              <a:cxnLst>
                <a:cxn ang="0">
                  <a:pos x="T0" y="T1"/>
                </a:cxn>
                <a:cxn ang="0">
                  <a:pos x="T2" y="T3"/>
                </a:cxn>
                <a:cxn ang="0">
                  <a:pos x="T4" y="T5"/>
                </a:cxn>
                <a:cxn ang="0">
                  <a:pos x="T6" y="T7"/>
                </a:cxn>
                <a:cxn ang="0">
                  <a:pos x="T8" y="T9"/>
                </a:cxn>
              </a:cxnLst>
              <a:rect l="0" t="0" r="r" b="b"/>
              <a:pathLst>
                <a:path w="90" h="8">
                  <a:moveTo>
                    <a:pt x="89" y="0"/>
                  </a:moveTo>
                  <a:cubicBezTo>
                    <a:pt x="60" y="2"/>
                    <a:pt x="30" y="5"/>
                    <a:pt x="1" y="7"/>
                  </a:cubicBezTo>
                  <a:cubicBezTo>
                    <a:pt x="0" y="7"/>
                    <a:pt x="0" y="8"/>
                    <a:pt x="1" y="8"/>
                  </a:cubicBezTo>
                  <a:cubicBezTo>
                    <a:pt x="30" y="7"/>
                    <a:pt x="60" y="6"/>
                    <a:pt x="89" y="2"/>
                  </a:cubicBezTo>
                  <a:cubicBezTo>
                    <a:pt x="90" y="2"/>
                    <a:pt x="90" y="0"/>
                    <a:pt x="8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97"/>
            <p:cNvSpPr/>
            <p:nvPr/>
          </p:nvSpPr>
          <p:spPr bwMode="auto">
            <a:xfrm>
              <a:off x="2589" y="2466"/>
              <a:ext cx="215" cy="19"/>
            </a:xfrm>
            <a:custGeom>
              <a:avLst/>
              <a:gdLst>
                <a:gd name="T0" fmla="*/ 90 w 91"/>
                <a:gd name="T1" fmla="*/ 0 h 8"/>
                <a:gd name="T2" fmla="*/ 1 w 91"/>
                <a:gd name="T3" fmla="*/ 6 h 8"/>
                <a:gd name="T4" fmla="*/ 1 w 91"/>
                <a:gd name="T5" fmla="*/ 8 h 8"/>
                <a:gd name="T6" fmla="*/ 90 w 91"/>
                <a:gd name="T7" fmla="*/ 2 h 8"/>
                <a:gd name="T8" fmla="*/ 90 w 91"/>
                <a:gd name="T9" fmla="*/ 0 h 8"/>
              </a:gdLst>
              <a:ahLst/>
              <a:cxnLst>
                <a:cxn ang="0">
                  <a:pos x="T0" y="T1"/>
                </a:cxn>
                <a:cxn ang="0">
                  <a:pos x="T2" y="T3"/>
                </a:cxn>
                <a:cxn ang="0">
                  <a:pos x="T4" y="T5"/>
                </a:cxn>
                <a:cxn ang="0">
                  <a:pos x="T6" y="T7"/>
                </a:cxn>
                <a:cxn ang="0">
                  <a:pos x="T8" y="T9"/>
                </a:cxn>
              </a:cxnLst>
              <a:rect l="0" t="0" r="r" b="b"/>
              <a:pathLst>
                <a:path w="91" h="8">
                  <a:moveTo>
                    <a:pt x="90" y="0"/>
                  </a:moveTo>
                  <a:cubicBezTo>
                    <a:pt x="60" y="2"/>
                    <a:pt x="31" y="5"/>
                    <a:pt x="1" y="6"/>
                  </a:cubicBezTo>
                  <a:cubicBezTo>
                    <a:pt x="0" y="6"/>
                    <a:pt x="0" y="8"/>
                    <a:pt x="1" y="8"/>
                  </a:cubicBezTo>
                  <a:cubicBezTo>
                    <a:pt x="31" y="8"/>
                    <a:pt x="61" y="6"/>
                    <a:pt x="90" y="2"/>
                  </a:cubicBezTo>
                  <a:cubicBezTo>
                    <a:pt x="91" y="2"/>
                    <a:pt x="91"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98"/>
            <p:cNvSpPr/>
            <p:nvPr/>
          </p:nvSpPr>
          <p:spPr bwMode="auto">
            <a:xfrm>
              <a:off x="2584" y="2411"/>
              <a:ext cx="208" cy="19"/>
            </a:xfrm>
            <a:custGeom>
              <a:avLst/>
              <a:gdLst>
                <a:gd name="T0" fmla="*/ 87 w 88"/>
                <a:gd name="T1" fmla="*/ 0 h 8"/>
                <a:gd name="T2" fmla="*/ 1 w 88"/>
                <a:gd name="T3" fmla="*/ 4 h 8"/>
                <a:gd name="T4" fmla="*/ 1 w 88"/>
                <a:gd name="T5" fmla="*/ 5 h 8"/>
                <a:gd name="T6" fmla="*/ 87 w 88"/>
                <a:gd name="T7" fmla="*/ 3 h 8"/>
                <a:gd name="T8" fmla="*/ 87 w 88"/>
                <a:gd name="T9" fmla="*/ 0 h 8"/>
              </a:gdLst>
              <a:ahLst/>
              <a:cxnLst>
                <a:cxn ang="0">
                  <a:pos x="T0" y="T1"/>
                </a:cxn>
                <a:cxn ang="0">
                  <a:pos x="T2" y="T3"/>
                </a:cxn>
                <a:cxn ang="0">
                  <a:pos x="T4" y="T5"/>
                </a:cxn>
                <a:cxn ang="0">
                  <a:pos x="T6" y="T7"/>
                </a:cxn>
                <a:cxn ang="0">
                  <a:pos x="T8" y="T9"/>
                </a:cxn>
              </a:cxnLst>
              <a:rect l="0" t="0" r="r" b="b"/>
              <a:pathLst>
                <a:path w="88" h="8">
                  <a:moveTo>
                    <a:pt x="87" y="0"/>
                  </a:moveTo>
                  <a:cubicBezTo>
                    <a:pt x="58" y="4"/>
                    <a:pt x="30" y="6"/>
                    <a:pt x="1" y="4"/>
                  </a:cubicBezTo>
                  <a:cubicBezTo>
                    <a:pt x="0" y="4"/>
                    <a:pt x="0" y="5"/>
                    <a:pt x="1" y="5"/>
                  </a:cubicBezTo>
                  <a:cubicBezTo>
                    <a:pt x="30" y="8"/>
                    <a:pt x="59" y="7"/>
                    <a:pt x="87" y="3"/>
                  </a:cubicBezTo>
                  <a:cubicBezTo>
                    <a:pt x="88" y="2"/>
                    <a:pt x="88"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99"/>
            <p:cNvSpPr/>
            <p:nvPr/>
          </p:nvSpPr>
          <p:spPr bwMode="auto">
            <a:xfrm>
              <a:off x="2580" y="2340"/>
              <a:ext cx="201" cy="16"/>
            </a:xfrm>
            <a:custGeom>
              <a:avLst/>
              <a:gdLst>
                <a:gd name="T0" fmla="*/ 83 w 85"/>
                <a:gd name="T1" fmla="*/ 0 h 7"/>
                <a:gd name="T2" fmla="*/ 1 w 85"/>
                <a:gd name="T3" fmla="*/ 6 h 7"/>
                <a:gd name="T4" fmla="*/ 1 w 85"/>
                <a:gd name="T5" fmla="*/ 7 h 7"/>
                <a:gd name="T6" fmla="*/ 83 w 85"/>
                <a:gd name="T7" fmla="*/ 2 h 7"/>
                <a:gd name="T8" fmla="*/ 83 w 85"/>
                <a:gd name="T9" fmla="*/ 0 h 7"/>
              </a:gdLst>
              <a:ahLst/>
              <a:cxnLst>
                <a:cxn ang="0">
                  <a:pos x="T0" y="T1"/>
                </a:cxn>
                <a:cxn ang="0">
                  <a:pos x="T2" y="T3"/>
                </a:cxn>
                <a:cxn ang="0">
                  <a:pos x="T4" y="T5"/>
                </a:cxn>
                <a:cxn ang="0">
                  <a:pos x="T6" y="T7"/>
                </a:cxn>
                <a:cxn ang="0">
                  <a:pos x="T8" y="T9"/>
                </a:cxn>
              </a:cxnLst>
              <a:rect l="0" t="0" r="r" b="b"/>
              <a:pathLst>
                <a:path w="85" h="7">
                  <a:moveTo>
                    <a:pt x="83" y="0"/>
                  </a:moveTo>
                  <a:cubicBezTo>
                    <a:pt x="56" y="1"/>
                    <a:pt x="28" y="3"/>
                    <a:pt x="1" y="6"/>
                  </a:cubicBezTo>
                  <a:cubicBezTo>
                    <a:pt x="0" y="6"/>
                    <a:pt x="0" y="7"/>
                    <a:pt x="1" y="7"/>
                  </a:cubicBezTo>
                  <a:cubicBezTo>
                    <a:pt x="28" y="6"/>
                    <a:pt x="56" y="4"/>
                    <a:pt x="83" y="2"/>
                  </a:cubicBezTo>
                  <a:cubicBezTo>
                    <a:pt x="85" y="2"/>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00"/>
            <p:cNvSpPr/>
            <p:nvPr/>
          </p:nvSpPr>
          <p:spPr bwMode="auto">
            <a:xfrm>
              <a:off x="2575" y="2283"/>
              <a:ext cx="201" cy="14"/>
            </a:xfrm>
            <a:custGeom>
              <a:avLst/>
              <a:gdLst>
                <a:gd name="T0" fmla="*/ 84 w 85"/>
                <a:gd name="T1" fmla="*/ 0 h 6"/>
                <a:gd name="T2" fmla="*/ 1 w 85"/>
                <a:gd name="T3" fmla="*/ 3 h 6"/>
                <a:gd name="T4" fmla="*/ 1 w 85"/>
                <a:gd name="T5" fmla="*/ 5 h 6"/>
                <a:gd name="T6" fmla="*/ 84 w 85"/>
                <a:gd name="T7" fmla="*/ 2 h 6"/>
                <a:gd name="T8" fmla="*/ 84 w 85"/>
                <a:gd name="T9" fmla="*/ 0 h 6"/>
              </a:gdLst>
              <a:ahLst/>
              <a:cxnLst>
                <a:cxn ang="0">
                  <a:pos x="T0" y="T1"/>
                </a:cxn>
                <a:cxn ang="0">
                  <a:pos x="T2" y="T3"/>
                </a:cxn>
                <a:cxn ang="0">
                  <a:pos x="T4" y="T5"/>
                </a:cxn>
                <a:cxn ang="0">
                  <a:pos x="T6" y="T7"/>
                </a:cxn>
                <a:cxn ang="0">
                  <a:pos x="T8" y="T9"/>
                </a:cxn>
              </a:cxnLst>
              <a:rect l="0" t="0" r="r" b="b"/>
              <a:pathLst>
                <a:path w="85" h="6">
                  <a:moveTo>
                    <a:pt x="84" y="0"/>
                  </a:moveTo>
                  <a:cubicBezTo>
                    <a:pt x="56" y="2"/>
                    <a:pt x="29" y="4"/>
                    <a:pt x="1" y="3"/>
                  </a:cubicBezTo>
                  <a:cubicBezTo>
                    <a:pt x="0" y="3"/>
                    <a:pt x="0" y="5"/>
                    <a:pt x="1" y="5"/>
                  </a:cubicBezTo>
                  <a:cubicBezTo>
                    <a:pt x="29" y="6"/>
                    <a:pt x="57" y="5"/>
                    <a:pt x="84" y="2"/>
                  </a:cubicBezTo>
                  <a:cubicBezTo>
                    <a:pt x="85" y="2"/>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01"/>
            <p:cNvSpPr/>
            <p:nvPr/>
          </p:nvSpPr>
          <p:spPr bwMode="auto">
            <a:xfrm>
              <a:off x="2565" y="2230"/>
              <a:ext cx="201" cy="12"/>
            </a:xfrm>
            <a:custGeom>
              <a:avLst/>
              <a:gdLst>
                <a:gd name="T0" fmla="*/ 84 w 85"/>
                <a:gd name="T1" fmla="*/ 0 h 5"/>
                <a:gd name="T2" fmla="*/ 1 w 85"/>
                <a:gd name="T3" fmla="*/ 2 h 5"/>
                <a:gd name="T4" fmla="*/ 1 w 85"/>
                <a:gd name="T5" fmla="*/ 4 h 5"/>
                <a:gd name="T6" fmla="*/ 84 w 85"/>
                <a:gd name="T7" fmla="*/ 3 h 5"/>
                <a:gd name="T8" fmla="*/ 84 w 85"/>
                <a:gd name="T9" fmla="*/ 0 h 5"/>
              </a:gdLst>
              <a:ahLst/>
              <a:cxnLst>
                <a:cxn ang="0">
                  <a:pos x="T0" y="T1"/>
                </a:cxn>
                <a:cxn ang="0">
                  <a:pos x="T2" y="T3"/>
                </a:cxn>
                <a:cxn ang="0">
                  <a:pos x="T4" y="T5"/>
                </a:cxn>
                <a:cxn ang="0">
                  <a:pos x="T6" y="T7"/>
                </a:cxn>
                <a:cxn ang="0">
                  <a:pos x="T8" y="T9"/>
                </a:cxn>
              </a:cxnLst>
              <a:rect l="0" t="0" r="r" b="b"/>
              <a:pathLst>
                <a:path w="85" h="5">
                  <a:moveTo>
                    <a:pt x="84" y="0"/>
                  </a:moveTo>
                  <a:cubicBezTo>
                    <a:pt x="56" y="2"/>
                    <a:pt x="29" y="3"/>
                    <a:pt x="1" y="2"/>
                  </a:cubicBezTo>
                  <a:cubicBezTo>
                    <a:pt x="0" y="2"/>
                    <a:pt x="0" y="4"/>
                    <a:pt x="1" y="4"/>
                  </a:cubicBezTo>
                  <a:cubicBezTo>
                    <a:pt x="29" y="5"/>
                    <a:pt x="57" y="5"/>
                    <a:pt x="84" y="3"/>
                  </a:cubicBezTo>
                  <a:cubicBezTo>
                    <a:pt x="85" y="2"/>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02"/>
            <p:cNvSpPr/>
            <p:nvPr/>
          </p:nvSpPr>
          <p:spPr bwMode="auto">
            <a:xfrm>
              <a:off x="2565" y="2176"/>
              <a:ext cx="192" cy="7"/>
            </a:xfrm>
            <a:custGeom>
              <a:avLst/>
              <a:gdLst>
                <a:gd name="T0" fmla="*/ 80 w 81"/>
                <a:gd name="T1" fmla="*/ 0 h 3"/>
                <a:gd name="T2" fmla="*/ 1 w 81"/>
                <a:gd name="T3" fmla="*/ 2 h 3"/>
                <a:gd name="T4" fmla="*/ 1 w 81"/>
                <a:gd name="T5" fmla="*/ 3 h 3"/>
                <a:gd name="T6" fmla="*/ 80 w 81"/>
                <a:gd name="T7" fmla="*/ 1 h 3"/>
                <a:gd name="T8" fmla="*/ 80 w 81"/>
                <a:gd name="T9" fmla="*/ 0 h 3"/>
              </a:gdLst>
              <a:ahLst/>
              <a:cxnLst>
                <a:cxn ang="0">
                  <a:pos x="T0" y="T1"/>
                </a:cxn>
                <a:cxn ang="0">
                  <a:pos x="T2" y="T3"/>
                </a:cxn>
                <a:cxn ang="0">
                  <a:pos x="T4" y="T5"/>
                </a:cxn>
                <a:cxn ang="0">
                  <a:pos x="T6" y="T7"/>
                </a:cxn>
                <a:cxn ang="0">
                  <a:pos x="T8" y="T9"/>
                </a:cxn>
              </a:cxnLst>
              <a:rect l="0" t="0" r="r" b="b"/>
              <a:pathLst>
                <a:path w="81" h="3">
                  <a:moveTo>
                    <a:pt x="80" y="0"/>
                  </a:moveTo>
                  <a:cubicBezTo>
                    <a:pt x="54" y="0"/>
                    <a:pt x="28" y="1"/>
                    <a:pt x="1" y="2"/>
                  </a:cubicBezTo>
                  <a:cubicBezTo>
                    <a:pt x="0" y="2"/>
                    <a:pt x="0" y="3"/>
                    <a:pt x="1" y="3"/>
                  </a:cubicBezTo>
                  <a:cubicBezTo>
                    <a:pt x="28" y="3"/>
                    <a:pt x="54" y="3"/>
                    <a:pt x="80" y="1"/>
                  </a:cubicBezTo>
                  <a:cubicBezTo>
                    <a:pt x="81" y="1"/>
                    <a:pt x="81" y="0"/>
                    <a:pt x="8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03"/>
            <p:cNvSpPr/>
            <p:nvPr/>
          </p:nvSpPr>
          <p:spPr bwMode="auto">
            <a:xfrm>
              <a:off x="2584" y="2128"/>
              <a:ext cx="213" cy="9"/>
            </a:xfrm>
            <a:custGeom>
              <a:avLst/>
              <a:gdLst>
                <a:gd name="T0" fmla="*/ 88 w 90"/>
                <a:gd name="T1" fmla="*/ 1 h 4"/>
                <a:gd name="T2" fmla="*/ 1 w 90"/>
                <a:gd name="T3" fmla="*/ 0 h 4"/>
                <a:gd name="T4" fmla="*/ 1 w 90"/>
                <a:gd name="T5" fmla="*/ 2 h 4"/>
                <a:gd name="T6" fmla="*/ 88 w 90"/>
                <a:gd name="T7" fmla="*/ 3 h 4"/>
                <a:gd name="T8" fmla="*/ 88 w 90"/>
                <a:gd name="T9" fmla="*/ 1 h 4"/>
              </a:gdLst>
              <a:ahLst/>
              <a:cxnLst>
                <a:cxn ang="0">
                  <a:pos x="T0" y="T1"/>
                </a:cxn>
                <a:cxn ang="0">
                  <a:pos x="T2" y="T3"/>
                </a:cxn>
                <a:cxn ang="0">
                  <a:pos x="T4" y="T5"/>
                </a:cxn>
                <a:cxn ang="0">
                  <a:pos x="T6" y="T7"/>
                </a:cxn>
                <a:cxn ang="0">
                  <a:pos x="T8" y="T9"/>
                </a:cxn>
              </a:cxnLst>
              <a:rect l="0" t="0" r="r" b="b"/>
              <a:pathLst>
                <a:path w="90" h="4">
                  <a:moveTo>
                    <a:pt x="88" y="1"/>
                  </a:moveTo>
                  <a:cubicBezTo>
                    <a:pt x="59" y="1"/>
                    <a:pt x="30" y="1"/>
                    <a:pt x="1" y="0"/>
                  </a:cubicBezTo>
                  <a:cubicBezTo>
                    <a:pt x="0" y="0"/>
                    <a:pt x="0" y="2"/>
                    <a:pt x="1" y="2"/>
                  </a:cubicBezTo>
                  <a:cubicBezTo>
                    <a:pt x="30" y="3"/>
                    <a:pt x="59" y="4"/>
                    <a:pt x="88" y="3"/>
                  </a:cubicBezTo>
                  <a:cubicBezTo>
                    <a:pt x="90" y="3"/>
                    <a:pt x="90" y="1"/>
                    <a:pt x="8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04"/>
            <p:cNvSpPr/>
            <p:nvPr/>
          </p:nvSpPr>
          <p:spPr bwMode="auto">
            <a:xfrm>
              <a:off x="2573" y="2088"/>
              <a:ext cx="196" cy="11"/>
            </a:xfrm>
            <a:custGeom>
              <a:avLst/>
              <a:gdLst>
                <a:gd name="T0" fmla="*/ 81 w 83"/>
                <a:gd name="T1" fmla="*/ 0 h 5"/>
                <a:gd name="T2" fmla="*/ 1 w 83"/>
                <a:gd name="T3" fmla="*/ 3 h 5"/>
                <a:gd name="T4" fmla="*/ 1 w 83"/>
                <a:gd name="T5" fmla="*/ 4 h 5"/>
                <a:gd name="T6" fmla="*/ 81 w 83"/>
                <a:gd name="T7" fmla="*/ 3 h 5"/>
                <a:gd name="T8" fmla="*/ 81 w 83"/>
                <a:gd name="T9" fmla="*/ 0 h 5"/>
              </a:gdLst>
              <a:ahLst/>
              <a:cxnLst>
                <a:cxn ang="0">
                  <a:pos x="T0" y="T1"/>
                </a:cxn>
                <a:cxn ang="0">
                  <a:pos x="T2" y="T3"/>
                </a:cxn>
                <a:cxn ang="0">
                  <a:pos x="T4" y="T5"/>
                </a:cxn>
                <a:cxn ang="0">
                  <a:pos x="T6" y="T7"/>
                </a:cxn>
                <a:cxn ang="0">
                  <a:pos x="T8" y="T9"/>
                </a:cxn>
              </a:cxnLst>
              <a:rect l="0" t="0" r="r" b="b"/>
              <a:pathLst>
                <a:path w="83" h="5">
                  <a:moveTo>
                    <a:pt x="81" y="0"/>
                  </a:moveTo>
                  <a:cubicBezTo>
                    <a:pt x="54" y="0"/>
                    <a:pt x="28" y="1"/>
                    <a:pt x="1" y="3"/>
                  </a:cubicBezTo>
                  <a:cubicBezTo>
                    <a:pt x="0" y="3"/>
                    <a:pt x="0" y="4"/>
                    <a:pt x="1" y="4"/>
                  </a:cubicBezTo>
                  <a:cubicBezTo>
                    <a:pt x="28" y="5"/>
                    <a:pt x="54" y="4"/>
                    <a:pt x="81" y="3"/>
                  </a:cubicBezTo>
                  <a:cubicBezTo>
                    <a:pt x="82" y="3"/>
                    <a:pt x="83" y="0"/>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05"/>
            <p:cNvSpPr/>
            <p:nvPr/>
          </p:nvSpPr>
          <p:spPr bwMode="auto">
            <a:xfrm>
              <a:off x="2573" y="2028"/>
              <a:ext cx="198" cy="12"/>
            </a:xfrm>
            <a:custGeom>
              <a:avLst/>
              <a:gdLst>
                <a:gd name="T0" fmla="*/ 82 w 84"/>
                <a:gd name="T1" fmla="*/ 2 h 5"/>
                <a:gd name="T2" fmla="*/ 1 w 84"/>
                <a:gd name="T3" fmla="*/ 3 h 5"/>
                <a:gd name="T4" fmla="*/ 1 w 84"/>
                <a:gd name="T5" fmla="*/ 5 h 5"/>
                <a:gd name="T6" fmla="*/ 82 w 84"/>
                <a:gd name="T7" fmla="*/ 3 h 5"/>
                <a:gd name="T8" fmla="*/ 82 w 84"/>
                <a:gd name="T9" fmla="*/ 2 h 5"/>
              </a:gdLst>
              <a:ahLst/>
              <a:cxnLst>
                <a:cxn ang="0">
                  <a:pos x="T0" y="T1"/>
                </a:cxn>
                <a:cxn ang="0">
                  <a:pos x="T2" y="T3"/>
                </a:cxn>
                <a:cxn ang="0">
                  <a:pos x="T4" y="T5"/>
                </a:cxn>
                <a:cxn ang="0">
                  <a:pos x="T6" y="T7"/>
                </a:cxn>
                <a:cxn ang="0">
                  <a:pos x="T8" y="T9"/>
                </a:cxn>
              </a:cxnLst>
              <a:rect l="0" t="0" r="r" b="b"/>
              <a:pathLst>
                <a:path w="84" h="5">
                  <a:moveTo>
                    <a:pt x="82" y="2"/>
                  </a:moveTo>
                  <a:cubicBezTo>
                    <a:pt x="55" y="0"/>
                    <a:pt x="28" y="2"/>
                    <a:pt x="1" y="3"/>
                  </a:cubicBezTo>
                  <a:cubicBezTo>
                    <a:pt x="0" y="3"/>
                    <a:pt x="0" y="5"/>
                    <a:pt x="1" y="5"/>
                  </a:cubicBezTo>
                  <a:cubicBezTo>
                    <a:pt x="28" y="5"/>
                    <a:pt x="55" y="5"/>
                    <a:pt x="82" y="3"/>
                  </a:cubicBezTo>
                  <a:cubicBezTo>
                    <a:pt x="84" y="3"/>
                    <a:pt x="84" y="2"/>
                    <a:pt x="8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06"/>
            <p:cNvSpPr/>
            <p:nvPr/>
          </p:nvSpPr>
          <p:spPr bwMode="auto">
            <a:xfrm>
              <a:off x="2577" y="1983"/>
              <a:ext cx="168" cy="21"/>
            </a:xfrm>
            <a:custGeom>
              <a:avLst/>
              <a:gdLst>
                <a:gd name="T0" fmla="*/ 70 w 71"/>
                <a:gd name="T1" fmla="*/ 6 h 9"/>
                <a:gd name="T2" fmla="*/ 34 w 71"/>
                <a:gd name="T3" fmla="*/ 3 h 9"/>
                <a:gd name="T4" fmla="*/ 1 w 71"/>
                <a:gd name="T5" fmla="*/ 3 h 9"/>
                <a:gd name="T6" fmla="*/ 0 w 71"/>
                <a:gd name="T7" fmla="*/ 4 h 9"/>
                <a:gd name="T8" fmla="*/ 0 w 71"/>
                <a:gd name="T9" fmla="*/ 5 h 9"/>
                <a:gd name="T10" fmla="*/ 1 w 71"/>
                <a:gd name="T11" fmla="*/ 6 h 9"/>
                <a:gd name="T12" fmla="*/ 1 w 71"/>
                <a:gd name="T13" fmla="*/ 6 h 9"/>
                <a:gd name="T14" fmla="*/ 2 w 71"/>
                <a:gd name="T15" fmla="*/ 5 h 9"/>
                <a:gd name="T16" fmla="*/ 19 w 71"/>
                <a:gd name="T17" fmla="*/ 4 h 9"/>
                <a:gd name="T18" fmla="*/ 37 w 71"/>
                <a:gd name="T19" fmla="*/ 5 h 9"/>
                <a:gd name="T20" fmla="*/ 70 w 71"/>
                <a:gd name="T21" fmla="*/ 9 h 9"/>
                <a:gd name="T22" fmla="*/ 70 w 71"/>
                <a:gd name="T2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9">
                  <a:moveTo>
                    <a:pt x="70" y="6"/>
                  </a:moveTo>
                  <a:cubicBezTo>
                    <a:pt x="58" y="4"/>
                    <a:pt x="46" y="3"/>
                    <a:pt x="34" y="3"/>
                  </a:cubicBezTo>
                  <a:cubicBezTo>
                    <a:pt x="24" y="2"/>
                    <a:pt x="11" y="0"/>
                    <a:pt x="1" y="3"/>
                  </a:cubicBezTo>
                  <a:cubicBezTo>
                    <a:pt x="0" y="3"/>
                    <a:pt x="0" y="3"/>
                    <a:pt x="0" y="4"/>
                  </a:cubicBezTo>
                  <a:cubicBezTo>
                    <a:pt x="0" y="4"/>
                    <a:pt x="0" y="5"/>
                    <a:pt x="0" y="5"/>
                  </a:cubicBezTo>
                  <a:cubicBezTo>
                    <a:pt x="0" y="5"/>
                    <a:pt x="0" y="5"/>
                    <a:pt x="1" y="6"/>
                  </a:cubicBezTo>
                  <a:cubicBezTo>
                    <a:pt x="1" y="6"/>
                    <a:pt x="1" y="6"/>
                    <a:pt x="1" y="6"/>
                  </a:cubicBezTo>
                  <a:cubicBezTo>
                    <a:pt x="2" y="6"/>
                    <a:pt x="3" y="5"/>
                    <a:pt x="2" y="5"/>
                  </a:cubicBezTo>
                  <a:cubicBezTo>
                    <a:pt x="3" y="6"/>
                    <a:pt x="16" y="4"/>
                    <a:pt x="19" y="4"/>
                  </a:cubicBezTo>
                  <a:cubicBezTo>
                    <a:pt x="25" y="5"/>
                    <a:pt x="31" y="5"/>
                    <a:pt x="37" y="5"/>
                  </a:cubicBezTo>
                  <a:cubicBezTo>
                    <a:pt x="48" y="6"/>
                    <a:pt x="59" y="8"/>
                    <a:pt x="70" y="9"/>
                  </a:cubicBezTo>
                  <a:cubicBezTo>
                    <a:pt x="71" y="9"/>
                    <a:pt x="71" y="7"/>
                    <a:pt x="7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07"/>
            <p:cNvSpPr/>
            <p:nvPr/>
          </p:nvSpPr>
          <p:spPr bwMode="auto">
            <a:xfrm>
              <a:off x="2580" y="1947"/>
              <a:ext cx="186" cy="12"/>
            </a:xfrm>
            <a:custGeom>
              <a:avLst/>
              <a:gdLst>
                <a:gd name="T0" fmla="*/ 78 w 79"/>
                <a:gd name="T1" fmla="*/ 2 h 5"/>
                <a:gd name="T2" fmla="*/ 1 w 79"/>
                <a:gd name="T3" fmla="*/ 3 h 5"/>
                <a:gd name="T4" fmla="*/ 1 w 79"/>
                <a:gd name="T5" fmla="*/ 4 h 5"/>
                <a:gd name="T6" fmla="*/ 78 w 79"/>
                <a:gd name="T7" fmla="*/ 5 h 5"/>
                <a:gd name="T8" fmla="*/ 78 w 79"/>
                <a:gd name="T9" fmla="*/ 2 h 5"/>
              </a:gdLst>
              <a:ahLst/>
              <a:cxnLst>
                <a:cxn ang="0">
                  <a:pos x="T0" y="T1"/>
                </a:cxn>
                <a:cxn ang="0">
                  <a:pos x="T2" y="T3"/>
                </a:cxn>
                <a:cxn ang="0">
                  <a:pos x="T4" y="T5"/>
                </a:cxn>
                <a:cxn ang="0">
                  <a:pos x="T6" y="T7"/>
                </a:cxn>
                <a:cxn ang="0">
                  <a:pos x="T8" y="T9"/>
                </a:cxn>
              </a:cxnLst>
              <a:rect l="0" t="0" r="r" b="b"/>
              <a:pathLst>
                <a:path w="79" h="5">
                  <a:moveTo>
                    <a:pt x="78" y="2"/>
                  </a:moveTo>
                  <a:cubicBezTo>
                    <a:pt x="52" y="0"/>
                    <a:pt x="26" y="1"/>
                    <a:pt x="1" y="3"/>
                  </a:cubicBezTo>
                  <a:cubicBezTo>
                    <a:pt x="0" y="3"/>
                    <a:pt x="0" y="4"/>
                    <a:pt x="1" y="4"/>
                  </a:cubicBezTo>
                  <a:cubicBezTo>
                    <a:pt x="26" y="4"/>
                    <a:pt x="52" y="5"/>
                    <a:pt x="78" y="5"/>
                  </a:cubicBezTo>
                  <a:cubicBezTo>
                    <a:pt x="79" y="5"/>
                    <a:pt x="79" y="2"/>
                    <a:pt x="7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08"/>
            <p:cNvSpPr/>
            <p:nvPr/>
          </p:nvSpPr>
          <p:spPr bwMode="auto">
            <a:xfrm>
              <a:off x="2599" y="1897"/>
              <a:ext cx="175" cy="10"/>
            </a:xfrm>
            <a:custGeom>
              <a:avLst/>
              <a:gdLst>
                <a:gd name="T0" fmla="*/ 73 w 74"/>
                <a:gd name="T1" fmla="*/ 1 h 4"/>
                <a:gd name="T2" fmla="*/ 1 w 74"/>
                <a:gd name="T3" fmla="*/ 2 h 4"/>
                <a:gd name="T4" fmla="*/ 1 w 74"/>
                <a:gd name="T5" fmla="*/ 4 h 4"/>
                <a:gd name="T6" fmla="*/ 73 w 74"/>
                <a:gd name="T7" fmla="*/ 3 h 4"/>
                <a:gd name="T8" fmla="*/ 73 w 74"/>
                <a:gd name="T9" fmla="*/ 1 h 4"/>
              </a:gdLst>
              <a:ahLst/>
              <a:cxnLst>
                <a:cxn ang="0">
                  <a:pos x="T0" y="T1"/>
                </a:cxn>
                <a:cxn ang="0">
                  <a:pos x="T2" y="T3"/>
                </a:cxn>
                <a:cxn ang="0">
                  <a:pos x="T4" y="T5"/>
                </a:cxn>
                <a:cxn ang="0">
                  <a:pos x="T6" y="T7"/>
                </a:cxn>
                <a:cxn ang="0">
                  <a:pos x="T8" y="T9"/>
                </a:cxn>
              </a:cxnLst>
              <a:rect l="0" t="0" r="r" b="b"/>
              <a:pathLst>
                <a:path w="74" h="4">
                  <a:moveTo>
                    <a:pt x="73" y="1"/>
                  </a:moveTo>
                  <a:cubicBezTo>
                    <a:pt x="49" y="0"/>
                    <a:pt x="25" y="1"/>
                    <a:pt x="1" y="2"/>
                  </a:cubicBezTo>
                  <a:cubicBezTo>
                    <a:pt x="0" y="2"/>
                    <a:pt x="0" y="4"/>
                    <a:pt x="1" y="4"/>
                  </a:cubicBezTo>
                  <a:cubicBezTo>
                    <a:pt x="25" y="4"/>
                    <a:pt x="49" y="4"/>
                    <a:pt x="73" y="3"/>
                  </a:cubicBezTo>
                  <a:cubicBezTo>
                    <a:pt x="74" y="3"/>
                    <a:pt x="74" y="1"/>
                    <a:pt x="7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09"/>
            <p:cNvSpPr/>
            <p:nvPr/>
          </p:nvSpPr>
          <p:spPr bwMode="auto">
            <a:xfrm>
              <a:off x="2596" y="1845"/>
              <a:ext cx="180" cy="14"/>
            </a:xfrm>
            <a:custGeom>
              <a:avLst/>
              <a:gdLst>
                <a:gd name="T0" fmla="*/ 75 w 76"/>
                <a:gd name="T1" fmla="*/ 1 h 6"/>
                <a:gd name="T2" fmla="*/ 2 w 76"/>
                <a:gd name="T3" fmla="*/ 4 h 6"/>
                <a:gd name="T4" fmla="*/ 2 w 76"/>
                <a:gd name="T5" fmla="*/ 6 h 6"/>
                <a:gd name="T6" fmla="*/ 75 w 76"/>
                <a:gd name="T7" fmla="*/ 3 h 6"/>
                <a:gd name="T8" fmla="*/ 75 w 76"/>
                <a:gd name="T9" fmla="*/ 1 h 6"/>
              </a:gdLst>
              <a:ahLst/>
              <a:cxnLst>
                <a:cxn ang="0">
                  <a:pos x="T0" y="T1"/>
                </a:cxn>
                <a:cxn ang="0">
                  <a:pos x="T2" y="T3"/>
                </a:cxn>
                <a:cxn ang="0">
                  <a:pos x="T4" y="T5"/>
                </a:cxn>
                <a:cxn ang="0">
                  <a:pos x="T6" y="T7"/>
                </a:cxn>
                <a:cxn ang="0">
                  <a:pos x="T8" y="T9"/>
                </a:cxn>
              </a:cxnLst>
              <a:rect l="0" t="0" r="r" b="b"/>
              <a:pathLst>
                <a:path w="76" h="6">
                  <a:moveTo>
                    <a:pt x="75" y="1"/>
                  </a:moveTo>
                  <a:cubicBezTo>
                    <a:pt x="51" y="0"/>
                    <a:pt x="26" y="2"/>
                    <a:pt x="2" y="4"/>
                  </a:cubicBezTo>
                  <a:cubicBezTo>
                    <a:pt x="1" y="4"/>
                    <a:pt x="0" y="6"/>
                    <a:pt x="2" y="6"/>
                  </a:cubicBezTo>
                  <a:cubicBezTo>
                    <a:pt x="26" y="4"/>
                    <a:pt x="51" y="4"/>
                    <a:pt x="75" y="3"/>
                  </a:cubicBezTo>
                  <a:cubicBezTo>
                    <a:pt x="76" y="3"/>
                    <a:pt x="76" y="1"/>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10"/>
            <p:cNvSpPr/>
            <p:nvPr/>
          </p:nvSpPr>
          <p:spPr bwMode="auto">
            <a:xfrm>
              <a:off x="2575" y="1802"/>
              <a:ext cx="196" cy="12"/>
            </a:xfrm>
            <a:custGeom>
              <a:avLst/>
              <a:gdLst>
                <a:gd name="T0" fmla="*/ 81 w 83"/>
                <a:gd name="T1" fmla="*/ 3 h 5"/>
                <a:gd name="T2" fmla="*/ 1 w 83"/>
                <a:gd name="T3" fmla="*/ 1 h 5"/>
                <a:gd name="T4" fmla="*/ 1 w 83"/>
                <a:gd name="T5" fmla="*/ 3 h 5"/>
                <a:gd name="T6" fmla="*/ 81 w 83"/>
                <a:gd name="T7" fmla="*/ 5 h 5"/>
                <a:gd name="T8" fmla="*/ 81 w 83"/>
                <a:gd name="T9" fmla="*/ 3 h 5"/>
              </a:gdLst>
              <a:ahLst/>
              <a:cxnLst>
                <a:cxn ang="0">
                  <a:pos x="T0" y="T1"/>
                </a:cxn>
                <a:cxn ang="0">
                  <a:pos x="T2" y="T3"/>
                </a:cxn>
                <a:cxn ang="0">
                  <a:pos x="T4" y="T5"/>
                </a:cxn>
                <a:cxn ang="0">
                  <a:pos x="T6" y="T7"/>
                </a:cxn>
                <a:cxn ang="0">
                  <a:pos x="T8" y="T9"/>
                </a:cxn>
              </a:cxnLst>
              <a:rect l="0" t="0" r="r" b="b"/>
              <a:pathLst>
                <a:path w="83" h="5">
                  <a:moveTo>
                    <a:pt x="81" y="3"/>
                  </a:moveTo>
                  <a:cubicBezTo>
                    <a:pt x="55" y="0"/>
                    <a:pt x="28" y="0"/>
                    <a:pt x="1" y="1"/>
                  </a:cubicBezTo>
                  <a:cubicBezTo>
                    <a:pt x="0" y="1"/>
                    <a:pt x="0" y="3"/>
                    <a:pt x="1" y="3"/>
                  </a:cubicBezTo>
                  <a:cubicBezTo>
                    <a:pt x="28" y="2"/>
                    <a:pt x="55" y="3"/>
                    <a:pt x="81" y="5"/>
                  </a:cubicBezTo>
                  <a:cubicBezTo>
                    <a:pt x="83" y="5"/>
                    <a:pt x="83" y="3"/>
                    <a:pt x="8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11"/>
            <p:cNvSpPr/>
            <p:nvPr/>
          </p:nvSpPr>
          <p:spPr bwMode="auto">
            <a:xfrm>
              <a:off x="2587" y="1755"/>
              <a:ext cx="165" cy="12"/>
            </a:xfrm>
            <a:custGeom>
              <a:avLst/>
              <a:gdLst>
                <a:gd name="T0" fmla="*/ 68 w 70"/>
                <a:gd name="T1" fmla="*/ 3 h 5"/>
                <a:gd name="T2" fmla="*/ 0 w 70"/>
                <a:gd name="T3" fmla="*/ 0 h 5"/>
                <a:gd name="T4" fmla="*/ 0 w 70"/>
                <a:gd name="T5" fmla="*/ 1 h 5"/>
                <a:gd name="T6" fmla="*/ 68 w 70"/>
                <a:gd name="T7" fmla="*/ 5 h 5"/>
                <a:gd name="T8" fmla="*/ 68 w 70"/>
                <a:gd name="T9" fmla="*/ 3 h 5"/>
              </a:gdLst>
              <a:ahLst/>
              <a:cxnLst>
                <a:cxn ang="0">
                  <a:pos x="T0" y="T1"/>
                </a:cxn>
                <a:cxn ang="0">
                  <a:pos x="T2" y="T3"/>
                </a:cxn>
                <a:cxn ang="0">
                  <a:pos x="T4" y="T5"/>
                </a:cxn>
                <a:cxn ang="0">
                  <a:pos x="T6" y="T7"/>
                </a:cxn>
                <a:cxn ang="0">
                  <a:pos x="T8" y="T9"/>
                </a:cxn>
              </a:cxnLst>
              <a:rect l="0" t="0" r="r" b="b"/>
              <a:pathLst>
                <a:path w="70" h="5">
                  <a:moveTo>
                    <a:pt x="68" y="3"/>
                  </a:moveTo>
                  <a:cubicBezTo>
                    <a:pt x="46" y="1"/>
                    <a:pt x="23" y="0"/>
                    <a:pt x="0" y="0"/>
                  </a:cubicBezTo>
                  <a:cubicBezTo>
                    <a:pt x="0" y="0"/>
                    <a:pt x="0" y="1"/>
                    <a:pt x="0" y="1"/>
                  </a:cubicBezTo>
                  <a:cubicBezTo>
                    <a:pt x="23" y="2"/>
                    <a:pt x="46" y="4"/>
                    <a:pt x="68" y="5"/>
                  </a:cubicBezTo>
                  <a:cubicBezTo>
                    <a:pt x="70" y="5"/>
                    <a:pt x="70" y="3"/>
                    <a:pt x="6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12"/>
            <p:cNvSpPr/>
            <p:nvPr/>
          </p:nvSpPr>
          <p:spPr bwMode="auto">
            <a:xfrm>
              <a:off x="2563" y="1705"/>
              <a:ext cx="199" cy="21"/>
            </a:xfrm>
            <a:custGeom>
              <a:avLst/>
              <a:gdLst>
                <a:gd name="T0" fmla="*/ 83 w 84"/>
                <a:gd name="T1" fmla="*/ 6 h 9"/>
                <a:gd name="T2" fmla="*/ 36 w 84"/>
                <a:gd name="T3" fmla="*/ 2 h 9"/>
                <a:gd name="T4" fmla="*/ 0 w 84"/>
                <a:gd name="T5" fmla="*/ 5 h 9"/>
                <a:gd name="T6" fmla="*/ 0 w 84"/>
                <a:gd name="T7" fmla="*/ 6 h 9"/>
                <a:gd name="T8" fmla="*/ 0 w 84"/>
                <a:gd name="T9" fmla="*/ 8 h 9"/>
                <a:gd name="T10" fmla="*/ 2 w 84"/>
                <a:gd name="T11" fmla="*/ 8 h 9"/>
                <a:gd name="T12" fmla="*/ 82 w 84"/>
                <a:gd name="T13" fmla="*/ 9 h 9"/>
                <a:gd name="T14" fmla="*/ 83 w 84"/>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9">
                  <a:moveTo>
                    <a:pt x="83" y="6"/>
                  </a:moveTo>
                  <a:cubicBezTo>
                    <a:pt x="67" y="3"/>
                    <a:pt x="52" y="2"/>
                    <a:pt x="36" y="2"/>
                  </a:cubicBezTo>
                  <a:cubicBezTo>
                    <a:pt x="26" y="2"/>
                    <a:pt x="9" y="0"/>
                    <a:pt x="0" y="5"/>
                  </a:cubicBezTo>
                  <a:cubicBezTo>
                    <a:pt x="0" y="6"/>
                    <a:pt x="0" y="6"/>
                    <a:pt x="0" y="6"/>
                  </a:cubicBezTo>
                  <a:cubicBezTo>
                    <a:pt x="0" y="7"/>
                    <a:pt x="0" y="7"/>
                    <a:pt x="0" y="8"/>
                  </a:cubicBezTo>
                  <a:cubicBezTo>
                    <a:pt x="0" y="9"/>
                    <a:pt x="2" y="9"/>
                    <a:pt x="2" y="8"/>
                  </a:cubicBezTo>
                  <a:cubicBezTo>
                    <a:pt x="1" y="0"/>
                    <a:pt x="76" y="8"/>
                    <a:pt x="82" y="9"/>
                  </a:cubicBezTo>
                  <a:cubicBezTo>
                    <a:pt x="84" y="9"/>
                    <a:pt x="84" y="6"/>
                    <a:pt x="8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13"/>
            <p:cNvSpPr/>
            <p:nvPr/>
          </p:nvSpPr>
          <p:spPr bwMode="auto">
            <a:xfrm>
              <a:off x="2565" y="1681"/>
              <a:ext cx="206" cy="14"/>
            </a:xfrm>
            <a:custGeom>
              <a:avLst/>
              <a:gdLst>
                <a:gd name="T0" fmla="*/ 86 w 87"/>
                <a:gd name="T1" fmla="*/ 4 h 6"/>
                <a:gd name="T2" fmla="*/ 1 w 87"/>
                <a:gd name="T3" fmla="*/ 0 h 6"/>
                <a:gd name="T4" fmla="*/ 1 w 87"/>
                <a:gd name="T5" fmla="*/ 2 h 6"/>
                <a:gd name="T6" fmla="*/ 85 w 87"/>
                <a:gd name="T7" fmla="*/ 6 h 6"/>
                <a:gd name="T8" fmla="*/ 86 w 87"/>
                <a:gd name="T9" fmla="*/ 4 h 6"/>
              </a:gdLst>
              <a:ahLst/>
              <a:cxnLst>
                <a:cxn ang="0">
                  <a:pos x="T0" y="T1"/>
                </a:cxn>
                <a:cxn ang="0">
                  <a:pos x="T2" y="T3"/>
                </a:cxn>
                <a:cxn ang="0">
                  <a:pos x="T4" y="T5"/>
                </a:cxn>
                <a:cxn ang="0">
                  <a:pos x="T6" y="T7"/>
                </a:cxn>
                <a:cxn ang="0">
                  <a:pos x="T8" y="T9"/>
                </a:cxn>
              </a:cxnLst>
              <a:rect l="0" t="0" r="r" b="b"/>
              <a:pathLst>
                <a:path w="87" h="6">
                  <a:moveTo>
                    <a:pt x="86" y="4"/>
                  </a:moveTo>
                  <a:cubicBezTo>
                    <a:pt x="58" y="0"/>
                    <a:pt x="29" y="0"/>
                    <a:pt x="1" y="0"/>
                  </a:cubicBezTo>
                  <a:cubicBezTo>
                    <a:pt x="0" y="0"/>
                    <a:pt x="0" y="2"/>
                    <a:pt x="1" y="2"/>
                  </a:cubicBezTo>
                  <a:cubicBezTo>
                    <a:pt x="29" y="2"/>
                    <a:pt x="57" y="5"/>
                    <a:pt x="85" y="6"/>
                  </a:cubicBezTo>
                  <a:cubicBezTo>
                    <a:pt x="87" y="6"/>
                    <a:pt x="87" y="4"/>
                    <a:pt x="8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14"/>
            <p:cNvSpPr>
              <a:spLocks noEditPoints="1"/>
            </p:cNvSpPr>
            <p:nvPr/>
          </p:nvSpPr>
          <p:spPr bwMode="auto">
            <a:xfrm>
              <a:off x="2038" y="2330"/>
              <a:ext cx="166" cy="381"/>
            </a:xfrm>
            <a:custGeom>
              <a:avLst/>
              <a:gdLst>
                <a:gd name="T0" fmla="*/ 66 w 70"/>
                <a:gd name="T1" fmla="*/ 54 h 160"/>
                <a:gd name="T2" fmla="*/ 65 w 70"/>
                <a:gd name="T3" fmla="*/ 52 h 160"/>
                <a:gd name="T4" fmla="*/ 64 w 70"/>
                <a:gd name="T5" fmla="*/ 33 h 160"/>
                <a:gd name="T6" fmla="*/ 64 w 70"/>
                <a:gd name="T7" fmla="*/ 13 h 160"/>
                <a:gd name="T8" fmla="*/ 61 w 70"/>
                <a:gd name="T9" fmla="*/ 10 h 160"/>
                <a:gd name="T10" fmla="*/ 42 w 70"/>
                <a:gd name="T11" fmla="*/ 11 h 160"/>
                <a:gd name="T12" fmla="*/ 40 w 70"/>
                <a:gd name="T13" fmla="*/ 11 h 160"/>
                <a:gd name="T14" fmla="*/ 23 w 70"/>
                <a:gd name="T15" fmla="*/ 12 h 160"/>
                <a:gd name="T16" fmla="*/ 5 w 70"/>
                <a:gd name="T17" fmla="*/ 17 h 160"/>
                <a:gd name="T18" fmla="*/ 6 w 70"/>
                <a:gd name="T19" fmla="*/ 15 h 160"/>
                <a:gd name="T20" fmla="*/ 22 w 70"/>
                <a:gd name="T21" fmla="*/ 36 h 160"/>
                <a:gd name="T22" fmla="*/ 22 w 70"/>
                <a:gd name="T23" fmla="*/ 38 h 160"/>
                <a:gd name="T24" fmla="*/ 6 w 70"/>
                <a:gd name="T25" fmla="*/ 64 h 160"/>
                <a:gd name="T26" fmla="*/ 5 w 70"/>
                <a:gd name="T27" fmla="*/ 81 h 160"/>
                <a:gd name="T28" fmla="*/ 2 w 70"/>
                <a:gd name="T29" fmla="*/ 81 h 160"/>
                <a:gd name="T30" fmla="*/ 2 w 70"/>
                <a:gd name="T31" fmla="*/ 84 h 160"/>
                <a:gd name="T32" fmla="*/ 3 w 70"/>
                <a:gd name="T33" fmla="*/ 109 h 160"/>
                <a:gd name="T34" fmla="*/ 2 w 70"/>
                <a:gd name="T35" fmla="*/ 126 h 160"/>
                <a:gd name="T36" fmla="*/ 6 w 70"/>
                <a:gd name="T37" fmla="*/ 144 h 160"/>
                <a:gd name="T38" fmla="*/ 7 w 70"/>
                <a:gd name="T39" fmla="*/ 146 h 160"/>
                <a:gd name="T40" fmla="*/ 27 w 70"/>
                <a:gd name="T41" fmla="*/ 150 h 160"/>
                <a:gd name="T42" fmla="*/ 27 w 70"/>
                <a:gd name="T43" fmla="*/ 153 h 160"/>
                <a:gd name="T44" fmla="*/ 41 w 70"/>
                <a:gd name="T45" fmla="*/ 153 h 160"/>
                <a:gd name="T46" fmla="*/ 41 w 70"/>
                <a:gd name="T47" fmla="*/ 156 h 160"/>
                <a:gd name="T48" fmla="*/ 44 w 70"/>
                <a:gd name="T49" fmla="*/ 156 h 160"/>
                <a:gd name="T50" fmla="*/ 44 w 70"/>
                <a:gd name="T51" fmla="*/ 153 h 160"/>
                <a:gd name="T52" fmla="*/ 63 w 70"/>
                <a:gd name="T53" fmla="*/ 142 h 160"/>
                <a:gd name="T54" fmla="*/ 67 w 70"/>
                <a:gd name="T55" fmla="*/ 138 h 160"/>
                <a:gd name="T56" fmla="*/ 66 w 70"/>
                <a:gd name="T57" fmla="*/ 119 h 160"/>
                <a:gd name="T58" fmla="*/ 66 w 70"/>
                <a:gd name="T59" fmla="*/ 117 h 160"/>
                <a:gd name="T60" fmla="*/ 68 w 70"/>
                <a:gd name="T61" fmla="*/ 96 h 160"/>
                <a:gd name="T62" fmla="*/ 69 w 70"/>
                <a:gd name="T63" fmla="*/ 77 h 160"/>
                <a:gd name="T64" fmla="*/ 22 w 70"/>
                <a:gd name="T65" fmla="*/ 83 h 160"/>
                <a:gd name="T66" fmla="*/ 7 w 70"/>
                <a:gd name="T67" fmla="*/ 107 h 160"/>
                <a:gd name="T68" fmla="*/ 23 w 70"/>
                <a:gd name="T69" fmla="*/ 108 h 160"/>
                <a:gd name="T70" fmla="*/ 7 w 70"/>
                <a:gd name="T71" fmla="*/ 125 h 160"/>
                <a:gd name="T72" fmla="*/ 7 w 70"/>
                <a:gd name="T73" fmla="*/ 127 h 160"/>
                <a:gd name="T74" fmla="*/ 25 w 70"/>
                <a:gd name="T75" fmla="*/ 142 h 160"/>
                <a:gd name="T76" fmla="*/ 24 w 70"/>
                <a:gd name="T77" fmla="*/ 38 h 160"/>
                <a:gd name="T78" fmla="*/ 24 w 70"/>
                <a:gd name="T79" fmla="*/ 58 h 160"/>
                <a:gd name="T80" fmla="*/ 25 w 70"/>
                <a:gd name="T81" fmla="*/ 80 h 160"/>
                <a:gd name="T82" fmla="*/ 25 w 70"/>
                <a:gd name="T83" fmla="*/ 83 h 160"/>
                <a:gd name="T84" fmla="*/ 26 w 70"/>
                <a:gd name="T85" fmla="*/ 104 h 160"/>
                <a:gd name="T86" fmla="*/ 39 w 70"/>
                <a:gd name="T87" fmla="*/ 105 h 160"/>
                <a:gd name="T88" fmla="*/ 26 w 70"/>
                <a:gd name="T89" fmla="*/ 107 h 160"/>
                <a:gd name="T90" fmla="*/ 39 w 70"/>
                <a:gd name="T91" fmla="*/ 124 h 160"/>
                <a:gd name="T92" fmla="*/ 39 w 70"/>
                <a:gd name="T93" fmla="*/ 35 h 160"/>
                <a:gd name="T94" fmla="*/ 36 w 70"/>
                <a:gd name="T95" fmla="*/ 14 h 160"/>
                <a:gd name="T96" fmla="*/ 42 w 70"/>
                <a:gd name="T97" fmla="*/ 14 h 160"/>
                <a:gd name="T98" fmla="*/ 42 w 70"/>
                <a:gd name="T99" fmla="*/ 35 h 160"/>
                <a:gd name="T100" fmla="*/ 61 w 70"/>
                <a:gd name="T101" fmla="*/ 36 h 160"/>
                <a:gd name="T102" fmla="*/ 42 w 70"/>
                <a:gd name="T103" fmla="*/ 38 h 160"/>
                <a:gd name="T104" fmla="*/ 63 w 70"/>
                <a:gd name="T105" fmla="*/ 75 h 160"/>
                <a:gd name="T106" fmla="*/ 63 w 70"/>
                <a:gd name="T107" fmla="*/ 137 h 160"/>
                <a:gd name="T108" fmla="*/ 63 w 70"/>
                <a:gd name="T109" fmla="*/ 120 h 160"/>
                <a:gd name="T110" fmla="*/ 43 w 70"/>
                <a:gd name="T111" fmla="*/ 121 h 160"/>
                <a:gd name="T112" fmla="*/ 63 w 70"/>
                <a:gd name="T113" fmla="*/ 118 h 160"/>
                <a:gd name="T114" fmla="*/ 43 w 70"/>
                <a:gd name="T115" fmla="*/ 8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160">
                  <a:moveTo>
                    <a:pt x="68" y="74"/>
                  </a:moveTo>
                  <a:cubicBezTo>
                    <a:pt x="68" y="74"/>
                    <a:pt x="67" y="75"/>
                    <a:pt x="66" y="75"/>
                  </a:cubicBezTo>
                  <a:cubicBezTo>
                    <a:pt x="66" y="68"/>
                    <a:pt x="66" y="61"/>
                    <a:pt x="66" y="54"/>
                  </a:cubicBezTo>
                  <a:cubicBezTo>
                    <a:pt x="66" y="54"/>
                    <a:pt x="66" y="54"/>
                    <a:pt x="66" y="54"/>
                  </a:cubicBezTo>
                  <a:cubicBezTo>
                    <a:pt x="67" y="54"/>
                    <a:pt x="67" y="52"/>
                    <a:pt x="66" y="52"/>
                  </a:cubicBezTo>
                  <a:cubicBezTo>
                    <a:pt x="66" y="52"/>
                    <a:pt x="66" y="52"/>
                    <a:pt x="65" y="52"/>
                  </a:cubicBezTo>
                  <a:cubicBezTo>
                    <a:pt x="65" y="47"/>
                    <a:pt x="65" y="41"/>
                    <a:pt x="64" y="36"/>
                  </a:cubicBezTo>
                  <a:cubicBezTo>
                    <a:pt x="64" y="35"/>
                    <a:pt x="64" y="35"/>
                    <a:pt x="65" y="35"/>
                  </a:cubicBezTo>
                  <a:cubicBezTo>
                    <a:pt x="66" y="35"/>
                    <a:pt x="66" y="33"/>
                    <a:pt x="64" y="33"/>
                  </a:cubicBezTo>
                  <a:cubicBezTo>
                    <a:pt x="64" y="33"/>
                    <a:pt x="64" y="33"/>
                    <a:pt x="64" y="33"/>
                  </a:cubicBezTo>
                  <a:cubicBezTo>
                    <a:pt x="63" y="26"/>
                    <a:pt x="62" y="20"/>
                    <a:pt x="61" y="13"/>
                  </a:cubicBezTo>
                  <a:cubicBezTo>
                    <a:pt x="62" y="13"/>
                    <a:pt x="63" y="13"/>
                    <a:pt x="64" y="13"/>
                  </a:cubicBezTo>
                  <a:cubicBezTo>
                    <a:pt x="66" y="13"/>
                    <a:pt x="66" y="10"/>
                    <a:pt x="64" y="10"/>
                  </a:cubicBezTo>
                  <a:cubicBezTo>
                    <a:pt x="63" y="10"/>
                    <a:pt x="62" y="10"/>
                    <a:pt x="61" y="10"/>
                  </a:cubicBezTo>
                  <a:cubicBezTo>
                    <a:pt x="61" y="10"/>
                    <a:pt x="61" y="10"/>
                    <a:pt x="61" y="10"/>
                  </a:cubicBezTo>
                  <a:cubicBezTo>
                    <a:pt x="61" y="9"/>
                    <a:pt x="59" y="9"/>
                    <a:pt x="59" y="10"/>
                  </a:cubicBezTo>
                  <a:cubicBezTo>
                    <a:pt x="59" y="10"/>
                    <a:pt x="59" y="10"/>
                    <a:pt x="59" y="10"/>
                  </a:cubicBezTo>
                  <a:cubicBezTo>
                    <a:pt x="53" y="11"/>
                    <a:pt x="48" y="11"/>
                    <a:pt x="42" y="11"/>
                  </a:cubicBezTo>
                  <a:cubicBezTo>
                    <a:pt x="42" y="8"/>
                    <a:pt x="42" y="4"/>
                    <a:pt x="42" y="1"/>
                  </a:cubicBezTo>
                  <a:cubicBezTo>
                    <a:pt x="42" y="0"/>
                    <a:pt x="41" y="0"/>
                    <a:pt x="41" y="1"/>
                  </a:cubicBezTo>
                  <a:cubicBezTo>
                    <a:pt x="41" y="4"/>
                    <a:pt x="41" y="8"/>
                    <a:pt x="40" y="11"/>
                  </a:cubicBezTo>
                  <a:cubicBezTo>
                    <a:pt x="35" y="12"/>
                    <a:pt x="30" y="12"/>
                    <a:pt x="25" y="12"/>
                  </a:cubicBezTo>
                  <a:cubicBezTo>
                    <a:pt x="24" y="12"/>
                    <a:pt x="24" y="12"/>
                    <a:pt x="23" y="12"/>
                  </a:cubicBezTo>
                  <a:cubicBezTo>
                    <a:pt x="23" y="12"/>
                    <a:pt x="23" y="12"/>
                    <a:pt x="23" y="12"/>
                  </a:cubicBezTo>
                  <a:cubicBezTo>
                    <a:pt x="17" y="12"/>
                    <a:pt x="8" y="11"/>
                    <a:pt x="5" y="15"/>
                  </a:cubicBezTo>
                  <a:cubicBezTo>
                    <a:pt x="4" y="15"/>
                    <a:pt x="4" y="16"/>
                    <a:pt x="5" y="16"/>
                  </a:cubicBezTo>
                  <a:cubicBezTo>
                    <a:pt x="5" y="17"/>
                    <a:pt x="5" y="17"/>
                    <a:pt x="5" y="17"/>
                  </a:cubicBezTo>
                  <a:cubicBezTo>
                    <a:pt x="5" y="17"/>
                    <a:pt x="6" y="17"/>
                    <a:pt x="6" y="17"/>
                  </a:cubicBezTo>
                  <a:cubicBezTo>
                    <a:pt x="7" y="17"/>
                    <a:pt x="7" y="16"/>
                    <a:pt x="7" y="16"/>
                  </a:cubicBezTo>
                  <a:cubicBezTo>
                    <a:pt x="8" y="16"/>
                    <a:pt x="7" y="14"/>
                    <a:pt x="6" y="15"/>
                  </a:cubicBezTo>
                  <a:cubicBezTo>
                    <a:pt x="8" y="14"/>
                    <a:pt x="17" y="15"/>
                    <a:pt x="20" y="15"/>
                  </a:cubicBezTo>
                  <a:cubicBezTo>
                    <a:pt x="21" y="15"/>
                    <a:pt x="22" y="15"/>
                    <a:pt x="22" y="15"/>
                  </a:cubicBezTo>
                  <a:cubicBezTo>
                    <a:pt x="22" y="22"/>
                    <a:pt x="22" y="29"/>
                    <a:pt x="22" y="36"/>
                  </a:cubicBezTo>
                  <a:cubicBezTo>
                    <a:pt x="16" y="36"/>
                    <a:pt x="10" y="36"/>
                    <a:pt x="4" y="36"/>
                  </a:cubicBezTo>
                  <a:cubicBezTo>
                    <a:pt x="3" y="36"/>
                    <a:pt x="3" y="38"/>
                    <a:pt x="4" y="38"/>
                  </a:cubicBezTo>
                  <a:cubicBezTo>
                    <a:pt x="10" y="38"/>
                    <a:pt x="16" y="38"/>
                    <a:pt x="22" y="38"/>
                  </a:cubicBezTo>
                  <a:cubicBezTo>
                    <a:pt x="22" y="45"/>
                    <a:pt x="22" y="52"/>
                    <a:pt x="22" y="59"/>
                  </a:cubicBezTo>
                  <a:cubicBezTo>
                    <a:pt x="16" y="60"/>
                    <a:pt x="11" y="61"/>
                    <a:pt x="5" y="62"/>
                  </a:cubicBezTo>
                  <a:cubicBezTo>
                    <a:pt x="4" y="62"/>
                    <a:pt x="5" y="64"/>
                    <a:pt x="6" y="64"/>
                  </a:cubicBezTo>
                  <a:cubicBezTo>
                    <a:pt x="11" y="63"/>
                    <a:pt x="16" y="62"/>
                    <a:pt x="22" y="61"/>
                  </a:cubicBezTo>
                  <a:cubicBezTo>
                    <a:pt x="22" y="68"/>
                    <a:pt x="22" y="74"/>
                    <a:pt x="22" y="80"/>
                  </a:cubicBezTo>
                  <a:cubicBezTo>
                    <a:pt x="16" y="80"/>
                    <a:pt x="11" y="81"/>
                    <a:pt x="5" y="81"/>
                  </a:cubicBezTo>
                  <a:cubicBezTo>
                    <a:pt x="4" y="58"/>
                    <a:pt x="3" y="34"/>
                    <a:pt x="2" y="10"/>
                  </a:cubicBezTo>
                  <a:cubicBezTo>
                    <a:pt x="2" y="9"/>
                    <a:pt x="1" y="9"/>
                    <a:pt x="1" y="10"/>
                  </a:cubicBezTo>
                  <a:cubicBezTo>
                    <a:pt x="1" y="34"/>
                    <a:pt x="1" y="58"/>
                    <a:pt x="2" y="81"/>
                  </a:cubicBezTo>
                  <a:cubicBezTo>
                    <a:pt x="2" y="81"/>
                    <a:pt x="2" y="81"/>
                    <a:pt x="2" y="81"/>
                  </a:cubicBezTo>
                  <a:cubicBezTo>
                    <a:pt x="0" y="81"/>
                    <a:pt x="0" y="84"/>
                    <a:pt x="2" y="84"/>
                  </a:cubicBezTo>
                  <a:cubicBezTo>
                    <a:pt x="2" y="84"/>
                    <a:pt x="2" y="84"/>
                    <a:pt x="2" y="84"/>
                  </a:cubicBezTo>
                  <a:cubicBezTo>
                    <a:pt x="2" y="91"/>
                    <a:pt x="3" y="99"/>
                    <a:pt x="3" y="107"/>
                  </a:cubicBezTo>
                  <a:cubicBezTo>
                    <a:pt x="3" y="107"/>
                    <a:pt x="3" y="107"/>
                    <a:pt x="3" y="107"/>
                  </a:cubicBezTo>
                  <a:cubicBezTo>
                    <a:pt x="2" y="107"/>
                    <a:pt x="2" y="109"/>
                    <a:pt x="3" y="109"/>
                  </a:cubicBezTo>
                  <a:cubicBezTo>
                    <a:pt x="3" y="109"/>
                    <a:pt x="3" y="109"/>
                    <a:pt x="4" y="109"/>
                  </a:cubicBezTo>
                  <a:cubicBezTo>
                    <a:pt x="4" y="114"/>
                    <a:pt x="4" y="120"/>
                    <a:pt x="5" y="125"/>
                  </a:cubicBezTo>
                  <a:cubicBezTo>
                    <a:pt x="4" y="125"/>
                    <a:pt x="3" y="126"/>
                    <a:pt x="2" y="126"/>
                  </a:cubicBezTo>
                  <a:cubicBezTo>
                    <a:pt x="1" y="126"/>
                    <a:pt x="1" y="127"/>
                    <a:pt x="2" y="127"/>
                  </a:cubicBezTo>
                  <a:cubicBezTo>
                    <a:pt x="3" y="127"/>
                    <a:pt x="4" y="127"/>
                    <a:pt x="5" y="127"/>
                  </a:cubicBezTo>
                  <a:cubicBezTo>
                    <a:pt x="5" y="133"/>
                    <a:pt x="6" y="138"/>
                    <a:pt x="6" y="144"/>
                  </a:cubicBezTo>
                  <a:cubicBezTo>
                    <a:pt x="5" y="144"/>
                    <a:pt x="3" y="144"/>
                    <a:pt x="2" y="144"/>
                  </a:cubicBezTo>
                  <a:cubicBezTo>
                    <a:pt x="1" y="145"/>
                    <a:pt x="1" y="146"/>
                    <a:pt x="2" y="146"/>
                  </a:cubicBezTo>
                  <a:cubicBezTo>
                    <a:pt x="3" y="146"/>
                    <a:pt x="5" y="146"/>
                    <a:pt x="7" y="146"/>
                  </a:cubicBezTo>
                  <a:cubicBezTo>
                    <a:pt x="7" y="146"/>
                    <a:pt x="7" y="146"/>
                    <a:pt x="7" y="146"/>
                  </a:cubicBezTo>
                  <a:cubicBezTo>
                    <a:pt x="14" y="146"/>
                    <a:pt x="20" y="146"/>
                    <a:pt x="26" y="145"/>
                  </a:cubicBezTo>
                  <a:cubicBezTo>
                    <a:pt x="26" y="147"/>
                    <a:pt x="26" y="148"/>
                    <a:pt x="27" y="150"/>
                  </a:cubicBezTo>
                  <a:cubicBezTo>
                    <a:pt x="27" y="149"/>
                    <a:pt x="25" y="149"/>
                    <a:pt x="25" y="150"/>
                  </a:cubicBezTo>
                  <a:cubicBezTo>
                    <a:pt x="24" y="151"/>
                    <a:pt x="24" y="152"/>
                    <a:pt x="24" y="153"/>
                  </a:cubicBezTo>
                  <a:cubicBezTo>
                    <a:pt x="24" y="155"/>
                    <a:pt x="27" y="155"/>
                    <a:pt x="27" y="153"/>
                  </a:cubicBezTo>
                  <a:cubicBezTo>
                    <a:pt x="27" y="150"/>
                    <a:pt x="27" y="148"/>
                    <a:pt x="27" y="145"/>
                  </a:cubicBezTo>
                  <a:cubicBezTo>
                    <a:pt x="31" y="145"/>
                    <a:pt x="36" y="144"/>
                    <a:pt x="40" y="144"/>
                  </a:cubicBezTo>
                  <a:cubicBezTo>
                    <a:pt x="40" y="147"/>
                    <a:pt x="40" y="150"/>
                    <a:pt x="41" y="153"/>
                  </a:cubicBezTo>
                  <a:cubicBezTo>
                    <a:pt x="28" y="155"/>
                    <a:pt x="15" y="156"/>
                    <a:pt x="2" y="156"/>
                  </a:cubicBezTo>
                  <a:cubicBezTo>
                    <a:pt x="1" y="156"/>
                    <a:pt x="1" y="158"/>
                    <a:pt x="2" y="158"/>
                  </a:cubicBezTo>
                  <a:cubicBezTo>
                    <a:pt x="15" y="158"/>
                    <a:pt x="28" y="158"/>
                    <a:pt x="41" y="156"/>
                  </a:cubicBezTo>
                  <a:cubicBezTo>
                    <a:pt x="41" y="157"/>
                    <a:pt x="41" y="158"/>
                    <a:pt x="41" y="158"/>
                  </a:cubicBezTo>
                  <a:cubicBezTo>
                    <a:pt x="41" y="160"/>
                    <a:pt x="44" y="160"/>
                    <a:pt x="44" y="158"/>
                  </a:cubicBezTo>
                  <a:cubicBezTo>
                    <a:pt x="44" y="158"/>
                    <a:pt x="44" y="157"/>
                    <a:pt x="44" y="156"/>
                  </a:cubicBezTo>
                  <a:cubicBezTo>
                    <a:pt x="50" y="155"/>
                    <a:pt x="56" y="154"/>
                    <a:pt x="62" y="153"/>
                  </a:cubicBezTo>
                  <a:cubicBezTo>
                    <a:pt x="63" y="152"/>
                    <a:pt x="63" y="150"/>
                    <a:pt x="61" y="150"/>
                  </a:cubicBezTo>
                  <a:cubicBezTo>
                    <a:pt x="55" y="151"/>
                    <a:pt x="49" y="152"/>
                    <a:pt x="44" y="153"/>
                  </a:cubicBezTo>
                  <a:cubicBezTo>
                    <a:pt x="44" y="150"/>
                    <a:pt x="44" y="146"/>
                    <a:pt x="43" y="143"/>
                  </a:cubicBezTo>
                  <a:cubicBezTo>
                    <a:pt x="50" y="142"/>
                    <a:pt x="57" y="141"/>
                    <a:pt x="63" y="139"/>
                  </a:cubicBezTo>
                  <a:cubicBezTo>
                    <a:pt x="63" y="140"/>
                    <a:pt x="63" y="141"/>
                    <a:pt x="63" y="142"/>
                  </a:cubicBezTo>
                  <a:cubicBezTo>
                    <a:pt x="63" y="144"/>
                    <a:pt x="66" y="144"/>
                    <a:pt x="66" y="142"/>
                  </a:cubicBezTo>
                  <a:cubicBezTo>
                    <a:pt x="66" y="141"/>
                    <a:pt x="66" y="140"/>
                    <a:pt x="66" y="138"/>
                  </a:cubicBezTo>
                  <a:cubicBezTo>
                    <a:pt x="66" y="138"/>
                    <a:pt x="67" y="138"/>
                    <a:pt x="67" y="138"/>
                  </a:cubicBezTo>
                  <a:cubicBezTo>
                    <a:pt x="69" y="138"/>
                    <a:pt x="68" y="136"/>
                    <a:pt x="67" y="136"/>
                  </a:cubicBezTo>
                  <a:cubicBezTo>
                    <a:pt x="66" y="136"/>
                    <a:pt x="66" y="136"/>
                    <a:pt x="66" y="136"/>
                  </a:cubicBezTo>
                  <a:cubicBezTo>
                    <a:pt x="66" y="131"/>
                    <a:pt x="66" y="125"/>
                    <a:pt x="66" y="119"/>
                  </a:cubicBezTo>
                  <a:cubicBezTo>
                    <a:pt x="67" y="119"/>
                    <a:pt x="67" y="119"/>
                    <a:pt x="67" y="119"/>
                  </a:cubicBezTo>
                  <a:cubicBezTo>
                    <a:pt x="69" y="119"/>
                    <a:pt x="68" y="117"/>
                    <a:pt x="67" y="117"/>
                  </a:cubicBezTo>
                  <a:cubicBezTo>
                    <a:pt x="67" y="117"/>
                    <a:pt x="66" y="117"/>
                    <a:pt x="66" y="117"/>
                  </a:cubicBezTo>
                  <a:cubicBezTo>
                    <a:pt x="66" y="111"/>
                    <a:pt x="66" y="105"/>
                    <a:pt x="66" y="98"/>
                  </a:cubicBezTo>
                  <a:cubicBezTo>
                    <a:pt x="67" y="98"/>
                    <a:pt x="68" y="98"/>
                    <a:pt x="69" y="98"/>
                  </a:cubicBezTo>
                  <a:cubicBezTo>
                    <a:pt x="70" y="97"/>
                    <a:pt x="69" y="95"/>
                    <a:pt x="68" y="96"/>
                  </a:cubicBezTo>
                  <a:cubicBezTo>
                    <a:pt x="67" y="96"/>
                    <a:pt x="67" y="96"/>
                    <a:pt x="67" y="96"/>
                  </a:cubicBezTo>
                  <a:cubicBezTo>
                    <a:pt x="67" y="90"/>
                    <a:pt x="67" y="83"/>
                    <a:pt x="66" y="77"/>
                  </a:cubicBezTo>
                  <a:cubicBezTo>
                    <a:pt x="67" y="77"/>
                    <a:pt x="68" y="77"/>
                    <a:pt x="69" y="77"/>
                  </a:cubicBezTo>
                  <a:cubicBezTo>
                    <a:pt x="70" y="76"/>
                    <a:pt x="70" y="74"/>
                    <a:pt x="68" y="74"/>
                  </a:cubicBezTo>
                  <a:close/>
                  <a:moveTo>
                    <a:pt x="6" y="83"/>
                  </a:moveTo>
                  <a:cubicBezTo>
                    <a:pt x="11" y="83"/>
                    <a:pt x="16" y="83"/>
                    <a:pt x="22" y="83"/>
                  </a:cubicBezTo>
                  <a:cubicBezTo>
                    <a:pt x="22" y="83"/>
                    <a:pt x="22" y="83"/>
                    <a:pt x="22" y="83"/>
                  </a:cubicBezTo>
                  <a:cubicBezTo>
                    <a:pt x="22" y="90"/>
                    <a:pt x="22" y="97"/>
                    <a:pt x="23" y="104"/>
                  </a:cubicBezTo>
                  <a:cubicBezTo>
                    <a:pt x="17" y="105"/>
                    <a:pt x="12" y="106"/>
                    <a:pt x="7" y="107"/>
                  </a:cubicBezTo>
                  <a:cubicBezTo>
                    <a:pt x="6" y="99"/>
                    <a:pt x="6" y="91"/>
                    <a:pt x="6" y="83"/>
                  </a:cubicBezTo>
                  <a:close/>
                  <a:moveTo>
                    <a:pt x="7" y="109"/>
                  </a:moveTo>
                  <a:cubicBezTo>
                    <a:pt x="12" y="108"/>
                    <a:pt x="17" y="108"/>
                    <a:pt x="23" y="108"/>
                  </a:cubicBezTo>
                  <a:cubicBezTo>
                    <a:pt x="23" y="110"/>
                    <a:pt x="23" y="112"/>
                    <a:pt x="23" y="114"/>
                  </a:cubicBezTo>
                  <a:cubicBezTo>
                    <a:pt x="23" y="117"/>
                    <a:pt x="23" y="121"/>
                    <a:pt x="23" y="124"/>
                  </a:cubicBezTo>
                  <a:cubicBezTo>
                    <a:pt x="18" y="124"/>
                    <a:pt x="13" y="125"/>
                    <a:pt x="7" y="125"/>
                  </a:cubicBezTo>
                  <a:cubicBezTo>
                    <a:pt x="7" y="120"/>
                    <a:pt x="7" y="114"/>
                    <a:pt x="7" y="109"/>
                  </a:cubicBezTo>
                  <a:close/>
                  <a:moveTo>
                    <a:pt x="8" y="144"/>
                  </a:moveTo>
                  <a:cubicBezTo>
                    <a:pt x="8" y="138"/>
                    <a:pt x="8" y="133"/>
                    <a:pt x="7" y="127"/>
                  </a:cubicBezTo>
                  <a:cubicBezTo>
                    <a:pt x="13" y="127"/>
                    <a:pt x="18" y="127"/>
                    <a:pt x="23" y="126"/>
                  </a:cubicBezTo>
                  <a:cubicBezTo>
                    <a:pt x="23" y="129"/>
                    <a:pt x="23" y="131"/>
                    <a:pt x="23" y="134"/>
                  </a:cubicBezTo>
                  <a:cubicBezTo>
                    <a:pt x="24" y="137"/>
                    <a:pt x="24" y="140"/>
                    <a:pt x="25" y="142"/>
                  </a:cubicBezTo>
                  <a:cubicBezTo>
                    <a:pt x="19" y="143"/>
                    <a:pt x="14" y="143"/>
                    <a:pt x="8" y="144"/>
                  </a:cubicBezTo>
                  <a:close/>
                  <a:moveTo>
                    <a:pt x="24" y="58"/>
                  </a:moveTo>
                  <a:cubicBezTo>
                    <a:pt x="24" y="51"/>
                    <a:pt x="24" y="45"/>
                    <a:pt x="24" y="38"/>
                  </a:cubicBezTo>
                  <a:cubicBezTo>
                    <a:pt x="29" y="38"/>
                    <a:pt x="34" y="38"/>
                    <a:pt x="39" y="38"/>
                  </a:cubicBezTo>
                  <a:cubicBezTo>
                    <a:pt x="39" y="44"/>
                    <a:pt x="39" y="50"/>
                    <a:pt x="39" y="56"/>
                  </a:cubicBezTo>
                  <a:cubicBezTo>
                    <a:pt x="34" y="56"/>
                    <a:pt x="29" y="57"/>
                    <a:pt x="24" y="58"/>
                  </a:cubicBezTo>
                  <a:close/>
                  <a:moveTo>
                    <a:pt x="39" y="59"/>
                  </a:moveTo>
                  <a:cubicBezTo>
                    <a:pt x="39" y="65"/>
                    <a:pt x="38" y="72"/>
                    <a:pt x="38" y="78"/>
                  </a:cubicBezTo>
                  <a:cubicBezTo>
                    <a:pt x="34" y="79"/>
                    <a:pt x="29" y="79"/>
                    <a:pt x="25" y="80"/>
                  </a:cubicBezTo>
                  <a:cubicBezTo>
                    <a:pt x="25" y="73"/>
                    <a:pt x="25" y="67"/>
                    <a:pt x="25" y="61"/>
                  </a:cubicBezTo>
                  <a:cubicBezTo>
                    <a:pt x="29" y="60"/>
                    <a:pt x="34" y="60"/>
                    <a:pt x="39" y="59"/>
                  </a:cubicBezTo>
                  <a:close/>
                  <a:moveTo>
                    <a:pt x="25" y="83"/>
                  </a:moveTo>
                  <a:cubicBezTo>
                    <a:pt x="29" y="82"/>
                    <a:pt x="34" y="82"/>
                    <a:pt x="38" y="82"/>
                  </a:cubicBezTo>
                  <a:cubicBezTo>
                    <a:pt x="38" y="88"/>
                    <a:pt x="38" y="95"/>
                    <a:pt x="38" y="101"/>
                  </a:cubicBezTo>
                  <a:cubicBezTo>
                    <a:pt x="34" y="102"/>
                    <a:pt x="30" y="103"/>
                    <a:pt x="26" y="104"/>
                  </a:cubicBezTo>
                  <a:cubicBezTo>
                    <a:pt x="25" y="97"/>
                    <a:pt x="25" y="90"/>
                    <a:pt x="25" y="83"/>
                  </a:cubicBezTo>
                  <a:close/>
                  <a:moveTo>
                    <a:pt x="26" y="107"/>
                  </a:moveTo>
                  <a:cubicBezTo>
                    <a:pt x="30" y="107"/>
                    <a:pt x="34" y="106"/>
                    <a:pt x="39" y="105"/>
                  </a:cubicBezTo>
                  <a:cubicBezTo>
                    <a:pt x="39" y="111"/>
                    <a:pt x="39" y="116"/>
                    <a:pt x="39" y="122"/>
                  </a:cubicBezTo>
                  <a:cubicBezTo>
                    <a:pt x="35" y="122"/>
                    <a:pt x="30" y="123"/>
                    <a:pt x="26" y="123"/>
                  </a:cubicBezTo>
                  <a:cubicBezTo>
                    <a:pt x="26" y="118"/>
                    <a:pt x="26" y="113"/>
                    <a:pt x="26" y="107"/>
                  </a:cubicBezTo>
                  <a:close/>
                  <a:moveTo>
                    <a:pt x="27" y="142"/>
                  </a:moveTo>
                  <a:cubicBezTo>
                    <a:pt x="27" y="137"/>
                    <a:pt x="26" y="131"/>
                    <a:pt x="26" y="126"/>
                  </a:cubicBezTo>
                  <a:cubicBezTo>
                    <a:pt x="31" y="126"/>
                    <a:pt x="35" y="125"/>
                    <a:pt x="39" y="124"/>
                  </a:cubicBezTo>
                  <a:cubicBezTo>
                    <a:pt x="39" y="130"/>
                    <a:pt x="39" y="135"/>
                    <a:pt x="40" y="140"/>
                  </a:cubicBezTo>
                  <a:cubicBezTo>
                    <a:pt x="35" y="141"/>
                    <a:pt x="31" y="142"/>
                    <a:pt x="27" y="142"/>
                  </a:cubicBezTo>
                  <a:close/>
                  <a:moveTo>
                    <a:pt x="39" y="35"/>
                  </a:moveTo>
                  <a:cubicBezTo>
                    <a:pt x="34" y="35"/>
                    <a:pt x="29" y="36"/>
                    <a:pt x="24" y="36"/>
                  </a:cubicBezTo>
                  <a:cubicBezTo>
                    <a:pt x="24" y="29"/>
                    <a:pt x="24" y="22"/>
                    <a:pt x="24" y="15"/>
                  </a:cubicBezTo>
                  <a:cubicBezTo>
                    <a:pt x="28" y="15"/>
                    <a:pt x="32" y="15"/>
                    <a:pt x="36" y="14"/>
                  </a:cubicBezTo>
                  <a:cubicBezTo>
                    <a:pt x="37" y="14"/>
                    <a:pt x="39" y="14"/>
                    <a:pt x="40" y="14"/>
                  </a:cubicBezTo>
                  <a:cubicBezTo>
                    <a:pt x="40" y="21"/>
                    <a:pt x="40" y="28"/>
                    <a:pt x="39" y="35"/>
                  </a:cubicBezTo>
                  <a:close/>
                  <a:moveTo>
                    <a:pt x="42" y="14"/>
                  </a:moveTo>
                  <a:cubicBezTo>
                    <a:pt x="48" y="14"/>
                    <a:pt x="54" y="14"/>
                    <a:pt x="59" y="13"/>
                  </a:cubicBezTo>
                  <a:cubicBezTo>
                    <a:pt x="60" y="20"/>
                    <a:pt x="61" y="27"/>
                    <a:pt x="61" y="33"/>
                  </a:cubicBezTo>
                  <a:cubicBezTo>
                    <a:pt x="55" y="34"/>
                    <a:pt x="48" y="34"/>
                    <a:pt x="42" y="35"/>
                  </a:cubicBezTo>
                  <a:cubicBezTo>
                    <a:pt x="42" y="28"/>
                    <a:pt x="42" y="21"/>
                    <a:pt x="42" y="14"/>
                  </a:cubicBezTo>
                  <a:close/>
                  <a:moveTo>
                    <a:pt x="42" y="38"/>
                  </a:moveTo>
                  <a:cubicBezTo>
                    <a:pt x="49" y="37"/>
                    <a:pt x="55" y="37"/>
                    <a:pt x="61" y="36"/>
                  </a:cubicBezTo>
                  <a:cubicBezTo>
                    <a:pt x="62" y="41"/>
                    <a:pt x="62" y="47"/>
                    <a:pt x="62" y="53"/>
                  </a:cubicBezTo>
                  <a:cubicBezTo>
                    <a:pt x="56" y="53"/>
                    <a:pt x="49" y="54"/>
                    <a:pt x="42" y="55"/>
                  </a:cubicBezTo>
                  <a:cubicBezTo>
                    <a:pt x="42" y="49"/>
                    <a:pt x="42" y="43"/>
                    <a:pt x="42" y="38"/>
                  </a:cubicBezTo>
                  <a:close/>
                  <a:moveTo>
                    <a:pt x="42" y="59"/>
                  </a:moveTo>
                  <a:cubicBezTo>
                    <a:pt x="49" y="58"/>
                    <a:pt x="56" y="56"/>
                    <a:pt x="62" y="55"/>
                  </a:cubicBezTo>
                  <a:cubicBezTo>
                    <a:pt x="63" y="62"/>
                    <a:pt x="63" y="68"/>
                    <a:pt x="63" y="75"/>
                  </a:cubicBezTo>
                  <a:cubicBezTo>
                    <a:pt x="56" y="76"/>
                    <a:pt x="49" y="77"/>
                    <a:pt x="43" y="78"/>
                  </a:cubicBezTo>
                  <a:cubicBezTo>
                    <a:pt x="42" y="71"/>
                    <a:pt x="42" y="65"/>
                    <a:pt x="42" y="59"/>
                  </a:cubicBezTo>
                  <a:close/>
                  <a:moveTo>
                    <a:pt x="63" y="137"/>
                  </a:moveTo>
                  <a:cubicBezTo>
                    <a:pt x="56" y="138"/>
                    <a:pt x="50" y="139"/>
                    <a:pt x="43" y="140"/>
                  </a:cubicBezTo>
                  <a:cubicBezTo>
                    <a:pt x="43" y="135"/>
                    <a:pt x="43" y="129"/>
                    <a:pt x="43" y="124"/>
                  </a:cubicBezTo>
                  <a:cubicBezTo>
                    <a:pt x="50" y="123"/>
                    <a:pt x="56" y="122"/>
                    <a:pt x="63" y="120"/>
                  </a:cubicBezTo>
                  <a:cubicBezTo>
                    <a:pt x="63" y="126"/>
                    <a:pt x="63" y="131"/>
                    <a:pt x="63" y="137"/>
                  </a:cubicBezTo>
                  <a:close/>
                  <a:moveTo>
                    <a:pt x="63" y="118"/>
                  </a:moveTo>
                  <a:cubicBezTo>
                    <a:pt x="56" y="119"/>
                    <a:pt x="50" y="120"/>
                    <a:pt x="43" y="121"/>
                  </a:cubicBezTo>
                  <a:cubicBezTo>
                    <a:pt x="43" y="116"/>
                    <a:pt x="43" y="110"/>
                    <a:pt x="43" y="105"/>
                  </a:cubicBezTo>
                  <a:cubicBezTo>
                    <a:pt x="50" y="103"/>
                    <a:pt x="56" y="102"/>
                    <a:pt x="63" y="100"/>
                  </a:cubicBezTo>
                  <a:cubicBezTo>
                    <a:pt x="63" y="106"/>
                    <a:pt x="63" y="112"/>
                    <a:pt x="63" y="118"/>
                  </a:cubicBezTo>
                  <a:close/>
                  <a:moveTo>
                    <a:pt x="63" y="97"/>
                  </a:moveTo>
                  <a:cubicBezTo>
                    <a:pt x="56" y="98"/>
                    <a:pt x="50" y="99"/>
                    <a:pt x="43" y="101"/>
                  </a:cubicBezTo>
                  <a:cubicBezTo>
                    <a:pt x="43" y="94"/>
                    <a:pt x="43" y="88"/>
                    <a:pt x="43" y="81"/>
                  </a:cubicBezTo>
                  <a:cubicBezTo>
                    <a:pt x="49" y="80"/>
                    <a:pt x="56" y="79"/>
                    <a:pt x="63" y="78"/>
                  </a:cubicBezTo>
                  <a:cubicBezTo>
                    <a:pt x="63" y="84"/>
                    <a:pt x="63" y="90"/>
                    <a:pt x="63" y="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15"/>
            <p:cNvSpPr/>
            <p:nvPr/>
          </p:nvSpPr>
          <p:spPr bwMode="auto">
            <a:xfrm>
              <a:off x="1329" y="2703"/>
              <a:ext cx="101" cy="17"/>
            </a:xfrm>
            <a:custGeom>
              <a:avLst/>
              <a:gdLst>
                <a:gd name="T0" fmla="*/ 42 w 43"/>
                <a:gd name="T1" fmla="*/ 0 h 7"/>
                <a:gd name="T2" fmla="*/ 21 w 43"/>
                <a:gd name="T3" fmla="*/ 2 h 7"/>
                <a:gd name="T4" fmla="*/ 2 w 43"/>
                <a:gd name="T5" fmla="*/ 3 h 7"/>
                <a:gd name="T6" fmla="*/ 3 w 43"/>
                <a:gd name="T7" fmla="*/ 3 h 7"/>
                <a:gd name="T8" fmla="*/ 3 w 43"/>
                <a:gd name="T9" fmla="*/ 2 h 7"/>
                <a:gd name="T10" fmla="*/ 2 w 43"/>
                <a:gd name="T11" fmla="*/ 2 h 7"/>
                <a:gd name="T12" fmla="*/ 0 w 43"/>
                <a:gd name="T13" fmla="*/ 3 h 7"/>
                <a:gd name="T14" fmla="*/ 1 w 43"/>
                <a:gd name="T15" fmla="*/ 4 h 7"/>
                <a:gd name="T16" fmla="*/ 15 w 43"/>
                <a:gd name="T17" fmla="*/ 5 h 7"/>
                <a:gd name="T18" fmla="*/ 42 w 43"/>
                <a:gd name="T19" fmla="*/ 2 h 7"/>
                <a:gd name="T20" fmla="*/ 42 w 43"/>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7">
                  <a:moveTo>
                    <a:pt x="42" y="0"/>
                  </a:moveTo>
                  <a:cubicBezTo>
                    <a:pt x="35" y="0"/>
                    <a:pt x="28" y="1"/>
                    <a:pt x="21" y="2"/>
                  </a:cubicBezTo>
                  <a:cubicBezTo>
                    <a:pt x="19" y="2"/>
                    <a:pt x="3" y="5"/>
                    <a:pt x="2" y="3"/>
                  </a:cubicBezTo>
                  <a:cubicBezTo>
                    <a:pt x="2" y="4"/>
                    <a:pt x="3" y="3"/>
                    <a:pt x="3" y="3"/>
                  </a:cubicBezTo>
                  <a:cubicBezTo>
                    <a:pt x="3" y="3"/>
                    <a:pt x="3" y="2"/>
                    <a:pt x="3" y="2"/>
                  </a:cubicBezTo>
                  <a:cubicBezTo>
                    <a:pt x="2" y="2"/>
                    <a:pt x="2" y="2"/>
                    <a:pt x="2" y="2"/>
                  </a:cubicBezTo>
                  <a:cubicBezTo>
                    <a:pt x="1" y="2"/>
                    <a:pt x="1" y="2"/>
                    <a:pt x="0" y="3"/>
                  </a:cubicBezTo>
                  <a:cubicBezTo>
                    <a:pt x="0" y="3"/>
                    <a:pt x="0" y="4"/>
                    <a:pt x="1" y="4"/>
                  </a:cubicBezTo>
                  <a:cubicBezTo>
                    <a:pt x="4" y="7"/>
                    <a:pt x="11" y="5"/>
                    <a:pt x="15" y="5"/>
                  </a:cubicBezTo>
                  <a:cubicBezTo>
                    <a:pt x="24" y="4"/>
                    <a:pt x="33" y="3"/>
                    <a:pt x="42" y="2"/>
                  </a:cubicBezTo>
                  <a:cubicBezTo>
                    <a:pt x="43" y="2"/>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16"/>
            <p:cNvSpPr/>
            <p:nvPr/>
          </p:nvSpPr>
          <p:spPr bwMode="auto">
            <a:xfrm>
              <a:off x="1317" y="2665"/>
              <a:ext cx="111" cy="15"/>
            </a:xfrm>
            <a:custGeom>
              <a:avLst/>
              <a:gdLst>
                <a:gd name="T0" fmla="*/ 45 w 47"/>
                <a:gd name="T1" fmla="*/ 1 h 6"/>
                <a:gd name="T2" fmla="*/ 2 w 47"/>
                <a:gd name="T3" fmla="*/ 2 h 6"/>
                <a:gd name="T4" fmla="*/ 1 w 47"/>
                <a:gd name="T5" fmla="*/ 3 h 6"/>
                <a:gd name="T6" fmla="*/ 46 w 47"/>
                <a:gd name="T7" fmla="*/ 3 h 6"/>
                <a:gd name="T8" fmla="*/ 45 w 47"/>
                <a:gd name="T9" fmla="*/ 1 h 6"/>
              </a:gdLst>
              <a:ahLst/>
              <a:cxnLst>
                <a:cxn ang="0">
                  <a:pos x="T0" y="T1"/>
                </a:cxn>
                <a:cxn ang="0">
                  <a:pos x="T2" y="T3"/>
                </a:cxn>
                <a:cxn ang="0">
                  <a:pos x="T4" y="T5"/>
                </a:cxn>
                <a:cxn ang="0">
                  <a:pos x="T6" y="T7"/>
                </a:cxn>
                <a:cxn ang="0">
                  <a:pos x="T8" y="T9"/>
                </a:cxn>
              </a:cxnLst>
              <a:rect l="0" t="0" r="r" b="b"/>
              <a:pathLst>
                <a:path w="47" h="6">
                  <a:moveTo>
                    <a:pt x="45" y="1"/>
                  </a:moveTo>
                  <a:cubicBezTo>
                    <a:pt x="30" y="3"/>
                    <a:pt x="16" y="4"/>
                    <a:pt x="2" y="2"/>
                  </a:cubicBezTo>
                  <a:cubicBezTo>
                    <a:pt x="0" y="1"/>
                    <a:pt x="0" y="3"/>
                    <a:pt x="1" y="3"/>
                  </a:cubicBezTo>
                  <a:cubicBezTo>
                    <a:pt x="16" y="6"/>
                    <a:pt x="31" y="6"/>
                    <a:pt x="46" y="3"/>
                  </a:cubicBezTo>
                  <a:cubicBezTo>
                    <a:pt x="47" y="2"/>
                    <a:pt x="46" y="0"/>
                    <a:pt x="4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17"/>
            <p:cNvSpPr/>
            <p:nvPr/>
          </p:nvSpPr>
          <p:spPr bwMode="auto">
            <a:xfrm>
              <a:off x="1324" y="2615"/>
              <a:ext cx="114" cy="12"/>
            </a:xfrm>
            <a:custGeom>
              <a:avLst/>
              <a:gdLst>
                <a:gd name="T0" fmla="*/ 46 w 48"/>
                <a:gd name="T1" fmla="*/ 0 h 5"/>
                <a:gd name="T2" fmla="*/ 1 w 48"/>
                <a:gd name="T3" fmla="*/ 3 h 5"/>
                <a:gd name="T4" fmla="*/ 1 w 48"/>
                <a:gd name="T5" fmla="*/ 4 h 5"/>
                <a:gd name="T6" fmla="*/ 47 w 48"/>
                <a:gd name="T7" fmla="*/ 2 h 5"/>
                <a:gd name="T8" fmla="*/ 46 w 48"/>
                <a:gd name="T9" fmla="*/ 0 h 5"/>
              </a:gdLst>
              <a:ahLst/>
              <a:cxnLst>
                <a:cxn ang="0">
                  <a:pos x="T0" y="T1"/>
                </a:cxn>
                <a:cxn ang="0">
                  <a:pos x="T2" y="T3"/>
                </a:cxn>
                <a:cxn ang="0">
                  <a:pos x="T4" y="T5"/>
                </a:cxn>
                <a:cxn ang="0">
                  <a:pos x="T6" y="T7"/>
                </a:cxn>
                <a:cxn ang="0">
                  <a:pos x="T8" y="T9"/>
                </a:cxn>
              </a:cxnLst>
              <a:rect l="0" t="0" r="r" b="b"/>
              <a:pathLst>
                <a:path w="48" h="5">
                  <a:moveTo>
                    <a:pt x="46" y="0"/>
                  </a:moveTo>
                  <a:cubicBezTo>
                    <a:pt x="31" y="2"/>
                    <a:pt x="16" y="4"/>
                    <a:pt x="1" y="3"/>
                  </a:cubicBezTo>
                  <a:cubicBezTo>
                    <a:pt x="0" y="3"/>
                    <a:pt x="0" y="4"/>
                    <a:pt x="1" y="4"/>
                  </a:cubicBezTo>
                  <a:cubicBezTo>
                    <a:pt x="16" y="5"/>
                    <a:pt x="32" y="5"/>
                    <a:pt x="47" y="2"/>
                  </a:cubicBezTo>
                  <a:cubicBezTo>
                    <a:pt x="48" y="2"/>
                    <a:pt x="47" y="0"/>
                    <a:pt x="4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18"/>
            <p:cNvSpPr/>
            <p:nvPr/>
          </p:nvSpPr>
          <p:spPr bwMode="auto">
            <a:xfrm>
              <a:off x="1324" y="2568"/>
              <a:ext cx="104" cy="14"/>
            </a:xfrm>
            <a:custGeom>
              <a:avLst/>
              <a:gdLst>
                <a:gd name="T0" fmla="*/ 42 w 44"/>
                <a:gd name="T1" fmla="*/ 0 h 6"/>
                <a:gd name="T2" fmla="*/ 1 w 44"/>
                <a:gd name="T3" fmla="*/ 4 h 6"/>
                <a:gd name="T4" fmla="*/ 1 w 44"/>
                <a:gd name="T5" fmla="*/ 6 h 6"/>
                <a:gd name="T6" fmla="*/ 43 w 44"/>
                <a:gd name="T7" fmla="*/ 2 h 6"/>
                <a:gd name="T8" fmla="*/ 42 w 44"/>
                <a:gd name="T9" fmla="*/ 0 h 6"/>
              </a:gdLst>
              <a:ahLst/>
              <a:cxnLst>
                <a:cxn ang="0">
                  <a:pos x="T0" y="T1"/>
                </a:cxn>
                <a:cxn ang="0">
                  <a:pos x="T2" y="T3"/>
                </a:cxn>
                <a:cxn ang="0">
                  <a:pos x="T4" y="T5"/>
                </a:cxn>
                <a:cxn ang="0">
                  <a:pos x="T6" y="T7"/>
                </a:cxn>
                <a:cxn ang="0">
                  <a:pos x="T8" y="T9"/>
                </a:cxn>
              </a:cxnLst>
              <a:rect l="0" t="0" r="r" b="b"/>
              <a:pathLst>
                <a:path w="44" h="6">
                  <a:moveTo>
                    <a:pt x="42" y="0"/>
                  </a:moveTo>
                  <a:cubicBezTo>
                    <a:pt x="29" y="2"/>
                    <a:pt x="15" y="4"/>
                    <a:pt x="1" y="4"/>
                  </a:cubicBezTo>
                  <a:cubicBezTo>
                    <a:pt x="0" y="4"/>
                    <a:pt x="0" y="6"/>
                    <a:pt x="1" y="6"/>
                  </a:cubicBezTo>
                  <a:cubicBezTo>
                    <a:pt x="15" y="5"/>
                    <a:pt x="29" y="5"/>
                    <a:pt x="43" y="2"/>
                  </a:cubicBezTo>
                  <a:cubicBezTo>
                    <a:pt x="44" y="2"/>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19"/>
            <p:cNvSpPr/>
            <p:nvPr/>
          </p:nvSpPr>
          <p:spPr bwMode="auto">
            <a:xfrm>
              <a:off x="1305" y="2527"/>
              <a:ext cx="107" cy="15"/>
            </a:xfrm>
            <a:custGeom>
              <a:avLst/>
              <a:gdLst>
                <a:gd name="T0" fmla="*/ 44 w 45"/>
                <a:gd name="T1" fmla="*/ 1 h 6"/>
                <a:gd name="T2" fmla="*/ 1 w 45"/>
                <a:gd name="T3" fmla="*/ 4 h 6"/>
                <a:gd name="T4" fmla="*/ 1 w 45"/>
                <a:gd name="T5" fmla="*/ 6 h 6"/>
                <a:gd name="T6" fmla="*/ 44 w 45"/>
                <a:gd name="T7" fmla="*/ 3 h 6"/>
                <a:gd name="T8" fmla="*/ 44 w 45"/>
                <a:gd name="T9" fmla="*/ 1 h 6"/>
              </a:gdLst>
              <a:ahLst/>
              <a:cxnLst>
                <a:cxn ang="0">
                  <a:pos x="T0" y="T1"/>
                </a:cxn>
                <a:cxn ang="0">
                  <a:pos x="T2" y="T3"/>
                </a:cxn>
                <a:cxn ang="0">
                  <a:pos x="T4" y="T5"/>
                </a:cxn>
                <a:cxn ang="0">
                  <a:pos x="T6" y="T7"/>
                </a:cxn>
                <a:cxn ang="0">
                  <a:pos x="T8" y="T9"/>
                </a:cxn>
              </a:cxnLst>
              <a:rect l="0" t="0" r="r" b="b"/>
              <a:pathLst>
                <a:path w="45" h="6">
                  <a:moveTo>
                    <a:pt x="44" y="1"/>
                  </a:moveTo>
                  <a:cubicBezTo>
                    <a:pt x="29" y="2"/>
                    <a:pt x="15" y="4"/>
                    <a:pt x="1" y="4"/>
                  </a:cubicBezTo>
                  <a:cubicBezTo>
                    <a:pt x="0" y="4"/>
                    <a:pt x="0" y="6"/>
                    <a:pt x="1" y="6"/>
                  </a:cubicBezTo>
                  <a:cubicBezTo>
                    <a:pt x="15" y="6"/>
                    <a:pt x="30" y="5"/>
                    <a:pt x="44" y="3"/>
                  </a:cubicBezTo>
                  <a:cubicBezTo>
                    <a:pt x="45" y="3"/>
                    <a:pt x="45" y="0"/>
                    <a:pt x="4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20"/>
            <p:cNvSpPr/>
            <p:nvPr/>
          </p:nvSpPr>
          <p:spPr bwMode="auto">
            <a:xfrm>
              <a:off x="1308" y="2489"/>
              <a:ext cx="104" cy="8"/>
            </a:xfrm>
            <a:custGeom>
              <a:avLst/>
              <a:gdLst>
                <a:gd name="T0" fmla="*/ 43 w 44"/>
                <a:gd name="T1" fmla="*/ 0 h 3"/>
                <a:gd name="T2" fmla="*/ 1 w 44"/>
                <a:gd name="T3" fmla="*/ 1 h 3"/>
                <a:gd name="T4" fmla="*/ 1 w 44"/>
                <a:gd name="T5" fmla="*/ 3 h 3"/>
                <a:gd name="T6" fmla="*/ 43 w 44"/>
                <a:gd name="T7" fmla="*/ 2 h 3"/>
                <a:gd name="T8" fmla="*/ 43 w 44"/>
                <a:gd name="T9" fmla="*/ 0 h 3"/>
              </a:gdLst>
              <a:ahLst/>
              <a:cxnLst>
                <a:cxn ang="0">
                  <a:pos x="T0" y="T1"/>
                </a:cxn>
                <a:cxn ang="0">
                  <a:pos x="T2" y="T3"/>
                </a:cxn>
                <a:cxn ang="0">
                  <a:pos x="T4" y="T5"/>
                </a:cxn>
                <a:cxn ang="0">
                  <a:pos x="T6" y="T7"/>
                </a:cxn>
                <a:cxn ang="0">
                  <a:pos x="T8" y="T9"/>
                </a:cxn>
              </a:cxnLst>
              <a:rect l="0" t="0" r="r" b="b"/>
              <a:pathLst>
                <a:path w="44" h="3">
                  <a:moveTo>
                    <a:pt x="43" y="0"/>
                  </a:moveTo>
                  <a:cubicBezTo>
                    <a:pt x="29" y="0"/>
                    <a:pt x="15" y="1"/>
                    <a:pt x="1" y="1"/>
                  </a:cubicBezTo>
                  <a:cubicBezTo>
                    <a:pt x="0" y="1"/>
                    <a:pt x="0" y="3"/>
                    <a:pt x="1" y="3"/>
                  </a:cubicBezTo>
                  <a:cubicBezTo>
                    <a:pt x="15" y="3"/>
                    <a:pt x="29" y="3"/>
                    <a:pt x="43" y="2"/>
                  </a:cubicBezTo>
                  <a:cubicBezTo>
                    <a:pt x="44" y="2"/>
                    <a:pt x="44"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21"/>
            <p:cNvSpPr/>
            <p:nvPr/>
          </p:nvSpPr>
          <p:spPr bwMode="auto">
            <a:xfrm>
              <a:off x="1317" y="2439"/>
              <a:ext cx="97" cy="17"/>
            </a:xfrm>
            <a:custGeom>
              <a:avLst/>
              <a:gdLst>
                <a:gd name="T0" fmla="*/ 38 w 41"/>
                <a:gd name="T1" fmla="*/ 1 h 7"/>
                <a:gd name="T2" fmla="*/ 1 w 41"/>
                <a:gd name="T3" fmla="*/ 5 h 7"/>
                <a:gd name="T4" fmla="*/ 1 w 41"/>
                <a:gd name="T5" fmla="*/ 7 h 7"/>
                <a:gd name="T6" fmla="*/ 39 w 41"/>
                <a:gd name="T7" fmla="*/ 3 h 7"/>
                <a:gd name="T8" fmla="*/ 38 w 41"/>
                <a:gd name="T9" fmla="*/ 1 h 7"/>
              </a:gdLst>
              <a:ahLst/>
              <a:cxnLst>
                <a:cxn ang="0">
                  <a:pos x="T0" y="T1"/>
                </a:cxn>
                <a:cxn ang="0">
                  <a:pos x="T2" y="T3"/>
                </a:cxn>
                <a:cxn ang="0">
                  <a:pos x="T4" y="T5"/>
                </a:cxn>
                <a:cxn ang="0">
                  <a:pos x="T6" y="T7"/>
                </a:cxn>
                <a:cxn ang="0">
                  <a:pos x="T8" y="T9"/>
                </a:cxn>
              </a:cxnLst>
              <a:rect l="0" t="0" r="r" b="b"/>
              <a:pathLst>
                <a:path w="41" h="7">
                  <a:moveTo>
                    <a:pt x="38" y="1"/>
                  </a:moveTo>
                  <a:cubicBezTo>
                    <a:pt x="26" y="3"/>
                    <a:pt x="14" y="5"/>
                    <a:pt x="1" y="5"/>
                  </a:cubicBezTo>
                  <a:cubicBezTo>
                    <a:pt x="0" y="4"/>
                    <a:pt x="0" y="7"/>
                    <a:pt x="1" y="7"/>
                  </a:cubicBezTo>
                  <a:cubicBezTo>
                    <a:pt x="14" y="7"/>
                    <a:pt x="27" y="7"/>
                    <a:pt x="39" y="3"/>
                  </a:cubicBezTo>
                  <a:cubicBezTo>
                    <a:pt x="41" y="3"/>
                    <a:pt x="40" y="0"/>
                    <a:pt x="3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22"/>
            <p:cNvSpPr/>
            <p:nvPr/>
          </p:nvSpPr>
          <p:spPr bwMode="auto">
            <a:xfrm>
              <a:off x="1312" y="2401"/>
              <a:ext cx="97" cy="15"/>
            </a:xfrm>
            <a:custGeom>
              <a:avLst/>
              <a:gdLst>
                <a:gd name="T0" fmla="*/ 39 w 41"/>
                <a:gd name="T1" fmla="*/ 0 h 6"/>
                <a:gd name="T2" fmla="*/ 1 w 41"/>
                <a:gd name="T3" fmla="*/ 3 h 6"/>
                <a:gd name="T4" fmla="*/ 1 w 41"/>
                <a:gd name="T5" fmla="*/ 5 h 6"/>
                <a:gd name="T6" fmla="*/ 40 w 41"/>
                <a:gd name="T7" fmla="*/ 2 h 6"/>
                <a:gd name="T8" fmla="*/ 39 w 41"/>
                <a:gd name="T9" fmla="*/ 0 h 6"/>
              </a:gdLst>
              <a:ahLst/>
              <a:cxnLst>
                <a:cxn ang="0">
                  <a:pos x="T0" y="T1"/>
                </a:cxn>
                <a:cxn ang="0">
                  <a:pos x="T2" y="T3"/>
                </a:cxn>
                <a:cxn ang="0">
                  <a:pos x="T4" y="T5"/>
                </a:cxn>
                <a:cxn ang="0">
                  <a:pos x="T6" y="T7"/>
                </a:cxn>
                <a:cxn ang="0">
                  <a:pos x="T8" y="T9"/>
                </a:cxn>
              </a:cxnLst>
              <a:rect l="0" t="0" r="r" b="b"/>
              <a:pathLst>
                <a:path w="41" h="6">
                  <a:moveTo>
                    <a:pt x="39" y="0"/>
                  </a:moveTo>
                  <a:cubicBezTo>
                    <a:pt x="26" y="2"/>
                    <a:pt x="14" y="3"/>
                    <a:pt x="1" y="3"/>
                  </a:cubicBezTo>
                  <a:cubicBezTo>
                    <a:pt x="0" y="3"/>
                    <a:pt x="0" y="4"/>
                    <a:pt x="1" y="5"/>
                  </a:cubicBezTo>
                  <a:cubicBezTo>
                    <a:pt x="13" y="6"/>
                    <a:pt x="27" y="6"/>
                    <a:pt x="40" y="2"/>
                  </a:cubicBezTo>
                  <a:cubicBezTo>
                    <a:pt x="41" y="2"/>
                    <a:pt x="41"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23"/>
            <p:cNvSpPr/>
            <p:nvPr/>
          </p:nvSpPr>
          <p:spPr bwMode="auto">
            <a:xfrm>
              <a:off x="1286" y="2368"/>
              <a:ext cx="135" cy="10"/>
            </a:xfrm>
            <a:custGeom>
              <a:avLst/>
              <a:gdLst>
                <a:gd name="T0" fmla="*/ 56 w 57"/>
                <a:gd name="T1" fmla="*/ 0 h 4"/>
                <a:gd name="T2" fmla="*/ 1 w 57"/>
                <a:gd name="T3" fmla="*/ 2 h 4"/>
                <a:gd name="T4" fmla="*/ 1 w 57"/>
                <a:gd name="T5" fmla="*/ 4 h 4"/>
                <a:gd name="T6" fmla="*/ 56 w 57"/>
                <a:gd name="T7" fmla="*/ 2 h 4"/>
                <a:gd name="T8" fmla="*/ 56 w 57"/>
                <a:gd name="T9" fmla="*/ 0 h 4"/>
              </a:gdLst>
              <a:ahLst/>
              <a:cxnLst>
                <a:cxn ang="0">
                  <a:pos x="T0" y="T1"/>
                </a:cxn>
                <a:cxn ang="0">
                  <a:pos x="T2" y="T3"/>
                </a:cxn>
                <a:cxn ang="0">
                  <a:pos x="T4" y="T5"/>
                </a:cxn>
                <a:cxn ang="0">
                  <a:pos x="T6" y="T7"/>
                </a:cxn>
                <a:cxn ang="0">
                  <a:pos x="T8" y="T9"/>
                </a:cxn>
              </a:cxnLst>
              <a:rect l="0" t="0" r="r" b="b"/>
              <a:pathLst>
                <a:path w="57" h="4">
                  <a:moveTo>
                    <a:pt x="56" y="0"/>
                  </a:moveTo>
                  <a:cubicBezTo>
                    <a:pt x="37" y="0"/>
                    <a:pt x="19" y="1"/>
                    <a:pt x="1" y="2"/>
                  </a:cubicBezTo>
                  <a:cubicBezTo>
                    <a:pt x="0" y="2"/>
                    <a:pt x="0" y="4"/>
                    <a:pt x="1" y="4"/>
                  </a:cubicBezTo>
                  <a:cubicBezTo>
                    <a:pt x="19" y="4"/>
                    <a:pt x="38" y="4"/>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24"/>
            <p:cNvSpPr>
              <a:spLocks noEditPoints="1"/>
            </p:cNvSpPr>
            <p:nvPr/>
          </p:nvSpPr>
          <p:spPr bwMode="auto">
            <a:xfrm>
              <a:off x="506" y="1541"/>
              <a:ext cx="5928" cy="1210"/>
            </a:xfrm>
            <a:custGeom>
              <a:avLst/>
              <a:gdLst>
                <a:gd name="T0" fmla="*/ 2097 w 2507"/>
                <a:gd name="T1" fmla="*/ 140 h 509"/>
                <a:gd name="T2" fmla="*/ 1750 w 2507"/>
                <a:gd name="T3" fmla="*/ 235 h 509"/>
                <a:gd name="T4" fmla="*/ 1644 w 2507"/>
                <a:gd name="T5" fmla="*/ 174 h 509"/>
                <a:gd name="T6" fmla="*/ 1230 w 2507"/>
                <a:gd name="T7" fmla="*/ 14 h 509"/>
                <a:gd name="T8" fmla="*/ 849 w 2507"/>
                <a:gd name="T9" fmla="*/ 36 h 509"/>
                <a:gd name="T10" fmla="*/ 518 w 2507"/>
                <a:gd name="T11" fmla="*/ 122 h 509"/>
                <a:gd name="T12" fmla="*/ 165 w 2507"/>
                <a:gd name="T13" fmla="*/ 292 h 509"/>
                <a:gd name="T14" fmla="*/ 175 w 2507"/>
                <a:gd name="T15" fmla="*/ 392 h 509"/>
                <a:gd name="T16" fmla="*/ 245 w 2507"/>
                <a:gd name="T17" fmla="*/ 463 h 509"/>
                <a:gd name="T18" fmla="*/ 251 w 2507"/>
                <a:gd name="T19" fmla="*/ 373 h 509"/>
                <a:gd name="T20" fmla="*/ 266 w 2507"/>
                <a:gd name="T21" fmla="*/ 323 h 509"/>
                <a:gd name="T22" fmla="*/ 195 w 2507"/>
                <a:gd name="T23" fmla="*/ 342 h 509"/>
                <a:gd name="T24" fmla="*/ 261 w 2507"/>
                <a:gd name="T25" fmla="*/ 504 h 509"/>
                <a:gd name="T26" fmla="*/ 473 w 2507"/>
                <a:gd name="T27" fmla="*/ 370 h 509"/>
                <a:gd name="T28" fmla="*/ 561 w 2507"/>
                <a:gd name="T29" fmla="*/ 164 h 509"/>
                <a:gd name="T30" fmla="*/ 696 w 2507"/>
                <a:gd name="T31" fmla="*/ 238 h 509"/>
                <a:gd name="T32" fmla="*/ 914 w 2507"/>
                <a:gd name="T33" fmla="*/ 43 h 509"/>
                <a:gd name="T34" fmla="*/ 1050 w 2507"/>
                <a:gd name="T35" fmla="*/ 76 h 509"/>
                <a:gd name="T36" fmla="*/ 1100 w 2507"/>
                <a:gd name="T37" fmla="*/ 501 h 509"/>
                <a:gd name="T38" fmla="*/ 1201 w 2507"/>
                <a:gd name="T39" fmla="*/ 475 h 509"/>
                <a:gd name="T40" fmla="*/ 1225 w 2507"/>
                <a:gd name="T41" fmla="*/ 472 h 509"/>
                <a:gd name="T42" fmla="*/ 1216 w 2507"/>
                <a:gd name="T43" fmla="*/ 341 h 509"/>
                <a:gd name="T44" fmla="*/ 1218 w 2507"/>
                <a:gd name="T45" fmla="*/ 210 h 509"/>
                <a:gd name="T46" fmla="*/ 1212 w 2507"/>
                <a:gd name="T47" fmla="*/ 74 h 509"/>
                <a:gd name="T48" fmla="*/ 1167 w 2507"/>
                <a:gd name="T49" fmla="*/ 72 h 509"/>
                <a:gd name="T50" fmla="*/ 1176 w 2507"/>
                <a:gd name="T51" fmla="*/ 196 h 509"/>
                <a:gd name="T52" fmla="*/ 1246 w 2507"/>
                <a:gd name="T53" fmla="*/ 500 h 509"/>
                <a:gd name="T54" fmla="*/ 1494 w 2507"/>
                <a:gd name="T55" fmla="*/ 270 h 509"/>
                <a:gd name="T56" fmla="*/ 1534 w 2507"/>
                <a:gd name="T57" fmla="*/ 228 h 509"/>
                <a:gd name="T58" fmla="*/ 1683 w 2507"/>
                <a:gd name="T59" fmla="*/ 331 h 509"/>
                <a:gd name="T60" fmla="*/ 1694 w 2507"/>
                <a:gd name="T61" fmla="*/ 408 h 509"/>
                <a:gd name="T62" fmla="*/ 1770 w 2507"/>
                <a:gd name="T63" fmla="*/ 486 h 509"/>
                <a:gd name="T64" fmla="*/ 1765 w 2507"/>
                <a:gd name="T65" fmla="*/ 340 h 509"/>
                <a:gd name="T66" fmla="*/ 1847 w 2507"/>
                <a:gd name="T67" fmla="*/ 269 h 509"/>
                <a:gd name="T68" fmla="*/ 2188 w 2507"/>
                <a:gd name="T69" fmla="*/ 502 h 509"/>
                <a:gd name="T70" fmla="*/ 2330 w 2507"/>
                <a:gd name="T71" fmla="*/ 350 h 509"/>
                <a:gd name="T72" fmla="*/ 244 w 2507"/>
                <a:gd name="T73" fmla="*/ 461 h 509"/>
                <a:gd name="T74" fmla="*/ 234 w 2507"/>
                <a:gd name="T75" fmla="*/ 393 h 509"/>
                <a:gd name="T76" fmla="*/ 262 w 2507"/>
                <a:gd name="T77" fmla="*/ 351 h 509"/>
                <a:gd name="T78" fmla="*/ 231 w 2507"/>
                <a:gd name="T79" fmla="*/ 338 h 509"/>
                <a:gd name="T80" fmla="*/ 214 w 2507"/>
                <a:gd name="T81" fmla="*/ 397 h 509"/>
                <a:gd name="T82" fmla="*/ 230 w 2507"/>
                <a:gd name="T83" fmla="*/ 480 h 509"/>
                <a:gd name="T84" fmla="*/ 210 w 2507"/>
                <a:gd name="T85" fmla="*/ 445 h 509"/>
                <a:gd name="T86" fmla="*/ 211 w 2507"/>
                <a:gd name="T87" fmla="*/ 358 h 509"/>
                <a:gd name="T88" fmla="*/ 195 w 2507"/>
                <a:gd name="T89" fmla="*/ 397 h 509"/>
                <a:gd name="T90" fmla="*/ 1198 w 2507"/>
                <a:gd name="T91" fmla="*/ 371 h 509"/>
                <a:gd name="T92" fmla="*/ 1202 w 2507"/>
                <a:gd name="T93" fmla="*/ 437 h 509"/>
                <a:gd name="T94" fmla="*/ 1211 w 2507"/>
                <a:gd name="T95" fmla="*/ 340 h 509"/>
                <a:gd name="T96" fmla="*/ 1198 w 2507"/>
                <a:gd name="T97" fmla="*/ 237 h 509"/>
                <a:gd name="T98" fmla="*/ 1210 w 2507"/>
                <a:gd name="T99" fmla="*/ 121 h 509"/>
                <a:gd name="T100" fmla="*/ 1191 w 2507"/>
                <a:gd name="T101" fmla="*/ 55 h 509"/>
                <a:gd name="T102" fmla="*/ 1178 w 2507"/>
                <a:gd name="T103" fmla="*/ 172 h 509"/>
                <a:gd name="T104" fmla="*/ 1756 w 2507"/>
                <a:gd name="T105" fmla="*/ 477 h 509"/>
                <a:gd name="T106" fmla="*/ 1757 w 2507"/>
                <a:gd name="T107" fmla="*/ 390 h 509"/>
                <a:gd name="T108" fmla="*/ 1756 w 2507"/>
                <a:gd name="T109" fmla="*/ 367 h 509"/>
                <a:gd name="T110" fmla="*/ 1752 w 2507"/>
                <a:gd name="T111" fmla="*/ 453 h 509"/>
                <a:gd name="T112" fmla="*/ 1738 w 2507"/>
                <a:gd name="T113" fmla="*/ 368 h 509"/>
                <a:gd name="T114" fmla="*/ 1713 w 2507"/>
                <a:gd name="T115" fmla="*/ 395 h 509"/>
                <a:gd name="T116" fmla="*/ 1715 w 2507"/>
                <a:gd name="T117" fmla="*/ 466 h 509"/>
                <a:gd name="T118" fmla="*/ 1718 w 2507"/>
                <a:gd name="T119" fmla="*/ 455 h 509"/>
                <a:gd name="T120" fmla="*/ 1716 w 2507"/>
                <a:gd name="T121" fmla="*/ 406 h 509"/>
                <a:gd name="T122" fmla="*/ 1742 w 2507"/>
                <a:gd name="T123" fmla="*/ 35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7" h="509">
                  <a:moveTo>
                    <a:pt x="2504" y="244"/>
                  </a:moveTo>
                  <a:cubicBezTo>
                    <a:pt x="2474" y="242"/>
                    <a:pt x="2441" y="241"/>
                    <a:pt x="2411" y="246"/>
                  </a:cubicBezTo>
                  <a:cubicBezTo>
                    <a:pt x="2411" y="244"/>
                    <a:pt x="2408" y="244"/>
                    <a:pt x="2408" y="246"/>
                  </a:cubicBezTo>
                  <a:cubicBezTo>
                    <a:pt x="2408" y="270"/>
                    <a:pt x="2408" y="293"/>
                    <a:pt x="2409" y="316"/>
                  </a:cubicBezTo>
                  <a:cubicBezTo>
                    <a:pt x="2409" y="315"/>
                    <a:pt x="2408" y="315"/>
                    <a:pt x="2407" y="315"/>
                  </a:cubicBezTo>
                  <a:cubicBezTo>
                    <a:pt x="2389" y="314"/>
                    <a:pt x="2372" y="314"/>
                    <a:pt x="2354" y="314"/>
                  </a:cubicBezTo>
                  <a:cubicBezTo>
                    <a:pt x="2340" y="314"/>
                    <a:pt x="2325" y="312"/>
                    <a:pt x="2311" y="315"/>
                  </a:cubicBezTo>
                  <a:cubicBezTo>
                    <a:pt x="2311" y="315"/>
                    <a:pt x="2311" y="315"/>
                    <a:pt x="2311" y="314"/>
                  </a:cubicBezTo>
                  <a:cubicBezTo>
                    <a:pt x="2310" y="312"/>
                    <a:pt x="2306" y="312"/>
                    <a:pt x="2306" y="314"/>
                  </a:cubicBezTo>
                  <a:cubicBezTo>
                    <a:pt x="2307" y="326"/>
                    <a:pt x="2308" y="337"/>
                    <a:pt x="2310" y="349"/>
                  </a:cubicBezTo>
                  <a:cubicBezTo>
                    <a:pt x="2294" y="348"/>
                    <a:pt x="2279" y="347"/>
                    <a:pt x="2263" y="348"/>
                  </a:cubicBezTo>
                  <a:cubicBezTo>
                    <a:pt x="2263" y="348"/>
                    <a:pt x="2263" y="348"/>
                    <a:pt x="2263" y="348"/>
                  </a:cubicBezTo>
                  <a:cubicBezTo>
                    <a:pt x="2262" y="317"/>
                    <a:pt x="2261" y="287"/>
                    <a:pt x="2258" y="257"/>
                  </a:cubicBezTo>
                  <a:cubicBezTo>
                    <a:pt x="2258" y="255"/>
                    <a:pt x="2255" y="255"/>
                    <a:pt x="2255" y="257"/>
                  </a:cubicBezTo>
                  <a:cubicBezTo>
                    <a:pt x="2255" y="257"/>
                    <a:pt x="2255" y="257"/>
                    <a:pt x="2255" y="257"/>
                  </a:cubicBezTo>
                  <a:cubicBezTo>
                    <a:pt x="2233" y="254"/>
                    <a:pt x="2209" y="256"/>
                    <a:pt x="2187" y="257"/>
                  </a:cubicBezTo>
                  <a:cubicBezTo>
                    <a:pt x="2187" y="218"/>
                    <a:pt x="2187" y="179"/>
                    <a:pt x="2183" y="141"/>
                  </a:cubicBezTo>
                  <a:cubicBezTo>
                    <a:pt x="2183" y="140"/>
                    <a:pt x="2183" y="140"/>
                    <a:pt x="2182" y="140"/>
                  </a:cubicBezTo>
                  <a:cubicBezTo>
                    <a:pt x="2182" y="139"/>
                    <a:pt x="2181" y="139"/>
                    <a:pt x="2180" y="139"/>
                  </a:cubicBezTo>
                  <a:cubicBezTo>
                    <a:pt x="2165" y="137"/>
                    <a:pt x="2149" y="138"/>
                    <a:pt x="2134" y="138"/>
                  </a:cubicBezTo>
                  <a:cubicBezTo>
                    <a:pt x="2123" y="138"/>
                    <a:pt x="2110" y="136"/>
                    <a:pt x="2099" y="139"/>
                  </a:cubicBezTo>
                  <a:cubicBezTo>
                    <a:pt x="2099" y="138"/>
                    <a:pt x="2097" y="138"/>
                    <a:pt x="2097" y="140"/>
                  </a:cubicBezTo>
                  <a:cubicBezTo>
                    <a:pt x="2097" y="140"/>
                    <a:pt x="2097" y="140"/>
                    <a:pt x="2097" y="140"/>
                  </a:cubicBezTo>
                  <a:cubicBezTo>
                    <a:pt x="2096" y="140"/>
                    <a:pt x="2096" y="141"/>
                    <a:pt x="2096" y="141"/>
                  </a:cubicBezTo>
                  <a:cubicBezTo>
                    <a:pt x="2096" y="142"/>
                    <a:pt x="2096" y="142"/>
                    <a:pt x="2097" y="143"/>
                  </a:cubicBezTo>
                  <a:cubicBezTo>
                    <a:pt x="2093" y="193"/>
                    <a:pt x="2097" y="244"/>
                    <a:pt x="2099" y="295"/>
                  </a:cubicBezTo>
                  <a:cubicBezTo>
                    <a:pt x="2099" y="295"/>
                    <a:pt x="2098" y="294"/>
                    <a:pt x="2098" y="294"/>
                  </a:cubicBezTo>
                  <a:cubicBezTo>
                    <a:pt x="2068" y="293"/>
                    <a:pt x="2039" y="292"/>
                    <a:pt x="2009" y="293"/>
                  </a:cubicBezTo>
                  <a:cubicBezTo>
                    <a:pt x="2008" y="271"/>
                    <a:pt x="2007" y="249"/>
                    <a:pt x="2006" y="228"/>
                  </a:cubicBezTo>
                  <a:cubicBezTo>
                    <a:pt x="2006" y="227"/>
                    <a:pt x="2006" y="227"/>
                    <a:pt x="2005" y="226"/>
                  </a:cubicBezTo>
                  <a:cubicBezTo>
                    <a:pt x="2005" y="225"/>
                    <a:pt x="2004" y="225"/>
                    <a:pt x="2003" y="225"/>
                  </a:cubicBezTo>
                  <a:cubicBezTo>
                    <a:pt x="1965" y="225"/>
                    <a:pt x="1926" y="225"/>
                    <a:pt x="1888" y="229"/>
                  </a:cubicBezTo>
                  <a:cubicBezTo>
                    <a:pt x="1887" y="229"/>
                    <a:pt x="1887" y="231"/>
                    <a:pt x="1887" y="231"/>
                  </a:cubicBezTo>
                  <a:cubicBezTo>
                    <a:pt x="1885" y="242"/>
                    <a:pt x="1886" y="254"/>
                    <a:pt x="1887" y="265"/>
                  </a:cubicBezTo>
                  <a:cubicBezTo>
                    <a:pt x="1887" y="265"/>
                    <a:pt x="1887" y="265"/>
                    <a:pt x="1887" y="265"/>
                  </a:cubicBezTo>
                  <a:cubicBezTo>
                    <a:pt x="1874" y="266"/>
                    <a:pt x="1860" y="266"/>
                    <a:pt x="1847" y="266"/>
                  </a:cubicBezTo>
                  <a:cubicBezTo>
                    <a:pt x="1846" y="257"/>
                    <a:pt x="1846" y="247"/>
                    <a:pt x="1845" y="237"/>
                  </a:cubicBezTo>
                  <a:cubicBezTo>
                    <a:pt x="1845" y="237"/>
                    <a:pt x="1846" y="237"/>
                    <a:pt x="1846" y="237"/>
                  </a:cubicBezTo>
                  <a:cubicBezTo>
                    <a:pt x="1849" y="237"/>
                    <a:pt x="1849" y="232"/>
                    <a:pt x="1846" y="232"/>
                  </a:cubicBezTo>
                  <a:cubicBezTo>
                    <a:pt x="1815" y="231"/>
                    <a:pt x="1784" y="230"/>
                    <a:pt x="1753" y="231"/>
                  </a:cubicBezTo>
                  <a:cubicBezTo>
                    <a:pt x="1752" y="231"/>
                    <a:pt x="1751" y="231"/>
                    <a:pt x="1750" y="231"/>
                  </a:cubicBezTo>
                  <a:cubicBezTo>
                    <a:pt x="1750" y="231"/>
                    <a:pt x="1750" y="231"/>
                    <a:pt x="1750" y="231"/>
                  </a:cubicBezTo>
                  <a:cubicBezTo>
                    <a:pt x="1748" y="232"/>
                    <a:pt x="1748" y="235"/>
                    <a:pt x="1750" y="235"/>
                  </a:cubicBezTo>
                  <a:cubicBezTo>
                    <a:pt x="1750" y="235"/>
                    <a:pt x="1750" y="235"/>
                    <a:pt x="1750" y="235"/>
                  </a:cubicBezTo>
                  <a:cubicBezTo>
                    <a:pt x="1750" y="264"/>
                    <a:pt x="1751" y="294"/>
                    <a:pt x="1752" y="324"/>
                  </a:cubicBezTo>
                  <a:cubicBezTo>
                    <a:pt x="1752" y="324"/>
                    <a:pt x="1752" y="324"/>
                    <a:pt x="1752" y="324"/>
                  </a:cubicBezTo>
                  <a:cubicBezTo>
                    <a:pt x="1746" y="324"/>
                    <a:pt x="1740" y="324"/>
                    <a:pt x="1735" y="325"/>
                  </a:cubicBezTo>
                  <a:cubicBezTo>
                    <a:pt x="1735" y="298"/>
                    <a:pt x="1734" y="272"/>
                    <a:pt x="1733" y="245"/>
                  </a:cubicBezTo>
                  <a:cubicBezTo>
                    <a:pt x="1732" y="222"/>
                    <a:pt x="1736" y="195"/>
                    <a:pt x="1729" y="173"/>
                  </a:cubicBezTo>
                  <a:cubicBezTo>
                    <a:pt x="1730" y="173"/>
                    <a:pt x="1732" y="171"/>
                    <a:pt x="1731" y="170"/>
                  </a:cubicBezTo>
                  <a:cubicBezTo>
                    <a:pt x="1720" y="149"/>
                    <a:pt x="1709" y="128"/>
                    <a:pt x="1693" y="111"/>
                  </a:cubicBezTo>
                  <a:cubicBezTo>
                    <a:pt x="1693" y="111"/>
                    <a:pt x="1693" y="111"/>
                    <a:pt x="1693" y="111"/>
                  </a:cubicBezTo>
                  <a:cubicBezTo>
                    <a:pt x="1693" y="84"/>
                    <a:pt x="1695" y="56"/>
                    <a:pt x="1692" y="29"/>
                  </a:cubicBezTo>
                  <a:cubicBezTo>
                    <a:pt x="1692" y="29"/>
                    <a:pt x="1692" y="28"/>
                    <a:pt x="1692" y="28"/>
                  </a:cubicBezTo>
                  <a:cubicBezTo>
                    <a:pt x="1693" y="28"/>
                    <a:pt x="1693" y="27"/>
                    <a:pt x="1692" y="26"/>
                  </a:cubicBezTo>
                  <a:cubicBezTo>
                    <a:pt x="1692" y="26"/>
                    <a:pt x="1692" y="26"/>
                    <a:pt x="1692" y="26"/>
                  </a:cubicBezTo>
                  <a:cubicBezTo>
                    <a:pt x="1692" y="25"/>
                    <a:pt x="1691" y="25"/>
                    <a:pt x="1690" y="26"/>
                  </a:cubicBezTo>
                  <a:cubicBezTo>
                    <a:pt x="1689" y="26"/>
                    <a:pt x="1687" y="27"/>
                    <a:pt x="1686" y="27"/>
                  </a:cubicBezTo>
                  <a:cubicBezTo>
                    <a:pt x="1685" y="27"/>
                    <a:pt x="1684" y="27"/>
                    <a:pt x="1683" y="27"/>
                  </a:cubicBezTo>
                  <a:cubicBezTo>
                    <a:pt x="1682" y="27"/>
                    <a:pt x="1681" y="28"/>
                    <a:pt x="1680" y="28"/>
                  </a:cubicBezTo>
                  <a:cubicBezTo>
                    <a:pt x="1679" y="28"/>
                    <a:pt x="1679" y="29"/>
                    <a:pt x="1679" y="29"/>
                  </a:cubicBezTo>
                  <a:cubicBezTo>
                    <a:pt x="1679" y="30"/>
                    <a:pt x="1679" y="30"/>
                    <a:pt x="1679" y="30"/>
                  </a:cubicBezTo>
                  <a:cubicBezTo>
                    <a:pt x="1677" y="56"/>
                    <a:pt x="1676" y="82"/>
                    <a:pt x="1676" y="108"/>
                  </a:cubicBezTo>
                  <a:cubicBezTo>
                    <a:pt x="1676" y="108"/>
                    <a:pt x="1676" y="108"/>
                    <a:pt x="1675" y="108"/>
                  </a:cubicBezTo>
                  <a:cubicBezTo>
                    <a:pt x="1663" y="129"/>
                    <a:pt x="1654" y="152"/>
                    <a:pt x="1646" y="175"/>
                  </a:cubicBezTo>
                  <a:cubicBezTo>
                    <a:pt x="1645" y="175"/>
                    <a:pt x="1645" y="174"/>
                    <a:pt x="1644" y="174"/>
                  </a:cubicBezTo>
                  <a:cubicBezTo>
                    <a:pt x="1625" y="176"/>
                    <a:pt x="1607" y="177"/>
                    <a:pt x="1588" y="177"/>
                  </a:cubicBezTo>
                  <a:cubicBezTo>
                    <a:pt x="1569" y="177"/>
                    <a:pt x="1550" y="175"/>
                    <a:pt x="1531" y="177"/>
                  </a:cubicBezTo>
                  <a:cubicBezTo>
                    <a:pt x="1530" y="177"/>
                    <a:pt x="1530" y="178"/>
                    <a:pt x="1530" y="178"/>
                  </a:cubicBezTo>
                  <a:cubicBezTo>
                    <a:pt x="1530" y="179"/>
                    <a:pt x="1530" y="179"/>
                    <a:pt x="1530" y="180"/>
                  </a:cubicBezTo>
                  <a:cubicBezTo>
                    <a:pt x="1531" y="196"/>
                    <a:pt x="1531" y="212"/>
                    <a:pt x="1531" y="228"/>
                  </a:cubicBezTo>
                  <a:cubicBezTo>
                    <a:pt x="1510" y="228"/>
                    <a:pt x="1489" y="229"/>
                    <a:pt x="1469" y="231"/>
                  </a:cubicBezTo>
                  <a:cubicBezTo>
                    <a:pt x="1469" y="230"/>
                    <a:pt x="1469" y="230"/>
                    <a:pt x="1469" y="230"/>
                  </a:cubicBezTo>
                  <a:cubicBezTo>
                    <a:pt x="1469" y="228"/>
                    <a:pt x="1465" y="228"/>
                    <a:pt x="1465" y="230"/>
                  </a:cubicBezTo>
                  <a:cubicBezTo>
                    <a:pt x="1465" y="238"/>
                    <a:pt x="1465" y="245"/>
                    <a:pt x="1465" y="252"/>
                  </a:cubicBezTo>
                  <a:cubicBezTo>
                    <a:pt x="1465" y="257"/>
                    <a:pt x="1465" y="263"/>
                    <a:pt x="1468" y="268"/>
                  </a:cubicBezTo>
                  <a:cubicBezTo>
                    <a:pt x="1468" y="268"/>
                    <a:pt x="1468" y="268"/>
                    <a:pt x="1468" y="268"/>
                  </a:cubicBezTo>
                  <a:cubicBezTo>
                    <a:pt x="1443" y="269"/>
                    <a:pt x="1419" y="269"/>
                    <a:pt x="1394" y="270"/>
                  </a:cubicBezTo>
                  <a:cubicBezTo>
                    <a:pt x="1394" y="241"/>
                    <a:pt x="1393" y="212"/>
                    <a:pt x="1391" y="183"/>
                  </a:cubicBezTo>
                  <a:cubicBezTo>
                    <a:pt x="1394" y="183"/>
                    <a:pt x="1394" y="178"/>
                    <a:pt x="1391" y="179"/>
                  </a:cubicBezTo>
                  <a:cubicBezTo>
                    <a:pt x="1391" y="179"/>
                    <a:pt x="1391" y="179"/>
                    <a:pt x="1391" y="179"/>
                  </a:cubicBezTo>
                  <a:cubicBezTo>
                    <a:pt x="1390" y="178"/>
                    <a:pt x="1389" y="178"/>
                    <a:pt x="1388" y="179"/>
                  </a:cubicBezTo>
                  <a:cubicBezTo>
                    <a:pt x="1365" y="182"/>
                    <a:pt x="1341" y="183"/>
                    <a:pt x="1317" y="184"/>
                  </a:cubicBezTo>
                  <a:cubicBezTo>
                    <a:pt x="1308" y="184"/>
                    <a:pt x="1287" y="179"/>
                    <a:pt x="1279" y="185"/>
                  </a:cubicBezTo>
                  <a:cubicBezTo>
                    <a:pt x="1278" y="184"/>
                    <a:pt x="1277" y="184"/>
                    <a:pt x="1277" y="186"/>
                  </a:cubicBezTo>
                  <a:cubicBezTo>
                    <a:pt x="1273" y="208"/>
                    <a:pt x="1273" y="230"/>
                    <a:pt x="1276" y="252"/>
                  </a:cubicBezTo>
                  <a:cubicBezTo>
                    <a:pt x="1264" y="252"/>
                    <a:pt x="1252" y="252"/>
                    <a:pt x="1240" y="252"/>
                  </a:cubicBezTo>
                  <a:cubicBezTo>
                    <a:pt x="1237" y="173"/>
                    <a:pt x="1238" y="93"/>
                    <a:pt x="1230" y="14"/>
                  </a:cubicBezTo>
                  <a:cubicBezTo>
                    <a:pt x="1231" y="14"/>
                    <a:pt x="1232" y="14"/>
                    <a:pt x="1232" y="14"/>
                  </a:cubicBezTo>
                  <a:cubicBezTo>
                    <a:pt x="1235" y="13"/>
                    <a:pt x="1235" y="9"/>
                    <a:pt x="1232" y="9"/>
                  </a:cubicBezTo>
                  <a:cubicBezTo>
                    <a:pt x="1204" y="10"/>
                    <a:pt x="1176" y="9"/>
                    <a:pt x="1148" y="7"/>
                  </a:cubicBezTo>
                  <a:cubicBezTo>
                    <a:pt x="1147" y="7"/>
                    <a:pt x="1146" y="9"/>
                    <a:pt x="1148" y="10"/>
                  </a:cubicBezTo>
                  <a:cubicBezTo>
                    <a:pt x="1148" y="10"/>
                    <a:pt x="1148" y="10"/>
                    <a:pt x="1148" y="10"/>
                  </a:cubicBezTo>
                  <a:cubicBezTo>
                    <a:pt x="1151" y="50"/>
                    <a:pt x="1152" y="91"/>
                    <a:pt x="1152" y="131"/>
                  </a:cubicBezTo>
                  <a:cubicBezTo>
                    <a:pt x="1153" y="171"/>
                    <a:pt x="1150" y="211"/>
                    <a:pt x="1151" y="251"/>
                  </a:cubicBezTo>
                  <a:cubicBezTo>
                    <a:pt x="1137" y="251"/>
                    <a:pt x="1124" y="252"/>
                    <a:pt x="1110" y="254"/>
                  </a:cubicBezTo>
                  <a:cubicBezTo>
                    <a:pt x="1111" y="254"/>
                    <a:pt x="1111" y="253"/>
                    <a:pt x="1111" y="253"/>
                  </a:cubicBezTo>
                  <a:cubicBezTo>
                    <a:pt x="1112" y="211"/>
                    <a:pt x="1113" y="169"/>
                    <a:pt x="1113" y="128"/>
                  </a:cubicBezTo>
                  <a:cubicBezTo>
                    <a:pt x="1114" y="86"/>
                    <a:pt x="1116" y="44"/>
                    <a:pt x="1112" y="2"/>
                  </a:cubicBezTo>
                  <a:cubicBezTo>
                    <a:pt x="1112" y="1"/>
                    <a:pt x="1110" y="1"/>
                    <a:pt x="1109" y="2"/>
                  </a:cubicBezTo>
                  <a:cubicBezTo>
                    <a:pt x="1109" y="2"/>
                    <a:pt x="1109" y="3"/>
                    <a:pt x="1109" y="3"/>
                  </a:cubicBezTo>
                  <a:cubicBezTo>
                    <a:pt x="1109" y="3"/>
                    <a:pt x="1109" y="2"/>
                    <a:pt x="1108" y="2"/>
                  </a:cubicBezTo>
                  <a:cubicBezTo>
                    <a:pt x="1078" y="0"/>
                    <a:pt x="1047" y="0"/>
                    <a:pt x="1016" y="1"/>
                  </a:cubicBezTo>
                  <a:cubicBezTo>
                    <a:pt x="1015" y="1"/>
                    <a:pt x="1014" y="2"/>
                    <a:pt x="1015" y="3"/>
                  </a:cubicBezTo>
                  <a:cubicBezTo>
                    <a:pt x="1014" y="4"/>
                    <a:pt x="1014" y="4"/>
                    <a:pt x="1014" y="4"/>
                  </a:cubicBezTo>
                  <a:cubicBezTo>
                    <a:pt x="1010" y="25"/>
                    <a:pt x="1008" y="53"/>
                    <a:pt x="1013" y="74"/>
                  </a:cubicBezTo>
                  <a:cubicBezTo>
                    <a:pt x="1006" y="74"/>
                    <a:pt x="998" y="73"/>
                    <a:pt x="991" y="74"/>
                  </a:cubicBezTo>
                  <a:cubicBezTo>
                    <a:pt x="990" y="62"/>
                    <a:pt x="990" y="51"/>
                    <a:pt x="989" y="40"/>
                  </a:cubicBezTo>
                  <a:cubicBezTo>
                    <a:pt x="989" y="39"/>
                    <a:pt x="988" y="38"/>
                    <a:pt x="987" y="38"/>
                  </a:cubicBezTo>
                  <a:cubicBezTo>
                    <a:pt x="941" y="39"/>
                    <a:pt x="895" y="33"/>
                    <a:pt x="849" y="36"/>
                  </a:cubicBezTo>
                  <a:cubicBezTo>
                    <a:pt x="849" y="36"/>
                    <a:pt x="849" y="36"/>
                    <a:pt x="849" y="36"/>
                  </a:cubicBezTo>
                  <a:cubicBezTo>
                    <a:pt x="849" y="33"/>
                    <a:pt x="846" y="33"/>
                    <a:pt x="846" y="36"/>
                  </a:cubicBezTo>
                  <a:cubicBezTo>
                    <a:pt x="843" y="79"/>
                    <a:pt x="843" y="123"/>
                    <a:pt x="844" y="167"/>
                  </a:cubicBezTo>
                  <a:cubicBezTo>
                    <a:pt x="844" y="167"/>
                    <a:pt x="843" y="167"/>
                    <a:pt x="843" y="167"/>
                  </a:cubicBezTo>
                  <a:cubicBezTo>
                    <a:pt x="805" y="169"/>
                    <a:pt x="768" y="171"/>
                    <a:pt x="730" y="171"/>
                  </a:cubicBezTo>
                  <a:cubicBezTo>
                    <a:pt x="729" y="171"/>
                    <a:pt x="728" y="172"/>
                    <a:pt x="728" y="173"/>
                  </a:cubicBezTo>
                  <a:cubicBezTo>
                    <a:pt x="726" y="187"/>
                    <a:pt x="726" y="200"/>
                    <a:pt x="727" y="213"/>
                  </a:cubicBezTo>
                  <a:cubicBezTo>
                    <a:pt x="727" y="213"/>
                    <a:pt x="727" y="213"/>
                    <a:pt x="727" y="213"/>
                  </a:cubicBezTo>
                  <a:cubicBezTo>
                    <a:pt x="716" y="213"/>
                    <a:pt x="705" y="213"/>
                    <a:pt x="693" y="213"/>
                  </a:cubicBezTo>
                  <a:cubicBezTo>
                    <a:pt x="692" y="213"/>
                    <a:pt x="691" y="214"/>
                    <a:pt x="691" y="215"/>
                  </a:cubicBezTo>
                  <a:cubicBezTo>
                    <a:pt x="692" y="249"/>
                    <a:pt x="693" y="284"/>
                    <a:pt x="695" y="318"/>
                  </a:cubicBezTo>
                  <a:cubicBezTo>
                    <a:pt x="684" y="318"/>
                    <a:pt x="673" y="319"/>
                    <a:pt x="663" y="319"/>
                  </a:cubicBezTo>
                  <a:cubicBezTo>
                    <a:pt x="661" y="280"/>
                    <a:pt x="659" y="240"/>
                    <a:pt x="657" y="201"/>
                  </a:cubicBezTo>
                  <a:cubicBezTo>
                    <a:pt x="657" y="200"/>
                    <a:pt x="656" y="199"/>
                    <a:pt x="654" y="199"/>
                  </a:cubicBezTo>
                  <a:cubicBezTo>
                    <a:pt x="642" y="198"/>
                    <a:pt x="632" y="200"/>
                    <a:pt x="620" y="202"/>
                  </a:cubicBezTo>
                  <a:cubicBezTo>
                    <a:pt x="620" y="190"/>
                    <a:pt x="620" y="178"/>
                    <a:pt x="620" y="165"/>
                  </a:cubicBezTo>
                  <a:cubicBezTo>
                    <a:pt x="620" y="164"/>
                    <a:pt x="619" y="163"/>
                    <a:pt x="617" y="163"/>
                  </a:cubicBezTo>
                  <a:cubicBezTo>
                    <a:pt x="600" y="163"/>
                    <a:pt x="583" y="162"/>
                    <a:pt x="566" y="163"/>
                  </a:cubicBezTo>
                  <a:cubicBezTo>
                    <a:pt x="566" y="151"/>
                    <a:pt x="565" y="138"/>
                    <a:pt x="565" y="125"/>
                  </a:cubicBezTo>
                  <a:cubicBezTo>
                    <a:pt x="565" y="124"/>
                    <a:pt x="564" y="123"/>
                    <a:pt x="563" y="123"/>
                  </a:cubicBezTo>
                  <a:cubicBezTo>
                    <a:pt x="549" y="123"/>
                    <a:pt x="535" y="122"/>
                    <a:pt x="521" y="120"/>
                  </a:cubicBezTo>
                  <a:cubicBezTo>
                    <a:pt x="520" y="120"/>
                    <a:pt x="518" y="121"/>
                    <a:pt x="518" y="122"/>
                  </a:cubicBezTo>
                  <a:cubicBezTo>
                    <a:pt x="518" y="138"/>
                    <a:pt x="517" y="153"/>
                    <a:pt x="517" y="168"/>
                  </a:cubicBezTo>
                  <a:cubicBezTo>
                    <a:pt x="517" y="167"/>
                    <a:pt x="516" y="167"/>
                    <a:pt x="515" y="167"/>
                  </a:cubicBezTo>
                  <a:cubicBezTo>
                    <a:pt x="507" y="166"/>
                    <a:pt x="498" y="166"/>
                    <a:pt x="490" y="167"/>
                  </a:cubicBezTo>
                  <a:cubicBezTo>
                    <a:pt x="486" y="167"/>
                    <a:pt x="478" y="165"/>
                    <a:pt x="475" y="169"/>
                  </a:cubicBezTo>
                  <a:cubicBezTo>
                    <a:pt x="472" y="171"/>
                    <a:pt x="473" y="177"/>
                    <a:pt x="473" y="180"/>
                  </a:cubicBezTo>
                  <a:cubicBezTo>
                    <a:pt x="473" y="188"/>
                    <a:pt x="473" y="195"/>
                    <a:pt x="474" y="202"/>
                  </a:cubicBezTo>
                  <a:cubicBezTo>
                    <a:pt x="461" y="203"/>
                    <a:pt x="449" y="204"/>
                    <a:pt x="436" y="204"/>
                  </a:cubicBezTo>
                  <a:cubicBezTo>
                    <a:pt x="435" y="204"/>
                    <a:pt x="434" y="206"/>
                    <a:pt x="435" y="207"/>
                  </a:cubicBezTo>
                  <a:cubicBezTo>
                    <a:pt x="434" y="207"/>
                    <a:pt x="434" y="207"/>
                    <a:pt x="434" y="208"/>
                  </a:cubicBezTo>
                  <a:cubicBezTo>
                    <a:pt x="436" y="260"/>
                    <a:pt x="437" y="313"/>
                    <a:pt x="441" y="366"/>
                  </a:cubicBezTo>
                  <a:cubicBezTo>
                    <a:pt x="429" y="366"/>
                    <a:pt x="417" y="366"/>
                    <a:pt x="405" y="367"/>
                  </a:cubicBezTo>
                  <a:cubicBezTo>
                    <a:pt x="405" y="358"/>
                    <a:pt x="405" y="348"/>
                    <a:pt x="404" y="339"/>
                  </a:cubicBezTo>
                  <a:cubicBezTo>
                    <a:pt x="406" y="338"/>
                    <a:pt x="406" y="335"/>
                    <a:pt x="403" y="335"/>
                  </a:cubicBezTo>
                  <a:cubicBezTo>
                    <a:pt x="376" y="334"/>
                    <a:pt x="348" y="334"/>
                    <a:pt x="321" y="333"/>
                  </a:cubicBezTo>
                  <a:cubicBezTo>
                    <a:pt x="319" y="333"/>
                    <a:pt x="318" y="334"/>
                    <a:pt x="318" y="335"/>
                  </a:cubicBezTo>
                  <a:cubicBezTo>
                    <a:pt x="317" y="345"/>
                    <a:pt x="317" y="354"/>
                    <a:pt x="318" y="363"/>
                  </a:cubicBezTo>
                  <a:cubicBezTo>
                    <a:pt x="310" y="363"/>
                    <a:pt x="303" y="364"/>
                    <a:pt x="295" y="364"/>
                  </a:cubicBezTo>
                  <a:cubicBezTo>
                    <a:pt x="297" y="352"/>
                    <a:pt x="296" y="339"/>
                    <a:pt x="295" y="327"/>
                  </a:cubicBezTo>
                  <a:cubicBezTo>
                    <a:pt x="295" y="314"/>
                    <a:pt x="295" y="302"/>
                    <a:pt x="293" y="289"/>
                  </a:cubicBezTo>
                  <a:cubicBezTo>
                    <a:pt x="294" y="288"/>
                    <a:pt x="293" y="285"/>
                    <a:pt x="291" y="285"/>
                  </a:cubicBezTo>
                  <a:cubicBezTo>
                    <a:pt x="250" y="287"/>
                    <a:pt x="209" y="288"/>
                    <a:pt x="168" y="289"/>
                  </a:cubicBezTo>
                  <a:cubicBezTo>
                    <a:pt x="166" y="289"/>
                    <a:pt x="166" y="290"/>
                    <a:pt x="165" y="292"/>
                  </a:cubicBezTo>
                  <a:cubicBezTo>
                    <a:pt x="164" y="308"/>
                    <a:pt x="163" y="323"/>
                    <a:pt x="162" y="339"/>
                  </a:cubicBezTo>
                  <a:cubicBezTo>
                    <a:pt x="162" y="347"/>
                    <a:pt x="162" y="354"/>
                    <a:pt x="162" y="361"/>
                  </a:cubicBezTo>
                  <a:cubicBezTo>
                    <a:pt x="162" y="365"/>
                    <a:pt x="162" y="369"/>
                    <a:pt x="162" y="373"/>
                  </a:cubicBezTo>
                  <a:cubicBezTo>
                    <a:pt x="162" y="378"/>
                    <a:pt x="163" y="382"/>
                    <a:pt x="165" y="387"/>
                  </a:cubicBezTo>
                  <a:cubicBezTo>
                    <a:pt x="165" y="387"/>
                    <a:pt x="164" y="387"/>
                    <a:pt x="164" y="387"/>
                  </a:cubicBezTo>
                  <a:cubicBezTo>
                    <a:pt x="164" y="387"/>
                    <a:pt x="163" y="387"/>
                    <a:pt x="163" y="387"/>
                  </a:cubicBezTo>
                  <a:cubicBezTo>
                    <a:pt x="163" y="388"/>
                    <a:pt x="163" y="388"/>
                    <a:pt x="163" y="388"/>
                  </a:cubicBezTo>
                  <a:cubicBezTo>
                    <a:pt x="148" y="389"/>
                    <a:pt x="134" y="391"/>
                    <a:pt x="119" y="389"/>
                  </a:cubicBezTo>
                  <a:cubicBezTo>
                    <a:pt x="118" y="374"/>
                    <a:pt x="116" y="360"/>
                    <a:pt x="114" y="346"/>
                  </a:cubicBezTo>
                  <a:cubicBezTo>
                    <a:pt x="115" y="344"/>
                    <a:pt x="115" y="342"/>
                    <a:pt x="112" y="342"/>
                  </a:cubicBezTo>
                  <a:cubicBezTo>
                    <a:pt x="78" y="344"/>
                    <a:pt x="43" y="346"/>
                    <a:pt x="8" y="350"/>
                  </a:cubicBezTo>
                  <a:cubicBezTo>
                    <a:pt x="7" y="350"/>
                    <a:pt x="7" y="351"/>
                    <a:pt x="6" y="352"/>
                  </a:cubicBezTo>
                  <a:cubicBezTo>
                    <a:pt x="6" y="352"/>
                    <a:pt x="6" y="352"/>
                    <a:pt x="6" y="353"/>
                  </a:cubicBezTo>
                  <a:cubicBezTo>
                    <a:pt x="0" y="404"/>
                    <a:pt x="1" y="456"/>
                    <a:pt x="5" y="507"/>
                  </a:cubicBezTo>
                  <a:cubicBezTo>
                    <a:pt x="5" y="509"/>
                    <a:pt x="9" y="509"/>
                    <a:pt x="9" y="507"/>
                  </a:cubicBezTo>
                  <a:cubicBezTo>
                    <a:pt x="8" y="456"/>
                    <a:pt x="5" y="405"/>
                    <a:pt x="10" y="354"/>
                  </a:cubicBezTo>
                  <a:cubicBezTo>
                    <a:pt x="44" y="353"/>
                    <a:pt x="77" y="350"/>
                    <a:pt x="111" y="347"/>
                  </a:cubicBezTo>
                  <a:cubicBezTo>
                    <a:pt x="112" y="396"/>
                    <a:pt x="112" y="447"/>
                    <a:pt x="116" y="496"/>
                  </a:cubicBezTo>
                  <a:cubicBezTo>
                    <a:pt x="116" y="498"/>
                    <a:pt x="120" y="498"/>
                    <a:pt x="120" y="496"/>
                  </a:cubicBezTo>
                  <a:cubicBezTo>
                    <a:pt x="123" y="462"/>
                    <a:pt x="122" y="427"/>
                    <a:pt x="119" y="393"/>
                  </a:cubicBezTo>
                  <a:cubicBezTo>
                    <a:pt x="131" y="395"/>
                    <a:pt x="142" y="395"/>
                    <a:pt x="153" y="394"/>
                  </a:cubicBezTo>
                  <a:cubicBezTo>
                    <a:pt x="160" y="394"/>
                    <a:pt x="169" y="392"/>
                    <a:pt x="175" y="392"/>
                  </a:cubicBezTo>
                  <a:cubicBezTo>
                    <a:pt x="187" y="393"/>
                    <a:pt x="188" y="395"/>
                    <a:pt x="190" y="407"/>
                  </a:cubicBezTo>
                  <a:cubicBezTo>
                    <a:pt x="193" y="422"/>
                    <a:pt x="192" y="439"/>
                    <a:pt x="193" y="455"/>
                  </a:cubicBezTo>
                  <a:cubicBezTo>
                    <a:pt x="193" y="470"/>
                    <a:pt x="194" y="486"/>
                    <a:pt x="195" y="502"/>
                  </a:cubicBezTo>
                  <a:cubicBezTo>
                    <a:pt x="195" y="505"/>
                    <a:pt x="199" y="505"/>
                    <a:pt x="199" y="502"/>
                  </a:cubicBezTo>
                  <a:cubicBezTo>
                    <a:pt x="199" y="499"/>
                    <a:pt x="199" y="496"/>
                    <a:pt x="199" y="492"/>
                  </a:cubicBezTo>
                  <a:cubicBezTo>
                    <a:pt x="199" y="492"/>
                    <a:pt x="199" y="492"/>
                    <a:pt x="199" y="492"/>
                  </a:cubicBezTo>
                  <a:cubicBezTo>
                    <a:pt x="203" y="493"/>
                    <a:pt x="206" y="493"/>
                    <a:pt x="210" y="493"/>
                  </a:cubicBezTo>
                  <a:cubicBezTo>
                    <a:pt x="210" y="494"/>
                    <a:pt x="210" y="495"/>
                    <a:pt x="210" y="496"/>
                  </a:cubicBezTo>
                  <a:cubicBezTo>
                    <a:pt x="210" y="497"/>
                    <a:pt x="212" y="497"/>
                    <a:pt x="212" y="496"/>
                  </a:cubicBezTo>
                  <a:cubicBezTo>
                    <a:pt x="212" y="495"/>
                    <a:pt x="212" y="494"/>
                    <a:pt x="212" y="493"/>
                  </a:cubicBezTo>
                  <a:cubicBezTo>
                    <a:pt x="224" y="493"/>
                    <a:pt x="235" y="493"/>
                    <a:pt x="247" y="491"/>
                  </a:cubicBezTo>
                  <a:cubicBezTo>
                    <a:pt x="248" y="491"/>
                    <a:pt x="248" y="490"/>
                    <a:pt x="247" y="490"/>
                  </a:cubicBezTo>
                  <a:cubicBezTo>
                    <a:pt x="242" y="490"/>
                    <a:pt x="237" y="490"/>
                    <a:pt x="233" y="490"/>
                  </a:cubicBezTo>
                  <a:cubicBezTo>
                    <a:pt x="232" y="487"/>
                    <a:pt x="232" y="484"/>
                    <a:pt x="232" y="480"/>
                  </a:cubicBezTo>
                  <a:cubicBezTo>
                    <a:pt x="237" y="480"/>
                    <a:pt x="241" y="479"/>
                    <a:pt x="245" y="478"/>
                  </a:cubicBezTo>
                  <a:cubicBezTo>
                    <a:pt x="246" y="480"/>
                    <a:pt x="246" y="481"/>
                    <a:pt x="248" y="483"/>
                  </a:cubicBezTo>
                  <a:cubicBezTo>
                    <a:pt x="248" y="483"/>
                    <a:pt x="249" y="483"/>
                    <a:pt x="249" y="482"/>
                  </a:cubicBezTo>
                  <a:cubicBezTo>
                    <a:pt x="248" y="481"/>
                    <a:pt x="247" y="479"/>
                    <a:pt x="246" y="478"/>
                  </a:cubicBezTo>
                  <a:cubicBezTo>
                    <a:pt x="248" y="477"/>
                    <a:pt x="251" y="477"/>
                    <a:pt x="253" y="476"/>
                  </a:cubicBezTo>
                  <a:cubicBezTo>
                    <a:pt x="254" y="476"/>
                    <a:pt x="253" y="474"/>
                    <a:pt x="252" y="474"/>
                  </a:cubicBezTo>
                  <a:cubicBezTo>
                    <a:pt x="250" y="475"/>
                    <a:pt x="248" y="475"/>
                    <a:pt x="246" y="475"/>
                  </a:cubicBezTo>
                  <a:cubicBezTo>
                    <a:pt x="245" y="472"/>
                    <a:pt x="245" y="468"/>
                    <a:pt x="245" y="463"/>
                  </a:cubicBezTo>
                  <a:cubicBezTo>
                    <a:pt x="248" y="463"/>
                    <a:pt x="251" y="462"/>
                    <a:pt x="254" y="462"/>
                  </a:cubicBezTo>
                  <a:cubicBezTo>
                    <a:pt x="255" y="462"/>
                    <a:pt x="255" y="460"/>
                    <a:pt x="254" y="460"/>
                  </a:cubicBezTo>
                  <a:cubicBezTo>
                    <a:pt x="251" y="460"/>
                    <a:pt x="248" y="461"/>
                    <a:pt x="245" y="461"/>
                  </a:cubicBezTo>
                  <a:cubicBezTo>
                    <a:pt x="246" y="453"/>
                    <a:pt x="247" y="446"/>
                    <a:pt x="247" y="441"/>
                  </a:cubicBezTo>
                  <a:cubicBezTo>
                    <a:pt x="250" y="440"/>
                    <a:pt x="252" y="440"/>
                    <a:pt x="254" y="439"/>
                  </a:cubicBezTo>
                  <a:cubicBezTo>
                    <a:pt x="255" y="439"/>
                    <a:pt x="255" y="437"/>
                    <a:pt x="253" y="437"/>
                  </a:cubicBezTo>
                  <a:cubicBezTo>
                    <a:pt x="251" y="438"/>
                    <a:pt x="249" y="438"/>
                    <a:pt x="248" y="438"/>
                  </a:cubicBezTo>
                  <a:cubicBezTo>
                    <a:pt x="248" y="435"/>
                    <a:pt x="248" y="431"/>
                    <a:pt x="248" y="427"/>
                  </a:cubicBezTo>
                  <a:cubicBezTo>
                    <a:pt x="250" y="426"/>
                    <a:pt x="253" y="426"/>
                    <a:pt x="255" y="425"/>
                  </a:cubicBezTo>
                  <a:cubicBezTo>
                    <a:pt x="257" y="425"/>
                    <a:pt x="256" y="423"/>
                    <a:pt x="255" y="423"/>
                  </a:cubicBezTo>
                  <a:cubicBezTo>
                    <a:pt x="253" y="423"/>
                    <a:pt x="250" y="424"/>
                    <a:pt x="248" y="424"/>
                  </a:cubicBezTo>
                  <a:cubicBezTo>
                    <a:pt x="248" y="419"/>
                    <a:pt x="249" y="414"/>
                    <a:pt x="249" y="408"/>
                  </a:cubicBezTo>
                  <a:cubicBezTo>
                    <a:pt x="249" y="408"/>
                    <a:pt x="249" y="408"/>
                    <a:pt x="250" y="408"/>
                  </a:cubicBezTo>
                  <a:cubicBezTo>
                    <a:pt x="251" y="408"/>
                    <a:pt x="251" y="407"/>
                    <a:pt x="250" y="407"/>
                  </a:cubicBezTo>
                  <a:cubicBezTo>
                    <a:pt x="249" y="407"/>
                    <a:pt x="249" y="407"/>
                    <a:pt x="249" y="407"/>
                  </a:cubicBezTo>
                  <a:cubicBezTo>
                    <a:pt x="249" y="404"/>
                    <a:pt x="249" y="401"/>
                    <a:pt x="249" y="398"/>
                  </a:cubicBezTo>
                  <a:cubicBezTo>
                    <a:pt x="249" y="397"/>
                    <a:pt x="249" y="395"/>
                    <a:pt x="249" y="393"/>
                  </a:cubicBezTo>
                  <a:cubicBezTo>
                    <a:pt x="250" y="393"/>
                    <a:pt x="250" y="393"/>
                    <a:pt x="250" y="393"/>
                  </a:cubicBezTo>
                  <a:cubicBezTo>
                    <a:pt x="251" y="393"/>
                    <a:pt x="251" y="391"/>
                    <a:pt x="250" y="391"/>
                  </a:cubicBezTo>
                  <a:cubicBezTo>
                    <a:pt x="250" y="391"/>
                    <a:pt x="250" y="391"/>
                    <a:pt x="249" y="391"/>
                  </a:cubicBezTo>
                  <a:cubicBezTo>
                    <a:pt x="250" y="385"/>
                    <a:pt x="250" y="379"/>
                    <a:pt x="250" y="373"/>
                  </a:cubicBezTo>
                  <a:cubicBezTo>
                    <a:pt x="250" y="373"/>
                    <a:pt x="251" y="373"/>
                    <a:pt x="251" y="373"/>
                  </a:cubicBezTo>
                  <a:cubicBezTo>
                    <a:pt x="253" y="372"/>
                    <a:pt x="253" y="370"/>
                    <a:pt x="251" y="370"/>
                  </a:cubicBezTo>
                  <a:cubicBezTo>
                    <a:pt x="251" y="370"/>
                    <a:pt x="251" y="370"/>
                    <a:pt x="250" y="370"/>
                  </a:cubicBezTo>
                  <a:cubicBezTo>
                    <a:pt x="251" y="365"/>
                    <a:pt x="251" y="360"/>
                    <a:pt x="251" y="355"/>
                  </a:cubicBezTo>
                  <a:cubicBezTo>
                    <a:pt x="255" y="355"/>
                    <a:pt x="258" y="354"/>
                    <a:pt x="262" y="354"/>
                  </a:cubicBezTo>
                  <a:cubicBezTo>
                    <a:pt x="262" y="356"/>
                    <a:pt x="262" y="358"/>
                    <a:pt x="262" y="360"/>
                  </a:cubicBezTo>
                  <a:cubicBezTo>
                    <a:pt x="262" y="361"/>
                    <a:pt x="264" y="361"/>
                    <a:pt x="264" y="360"/>
                  </a:cubicBezTo>
                  <a:cubicBezTo>
                    <a:pt x="264" y="358"/>
                    <a:pt x="265" y="356"/>
                    <a:pt x="265" y="354"/>
                  </a:cubicBezTo>
                  <a:cubicBezTo>
                    <a:pt x="269" y="353"/>
                    <a:pt x="273" y="353"/>
                    <a:pt x="278" y="352"/>
                  </a:cubicBezTo>
                  <a:cubicBezTo>
                    <a:pt x="279" y="352"/>
                    <a:pt x="279" y="350"/>
                    <a:pt x="278" y="350"/>
                  </a:cubicBezTo>
                  <a:cubicBezTo>
                    <a:pt x="277" y="350"/>
                    <a:pt x="277" y="350"/>
                    <a:pt x="276" y="350"/>
                  </a:cubicBezTo>
                  <a:cubicBezTo>
                    <a:pt x="277" y="339"/>
                    <a:pt x="277" y="328"/>
                    <a:pt x="276" y="317"/>
                  </a:cubicBezTo>
                  <a:cubicBezTo>
                    <a:pt x="276" y="315"/>
                    <a:pt x="274" y="315"/>
                    <a:pt x="274" y="317"/>
                  </a:cubicBezTo>
                  <a:cubicBezTo>
                    <a:pt x="273" y="328"/>
                    <a:pt x="273" y="339"/>
                    <a:pt x="274" y="350"/>
                  </a:cubicBezTo>
                  <a:cubicBezTo>
                    <a:pt x="271" y="350"/>
                    <a:pt x="268" y="351"/>
                    <a:pt x="265" y="351"/>
                  </a:cubicBezTo>
                  <a:cubicBezTo>
                    <a:pt x="265" y="347"/>
                    <a:pt x="265" y="343"/>
                    <a:pt x="266" y="340"/>
                  </a:cubicBezTo>
                  <a:cubicBezTo>
                    <a:pt x="267" y="339"/>
                    <a:pt x="269" y="339"/>
                    <a:pt x="271" y="339"/>
                  </a:cubicBezTo>
                  <a:cubicBezTo>
                    <a:pt x="272" y="339"/>
                    <a:pt x="272" y="337"/>
                    <a:pt x="271" y="337"/>
                  </a:cubicBezTo>
                  <a:cubicBezTo>
                    <a:pt x="269" y="337"/>
                    <a:pt x="267" y="337"/>
                    <a:pt x="266" y="337"/>
                  </a:cubicBezTo>
                  <a:cubicBezTo>
                    <a:pt x="266" y="334"/>
                    <a:pt x="266" y="330"/>
                    <a:pt x="266" y="326"/>
                  </a:cubicBezTo>
                  <a:cubicBezTo>
                    <a:pt x="268" y="326"/>
                    <a:pt x="269" y="326"/>
                    <a:pt x="271" y="326"/>
                  </a:cubicBezTo>
                  <a:cubicBezTo>
                    <a:pt x="273" y="326"/>
                    <a:pt x="273" y="323"/>
                    <a:pt x="271" y="323"/>
                  </a:cubicBezTo>
                  <a:cubicBezTo>
                    <a:pt x="270" y="323"/>
                    <a:pt x="268" y="323"/>
                    <a:pt x="266" y="323"/>
                  </a:cubicBezTo>
                  <a:cubicBezTo>
                    <a:pt x="267" y="319"/>
                    <a:pt x="267" y="314"/>
                    <a:pt x="267" y="309"/>
                  </a:cubicBezTo>
                  <a:cubicBezTo>
                    <a:pt x="268" y="309"/>
                    <a:pt x="269" y="309"/>
                    <a:pt x="270" y="309"/>
                  </a:cubicBezTo>
                  <a:cubicBezTo>
                    <a:pt x="272" y="309"/>
                    <a:pt x="272" y="306"/>
                    <a:pt x="270" y="306"/>
                  </a:cubicBezTo>
                  <a:cubicBezTo>
                    <a:pt x="269" y="306"/>
                    <a:pt x="268" y="306"/>
                    <a:pt x="267" y="307"/>
                  </a:cubicBezTo>
                  <a:cubicBezTo>
                    <a:pt x="267" y="306"/>
                    <a:pt x="267" y="306"/>
                    <a:pt x="267" y="306"/>
                  </a:cubicBezTo>
                  <a:cubicBezTo>
                    <a:pt x="267" y="305"/>
                    <a:pt x="265" y="304"/>
                    <a:pt x="264" y="306"/>
                  </a:cubicBezTo>
                  <a:cubicBezTo>
                    <a:pt x="264" y="306"/>
                    <a:pt x="264" y="306"/>
                    <a:pt x="264" y="307"/>
                  </a:cubicBezTo>
                  <a:cubicBezTo>
                    <a:pt x="240" y="308"/>
                    <a:pt x="215" y="312"/>
                    <a:pt x="191" y="312"/>
                  </a:cubicBezTo>
                  <a:cubicBezTo>
                    <a:pt x="190" y="312"/>
                    <a:pt x="190" y="313"/>
                    <a:pt x="191" y="313"/>
                  </a:cubicBezTo>
                  <a:cubicBezTo>
                    <a:pt x="198" y="314"/>
                    <a:pt x="204" y="314"/>
                    <a:pt x="211" y="314"/>
                  </a:cubicBezTo>
                  <a:cubicBezTo>
                    <a:pt x="211" y="317"/>
                    <a:pt x="211" y="321"/>
                    <a:pt x="211" y="325"/>
                  </a:cubicBezTo>
                  <a:cubicBezTo>
                    <a:pt x="207" y="325"/>
                    <a:pt x="203" y="325"/>
                    <a:pt x="199" y="326"/>
                  </a:cubicBezTo>
                  <a:cubicBezTo>
                    <a:pt x="199" y="322"/>
                    <a:pt x="199" y="319"/>
                    <a:pt x="199" y="316"/>
                  </a:cubicBezTo>
                  <a:cubicBezTo>
                    <a:pt x="199" y="314"/>
                    <a:pt x="197" y="315"/>
                    <a:pt x="197" y="316"/>
                  </a:cubicBezTo>
                  <a:cubicBezTo>
                    <a:pt x="197" y="319"/>
                    <a:pt x="196" y="323"/>
                    <a:pt x="196" y="326"/>
                  </a:cubicBezTo>
                  <a:cubicBezTo>
                    <a:pt x="193" y="327"/>
                    <a:pt x="190" y="327"/>
                    <a:pt x="187" y="327"/>
                  </a:cubicBezTo>
                  <a:cubicBezTo>
                    <a:pt x="186" y="327"/>
                    <a:pt x="186" y="329"/>
                    <a:pt x="187" y="329"/>
                  </a:cubicBezTo>
                  <a:cubicBezTo>
                    <a:pt x="190" y="329"/>
                    <a:pt x="193" y="329"/>
                    <a:pt x="196" y="329"/>
                  </a:cubicBezTo>
                  <a:cubicBezTo>
                    <a:pt x="196" y="332"/>
                    <a:pt x="195" y="336"/>
                    <a:pt x="195" y="340"/>
                  </a:cubicBezTo>
                  <a:cubicBezTo>
                    <a:pt x="192" y="340"/>
                    <a:pt x="188" y="340"/>
                    <a:pt x="184" y="340"/>
                  </a:cubicBezTo>
                  <a:cubicBezTo>
                    <a:pt x="183" y="340"/>
                    <a:pt x="183" y="342"/>
                    <a:pt x="184" y="342"/>
                  </a:cubicBezTo>
                  <a:cubicBezTo>
                    <a:pt x="188" y="342"/>
                    <a:pt x="192" y="342"/>
                    <a:pt x="195" y="342"/>
                  </a:cubicBezTo>
                  <a:cubicBezTo>
                    <a:pt x="195" y="347"/>
                    <a:pt x="195" y="352"/>
                    <a:pt x="195" y="357"/>
                  </a:cubicBezTo>
                  <a:cubicBezTo>
                    <a:pt x="191" y="358"/>
                    <a:pt x="187" y="358"/>
                    <a:pt x="183" y="359"/>
                  </a:cubicBezTo>
                  <a:cubicBezTo>
                    <a:pt x="183" y="343"/>
                    <a:pt x="183" y="328"/>
                    <a:pt x="182" y="313"/>
                  </a:cubicBezTo>
                  <a:cubicBezTo>
                    <a:pt x="182" y="311"/>
                    <a:pt x="180" y="311"/>
                    <a:pt x="180" y="313"/>
                  </a:cubicBezTo>
                  <a:cubicBezTo>
                    <a:pt x="180" y="328"/>
                    <a:pt x="181" y="344"/>
                    <a:pt x="181" y="359"/>
                  </a:cubicBezTo>
                  <a:cubicBezTo>
                    <a:pt x="180" y="359"/>
                    <a:pt x="179" y="359"/>
                    <a:pt x="178" y="359"/>
                  </a:cubicBezTo>
                  <a:cubicBezTo>
                    <a:pt x="177" y="359"/>
                    <a:pt x="177" y="361"/>
                    <a:pt x="178" y="361"/>
                  </a:cubicBezTo>
                  <a:cubicBezTo>
                    <a:pt x="179" y="361"/>
                    <a:pt x="180" y="361"/>
                    <a:pt x="181" y="360"/>
                  </a:cubicBezTo>
                  <a:cubicBezTo>
                    <a:pt x="181" y="365"/>
                    <a:pt x="181" y="370"/>
                    <a:pt x="182" y="375"/>
                  </a:cubicBezTo>
                  <a:cubicBezTo>
                    <a:pt x="177" y="375"/>
                    <a:pt x="173" y="374"/>
                    <a:pt x="168" y="373"/>
                  </a:cubicBezTo>
                  <a:cubicBezTo>
                    <a:pt x="168" y="365"/>
                    <a:pt x="166" y="357"/>
                    <a:pt x="166" y="350"/>
                  </a:cubicBezTo>
                  <a:cubicBezTo>
                    <a:pt x="166" y="338"/>
                    <a:pt x="163" y="305"/>
                    <a:pt x="172" y="296"/>
                  </a:cubicBezTo>
                  <a:cubicBezTo>
                    <a:pt x="178" y="291"/>
                    <a:pt x="191" y="293"/>
                    <a:pt x="198" y="293"/>
                  </a:cubicBezTo>
                  <a:cubicBezTo>
                    <a:pt x="209" y="293"/>
                    <a:pt x="219" y="292"/>
                    <a:pt x="229" y="292"/>
                  </a:cubicBezTo>
                  <a:cubicBezTo>
                    <a:pt x="249" y="291"/>
                    <a:pt x="270" y="291"/>
                    <a:pt x="290" y="290"/>
                  </a:cubicBezTo>
                  <a:cubicBezTo>
                    <a:pt x="289" y="303"/>
                    <a:pt x="290" y="317"/>
                    <a:pt x="290" y="330"/>
                  </a:cubicBezTo>
                  <a:cubicBezTo>
                    <a:pt x="291" y="341"/>
                    <a:pt x="290" y="353"/>
                    <a:pt x="293" y="364"/>
                  </a:cubicBezTo>
                  <a:cubicBezTo>
                    <a:pt x="284" y="365"/>
                    <a:pt x="275" y="366"/>
                    <a:pt x="266" y="367"/>
                  </a:cubicBezTo>
                  <a:cubicBezTo>
                    <a:pt x="264" y="367"/>
                    <a:pt x="264" y="368"/>
                    <a:pt x="264" y="369"/>
                  </a:cubicBezTo>
                  <a:cubicBezTo>
                    <a:pt x="263" y="368"/>
                    <a:pt x="260" y="368"/>
                    <a:pt x="260" y="370"/>
                  </a:cubicBezTo>
                  <a:cubicBezTo>
                    <a:pt x="260" y="415"/>
                    <a:pt x="258" y="459"/>
                    <a:pt x="258" y="504"/>
                  </a:cubicBezTo>
                  <a:cubicBezTo>
                    <a:pt x="258" y="506"/>
                    <a:pt x="261" y="506"/>
                    <a:pt x="261" y="504"/>
                  </a:cubicBezTo>
                  <a:cubicBezTo>
                    <a:pt x="265" y="459"/>
                    <a:pt x="265" y="415"/>
                    <a:pt x="264" y="370"/>
                  </a:cubicBezTo>
                  <a:cubicBezTo>
                    <a:pt x="264" y="370"/>
                    <a:pt x="264" y="370"/>
                    <a:pt x="264" y="370"/>
                  </a:cubicBezTo>
                  <a:cubicBezTo>
                    <a:pt x="265" y="370"/>
                    <a:pt x="265" y="371"/>
                    <a:pt x="266" y="371"/>
                  </a:cubicBezTo>
                  <a:cubicBezTo>
                    <a:pt x="288" y="370"/>
                    <a:pt x="311" y="369"/>
                    <a:pt x="333" y="367"/>
                  </a:cubicBezTo>
                  <a:cubicBezTo>
                    <a:pt x="326" y="384"/>
                    <a:pt x="330" y="405"/>
                    <a:pt x="331" y="423"/>
                  </a:cubicBezTo>
                  <a:cubicBezTo>
                    <a:pt x="331" y="450"/>
                    <a:pt x="332" y="476"/>
                    <a:pt x="333" y="502"/>
                  </a:cubicBezTo>
                  <a:cubicBezTo>
                    <a:pt x="333" y="505"/>
                    <a:pt x="338" y="505"/>
                    <a:pt x="338" y="502"/>
                  </a:cubicBezTo>
                  <a:cubicBezTo>
                    <a:pt x="337" y="480"/>
                    <a:pt x="336" y="457"/>
                    <a:pt x="336" y="435"/>
                  </a:cubicBezTo>
                  <a:cubicBezTo>
                    <a:pt x="335" y="412"/>
                    <a:pt x="331" y="386"/>
                    <a:pt x="338" y="364"/>
                  </a:cubicBezTo>
                  <a:cubicBezTo>
                    <a:pt x="338" y="363"/>
                    <a:pt x="336" y="362"/>
                    <a:pt x="335" y="363"/>
                  </a:cubicBezTo>
                  <a:cubicBezTo>
                    <a:pt x="335" y="362"/>
                    <a:pt x="334" y="362"/>
                    <a:pt x="334" y="362"/>
                  </a:cubicBezTo>
                  <a:cubicBezTo>
                    <a:pt x="329" y="362"/>
                    <a:pt x="325" y="362"/>
                    <a:pt x="320" y="363"/>
                  </a:cubicBezTo>
                  <a:cubicBezTo>
                    <a:pt x="320" y="355"/>
                    <a:pt x="320" y="342"/>
                    <a:pt x="327" y="338"/>
                  </a:cubicBezTo>
                  <a:cubicBezTo>
                    <a:pt x="331" y="335"/>
                    <a:pt x="347" y="338"/>
                    <a:pt x="352" y="339"/>
                  </a:cubicBezTo>
                  <a:cubicBezTo>
                    <a:pt x="368" y="339"/>
                    <a:pt x="385" y="339"/>
                    <a:pt x="401" y="340"/>
                  </a:cubicBezTo>
                  <a:cubicBezTo>
                    <a:pt x="398" y="366"/>
                    <a:pt x="399" y="394"/>
                    <a:pt x="400" y="420"/>
                  </a:cubicBezTo>
                  <a:cubicBezTo>
                    <a:pt x="400" y="448"/>
                    <a:pt x="400" y="476"/>
                    <a:pt x="403" y="504"/>
                  </a:cubicBezTo>
                  <a:cubicBezTo>
                    <a:pt x="404" y="506"/>
                    <a:pt x="407" y="506"/>
                    <a:pt x="407" y="504"/>
                  </a:cubicBezTo>
                  <a:cubicBezTo>
                    <a:pt x="407" y="476"/>
                    <a:pt x="405" y="448"/>
                    <a:pt x="405" y="420"/>
                  </a:cubicBezTo>
                  <a:cubicBezTo>
                    <a:pt x="405" y="404"/>
                    <a:pt x="405" y="387"/>
                    <a:pt x="405" y="370"/>
                  </a:cubicBezTo>
                  <a:cubicBezTo>
                    <a:pt x="420" y="370"/>
                    <a:pt x="435" y="370"/>
                    <a:pt x="450" y="370"/>
                  </a:cubicBezTo>
                  <a:cubicBezTo>
                    <a:pt x="456" y="370"/>
                    <a:pt x="467" y="368"/>
                    <a:pt x="473" y="370"/>
                  </a:cubicBezTo>
                  <a:cubicBezTo>
                    <a:pt x="486" y="376"/>
                    <a:pt x="483" y="388"/>
                    <a:pt x="483" y="399"/>
                  </a:cubicBezTo>
                  <a:cubicBezTo>
                    <a:pt x="484" y="432"/>
                    <a:pt x="486" y="465"/>
                    <a:pt x="487" y="498"/>
                  </a:cubicBezTo>
                  <a:cubicBezTo>
                    <a:pt x="487" y="501"/>
                    <a:pt x="491" y="501"/>
                    <a:pt x="491" y="498"/>
                  </a:cubicBezTo>
                  <a:cubicBezTo>
                    <a:pt x="490" y="476"/>
                    <a:pt x="490" y="453"/>
                    <a:pt x="489" y="431"/>
                  </a:cubicBezTo>
                  <a:cubicBezTo>
                    <a:pt x="488" y="420"/>
                    <a:pt x="488" y="410"/>
                    <a:pt x="488" y="399"/>
                  </a:cubicBezTo>
                  <a:cubicBezTo>
                    <a:pt x="487" y="392"/>
                    <a:pt x="489" y="378"/>
                    <a:pt x="487" y="371"/>
                  </a:cubicBezTo>
                  <a:cubicBezTo>
                    <a:pt x="484" y="364"/>
                    <a:pt x="481" y="365"/>
                    <a:pt x="473" y="365"/>
                  </a:cubicBezTo>
                  <a:cubicBezTo>
                    <a:pt x="463" y="365"/>
                    <a:pt x="453" y="366"/>
                    <a:pt x="444" y="366"/>
                  </a:cubicBezTo>
                  <a:cubicBezTo>
                    <a:pt x="444" y="313"/>
                    <a:pt x="441" y="261"/>
                    <a:pt x="439" y="208"/>
                  </a:cubicBezTo>
                  <a:cubicBezTo>
                    <a:pt x="451" y="209"/>
                    <a:pt x="464" y="209"/>
                    <a:pt x="477" y="206"/>
                  </a:cubicBezTo>
                  <a:cubicBezTo>
                    <a:pt x="479" y="206"/>
                    <a:pt x="479" y="202"/>
                    <a:pt x="477" y="202"/>
                  </a:cubicBezTo>
                  <a:cubicBezTo>
                    <a:pt x="477" y="197"/>
                    <a:pt x="477" y="192"/>
                    <a:pt x="477" y="188"/>
                  </a:cubicBezTo>
                  <a:cubicBezTo>
                    <a:pt x="477" y="183"/>
                    <a:pt x="475" y="174"/>
                    <a:pt x="480" y="172"/>
                  </a:cubicBezTo>
                  <a:cubicBezTo>
                    <a:pt x="484" y="170"/>
                    <a:pt x="492" y="171"/>
                    <a:pt x="496" y="171"/>
                  </a:cubicBezTo>
                  <a:cubicBezTo>
                    <a:pt x="502" y="171"/>
                    <a:pt x="509" y="171"/>
                    <a:pt x="515" y="172"/>
                  </a:cubicBezTo>
                  <a:cubicBezTo>
                    <a:pt x="516" y="172"/>
                    <a:pt x="517" y="171"/>
                    <a:pt x="517" y="170"/>
                  </a:cubicBezTo>
                  <a:cubicBezTo>
                    <a:pt x="517" y="170"/>
                    <a:pt x="517" y="170"/>
                    <a:pt x="517" y="170"/>
                  </a:cubicBezTo>
                  <a:cubicBezTo>
                    <a:pt x="517" y="172"/>
                    <a:pt x="520" y="172"/>
                    <a:pt x="520" y="170"/>
                  </a:cubicBezTo>
                  <a:cubicBezTo>
                    <a:pt x="522" y="155"/>
                    <a:pt x="523" y="140"/>
                    <a:pt x="523" y="125"/>
                  </a:cubicBezTo>
                  <a:cubicBezTo>
                    <a:pt x="536" y="127"/>
                    <a:pt x="548" y="127"/>
                    <a:pt x="560" y="128"/>
                  </a:cubicBezTo>
                  <a:cubicBezTo>
                    <a:pt x="560" y="140"/>
                    <a:pt x="560" y="152"/>
                    <a:pt x="561" y="164"/>
                  </a:cubicBezTo>
                  <a:cubicBezTo>
                    <a:pt x="561" y="164"/>
                    <a:pt x="561" y="164"/>
                    <a:pt x="561" y="164"/>
                  </a:cubicBezTo>
                  <a:cubicBezTo>
                    <a:pt x="560" y="165"/>
                    <a:pt x="560" y="166"/>
                    <a:pt x="562" y="166"/>
                  </a:cubicBezTo>
                  <a:cubicBezTo>
                    <a:pt x="579" y="168"/>
                    <a:pt x="597" y="168"/>
                    <a:pt x="615" y="168"/>
                  </a:cubicBezTo>
                  <a:cubicBezTo>
                    <a:pt x="615" y="180"/>
                    <a:pt x="615" y="193"/>
                    <a:pt x="615" y="205"/>
                  </a:cubicBezTo>
                  <a:cubicBezTo>
                    <a:pt x="615" y="208"/>
                    <a:pt x="619" y="208"/>
                    <a:pt x="620" y="206"/>
                  </a:cubicBezTo>
                  <a:cubicBezTo>
                    <a:pt x="620" y="206"/>
                    <a:pt x="621" y="206"/>
                    <a:pt x="621" y="206"/>
                  </a:cubicBezTo>
                  <a:cubicBezTo>
                    <a:pt x="633" y="204"/>
                    <a:pt x="648" y="199"/>
                    <a:pt x="652" y="213"/>
                  </a:cubicBezTo>
                  <a:cubicBezTo>
                    <a:pt x="655" y="223"/>
                    <a:pt x="654" y="238"/>
                    <a:pt x="654" y="248"/>
                  </a:cubicBezTo>
                  <a:cubicBezTo>
                    <a:pt x="655" y="272"/>
                    <a:pt x="657" y="296"/>
                    <a:pt x="658" y="319"/>
                  </a:cubicBezTo>
                  <a:cubicBezTo>
                    <a:pt x="648" y="320"/>
                    <a:pt x="638" y="320"/>
                    <a:pt x="628" y="320"/>
                  </a:cubicBezTo>
                  <a:cubicBezTo>
                    <a:pt x="627" y="320"/>
                    <a:pt x="627" y="321"/>
                    <a:pt x="627" y="322"/>
                  </a:cubicBezTo>
                  <a:cubicBezTo>
                    <a:pt x="627" y="322"/>
                    <a:pt x="627" y="322"/>
                    <a:pt x="627" y="322"/>
                  </a:cubicBezTo>
                  <a:cubicBezTo>
                    <a:pt x="623" y="380"/>
                    <a:pt x="626" y="440"/>
                    <a:pt x="630" y="497"/>
                  </a:cubicBezTo>
                  <a:cubicBezTo>
                    <a:pt x="630" y="499"/>
                    <a:pt x="633" y="499"/>
                    <a:pt x="633" y="497"/>
                  </a:cubicBezTo>
                  <a:cubicBezTo>
                    <a:pt x="634" y="440"/>
                    <a:pt x="634" y="381"/>
                    <a:pt x="629" y="324"/>
                  </a:cubicBezTo>
                  <a:cubicBezTo>
                    <a:pt x="662" y="326"/>
                    <a:pt x="697" y="325"/>
                    <a:pt x="730" y="321"/>
                  </a:cubicBezTo>
                  <a:cubicBezTo>
                    <a:pt x="729" y="381"/>
                    <a:pt x="732" y="441"/>
                    <a:pt x="735" y="501"/>
                  </a:cubicBezTo>
                  <a:cubicBezTo>
                    <a:pt x="736" y="504"/>
                    <a:pt x="739" y="504"/>
                    <a:pt x="739" y="501"/>
                  </a:cubicBezTo>
                  <a:cubicBezTo>
                    <a:pt x="740" y="441"/>
                    <a:pt x="739" y="380"/>
                    <a:pt x="733" y="321"/>
                  </a:cubicBezTo>
                  <a:cubicBezTo>
                    <a:pt x="735" y="320"/>
                    <a:pt x="735" y="316"/>
                    <a:pt x="732" y="316"/>
                  </a:cubicBezTo>
                  <a:cubicBezTo>
                    <a:pt x="721" y="317"/>
                    <a:pt x="709" y="317"/>
                    <a:pt x="698" y="318"/>
                  </a:cubicBezTo>
                  <a:cubicBezTo>
                    <a:pt x="698" y="299"/>
                    <a:pt x="697" y="280"/>
                    <a:pt x="697" y="261"/>
                  </a:cubicBezTo>
                  <a:cubicBezTo>
                    <a:pt x="697" y="253"/>
                    <a:pt x="696" y="245"/>
                    <a:pt x="696" y="238"/>
                  </a:cubicBezTo>
                  <a:cubicBezTo>
                    <a:pt x="696" y="233"/>
                    <a:pt x="696" y="228"/>
                    <a:pt x="696" y="223"/>
                  </a:cubicBezTo>
                  <a:cubicBezTo>
                    <a:pt x="698" y="217"/>
                    <a:pt x="703" y="216"/>
                    <a:pt x="709" y="217"/>
                  </a:cubicBezTo>
                  <a:cubicBezTo>
                    <a:pt x="718" y="216"/>
                    <a:pt x="730" y="218"/>
                    <a:pt x="740" y="218"/>
                  </a:cubicBezTo>
                  <a:cubicBezTo>
                    <a:pt x="747" y="218"/>
                    <a:pt x="756" y="216"/>
                    <a:pt x="763" y="218"/>
                  </a:cubicBezTo>
                  <a:cubicBezTo>
                    <a:pt x="778" y="220"/>
                    <a:pt x="777" y="224"/>
                    <a:pt x="779" y="239"/>
                  </a:cubicBezTo>
                  <a:cubicBezTo>
                    <a:pt x="779" y="248"/>
                    <a:pt x="780" y="257"/>
                    <a:pt x="781" y="267"/>
                  </a:cubicBezTo>
                  <a:cubicBezTo>
                    <a:pt x="787" y="344"/>
                    <a:pt x="789" y="422"/>
                    <a:pt x="788" y="500"/>
                  </a:cubicBezTo>
                  <a:cubicBezTo>
                    <a:pt x="788" y="502"/>
                    <a:pt x="792" y="502"/>
                    <a:pt x="792" y="500"/>
                  </a:cubicBezTo>
                  <a:cubicBezTo>
                    <a:pt x="794" y="405"/>
                    <a:pt x="790" y="310"/>
                    <a:pt x="781" y="215"/>
                  </a:cubicBezTo>
                  <a:cubicBezTo>
                    <a:pt x="781" y="214"/>
                    <a:pt x="780" y="213"/>
                    <a:pt x="779" y="213"/>
                  </a:cubicBezTo>
                  <a:cubicBezTo>
                    <a:pt x="763" y="213"/>
                    <a:pt x="747" y="213"/>
                    <a:pt x="731" y="213"/>
                  </a:cubicBezTo>
                  <a:cubicBezTo>
                    <a:pt x="731" y="213"/>
                    <a:pt x="731" y="213"/>
                    <a:pt x="731" y="213"/>
                  </a:cubicBezTo>
                  <a:cubicBezTo>
                    <a:pt x="730" y="206"/>
                    <a:pt x="727" y="186"/>
                    <a:pt x="731" y="180"/>
                  </a:cubicBezTo>
                  <a:cubicBezTo>
                    <a:pt x="737" y="172"/>
                    <a:pt x="759" y="175"/>
                    <a:pt x="768" y="175"/>
                  </a:cubicBezTo>
                  <a:cubicBezTo>
                    <a:pt x="793" y="175"/>
                    <a:pt x="818" y="174"/>
                    <a:pt x="843" y="172"/>
                  </a:cubicBezTo>
                  <a:cubicBezTo>
                    <a:pt x="843" y="172"/>
                    <a:pt x="844" y="172"/>
                    <a:pt x="844" y="172"/>
                  </a:cubicBezTo>
                  <a:cubicBezTo>
                    <a:pt x="844" y="203"/>
                    <a:pt x="845" y="235"/>
                    <a:pt x="845" y="267"/>
                  </a:cubicBezTo>
                  <a:cubicBezTo>
                    <a:pt x="846" y="344"/>
                    <a:pt x="848" y="421"/>
                    <a:pt x="851" y="498"/>
                  </a:cubicBezTo>
                  <a:cubicBezTo>
                    <a:pt x="851" y="501"/>
                    <a:pt x="855" y="501"/>
                    <a:pt x="855" y="498"/>
                  </a:cubicBezTo>
                  <a:cubicBezTo>
                    <a:pt x="853" y="421"/>
                    <a:pt x="851" y="344"/>
                    <a:pt x="850" y="267"/>
                  </a:cubicBezTo>
                  <a:cubicBezTo>
                    <a:pt x="849" y="191"/>
                    <a:pt x="851" y="114"/>
                    <a:pt x="849" y="38"/>
                  </a:cubicBezTo>
                  <a:cubicBezTo>
                    <a:pt x="870" y="42"/>
                    <a:pt x="892" y="42"/>
                    <a:pt x="914" y="43"/>
                  </a:cubicBezTo>
                  <a:cubicBezTo>
                    <a:pt x="926" y="43"/>
                    <a:pt x="937" y="43"/>
                    <a:pt x="949" y="43"/>
                  </a:cubicBezTo>
                  <a:cubicBezTo>
                    <a:pt x="957" y="43"/>
                    <a:pt x="976" y="39"/>
                    <a:pt x="982" y="45"/>
                  </a:cubicBezTo>
                  <a:cubicBezTo>
                    <a:pt x="989" y="51"/>
                    <a:pt x="986" y="75"/>
                    <a:pt x="986" y="84"/>
                  </a:cubicBezTo>
                  <a:cubicBezTo>
                    <a:pt x="987" y="96"/>
                    <a:pt x="987" y="108"/>
                    <a:pt x="988" y="120"/>
                  </a:cubicBezTo>
                  <a:cubicBezTo>
                    <a:pt x="989" y="145"/>
                    <a:pt x="990" y="171"/>
                    <a:pt x="991" y="196"/>
                  </a:cubicBezTo>
                  <a:cubicBezTo>
                    <a:pt x="995" y="296"/>
                    <a:pt x="999" y="396"/>
                    <a:pt x="1003" y="496"/>
                  </a:cubicBezTo>
                  <a:cubicBezTo>
                    <a:pt x="1003" y="498"/>
                    <a:pt x="1007" y="498"/>
                    <a:pt x="1007" y="496"/>
                  </a:cubicBezTo>
                  <a:cubicBezTo>
                    <a:pt x="1002" y="356"/>
                    <a:pt x="996" y="217"/>
                    <a:pt x="991" y="77"/>
                  </a:cubicBezTo>
                  <a:cubicBezTo>
                    <a:pt x="1006" y="79"/>
                    <a:pt x="1021" y="79"/>
                    <a:pt x="1036" y="80"/>
                  </a:cubicBezTo>
                  <a:cubicBezTo>
                    <a:pt x="1036" y="80"/>
                    <a:pt x="1036" y="80"/>
                    <a:pt x="1036" y="80"/>
                  </a:cubicBezTo>
                  <a:cubicBezTo>
                    <a:pt x="1036" y="81"/>
                    <a:pt x="1038" y="81"/>
                    <a:pt x="1038" y="80"/>
                  </a:cubicBezTo>
                  <a:cubicBezTo>
                    <a:pt x="1041" y="80"/>
                    <a:pt x="1044" y="80"/>
                    <a:pt x="1048" y="80"/>
                  </a:cubicBezTo>
                  <a:cubicBezTo>
                    <a:pt x="1046" y="149"/>
                    <a:pt x="1048" y="219"/>
                    <a:pt x="1049" y="289"/>
                  </a:cubicBezTo>
                  <a:cubicBezTo>
                    <a:pt x="1049" y="359"/>
                    <a:pt x="1050" y="429"/>
                    <a:pt x="1050" y="500"/>
                  </a:cubicBezTo>
                  <a:cubicBezTo>
                    <a:pt x="1050" y="502"/>
                    <a:pt x="1054" y="502"/>
                    <a:pt x="1054" y="500"/>
                  </a:cubicBezTo>
                  <a:cubicBezTo>
                    <a:pt x="1054" y="429"/>
                    <a:pt x="1053" y="359"/>
                    <a:pt x="1052" y="289"/>
                  </a:cubicBezTo>
                  <a:cubicBezTo>
                    <a:pt x="1052" y="219"/>
                    <a:pt x="1054" y="149"/>
                    <a:pt x="1051" y="80"/>
                  </a:cubicBezTo>
                  <a:cubicBezTo>
                    <a:pt x="1051" y="79"/>
                    <a:pt x="1051" y="78"/>
                    <a:pt x="1051" y="78"/>
                  </a:cubicBezTo>
                  <a:cubicBezTo>
                    <a:pt x="1054" y="59"/>
                    <a:pt x="1055" y="40"/>
                    <a:pt x="1054" y="21"/>
                  </a:cubicBezTo>
                  <a:cubicBezTo>
                    <a:pt x="1054" y="20"/>
                    <a:pt x="1053" y="20"/>
                    <a:pt x="1053" y="21"/>
                  </a:cubicBezTo>
                  <a:cubicBezTo>
                    <a:pt x="1053" y="40"/>
                    <a:pt x="1051" y="58"/>
                    <a:pt x="1050" y="77"/>
                  </a:cubicBezTo>
                  <a:cubicBezTo>
                    <a:pt x="1050" y="76"/>
                    <a:pt x="1050" y="76"/>
                    <a:pt x="1050" y="76"/>
                  </a:cubicBezTo>
                  <a:cubicBezTo>
                    <a:pt x="1046" y="76"/>
                    <a:pt x="1042" y="76"/>
                    <a:pt x="1038" y="76"/>
                  </a:cubicBezTo>
                  <a:cubicBezTo>
                    <a:pt x="1039" y="57"/>
                    <a:pt x="1039" y="39"/>
                    <a:pt x="1039" y="21"/>
                  </a:cubicBezTo>
                  <a:cubicBezTo>
                    <a:pt x="1039" y="20"/>
                    <a:pt x="1037" y="20"/>
                    <a:pt x="1037" y="21"/>
                  </a:cubicBezTo>
                  <a:cubicBezTo>
                    <a:pt x="1037" y="39"/>
                    <a:pt x="1036" y="57"/>
                    <a:pt x="1036" y="75"/>
                  </a:cubicBezTo>
                  <a:cubicBezTo>
                    <a:pt x="1032" y="75"/>
                    <a:pt x="1029" y="75"/>
                    <a:pt x="1025" y="75"/>
                  </a:cubicBezTo>
                  <a:cubicBezTo>
                    <a:pt x="1025" y="75"/>
                    <a:pt x="1025" y="74"/>
                    <a:pt x="1025" y="74"/>
                  </a:cubicBezTo>
                  <a:cubicBezTo>
                    <a:pt x="1026" y="56"/>
                    <a:pt x="1026" y="37"/>
                    <a:pt x="1025" y="18"/>
                  </a:cubicBezTo>
                  <a:cubicBezTo>
                    <a:pt x="1025" y="17"/>
                    <a:pt x="1024" y="17"/>
                    <a:pt x="1023" y="18"/>
                  </a:cubicBezTo>
                  <a:cubicBezTo>
                    <a:pt x="1023" y="37"/>
                    <a:pt x="1022" y="56"/>
                    <a:pt x="1023" y="74"/>
                  </a:cubicBezTo>
                  <a:cubicBezTo>
                    <a:pt x="1023" y="74"/>
                    <a:pt x="1023" y="74"/>
                    <a:pt x="1023" y="75"/>
                  </a:cubicBezTo>
                  <a:cubicBezTo>
                    <a:pt x="1021" y="74"/>
                    <a:pt x="1018" y="74"/>
                    <a:pt x="1015" y="74"/>
                  </a:cubicBezTo>
                  <a:cubicBezTo>
                    <a:pt x="1016" y="63"/>
                    <a:pt x="1015" y="51"/>
                    <a:pt x="1015" y="40"/>
                  </a:cubicBezTo>
                  <a:cubicBezTo>
                    <a:pt x="1016" y="28"/>
                    <a:pt x="1017" y="17"/>
                    <a:pt x="1017" y="5"/>
                  </a:cubicBezTo>
                  <a:cubicBezTo>
                    <a:pt x="1017" y="5"/>
                    <a:pt x="1017" y="5"/>
                    <a:pt x="1017" y="4"/>
                  </a:cubicBezTo>
                  <a:cubicBezTo>
                    <a:pt x="1047" y="6"/>
                    <a:pt x="1078" y="7"/>
                    <a:pt x="1108" y="6"/>
                  </a:cubicBezTo>
                  <a:cubicBezTo>
                    <a:pt x="1109" y="6"/>
                    <a:pt x="1109" y="6"/>
                    <a:pt x="1109" y="6"/>
                  </a:cubicBezTo>
                  <a:cubicBezTo>
                    <a:pt x="1107" y="46"/>
                    <a:pt x="1110" y="87"/>
                    <a:pt x="1110" y="128"/>
                  </a:cubicBezTo>
                  <a:cubicBezTo>
                    <a:pt x="1109" y="169"/>
                    <a:pt x="1108" y="211"/>
                    <a:pt x="1107" y="253"/>
                  </a:cubicBezTo>
                  <a:cubicBezTo>
                    <a:pt x="1107" y="254"/>
                    <a:pt x="1108" y="254"/>
                    <a:pt x="1108" y="254"/>
                  </a:cubicBezTo>
                  <a:cubicBezTo>
                    <a:pt x="1105" y="255"/>
                    <a:pt x="1102" y="255"/>
                    <a:pt x="1099" y="255"/>
                  </a:cubicBezTo>
                  <a:cubicBezTo>
                    <a:pt x="1098" y="256"/>
                    <a:pt x="1098" y="257"/>
                    <a:pt x="1099" y="258"/>
                  </a:cubicBezTo>
                  <a:cubicBezTo>
                    <a:pt x="1093" y="338"/>
                    <a:pt x="1096" y="420"/>
                    <a:pt x="1100" y="501"/>
                  </a:cubicBezTo>
                  <a:cubicBezTo>
                    <a:pt x="1100" y="503"/>
                    <a:pt x="1104" y="503"/>
                    <a:pt x="1103" y="501"/>
                  </a:cubicBezTo>
                  <a:cubicBezTo>
                    <a:pt x="1100" y="420"/>
                    <a:pt x="1103" y="339"/>
                    <a:pt x="1102" y="257"/>
                  </a:cubicBezTo>
                  <a:cubicBezTo>
                    <a:pt x="1109" y="262"/>
                    <a:pt x="1133" y="258"/>
                    <a:pt x="1140" y="257"/>
                  </a:cubicBezTo>
                  <a:cubicBezTo>
                    <a:pt x="1153" y="257"/>
                    <a:pt x="1166" y="257"/>
                    <a:pt x="1178" y="255"/>
                  </a:cubicBezTo>
                  <a:cubicBezTo>
                    <a:pt x="1174" y="337"/>
                    <a:pt x="1177" y="420"/>
                    <a:pt x="1179" y="502"/>
                  </a:cubicBezTo>
                  <a:cubicBezTo>
                    <a:pt x="1179" y="505"/>
                    <a:pt x="1183" y="505"/>
                    <a:pt x="1183" y="502"/>
                  </a:cubicBezTo>
                  <a:cubicBezTo>
                    <a:pt x="1182" y="468"/>
                    <a:pt x="1182" y="434"/>
                    <a:pt x="1183" y="400"/>
                  </a:cubicBezTo>
                  <a:cubicBezTo>
                    <a:pt x="1183" y="400"/>
                    <a:pt x="1183" y="400"/>
                    <a:pt x="1183" y="400"/>
                  </a:cubicBezTo>
                  <a:cubicBezTo>
                    <a:pt x="1188" y="400"/>
                    <a:pt x="1193" y="399"/>
                    <a:pt x="1198" y="399"/>
                  </a:cubicBezTo>
                  <a:cubicBezTo>
                    <a:pt x="1199" y="405"/>
                    <a:pt x="1199" y="411"/>
                    <a:pt x="1199" y="417"/>
                  </a:cubicBezTo>
                  <a:cubicBezTo>
                    <a:pt x="1194" y="417"/>
                    <a:pt x="1189" y="417"/>
                    <a:pt x="1184" y="417"/>
                  </a:cubicBezTo>
                  <a:cubicBezTo>
                    <a:pt x="1183" y="417"/>
                    <a:pt x="1184" y="418"/>
                    <a:pt x="1184" y="418"/>
                  </a:cubicBezTo>
                  <a:cubicBezTo>
                    <a:pt x="1189" y="419"/>
                    <a:pt x="1194" y="419"/>
                    <a:pt x="1199" y="419"/>
                  </a:cubicBezTo>
                  <a:cubicBezTo>
                    <a:pt x="1199" y="425"/>
                    <a:pt x="1199" y="432"/>
                    <a:pt x="1200" y="438"/>
                  </a:cubicBezTo>
                  <a:cubicBezTo>
                    <a:pt x="1196" y="438"/>
                    <a:pt x="1192" y="439"/>
                    <a:pt x="1188" y="439"/>
                  </a:cubicBezTo>
                  <a:cubicBezTo>
                    <a:pt x="1187" y="439"/>
                    <a:pt x="1187" y="440"/>
                    <a:pt x="1188" y="440"/>
                  </a:cubicBezTo>
                  <a:cubicBezTo>
                    <a:pt x="1192" y="440"/>
                    <a:pt x="1196" y="440"/>
                    <a:pt x="1200" y="440"/>
                  </a:cubicBezTo>
                  <a:cubicBezTo>
                    <a:pt x="1200" y="444"/>
                    <a:pt x="1200" y="449"/>
                    <a:pt x="1200" y="453"/>
                  </a:cubicBezTo>
                  <a:cubicBezTo>
                    <a:pt x="1197" y="453"/>
                    <a:pt x="1193" y="454"/>
                    <a:pt x="1190" y="454"/>
                  </a:cubicBezTo>
                  <a:cubicBezTo>
                    <a:pt x="1189" y="454"/>
                    <a:pt x="1189" y="455"/>
                    <a:pt x="1190" y="455"/>
                  </a:cubicBezTo>
                  <a:cubicBezTo>
                    <a:pt x="1193" y="455"/>
                    <a:pt x="1197" y="455"/>
                    <a:pt x="1200" y="455"/>
                  </a:cubicBezTo>
                  <a:cubicBezTo>
                    <a:pt x="1200" y="462"/>
                    <a:pt x="1200" y="468"/>
                    <a:pt x="1201" y="475"/>
                  </a:cubicBezTo>
                  <a:cubicBezTo>
                    <a:pt x="1197" y="474"/>
                    <a:pt x="1193" y="474"/>
                    <a:pt x="1189" y="473"/>
                  </a:cubicBezTo>
                  <a:cubicBezTo>
                    <a:pt x="1187" y="473"/>
                    <a:pt x="1187" y="475"/>
                    <a:pt x="1188" y="475"/>
                  </a:cubicBezTo>
                  <a:cubicBezTo>
                    <a:pt x="1192" y="476"/>
                    <a:pt x="1196" y="477"/>
                    <a:pt x="1201" y="477"/>
                  </a:cubicBezTo>
                  <a:cubicBezTo>
                    <a:pt x="1201" y="481"/>
                    <a:pt x="1201" y="485"/>
                    <a:pt x="1201" y="489"/>
                  </a:cubicBezTo>
                  <a:cubicBezTo>
                    <a:pt x="1199" y="489"/>
                    <a:pt x="1196" y="489"/>
                    <a:pt x="1194" y="489"/>
                  </a:cubicBezTo>
                  <a:cubicBezTo>
                    <a:pt x="1194" y="489"/>
                    <a:pt x="1194" y="488"/>
                    <a:pt x="1193" y="488"/>
                  </a:cubicBezTo>
                  <a:cubicBezTo>
                    <a:pt x="1192" y="489"/>
                    <a:pt x="1190" y="489"/>
                    <a:pt x="1188" y="490"/>
                  </a:cubicBezTo>
                  <a:cubicBezTo>
                    <a:pt x="1187" y="490"/>
                    <a:pt x="1188" y="491"/>
                    <a:pt x="1189" y="491"/>
                  </a:cubicBezTo>
                  <a:cubicBezTo>
                    <a:pt x="1193" y="491"/>
                    <a:pt x="1197" y="492"/>
                    <a:pt x="1201" y="492"/>
                  </a:cubicBezTo>
                  <a:cubicBezTo>
                    <a:pt x="1201" y="493"/>
                    <a:pt x="1201" y="494"/>
                    <a:pt x="1201" y="496"/>
                  </a:cubicBezTo>
                  <a:cubicBezTo>
                    <a:pt x="1201" y="497"/>
                    <a:pt x="1203" y="497"/>
                    <a:pt x="1203" y="496"/>
                  </a:cubicBezTo>
                  <a:cubicBezTo>
                    <a:pt x="1203" y="494"/>
                    <a:pt x="1203" y="493"/>
                    <a:pt x="1203" y="492"/>
                  </a:cubicBezTo>
                  <a:cubicBezTo>
                    <a:pt x="1212" y="491"/>
                    <a:pt x="1221" y="491"/>
                    <a:pt x="1230" y="489"/>
                  </a:cubicBezTo>
                  <a:cubicBezTo>
                    <a:pt x="1231" y="489"/>
                    <a:pt x="1231" y="487"/>
                    <a:pt x="1230" y="487"/>
                  </a:cubicBezTo>
                  <a:cubicBezTo>
                    <a:pt x="1221" y="487"/>
                    <a:pt x="1212" y="488"/>
                    <a:pt x="1203" y="489"/>
                  </a:cubicBezTo>
                  <a:cubicBezTo>
                    <a:pt x="1203" y="485"/>
                    <a:pt x="1203" y="481"/>
                    <a:pt x="1203" y="477"/>
                  </a:cubicBezTo>
                  <a:cubicBezTo>
                    <a:pt x="1206" y="477"/>
                    <a:pt x="1210" y="477"/>
                    <a:pt x="1213" y="477"/>
                  </a:cubicBezTo>
                  <a:cubicBezTo>
                    <a:pt x="1213" y="478"/>
                    <a:pt x="1213" y="480"/>
                    <a:pt x="1214" y="482"/>
                  </a:cubicBezTo>
                  <a:cubicBezTo>
                    <a:pt x="1214" y="484"/>
                    <a:pt x="1216" y="484"/>
                    <a:pt x="1216" y="482"/>
                  </a:cubicBezTo>
                  <a:cubicBezTo>
                    <a:pt x="1216" y="480"/>
                    <a:pt x="1216" y="478"/>
                    <a:pt x="1216" y="476"/>
                  </a:cubicBezTo>
                  <a:cubicBezTo>
                    <a:pt x="1220" y="476"/>
                    <a:pt x="1223" y="475"/>
                    <a:pt x="1226" y="474"/>
                  </a:cubicBezTo>
                  <a:cubicBezTo>
                    <a:pt x="1227" y="474"/>
                    <a:pt x="1227" y="472"/>
                    <a:pt x="1225" y="472"/>
                  </a:cubicBezTo>
                  <a:cubicBezTo>
                    <a:pt x="1222" y="473"/>
                    <a:pt x="1219" y="473"/>
                    <a:pt x="1216" y="474"/>
                  </a:cubicBezTo>
                  <a:cubicBezTo>
                    <a:pt x="1216" y="467"/>
                    <a:pt x="1216" y="460"/>
                    <a:pt x="1216" y="454"/>
                  </a:cubicBezTo>
                  <a:cubicBezTo>
                    <a:pt x="1221" y="453"/>
                    <a:pt x="1226" y="452"/>
                    <a:pt x="1231" y="451"/>
                  </a:cubicBezTo>
                  <a:cubicBezTo>
                    <a:pt x="1232" y="451"/>
                    <a:pt x="1232" y="449"/>
                    <a:pt x="1231" y="449"/>
                  </a:cubicBezTo>
                  <a:cubicBezTo>
                    <a:pt x="1226" y="450"/>
                    <a:pt x="1221" y="451"/>
                    <a:pt x="1216" y="451"/>
                  </a:cubicBezTo>
                  <a:cubicBezTo>
                    <a:pt x="1216" y="447"/>
                    <a:pt x="1216" y="442"/>
                    <a:pt x="1216" y="437"/>
                  </a:cubicBezTo>
                  <a:cubicBezTo>
                    <a:pt x="1219" y="437"/>
                    <a:pt x="1222" y="436"/>
                    <a:pt x="1225" y="435"/>
                  </a:cubicBezTo>
                  <a:cubicBezTo>
                    <a:pt x="1226" y="435"/>
                    <a:pt x="1225" y="433"/>
                    <a:pt x="1224" y="433"/>
                  </a:cubicBezTo>
                  <a:cubicBezTo>
                    <a:pt x="1221" y="434"/>
                    <a:pt x="1219" y="434"/>
                    <a:pt x="1216" y="435"/>
                  </a:cubicBezTo>
                  <a:cubicBezTo>
                    <a:pt x="1216" y="429"/>
                    <a:pt x="1216" y="424"/>
                    <a:pt x="1216" y="418"/>
                  </a:cubicBezTo>
                  <a:cubicBezTo>
                    <a:pt x="1222" y="418"/>
                    <a:pt x="1227" y="417"/>
                    <a:pt x="1233" y="415"/>
                  </a:cubicBezTo>
                  <a:cubicBezTo>
                    <a:pt x="1234" y="415"/>
                    <a:pt x="1233" y="413"/>
                    <a:pt x="1232" y="413"/>
                  </a:cubicBezTo>
                  <a:cubicBezTo>
                    <a:pt x="1227" y="414"/>
                    <a:pt x="1222" y="415"/>
                    <a:pt x="1216" y="416"/>
                  </a:cubicBezTo>
                  <a:cubicBezTo>
                    <a:pt x="1216" y="410"/>
                    <a:pt x="1216" y="403"/>
                    <a:pt x="1216" y="397"/>
                  </a:cubicBezTo>
                  <a:cubicBezTo>
                    <a:pt x="1220" y="397"/>
                    <a:pt x="1223" y="396"/>
                    <a:pt x="1226" y="396"/>
                  </a:cubicBezTo>
                  <a:cubicBezTo>
                    <a:pt x="1227" y="396"/>
                    <a:pt x="1227" y="394"/>
                    <a:pt x="1226" y="394"/>
                  </a:cubicBezTo>
                  <a:cubicBezTo>
                    <a:pt x="1223" y="394"/>
                    <a:pt x="1219" y="394"/>
                    <a:pt x="1216" y="395"/>
                  </a:cubicBezTo>
                  <a:cubicBezTo>
                    <a:pt x="1216" y="387"/>
                    <a:pt x="1216" y="379"/>
                    <a:pt x="1216" y="371"/>
                  </a:cubicBezTo>
                  <a:cubicBezTo>
                    <a:pt x="1218" y="371"/>
                    <a:pt x="1220" y="370"/>
                    <a:pt x="1222" y="370"/>
                  </a:cubicBezTo>
                  <a:cubicBezTo>
                    <a:pt x="1223" y="370"/>
                    <a:pt x="1223" y="368"/>
                    <a:pt x="1221" y="368"/>
                  </a:cubicBezTo>
                  <a:cubicBezTo>
                    <a:pt x="1220" y="368"/>
                    <a:pt x="1218" y="368"/>
                    <a:pt x="1216" y="369"/>
                  </a:cubicBezTo>
                  <a:cubicBezTo>
                    <a:pt x="1216" y="360"/>
                    <a:pt x="1216" y="350"/>
                    <a:pt x="1216" y="341"/>
                  </a:cubicBezTo>
                  <a:cubicBezTo>
                    <a:pt x="1217" y="341"/>
                    <a:pt x="1218" y="341"/>
                    <a:pt x="1219" y="341"/>
                  </a:cubicBezTo>
                  <a:cubicBezTo>
                    <a:pt x="1220" y="340"/>
                    <a:pt x="1220" y="339"/>
                    <a:pt x="1219" y="339"/>
                  </a:cubicBezTo>
                  <a:cubicBezTo>
                    <a:pt x="1218" y="339"/>
                    <a:pt x="1217" y="339"/>
                    <a:pt x="1216" y="339"/>
                  </a:cubicBezTo>
                  <a:cubicBezTo>
                    <a:pt x="1216" y="332"/>
                    <a:pt x="1216" y="325"/>
                    <a:pt x="1216" y="318"/>
                  </a:cubicBezTo>
                  <a:cubicBezTo>
                    <a:pt x="1217" y="318"/>
                    <a:pt x="1218" y="317"/>
                    <a:pt x="1219" y="317"/>
                  </a:cubicBezTo>
                  <a:cubicBezTo>
                    <a:pt x="1221" y="317"/>
                    <a:pt x="1220" y="315"/>
                    <a:pt x="1219" y="315"/>
                  </a:cubicBezTo>
                  <a:cubicBezTo>
                    <a:pt x="1218" y="315"/>
                    <a:pt x="1217" y="315"/>
                    <a:pt x="1216" y="315"/>
                  </a:cubicBezTo>
                  <a:cubicBezTo>
                    <a:pt x="1216" y="309"/>
                    <a:pt x="1216" y="302"/>
                    <a:pt x="1216" y="296"/>
                  </a:cubicBezTo>
                  <a:cubicBezTo>
                    <a:pt x="1217" y="296"/>
                    <a:pt x="1218" y="295"/>
                    <a:pt x="1219" y="295"/>
                  </a:cubicBezTo>
                  <a:cubicBezTo>
                    <a:pt x="1220" y="295"/>
                    <a:pt x="1220" y="293"/>
                    <a:pt x="1219" y="293"/>
                  </a:cubicBezTo>
                  <a:cubicBezTo>
                    <a:pt x="1218" y="294"/>
                    <a:pt x="1217" y="294"/>
                    <a:pt x="1216" y="294"/>
                  </a:cubicBezTo>
                  <a:cubicBezTo>
                    <a:pt x="1215" y="289"/>
                    <a:pt x="1215" y="284"/>
                    <a:pt x="1215" y="279"/>
                  </a:cubicBezTo>
                  <a:cubicBezTo>
                    <a:pt x="1216" y="278"/>
                    <a:pt x="1217" y="278"/>
                    <a:pt x="1218" y="278"/>
                  </a:cubicBezTo>
                  <a:cubicBezTo>
                    <a:pt x="1219" y="278"/>
                    <a:pt x="1219" y="276"/>
                    <a:pt x="1218" y="276"/>
                  </a:cubicBezTo>
                  <a:cubicBezTo>
                    <a:pt x="1217" y="276"/>
                    <a:pt x="1216" y="276"/>
                    <a:pt x="1215" y="276"/>
                  </a:cubicBezTo>
                  <a:cubicBezTo>
                    <a:pt x="1215" y="264"/>
                    <a:pt x="1215" y="251"/>
                    <a:pt x="1215" y="238"/>
                  </a:cubicBezTo>
                  <a:cubicBezTo>
                    <a:pt x="1217" y="237"/>
                    <a:pt x="1219" y="237"/>
                    <a:pt x="1221" y="237"/>
                  </a:cubicBezTo>
                  <a:cubicBezTo>
                    <a:pt x="1222" y="236"/>
                    <a:pt x="1221" y="234"/>
                    <a:pt x="1220" y="235"/>
                  </a:cubicBezTo>
                  <a:cubicBezTo>
                    <a:pt x="1218" y="235"/>
                    <a:pt x="1217" y="235"/>
                    <a:pt x="1215" y="235"/>
                  </a:cubicBezTo>
                  <a:cubicBezTo>
                    <a:pt x="1215" y="228"/>
                    <a:pt x="1215" y="221"/>
                    <a:pt x="1215" y="213"/>
                  </a:cubicBezTo>
                  <a:cubicBezTo>
                    <a:pt x="1216" y="213"/>
                    <a:pt x="1217" y="213"/>
                    <a:pt x="1218" y="213"/>
                  </a:cubicBezTo>
                  <a:cubicBezTo>
                    <a:pt x="1219" y="212"/>
                    <a:pt x="1219" y="210"/>
                    <a:pt x="1218" y="210"/>
                  </a:cubicBezTo>
                  <a:cubicBezTo>
                    <a:pt x="1217" y="210"/>
                    <a:pt x="1216" y="210"/>
                    <a:pt x="1214" y="210"/>
                  </a:cubicBezTo>
                  <a:cubicBezTo>
                    <a:pt x="1214" y="205"/>
                    <a:pt x="1214" y="199"/>
                    <a:pt x="1214" y="193"/>
                  </a:cubicBezTo>
                  <a:cubicBezTo>
                    <a:pt x="1215" y="193"/>
                    <a:pt x="1217" y="193"/>
                    <a:pt x="1218" y="193"/>
                  </a:cubicBezTo>
                  <a:cubicBezTo>
                    <a:pt x="1219" y="193"/>
                    <a:pt x="1219" y="190"/>
                    <a:pt x="1218" y="191"/>
                  </a:cubicBezTo>
                  <a:cubicBezTo>
                    <a:pt x="1217" y="191"/>
                    <a:pt x="1215" y="191"/>
                    <a:pt x="1214" y="191"/>
                  </a:cubicBezTo>
                  <a:cubicBezTo>
                    <a:pt x="1214" y="185"/>
                    <a:pt x="1214" y="178"/>
                    <a:pt x="1214" y="172"/>
                  </a:cubicBezTo>
                  <a:cubicBezTo>
                    <a:pt x="1215" y="172"/>
                    <a:pt x="1216" y="172"/>
                    <a:pt x="1217" y="171"/>
                  </a:cubicBezTo>
                  <a:cubicBezTo>
                    <a:pt x="1218" y="171"/>
                    <a:pt x="1218" y="169"/>
                    <a:pt x="1216" y="169"/>
                  </a:cubicBezTo>
                  <a:cubicBezTo>
                    <a:pt x="1216" y="169"/>
                    <a:pt x="1215" y="169"/>
                    <a:pt x="1214" y="169"/>
                  </a:cubicBezTo>
                  <a:cubicBezTo>
                    <a:pt x="1214" y="162"/>
                    <a:pt x="1214" y="156"/>
                    <a:pt x="1214" y="149"/>
                  </a:cubicBezTo>
                  <a:cubicBezTo>
                    <a:pt x="1215" y="148"/>
                    <a:pt x="1217" y="148"/>
                    <a:pt x="1219" y="147"/>
                  </a:cubicBezTo>
                  <a:cubicBezTo>
                    <a:pt x="1220" y="147"/>
                    <a:pt x="1220" y="145"/>
                    <a:pt x="1219" y="145"/>
                  </a:cubicBezTo>
                  <a:cubicBezTo>
                    <a:pt x="1217" y="146"/>
                    <a:pt x="1215" y="146"/>
                    <a:pt x="1214" y="146"/>
                  </a:cubicBezTo>
                  <a:cubicBezTo>
                    <a:pt x="1213" y="137"/>
                    <a:pt x="1213" y="129"/>
                    <a:pt x="1213" y="120"/>
                  </a:cubicBezTo>
                  <a:cubicBezTo>
                    <a:pt x="1214" y="120"/>
                    <a:pt x="1215" y="120"/>
                    <a:pt x="1217" y="120"/>
                  </a:cubicBezTo>
                  <a:cubicBezTo>
                    <a:pt x="1218" y="119"/>
                    <a:pt x="1218" y="117"/>
                    <a:pt x="1216" y="117"/>
                  </a:cubicBezTo>
                  <a:cubicBezTo>
                    <a:pt x="1215" y="118"/>
                    <a:pt x="1214" y="118"/>
                    <a:pt x="1213" y="118"/>
                  </a:cubicBezTo>
                  <a:cubicBezTo>
                    <a:pt x="1213" y="111"/>
                    <a:pt x="1213" y="103"/>
                    <a:pt x="1213" y="96"/>
                  </a:cubicBezTo>
                  <a:cubicBezTo>
                    <a:pt x="1214" y="96"/>
                    <a:pt x="1215" y="96"/>
                    <a:pt x="1217" y="96"/>
                  </a:cubicBezTo>
                  <a:cubicBezTo>
                    <a:pt x="1218" y="95"/>
                    <a:pt x="1218" y="93"/>
                    <a:pt x="1216" y="93"/>
                  </a:cubicBezTo>
                  <a:cubicBezTo>
                    <a:pt x="1215" y="93"/>
                    <a:pt x="1214" y="93"/>
                    <a:pt x="1213" y="94"/>
                  </a:cubicBezTo>
                  <a:cubicBezTo>
                    <a:pt x="1213" y="87"/>
                    <a:pt x="1212" y="81"/>
                    <a:pt x="1212" y="74"/>
                  </a:cubicBezTo>
                  <a:cubicBezTo>
                    <a:pt x="1213" y="74"/>
                    <a:pt x="1214" y="74"/>
                    <a:pt x="1215" y="74"/>
                  </a:cubicBezTo>
                  <a:cubicBezTo>
                    <a:pt x="1217" y="74"/>
                    <a:pt x="1217" y="71"/>
                    <a:pt x="1215" y="72"/>
                  </a:cubicBezTo>
                  <a:cubicBezTo>
                    <a:pt x="1214" y="72"/>
                    <a:pt x="1213" y="72"/>
                    <a:pt x="1212" y="72"/>
                  </a:cubicBezTo>
                  <a:cubicBezTo>
                    <a:pt x="1212" y="66"/>
                    <a:pt x="1212" y="60"/>
                    <a:pt x="1212" y="54"/>
                  </a:cubicBezTo>
                  <a:cubicBezTo>
                    <a:pt x="1213" y="54"/>
                    <a:pt x="1214" y="54"/>
                    <a:pt x="1215" y="54"/>
                  </a:cubicBezTo>
                  <a:cubicBezTo>
                    <a:pt x="1217" y="54"/>
                    <a:pt x="1217" y="52"/>
                    <a:pt x="1215" y="52"/>
                  </a:cubicBezTo>
                  <a:cubicBezTo>
                    <a:pt x="1214" y="52"/>
                    <a:pt x="1213" y="52"/>
                    <a:pt x="1212" y="52"/>
                  </a:cubicBezTo>
                  <a:cubicBezTo>
                    <a:pt x="1212" y="46"/>
                    <a:pt x="1212" y="41"/>
                    <a:pt x="1212" y="36"/>
                  </a:cubicBezTo>
                  <a:cubicBezTo>
                    <a:pt x="1213" y="36"/>
                    <a:pt x="1214" y="36"/>
                    <a:pt x="1215" y="36"/>
                  </a:cubicBezTo>
                  <a:cubicBezTo>
                    <a:pt x="1217" y="36"/>
                    <a:pt x="1217" y="33"/>
                    <a:pt x="1215" y="33"/>
                  </a:cubicBezTo>
                  <a:cubicBezTo>
                    <a:pt x="1207" y="33"/>
                    <a:pt x="1200" y="32"/>
                    <a:pt x="1192" y="33"/>
                  </a:cubicBezTo>
                  <a:cubicBezTo>
                    <a:pt x="1192" y="31"/>
                    <a:pt x="1192" y="29"/>
                    <a:pt x="1192" y="28"/>
                  </a:cubicBezTo>
                  <a:cubicBezTo>
                    <a:pt x="1192" y="27"/>
                    <a:pt x="1191" y="27"/>
                    <a:pt x="1191" y="28"/>
                  </a:cubicBezTo>
                  <a:cubicBezTo>
                    <a:pt x="1191" y="29"/>
                    <a:pt x="1191" y="31"/>
                    <a:pt x="1191" y="33"/>
                  </a:cubicBezTo>
                  <a:cubicBezTo>
                    <a:pt x="1184" y="33"/>
                    <a:pt x="1177" y="34"/>
                    <a:pt x="1170" y="34"/>
                  </a:cubicBezTo>
                  <a:cubicBezTo>
                    <a:pt x="1170" y="31"/>
                    <a:pt x="1169" y="29"/>
                    <a:pt x="1169" y="26"/>
                  </a:cubicBezTo>
                  <a:cubicBezTo>
                    <a:pt x="1169" y="25"/>
                    <a:pt x="1168" y="25"/>
                    <a:pt x="1168" y="26"/>
                  </a:cubicBezTo>
                  <a:cubicBezTo>
                    <a:pt x="1168" y="29"/>
                    <a:pt x="1168" y="32"/>
                    <a:pt x="1168" y="34"/>
                  </a:cubicBezTo>
                  <a:cubicBezTo>
                    <a:pt x="1167" y="35"/>
                    <a:pt x="1167" y="37"/>
                    <a:pt x="1168" y="37"/>
                  </a:cubicBezTo>
                  <a:cubicBezTo>
                    <a:pt x="1168" y="37"/>
                    <a:pt x="1168" y="37"/>
                    <a:pt x="1168" y="37"/>
                  </a:cubicBezTo>
                  <a:cubicBezTo>
                    <a:pt x="1169" y="49"/>
                    <a:pt x="1170" y="60"/>
                    <a:pt x="1170" y="72"/>
                  </a:cubicBezTo>
                  <a:cubicBezTo>
                    <a:pt x="1169" y="72"/>
                    <a:pt x="1168" y="72"/>
                    <a:pt x="1167" y="72"/>
                  </a:cubicBezTo>
                  <a:cubicBezTo>
                    <a:pt x="1166" y="72"/>
                    <a:pt x="1166" y="74"/>
                    <a:pt x="1167" y="74"/>
                  </a:cubicBezTo>
                  <a:cubicBezTo>
                    <a:pt x="1168" y="74"/>
                    <a:pt x="1169" y="74"/>
                    <a:pt x="1171" y="74"/>
                  </a:cubicBezTo>
                  <a:cubicBezTo>
                    <a:pt x="1171" y="82"/>
                    <a:pt x="1171" y="89"/>
                    <a:pt x="1172" y="96"/>
                  </a:cubicBezTo>
                  <a:cubicBezTo>
                    <a:pt x="1171" y="96"/>
                    <a:pt x="1170" y="96"/>
                    <a:pt x="1170" y="96"/>
                  </a:cubicBezTo>
                  <a:cubicBezTo>
                    <a:pt x="1169" y="96"/>
                    <a:pt x="1169" y="98"/>
                    <a:pt x="1170" y="98"/>
                  </a:cubicBezTo>
                  <a:cubicBezTo>
                    <a:pt x="1170" y="98"/>
                    <a:pt x="1171" y="98"/>
                    <a:pt x="1172" y="98"/>
                  </a:cubicBezTo>
                  <a:cubicBezTo>
                    <a:pt x="1172" y="105"/>
                    <a:pt x="1173" y="113"/>
                    <a:pt x="1173" y="120"/>
                  </a:cubicBezTo>
                  <a:cubicBezTo>
                    <a:pt x="1171" y="120"/>
                    <a:pt x="1169" y="120"/>
                    <a:pt x="1167" y="120"/>
                  </a:cubicBezTo>
                  <a:cubicBezTo>
                    <a:pt x="1166" y="120"/>
                    <a:pt x="1166" y="122"/>
                    <a:pt x="1167" y="122"/>
                  </a:cubicBezTo>
                  <a:cubicBezTo>
                    <a:pt x="1169" y="122"/>
                    <a:pt x="1171" y="122"/>
                    <a:pt x="1173" y="122"/>
                  </a:cubicBezTo>
                  <a:cubicBezTo>
                    <a:pt x="1174" y="131"/>
                    <a:pt x="1174" y="139"/>
                    <a:pt x="1174" y="148"/>
                  </a:cubicBezTo>
                  <a:cubicBezTo>
                    <a:pt x="1173" y="148"/>
                    <a:pt x="1172" y="148"/>
                    <a:pt x="1171" y="148"/>
                  </a:cubicBezTo>
                  <a:cubicBezTo>
                    <a:pt x="1170" y="148"/>
                    <a:pt x="1170" y="150"/>
                    <a:pt x="1171" y="150"/>
                  </a:cubicBezTo>
                  <a:cubicBezTo>
                    <a:pt x="1172" y="150"/>
                    <a:pt x="1173" y="150"/>
                    <a:pt x="1174" y="150"/>
                  </a:cubicBezTo>
                  <a:cubicBezTo>
                    <a:pt x="1175" y="157"/>
                    <a:pt x="1175" y="165"/>
                    <a:pt x="1175" y="172"/>
                  </a:cubicBezTo>
                  <a:cubicBezTo>
                    <a:pt x="1173" y="172"/>
                    <a:pt x="1172" y="172"/>
                    <a:pt x="1170" y="172"/>
                  </a:cubicBezTo>
                  <a:cubicBezTo>
                    <a:pt x="1169" y="172"/>
                    <a:pt x="1169" y="174"/>
                    <a:pt x="1170" y="174"/>
                  </a:cubicBezTo>
                  <a:cubicBezTo>
                    <a:pt x="1172" y="174"/>
                    <a:pt x="1173" y="174"/>
                    <a:pt x="1175" y="174"/>
                  </a:cubicBezTo>
                  <a:cubicBezTo>
                    <a:pt x="1175" y="181"/>
                    <a:pt x="1175" y="187"/>
                    <a:pt x="1176" y="194"/>
                  </a:cubicBezTo>
                  <a:cubicBezTo>
                    <a:pt x="1171" y="195"/>
                    <a:pt x="1165" y="195"/>
                    <a:pt x="1160" y="195"/>
                  </a:cubicBezTo>
                  <a:cubicBezTo>
                    <a:pt x="1159" y="195"/>
                    <a:pt x="1159" y="196"/>
                    <a:pt x="1160" y="196"/>
                  </a:cubicBezTo>
                  <a:cubicBezTo>
                    <a:pt x="1165" y="197"/>
                    <a:pt x="1171" y="196"/>
                    <a:pt x="1176" y="196"/>
                  </a:cubicBezTo>
                  <a:cubicBezTo>
                    <a:pt x="1176" y="202"/>
                    <a:pt x="1176" y="209"/>
                    <a:pt x="1176" y="215"/>
                  </a:cubicBezTo>
                  <a:cubicBezTo>
                    <a:pt x="1171" y="215"/>
                    <a:pt x="1166" y="216"/>
                    <a:pt x="1162" y="216"/>
                  </a:cubicBezTo>
                  <a:cubicBezTo>
                    <a:pt x="1161" y="216"/>
                    <a:pt x="1160" y="218"/>
                    <a:pt x="1162" y="218"/>
                  </a:cubicBezTo>
                  <a:cubicBezTo>
                    <a:pt x="1166" y="218"/>
                    <a:pt x="1171" y="218"/>
                    <a:pt x="1176" y="218"/>
                  </a:cubicBezTo>
                  <a:cubicBezTo>
                    <a:pt x="1176" y="221"/>
                    <a:pt x="1176" y="225"/>
                    <a:pt x="1176" y="229"/>
                  </a:cubicBezTo>
                  <a:cubicBezTo>
                    <a:pt x="1176" y="231"/>
                    <a:pt x="1178" y="231"/>
                    <a:pt x="1178" y="229"/>
                  </a:cubicBezTo>
                  <a:cubicBezTo>
                    <a:pt x="1178" y="225"/>
                    <a:pt x="1178" y="221"/>
                    <a:pt x="1178" y="217"/>
                  </a:cubicBezTo>
                  <a:cubicBezTo>
                    <a:pt x="1183" y="217"/>
                    <a:pt x="1189" y="217"/>
                    <a:pt x="1194" y="216"/>
                  </a:cubicBezTo>
                  <a:cubicBezTo>
                    <a:pt x="1194" y="223"/>
                    <a:pt x="1194" y="230"/>
                    <a:pt x="1194" y="238"/>
                  </a:cubicBezTo>
                  <a:cubicBezTo>
                    <a:pt x="1184" y="238"/>
                    <a:pt x="1174" y="238"/>
                    <a:pt x="1163" y="238"/>
                  </a:cubicBezTo>
                  <a:cubicBezTo>
                    <a:pt x="1162" y="237"/>
                    <a:pt x="1162" y="239"/>
                    <a:pt x="1163" y="239"/>
                  </a:cubicBezTo>
                  <a:cubicBezTo>
                    <a:pt x="1173" y="240"/>
                    <a:pt x="1184" y="241"/>
                    <a:pt x="1194" y="240"/>
                  </a:cubicBezTo>
                  <a:cubicBezTo>
                    <a:pt x="1195" y="248"/>
                    <a:pt x="1195" y="255"/>
                    <a:pt x="1195" y="262"/>
                  </a:cubicBezTo>
                  <a:cubicBezTo>
                    <a:pt x="1190" y="263"/>
                    <a:pt x="1186" y="263"/>
                    <a:pt x="1182" y="264"/>
                  </a:cubicBezTo>
                  <a:cubicBezTo>
                    <a:pt x="1182" y="261"/>
                    <a:pt x="1182" y="257"/>
                    <a:pt x="1181" y="254"/>
                  </a:cubicBezTo>
                  <a:cubicBezTo>
                    <a:pt x="1182" y="253"/>
                    <a:pt x="1182" y="251"/>
                    <a:pt x="1180" y="251"/>
                  </a:cubicBezTo>
                  <a:cubicBezTo>
                    <a:pt x="1172" y="251"/>
                    <a:pt x="1163" y="251"/>
                    <a:pt x="1154" y="251"/>
                  </a:cubicBezTo>
                  <a:cubicBezTo>
                    <a:pt x="1162" y="172"/>
                    <a:pt x="1157" y="89"/>
                    <a:pt x="1152" y="10"/>
                  </a:cubicBezTo>
                  <a:cubicBezTo>
                    <a:pt x="1176" y="14"/>
                    <a:pt x="1202" y="15"/>
                    <a:pt x="1227" y="14"/>
                  </a:cubicBezTo>
                  <a:cubicBezTo>
                    <a:pt x="1226" y="94"/>
                    <a:pt x="1234" y="175"/>
                    <a:pt x="1236" y="256"/>
                  </a:cubicBezTo>
                  <a:cubicBezTo>
                    <a:pt x="1238" y="337"/>
                    <a:pt x="1240" y="418"/>
                    <a:pt x="1242" y="500"/>
                  </a:cubicBezTo>
                  <a:cubicBezTo>
                    <a:pt x="1242" y="502"/>
                    <a:pt x="1246" y="503"/>
                    <a:pt x="1246" y="500"/>
                  </a:cubicBezTo>
                  <a:cubicBezTo>
                    <a:pt x="1245" y="419"/>
                    <a:pt x="1243" y="337"/>
                    <a:pt x="1240" y="256"/>
                  </a:cubicBezTo>
                  <a:cubicBezTo>
                    <a:pt x="1265" y="257"/>
                    <a:pt x="1290" y="258"/>
                    <a:pt x="1315" y="260"/>
                  </a:cubicBezTo>
                  <a:cubicBezTo>
                    <a:pt x="1316" y="260"/>
                    <a:pt x="1316" y="260"/>
                    <a:pt x="1316" y="260"/>
                  </a:cubicBezTo>
                  <a:cubicBezTo>
                    <a:pt x="1316" y="260"/>
                    <a:pt x="1316" y="260"/>
                    <a:pt x="1316" y="260"/>
                  </a:cubicBezTo>
                  <a:cubicBezTo>
                    <a:pt x="1314" y="339"/>
                    <a:pt x="1320" y="420"/>
                    <a:pt x="1325" y="500"/>
                  </a:cubicBezTo>
                  <a:cubicBezTo>
                    <a:pt x="1326" y="502"/>
                    <a:pt x="1329" y="502"/>
                    <a:pt x="1329" y="500"/>
                  </a:cubicBezTo>
                  <a:cubicBezTo>
                    <a:pt x="1325" y="420"/>
                    <a:pt x="1324" y="340"/>
                    <a:pt x="1319" y="260"/>
                  </a:cubicBezTo>
                  <a:cubicBezTo>
                    <a:pt x="1319" y="259"/>
                    <a:pt x="1318" y="258"/>
                    <a:pt x="1317" y="258"/>
                  </a:cubicBezTo>
                  <a:cubicBezTo>
                    <a:pt x="1317" y="257"/>
                    <a:pt x="1317" y="256"/>
                    <a:pt x="1315" y="256"/>
                  </a:cubicBezTo>
                  <a:cubicBezTo>
                    <a:pt x="1303" y="254"/>
                    <a:pt x="1291" y="253"/>
                    <a:pt x="1279" y="253"/>
                  </a:cubicBezTo>
                  <a:cubicBezTo>
                    <a:pt x="1278" y="231"/>
                    <a:pt x="1279" y="210"/>
                    <a:pt x="1280" y="188"/>
                  </a:cubicBezTo>
                  <a:cubicBezTo>
                    <a:pt x="1280" y="188"/>
                    <a:pt x="1280" y="188"/>
                    <a:pt x="1280" y="188"/>
                  </a:cubicBezTo>
                  <a:cubicBezTo>
                    <a:pt x="1281" y="188"/>
                    <a:pt x="1281" y="188"/>
                    <a:pt x="1281" y="187"/>
                  </a:cubicBezTo>
                  <a:cubicBezTo>
                    <a:pt x="1282" y="187"/>
                    <a:pt x="1281" y="186"/>
                    <a:pt x="1281" y="186"/>
                  </a:cubicBezTo>
                  <a:cubicBezTo>
                    <a:pt x="1283" y="185"/>
                    <a:pt x="1302" y="188"/>
                    <a:pt x="1306" y="188"/>
                  </a:cubicBezTo>
                  <a:cubicBezTo>
                    <a:pt x="1315" y="189"/>
                    <a:pt x="1324" y="188"/>
                    <a:pt x="1333" y="188"/>
                  </a:cubicBezTo>
                  <a:cubicBezTo>
                    <a:pt x="1351" y="187"/>
                    <a:pt x="1370" y="186"/>
                    <a:pt x="1388" y="184"/>
                  </a:cubicBezTo>
                  <a:cubicBezTo>
                    <a:pt x="1385" y="289"/>
                    <a:pt x="1393" y="396"/>
                    <a:pt x="1399" y="501"/>
                  </a:cubicBezTo>
                  <a:cubicBezTo>
                    <a:pt x="1399" y="504"/>
                    <a:pt x="1403" y="504"/>
                    <a:pt x="1403" y="501"/>
                  </a:cubicBezTo>
                  <a:cubicBezTo>
                    <a:pt x="1400" y="447"/>
                    <a:pt x="1398" y="394"/>
                    <a:pt x="1396" y="340"/>
                  </a:cubicBezTo>
                  <a:cubicBezTo>
                    <a:pt x="1395" y="318"/>
                    <a:pt x="1395" y="295"/>
                    <a:pt x="1394" y="272"/>
                  </a:cubicBezTo>
                  <a:cubicBezTo>
                    <a:pt x="1426" y="279"/>
                    <a:pt x="1462" y="275"/>
                    <a:pt x="1494" y="270"/>
                  </a:cubicBezTo>
                  <a:cubicBezTo>
                    <a:pt x="1492" y="348"/>
                    <a:pt x="1498" y="427"/>
                    <a:pt x="1501" y="505"/>
                  </a:cubicBezTo>
                  <a:cubicBezTo>
                    <a:pt x="1502" y="508"/>
                    <a:pt x="1506" y="508"/>
                    <a:pt x="1505" y="505"/>
                  </a:cubicBezTo>
                  <a:cubicBezTo>
                    <a:pt x="1502" y="426"/>
                    <a:pt x="1503" y="346"/>
                    <a:pt x="1496" y="268"/>
                  </a:cubicBezTo>
                  <a:cubicBezTo>
                    <a:pt x="1496" y="267"/>
                    <a:pt x="1495" y="266"/>
                    <a:pt x="1495" y="266"/>
                  </a:cubicBezTo>
                  <a:cubicBezTo>
                    <a:pt x="1494" y="266"/>
                    <a:pt x="1494" y="266"/>
                    <a:pt x="1493" y="266"/>
                  </a:cubicBezTo>
                  <a:cubicBezTo>
                    <a:pt x="1485" y="267"/>
                    <a:pt x="1477" y="268"/>
                    <a:pt x="1469" y="268"/>
                  </a:cubicBezTo>
                  <a:cubicBezTo>
                    <a:pt x="1469" y="268"/>
                    <a:pt x="1469" y="268"/>
                    <a:pt x="1469" y="268"/>
                  </a:cubicBezTo>
                  <a:cubicBezTo>
                    <a:pt x="1470" y="262"/>
                    <a:pt x="1469" y="256"/>
                    <a:pt x="1469" y="250"/>
                  </a:cubicBezTo>
                  <a:cubicBezTo>
                    <a:pt x="1469" y="245"/>
                    <a:pt x="1469" y="239"/>
                    <a:pt x="1469" y="234"/>
                  </a:cubicBezTo>
                  <a:cubicBezTo>
                    <a:pt x="1497" y="234"/>
                    <a:pt x="1526" y="233"/>
                    <a:pt x="1554" y="232"/>
                  </a:cubicBezTo>
                  <a:cubicBezTo>
                    <a:pt x="1553" y="277"/>
                    <a:pt x="1556" y="321"/>
                    <a:pt x="1558" y="366"/>
                  </a:cubicBezTo>
                  <a:cubicBezTo>
                    <a:pt x="1559" y="411"/>
                    <a:pt x="1561" y="456"/>
                    <a:pt x="1564" y="501"/>
                  </a:cubicBezTo>
                  <a:cubicBezTo>
                    <a:pt x="1564" y="504"/>
                    <a:pt x="1568" y="504"/>
                    <a:pt x="1568" y="501"/>
                  </a:cubicBezTo>
                  <a:cubicBezTo>
                    <a:pt x="1566" y="456"/>
                    <a:pt x="1564" y="411"/>
                    <a:pt x="1562" y="366"/>
                  </a:cubicBezTo>
                  <a:cubicBezTo>
                    <a:pt x="1560" y="321"/>
                    <a:pt x="1561" y="275"/>
                    <a:pt x="1557" y="230"/>
                  </a:cubicBezTo>
                  <a:cubicBezTo>
                    <a:pt x="1557" y="230"/>
                    <a:pt x="1557" y="230"/>
                    <a:pt x="1557" y="230"/>
                  </a:cubicBezTo>
                  <a:cubicBezTo>
                    <a:pt x="1557" y="230"/>
                    <a:pt x="1557" y="229"/>
                    <a:pt x="1557" y="229"/>
                  </a:cubicBezTo>
                  <a:cubicBezTo>
                    <a:pt x="1556" y="224"/>
                    <a:pt x="1555" y="219"/>
                    <a:pt x="1554" y="213"/>
                  </a:cubicBezTo>
                  <a:cubicBezTo>
                    <a:pt x="1554" y="209"/>
                    <a:pt x="1554" y="204"/>
                    <a:pt x="1553" y="200"/>
                  </a:cubicBezTo>
                  <a:cubicBezTo>
                    <a:pt x="1553" y="199"/>
                    <a:pt x="1552" y="199"/>
                    <a:pt x="1552" y="200"/>
                  </a:cubicBezTo>
                  <a:cubicBezTo>
                    <a:pt x="1551" y="208"/>
                    <a:pt x="1552" y="220"/>
                    <a:pt x="1554" y="228"/>
                  </a:cubicBezTo>
                  <a:cubicBezTo>
                    <a:pt x="1547" y="228"/>
                    <a:pt x="1540" y="228"/>
                    <a:pt x="1534" y="228"/>
                  </a:cubicBezTo>
                  <a:cubicBezTo>
                    <a:pt x="1536" y="212"/>
                    <a:pt x="1536" y="196"/>
                    <a:pt x="1534" y="180"/>
                  </a:cubicBezTo>
                  <a:cubicBezTo>
                    <a:pt x="1534" y="179"/>
                    <a:pt x="1534" y="179"/>
                    <a:pt x="1534" y="179"/>
                  </a:cubicBezTo>
                  <a:cubicBezTo>
                    <a:pt x="1569" y="187"/>
                    <a:pt x="1609" y="182"/>
                    <a:pt x="1644" y="179"/>
                  </a:cubicBezTo>
                  <a:cubicBezTo>
                    <a:pt x="1644" y="179"/>
                    <a:pt x="1644" y="180"/>
                    <a:pt x="1644" y="180"/>
                  </a:cubicBezTo>
                  <a:cubicBezTo>
                    <a:pt x="1644" y="180"/>
                    <a:pt x="1644" y="180"/>
                    <a:pt x="1644" y="180"/>
                  </a:cubicBezTo>
                  <a:cubicBezTo>
                    <a:pt x="1644" y="180"/>
                    <a:pt x="1644" y="180"/>
                    <a:pt x="1644" y="180"/>
                  </a:cubicBezTo>
                  <a:cubicBezTo>
                    <a:pt x="1648" y="286"/>
                    <a:pt x="1653" y="392"/>
                    <a:pt x="1655" y="498"/>
                  </a:cubicBezTo>
                  <a:cubicBezTo>
                    <a:pt x="1655" y="501"/>
                    <a:pt x="1659" y="501"/>
                    <a:pt x="1659" y="498"/>
                  </a:cubicBezTo>
                  <a:cubicBezTo>
                    <a:pt x="1657" y="393"/>
                    <a:pt x="1655" y="287"/>
                    <a:pt x="1646" y="181"/>
                  </a:cubicBezTo>
                  <a:cubicBezTo>
                    <a:pt x="1656" y="157"/>
                    <a:pt x="1668" y="134"/>
                    <a:pt x="1679" y="110"/>
                  </a:cubicBezTo>
                  <a:cubicBezTo>
                    <a:pt x="1679" y="109"/>
                    <a:pt x="1679" y="108"/>
                    <a:pt x="1678" y="107"/>
                  </a:cubicBezTo>
                  <a:cubicBezTo>
                    <a:pt x="1681" y="82"/>
                    <a:pt x="1683" y="56"/>
                    <a:pt x="1683" y="31"/>
                  </a:cubicBezTo>
                  <a:cubicBezTo>
                    <a:pt x="1683" y="31"/>
                    <a:pt x="1683" y="31"/>
                    <a:pt x="1683" y="31"/>
                  </a:cubicBezTo>
                  <a:cubicBezTo>
                    <a:pt x="1684" y="31"/>
                    <a:pt x="1686" y="31"/>
                    <a:pt x="1687" y="31"/>
                  </a:cubicBezTo>
                  <a:cubicBezTo>
                    <a:pt x="1688" y="31"/>
                    <a:pt x="1689" y="31"/>
                    <a:pt x="1690" y="30"/>
                  </a:cubicBezTo>
                  <a:cubicBezTo>
                    <a:pt x="1688" y="58"/>
                    <a:pt x="1689" y="86"/>
                    <a:pt x="1689" y="113"/>
                  </a:cubicBezTo>
                  <a:cubicBezTo>
                    <a:pt x="1689" y="115"/>
                    <a:pt x="1691" y="115"/>
                    <a:pt x="1692" y="114"/>
                  </a:cubicBezTo>
                  <a:cubicBezTo>
                    <a:pt x="1703" y="134"/>
                    <a:pt x="1716" y="152"/>
                    <a:pt x="1727" y="172"/>
                  </a:cubicBezTo>
                  <a:cubicBezTo>
                    <a:pt x="1728" y="172"/>
                    <a:pt x="1728" y="173"/>
                    <a:pt x="1729" y="173"/>
                  </a:cubicBezTo>
                  <a:cubicBezTo>
                    <a:pt x="1723" y="195"/>
                    <a:pt x="1728" y="222"/>
                    <a:pt x="1729" y="245"/>
                  </a:cubicBezTo>
                  <a:cubicBezTo>
                    <a:pt x="1729" y="272"/>
                    <a:pt x="1729" y="298"/>
                    <a:pt x="1731" y="325"/>
                  </a:cubicBezTo>
                  <a:cubicBezTo>
                    <a:pt x="1714" y="326"/>
                    <a:pt x="1698" y="328"/>
                    <a:pt x="1683" y="331"/>
                  </a:cubicBezTo>
                  <a:cubicBezTo>
                    <a:pt x="1682" y="331"/>
                    <a:pt x="1682" y="331"/>
                    <a:pt x="1682" y="331"/>
                  </a:cubicBezTo>
                  <a:cubicBezTo>
                    <a:pt x="1681" y="332"/>
                    <a:pt x="1681" y="332"/>
                    <a:pt x="1681" y="333"/>
                  </a:cubicBezTo>
                  <a:cubicBezTo>
                    <a:pt x="1675" y="389"/>
                    <a:pt x="1676" y="446"/>
                    <a:pt x="1680" y="502"/>
                  </a:cubicBezTo>
                  <a:cubicBezTo>
                    <a:pt x="1680" y="505"/>
                    <a:pt x="1684" y="505"/>
                    <a:pt x="1684" y="502"/>
                  </a:cubicBezTo>
                  <a:cubicBezTo>
                    <a:pt x="1680" y="446"/>
                    <a:pt x="1681" y="389"/>
                    <a:pt x="1684" y="333"/>
                  </a:cubicBezTo>
                  <a:cubicBezTo>
                    <a:pt x="1684" y="333"/>
                    <a:pt x="1684" y="333"/>
                    <a:pt x="1684" y="333"/>
                  </a:cubicBezTo>
                  <a:cubicBezTo>
                    <a:pt x="1703" y="333"/>
                    <a:pt x="1722" y="332"/>
                    <a:pt x="1741" y="331"/>
                  </a:cubicBezTo>
                  <a:cubicBezTo>
                    <a:pt x="1741" y="336"/>
                    <a:pt x="1740" y="341"/>
                    <a:pt x="1740" y="346"/>
                  </a:cubicBezTo>
                  <a:cubicBezTo>
                    <a:pt x="1731" y="347"/>
                    <a:pt x="1723" y="347"/>
                    <a:pt x="1715" y="348"/>
                  </a:cubicBezTo>
                  <a:cubicBezTo>
                    <a:pt x="1715" y="347"/>
                    <a:pt x="1715" y="347"/>
                    <a:pt x="1715" y="346"/>
                  </a:cubicBezTo>
                  <a:cubicBezTo>
                    <a:pt x="1715" y="345"/>
                    <a:pt x="1713" y="345"/>
                    <a:pt x="1713" y="346"/>
                  </a:cubicBezTo>
                  <a:cubicBezTo>
                    <a:pt x="1713" y="347"/>
                    <a:pt x="1713" y="347"/>
                    <a:pt x="1713" y="348"/>
                  </a:cubicBezTo>
                  <a:cubicBezTo>
                    <a:pt x="1707" y="348"/>
                    <a:pt x="1700" y="349"/>
                    <a:pt x="1694" y="349"/>
                  </a:cubicBezTo>
                  <a:cubicBezTo>
                    <a:pt x="1694" y="347"/>
                    <a:pt x="1694" y="345"/>
                    <a:pt x="1694" y="342"/>
                  </a:cubicBezTo>
                  <a:cubicBezTo>
                    <a:pt x="1694" y="342"/>
                    <a:pt x="1693" y="342"/>
                    <a:pt x="1693" y="342"/>
                  </a:cubicBezTo>
                  <a:cubicBezTo>
                    <a:pt x="1693" y="345"/>
                    <a:pt x="1693" y="347"/>
                    <a:pt x="1693" y="350"/>
                  </a:cubicBezTo>
                  <a:cubicBezTo>
                    <a:pt x="1693" y="350"/>
                    <a:pt x="1692" y="350"/>
                    <a:pt x="1692" y="350"/>
                  </a:cubicBezTo>
                  <a:cubicBezTo>
                    <a:pt x="1691" y="350"/>
                    <a:pt x="1691" y="352"/>
                    <a:pt x="1692" y="352"/>
                  </a:cubicBezTo>
                  <a:cubicBezTo>
                    <a:pt x="1692" y="352"/>
                    <a:pt x="1693" y="352"/>
                    <a:pt x="1693" y="352"/>
                  </a:cubicBezTo>
                  <a:cubicBezTo>
                    <a:pt x="1693" y="365"/>
                    <a:pt x="1693" y="379"/>
                    <a:pt x="1693" y="393"/>
                  </a:cubicBezTo>
                  <a:cubicBezTo>
                    <a:pt x="1693" y="393"/>
                    <a:pt x="1693" y="394"/>
                    <a:pt x="1693" y="394"/>
                  </a:cubicBezTo>
                  <a:cubicBezTo>
                    <a:pt x="1693" y="398"/>
                    <a:pt x="1693" y="403"/>
                    <a:pt x="1694" y="408"/>
                  </a:cubicBezTo>
                  <a:cubicBezTo>
                    <a:pt x="1693" y="408"/>
                    <a:pt x="1692" y="408"/>
                    <a:pt x="1691" y="408"/>
                  </a:cubicBezTo>
                  <a:cubicBezTo>
                    <a:pt x="1690" y="408"/>
                    <a:pt x="1690" y="410"/>
                    <a:pt x="1691" y="410"/>
                  </a:cubicBezTo>
                  <a:cubicBezTo>
                    <a:pt x="1692" y="410"/>
                    <a:pt x="1693" y="410"/>
                    <a:pt x="1694" y="409"/>
                  </a:cubicBezTo>
                  <a:cubicBezTo>
                    <a:pt x="1694" y="428"/>
                    <a:pt x="1695" y="447"/>
                    <a:pt x="1696" y="466"/>
                  </a:cubicBezTo>
                  <a:cubicBezTo>
                    <a:pt x="1693" y="466"/>
                    <a:pt x="1690" y="466"/>
                    <a:pt x="1690" y="465"/>
                  </a:cubicBezTo>
                  <a:cubicBezTo>
                    <a:pt x="1690" y="464"/>
                    <a:pt x="1689" y="464"/>
                    <a:pt x="1689" y="465"/>
                  </a:cubicBezTo>
                  <a:cubicBezTo>
                    <a:pt x="1689" y="466"/>
                    <a:pt x="1689" y="466"/>
                    <a:pt x="1689" y="466"/>
                  </a:cubicBezTo>
                  <a:cubicBezTo>
                    <a:pt x="1689" y="467"/>
                    <a:pt x="1689" y="467"/>
                    <a:pt x="1689" y="467"/>
                  </a:cubicBezTo>
                  <a:cubicBezTo>
                    <a:pt x="1691" y="468"/>
                    <a:pt x="1694" y="469"/>
                    <a:pt x="1696" y="469"/>
                  </a:cubicBezTo>
                  <a:cubicBezTo>
                    <a:pt x="1697" y="480"/>
                    <a:pt x="1697" y="490"/>
                    <a:pt x="1698" y="501"/>
                  </a:cubicBezTo>
                  <a:cubicBezTo>
                    <a:pt x="1698" y="502"/>
                    <a:pt x="1700" y="502"/>
                    <a:pt x="1700" y="501"/>
                  </a:cubicBezTo>
                  <a:cubicBezTo>
                    <a:pt x="1700" y="497"/>
                    <a:pt x="1700" y="493"/>
                    <a:pt x="1700" y="488"/>
                  </a:cubicBezTo>
                  <a:cubicBezTo>
                    <a:pt x="1705" y="489"/>
                    <a:pt x="1711" y="489"/>
                    <a:pt x="1717" y="490"/>
                  </a:cubicBezTo>
                  <a:cubicBezTo>
                    <a:pt x="1717" y="491"/>
                    <a:pt x="1717" y="493"/>
                    <a:pt x="1718" y="494"/>
                  </a:cubicBezTo>
                  <a:cubicBezTo>
                    <a:pt x="1718" y="496"/>
                    <a:pt x="1720" y="496"/>
                    <a:pt x="1720" y="494"/>
                  </a:cubicBezTo>
                  <a:cubicBezTo>
                    <a:pt x="1720" y="493"/>
                    <a:pt x="1720" y="491"/>
                    <a:pt x="1720" y="490"/>
                  </a:cubicBezTo>
                  <a:cubicBezTo>
                    <a:pt x="1725" y="490"/>
                    <a:pt x="1730" y="490"/>
                    <a:pt x="1735" y="491"/>
                  </a:cubicBezTo>
                  <a:cubicBezTo>
                    <a:pt x="1735" y="491"/>
                    <a:pt x="1735" y="491"/>
                    <a:pt x="1735" y="492"/>
                  </a:cubicBezTo>
                  <a:cubicBezTo>
                    <a:pt x="1735" y="493"/>
                    <a:pt x="1737" y="493"/>
                    <a:pt x="1737" y="492"/>
                  </a:cubicBezTo>
                  <a:cubicBezTo>
                    <a:pt x="1737" y="491"/>
                    <a:pt x="1737" y="491"/>
                    <a:pt x="1737" y="491"/>
                  </a:cubicBezTo>
                  <a:cubicBezTo>
                    <a:pt x="1748" y="491"/>
                    <a:pt x="1759" y="490"/>
                    <a:pt x="1770" y="488"/>
                  </a:cubicBezTo>
                  <a:cubicBezTo>
                    <a:pt x="1771" y="488"/>
                    <a:pt x="1771" y="486"/>
                    <a:pt x="1770" y="486"/>
                  </a:cubicBezTo>
                  <a:cubicBezTo>
                    <a:pt x="1765" y="486"/>
                    <a:pt x="1760" y="486"/>
                    <a:pt x="1756" y="486"/>
                  </a:cubicBezTo>
                  <a:cubicBezTo>
                    <a:pt x="1756" y="484"/>
                    <a:pt x="1756" y="482"/>
                    <a:pt x="1756" y="480"/>
                  </a:cubicBezTo>
                  <a:cubicBezTo>
                    <a:pt x="1759" y="480"/>
                    <a:pt x="1762" y="480"/>
                    <a:pt x="1764" y="479"/>
                  </a:cubicBezTo>
                  <a:cubicBezTo>
                    <a:pt x="1764" y="481"/>
                    <a:pt x="1764" y="482"/>
                    <a:pt x="1764" y="484"/>
                  </a:cubicBezTo>
                  <a:cubicBezTo>
                    <a:pt x="1764" y="485"/>
                    <a:pt x="1767" y="485"/>
                    <a:pt x="1767" y="484"/>
                  </a:cubicBezTo>
                  <a:cubicBezTo>
                    <a:pt x="1767" y="482"/>
                    <a:pt x="1767" y="480"/>
                    <a:pt x="1767" y="479"/>
                  </a:cubicBezTo>
                  <a:cubicBezTo>
                    <a:pt x="1768" y="478"/>
                    <a:pt x="1769" y="478"/>
                    <a:pt x="1770" y="478"/>
                  </a:cubicBezTo>
                  <a:cubicBezTo>
                    <a:pt x="1771" y="478"/>
                    <a:pt x="1771" y="476"/>
                    <a:pt x="1770" y="476"/>
                  </a:cubicBezTo>
                  <a:cubicBezTo>
                    <a:pt x="1769" y="476"/>
                    <a:pt x="1768" y="476"/>
                    <a:pt x="1767" y="476"/>
                  </a:cubicBezTo>
                  <a:cubicBezTo>
                    <a:pt x="1768" y="463"/>
                    <a:pt x="1769" y="450"/>
                    <a:pt x="1769" y="437"/>
                  </a:cubicBezTo>
                  <a:cubicBezTo>
                    <a:pt x="1770" y="437"/>
                    <a:pt x="1770" y="436"/>
                    <a:pt x="1770" y="436"/>
                  </a:cubicBezTo>
                  <a:cubicBezTo>
                    <a:pt x="1771" y="436"/>
                    <a:pt x="1771" y="434"/>
                    <a:pt x="1770" y="434"/>
                  </a:cubicBezTo>
                  <a:cubicBezTo>
                    <a:pt x="1770" y="434"/>
                    <a:pt x="1769" y="434"/>
                    <a:pt x="1769" y="434"/>
                  </a:cubicBezTo>
                  <a:cubicBezTo>
                    <a:pt x="1770" y="413"/>
                    <a:pt x="1769" y="391"/>
                    <a:pt x="1767" y="369"/>
                  </a:cubicBezTo>
                  <a:cubicBezTo>
                    <a:pt x="1769" y="369"/>
                    <a:pt x="1771" y="369"/>
                    <a:pt x="1772" y="369"/>
                  </a:cubicBezTo>
                  <a:cubicBezTo>
                    <a:pt x="1774" y="369"/>
                    <a:pt x="1774" y="367"/>
                    <a:pt x="1772" y="367"/>
                  </a:cubicBezTo>
                  <a:cubicBezTo>
                    <a:pt x="1771" y="367"/>
                    <a:pt x="1769" y="367"/>
                    <a:pt x="1767" y="367"/>
                  </a:cubicBezTo>
                  <a:cubicBezTo>
                    <a:pt x="1767" y="361"/>
                    <a:pt x="1766" y="355"/>
                    <a:pt x="1766" y="349"/>
                  </a:cubicBezTo>
                  <a:cubicBezTo>
                    <a:pt x="1768" y="349"/>
                    <a:pt x="1770" y="349"/>
                    <a:pt x="1772" y="348"/>
                  </a:cubicBezTo>
                  <a:cubicBezTo>
                    <a:pt x="1773" y="348"/>
                    <a:pt x="1774" y="347"/>
                    <a:pt x="1772" y="347"/>
                  </a:cubicBezTo>
                  <a:cubicBezTo>
                    <a:pt x="1770" y="346"/>
                    <a:pt x="1768" y="346"/>
                    <a:pt x="1765" y="346"/>
                  </a:cubicBezTo>
                  <a:cubicBezTo>
                    <a:pt x="1765" y="344"/>
                    <a:pt x="1765" y="342"/>
                    <a:pt x="1765" y="340"/>
                  </a:cubicBezTo>
                  <a:cubicBezTo>
                    <a:pt x="1765" y="339"/>
                    <a:pt x="1764" y="339"/>
                    <a:pt x="1764" y="340"/>
                  </a:cubicBezTo>
                  <a:cubicBezTo>
                    <a:pt x="1764" y="342"/>
                    <a:pt x="1764" y="344"/>
                    <a:pt x="1764" y="346"/>
                  </a:cubicBezTo>
                  <a:cubicBezTo>
                    <a:pt x="1761" y="346"/>
                    <a:pt x="1758" y="346"/>
                    <a:pt x="1756" y="346"/>
                  </a:cubicBezTo>
                  <a:cubicBezTo>
                    <a:pt x="1755" y="342"/>
                    <a:pt x="1755" y="338"/>
                    <a:pt x="1755" y="334"/>
                  </a:cubicBezTo>
                  <a:cubicBezTo>
                    <a:pt x="1755" y="333"/>
                    <a:pt x="1753" y="333"/>
                    <a:pt x="1753" y="334"/>
                  </a:cubicBezTo>
                  <a:cubicBezTo>
                    <a:pt x="1753" y="338"/>
                    <a:pt x="1753" y="342"/>
                    <a:pt x="1753" y="346"/>
                  </a:cubicBezTo>
                  <a:cubicBezTo>
                    <a:pt x="1749" y="346"/>
                    <a:pt x="1746" y="346"/>
                    <a:pt x="1742" y="346"/>
                  </a:cubicBezTo>
                  <a:cubicBezTo>
                    <a:pt x="1742" y="341"/>
                    <a:pt x="1742" y="336"/>
                    <a:pt x="1743" y="331"/>
                  </a:cubicBezTo>
                  <a:cubicBezTo>
                    <a:pt x="1758" y="330"/>
                    <a:pt x="1773" y="329"/>
                    <a:pt x="1789" y="328"/>
                  </a:cubicBezTo>
                  <a:cubicBezTo>
                    <a:pt x="1789" y="328"/>
                    <a:pt x="1789" y="328"/>
                    <a:pt x="1789" y="328"/>
                  </a:cubicBezTo>
                  <a:cubicBezTo>
                    <a:pt x="1782" y="386"/>
                    <a:pt x="1785" y="445"/>
                    <a:pt x="1790" y="502"/>
                  </a:cubicBezTo>
                  <a:cubicBezTo>
                    <a:pt x="1790" y="505"/>
                    <a:pt x="1794" y="505"/>
                    <a:pt x="1794" y="502"/>
                  </a:cubicBezTo>
                  <a:cubicBezTo>
                    <a:pt x="1790" y="444"/>
                    <a:pt x="1791" y="386"/>
                    <a:pt x="1791" y="328"/>
                  </a:cubicBezTo>
                  <a:cubicBezTo>
                    <a:pt x="1791" y="327"/>
                    <a:pt x="1790" y="327"/>
                    <a:pt x="1790" y="327"/>
                  </a:cubicBezTo>
                  <a:cubicBezTo>
                    <a:pt x="1790" y="326"/>
                    <a:pt x="1790" y="325"/>
                    <a:pt x="1789" y="325"/>
                  </a:cubicBezTo>
                  <a:cubicBezTo>
                    <a:pt x="1778" y="324"/>
                    <a:pt x="1766" y="324"/>
                    <a:pt x="1755" y="324"/>
                  </a:cubicBezTo>
                  <a:cubicBezTo>
                    <a:pt x="1755" y="324"/>
                    <a:pt x="1755" y="324"/>
                    <a:pt x="1755" y="324"/>
                  </a:cubicBezTo>
                  <a:cubicBezTo>
                    <a:pt x="1755" y="294"/>
                    <a:pt x="1755" y="264"/>
                    <a:pt x="1754" y="235"/>
                  </a:cubicBezTo>
                  <a:cubicBezTo>
                    <a:pt x="1783" y="235"/>
                    <a:pt x="1812" y="236"/>
                    <a:pt x="1841" y="237"/>
                  </a:cubicBezTo>
                  <a:cubicBezTo>
                    <a:pt x="1843" y="325"/>
                    <a:pt x="1847" y="413"/>
                    <a:pt x="1850" y="501"/>
                  </a:cubicBezTo>
                  <a:cubicBezTo>
                    <a:pt x="1850" y="504"/>
                    <a:pt x="1854" y="504"/>
                    <a:pt x="1854" y="501"/>
                  </a:cubicBezTo>
                  <a:cubicBezTo>
                    <a:pt x="1852" y="424"/>
                    <a:pt x="1851" y="346"/>
                    <a:pt x="1847" y="269"/>
                  </a:cubicBezTo>
                  <a:cubicBezTo>
                    <a:pt x="1867" y="270"/>
                    <a:pt x="1887" y="271"/>
                    <a:pt x="1907" y="270"/>
                  </a:cubicBezTo>
                  <a:cubicBezTo>
                    <a:pt x="1910" y="269"/>
                    <a:pt x="1910" y="265"/>
                    <a:pt x="1907" y="265"/>
                  </a:cubicBezTo>
                  <a:cubicBezTo>
                    <a:pt x="1901" y="265"/>
                    <a:pt x="1896" y="265"/>
                    <a:pt x="1890" y="265"/>
                  </a:cubicBezTo>
                  <a:cubicBezTo>
                    <a:pt x="1890" y="265"/>
                    <a:pt x="1890" y="265"/>
                    <a:pt x="1890" y="265"/>
                  </a:cubicBezTo>
                  <a:cubicBezTo>
                    <a:pt x="1890" y="254"/>
                    <a:pt x="1892" y="243"/>
                    <a:pt x="1891" y="232"/>
                  </a:cubicBezTo>
                  <a:cubicBezTo>
                    <a:pt x="1928" y="233"/>
                    <a:pt x="1965" y="230"/>
                    <a:pt x="2002" y="230"/>
                  </a:cubicBezTo>
                  <a:cubicBezTo>
                    <a:pt x="2002" y="321"/>
                    <a:pt x="2007" y="413"/>
                    <a:pt x="2010" y="505"/>
                  </a:cubicBezTo>
                  <a:cubicBezTo>
                    <a:pt x="2010" y="508"/>
                    <a:pt x="2014" y="508"/>
                    <a:pt x="2014" y="505"/>
                  </a:cubicBezTo>
                  <a:cubicBezTo>
                    <a:pt x="2013" y="435"/>
                    <a:pt x="2012" y="365"/>
                    <a:pt x="2009" y="295"/>
                  </a:cubicBezTo>
                  <a:cubicBezTo>
                    <a:pt x="2019" y="301"/>
                    <a:pt x="2041" y="297"/>
                    <a:pt x="2051" y="298"/>
                  </a:cubicBezTo>
                  <a:cubicBezTo>
                    <a:pt x="2067" y="298"/>
                    <a:pt x="2082" y="299"/>
                    <a:pt x="2098" y="299"/>
                  </a:cubicBezTo>
                  <a:cubicBezTo>
                    <a:pt x="2098" y="299"/>
                    <a:pt x="2099" y="298"/>
                    <a:pt x="2099" y="298"/>
                  </a:cubicBezTo>
                  <a:cubicBezTo>
                    <a:pt x="2099" y="305"/>
                    <a:pt x="2100" y="312"/>
                    <a:pt x="2100" y="319"/>
                  </a:cubicBezTo>
                  <a:cubicBezTo>
                    <a:pt x="2101" y="379"/>
                    <a:pt x="2103" y="439"/>
                    <a:pt x="2104" y="498"/>
                  </a:cubicBezTo>
                  <a:cubicBezTo>
                    <a:pt x="2104" y="501"/>
                    <a:pt x="2109" y="501"/>
                    <a:pt x="2109" y="498"/>
                  </a:cubicBezTo>
                  <a:cubicBezTo>
                    <a:pt x="2107" y="439"/>
                    <a:pt x="2106" y="379"/>
                    <a:pt x="2105" y="319"/>
                  </a:cubicBezTo>
                  <a:cubicBezTo>
                    <a:pt x="2103" y="261"/>
                    <a:pt x="2106" y="201"/>
                    <a:pt x="2100" y="143"/>
                  </a:cubicBezTo>
                  <a:cubicBezTo>
                    <a:pt x="2107" y="144"/>
                    <a:pt x="2137" y="143"/>
                    <a:pt x="2140" y="143"/>
                  </a:cubicBezTo>
                  <a:cubicBezTo>
                    <a:pt x="2154" y="143"/>
                    <a:pt x="2167" y="143"/>
                    <a:pt x="2180" y="142"/>
                  </a:cubicBezTo>
                  <a:cubicBezTo>
                    <a:pt x="2180" y="142"/>
                    <a:pt x="2181" y="142"/>
                    <a:pt x="2181" y="142"/>
                  </a:cubicBezTo>
                  <a:cubicBezTo>
                    <a:pt x="2177" y="202"/>
                    <a:pt x="2182" y="262"/>
                    <a:pt x="2183" y="322"/>
                  </a:cubicBezTo>
                  <a:cubicBezTo>
                    <a:pt x="2185" y="382"/>
                    <a:pt x="2186" y="442"/>
                    <a:pt x="2188" y="502"/>
                  </a:cubicBezTo>
                  <a:cubicBezTo>
                    <a:pt x="2189" y="505"/>
                    <a:pt x="2193" y="505"/>
                    <a:pt x="2193" y="502"/>
                  </a:cubicBezTo>
                  <a:cubicBezTo>
                    <a:pt x="2191" y="442"/>
                    <a:pt x="2189" y="382"/>
                    <a:pt x="2188" y="322"/>
                  </a:cubicBezTo>
                  <a:cubicBezTo>
                    <a:pt x="2187" y="301"/>
                    <a:pt x="2187" y="280"/>
                    <a:pt x="2187" y="260"/>
                  </a:cubicBezTo>
                  <a:cubicBezTo>
                    <a:pt x="2209" y="261"/>
                    <a:pt x="2233" y="262"/>
                    <a:pt x="2255" y="260"/>
                  </a:cubicBezTo>
                  <a:cubicBezTo>
                    <a:pt x="2255" y="260"/>
                    <a:pt x="2255" y="260"/>
                    <a:pt x="2255" y="260"/>
                  </a:cubicBezTo>
                  <a:cubicBezTo>
                    <a:pt x="2255" y="289"/>
                    <a:pt x="2257" y="318"/>
                    <a:pt x="2259" y="348"/>
                  </a:cubicBezTo>
                  <a:cubicBezTo>
                    <a:pt x="2259" y="348"/>
                    <a:pt x="2259" y="348"/>
                    <a:pt x="2259" y="348"/>
                  </a:cubicBezTo>
                  <a:cubicBezTo>
                    <a:pt x="2254" y="348"/>
                    <a:pt x="2248" y="349"/>
                    <a:pt x="2243" y="349"/>
                  </a:cubicBezTo>
                  <a:cubicBezTo>
                    <a:pt x="2243" y="349"/>
                    <a:pt x="2242" y="349"/>
                    <a:pt x="2242" y="349"/>
                  </a:cubicBezTo>
                  <a:cubicBezTo>
                    <a:pt x="2242" y="349"/>
                    <a:pt x="2241" y="350"/>
                    <a:pt x="2241" y="350"/>
                  </a:cubicBezTo>
                  <a:cubicBezTo>
                    <a:pt x="2241" y="400"/>
                    <a:pt x="2246" y="450"/>
                    <a:pt x="2249" y="500"/>
                  </a:cubicBezTo>
                  <a:cubicBezTo>
                    <a:pt x="2249" y="502"/>
                    <a:pt x="2252" y="502"/>
                    <a:pt x="2252" y="500"/>
                  </a:cubicBezTo>
                  <a:cubicBezTo>
                    <a:pt x="2250" y="451"/>
                    <a:pt x="2249" y="401"/>
                    <a:pt x="2243" y="352"/>
                  </a:cubicBezTo>
                  <a:cubicBezTo>
                    <a:pt x="2272" y="352"/>
                    <a:pt x="2301" y="352"/>
                    <a:pt x="2330" y="355"/>
                  </a:cubicBezTo>
                  <a:cubicBezTo>
                    <a:pt x="2330" y="355"/>
                    <a:pt x="2330" y="355"/>
                    <a:pt x="2331" y="355"/>
                  </a:cubicBezTo>
                  <a:cubicBezTo>
                    <a:pt x="2328" y="379"/>
                    <a:pt x="2333" y="403"/>
                    <a:pt x="2335" y="428"/>
                  </a:cubicBezTo>
                  <a:cubicBezTo>
                    <a:pt x="2338" y="452"/>
                    <a:pt x="2334" y="477"/>
                    <a:pt x="2341" y="500"/>
                  </a:cubicBezTo>
                  <a:cubicBezTo>
                    <a:pt x="2342" y="503"/>
                    <a:pt x="2345" y="502"/>
                    <a:pt x="2345" y="499"/>
                  </a:cubicBezTo>
                  <a:cubicBezTo>
                    <a:pt x="2339" y="475"/>
                    <a:pt x="2342" y="449"/>
                    <a:pt x="2339" y="424"/>
                  </a:cubicBezTo>
                  <a:cubicBezTo>
                    <a:pt x="2336" y="400"/>
                    <a:pt x="2333" y="376"/>
                    <a:pt x="2334" y="352"/>
                  </a:cubicBezTo>
                  <a:cubicBezTo>
                    <a:pt x="2334" y="350"/>
                    <a:pt x="2332" y="350"/>
                    <a:pt x="2331" y="351"/>
                  </a:cubicBezTo>
                  <a:cubicBezTo>
                    <a:pt x="2331" y="351"/>
                    <a:pt x="2330" y="351"/>
                    <a:pt x="2330" y="350"/>
                  </a:cubicBezTo>
                  <a:cubicBezTo>
                    <a:pt x="2328" y="350"/>
                    <a:pt x="2326" y="350"/>
                    <a:pt x="2324" y="350"/>
                  </a:cubicBezTo>
                  <a:cubicBezTo>
                    <a:pt x="2324" y="346"/>
                    <a:pt x="2323" y="343"/>
                    <a:pt x="2322" y="339"/>
                  </a:cubicBezTo>
                  <a:cubicBezTo>
                    <a:pt x="2322" y="335"/>
                    <a:pt x="2322" y="332"/>
                    <a:pt x="2323" y="328"/>
                  </a:cubicBezTo>
                  <a:cubicBezTo>
                    <a:pt x="2323" y="327"/>
                    <a:pt x="2321" y="327"/>
                    <a:pt x="2321" y="328"/>
                  </a:cubicBezTo>
                  <a:cubicBezTo>
                    <a:pt x="2320" y="334"/>
                    <a:pt x="2319" y="343"/>
                    <a:pt x="2322" y="350"/>
                  </a:cubicBezTo>
                  <a:cubicBezTo>
                    <a:pt x="2319" y="349"/>
                    <a:pt x="2316" y="349"/>
                    <a:pt x="2313" y="349"/>
                  </a:cubicBezTo>
                  <a:cubicBezTo>
                    <a:pt x="2312" y="338"/>
                    <a:pt x="2311" y="328"/>
                    <a:pt x="2311" y="317"/>
                  </a:cubicBezTo>
                  <a:cubicBezTo>
                    <a:pt x="2325" y="320"/>
                    <a:pt x="2340" y="319"/>
                    <a:pt x="2354" y="319"/>
                  </a:cubicBezTo>
                  <a:cubicBezTo>
                    <a:pt x="2372" y="319"/>
                    <a:pt x="2389" y="319"/>
                    <a:pt x="2407" y="319"/>
                  </a:cubicBezTo>
                  <a:cubicBezTo>
                    <a:pt x="2408" y="319"/>
                    <a:pt x="2409" y="318"/>
                    <a:pt x="2409" y="318"/>
                  </a:cubicBezTo>
                  <a:cubicBezTo>
                    <a:pt x="2410" y="378"/>
                    <a:pt x="2413" y="439"/>
                    <a:pt x="2415" y="500"/>
                  </a:cubicBezTo>
                  <a:cubicBezTo>
                    <a:pt x="2415" y="502"/>
                    <a:pt x="2420" y="502"/>
                    <a:pt x="2419" y="500"/>
                  </a:cubicBezTo>
                  <a:cubicBezTo>
                    <a:pt x="2417" y="416"/>
                    <a:pt x="2416" y="332"/>
                    <a:pt x="2412" y="248"/>
                  </a:cubicBezTo>
                  <a:cubicBezTo>
                    <a:pt x="2442" y="251"/>
                    <a:pt x="2474" y="249"/>
                    <a:pt x="2504" y="248"/>
                  </a:cubicBezTo>
                  <a:cubicBezTo>
                    <a:pt x="2507" y="247"/>
                    <a:pt x="2507" y="244"/>
                    <a:pt x="2504" y="244"/>
                  </a:cubicBezTo>
                  <a:close/>
                  <a:moveTo>
                    <a:pt x="244" y="476"/>
                  </a:moveTo>
                  <a:cubicBezTo>
                    <a:pt x="240" y="476"/>
                    <a:pt x="236" y="477"/>
                    <a:pt x="232" y="478"/>
                  </a:cubicBezTo>
                  <a:cubicBezTo>
                    <a:pt x="232" y="473"/>
                    <a:pt x="232" y="469"/>
                    <a:pt x="232" y="465"/>
                  </a:cubicBezTo>
                  <a:cubicBezTo>
                    <a:pt x="236" y="464"/>
                    <a:pt x="240" y="464"/>
                    <a:pt x="244" y="463"/>
                  </a:cubicBezTo>
                  <a:cubicBezTo>
                    <a:pt x="244" y="468"/>
                    <a:pt x="243" y="472"/>
                    <a:pt x="244" y="476"/>
                  </a:cubicBezTo>
                  <a:close/>
                  <a:moveTo>
                    <a:pt x="244" y="459"/>
                  </a:moveTo>
                  <a:cubicBezTo>
                    <a:pt x="244" y="460"/>
                    <a:pt x="244" y="461"/>
                    <a:pt x="244" y="461"/>
                  </a:cubicBezTo>
                  <a:cubicBezTo>
                    <a:pt x="240" y="462"/>
                    <a:pt x="236" y="462"/>
                    <a:pt x="232" y="463"/>
                  </a:cubicBezTo>
                  <a:cubicBezTo>
                    <a:pt x="233" y="456"/>
                    <a:pt x="233" y="450"/>
                    <a:pt x="233" y="443"/>
                  </a:cubicBezTo>
                  <a:cubicBezTo>
                    <a:pt x="237" y="443"/>
                    <a:pt x="241" y="442"/>
                    <a:pt x="245" y="441"/>
                  </a:cubicBezTo>
                  <a:cubicBezTo>
                    <a:pt x="245" y="447"/>
                    <a:pt x="245" y="453"/>
                    <a:pt x="244" y="459"/>
                  </a:cubicBezTo>
                  <a:close/>
                  <a:moveTo>
                    <a:pt x="245" y="439"/>
                  </a:moveTo>
                  <a:cubicBezTo>
                    <a:pt x="241" y="440"/>
                    <a:pt x="237" y="440"/>
                    <a:pt x="233" y="441"/>
                  </a:cubicBezTo>
                  <a:cubicBezTo>
                    <a:pt x="233" y="437"/>
                    <a:pt x="233" y="433"/>
                    <a:pt x="233" y="429"/>
                  </a:cubicBezTo>
                  <a:cubicBezTo>
                    <a:pt x="237" y="429"/>
                    <a:pt x="241" y="428"/>
                    <a:pt x="245" y="427"/>
                  </a:cubicBezTo>
                  <a:cubicBezTo>
                    <a:pt x="245" y="431"/>
                    <a:pt x="245" y="435"/>
                    <a:pt x="245" y="439"/>
                  </a:cubicBezTo>
                  <a:close/>
                  <a:moveTo>
                    <a:pt x="246" y="414"/>
                  </a:moveTo>
                  <a:cubicBezTo>
                    <a:pt x="246" y="417"/>
                    <a:pt x="246" y="421"/>
                    <a:pt x="245" y="424"/>
                  </a:cubicBezTo>
                  <a:cubicBezTo>
                    <a:pt x="241" y="425"/>
                    <a:pt x="237" y="425"/>
                    <a:pt x="233" y="426"/>
                  </a:cubicBezTo>
                  <a:cubicBezTo>
                    <a:pt x="233" y="421"/>
                    <a:pt x="233" y="416"/>
                    <a:pt x="233" y="411"/>
                  </a:cubicBezTo>
                  <a:cubicBezTo>
                    <a:pt x="237" y="410"/>
                    <a:pt x="242" y="409"/>
                    <a:pt x="246" y="409"/>
                  </a:cubicBezTo>
                  <a:cubicBezTo>
                    <a:pt x="246" y="410"/>
                    <a:pt x="246" y="412"/>
                    <a:pt x="246" y="414"/>
                  </a:cubicBezTo>
                  <a:close/>
                  <a:moveTo>
                    <a:pt x="246" y="407"/>
                  </a:moveTo>
                  <a:cubicBezTo>
                    <a:pt x="242" y="408"/>
                    <a:pt x="237" y="408"/>
                    <a:pt x="233" y="409"/>
                  </a:cubicBezTo>
                  <a:cubicBezTo>
                    <a:pt x="233" y="404"/>
                    <a:pt x="233" y="400"/>
                    <a:pt x="234" y="395"/>
                  </a:cubicBezTo>
                  <a:cubicBezTo>
                    <a:pt x="238" y="395"/>
                    <a:pt x="242" y="394"/>
                    <a:pt x="246" y="394"/>
                  </a:cubicBezTo>
                  <a:cubicBezTo>
                    <a:pt x="246" y="398"/>
                    <a:pt x="246" y="403"/>
                    <a:pt x="246" y="407"/>
                  </a:cubicBezTo>
                  <a:close/>
                  <a:moveTo>
                    <a:pt x="246" y="391"/>
                  </a:moveTo>
                  <a:cubicBezTo>
                    <a:pt x="242" y="392"/>
                    <a:pt x="238" y="392"/>
                    <a:pt x="234" y="393"/>
                  </a:cubicBezTo>
                  <a:cubicBezTo>
                    <a:pt x="234" y="387"/>
                    <a:pt x="234" y="380"/>
                    <a:pt x="234" y="374"/>
                  </a:cubicBezTo>
                  <a:cubicBezTo>
                    <a:pt x="238" y="374"/>
                    <a:pt x="243" y="373"/>
                    <a:pt x="247" y="373"/>
                  </a:cubicBezTo>
                  <a:cubicBezTo>
                    <a:pt x="247" y="379"/>
                    <a:pt x="247" y="385"/>
                    <a:pt x="246" y="391"/>
                  </a:cubicBezTo>
                  <a:close/>
                  <a:moveTo>
                    <a:pt x="247" y="370"/>
                  </a:moveTo>
                  <a:cubicBezTo>
                    <a:pt x="243" y="370"/>
                    <a:pt x="238" y="371"/>
                    <a:pt x="234" y="371"/>
                  </a:cubicBezTo>
                  <a:cubicBezTo>
                    <a:pt x="234" y="366"/>
                    <a:pt x="234" y="361"/>
                    <a:pt x="234" y="357"/>
                  </a:cubicBezTo>
                  <a:cubicBezTo>
                    <a:pt x="239" y="356"/>
                    <a:pt x="243" y="356"/>
                    <a:pt x="247" y="355"/>
                  </a:cubicBezTo>
                  <a:cubicBezTo>
                    <a:pt x="247" y="360"/>
                    <a:pt x="247" y="365"/>
                    <a:pt x="247" y="370"/>
                  </a:cubicBezTo>
                  <a:close/>
                  <a:moveTo>
                    <a:pt x="248" y="352"/>
                  </a:moveTo>
                  <a:cubicBezTo>
                    <a:pt x="243" y="353"/>
                    <a:pt x="239" y="353"/>
                    <a:pt x="234" y="353"/>
                  </a:cubicBezTo>
                  <a:cubicBezTo>
                    <a:pt x="234" y="349"/>
                    <a:pt x="234" y="346"/>
                    <a:pt x="235" y="342"/>
                  </a:cubicBezTo>
                  <a:cubicBezTo>
                    <a:pt x="239" y="341"/>
                    <a:pt x="243" y="341"/>
                    <a:pt x="248" y="341"/>
                  </a:cubicBezTo>
                  <a:cubicBezTo>
                    <a:pt x="248" y="345"/>
                    <a:pt x="248" y="349"/>
                    <a:pt x="248" y="352"/>
                  </a:cubicBezTo>
                  <a:close/>
                  <a:moveTo>
                    <a:pt x="248" y="338"/>
                  </a:moveTo>
                  <a:cubicBezTo>
                    <a:pt x="244" y="338"/>
                    <a:pt x="239" y="338"/>
                    <a:pt x="235" y="338"/>
                  </a:cubicBezTo>
                  <a:cubicBezTo>
                    <a:pt x="235" y="334"/>
                    <a:pt x="235" y="331"/>
                    <a:pt x="235" y="327"/>
                  </a:cubicBezTo>
                  <a:cubicBezTo>
                    <a:pt x="239" y="327"/>
                    <a:pt x="244" y="327"/>
                    <a:pt x="249" y="327"/>
                  </a:cubicBezTo>
                  <a:cubicBezTo>
                    <a:pt x="248" y="330"/>
                    <a:pt x="248" y="334"/>
                    <a:pt x="248" y="338"/>
                  </a:cubicBezTo>
                  <a:close/>
                  <a:moveTo>
                    <a:pt x="251" y="352"/>
                  </a:moveTo>
                  <a:cubicBezTo>
                    <a:pt x="251" y="348"/>
                    <a:pt x="251" y="345"/>
                    <a:pt x="251" y="341"/>
                  </a:cubicBezTo>
                  <a:cubicBezTo>
                    <a:pt x="255" y="341"/>
                    <a:pt x="258" y="340"/>
                    <a:pt x="262" y="340"/>
                  </a:cubicBezTo>
                  <a:cubicBezTo>
                    <a:pt x="262" y="344"/>
                    <a:pt x="262" y="347"/>
                    <a:pt x="262" y="351"/>
                  </a:cubicBezTo>
                  <a:cubicBezTo>
                    <a:pt x="258" y="351"/>
                    <a:pt x="255" y="352"/>
                    <a:pt x="251" y="352"/>
                  </a:cubicBezTo>
                  <a:close/>
                  <a:moveTo>
                    <a:pt x="262" y="337"/>
                  </a:moveTo>
                  <a:cubicBezTo>
                    <a:pt x="259" y="337"/>
                    <a:pt x="255" y="337"/>
                    <a:pt x="252" y="337"/>
                  </a:cubicBezTo>
                  <a:cubicBezTo>
                    <a:pt x="252" y="334"/>
                    <a:pt x="252" y="330"/>
                    <a:pt x="252" y="327"/>
                  </a:cubicBezTo>
                  <a:cubicBezTo>
                    <a:pt x="255" y="326"/>
                    <a:pt x="259" y="326"/>
                    <a:pt x="262" y="326"/>
                  </a:cubicBezTo>
                  <a:cubicBezTo>
                    <a:pt x="262" y="330"/>
                    <a:pt x="262" y="334"/>
                    <a:pt x="262" y="337"/>
                  </a:cubicBezTo>
                  <a:close/>
                  <a:moveTo>
                    <a:pt x="214" y="314"/>
                  </a:moveTo>
                  <a:cubicBezTo>
                    <a:pt x="231" y="313"/>
                    <a:pt x="248" y="312"/>
                    <a:pt x="264" y="310"/>
                  </a:cubicBezTo>
                  <a:cubicBezTo>
                    <a:pt x="263" y="314"/>
                    <a:pt x="263" y="319"/>
                    <a:pt x="263" y="323"/>
                  </a:cubicBezTo>
                  <a:cubicBezTo>
                    <a:pt x="259" y="323"/>
                    <a:pt x="256" y="323"/>
                    <a:pt x="252" y="323"/>
                  </a:cubicBezTo>
                  <a:cubicBezTo>
                    <a:pt x="252" y="320"/>
                    <a:pt x="252" y="317"/>
                    <a:pt x="252" y="314"/>
                  </a:cubicBezTo>
                  <a:cubicBezTo>
                    <a:pt x="252" y="312"/>
                    <a:pt x="249" y="312"/>
                    <a:pt x="249" y="314"/>
                  </a:cubicBezTo>
                  <a:cubicBezTo>
                    <a:pt x="249" y="317"/>
                    <a:pt x="249" y="320"/>
                    <a:pt x="249" y="323"/>
                  </a:cubicBezTo>
                  <a:cubicBezTo>
                    <a:pt x="244" y="323"/>
                    <a:pt x="239" y="323"/>
                    <a:pt x="235" y="323"/>
                  </a:cubicBezTo>
                  <a:cubicBezTo>
                    <a:pt x="235" y="321"/>
                    <a:pt x="235" y="319"/>
                    <a:pt x="235" y="317"/>
                  </a:cubicBezTo>
                  <a:cubicBezTo>
                    <a:pt x="235" y="315"/>
                    <a:pt x="233" y="315"/>
                    <a:pt x="232" y="317"/>
                  </a:cubicBezTo>
                  <a:cubicBezTo>
                    <a:pt x="232" y="319"/>
                    <a:pt x="232" y="321"/>
                    <a:pt x="232" y="323"/>
                  </a:cubicBezTo>
                  <a:cubicBezTo>
                    <a:pt x="226" y="324"/>
                    <a:pt x="220" y="324"/>
                    <a:pt x="214" y="324"/>
                  </a:cubicBezTo>
                  <a:cubicBezTo>
                    <a:pt x="214" y="321"/>
                    <a:pt x="214" y="317"/>
                    <a:pt x="214" y="314"/>
                  </a:cubicBezTo>
                  <a:close/>
                  <a:moveTo>
                    <a:pt x="214" y="328"/>
                  </a:moveTo>
                  <a:cubicBezTo>
                    <a:pt x="220" y="327"/>
                    <a:pt x="226" y="327"/>
                    <a:pt x="232" y="327"/>
                  </a:cubicBezTo>
                  <a:cubicBezTo>
                    <a:pt x="231" y="331"/>
                    <a:pt x="231" y="334"/>
                    <a:pt x="231" y="338"/>
                  </a:cubicBezTo>
                  <a:cubicBezTo>
                    <a:pt x="225" y="339"/>
                    <a:pt x="220" y="339"/>
                    <a:pt x="214" y="339"/>
                  </a:cubicBezTo>
                  <a:cubicBezTo>
                    <a:pt x="214" y="335"/>
                    <a:pt x="214" y="331"/>
                    <a:pt x="214" y="328"/>
                  </a:cubicBezTo>
                  <a:close/>
                  <a:moveTo>
                    <a:pt x="214" y="342"/>
                  </a:moveTo>
                  <a:cubicBezTo>
                    <a:pt x="219" y="342"/>
                    <a:pt x="225" y="342"/>
                    <a:pt x="230" y="342"/>
                  </a:cubicBezTo>
                  <a:cubicBezTo>
                    <a:pt x="230" y="346"/>
                    <a:pt x="230" y="350"/>
                    <a:pt x="230" y="354"/>
                  </a:cubicBezTo>
                  <a:cubicBezTo>
                    <a:pt x="224" y="354"/>
                    <a:pt x="219" y="355"/>
                    <a:pt x="214" y="355"/>
                  </a:cubicBezTo>
                  <a:cubicBezTo>
                    <a:pt x="214" y="351"/>
                    <a:pt x="214" y="346"/>
                    <a:pt x="214" y="342"/>
                  </a:cubicBezTo>
                  <a:close/>
                  <a:moveTo>
                    <a:pt x="214" y="358"/>
                  </a:moveTo>
                  <a:cubicBezTo>
                    <a:pt x="219" y="358"/>
                    <a:pt x="224" y="357"/>
                    <a:pt x="230" y="357"/>
                  </a:cubicBezTo>
                  <a:cubicBezTo>
                    <a:pt x="229" y="362"/>
                    <a:pt x="229" y="367"/>
                    <a:pt x="229" y="371"/>
                  </a:cubicBezTo>
                  <a:cubicBezTo>
                    <a:pt x="224" y="372"/>
                    <a:pt x="219" y="372"/>
                    <a:pt x="214" y="373"/>
                  </a:cubicBezTo>
                  <a:cubicBezTo>
                    <a:pt x="214" y="368"/>
                    <a:pt x="214" y="363"/>
                    <a:pt x="214" y="358"/>
                  </a:cubicBezTo>
                  <a:close/>
                  <a:moveTo>
                    <a:pt x="214" y="375"/>
                  </a:moveTo>
                  <a:cubicBezTo>
                    <a:pt x="219" y="375"/>
                    <a:pt x="224" y="375"/>
                    <a:pt x="229" y="374"/>
                  </a:cubicBezTo>
                  <a:cubicBezTo>
                    <a:pt x="229" y="381"/>
                    <a:pt x="229" y="387"/>
                    <a:pt x="228" y="393"/>
                  </a:cubicBezTo>
                  <a:cubicBezTo>
                    <a:pt x="224" y="394"/>
                    <a:pt x="219" y="395"/>
                    <a:pt x="214" y="395"/>
                  </a:cubicBezTo>
                  <a:cubicBezTo>
                    <a:pt x="214" y="389"/>
                    <a:pt x="214" y="382"/>
                    <a:pt x="214" y="375"/>
                  </a:cubicBezTo>
                  <a:close/>
                  <a:moveTo>
                    <a:pt x="214" y="397"/>
                  </a:moveTo>
                  <a:cubicBezTo>
                    <a:pt x="219" y="397"/>
                    <a:pt x="224" y="396"/>
                    <a:pt x="228" y="396"/>
                  </a:cubicBezTo>
                  <a:cubicBezTo>
                    <a:pt x="228" y="400"/>
                    <a:pt x="228" y="405"/>
                    <a:pt x="228" y="409"/>
                  </a:cubicBezTo>
                  <a:cubicBezTo>
                    <a:pt x="223" y="410"/>
                    <a:pt x="218" y="411"/>
                    <a:pt x="213" y="412"/>
                  </a:cubicBezTo>
                  <a:cubicBezTo>
                    <a:pt x="213" y="407"/>
                    <a:pt x="214" y="402"/>
                    <a:pt x="214" y="397"/>
                  </a:cubicBezTo>
                  <a:close/>
                  <a:moveTo>
                    <a:pt x="213" y="413"/>
                  </a:moveTo>
                  <a:cubicBezTo>
                    <a:pt x="218" y="413"/>
                    <a:pt x="223" y="412"/>
                    <a:pt x="228" y="411"/>
                  </a:cubicBezTo>
                  <a:cubicBezTo>
                    <a:pt x="228" y="416"/>
                    <a:pt x="228" y="421"/>
                    <a:pt x="229" y="426"/>
                  </a:cubicBezTo>
                  <a:cubicBezTo>
                    <a:pt x="223" y="427"/>
                    <a:pt x="218" y="427"/>
                    <a:pt x="213" y="428"/>
                  </a:cubicBezTo>
                  <a:cubicBezTo>
                    <a:pt x="213" y="423"/>
                    <a:pt x="213" y="418"/>
                    <a:pt x="213" y="413"/>
                  </a:cubicBezTo>
                  <a:close/>
                  <a:moveTo>
                    <a:pt x="213" y="430"/>
                  </a:moveTo>
                  <a:cubicBezTo>
                    <a:pt x="218" y="430"/>
                    <a:pt x="223" y="430"/>
                    <a:pt x="229" y="429"/>
                  </a:cubicBezTo>
                  <a:cubicBezTo>
                    <a:pt x="229" y="433"/>
                    <a:pt x="229" y="438"/>
                    <a:pt x="229" y="442"/>
                  </a:cubicBezTo>
                  <a:cubicBezTo>
                    <a:pt x="224" y="443"/>
                    <a:pt x="218" y="444"/>
                    <a:pt x="213" y="444"/>
                  </a:cubicBezTo>
                  <a:cubicBezTo>
                    <a:pt x="213" y="440"/>
                    <a:pt x="213" y="435"/>
                    <a:pt x="213" y="430"/>
                  </a:cubicBezTo>
                  <a:close/>
                  <a:moveTo>
                    <a:pt x="213" y="446"/>
                  </a:moveTo>
                  <a:cubicBezTo>
                    <a:pt x="218" y="445"/>
                    <a:pt x="224" y="445"/>
                    <a:pt x="229" y="444"/>
                  </a:cubicBezTo>
                  <a:cubicBezTo>
                    <a:pt x="229" y="450"/>
                    <a:pt x="229" y="457"/>
                    <a:pt x="230" y="463"/>
                  </a:cubicBezTo>
                  <a:cubicBezTo>
                    <a:pt x="224" y="463"/>
                    <a:pt x="218" y="464"/>
                    <a:pt x="212" y="465"/>
                  </a:cubicBezTo>
                  <a:cubicBezTo>
                    <a:pt x="213" y="458"/>
                    <a:pt x="213" y="452"/>
                    <a:pt x="213" y="446"/>
                  </a:cubicBezTo>
                  <a:close/>
                  <a:moveTo>
                    <a:pt x="212" y="466"/>
                  </a:moveTo>
                  <a:cubicBezTo>
                    <a:pt x="218" y="466"/>
                    <a:pt x="224" y="466"/>
                    <a:pt x="230" y="465"/>
                  </a:cubicBezTo>
                  <a:cubicBezTo>
                    <a:pt x="230" y="469"/>
                    <a:pt x="230" y="474"/>
                    <a:pt x="230" y="478"/>
                  </a:cubicBezTo>
                  <a:cubicBezTo>
                    <a:pt x="224" y="479"/>
                    <a:pt x="218" y="479"/>
                    <a:pt x="212" y="480"/>
                  </a:cubicBezTo>
                  <a:cubicBezTo>
                    <a:pt x="212" y="475"/>
                    <a:pt x="212" y="471"/>
                    <a:pt x="212" y="466"/>
                  </a:cubicBezTo>
                  <a:close/>
                  <a:moveTo>
                    <a:pt x="212" y="482"/>
                  </a:moveTo>
                  <a:cubicBezTo>
                    <a:pt x="218" y="482"/>
                    <a:pt x="224" y="481"/>
                    <a:pt x="230" y="480"/>
                  </a:cubicBezTo>
                  <a:cubicBezTo>
                    <a:pt x="230" y="484"/>
                    <a:pt x="231" y="487"/>
                    <a:pt x="231" y="490"/>
                  </a:cubicBezTo>
                  <a:cubicBezTo>
                    <a:pt x="224" y="491"/>
                    <a:pt x="218" y="491"/>
                    <a:pt x="212" y="491"/>
                  </a:cubicBezTo>
                  <a:cubicBezTo>
                    <a:pt x="212" y="488"/>
                    <a:pt x="212" y="485"/>
                    <a:pt x="212" y="482"/>
                  </a:cubicBezTo>
                  <a:close/>
                  <a:moveTo>
                    <a:pt x="199" y="491"/>
                  </a:moveTo>
                  <a:cubicBezTo>
                    <a:pt x="199" y="491"/>
                    <a:pt x="199" y="491"/>
                    <a:pt x="199" y="491"/>
                  </a:cubicBezTo>
                  <a:cubicBezTo>
                    <a:pt x="199" y="483"/>
                    <a:pt x="198" y="475"/>
                    <a:pt x="198" y="467"/>
                  </a:cubicBezTo>
                  <a:cubicBezTo>
                    <a:pt x="202" y="467"/>
                    <a:pt x="206" y="467"/>
                    <a:pt x="210" y="467"/>
                  </a:cubicBezTo>
                  <a:cubicBezTo>
                    <a:pt x="210" y="471"/>
                    <a:pt x="210" y="475"/>
                    <a:pt x="210" y="480"/>
                  </a:cubicBezTo>
                  <a:cubicBezTo>
                    <a:pt x="207" y="480"/>
                    <a:pt x="204" y="480"/>
                    <a:pt x="202" y="481"/>
                  </a:cubicBezTo>
                  <a:cubicBezTo>
                    <a:pt x="201" y="481"/>
                    <a:pt x="201" y="482"/>
                    <a:pt x="202" y="482"/>
                  </a:cubicBezTo>
                  <a:cubicBezTo>
                    <a:pt x="204" y="482"/>
                    <a:pt x="207" y="482"/>
                    <a:pt x="210" y="482"/>
                  </a:cubicBezTo>
                  <a:cubicBezTo>
                    <a:pt x="210" y="485"/>
                    <a:pt x="210" y="488"/>
                    <a:pt x="210" y="491"/>
                  </a:cubicBezTo>
                  <a:cubicBezTo>
                    <a:pt x="206" y="491"/>
                    <a:pt x="203" y="491"/>
                    <a:pt x="199" y="491"/>
                  </a:cubicBezTo>
                  <a:close/>
                  <a:moveTo>
                    <a:pt x="210" y="412"/>
                  </a:moveTo>
                  <a:cubicBezTo>
                    <a:pt x="207" y="412"/>
                    <a:pt x="203" y="413"/>
                    <a:pt x="200" y="413"/>
                  </a:cubicBezTo>
                  <a:cubicBezTo>
                    <a:pt x="199" y="414"/>
                    <a:pt x="200" y="415"/>
                    <a:pt x="200" y="415"/>
                  </a:cubicBezTo>
                  <a:cubicBezTo>
                    <a:pt x="204" y="414"/>
                    <a:pt x="207" y="414"/>
                    <a:pt x="210" y="414"/>
                  </a:cubicBezTo>
                  <a:cubicBezTo>
                    <a:pt x="210" y="418"/>
                    <a:pt x="210" y="423"/>
                    <a:pt x="210" y="428"/>
                  </a:cubicBezTo>
                  <a:cubicBezTo>
                    <a:pt x="206" y="428"/>
                    <a:pt x="203" y="428"/>
                    <a:pt x="199" y="428"/>
                  </a:cubicBezTo>
                  <a:cubicBezTo>
                    <a:pt x="198" y="428"/>
                    <a:pt x="198" y="430"/>
                    <a:pt x="199" y="430"/>
                  </a:cubicBezTo>
                  <a:cubicBezTo>
                    <a:pt x="203" y="430"/>
                    <a:pt x="206" y="430"/>
                    <a:pt x="210" y="430"/>
                  </a:cubicBezTo>
                  <a:cubicBezTo>
                    <a:pt x="210" y="435"/>
                    <a:pt x="210" y="440"/>
                    <a:pt x="210" y="445"/>
                  </a:cubicBezTo>
                  <a:cubicBezTo>
                    <a:pt x="206" y="445"/>
                    <a:pt x="203" y="446"/>
                    <a:pt x="199" y="446"/>
                  </a:cubicBezTo>
                  <a:cubicBezTo>
                    <a:pt x="198" y="446"/>
                    <a:pt x="198" y="447"/>
                    <a:pt x="199" y="447"/>
                  </a:cubicBezTo>
                  <a:cubicBezTo>
                    <a:pt x="203" y="447"/>
                    <a:pt x="206" y="447"/>
                    <a:pt x="210" y="446"/>
                  </a:cubicBezTo>
                  <a:cubicBezTo>
                    <a:pt x="210" y="452"/>
                    <a:pt x="210" y="459"/>
                    <a:pt x="210" y="465"/>
                  </a:cubicBezTo>
                  <a:cubicBezTo>
                    <a:pt x="206" y="465"/>
                    <a:pt x="202" y="465"/>
                    <a:pt x="198" y="466"/>
                  </a:cubicBezTo>
                  <a:cubicBezTo>
                    <a:pt x="197" y="457"/>
                    <a:pt x="197" y="448"/>
                    <a:pt x="197" y="439"/>
                  </a:cubicBezTo>
                  <a:cubicBezTo>
                    <a:pt x="196" y="428"/>
                    <a:pt x="196" y="418"/>
                    <a:pt x="195" y="407"/>
                  </a:cubicBezTo>
                  <a:cubicBezTo>
                    <a:pt x="195" y="405"/>
                    <a:pt x="195" y="402"/>
                    <a:pt x="195" y="398"/>
                  </a:cubicBezTo>
                  <a:cubicBezTo>
                    <a:pt x="200" y="398"/>
                    <a:pt x="205" y="398"/>
                    <a:pt x="210" y="398"/>
                  </a:cubicBezTo>
                  <a:cubicBezTo>
                    <a:pt x="210" y="402"/>
                    <a:pt x="210" y="407"/>
                    <a:pt x="210" y="412"/>
                  </a:cubicBezTo>
                  <a:close/>
                  <a:moveTo>
                    <a:pt x="199" y="328"/>
                  </a:moveTo>
                  <a:cubicBezTo>
                    <a:pt x="203" y="328"/>
                    <a:pt x="207" y="328"/>
                    <a:pt x="211" y="328"/>
                  </a:cubicBezTo>
                  <a:cubicBezTo>
                    <a:pt x="211" y="332"/>
                    <a:pt x="211" y="335"/>
                    <a:pt x="211" y="339"/>
                  </a:cubicBezTo>
                  <a:cubicBezTo>
                    <a:pt x="207" y="339"/>
                    <a:pt x="203" y="340"/>
                    <a:pt x="199" y="340"/>
                  </a:cubicBezTo>
                  <a:cubicBezTo>
                    <a:pt x="199" y="336"/>
                    <a:pt x="199" y="332"/>
                    <a:pt x="199" y="328"/>
                  </a:cubicBezTo>
                  <a:close/>
                  <a:moveTo>
                    <a:pt x="198" y="342"/>
                  </a:moveTo>
                  <a:cubicBezTo>
                    <a:pt x="203" y="342"/>
                    <a:pt x="207" y="342"/>
                    <a:pt x="211" y="342"/>
                  </a:cubicBezTo>
                  <a:cubicBezTo>
                    <a:pt x="211" y="347"/>
                    <a:pt x="211" y="351"/>
                    <a:pt x="211" y="356"/>
                  </a:cubicBezTo>
                  <a:cubicBezTo>
                    <a:pt x="206" y="356"/>
                    <a:pt x="202" y="357"/>
                    <a:pt x="198" y="357"/>
                  </a:cubicBezTo>
                  <a:cubicBezTo>
                    <a:pt x="198" y="352"/>
                    <a:pt x="198" y="347"/>
                    <a:pt x="198" y="342"/>
                  </a:cubicBezTo>
                  <a:close/>
                  <a:moveTo>
                    <a:pt x="197" y="359"/>
                  </a:moveTo>
                  <a:cubicBezTo>
                    <a:pt x="202" y="359"/>
                    <a:pt x="206" y="359"/>
                    <a:pt x="211" y="358"/>
                  </a:cubicBezTo>
                  <a:cubicBezTo>
                    <a:pt x="210" y="363"/>
                    <a:pt x="210" y="368"/>
                    <a:pt x="210" y="373"/>
                  </a:cubicBezTo>
                  <a:cubicBezTo>
                    <a:pt x="210" y="373"/>
                    <a:pt x="210" y="373"/>
                    <a:pt x="210" y="373"/>
                  </a:cubicBezTo>
                  <a:cubicBezTo>
                    <a:pt x="206" y="373"/>
                    <a:pt x="201" y="374"/>
                    <a:pt x="196" y="374"/>
                  </a:cubicBezTo>
                  <a:cubicBezTo>
                    <a:pt x="197" y="369"/>
                    <a:pt x="197" y="364"/>
                    <a:pt x="197" y="359"/>
                  </a:cubicBezTo>
                  <a:close/>
                  <a:moveTo>
                    <a:pt x="183" y="360"/>
                  </a:moveTo>
                  <a:cubicBezTo>
                    <a:pt x="187" y="360"/>
                    <a:pt x="191" y="360"/>
                    <a:pt x="195" y="360"/>
                  </a:cubicBezTo>
                  <a:cubicBezTo>
                    <a:pt x="194" y="365"/>
                    <a:pt x="194" y="370"/>
                    <a:pt x="194" y="375"/>
                  </a:cubicBezTo>
                  <a:cubicBezTo>
                    <a:pt x="191" y="375"/>
                    <a:pt x="187" y="375"/>
                    <a:pt x="183" y="375"/>
                  </a:cubicBezTo>
                  <a:cubicBezTo>
                    <a:pt x="183" y="370"/>
                    <a:pt x="183" y="365"/>
                    <a:pt x="183" y="360"/>
                  </a:cubicBezTo>
                  <a:close/>
                  <a:moveTo>
                    <a:pt x="169" y="375"/>
                  </a:moveTo>
                  <a:cubicBezTo>
                    <a:pt x="173" y="376"/>
                    <a:pt x="177" y="377"/>
                    <a:pt x="182" y="377"/>
                  </a:cubicBezTo>
                  <a:cubicBezTo>
                    <a:pt x="182" y="380"/>
                    <a:pt x="182" y="382"/>
                    <a:pt x="182" y="385"/>
                  </a:cubicBezTo>
                  <a:cubicBezTo>
                    <a:pt x="182" y="386"/>
                    <a:pt x="183" y="386"/>
                    <a:pt x="183" y="385"/>
                  </a:cubicBezTo>
                  <a:cubicBezTo>
                    <a:pt x="183" y="382"/>
                    <a:pt x="183" y="380"/>
                    <a:pt x="183" y="377"/>
                  </a:cubicBezTo>
                  <a:cubicBezTo>
                    <a:pt x="187" y="377"/>
                    <a:pt x="191" y="377"/>
                    <a:pt x="194" y="377"/>
                  </a:cubicBezTo>
                  <a:cubicBezTo>
                    <a:pt x="194" y="379"/>
                    <a:pt x="194" y="380"/>
                    <a:pt x="194" y="382"/>
                  </a:cubicBezTo>
                  <a:cubicBezTo>
                    <a:pt x="194" y="383"/>
                    <a:pt x="196" y="383"/>
                    <a:pt x="196" y="382"/>
                  </a:cubicBezTo>
                  <a:cubicBezTo>
                    <a:pt x="196" y="380"/>
                    <a:pt x="196" y="378"/>
                    <a:pt x="196" y="377"/>
                  </a:cubicBezTo>
                  <a:cubicBezTo>
                    <a:pt x="198" y="376"/>
                    <a:pt x="199" y="376"/>
                    <a:pt x="201" y="376"/>
                  </a:cubicBezTo>
                  <a:cubicBezTo>
                    <a:pt x="204" y="376"/>
                    <a:pt x="207" y="376"/>
                    <a:pt x="210" y="376"/>
                  </a:cubicBezTo>
                  <a:cubicBezTo>
                    <a:pt x="210" y="382"/>
                    <a:pt x="210" y="389"/>
                    <a:pt x="210" y="395"/>
                  </a:cubicBezTo>
                  <a:cubicBezTo>
                    <a:pt x="205" y="396"/>
                    <a:pt x="200" y="396"/>
                    <a:pt x="195" y="397"/>
                  </a:cubicBezTo>
                  <a:cubicBezTo>
                    <a:pt x="195" y="394"/>
                    <a:pt x="195" y="391"/>
                    <a:pt x="194" y="389"/>
                  </a:cubicBezTo>
                  <a:cubicBezTo>
                    <a:pt x="190" y="384"/>
                    <a:pt x="180" y="387"/>
                    <a:pt x="175" y="387"/>
                  </a:cubicBezTo>
                  <a:cubicBezTo>
                    <a:pt x="173" y="387"/>
                    <a:pt x="170" y="387"/>
                    <a:pt x="168" y="388"/>
                  </a:cubicBezTo>
                  <a:cubicBezTo>
                    <a:pt x="169" y="384"/>
                    <a:pt x="169" y="379"/>
                    <a:pt x="169" y="375"/>
                  </a:cubicBezTo>
                  <a:close/>
                  <a:moveTo>
                    <a:pt x="1182" y="281"/>
                  </a:moveTo>
                  <a:cubicBezTo>
                    <a:pt x="1186" y="281"/>
                    <a:pt x="1191" y="281"/>
                    <a:pt x="1195" y="281"/>
                  </a:cubicBezTo>
                  <a:cubicBezTo>
                    <a:pt x="1195" y="285"/>
                    <a:pt x="1196" y="290"/>
                    <a:pt x="1196" y="294"/>
                  </a:cubicBezTo>
                  <a:cubicBezTo>
                    <a:pt x="1193" y="294"/>
                    <a:pt x="1190" y="294"/>
                    <a:pt x="1187" y="293"/>
                  </a:cubicBezTo>
                  <a:cubicBezTo>
                    <a:pt x="1186" y="293"/>
                    <a:pt x="1186" y="295"/>
                    <a:pt x="1187" y="295"/>
                  </a:cubicBezTo>
                  <a:cubicBezTo>
                    <a:pt x="1190" y="296"/>
                    <a:pt x="1193" y="296"/>
                    <a:pt x="1196" y="297"/>
                  </a:cubicBezTo>
                  <a:cubicBezTo>
                    <a:pt x="1196" y="304"/>
                    <a:pt x="1196" y="310"/>
                    <a:pt x="1196" y="317"/>
                  </a:cubicBezTo>
                  <a:cubicBezTo>
                    <a:pt x="1192" y="317"/>
                    <a:pt x="1188" y="317"/>
                    <a:pt x="1183" y="316"/>
                  </a:cubicBezTo>
                  <a:cubicBezTo>
                    <a:pt x="1183" y="316"/>
                    <a:pt x="1183" y="316"/>
                    <a:pt x="1182" y="317"/>
                  </a:cubicBezTo>
                  <a:cubicBezTo>
                    <a:pt x="1182" y="305"/>
                    <a:pt x="1182" y="293"/>
                    <a:pt x="1182" y="281"/>
                  </a:cubicBezTo>
                  <a:close/>
                  <a:moveTo>
                    <a:pt x="1182" y="318"/>
                  </a:moveTo>
                  <a:cubicBezTo>
                    <a:pt x="1183" y="318"/>
                    <a:pt x="1183" y="318"/>
                    <a:pt x="1183" y="318"/>
                  </a:cubicBezTo>
                  <a:cubicBezTo>
                    <a:pt x="1187" y="319"/>
                    <a:pt x="1192" y="320"/>
                    <a:pt x="1196" y="320"/>
                  </a:cubicBezTo>
                  <a:cubicBezTo>
                    <a:pt x="1197" y="327"/>
                    <a:pt x="1197" y="334"/>
                    <a:pt x="1197" y="341"/>
                  </a:cubicBezTo>
                  <a:cubicBezTo>
                    <a:pt x="1192" y="342"/>
                    <a:pt x="1187" y="342"/>
                    <a:pt x="1183" y="342"/>
                  </a:cubicBezTo>
                  <a:cubicBezTo>
                    <a:pt x="1183" y="334"/>
                    <a:pt x="1182" y="326"/>
                    <a:pt x="1182" y="318"/>
                  </a:cubicBezTo>
                  <a:close/>
                  <a:moveTo>
                    <a:pt x="1197" y="343"/>
                  </a:moveTo>
                  <a:cubicBezTo>
                    <a:pt x="1197" y="353"/>
                    <a:pt x="1197" y="362"/>
                    <a:pt x="1198" y="371"/>
                  </a:cubicBezTo>
                  <a:cubicBezTo>
                    <a:pt x="1193" y="372"/>
                    <a:pt x="1188" y="372"/>
                    <a:pt x="1183" y="372"/>
                  </a:cubicBezTo>
                  <a:cubicBezTo>
                    <a:pt x="1183" y="363"/>
                    <a:pt x="1183" y="353"/>
                    <a:pt x="1183" y="343"/>
                  </a:cubicBezTo>
                  <a:cubicBezTo>
                    <a:pt x="1187" y="343"/>
                    <a:pt x="1192" y="343"/>
                    <a:pt x="1197" y="343"/>
                  </a:cubicBezTo>
                  <a:close/>
                  <a:moveTo>
                    <a:pt x="1183" y="399"/>
                  </a:moveTo>
                  <a:cubicBezTo>
                    <a:pt x="1183" y="399"/>
                    <a:pt x="1183" y="399"/>
                    <a:pt x="1183" y="399"/>
                  </a:cubicBezTo>
                  <a:cubicBezTo>
                    <a:pt x="1183" y="390"/>
                    <a:pt x="1183" y="382"/>
                    <a:pt x="1183" y="374"/>
                  </a:cubicBezTo>
                  <a:cubicBezTo>
                    <a:pt x="1188" y="374"/>
                    <a:pt x="1193" y="374"/>
                    <a:pt x="1198" y="373"/>
                  </a:cubicBezTo>
                  <a:cubicBezTo>
                    <a:pt x="1198" y="381"/>
                    <a:pt x="1198" y="389"/>
                    <a:pt x="1198" y="397"/>
                  </a:cubicBezTo>
                  <a:cubicBezTo>
                    <a:pt x="1193" y="397"/>
                    <a:pt x="1188" y="398"/>
                    <a:pt x="1183" y="399"/>
                  </a:cubicBezTo>
                  <a:close/>
                  <a:moveTo>
                    <a:pt x="1213" y="474"/>
                  </a:moveTo>
                  <a:cubicBezTo>
                    <a:pt x="1210" y="475"/>
                    <a:pt x="1206" y="475"/>
                    <a:pt x="1203" y="475"/>
                  </a:cubicBezTo>
                  <a:cubicBezTo>
                    <a:pt x="1203" y="468"/>
                    <a:pt x="1203" y="461"/>
                    <a:pt x="1202" y="455"/>
                  </a:cubicBezTo>
                  <a:cubicBezTo>
                    <a:pt x="1206" y="455"/>
                    <a:pt x="1209" y="454"/>
                    <a:pt x="1213" y="454"/>
                  </a:cubicBezTo>
                  <a:cubicBezTo>
                    <a:pt x="1213" y="461"/>
                    <a:pt x="1213" y="467"/>
                    <a:pt x="1213" y="474"/>
                  </a:cubicBezTo>
                  <a:close/>
                  <a:moveTo>
                    <a:pt x="1213" y="438"/>
                  </a:moveTo>
                  <a:cubicBezTo>
                    <a:pt x="1213" y="443"/>
                    <a:pt x="1213" y="447"/>
                    <a:pt x="1213" y="452"/>
                  </a:cubicBezTo>
                  <a:cubicBezTo>
                    <a:pt x="1209" y="452"/>
                    <a:pt x="1206" y="453"/>
                    <a:pt x="1202" y="453"/>
                  </a:cubicBezTo>
                  <a:cubicBezTo>
                    <a:pt x="1202" y="449"/>
                    <a:pt x="1202" y="444"/>
                    <a:pt x="1202" y="440"/>
                  </a:cubicBezTo>
                  <a:cubicBezTo>
                    <a:pt x="1206" y="439"/>
                    <a:pt x="1209" y="439"/>
                    <a:pt x="1213" y="438"/>
                  </a:cubicBezTo>
                  <a:close/>
                  <a:moveTo>
                    <a:pt x="1212" y="419"/>
                  </a:moveTo>
                  <a:cubicBezTo>
                    <a:pt x="1212" y="424"/>
                    <a:pt x="1213" y="430"/>
                    <a:pt x="1213" y="436"/>
                  </a:cubicBezTo>
                  <a:cubicBezTo>
                    <a:pt x="1209" y="436"/>
                    <a:pt x="1206" y="437"/>
                    <a:pt x="1202" y="437"/>
                  </a:cubicBezTo>
                  <a:cubicBezTo>
                    <a:pt x="1202" y="431"/>
                    <a:pt x="1202" y="425"/>
                    <a:pt x="1202" y="419"/>
                  </a:cubicBezTo>
                  <a:cubicBezTo>
                    <a:pt x="1205" y="419"/>
                    <a:pt x="1209" y="419"/>
                    <a:pt x="1212" y="419"/>
                  </a:cubicBezTo>
                  <a:close/>
                  <a:moveTo>
                    <a:pt x="1212" y="416"/>
                  </a:moveTo>
                  <a:cubicBezTo>
                    <a:pt x="1209" y="417"/>
                    <a:pt x="1205" y="417"/>
                    <a:pt x="1202" y="417"/>
                  </a:cubicBezTo>
                  <a:cubicBezTo>
                    <a:pt x="1202" y="411"/>
                    <a:pt x="1202" y="405"/>
                    <a:pt x="1201" y="399"/>
                  </a:cubicBezTo>
                  <a:cubicBezTo>
                    <a:pt x="1205" y="398"/>
                    <a:pt x="1208" y="398"/>
                    <a:pt x="1212" y="398"/>
                  </a:cubicBezTo>
                  <a:cubicBezTo>
                    <a:pt x="1212" y="404"/>
                    <a:pt x="1212" y="410"/>
                    <a:pt x="1212" y="416"/>
                  </a:cubicBezTo>
                  <a:close/>
                  <a:moveTo>
                    <a:pt x="1212" y="395"/>
                  </a:moveTo>
                  <a:cubicBezTo>
                    <a:pt x="1208" y="395"/>
                    <a:pt x="1205" y="396"/>
                    <a:pt x="1201" y="396"/>
                  </a:cubicBezTo>
                  <a:cubicBezTo>
                    <a:pt x="1201" y="389"/>
                    <a:pt x="1201" y="381"/>
                    <a:pt x="1201" y="373"/>
                  </a:cubicBezTo>
                  <a:cubicBezTo>
                    <a:pt x="1205" y="373"/>
                    <a:pt x="1208" y="372"/>
                    <a:pt x="1212" y="372"/>
                  </a:cubicBezTo>
                  <a:cubicBezTo>
                    <a:pt x="1212" y="380"/>
                    <a:pt x="1212" y="387"/>
                    <a:pt x="1212" y="395"/>
                  </a:cubicBezTo>
                  <a:close/>
                  <a:moveTo>
                    <a:pt x="1212" y="369"/>
                  </a:moveTo>
                  <a:cubicBezTo>
                    <a:pt x="1208" y="370"/>
                    <a:pt x="1204" y="370"/>
                    <a:pt x="1201" y="371"/>
                  </a:cubicBezTo>
                  <a:cubicBezTo>
                    <a:pt x="1201" y="362"/>
                    <a:pt x="1201" y="352"/>
                    <a:pt x="1200" y="343"/>
                  </a:cubicBezTo>
                  <a:cubicBezTo>
                    <a:pt x="1204" y="343"/>
                    <a:pt x="1208" y="343"/>
                    <a:pt x="1211" y="342"/>
                  </a:cubicBezTo>
                  <a:cubicBezTo>
                    <a:pt x="1211" y="351"/>
                    <a:pt x="1211" y="360"/>
                    <a:pt x="1212" y="369"/>
                  </a:cubicBezTo>
                  <a:close/>
                  <a:moveTo>
                    <a:pt x="1211" y="340"/>
                  </a:moveTo>
                  <a:cubicBezTo>
                    <a:pt x="1208" y="340"/>
                    <a:pt x="1204" y="341"/>
                    <a:pt x="1200" y="341"/>
                  </a:cubicBezTo>
                  <a:cubicBezTo>
                    <a:pt x="1200" y="334"/>
                    <a:pt x="1200" y="327"/>
                    <a:pt x="1200" y="320"/>
                  </a:cubicBezTo>
                  <a:cubicBezTo>
                    <a:pt x="1204" y="320"/>
                    <a:pt x="1207" y="320"/>
                    <a:pt x="1211" y="319"/>
                  </a:cubicBezTo>
                  <a:cubicBezTo>
                    <a:pt x="1211" y="326"/>
                    <a:pt x="1211" y="333"/>
                    <a:pt x="1211" y="340"/>
                  </a:cubicBezTo>
                  <a:close/>
                  <a:moveTo>
                    <a:pt x="1211" y="316"/>
                  </a:moveTo>
                  <a:cubicBezTo>
                    <a:pt x="1207" y="317"/>
                    <a:pt x="1204" y="317"/>
                    <a:pt x="1200" y="317"/>
                  </a:cubicBezTo>
                  <a:cubicBezTo>
                    <a:pt x="1200" y="311"/>
                    <a:pt x="1200" y="304"/>
                    <a:pt x="1199" y="297"/>
                  </a:cubicBezTo>
                  <a:cubicBezTo>
                    <a:pt x="1203" y="297"/>
                    <a:pt x="1207" y="297"/>
                    <a:pt x="1211" y="297"/>
                  </a:cubicBezTo>
                  <a:cubicBezTo>
                    <a:pt x="1211" y="303"/>
                    <a:pt x="1211" y="310"/>
                    <a:pt x="1211" y="316"/>
                  </a:cubicBezTo>
                  <a:close/>
                  <a:moveTo>
                    <a:pt x="1211" y="294"/>
                  </a:moveTo>
                  <a:cubicBezTo>
                    <a:pt x="1207" y="294"/>
                    <a:pt x="1203" y="294"/>
                    <a:pt x="1199" y="294"/>
                  </a:cubicBezTo>
                  <a:cubicBezTo>
                    <a:pt x="1199" y="290"/>
                    <a:pt x="1199" y="285"/>
                    <a:pt x="1199" y="281"/>
                  </a:cubicBezTo>
                  <a:cubicBezTo>
                    <a:pt x="1203" y="281"/>
                    <a:pt x="1207" y="280"/>
                    <a:pt x="1211" y="280"/>
                  </a:cubicBezTo>
                  <a:cubicBezTo>
                    <a:pt x="1211" y="284"/>
                    <a:pt x="1211" y="289"/>
                    <a:pt x="1211" y="294"/>
                  </a:cubicBezTo>
                  <a:close/>
                  <a:moveTo>
                    <a:pt x="1211" y="277"/>
                  </a:moveTo>
                  <a:cubicBezTo>
                    <a:pt x="1207" y="277"/>
                    <a:pt x="1203" y="278"/>
                    <a:pt x="1199" y="278"/>
                  </a:cubicBezTo>
                  <a:cubicBezTo>
                    <a:pt x="1199" y="274"/>
                    <a:pt x="1199" y="269"/>
                    <a:pt x="1199" y="264"/>
                  </a:cubicBezTo>
                  <a:cubicBezTo>
                    <a:pt x="1203" y="264"/>
                    <a:pt x="1207" y="264"/>
                    <a:pt x="1210" y="263"/>
                  </a:cubicBezTo>
                  <a:cubicBezTo>
                    <a:pt x="1211" y="268"/>
                    <a:pt x="1211" y="272"/>
                    <a:pt x="1211" y="277"/>
                  </a:cubicBezTo>
                  <a:close/>
                  <a:moveTo>
                    <a:pt x="1210" y="261"/>
                  </a:moveTo>
                  <a:cubicBezTo>
                    <a:pt x="1207" y="261"/>
                    <a:pt x="1203" y="262"/>
                    <a:pt x="1199" y="262"/>
                  </a:cubicBezTo>
                  <a:cubicBezTo>
                    <a:pt x="1199" y="255"/>
                    <a:pt x="1198" y="247"/>
                    <a:pt x="1198" y="240"/>
                  </a:cubicBezTo>
                  <a:cubicBezTo>
                    <a:pt x="1202" y="240"/>
                    <a:pt x="1206" y="239"/>
                    <a:pt x="1210" y="239"/>
                  </a:cubicBezTo>
                  <a:cubicBezTo>
                    <a:pt x="1210" y="246"/>
                    <a:pt x="1210" y="254"/>
                    <a:pt x="1210" y="261"/>
                  </a:cubicBezTo>
                  <a:close/>
                  <a:moveTo>
                    <a:pt x="1210" y="236"/>
                  </a:moveTo>
                  <a:cubicBezTo>
                    <a:pt x="1206" y="236"/>
                    <a:pt x="1202" y="237"/>
                    <a:pt x="1198" y="237"/>
                  </a:cubicBezTo>
                  <a:cubicBezTo>
                    <a:pt x="1198" y="230"/>
                    <a:pt x="1198" y="223"/>
                    <a:pt x="1198" y="216"/>
                  </a:cubicBezTo>
                  <a:cubicBezTo>
                    <a:pt x="1202" y="215"/>
                    <a:pt x="1206" y="215"/>
                    <a:pt x="1210" y="214"/>
                  </a:cubicBezTo>
                  <a:cubicBezTo>
                    <a:pt x="1210" y="221"/>
                    <a:pt x="1210" y="229"/>
                    <a:pt x="1210" y="236"/>
                  </a:cubicBezTo>
                  <a:close/>
                  <a:moveTo>
                    <a:pt x="1210" y="211"/>
                  </a:moveTo>
                  <a:cubicBezTo>
                    <a:pt x="1206" y="211"/>
                    <a:pt x="1202" y="212"/>
                    <a:pt x="1198" y="212"/>
                  </a:cubicBezTo>
                  <a:cubicBezTo>
                    <a:pt x="1197" y="206"/>
                    <a:pt x="1197" y="201"/>
                    <a:pt x="1197" y="195"/>
                  </a:cubicBezTo>
                  <a:cubicBezTo>
                    <a:pt x="1201" y="195"/>
                    <a:pt x="1206" y="194"/>
                    <a:pt x="1210" y="194"/>
                  </a:cubicBezTo>
                  <a:cubicBezTo>
                    <a:pt x="1210" y="200"/>
                    <a:pt x="1210" y="205"/>
                    <a:pt x="1210" y="211"/>
                  </a:cubicBezTo>
                  <a:close/>
                  <a:moveTo>
                    <a:pt x="1210" y="191"/>
                  </a:moveTo>
                  <a:cubicBezTo>
                    <a:pt x="1206" y="192"/>
                    <a:pt x="1201" y="192"/>
                    <a:pt x="1197" y="193"/>
                  </a:cubicBezTo>
                  <a:cubicBezTo>
                    <a:pt x="1197" y="186"/>
                    <a:pt x="1197" y="180"/>
                    <a:pt x="1197" y="174"/>
                  </a:cubicBezTo>
                  <a:cubicBezTo>
                    <a:pt x="1201" y="173"/>
                    <a:pt x="1206" y="173"/>
                    <a:pt x="1210" y="172"/>
                  </a:cubicBezTo>
                  <a:cubicBezTo>
                    <a:pt x="1210" y="179"/>
                    <a:pt x="1210" y="185"/>
                    <a:pt x="1210" y="191"/>
                  </a:cubicBezTo>
                  <a:close/>
                  <a:moveTo>
                    <a:pt x="1210" y="170"/>
                  </a:moveTo>
                  <a:cubicBezTo>
                    <a:pt x="1205" y="170"/>
                    <a:pt x="1201" y="171"/>
                    <a:pt x="1196" y="171"/>
                  </a:cubicBezTo>
                  <a:cubicBezTo>
                    <a:pt x="1196" y="164"/>
                    <a:pt x="1196" y="157"/>
                    <a:pt x="1196" y="151"/>
                  </a:cubicBezTo>
                  <a:cubicBezTo>
                    <a:pt x="1201" y="150"/>
                    <a:pt x="1205" y="150"/>
                    <a:pt x="1210" y="149"/>
                  </a:cubicBezTo>
                  <a:cubicBezTo>
                    <a:pt x="1210" y="156"/>
                    <a:pt x="1210" y="163"/>
                    <a:pt x="1210" y="170"/>
                  </a:cubicBezTo>
                  <a:close/>
                  <a:moveTo>
                    <a:pt x="1210" y="146"/>
                  </a:moveTo>
                  <a:cubicBezTo>
                    <a:pt x="1205" y="147"/>
                    <a:pt x="1201" y="147"/>
                    <a:pt x="1196" y="148"/>
                  </a:cubicBezTo>
                  <a:cubicBezTo>
                    <a:pt x="1196" y="139"/>
                    <a:pt x="1195" y="131"/>
                    <a:pt x="1195" y="122"/>
                  </a:cubicBezTo>
                  <a:cubicBezTo>
                    <a:pt x="1200" y="122"/>
                    <a:pt x="1205" y="121"/>
                    <a:pt x="1210" y="121"/>
                  </a:cubicBezTo>
                  <a:cubicBezTo>
                    <a:pt x="1210" y="129"/>
                    <a:pt x="1210" y="138"/>
                    <a:pt x="1210" y="146"/>
                  </a:cubicBezTo>
                  <a:close/>
                  <a:moveTo>
                    <a:pt x="1210" y="72"/>
                  </a:moveTo>
                  <a:cubicBezTo>
                    <a:pt x="1204" y="72"/>
                    <a:pt x="1199" y="72"/>
                    <a:pt x="1194" y="72"/>
                  </a:cubicBezTo>
                  <a:cubicBezTo>
                    <a:pt x="1193" y="66"/>
                    <a:pt x="1193" y="60"/>
                    <a:pt x="1193" y="55"/>
                  </a:cubicBezTo>
                  <a:cubicBezTo>
                    <a:pt x="1199" y="55"/>
                    <a:pt x="1204" y="55"/>
                    <a:pt x="1210" y="54"/>
                  </a:cubicBezTo>
                  <a:cubicBezTo>
                    <a:pt x="1210" y="60"/>
                    <a:pt x="1210" y="66"/>
                    <a:pt x="1210" y="72"/>
                  </a:cubicBezTo>
                  <a:close/>
                  <a:moveTo>
                    <a:pt x="1193" y="193"/>
                  </a:moveTo>
                  <a:cubicBezTo>
                    <a:pt x="1188" y="193"/>
                    <a:pt x="1183" y="194"/>
                    <a:pt x="1178" y="194"/>
                  </a:cubicBezTo>
                  <a:cubicBezTo>
                    <a:pt x="1179" y="187"/>
                    <a:pt x="1179" y="181"/>
                    <a:pt x="1179" y="174"/>
                  </a:cubicBezTo>
                  <a:cubicBezTo>
                    <a:pt x="1183" y="174"/>
                    <a:pt x="1188" y="174"/>
                    <a:pt x="1193" y="174"/>
                  </a:cubicBezTo>
                  <a:cubicBezTo>
                    <a:pt x="1193" y="180"/>
                    <a:pt x="1193" y="187"/>
                    <a:pt x="1193" y="193"/>
                  </a:cubicBezTo>
                  <a:close/>
                  <a:moveTo>
                    <a:pt x="1210" y="36"/>
                  </a:moveTo>
                  <a:cubicBezTo>
                    <a:pt x="1210" y="41"/>
                    <a:pt x="1210" y="46"/>
                    <a:pt x="1210" y="52"/>
                  </a:cubicBezTo>
                  <a:cubicBezTo>
                    <a:pt x="1204" y="51"/>
                    <a:pt x="1198" y="51"/>
                    <a:pt x="1193" y="51"/>
                  </a:cubicBezTo>
                  <a:cubicBezTo>
                    <a:pt x="1193" y="46"/>
                    <a:pt x="1192" y="41"/>
                    <a:pt x="1192" y="36"/>
                  </a:cubicBezTo>
                  <a:cubicBezTo>
                    <a:pt x="1198" y="36"/>
                    <a:pt x="1204" y="36"/>
                    <a:pt x="1210" y="36"/>
                  </a:cubicBezTo>
                  <a:close/>
                  <a:moveTo>
                    <a:pt x="1170" y="37"/>
                  </a:moveTo>
                  <a:cubicBezTo>
                    <a:pt x="1177" y="36"/>
                    <a:pt x="1184" y="36"/>
                    <a:pt x="1191" y="36"/>
                  </a:cubicBezTo>
                  <a:cubicBezTo>
                    <a:pt x="1191" y="41"/>
                    <a:pt x="1191" y="46"/>
                    <a:pt x="1191" y="51"/>
                  </a:cubicBezTo>
                  <a:cubicBezTo>
                    <a:pt x="1185" y="52"/>
                    <a:pt x="1179" y="52"/>
                    <a:pt x="1174" y="52"/>
                  </a:cubicBezTo>
                  <a:cubicBezTo>
                    <a:pt x="1172" y="52"/>
                    <a:pt x="1172" y="54"/>
                    <a:pt x="1174" y="54"/>
                  </a:cubicBezTo>
                  <a:cubicBezTo>
                    <a:pt x="1179" y="54"/>
                    <a:pt x="1185" y="54"/>
                    <a:pt x="1191" y="55"/>
                  </a:cubicBezTo>
                  <a:cubicBezTo>
                    <a:pt x="1191" y="60"/>
                    <a:pt x="1191" y="66"/>
                    <a:pt x="1191" y="72"/>
                  </a:cubicBezTo>
                  <a:cubicBezTo>
                    <a:pt x="1186" y="72"/>
                    <a:pt x="1180" y="72"/>
                    <a:pt x="1174" y="72"/>
                  </a:cubicBezTo>
                  <a:cubicBezTo>
                    <a:pt x="1173" y="60"/>
                    <a:pt x="1172" y="48"/>
                    <a:pt x="1170" y="37"/>
                  </a:cubicBezTo>
                  <a:close/>
                  <a:moveTo>
                    <a:pt x="1174" y="74"/>
                  </a:moveTo>
                  <a:cubicBezTo>
                    <a:pt x="1180" y="75"/>
                    <a:pt x="1186" y="75"/>
                    <a:pt x="1191" y="75"/>
                  </a:cubicBezTo>
                  <a:cubicBezTo>
                    <a:pt x="1191" y="82"/>
                    <a:pt x="1192" y="89"/>
                    <a:pt x="1192" y="96"/>
                  </a:cubicBezTo>
                  <a:cubicBezTo>
                    <a:pt x="1186" y="96"/>
                    <a:pt x="1181" y="96"/>
                    <a:pt x="1176" y="96"/>
                  </a:cubicBezTo>
                  <a:cubicBezTo>
                    <a:pt x="1175" y="89"/>
                    <a:pt x="1175" y="82"/>
                    <a:pt x="1174" y="74"/>
                  </a:cubicBezTo>
                  <a:close/>
                  <a:moveTo>
                    <a:pt x="1176" y="98"/>
                  </a:moveTo>
                  <a:cubicBezTo>
                    <a:pt x="1181" y="98"/>
                    <a:pt x="1186" y="98"/>
                    <a:pt x="1192" y="98"/>
                  </a:cubicBezTo>
                  <a:cubicBezTo>
                    <a:pt x="1192" y="105"/>
                    <a:pt x="1192" y="113"/>
                    <a:pt x="1192" y="120"/>
                  </a:cubicBezTo>
                  <a:cubicBezTo>
                    <a:pt x="1187" y="120"/>
                    <a:pt x="1182" y="120"/>
                    <a:pt x="1177" y="120"/>
                  </a:cubicBezTo>
                  <a:cubicBezTo>
                    <a:pt x="1177" y="113"/>
                    <a:pt x="1177" y="106"/>
                    <a:pt x="1176" y="98"/>
                  </a:cubicBezTo>
                  <a:close/>
                  <a:moveTo>
                    <a:pt x="1177" y="122"/>
                  </a:moveTo>
                  <a:cubicBezTo>
                    <a:pt x="1182" y="122"/>
                    <a:pt x="1187" y="122"/>
                    <a:pt x="1192" y="122"/>
                  </a:cubicBezTo>
                  <a:cubicBezTo>
                    <a:pt x="1192" y="131"/>
                    <a:pt x="1192" y="139"/>
                    <a:pt x="1192" y="148"/>
                  </a:cubicBezTo>
                  <a:cubicBezTo>
                    <a:pt x="1188" y="148"/>
                    <a:pt x="1183" y="148"/>
                    <a:pt x="1178" y="148"/>
                  </a:cubicBezTo>
                  <a:cubicBezTo>
                    <a:pt x="1178" y="140"/>
                    <a:pt x="1178" y="131"/>
                    <a:pt x="1177" y="122"/>
                  </a:cubicBezTo>
                  <a:close/>
                  <a:moveTo>
                    <a:pt x="1178" y="150"/>
                  </a:moveTo>
                  <a:cubicBezTo>
                    <a:pt x="1183" y="151"/>
                    <a:pt x="1188" y="151"/>
                    <a:pt x="1193" y="151"/>
                  </a:cubicBezTo>
                  <a:cubicBezTo>
                    <a:pt x="1193" y="158"/>
                    <a:pt x="1193" y="164"/>
                    <a:pt x="1193" y="171"/>
                  </a:cubicBezTo>
                  <a:cubicBezTo>
                    <a:pt x="1188" y="171"/>
                    <a:pt x="1183" y="172"/>
                    <a:pt x="1178" y="172"/>
                  </a:cubicBezTo>
                  <a:cubicBezTo>
                    <a:pt x="1178" y="165"/>
                    <a:pt x="1178" y="158"/>
                    <a:pt x="1178" y="150"/>
                  </a:cubicBezTo>
                  <a:close/>
                  <a:moveTo>
                    <a:pt x="1178" y="214"/>
                  </a:moveTo>
                  <a:cubicBezTo>
                    <a:pt x="1178" y="208"/>
                    <a:pt x="1178" y="202"/>
                    <a:pt x="1178" y="196"/>
                  </a:cubicBezTo>
                  <a:cubicBezTo>
                    <a:pt x="1183" y="196"/>
                    <a:pt x="1188" y="196"/>
                    <a:pt x="1193" y="196"/>
                  </a:cubicBezTo>
                  <a:cubicBezTo>
                    <a:pt x="1194" y="201"/>
                    <a:pt x="1194" y="207"/>
                    <a:pt x="1194" y="213"/>
                  </a:cubicBezTo>
                  <a:cubicBezTo>
                    <a:pt x="1189" y="213"/>
                    <a:pt x="1183" y="214"/>
                    <a:pt x="1178" y="214"/>
                  </a:cubicBezTo>
                  <a:close/>
                  <a:moveTo>
                    <a:pt x="1194" y="95"/>
                  </a:moveTo>
                  <a:cubicBezTo>
                    <a:pt x="1194" y="89"/>
                    <a:pt x="1194" y="82"/>
                    <a:pt x="1194" y="75"/>
                  </a:cubicBezTo>
                  <a:cubicBezTo>
                    <a:pt x="1199" y="75"/>
                    <a:pt x="1204" y="75"/>
                    <a:pt x="1210" y="75"/>
                  </a:cubicBezTo>
                  <a:cubicBezTo>
                    <a:pt x="1210" y="81"/>
                    <a:pt x="1210" y="87"/>
                    <a:pt x="1210" y="94"/>
                  </a:cubicBezTo>
                  <a:cubicBezTo>
                    <a:pt x="1205" y="94"/>
                    <a:pt x="1199" y="95"/>
                    <a:pt x="1194" y="95"/>
                  </a:cubicBezTo>
                  <a:close/>
                  <a:moveTo>
                    <a:pt x="1194" y="98"/>
                  </a:moveTo>
                  <a:cubicBezTo>
                    <a:pt x="1200" y="98"/>
                    <a:pt x="1205" y="97"/>
                    <a:pt x="1210" y="97"/>
                  </a:cubicBezTo>
                  <a:cubicBezTo>
                    <a:pt x="1210" y="104"/>
                    <a:pt x="1210" y="111"/>
                    <a:pt x="1210" y="118"/>
                  </a:cubicBezTo>
                  <a:cubicBezTo>
                    <a:pt x="1205" y="119"/>
                    <a:pt x="1200" y="119"/>
                    <a:pt x="1195" y="120"/>
                  </a:cubicBezTo>
                  <a:cubicBezTo>
                    <a:pt x="1195" y="112"/>
                    <a:pt x="1195" y="105"/>
                    <a:pt x="1194" y="98"/>
                  </a:cubicBezTo>
                  <a:close/>
                  <a:moveTo>
                    <a:pt x="1195" y="264"/>
                  </a:moveTo>
                  <a:cubicBezTo>
                    <a:pt x="1195" y="269"/>
                    <a:pt x="1195" y="274"/>
                    <a:pt x="1195" y="278"/>
                  </a:cubicBezTo>
                  <a:cubicBezTo>
                    <a:pt x="1191" y="279"/>
                    <a:pt x="1186" y="279"/>
                    <a:pt x="1182" y="279"/>
                  </a:cubicBezTo>
                  <a:cubicBezTo>
                    <a:pt x="1182" y="274"/>
                    <a:pt x="1182" y="270"/>
                    <a:pt x="1182" y="265"/>
                  </a:cubicBezTo>
                  <a:cubicBezTo>
                    <a:pt x="1186" y="265"/>
                    <a:pt x="1191" y="265"/>
                    <a:pt x="1195" y="264"/>
                  </a:cubicBezTo>
                  <a:close/>
                  <a:moveTo>
                    <a:pt x="1756" y="477"/>
                  </a:moveTo>
                  <a:cubicBezTo>
                    <a:pt x="1756" y="473"/>
                    <a:pt x="1756" y="470"/>
                    <a:pt x="1757" y="466"/>
                  </a:cubicBezTo>
                  <a:cubicBezTo>
                    <a:pt x="1759" y="466"/>
                    <a:pt x="1762" y="465"/>
                    <a:pt x="1765" y="465"/>
                  </a:cubicBezTo>
                  <a:cubicBezTo>
                    <a:pt x="1765" y="469"/>
                    <a:pt x="1765" y="472"/>
                    <a:pt x="1764" y="476"/>
                  </a:cubicBezTo>
                  <a:cubicBezTo>
                    <a:pt x="1762" y="476"/>
                    <a:pt x="1759" y="477"/>
                    <a:pt x="1756" y="477"/>
                  </a:cubicBezTo>
                  <a:close/>
                  <a:moveTo>
                    <a:pt x="1765" y="463"/>
                  </a:moveTo>
                  <a:cubicBezTo>
                    <a:pt x="1763" y="463"/>
                    <a:pt x="1760" y="463"/>
                    <a:pt x="1757" y="463"/>
                  </a:cubicBezTo>
                  <a:cubicBezTo>
                    <a:pt x="1757" y="460"/>
                    <a:pt x="1757" y="456"/>
                    <a:pt x="1757" y="452"/>
                  </a:cubicBezTo>
                  <a:cubicBezTo>
                    <a:pt x="1759" y="452"/>
                    <a:pt x="1762" y="452"/>
                    <a:pt x="1765" y="451"/>
                  </a:cubicBezTo>
                  <a:cubicBezTo>
                    <a:pt x="1765" y="451"/>
                    <a:pt x="1765" y="451"/>
                    <a:pt x="1765" y="451"/>
                  </a:cubicBezTo>
                  <a:cubicBezTo>
                    <a:pt x="1765" y="455"/>
                    <a:pt x="1765" y="459"/>
                    <a:pt x="1765" y="463"/>
                  </a:cubicBezTo>
                  <a:close/>
                  <a:moveTo>
                    <a:pt x="1765" y="403"/>
                  </a:moveTo>
                  <a:cubicBezTo>
                    <a:pt x="1763" y="403"/>
                    <a:pt x="1760" y="404"/>
                    <a:pt x="1757" y="404"/>
                  </a:cubicBezTo>
                  <a:cubicBezTo>
                    <a:pt x="1757" y="400"/>
                    <a:pt x="1757" y="396"/>
                    <a:pt x="1757" y="392"/>
                  </a:cubicBezTo>
                  <a:cubicBezTo>
                    <a:pt x="1760" y="392"/>
                    <a:pt x="1762" y="391"/>
                    <a:pt x="1765" y="391"/>
                  </a:cubicBezTo>
                  <a:cubicBezTo>
                    <a:pt x="1765" y="395"/>
                    <a:pt x="1765" y="399"/>
                    <a:pt x="1765" y="403"/>
                  </a:cubicBezTo>
                  <a:close/>
                  <a:moveTo>
                    <a:pt x="1765" y="405"/>
                  </a:moveTo>
                  <a:cubicBezTo>
                    <a:pt x="1765" y="409"/>
                    <a:pt x="1765" y="413"/>
                    <a:pt x="1765" y="417"/>
                  </a:cubicBezTo>
                  <a:cubicBezTo>
                    <a:pt x="1763" y="418"/>
                    <a:pt x="1760" y="418"/>
                    <a:pt x="1757" y="418"/>
                  </a:cubicBezTo>
                  <a:cubicBezTo>
                    <a:pt x="1757" y="414"/>
                    <a:pt x="1757" y="410"/>
                    <a:pt x="1757" y="406"/>
                  </a:cubicBezTo>
                  <a:cubicBezTo>
                    <a:pt x="1760" y="406"/>
                    <a:pt x="1763" y="405"/>
                    <a:pt x="1765" y="405"/>
                  </a:cubicBezTo>
                  <a:close/>
                  <a:moveTo>
                    <a:pt x="1765" y="389"/>
                  </a:moveTo>
                  <a:cubicBezTo>
                    <a:pt x="1762" y="389"/>
                    <a:pt x="1760" y="389"/>
                    <a:pt x="1757" y="390"/>
                  </a:cubicBezTo>
                  <a:cubicBezTo>
                    <a:pt x="1757" y="387"/>
                    <a:pt x="1757" y="384"/>
                    <a:pt x="1756" y="381"/>
                  </a:cubicBezTo>
                  <a:cubicBezTo>
                    <a:pt x="1759" y="381"/>
                    <a:pt x="1762" y="380"/>
                    <a:pt x="1765" y="380"/>
                  </a:cubicBezTo>
                  <a:cubicBezTo>
                    <a:pt x="1765" y="383"/>
                    <a:pt x="1765" y="386"/>
                    <a:pt x="1765" y="389"/>
                  </a:cubicBezTo>
                  <a:close/>
                  <a:moveTo>
                    <a:pt x="1765" y="449"/>
                  </a:moveTo>
                  <a:cubicBezTo>
                    <a:pt x="1765" y="449"/>
                    <a:pt x="1765" y="449"/>
                    <a:pt x="1764" y="449"/>
                  </a:cubicBezTo>
                  <a:cubicBezTo>
                    <a:pt x="1762" y="449"/>
                    <a:pt x="1759" y="449"/>
                    <a:pt x="1757" y="449"/>
                  </a:cubicBezTo>
                  <a:cubicBezTo>
                    <a:pt x="1757" y="446"/>
                    <a:pt x="1757" y="442"/>
                    <a:pt x="1757" y="438"/>
                  </a:cubicBezTo>
                  <a:cubicBezTo>
                    <a:pt x="1760" y="438"/>
                    <a:pt x="1763" y="438"/>
                    <a:pt x="1765" y="437"/>
                  </a:cubicBezTo>
                  <a:cubicBezTo>
                    <a:pt x="1765" y="441"/>
                    <a:pt x="1765" y="445"/>
                    <a:pt x="1765" y="449"/>
                  </a:cubicBezTo>
                  <a:close/>
                  <a:moveTo>
                    <a:pt x="1757" y="435"/>
                  </a:moveTo>
                  <a:cubicBezTo>
                    <a:pt x="1757" y="430"/>
                    <a:pt x="1757" y="426"/>
                    <a:pt x="1757" y="421"/>
                  </a:cubicBezTo>
                  <a:cubicBezTo>
                    <a:pt x="1760" y="420"/>
                    <a:pt x="1763" y="420"/>
                    <a:pt x="1765" y="420"/>
                  </a:cubicBezTo>
                  <a:cubicBezTo>
                    <a:pt x="1765" y="425"/>
                    <a:pt x="1765" y="430"/>
                    <a:pt x="1765" y="435"/>
                  </a:cubicBezTo>
                  <a:cubicBezTo>
                    <a:pt x="1763" y="435"/>
                    <a:pt x="1760" y="435"/>
                    <a:pt x="1757" y="435"/>
                  </a:cubicBezTo>
                  <a:close/>
                  <a:moveTo>
                    <a:pt x="1765" y="378"/>
                  </a:moveTo>
                  <a:cubicBezTo>
                    <a:pt x="1762" y="379"/>
                    <a:pt x="1759" y="379"/>
                    <a:pt x="1756" y="379"/>
                  </a:cubicBezTo>
                  <a:cubicBezTo>
                    <a:pt x="1756" y="376"/>
                    <a:pt x="1756" y="373"/>
                    <a:pt x="1756" y="370"/>
                  </a:cubicBezTo>
                  <a:cubicBezTo>
                    <a:pt x="1759" y="370"/>
                    <a:pt x="1762" y="370"/>
                    <a:pt x="1765" y="369"/>
                  </a:cubicBezTo>
                  <a:cubicBezTo>
                    <a:pt x="1765" y="372"/>
                    <a:pt x="1765" y="375"/>
                    <a:pt x="1765" y="378"/>
                  </a:cubicBezTo>
                  <a:close/>
                  <a:moveTo>
                    <a:pt x="1764" y="349"/>
                  </a:moveTo>
                  <a:cubicBezTo>
                    <a:pt x="1765" y="355"/>
                    <a:pt x="1765" y="361"/>
                    <a:pt x="1765" y="367"/>
                  </a:cubicBezTo>
                  <a:cubicBezTo>
                    <a:pt x="1762" y="367"/>
                    <a:pt x="1759" y="367"/>
                    <a:pt x="1756" y="367"/>
                  </a:cubicBezTo>
                  <a:cubicBezTo>
                    <a:pt x="1756" y="361"/>
                    <a:pt x="1756" y="356"/>
                    <a:pt x="1756" y="350"/>
                  </a:cubicBezTo>
                  <a:cubicBezTo>
                    <a:pt x="1759" y="349"/>
                    <a:pt x="1761" y="349"/>
                    <a:pt x="1764" y="349"/>
                  </a:cubicBezTo>
                  <a:close/>
                  <a:moveTo>
                    <a:pt x="1741" y="371"/>
                  </a:moveTo>
                  <a:cubicBezTo>
                    <a:pt x="1745" y="370"/>
                    <a:pt x="1749" y="370"/>
                    <a:pt x="1753" y="370"/>
                  </a:cubicBezTo>
                  <a:cubicBezTo>
                    <a:pt x="1752" y="373"/>
                    <a:pt x="1752" y="376"/>
                    <a:pt x="1752" y="379"/>
                  </a:cubicBezTo>
                  <a:cubicBezTo>
                    <a:pt x="1748" y="380"/>
                    <a:pt x="1744" y="380"/>
                    <a:pt x="1740" y="381"/>
                  </a:cubicBezTo>
                  <a:cubicBezTo>
                    <a:pt x="1740" y="377"/>
                    <a:pt x="1741" y="374"/>
                    <a:pt x="1741" y="371"/>
                  </a:cubicBezTo>
                  <a:close/>
                  <a:moveTo>
                    <a:pt x="1752" y="439"/>
                  </a:moveTo>
                  <a:cubicBezTo>
                    <a:pt x="1752" y="443"/>
                    <a:pt x="1752" y="446"/>
                    <a:pt x="1752" y="449"/>
                  </a:cubicBezTo>
                  <a:cubicBezTo>
                    <a:pt x="1747" y="449"/>
                    <a:pt x="1743" y="450"/>
                    <a:pt x="1738" y="450"/>
                  </a:cubicBezTo>
                  <a:cubicBezTo>
                    <a:pt x="1739" y="447"/>
                    <a:pt x="1739" y="444"/>
                    <a:pt x="1739" y="441"/>
                  </a:cubicBezTo>
                  <a:cubicBezTo>
                    <a:pt x="1743" y="440"/>
                    <a:pt x="1747" y="440"/>
                    <a:pt x="1752" y="439"/>
                  </a:cubicBezTo>
                  <a:close/>
                  <a:moveTo>
                    <a:pt x="1739" y="437"/>
                  </a:moveTo>
                  <a:cubicBezTo>
                    <a:pt x="1739" y="432"/>
                    <a:pt x="1739" y="427"/>
                    <a:pt x="1739" y="422"/>
                  </a:cubicBezTo>
                  <a:cubicBezTo>
                    <a:pt x="1743" y="422"/>
                    <a:pt x="1748" y="422"/>
                    <a:pt x="1752" y="421"/>
                  </a:cubicBezTo>
                  <a:cubicBezTo>
                    <a:pt x="1752" y="426"/>
                    <a:pt x="1752" y="431"/>
                    <a:pt x="1752" y="436"/>
                  </a:cubicBezTo>
                  <a:cubicBezTo>
                    <a:pt x="1747" y="436"/>
                    <a:pt x="1743" y="437"/>
                    <a:pt x="1739" y="437"/>
                  </a:cubicBezTo>
                  <a:close/>
                  <a:moveTo>
                    <a:pt x="1752" y="453"/>
                  </a:moveTo>
                  <a:cubicBezTo>
                    <a:pt x="1752" y="456"/>
                    <a:pt x="1752" y="460"/>
                    <a:pt x="1752" y="464"/>
                  </a:cubicBezTo>
                  <a:cubicBezTo>
                    <a:pt x="1748" y="464"/>
                    <a:pt x="1743" y="464"/>
                    <a:pt x="1738" y="464"/>
                  </a:cubicBezTo>
                  <a:cubicBezTo>
                    <a:pt x="1738" y="461"/>
                    <a:pt x="1738" y="458"/>
                    <a:pt x="1738" y="454"/>
                  </a:cubicBezTo>
                  <a:cubicBezTo>
                    <a:pt x="1743" y="454"/>
                    <a:pt x="1747" y="453"/>
                    <a:pt x="1752" y="453"/>
                  </a:cubicBezTo>
                  <a:close/>
                  <a:moveTo>
                    <a:pt x="1752" y="466"/>
                  </a:moveTo>
                  <a:cubicBezTo>
                    <a:pt x="1752" y="470"/>
                    <a:pt x="1753" y="474"/>
                    <a:pt x="1753" y="477"/>
                  </a:cubicBezTo>
                  <a:cubicBezTo>
                    <a:pt x="1748" y="478"/>
                    <a:pt x="1743" y="478"/>
                    <a:pt x="1738" y="478"/>
                  </a:cubicBezTo>
                  <a:cubicBezTo>
                    <a:pt x="1738" y="475"/>
                    <a:pt x="1738" y="471"/>
                    <a:pt x="1738" y="467"/>
                  </a:cubicBezTo>
                  <a:cubicBezTo>
                    <a:pt x="1743" y="467"/>
                    <a:pt x="1748" y="467"/>
                    <a:pt x="1752" y="466"/>
                  </a:cubicBezTo>
                  <a:close/>
                  <a:moveTo>
                    <a:pt x="1740" y="383"/>
                  </a:moveTo>
                  <a:cubicBezTo>
                    <a:pt x="1744" y="383"/>
                    <a:pt x="1748" y="382"/>
                    <a:pt x="1752" y="382"/>
                  </a:cubicBezTo>
                  <a:cubicBezTo>
                    <a:pt x="1752" y="384"/>
                    <a:pt x="1752" y="387"/>
                    <a:pt x="1752" y="390"/>
                  </a:cubicBezTo>
                  <a:cubicBezTo>
                    <a:pt x="1748" y="390"/>
                    <a:pt x="1744" y="391"/>
                    <a:pt x="1740" y="391"/>
                  </a:cubicBezTo>
                  <a:cubicBezTo>
                    <a:pt x="1740" y="388"/>
                    <a:pt x="1740" y="386"/>
                    <a:pt x="1740" y="383"/>
                  </a:cubicBezTo>
                  <a:close/>
                  <a:moveTo>
                    <a:pt x="1740" y="394"/>
                  </a:moveTo>
                  <a:cubicBezTo>
                    <a:pt x="1744" y="393"/>
                    <a:pt x="1748" y="393"/>
                    <a:pt x="1752" y="393"/>
                  </a:cubicBezTo>
                  <a:cubicBezTo>
                    <a:pt x="1752" y="396"/>
                    <a:pt x="1752" y="400"/>
                    <a:pt x="1752" y="404"/>
                  </a:cubicBezTo>
                  <a:cubicBezTo>
                    <a:pt x="1748" y="404"/>
                    <a:pt x="1744" y="405"/>
                    <a:pt x="1740" y="405"/>
                  </a:cubicBezTo>
                  <a:cubicBezTo>
                    <a:pt x="1740" y="401"/>
                    <a:pt x="1740" y="397"/>
                    <a:pt x="1740" y="394"/>
                  </a:cubicBezTo>
                  <a:close/>
                  <a:moveTo>
                    <a:pt x="1752" y="406"/>
                  </a:moveTo>
                  <a:cubicBezTo>
                    <a:pt x="1752" y="411"/>
                    <a:pt x="1752" y="415"/>
                    <a:pt x="1752" y="419"/>
                  </a:cubicBezTo>
                  <a:cubicBezTo>
                    <a:pt x="1748" y="419"/>
                    <a:pt x="1743" y="420"/>
                    <a:pt x="1739" y="420"/>
                  </a:cubicBezTo>
                  <a:cubicBezTo>
                    <a:pt x="1739" y="416"/>
                    <a:pt x="1739" y="412"/>
                    <a:pt x="1740" y="407"/>
                  </a:cubicBezTo>
                  <a:cubicBezTo>
                    <a:pt x="1744" y="407"/>
                    <a:pt x="1748" y="407"/>
                    <a:pt x="1752" y="406"/>
                  </a:cubicBezTo>
                  <a:close/>
                  <a:moveTo>
                    <a:pt x="1739" y="350"/>
                  </a:moveTo>
                  <a:cubicBezTo>
                    <a:pt x="1739" y="356"/>
                    <a:pt x="1738" y="362"/>
                    <a:pt x="1738" y="368"/>
                  </a:cubicBezTo>
                  <a:cubicBezTo>
                    <a:pt x="1730" y="368"/>
                    <a:pt x="1723" y="368"/>
                    <a:pt x="1715" y="369"/>
                  </a:cubicBezTo>
                  <a:cubicBezTo>
                    <a:pt x="1715" y="363"/>
                    <a:pt x="1715" y="357"/>
                    <a:pt x="1715" y="351"/>
                  </a:cubicBezTo>
                  <a:cubicBezTo>
                    <a:pt x="1723" y="351"/>
                    <a:pt x="1731" y="351"/>
                    <a:pt x="1739" y="350"/>
                  </a:cubicBezTo>
                  <a:close/>
                  <a:moveTo>
                    <a:pt x="1694" y="351"/>
                  </a:moveTo>
                  <a:cubicBezTo>
                    <a:pt x="1700" y="351"/>
                    <a:pt x="1707" y="351"/>
                    <a:pt x="1713" y="351"/>
                  </a:cubicBezTo>
                  <a:cubicBezTo>
                    <a:pt x="1713" y="357"/>
                    <a:pt x="1713" y="363"/>
                    <a:pt x="1713" y="369"/>
                  </a:cubicBezTo>
                  <a:cubicBezTo>
                    <a:pt x="1707" y="369"/>
                    <a:pt x="1701" y="369"/>
                    <a:pt x="1695" y="370"/>
                  </a:cubicBezTo>
                  <a:cubicBezTo>
                    <a:pt x="1695" y="364"/>
                    <a:pt x="1695" y="358"/>
                    <a:pt x="1694" y="351"/>
                  </a:cubicBezTo>
                  <a:close/>
                  <a:moveTo>
                    <a:pt x="1695" y="371"/>
                  </a:moveTo>
                  <a:cubicBezTo>
                    <a:pt x="1701" y="371"/>
                    <a:pt x="1707" y="371"/>
                    <a:pt x="1713" y="371"/>
                  </a:cubicBezTo>
                  <a:cubicBezTo>
                    <a:pt x="1713" y="376"/>
                    <a:pt x="1712" y="380"/>
                    <a:pt x="1712" y="384"/>
                  </a:cubicBezTo>
                  <a:cubicBezTo>
                    <a:pt x="1707" y="385"/>
                    <a:pt x="1702" y="386"/>
                    <a:pt x="1696" y="387"/>
                  </a:cubicBezTo>
                  <a:cubicBezTo>
                    <a:pt x="1696" y="387"/>
                    <a:pt x="1696" y="387"/>
                    <a:pt x="1696" y="387"/>
                  </a:cubicBezTo>
                  <a:cubicBezTo>
                    <a:pt x="1696" y="382"/>
                    <a:pt x="1695" y="376"/>
                    <a:pt x="1695" y="371"/>
                  </a:cubicBezTo>
                  <a:close/>
                  <a:moveTo>
                    <a:pt x="1696" y="387"/>
                  </a:moveTo>
                  <a:cubicBezTo>
                    <a:pt x="1696" y="388"/>
                    <a:pt x="1696" y="388"/>
                    <a:pt x="1696" y="388"/>
                  </a:cubicBezTo>
                  <a:cubicBezTo>
                    <a:pt x="1702" y="387"/>
                    <a:pt x="1707" y="387"/>
                    <a:pt x="1712" y="386"/>
                  </a:cubicBezTo>
                  <a:cubicBezTo>
                    <a:pt x="1712" y="388"/>
                    <a:pt x="1713" y="390"/>
                    <a:pt x="1713" y="392"/>
                  </a:cubicBezTo>
                  <a:cubicBezTo>
                    <a:pt x="1707" y="392"/>
                    <a:pt x="1702" y="393"/>
                    <a:pt x="1696" y="393"/>
                  </a:cubicBezTo>
                  <a:cubicBezTo>
                    <a:pt x="1696" y="391"/>
                    <a:pt x="1696" y="389"/>
                    <a:pt x="1696" y="387"/>
                  </a:cubicBezTo>
                  <a:close/>
                  <a:moveTo>
                    <a:pt x="1696" y="394"/>
                  </a:moveTo>
                  <a:cubicBezTo>
                    <a:pt x="1702" y="394"/>
                    <a:pt x="1707" y="395"/>
                    <a:pt x="1713" y="395"/>
                  </a:cubicBezTo>
                  <a:cubicBezTo>
                    <a:pt x="1713" y="399"/>
                    <a:pt x="1713" y="403"/>
                    <a:pt x="1713" y="406"/>
                  </a:cubicBezTo>
                  <a:cubicBezTo>
                    <a:pt x="1707" y="407"/>
                    <a:pt x="1702" y="407"/>
                    <a:pt x="1697" y="407"/>
                  </a:cubicBezTo>
                  <a:cubicBezTo>
                    <a:pt x="1696" y="403"/>
                    <a:pt x="1696" y="399"/>
                    <a:pt x="1696" y="394"/>
                  </a:cubicBezTo>
                  <a:close/>
                  <a:moveTo>
                    <a:pt x="1697" y="409"/>
                  </a:moveTo>
                  <a:cubicBezTo>
                    <a:pt x="1702" y="409"/>
                    <a:pt x="1707" y="409"/>
                    <a:pt x="1713" y="409"/>
                  </a:cubicBezTo>
                  <a:cubicBezTo>
                    <a:pt x="1713" y="413"/>
                    <a:pt x="1713" y="416"/>
                    <a:pt x="1713" y="420"/>
                  </a:cubicBezTo>
                  <a:cubicBezTo>
                    <a:pt x="1708" y="420"/>
                    <a:pt x="1702" y="420"/>
                    <a:pt x="1697" y="419"/>
                  </a:cubicBezTo>
                  <a:cubicBezTo>
                    <a:pt x="1697" y="416"/>
                    <a:pt x="1697" y="413"/>
                    <a:pt x="1697" y="409"/>
                  </a:cubicBezTo>
                  <a:close/>
                  <a:moveTo>
                    <a:pt x="1697" y="421"/>
                  </a:moveTo>
                  <a:cubicBezTo>
                    <a:pt x="1702" y="421"/>
                    <a:pt x="1708" y="422"/>
                    <a:pt x="1713" y="422"/>
                  </a:cubicBezTo>
                  <a:cubicBezTo>
                    <a:pt x="1713" y="428"/>
                    <a:pt x="1713" y="434"/>
                    <a:pt x="1714" y="441"/>
                  </a:cubicBezTo>
                  <a:cubicBezTo>
                    <a:pt x="1710" y="441"/>
                    <a:pt x="1706" y="442"/>
                    <a:pt x="1702" y="442"/>
                  </a:cubicBezTo>
                  <a:cubicBezTo>
                    <a:pt x="1702" y="442"/>
                    <a:pt x="1702" y="442"/>
                    <a:pt x="1702" y="442"/>
                  </a:cubicBezTo>
                  <a:cubicBezTo>
                    <a:pt x="1700" y="441"/>
                    <a:pt x="1699" y="442"/>
                    <a:pt x="1698" y="443"/>
                  </a:cubicBezTo>
                  <a:cubicBezTo>
                    <a:pt x="1698" y="435"/>
                    <a:pt x="1697" y="428"/>
                    <a:pt x="1697" y="421"/>
                  </a:cubicBezTo>
                  <a:close/>
                  <a:moveTo>
                    <a:pt x="1698" y="444"/>
                  </a:moveTo>
                  <a:cubicBezTo>
                    <a:pt x="1703" y="444"/>
                    <a:pt x="1709" y="443"/>
                    <a:pt x="1714" y="443"/>
                  </a:cubicBezTo>
                  <a:cubicBezTo>
                    <a:pt x="1714" y="446"/>
                    <a:pt x="1714" y="449"/>
                    <a:pt x="1714" y="452"/>
                  </a:cubicBezTo>
                  <a:cubicBezTo>
                    <a:pt x="1710" y="453"/>
                    <a:pt x="1705" y="453"/>
                    <a:pt x="1700" y="454"/>
                  </a:cubicBezTo>
                  <a:cubicBezTo>
                    <a:pt x="1699" y="454"/>
                    <a:pt x="1700" y="455"/>
                    <a:pt x="1700" y="455"/>
                  </a:cubicBezTo>
                  <a:cubicBezTo>
                    <a:pt x="1705" y="455"/>
                    <a:pt x="1710" y="455"/>
                    <a:pt x="1715" y="455"/>
                  </a:cubicBezTo>
                  <a:cubicBezTo>
                    <a:pt x="1715" y="459"/>
                    <a:pt x="1715" y="462"/>
                    <a:pt x="1715" y="466"/>
                  </a:cubicBezTo>
                  <a:cubicBezTo>
                    <a:pt x="1709" y="466"/>
                    <a:pt x="1703" y="466"/>
                    <a:pt x="1699" y="466"/>
                  </a:cubicBezTo>
                  <a:cubicBezTo>
                    <a:pt x="1698" y="459"/>
                    <a:pt x="1698" y="452"/>
                    <a:pt x="1698" y="444"/>
                  </a:cubicBezTo>
                  <a:close/>
                  <a:moveTo>
                    <a:pt x="1700" y="487"/>
                  </a:moveTo>
                  <a:cubicBezTo>
                    <a:pt x="1699" y="481"/>
                    <a:pt x="1699" y="475"/>
                    <a:pt x="1699" y="469"/>
                  </a:cubicBezTo>
                  <a:cubicBezTo>
                    <a:pt x="1704" y="469"/>
                    <a:pt x="1710" y="469"/>
                    <a:pt x="1715" y="468"/>
                  </a:cubicBezTo>
                  <a:cubicBezTo>
                    <a:pt x="1716" y="472"/>
                    <a:pt x="1716" y="475"/>
                    <a:pt x="1716" y="479"/>
                  </a:cubicBezTo>
                  <a:cubicBezTo>
                    <a:pt x="1712" y="479"/>
                    <a:pt x="1707" y="479"/>
                    <a:pt x="1703" y="479"/>
                  </a:cubicBezTo>
                  <a:cubicBezTo>
                    <a:pt x="1702" y="479"/>
                    <a:pt x="1702" y="480"/>
                    <a:pt x="1703" y="480"/>
                  </a:cubicBezTo>
                  <a:cubicBezTo>
                    <a:pt x="1707" y="481"/>
                    <a:pt x="1712" y="481"/>
                    <a:pt x="1716" y="482"/>
                  </a:cubicBezTo>
                  <a:cubicBezTo>
                    <a:pt x="1717" y="483"/>
                    <a:pt x="1717" y="485"/>
                    <a:pt x="1717" y="487"/>
                  </a:cubicBezTo>
                  <a:cubicBezTo>
                    <a:pt x="1711" y="487"/>
                    <a:pt x="1705" y="487"/>
                    <a:pt x="1700" y="487"/>
                  </a:cubicBezTo>
                  <a:close/>
                  <a:moveTo>
                    <a:pt x="1716" y="422"/>
                  </a:moveTo>
                  <a:cubicBezTo>
                    <a:pt x="1722" y="423"/>
                    <a:pt x="1729" y="423"/>
                    <a:pt x="1735" y="422"/>
                  </a:cubicBezTo>
                  <a:cubicBezTo>
                    <a:pt x="1735" y="428"/>
                    <a:pt x="1735" y="433"/>
                    <a:pt x="1735" y="438"/>
                  </a:cubicBezTo>
                  <a:cubicBezTo>
                    <a:pt x="1729" y="439"/>
                    <a:pt x="1723" y="439"/>
                    <a:pt x="1717" y="440"/>
                  </a:cubicBezTo>
                  <a:cubicBezTo>
                    <a:pt x="1717" y="434"/>
                    <a:pt x="1716" y="428"/>
                    <a:pt x="1716" y="422"/>
                  </a:cubicBezTo>
                  <a:close/>
                  <a:moveTo>
                    <a:pt x="1718" y="452"/>
                  </a:moveTo>
                  <a:cubicBezTo>
                    <a:pt x="1717" y="449"/>
                    <a:pt x="1717" y="446"/>
                    <a:pt x="1717" y="443"/>
                  </a:cubicBezTo>
                  <a:cubicBezTo>
                    <a:pt x="1723" y="442"/>
                    <a:pt x="1729" y="442"/>
                    <a:pt x="1734" y="441"/>
                  </a:cubicBezTo>
                  <a:cubicBezTo>
                    <a:pt x="1734" y="444"/>
                    <a:pt x="1734" y="447"/>
                    <a:pt x="1734" y="450"/>
                  </a:cubicBezTo>
                  <a:cubicBezTo>
                    <a:pt x="1729" y="451"/>
                    <a:pt x="1723" y="451"/>
                    <a:pt x="1718" y="452"/>
                  </a:cubicBezTo>
                  <a:close/>
                  <a:moveTo>
                    <a:pt x="1718" y="455"/>
                  </a:moveTo>
                  <a:cubicBezTo>
                    <a:pt x="1723" y="455"/>
                    <a:pt x="1729" y="455"/>
                    <a:pt x="1734" y="454"/>
                  </a:cubicBezTo>
                  <a:cubicBezTo>
                    <a:pt x="1734" y="458"/>
                    <a:pt x="1734" y="461"/>
                    <a:pt x="1734" y="465"/>
                  </a:cubicBezTo>
                  <a:cubicBezTo>
                    <a:pt x="1729" y="465"/>
                    <a:pt x="1724" y="465"/>
                    <a:pt x="1718" y="465"/>
                  </a:cubicBezTo>
                  <a:cubicBezTo>
                    <a:pt x="1718" y="462"/>
                    <a:pt x="1718" y="459"/>
                    <a:pt x="1718" y="455"/>
                  </a:cubicBezTo>
                  <a:close/>
                  <a:moveTo>
                    <a:pt x="1718" y="468"/>
                  </a:moveTo>
                  <a:cubicBezTo>
                    <a:pt x="1720" y="468"/>
                    <a:pt x="1722" y="468"/>
                    <a:pt x="1723" y="468"/>
                  </a:cubicBezTo>
                  <a:cubicBezTo>
                    <a:pt x="1727" y="468"/>
                    <a:pt x="1731" y="468"/>
                    <a:pt x="1734" y="467"/>
                  </a:cubicBezTo>
                  <a:cubicBezTo>
                    <a:pt x="1734" y="471"/>
                    <a:pt x="1735" y="475"/>
                    <a:pt x="1735" y="478"/>
                  </a:cubicBezTo>
                  <a:cubicBezTo>
                    <a:pt x="1730" y="479"/>
                    <a:pt x="1724" y="479"/>
                    <a:pt x="1719" y="479"/>
                  </a:cubicBezTo>
                  <a:cubicBezTo>
                    <a:pt x="1719" y="475"/>
                    <a:pt x="1719" y="472"/>
                    <a:pt x="1718" y="468"/>
                  </a:cubicBezTo>
                  <a:close/>
                  <a:moveTo>
                    <a:pt x="1720" y="487"/>
                  </a:moveTo>
                  <a:cubicBezTo>
                    <a:pt x="1719" y="485"/>
                    <a:pt x="1719" y="484"/>
                    <a:pt x="1719" y="482"/>
                  </a:cubicBezTo>
                  <a:cubicBezTo>
                    <a:pt x="1724" y="482"/>
                    <a:pt x="1730" y="482"/>
                    <a:pt x="1735" y="482"/>
                  </a:cubicBezTo>
                  <a:cubicBezTo>
                    <a:pt x="1735" y="484"/>
                    <a:pt x="1735" y="485"/>
                    <a:pt x="1735" y="487"/>
                  </a:cubicBezTo>
                  <a:cubicBezTo>
                    <a:pt x="1730" y="487"/>
                    <a:pt x="1725" y="487"/>
                    <a:pt x="1720" y="487"/>
                  </a:cubicBezTo>
                  <a:close/>
                  <a:moveTo>
                    <a:pt x="1735" y="420"/>
                  </a:moveTo>
                  <a:cubicBezTo>
                    <a:pt x="1729" y="420"/>
                    <a:pt x="1722" y="420"/>
                    <a:pt x="1716" y="420"/>
                  </a:cubicBezTo>
                  <a:cubicBezTo>
                    <a:pt x="1716" y="416"/>
                    <a:pt x="1716" y="413"/>
                    <a:pt x="1716" y="409"/>
                  </a:cubicBezTo>
                  <a:cubicBezTo>
                    <a:pt x="1722" y="409"/>
                    <a:pt x="1729" y="408"/>
                    <a:pt x="1735" y="408"/>
                  </a:cubicBezTo>
                  <a:cubicBezTo>
                    <a:pt x="1735" y="412"/>
                    <a:pt x="1735" y="416"/>
                    <a:pt x="1735" y="420"/>
                  </a:cubicBezTo>
                  <a:close/>
                  <a:moveTo>
                    <a:pt x="1736" y="405"/>
                  </a:moveTo>
                  <a:cubicBezTo>
                    <a:pt x="1729" y="405"/>
                    <a:pt x="1722" y="406"/>
                    <a:pt x="1716" y="406"/>
                  </a:cubicBezTo>
                  <a:cubicBezTo>
                    <a:pt x="1716" y="402"/>
                    <a:pt x="1715" y="398"/>
                    <a:pt x="1715" y="395"/>
                  </a:cubicBezTo>
                  <a:cubicBezTo>
                    <a:pt x="1722" y="395"/>
                    <a:pt x="1729" y="394"/>
                    <a:pt x="1736" y="394"/>
                  </a:cubicBezTo>
                  <a:cubicBezTo>
                    <a:pt x="1736" y="398"/>
                    <a:pt x="1736" y="401"/>
                    <a:pt x="1736" y="405"/>
                  </a:cubicBezTo>
                  <a:close/>
                  <a:moveTo>
                    <a:pt x="1736" y="391"/>
                  </a:moveTo>
                  <a:cubicBezTo>
                    <a:pt x="1729" y="391"/>
                    <a:pt x="1722" y="392"/>
                    <a:pt x="1715" y="392"/>
                  </a:cubicBezTo>
                  <a:cubicBezTo>
                    <a:pt x="1715" y="390"/>
                    <a:pt x="1715" y="388"/>
                    <a:pt x="1715" y="386"/>
                  </a:cubicBezTo>
                  <a:cubicBezTo>
                    <a:pt x="1722" y="385"/>
                    <a:pt x="1730" y="384"/>
                    <a:pt x="1737" y="383"/>
                  </a:cubicBezTo>
                  <a:cubicBezTo>
                    <a:pt x="1737" y="386"/>
                    <a:pt x="1737" y="388"/>
                    <a:pt x="1736" y="391"/>
                  </a:cubicBezTo>
                  <a:close/>
                  <a:moveTo>
                    <a:pt x="1737" y="381"/>
                  </a:moveTo>
                  <a:cubicBezTo>
                    <a:pt x="1730" y="382"/>
                    <a:pt x="1722" y="383"/>
                    <a:pt x="1715" y="384"/>
                  </a:cubicBezTo>
                  <a:cubicBezTo>
                    <a:pt x="1715" y="380"/>
                    <a:pt x="1715" y="375"/>
                    <a:pt x="1715" y="371"/>
                  </a:cubicBezTo>
                  <a:cubicBezTo>
                    <a:pt x="1723" y="371"/>
                    <a:pt x="1730" y="371"/>
                    <a:pt x="1738" y="371"/>
                  </a:cubicBezTo>
                  <a:cubicBezTo>
                    <a:pt x="1738" y="374"/>
                    <a:pt x="1737" y="378"/>
                    <a:pt x="1737" y="381"/>
                  </a:cubicBezTo>
                  <a:close/>
                  <a:moveTo>
                    <a:pt x="1753" y="486"/>
                  </a:moveTo>
                  <a:cubicBezTo>
                    <a:pt x="1748" y="487"/>
                    <a:pt x="1743" y="487"/>
                    <a:pt x="1737" y="487"/>
                  </a:cubicBezTo>
                  <a:cubicBezTo>
                    <a:pt x="1738" y="485"/>
                    <a:pt x="1738" y="483"/>
                    <a:pt x="1738" y="482"/>
                  </a:cubicBezTo>
                  <a:cubicBezTo>
                    <a:pt x="1743" y="482"/>
                    <a:pt x="1748" y="481"/>
                    <a:pt x="1753" y="481"/>
                  </a:cubicBezTo>
                  <a:cubicBezTo>
                    <a:pt x="1753" y="483"/>
                    <a:pt x="1753" y="485"/>
                    <a:pt x="1753" y="486"/>
                  </a:cubicBezTo>
                  <a:close/>
                  <a:moveTo>
                    <a:pt x="1753" y="350"/>
                  </a:moveTo>
                  <a:cubicBezTo>
                    <a:pt x="1753" y="356"/>
                    <a:pt x="1753" y="362"/>
                    <a:pt x="1753" y="367"/>
                  </a:cubicBezTo>
                  <a:cubicBezTo>
                    <a:pt x="1749" y="367"/>
                    <a:pt x="1745" y="368"/>
                    <a:pt x="1741" y="368"/>
                  </a:cubicBezTo>
                  <a:cubicBezTo>
                    <a:pt x="1741" y="362"/>
                    <a:pt x="1741" y="356"/>
                    <a:pt x="1742" y="350"/>
                  </a:cubicBezTo>
                  <a:cubicBezTo>
                    <a:pt x="1745" y="350"/>
                    <a:pt x="1749" y="350"/>
                    <a:pt x="1753" y="3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25"/>
            <p:cNvSpPr/>
            <p:nvPr/>
          </p:nvSpPr>
          <p:spPr bwMode="auto">
            <a:xfrm>
              <a:off x="541" y="2425"/>
              <a:ext cx="22" cy="305"/>
            </a:xfrm>
            <a:custGeom>
              <a:avLst/>
              <a:gdLst>
                <a:gd name="T0" fmla="*/ 7 w 9"/>
                <a:gd name="T1" fmla="*/ 1 h 128"/>
                <a:gd name="T2" fmla="*/ 5 w 9"/>
                <a:gd name="T3" fmla="*/ 1 h 128"/>
                <a:gd name="T4" fmla="*/ 7 w 9"/>
                <a:gd name="T5" fmla="*/ 126 h 128"/>
                <a:gd name="T6" fmla="*/ 8 w 9"/>
                <a:gd name="T7" fmla="*/ 126 h 128"/>
                <a:gd name="T8" fmla="*/ 7 w 9"/>
                <a:gd name="T9" fmla="*/ 1 h 128"/>
              </a:gdLst>
              <a:ahLst/>
              <a:cxnLst>
                <a:cxn ang="0">
                  <a:pos x="T0" y="T1"/>
                </a:cxn>
                <a:cxn ang="0">
                  <a:pos x="T2" y="T3"/>
                </a:cxn>
                <a:cxn ang="0">
                  <a:pos x="T4" y="T5"/>
                </a:cxn>
                <a:cxn ang="0">
                  <a:pos x="T6" y="T7"/>
                </a:cxn>
                <a:cxn ang="0">
                  <a:pos x="T8" y="T9"/>
                </a:cxn>
              </a:cxnLst>
              <a:rect l="0" t="0" r="r" b="b"/>
              <a:pathLst>
                <a:path w="9" h="128">
                  <a:moveTo>
                    <a:pt x="7" y="1"/>
                  </a:moveTo>
                  <a:cubicBezTo>
                    <a:pt x="7" y="0"/>
                    <a:pt x="5" y="0"/>
                    <a:pt x="5" y="1"/>
                  </a:cubicBezTo>
                  <a:cubicBezTo>
                    <a:pt x="0" y="42"/>
                    <a:pt x="3" y="86"/>
                    <a:pt x="7" y="126"/>
                  </a:cubicBezTo>
                  <a:cubicBezTo>
                    <a:pt x="7" y="127"/>
                    <a:pt x="9" y="128"/>
                    <a:pt x="8" y="126"/>
                  </a:cubicBezTo>
                  <a:cubicBezTo>
                    <a:pt x="7" y="85"/>
                    <a:pt x="8" y="43"/>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26"/>
            <p:cNvSpPr/>
            <p:nvPr/>
          </p:nvSpPr>
          <p:spPr bwMode="auto">
            <a:xfrm>
              <a:off x="579" y="2406"/>
              <a:ext cx="19" cy="309"/>
            </a:xfrm>
            <a:custGeom>
              <a:avLst/>
              <a:gdLst>
                <a:gd name="T0" fmla="*/ 7 w 8"/>
                <a:gd name="T1" fmla="*/ 1 h 130"/>
                <a:gd name="T2" fmla="*/ 5 w 8"/>
                <a:gd name="T3" fmla="*/ 1 h 130"/>
                <a:gd name="T4" fmla="*/ 2 w 8"/>
                <a:gd name="T5" fmla="*/ 129 h 130"/>
                <a:gd name="T6" fmla="*/ 4 w 8"/>
                <a:gd name="T7" fmla="*/ 129 h 130"/>
                <a:gd name="T8" fmla="*/ 7 w 8"/>
                <a:gd name="T9" fmla="*/ 1 h 130"/>
              </a:gdLst>
              <a:ahLst/>
              <a:cxnLst>
                <a:cxn ang="0">
                  <a:pos x="T0" y="T1"/>
                </a:cxn>
                <a:cxn ang="0">
                  <a:pos x="T2" y="T3"/>
                </a:cxn>
                <a:cxn ang="0">
                  <a:pos x="T4" y="T5"/>
                </a:cxn>
                <a:cxn ang="0">
                  <a:pos x="T6" y="T7"/>
                </a:cxn>
                <a:cxn ang="0">
                  <a:pos x="T8" y="T9"/>
                </a:cxn>
              </a:cxnLst>
              <a:rect l="0" t="0" r="r" b="b"/>
              <a:pathLst>
                <a:path w="8" h="130">
                  <a:moveTo>
                    <a:pt x="7" y="1"/>
                  </a:moveTo>
                  <a:cubicBezTo>
                    <a:pt x="7" y="0"/>
                    <a:pt x="5" y="0"/>
                    <a:pt x="5" y="1"/>
                  </a:cubicBezTo>
                  <a:cubicBezTo>
                    <a:pt x="0" y="43"/>
                    <a:pt x="0" y="87"/>
                    <a:pt x="2" y="129"/>
                  </a:cubicBezTo>
                  <a:cubicBezTo>
                    <a:pt x="2" y="130"/>
                    <a:pt x="4" y="130"/>
                    <a:pt x="4" y="129"/>
                  </a:cubicBezTo>
                  <a:cubicBezTo>
                    <a:pt x="6" y="87"/>
                    <a:pt x="8" y="43"/>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27"/>
            <p:cNvSpPr/>
            <p:nvPr/>
          </p:nvSpPr>
          <p:spPr bwMode="auto">
            <a:xfrm>
              <a:off x="617" y="2406"/>
              <a:ext cx="14" cy="316"/>
            </a:xfrm>
            <a:custGeom>
              <a:avLst/>
              <a:gdLst>
                <a:gd name="T0" fmla="*/ 4 w 6"/>
                <a:gd name="T1" fmla="*/ 2 h 133"/>
                <a:gd name="T2" fmla="*/ 1 w 6"/>
                <a:gd name="T3" fmla="*/ 2 h 133"/>
                <a:gd name="T4" fmla="*/ 4 w 6"/>
                <a:gd name="T5" fmla="*/ 132 h 133"/>
                <a:gd name="T6" fmla="*/ 6 w 6"/>
                <a:gd name="T7" fmla="*/ 132 h 133"/>
                <a:gd name="T8" fmla="*/ 4 w 6"/>
                <a:gd name="T9" fmla="*/ 2 h 133"/>
              </a:gdLst>
              <a:ahLst/>
              <a:cxnLst>
                <a:cxn ang="0">
                  <a:pos x="T0" y="T1"/>
                </a:cxn>
                <a:cxn ang="0">
                  <a:pos x="T2" y="T3"/>
                </a:cxn>
                <a:cxn ang="0">
                  <a:pos x="T4" y="T5"/>
                </a:cxn>
                <a:cxn ang="0">
                  <a:pos x="T6" y="T7"/>
                </a:cxn>
                <a:cxn ang="0">
                  <a:pos x="T8" y="T9"/>
                </a:cxn>
              </a:cxnLst>
              <a:rect l="0" t="0" r="r" b="b"/>
              <a:pathLst>
                <a:path w="6" h="133">
                  <a:moveTo>
                    <a:pt x="4" y="2"/>
                  </a:moveTo>
                  <a:cubicBezTo>
                    <a:pt x="4" y="0"/>
                    <a:pt x="1" y="0"/>
                    <a:pt x="1" y="2"/>
                  </a:cubicBezTo>
                  <a:cubicBezTo>
                    <a:pt x="0" y="45"/>
                    <a:pt x="1" y="89"/>
                    <a:pt x="4" y="132"/>
                  </a:cubicBezTo>
                  <a:cubicBezTo>
                    <a:pt x="4" y="133"/>
                    <a:pt x="6" y="133"/>
                    <a:pt x="6" y="132"/>
                  </a:cubicBezTo>
                  <a:cubicBezTo>
                    <a:pt x="4" y="89"/>
                    <a:pt x="4" y="46"/>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28"/>
            <p:cNvSpPr/>
            <p:nvPr/>
          </p:nvSpPr>
          <p:spPr bwMode="auto">
            <a:xfrm>
              <a:off x="650" y="2382"/>
              <a:ext cx="12" cy="362"/>
            </a:xfrm>
            <a:custGeom>
              <a:avLst/>
              <a:gdLst>
                <a:gd name="T0" fmla="*/ 4 w 5"/>
                <a:gd name="T1" fmla="*/ 2 h 152"/>
                <a:gd name="T2" fmla="*/ 1 w 5"/>
                <a:gd name="T3" fmla="*/ 2 h 152"/>
                <a:gd name="T4" fmla="*/ 2 w 5"/>
                <a:gd name="T5" fmla="*/ 151 h 152"/>
                <a:gd name="T6" fmla="*/ 4 w 5"/>
                <a:gd name="T7" fmla="*/ 151 h 152"/>
                <a:gd name="T8" fmla="*/ 4 w 5"/>
                <a:gd name="T9" fmla="*/ 2 h 152"/>
              </a:gdLst>
              <a:ahLst/>
              <a:cxnLst>
                <a:cxn ang="0">
                  <a:pos x="T0" y="T1"/>
                </a:cxn>
                <a:cxn ang="0">
                  <a:pos x="T2" y="T3"/>
                </a:cxn>
                <a:cxn ang="0">
                  <a:pos x="T4" y="T5"/>
                </a:cxn>
                <a:cxn ang="0">
                  <a:pos x="T6" y="T7"/>
                </a:cxn>
                <a:cxn ang="0">
                  <a:pos x="T8" y="T9"/>
                </a:cxn>
              </a:cxnLst>
              <a:rect l="0" t="0" r="r" b="b"/>
              <a:pathLst>
                <a:path w="5" h="152">
                  <a:moveTo>
                    <a:pt x="4" y="2"/>
                  </a:moveTo>
                  <a:cubicBezTo>
                    <a:pt x="3" y="0"/>
                    <a:pt x="1" y="0"/>
                    <a:pt x="1" y="2"/>
                  </a:cubicBezTo>
                  <a:cubicBezTo>
                    <a:pt x="0" y="51"/>
                    <a:pt x="0" y="101"/>
                    <a:pt x="2" y="151"/>
                  </a:cubicBezTo>
                  <a:cubicBezTo>
                    <a:pt x="2" y="152"/>
                    <a:pt x="4" y="152"/>
                    <a:pt x="4" y="151"/>
                  </a:cubicBezTo>
                  <a:cubicBezTo>
                    <a:pt x="5" y="101"/>
                    <a:pt x="5" y="51"/>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29"/>
            <p:cNvSpPr/>
            <p:nvPr/>
          </p:nvSpPr>
          <p:spPr bwMode="auto">
            <a:xfrm>
              <a:off x="686" y="2375"/>
              <a:ext cx="14" cy="347"/>
            </a:xfrm>
            <a:custGeom>
              <a:avLst/>
              <a:gdLst>
                <a:gd name="T0" fmla="*/ 5 w 6"/>
                <a:gd name="T1" fmla="*/ 2 h 146"/>
                <a:gd name="T2" fmla="*/ 2 w 6"/>
                <a:gd name="T3" fmla="*/ 2 h 146"/>
                <a:gd name="T4" fmla="*/ 2 w 6"/>
                <a:gd name="T5" fmla="*/ 145 h 146"/>
                <a:gd name="T6" fmla="*/ 4 w 6"/>
                <a:gd name="T7" fmla="*/ 145 h 146"/>
                <a:gd name="T8" fmla="*/ 5 w 6"/>
                <a:gd name="T9" fmla="*/ 2 h 146"/>
              </a:gdLst>
              <a:ahLst/>
              <a:cxnLst>
                <a:cxn ang="0">
                  <a:pos x="T0" y="T1"/>
                </a:cxn>
                <a:cxn ang="0">
                  <a:pos x="T2" y="T3"/>
                </a:cxn>
                <a:cxn ang="0">
                  <a:pos x="T4" y="T5"/>
                </a:cxn>
                <a:cxn ang="0">
                  <a:pos x="T6" y="T7"/>
                </a:cxn>
                <a:cxn ang="0">
                  <a:pos x="T8" y="T9"/>
                </a:cxn>
              </a:cxnLst>
              <a:rect l="0" t="0" r="r" b="b"/>
              <a:pathLst>
                <a:path w="6" h="146">
                  <a:moveTo>
                    <a:pt x="5" y="2"/>
                  </a:moveTo>
                  <a:cubicBezTo>
                    <a:pt x="4" y="0"/>
                    <a:pt x="2" y="0"/>
                    <a:pt x="2" y="2"/>
                  </a:cubicBezTo>
                  <a:cubicBezTo>
                    <a:pt x="0" y="49"/>
                    <a:pt x="1" y="97"/>
                    <a:pt x="2" y="145"/>
                  </a:cubicBezTo>
                  <a:cubicBezTo>
                    <a:pt x="2" y="146"/>
                    <a:pt x="4" y="146"/>
                    <a:pt x="4" y="145"/>
                  </a:cubicBezTo>
                  <a:cubicBezTo>
                    <a:pt x="4" y="97"/>
                    <a:pt x="6" y="49"/>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30"/>
            <p:cNvSpPr/>
            <p:nvPr/>
          </p:nvSpPr>
          <p:spPr bwMode="auto">
            <a:xfrm>
              <a:off x="721" y="2416"/>
              <a:ext cx="21" cy="302"/>
            </a:xfrm>
            <a:custGeom>
              <a:avLst/>
              <a:gdLst>
                <a:gd name="T0" fmla="*/ 6 w 9"/>
                <a:gd name="T1" fmla="*/ 2 h 127"/>
                <a:gd name="T2" fmla="*/ 2 w 9"/>
                <a:gd name="T3" fmla="*/ 126 h 127"/>
                <a:gd name="T4" fmla="*/ 4 w 9"/>
                <a:gd name="T5" fmla="*/ 126 h 127"/>
                <a:gd name="T6" fmla="*/ 9 w 9"/>
                <a:gd name="T7" fmla="*/ 2 h 127"/>
                <a:gd name="T8" fmla="*/ 6 w 9"/>
                <a:gd name="T9" fmla="*/ 2 h 127"/>
              </a:gdLst>
              <a:ahLst/>
              <a:cxnLst>
                <a:cxn ang="0">
                  <a:pos x="T0" y="T1"/>
                </a:cxn>
                <a:cxn ang="0">
                  <a:pos x="T2" y="T3"/>
                </a:cxn>
                <a:cxn ang="0">
                  <a:pos x="T4" y="T5"/>
                </a:cxn>
                <a:cxn ang="0">
                  <a:pos x="T6" y="T7"/>
                </a:cxn>
                <a:cxn ang="0">
                  <a:pos x="T8" y="T9"/>
                </a:cxn>
              </a:cxnLst>
              <a:rect l="0" t="0" r="r" b="b"/>
              <a:pathLst>
                <a:path w="9" h="127">
                  <a:moveTo>
                    <a:pt x="6" y="2"/>
                  </a:moveTo>
                  <a:cubicBezTo>
                    <a:pt x="2" y="44"/>
                    <a:pt x="0" y="85"/>
                    <a:pt x="2" y="126"/>
                  </a:cubicBezTo>
                  <a:cubicBezTo>
                    <a:pt x="2" y="127"/>
                    <a:pt x="4" y="127"/>
                    <a:pt x="4" y="126"/>
                  </a:cubicBezTo>
                  <a:cubicBezTo>
                    <a:pt x="4" y="85"/>
                    <a:pt x="5" y="44"/>
                    <a:pt x="9" y="2"/>
                  </a:cubicBezTo>
                  <a:cubicBezTo>
                    <a:pt x="9" y="0"/>
                    <a:pt x="6" y="1"/>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31"/>
            <p:cNvSpPr/>
            <p:nvPr/>
          </p:nvSpPr>
          <p:spPr bwMode="auto">
            <a:xfrm>
              <a:off x="1579" y="2080"/>
              <a:ext cx="19" cy="302"/>
            </a:xfrm>
            <a:custGeom>
              <a:avLst/>
              <a:gdLst>
                <a:gd name="T0" fmla="*/ 4 w 8"/>
                <a:gd name="T1" fmla="*/ 2 h 127"/>
                <a:gd name="T2" fmla="*/ 1 w 8"/>
                <a:gd name="T3" fmla="*/ 2 h 127"/>
                <a:gd name="T4" fmla="*/ 6 w 8"/>
                <a:gd name="T5" fmla="*/ 126 h 127"/>
                <a:gd name="T6" fmla="*/ 8 w 8"/>
                <a:gd name="T7" fmla="*/ 126 h 127"/>
                <a:gd name="T8" fmla="*/ 4 w 8"/>
                <a:gd name="T9" fmla="*/ 2 h 127"/>
              </a:gdLst>
              <a:ahLst/>
              <a:cxnLst>
                <a:cxn ang="0">
                  <a:pos x="T0" y="T1"/>
                </a:cxn>
                <a:cxn ang="0">
                  <a:pos x="T2" y="T3"/>
                </a:cxn>
                <a:cxn ang="0">
                  <a:pos x="T4" y="T5"/>
                </a:cxn>
                <a:cxn ang="0">
                  <a:pos x="T6" y="T7"/>
                </a:cxn>
                <a:cxn ang="0">
                  <a:pos x="T8" y="T9"/>
                </a:cxn>
              </a:cxnLst>
              <a:rect l="0" t="0" r="r" b="b"/>
              <a:pathLst>
                <a:path w="8" h="127">
                  <a:moveTo>
                    <a:pt x="4" y="2"/>
                  </a:moveTo>
                  <a:cubicBezTo>
                    <a:pt x="4" y="0"/>
                    <a:pt x="1" y="0"/>
                    <a:pt x="1" y="2"/>
                  </a:cubicBezTo>
                  <a:cubicBezTo>
                    <a:pt x="0" y="43"/>
                    <a:pt x="3" y="85"/>
                    <a:pt x="6" y="126"/>
                  </a:cubicBezTo>
                  <a:cubicBezTo>
                    <a:pt x="6" y="127"/>
                    <a:pt x="8" y="127"/>
                    <a:pt x="8" y="126"/>
                  </a:cubicBezTo>
                  <a:cubicBezTo>
                    <a:pt x="8" y="85"/>
                    <a:pt x="5" y="43"/>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32"/>
            <p:cNvSpPr/>
            <p:nvPr/>
          </p:nvSpPr>
          <p:spPr bwMode="auto">
            <a:xfrm>
              <a:off x="1617" y="2076"/>
              <a:ext cx="17" cy="309"/>
            </a:xfrm>
            <a:custGeom>
              <a:avLst/>
              <a:gdLst>
                <a:gd name="T0" fmla="*/ 4 w 7"/>
                <a:gd name="T1" fmla="*/ 1 h 130"/>
                <a:gd name="T2" fmla="*/ 2 w 7"/>
                <a:gd name="T3" fmla="*/ 1 h 130"/>
                <a:gd name="T4" fmla="*/ 3 w 7"/>
                <a:gd name="T5" fmla="*/ 129 h 130"/>
                <a:gd name="T6" fmla="*/ 5 w 7"/>
                <a:gd name="T7" fmla="*/ 129 h 130"/>
                <a:gd name="T8" fmla="*/ 4 w 7"/>
                <a:gd name="T9" fmla="*/ 1 h 130"/>
              </a:gdLst>
              <a:ahLst/>
              <a:cxnLst>
                <a:cxn ang="0">
                  <a:pos x="T0" y="T1"/>
                </a:cxn>
                <a:cxn ang="0">
                  <a:pos x="T2" y="T3"/>
                </a:cxn>
                <a:cxn ang="0">
                  <a:pos x="T4" y="T5"/>
                </a:cxn>
                <a:cxn ang="0">
                  <a:pos x="T6" y="T7"/>
                </a:cxn>
                <a:cxn ang="0">
                  <a:pos x="T8" y="T9"/>
                </a:cxn>
              </a:cxnLst>
              <a:rect l="0" t="0" r="r" b="b"/>
              <a:pathLst>
                <a:path w="7" h="130">
                  <a:moveTo>
                    <a:pt x="4" y="1"/>
                  </a:moveTo>
                  <a:cubicBezTo>
                    <a:pt x="4" y="0"/>
                    <a:pt x="2" y="0"/>
                    <a:pt x="2" y="1"/>
                  </a:cubicBezTo>
                  <a:cubicBezTo>
                    <a:pt x="0" y="44"/>
                    <a:pt x="1" y="87"/>
                    <a:pt x="3" y="129"/>
                  </a:cubicBezTo>
                  <a:cubicBezTo>
                    <a:pt x="3" y="130"/>
                    <a:pt x="5" y="130"/>
                    <a:pt x="5" y="129"/>
                  </a:cubicBezTo>
                  <a:cubicBezTo>
                    <a:pt x="6" y="87"/>
                    <a:pt x="7" y="44"/>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33"/>
            <p:cNvSpPr/>
            <p:nvPr/>
          </p:nvSpPr>
          <p:spPr bwMode="auto">
            <a:xfrm>
              <a:off x="1662" y="1978"/>
              <a:ext cx="43" cy="747"/>
            </a:xfrm>
            <a:custGeom>
              <a:avLst/>
              <a:gdLst>
                <a:gd name="T0" fmla="*/ 2 w 18"/>
                <a:gd name="T1" fmla="*/ 1 h 314"/>
                <a:gd name="T2" fmla="*/ 0 w 18"/>
                <a:gd name="T3" fmla="*/ 1 h 314"/>
                <a:gd name="T4" fmla="*/ 16 w 18"/>
                <a:gd name="T5" fmla="*/ 313 h 314"/>
                <a:gd name="T6" fmla="*/ 18 w 18"/>
                <a:gd name="T7" fmla="*/ 313 h 314"/>
                <a:gd name="T8" fmla="*/ 2 w 18"/>
                <a:gd name="T9" fmla="*/ 1 h 314"/>
              </a:gdLst>
              <a:ahLst/>
              <a:cxnLst>
                <a:cxn ang="0">
                  <a:pos x="T0" y="T1"/>
                </a:cxn>
                <a:cxn ang="0">
                  <a:pos x="T2" y="T3"/>
                </a:cxn>
                <a:cxn ang="0">
                  <a:pos x="T4" y="T5"/>
                </a:cxn>
                <a:cxn ang="0">
                  <a:pos x="T6" y="T7"/>
                </a:cxn>
                <a:cxn ang="0">
                  <a:pos x="T8" y="T9"/>
                </a:cxn>
              </a:cxnLst>
              <a:rect l="0" t="0" r="r" b="b"/>
              <a:pathLst>
                <a:path w="18" h="314">
                  <a:moveTo>
                    <a:pt x="2" y="1"/>
                  </a:moveTo>
                  <a:cubicBezTo>
                    <a:pt x="1" y="0"/>
                    <a:pt x="0" y="0"/>
                    <a:pt x="0" y="1"/>
                  </a:cubicBezTo>
                  <a:cubicBezTo>
                    <a:pt x="4" y="105"/>
                    <a:pt x="11" y="209"/>
                    <a:pt x="16" y="313"/>
                  </a:cubicBezTo>
                  <a:cubicBezTo>
                    <a:pt x="16" y="314"/>
                    <a:pt x="18" y="314"/>
                    <a:pt x="18" y="313"/>
                  </a:cubicBezTo>
                  <a:cubicBezTo>
                    <a:pt x="16" y="209"/>
                    <a:pt x="12" y="104"/>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34"/>
            <p:cNvSpPr/>
            <p:nvPr/>
          </p:nvSpPr>
          <p:spPr bwMode="auto">
            <a:xfrm>
              <a:off x="1709" y="1990"/>
              <a:ext cx="38" cy="732"/>
            </a:xfrm>
            <a:custGeom>
              <a:avLst/>
              <a:gdLst>
                <a:gd name="T0" fmla="*/ 2 w 16"/>
                <a:gd name="T1" fmla="*/ 1 h 308"/>
                <a:gd name="T2" fmla="*/ 0 w 16"/>
                <a:gd name="T3" fmla="*/ 1 h 308"/>
                <a:gd name="T4" fmla="*/ 13 w 16"/>
                <a:gd name="T5" fmla="*/ 307 h 308"/>
                <a:gd name="T6" fmla="*/ 16 w 16"/>
                <a:gd name="T7" fmla="*/ 307 h 308"/>
                <a:gd name="T8" fmla="*/ 2 w 16"/>
                <a:gd name="T9" fmla="*/ 1 h 308"/>
              </a:gdLst>
              <a:ahLst/>
              <a:cxnLst>
                <a:cxn ang="0">
                  <a:pos x="T0" y="T1"/>
                </a:cxn>
                <a:cxn ang="0">
                  <a:pos x="T2" y="T3"/>
                </a:cxn>
                <a:cxn ang="0">
                  <a:pos x="T4" y="T5"/>
                </a:cxn>
                <a:cxn ang="0">
                  <a:pos x="T6" y="T7"/>
                </a:cxn>
                <a:cxn ang="0">
                  <a:pos x="T8" y="T9"/>
                </a:cxn>
              </a:cxnLst>
              <a:rect l="0" t="0" r="r" b="b"/>
              <a:pathLst>
                <a:path w="16" h="308">
                  <a:moveTo>
                    <a:pt x="2" y="1"/>
                  </a:moveTo>
                  <a:cubicBezTo>
                    <a:pt x="2" y="0"/>
                    <a:pt x="0" y="0"/>
                    <a:pt x="0" y="1"/>
                  </a:cubicBezTo>
                  <a:cubicBezTo>
                    <a:pt x="3" y="103"/>
                    <a:pt x="9" y="205"/>
                    <a:pt x="13" y="307"/>
                  </a:cubicBezTo>
                  <a:cubicBezTo>
                    <a:pt x="13" y="308"/>
                    <a:pt x="16" y="308"/>
                    <a:pt x="16" y="307"/>
                  </a:cubicBezTo>
                  <a:cubicBezTo>
                    <a:pt x="12" y="205"/>
                    <a:pt x="9" y="10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35"/>
            <p:cNvSpPr/>
            <p:nvPr/>
          </p:nvSpPr>
          <p:spPr bwMode="auto">
            <a:xfrm>
              <a:off x="1762" y="1985"/>
              <a:ext cx="28" cy="728"/>
            </a:xfrm>
            <a:custGeom>
              <a:avLst/>
              <a:gdLst>
                <a:gd name="T0" fmla="*/ 1 w 12"/>
                <a:gd name="T1" fmla="*/ 1 h 306"/>
                <a:gd name="T2" fmla="*/ 0 w 12"/>
                <a:gd name="T3" fmla="*/ 1 h 306"/>
                <a:gd name="T4" fmla="*/ 9 w 12"/>
                <a:gd name="T5" fmla="*/ 305 h 306"/>
                <a:gd name="T6" fmla="*/ 12 w 12"/>
                <a:gd name="T7" fmla="*/ 305 h 306"/>
                <a:gd name="T8" fmla="*/ 1 w 12"/>
                <a:gd name="T9" fmla="*/ 1 h 306"/>
              </a:gdLst>
              <a:ahLst/>
              <a:cxnLst>
                <a:cxn ang="0">
                  <a:pos x="T0" y="T1"/>
                </a:cxn>
                <a:cxn ang="0">
                  <a:pos x="T2" y="T3"/>
                </a:cxn>
                <a:cxn ang="0">
                  <a:pos x="T4" y="T5"/>
                </a:cxn>
                <a:cxn ang="0">
                  <a:pos x="T6" y="T7"/>
                </a:cxn>
                <a:cxn ang="0">
                  <a:pos x="T8" y="T9"/>
                </a:cxn>
              </a:cxnLst>
              <a:rect l="0" t="0" r="r" b="b"/>
              <a:pathLst>
                <a:path w="12" h="306">
                  <a:moveTo>
                    <a:pt x="1" y="1"/>
                  </a:moveTo>
                  <a:cubicBezTo>
                    <a:pt x="1" y="0"/>
                    <a:pt x="0" y="0"/>
                    <a:pt x="0" y="1"/>
                  </a:cubicBezTo>
                  <a:cubicBezTo>
                    <a:pt x="3" y="102"/>
                    <a:pt x="7" y="203"/>
                    <a:pt x="9" y="305"/>
                  </a:cubicBezTo>
                  <a:cubicBezTo>
                    <a:pt x="9" y="306"/>
                    <a:pt x="12" y="306"/>
                    <a:pt x="12" y="305"/>
                  </a:cubicBezTo>
                  <a:cubicBezTo>
                    <a:pt x="12" y="204"/>
                    <a:pt x="10" y="10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36"/>
            <p:cNvSpPr/>
            <p:nvPr/>
          </p:nvSpPr>
          <p:spPr bwMode="auto">
            <a:xfrm>
              <a:off x="1795" y="1871"/>
              <a:ext cx="42" cy="868"/>
            </a:xfrm>
            <a:custGeom>
              <a:avLst/>
              <a:gdLst>
                <a:gd name="T0" fmla="*/ 1 w 18"/>
                <a:gd name="T1" fmla="*/ 1 h 365"/>
                <a:gd name="T2" fmla="*/ 0 w 18"/>
                <a:gd name="T3" fmla="*/ 1 h 365"/>
                <a:gd name="T4" fmla="*/ 15 w 18"/>
                <a:gd name="T5" fmla="*/ 363 h 365"/>
                <a:gd name="T6" fmla="*/ 18 w 18"/>
                <a:gd name="T7" fmla="*/ 363 h 365"/>
                <a:gd name="T8" fmla="*/ 1 w 18"/>
                <a:gd name="T9" fmla="*/ 1 h 365"/>
              </a:gdLst>
              <a:ahLst/>
              <a:cxnLst>
                <a:cxn ang="0">
                  <a:pos x="T0" y="T1"/>
                </a:cxn>
                <a:cxn ang="0">
                  <a:pos x="T2" y="T3"/>
                </a:cxn>
                <a:cxn ang="0">
                  <a:pos x="T4" y="T5"/>
                </a:cxn>
                <a:cxn ang="0">
                  <a:pos x="T6" y="T7"/>
                </a:cxn>
                <a:cxn ang="0">
                  <a:pos x="T8" y="T9"/>
                </a:cxn>
              </a:cxnLst>
              <a:rect l="0" t="0" r="r" b="b"/>
              <a:pathLst>
                <a:path w="18" h="365">
                  <a:moveTo>
                    <a:pt x="1" y="1"/>
                  </a:moveTo>
                  <a:cubicBezTo>
                    <a:pt x="1" y="0"/>
                    <a:pt x="0" y="0"/>
                    <a:pt x="0" y="1"/>
                  </a:cubicBezTo>
                  <a:cubicBezTo>
                    <a:pt x="1" y="121"/>
                    <a:pt x="10" y="243"/>
                    <a:pt x="15" y="363"/>
                  </a:cubicBezTo>
                  <a:cubicBezTo>
                    <a:pt x="15" y="365"/>
                    <a:pt x="18" y="365"/>
                    <a:pt x="18" y="363"/>
                  </a:cubicBezTo>
                  <a:cubicBezTo>
                    <a:pt x="13" y="243"/>
                    <a:pt x="11" y="12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37"/>
            <p:cNvSpPr/>
            <p:nvPr/>
          </p:nvSpPr>
          <p:spPr bwMode="auto">
            <a:xfrm>
              <a:off x="1835" y="1966"/>
              <a:ext cx="35" cy="756"/>
            </a:xfrm>
            <a:custGeom>
              <a:avLst/>
              <a:gdLst>
                <a:gd name="T0" fmla="*/ 1 w 15"/>
                <a:gd name="T1" fmla="*/ 1 h 318"/>
                <a:gd name="T2" fmla="*/ 0 w 15"/>
                <a:gd name="T3" fmla="*/ 1 h 318"/>
                <a:gd name="T4" fmla="*/ 12 w 15"/>
                <a:gd name="T5" fmla="*/ 317 h 318"/>
                <a:gd name="T6" fmla="*/ 15 w 15"/>
                <a:gd name="T7" fmla="*/ 317 h 318"/>
                <a:gd name="T8" fmla="*/ 1 w 15"/>
                <a:gd name="T9" fmla="*/ 1 h 318"/>
              </a:gdLst>
              <a:ahLst/>
              <a:cxnLst>
                <a:cxn ang="0">
                  <a:pos x="T0" y="T1"/>
                </a:cxn>
                <a:cxn ang="0">
                  <a:pos x="T2" y="T3"/>
                </a:cxn>
                <a:cxn ang="0">
                  <a:pos x="T4" y="T5"/>
                </a:cxn>
                <a:cxn ang="0">
                  <a:pos x="T6" y="T7"/>
                </a:cxn>
                <a:cxn ang="0">
                  <a:pos x="T8" y="T9"/>
                </a:cxn>
              </a:cxnLst>
              <a:rect l="0" t="0" r="r" b="b"/>
              <a:pathLst>
                <a:path w="15" h="318">
                  <a:moveTo>
                    <a:pt x="1" y="1"/>
                  </a:moveTo>
                  <a:cubicBezTo>
                    <a:pt x="1" y="0"/>
                    <a:pt x="0" y="0"/>
                    <a:pt x="0" y="1"/>
                  </a:cubicBezTo>
                  <a:cubicBezTo>
                    <a:pt x="1" y="106"/>
                    <a:pt x="7" y="212"/>
                    <a:pt x="12" y="317"/>
                  </a:cubicBezTo>
                  <a:cubicBezTo>
                    <a:pt x="12" y="318"/>
                    <a:pt x="15" y="318"/>
                    <a:pt x="15" y="317"/>
                  </a:cubicBezTo>
                  <a:cubicBezTo>
                    <a:pt x="11" y="211"/>
                    <a:pt x="9" y="106"/>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38"/>
            <p:cNvSpPr/>
            <p:nvPr/>
          </p:nvSpPr>
          <p:spPr bwMode="auto">
            <a:xfrm>
              <a:off x="1875" y="1976"/>
              <a:ext cx="33" cy="756"/>
            </a:xfrm>
            <a:custGeom>
              <a:avLst/>
              <a:gdLst>
                <a:gd name="T0" fmla="*/ 1 w 14"/>
                <a:gd name="T1" fmla="*/ 1 h 318"/>
                <a:gd name="T2" fmla="*/ 0 w 14"/>
                <a:gd name="T3" fmla="*/ 1 h 318"/>
                <a:gd name="T4" fmla="*/ 12 w 14"/>
                <a:gd name="T5" fmla="*/ 317 h 318"/>
                <a:gd name="T6" fmla="*/ 14 w 14"/>
                <a:gd name="T7" fmla="*/ 317 h 318"/>
                <a:gd name="T8" fmla="*/ 1 w 14"/>
                <a:gd name="T9" fmla="*/ 1 h 318"/>
              </a:gdLst>
              <a:ahLst/>
              <a:cxnLst>
                <a:cxn ang="0">
                  <a:pos x="T0" y="T1"/>
                </a:cxn>
                <a:cxn ang="0">
                  <a:pos x="T2" y="T3"/>
                </a:cxn>
                <a:cxn ang="0">
                  <a:pos x="T4" y="T5"/>
                </a:cxn>
                <a:cxn ang="0">
                  <a:pos x="T6" y="T7"/>
                </a:cxn>
                <a:cxn ang="0">
                  <a:pos x="T8" y="T9"/>
                </a:cxn>
              </a:cxnLst>
              <a:rect l="0" t="0" r="r" b="b"/>
              <a:pathLst>
                <a:path w="14" h="318">
                  <a:moveTo>
                    <a:pt x="1" y="1"/>
                  </a:moveTo>
                  <a:cubicBezTo>
                    <a:pt x="1" y="0"/>
                    <a:pt x="0" y="0"/>
                    <a:pt x="0" y="1"/>
                  </a:cubicBezTo>
                  <a:cubicBezTo>
                    <a:pt x="2" y="106"/>
                    <a:pt x="9" y="211"/>
                    <a:pt x="12" y="317"/>
                  </a:cubicBezTo>
                  <a:cubicBezTo>
                    <a:pt x="12" y="318"/>
                    <a:pt x="14" y="318"/>
                    <a:pt x="14" y="317"/>
                  </a:cubicBezTo>
                  <a:cubicBezTo>
                    <a:pt x="13" y="212"/>
                    <a:pt x="12" y="10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39"/>
            <p:cNvSpPr/>
            <p:nvPr/>
          </p:nvSpPr>
          <p:spPr bwMode="auto">
            <a:xfrm>
              <a:off x="1918" y="1988"/>
              <a:ext cx="45" cy="718"/>
            </a:xfrm>
            <a:custGeom>
              <a:avLst/>
              <a:gdLst>
                <a:gd name="T0" fmla="*/ 12 w 19"/>
                <a:gd name="T1" fmla="*/ 151 h 302"/>
                <a:gd name="T2" fmla="*/ 2 w 19"/>
                <a:gd name="T3" fmla="*/ 1 h 302"/>
                <a:gd name="T4" fmla="*/ 0 w 19"/>
                <a:gd name="T5" fmla="*/ 1 h 302"/>
                <a:gd name="T6" fmla="*/ 9 w 19"/>
                <a:gd name="T7" fmla="*/ 151 h 302"/>
                <a:gd name="T8" fmla="*/ 15 w 19"/>
                <a:gd name="T9" fmla="*/ 301 h 302"/>
                <a:gd name="T10" fmla="*/ 17 w 19"/>
                <a:gd name="T11" fmla="*/ 301 h 302"/>
                <a:gd name="T12" fmla="*/ 12 w 19"/>
                <a:gd name="T13" fmla="*/ 151 h 302"/>
              </a:gdLst>
              <a:ahLst/>
              <a:cxnLst>
                <a:cxn ang="0">
                  <a:pos x="T0" y="T1"/>
                </a:cxn>
                <a:cxn ang="0">
                  <a:pos x="T2" y="T3"/>
                </a:cxn>
                <a:cxn ang="0">
                  <a:pos x="T4" y="T5"/>
                </a:cxn>
                <a:cxn ang="0">
                  <a:pos x="T6" y="T7"/>
                </a:cxn>
                <a:cxn ang="0">
                  <a:pos x="T8" y="T9"/>
                </a:cxn>
                <a:cxn ang="0">
                  <a:pos x="T10" y="T11"/>
                </a:cxn>
                <a:cxn ang="0">
                  <a:pos x="T12" y="T13"/>
                </a:cxn>
              </a:cxnLst>
              <a:rect l="0" t="0" r="r" b="b"/>
              <a:pathLst>
                <a:path w="19" h="302">
                  <a:moveTo>
                    <a:pt x="12" y="151"/>
                  </a:moveTo>
                  <a:cubicBezTo>
                    <a:pt x="9" y="101"/>
                    <a:pt x="7" y="51"/>
                    <a:pt x="2" y="1"/>
                  </a:cubicBezTo>
                  <a:cubicBezTo>
                    <a:pt x="2" y="0"/>
                    <a:pt x="0" y="0"/>
                    <a:pt x="0" y="1"/>
                  </a:cubicBezTo>
                  <a:cubicBezTo>
                    <a:pt x="3" y="51"/>
                    <a:pt x="6" y="101"/>
                    <a:pt x="9" y="151"/>
                  </a:cubicBezTo>
                  <a:cubicBezTo>
                    <a:pt x="11" y="201"/>
                    <a:pt x="11" y="251"/>
                    <a:pt x="15" y="301"/>
                  </a:cubicBezTo>
                  <a:cubicBezTo>
                    <a:pt x="15" y="302"/>
                    <a:pt x="17" y="302"/>
                    <a:pt x="17" y="301"/>
                  </a:cubicBezTo>
                  <a:cubicBezTo>
                    <a:pt x="19" y="251"/>
                    <a:pt x="15" y="201"/>
                    <a:pt x="12"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40"/>
            <p:cNvSpPr/>
            <p:nvPr/>
          </p:nvSpPr>
          <p:spPr bwMode="auto">
            <a:xfrm>
              <a:off x="1970" y="2064"/>
              <a:ext cx="16" cy="219"/>
            </a:xfrm>
            <a:custGeom>
              <a:avLst/>
              <a:gdLst>
                <a:gd name="T0" fmla="*/ 2 w 7"/>
                <a:gd name="T1" fmla="*/ 1 h 92"/>
                <a:gd name="T2" fmla="*/ 0 w 7"/>
                <a:gd name="T3" fmla="*/ 1 h 92"/>
                <a:gd name="T4" fmla="*/ 5 w 7"/>
                <a:gd name="T5" fmla="*/ 90 h 92"/>
                <a:gd name="T6" fmla="*/ 7 w 7"/>
                <a:gd name="T7" fmla="*/ 90 h 92"/>
                <a:gd name="T8" fmla="*/ 2 w 7"/>
                <a:gd name="T9" fmla="*/ 1 h 92"/>
              </a:gdLst>
              <a:ahLst/>
              <a:cxnLst>
                <a:cxn ang="0">
                  <a:pos x="T0" y="T1"/>
                </a:cxn>
                <a:cxn ang="0">
                  <a:pos x="T2" y="T3"/>
                </a:cxn>
                <a:cxn ang="0">
                  <a:pos x="T4" y="T5"/>
                </a:cxn>
                <a:cxn ang="0">
                  <a:pos x="T6" y="T7"/>
                </a:cxn>
                <a:cxn ang="0">
                  <a:pos x="T8" y="T9"/>
                </a:cxn>
              </a:cxnLst>
              <a:rect l="0" t="0" r="r" b="b"/>
              <a:pathLst>
                <a:path w="7" h="92">
                  <a:moveTo>
                    <a:pt x="2" y="1"/>
                  </a:moveTo>
                  <a:cubicBezTo>
                    <a:pt x="2" y="0"/>
                    <a:pt x="0" y="0"/>
                    <a:pt x="0" y="1"/>
                  </a:cubicBezTo>
                  <a:cubicBezTo>
                    <a:pt x="0" y="31"/>
                    <a:pt x="1" y="61"/>
                    <a:pt x="5" y="90"/>
                  </a:cubicBezTo>
                  <a:cubicBezTo>
                    <a:pt x="5" y="92"/>
                    <a:pt x="7" y="92"/>
                    <a:pt x="7" y="90"/>
                  </a:cubicBezTo>
                  <a:cubicBezTo>
                    <a:pt x="6" y="61"/>
                    <a:pt x="3" y="3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41"/>
            <p:cNvSpPr/>
            <p:nvPr/>
          </p:nvSpPr>
          <p:spPr bwMode="auto">
            <a:xfrm>
              <a:off x="2015" y="2076"/>
              <a:ext cx="16" cy="176"/>
            </a:xfrm>
            <a:custGeom>
              <a:avLst/>
              <a:gdLst>
                <a:gd name="T0" fmla="*/ 3 w 7"/>
                <a:gd name="T1" fmla="*/ 1 h 74"/>
                <a:gd name="T2" fmla="*/ 0 w 7"/>
                <a:gd name="T3" fmla="*/ 1 h 74"/>
                <a:gd name="T4" fmla="*/ 4 w 7"/>
                <a:gd name="T5" fmla="*/ 72 h 74"/>
                <a:gd name="T6" fmla="*/ 7 w 7"/>
                <a:gd name="T7" fmla="*/ 72 h 74"/>
                <a:gd name="T8" fmla="*/ 3 w 7"/>
                <a:gd name="T9" fmla="*/ 1 h 74"/>
              </a:gdLst>
              <a:ahLst/>
              <a:cxnLst>
                <a:cxn ang="0">
                  <a:pos x="T0" y="T1"/>
                </a:cxn>
                <a:cxn ang="0">
                  <a:pos x="T2" y="T3"/>
                </a:cxn>
                <a:cxn ang="0">
                  <a:pos x="T4" y="T5"/>
                </a:cxn>
                <a:cxn ang="0">
                  <a:pos x="T6" y="T7"/>
                </a:cxn>
                <a:cxn ang="0">
                  <a:pos x="T8" y="T9"/>
                </a:cxn>
              </a:cxnLst>
              <a:rect l="0" t="0" r="r" b="b"/>
              <a:pathLst>
                <a:path w="7" h="74">
                  <a:moveTo>
                    <a:pt x="3" y="1"/>
                  </a:moveTo>
                  <a:cubicBezTo>
                    <a:pt x="3" y="0"/>
                    <a:pt x="0" y="0"/>
                    <a:pt x="0" y="1"/>
                  </a:cubicBezTo>
                  <a:cubicBezTo>
                    <a:pt x="1" y="25"/>
                    <a:pt x="1" y="49"/>
                    <a:pt x="4" y="72"/>
                  </a:cubicBezTo>
                  <a:cubicBezTo>
                    <a:pt x="4" y="74"/>
                    <a:pt x="7" y="74"/>
                    <a:pt x="7" y="72"/>
                  </a:cubicBezTo>
                  <a:cubicBezTo>
                    <a:pt x="7" y="49"/>
                    <a:pt x="5" y="25"/>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42"/>
            <p:cNvSpPr/>
            <p:nvPr/>
          </p:nvSpPr>
          <p:spPr bwMode="auto">
            <a:xfrm>
              <a:off x="3017" y="1588"/>
              <a:ext cx="19" cy="1120"/>
            </a:xfrm>
            <a:custGeom>
              <a:avLst/>
              <a:gdLst>
                <a:gd name="T0" fmla="*/ 4 w 8"/>
                <a:gd name="T1" fmla="*/ 1 h 471"/>
                <a:gd name="T2" fmla="*/ 2 w 8"/>
                <a:gd name="T3" fmla="*/ 1 h 471"/>
                <a:gd name="T4" fmla="*/ 6 w 8"/>
                <a:gd name="T5" fmla="*/ 469 h 471"/>
                <a:gd name="T6" fmla="*/ 8 w 8"/>
                <a:gd name="T7" fmla="*/ 469 h 471"/>
                <a:gd name="T8" fmla="*/ 4 w 8"/>
                <a:gd name="T9" fmla="*/ 1 h 471"/>
              </a:gdLst>
              <a:ahLst/>
              <a:cxnLst>
                <a:cxn ang="0">
                  <a:pos x="T0" y="T1"/>
                </a:cxn>
                <a:cxn ang="0">
                  <a:pos x="T2" y="T3"/>
                </a:cxn>
                <a:cxn ang="0">
                  <a:pos x="T4" y="T5"/>
                </a:cxn>
                <a:cxn ang="0">
                  <a:pos x="T6" y="T7"/>
                </a:cxn>
                <a:cxn ang="0">
                  <a:pos x="T8" y="T9"/>
                </a:cxn>
              </a:cxnLst>
              <a:rect l="0" t="0" r="r" b="b"/>
              <a:pathLst>
                <a:path w="8" h="471">
                  <a:moveTo>
                    <a:pt x="4" y="1"/>
                  </a:moveTo>
                  <a:cubicBezTo>
                    <a:pt x="4" y="0"/>
                    <a:pt x="2" y="0"/>
                    <a:pt x="2" y="1"/>
                  </a:cubicBezTo>
                  <a:cubicBezTo>
                    <a:pt x="0" y="157"/>
                    <a:pt x="2" y="313"/>
                    <a:pt x="6" y="469"/>
                  </a:cubicBezTo>
                  <a:cubicBezTo>
                    <a:pt x="6" y="471"/>
                    <a:pt x="8" y="471"/>
                    <a:pt x="8" y="469"/>
                  </a:cubicBezTo>
                  <a:cubicBezTo>
                    <a:pt x="5" y="313"/>
                    <a:pt x="8" y="157"/>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43"/>
            <p:cNvSpPr/>
            <p:nvPr/>
          </p:nvSpPr>
          <p:spPr bwMode="auto">
            <a:xfrm>
              <a:off x="3038" y="1607"/>
              <a:ext cx="38" cy="1115"/>
            </a:xfrm>
            <a:custGeom>
              <a:avLst/>
              <a:gdLst>
                <a:gd name="T0" fmla="*/ 10 w 16"/>
                <a:gd name="T1" fmla="*/ 1 h 469"/>
                <a:gd name="T2" fmla="*/ 9 w 16"/>
                <a:gd name="T3" fmla="*/ 1 h 469"/>
                <a:gd name="T4" fmla="*/ 13 w 16"/>
                <a:gd name="T5" fmla="*/ 468 h 469"/>
                <a:gd name="T6" fmla="*/ 16 w 16"/>
                <a:gd name="T7" fmla="*/ 468 h 469"/>
                <a:gd name="T8" fmla="*/ 10 w 16"/>
                <a:gd name="T9" fmla="*/ 1 h 469"/>
              </a:gdLst>
              <a:ahLst/>
              <a:cxnLst>
                <a:cxn ang="0">
                  <a:pos x="T0" y="T1"/>
                </a:cxn>
                <a:cxn ang="0">
                  <a:pos x="T2" y="T3"/>
                </a:cxn>
                <a:cxn ang="0">
                  <a:pos x="T4" y="T5"/>
                </a:cxn>
                <a:cxn ang="0">
                  <a:pos x="T6" y="T7"/>
                </a:cxn>
                <a:cxn ang="0">
                  <a:pos x="T8" y="T9"/>
                </a:cxn>
              </a:cxnLst>
              <a:rect l="0" t="0" r="r" b="b"/>
              <a:pathLst>
                <a:path w="16" h="469">
                  <a:moveTo>
                    <a:pt x="10" y="1"/>
                  </a:moveTo>
                  <a:cubicBezTo>
                    <a:pt x="10" y="0"/>
                    <a:pt x="9" y="0"/>
                    <a:pt x="9" y="1"/>
                  </a:cubicBezTo>
                  <a:cubicBezTo>
                    <a:pt x="0" y="156"/>
                    <a:pt x="1" y="313"/>
                    <a:pt x="13" y="468"/>
                  </a:cubicBezTo>
                  <a:cubicBezTo>
                    <a:pt x="14" y="469"/>
                    <a:pt x="16" y="469"/>
                    <a:pt x="16" y="468"/>
                  </a:cubicBezTo>
                  <a:cubicBezTo>
                    <a:pt x="8" y="312"/>
                    <a:pt x="5" y="157"/>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44"/>
            <p:cNvSpPr/>
            <p:nvPr/>
          </p:nvSpPr>
          <p:spPr bwMode="auto">
            <a:xfrm>
              <a:off x="3081" y="1600"/>
              <a:ext cx="24" cy="499"/>
            </a:xfrm>
            <a:custGeom>
              <a:avLst/>
              <a:gdLst>
                <a:gd name="T0" fmla="*/ 7 w 10"/>
                <a:gd name="T1" fmla="*/ 1 h 210"/>
                <a:gd name="T2" fmla="*/ 5 w 10"/>
                <a:gd name="T3" fmla="*/ 1 h 210"/>
                <a:gd name="T4" fmla="*/ 4 w 10"/>
                <a:gd name="T5" fmla="*/ 208 h 210"/>
                <a:gd name="T6" fmla="*/ 6 w 10"/>
                <a:gd name="T7" fmla="*/ 208 h 210"/>
                <a:gd name="T8" fmla="*/ 7 w 10"/>
                <a:gd name="T9" fmla="*/ 1 h 210"/>
              </a:gdLst>
              <a:ahLst/>
              <a:cxnLst>
                <a:cxn ang="0">
                  <a:pos x="T0" y="T1"/>
                </a:cxn>
                <a:cxn ang="0">
                  <a:pos x="T2" y="T3"/>
                </a:cxn>
                <a:cxn ang="0">
                  <a:pos x="T4" y="T5"/>
                </a:cxn>
                <a:cxn ang="0">
                  <a:pos x="T6" y="T7"/>
                </a:cxn>
                <a:cxn ang="0">
                  <a:pos x="T8" y="T9"/>
                </a:cxn>
              </a:cxnLst>
              <a:rect l="0" t="0" r="r" b="b"/>
              <a:pathLst>
                <a:path w="10" h="210">
                  <a:moveTo>
                    <a:pt x="7" y="1"/>
                  </a:moveTo>
                  <a:cubicBezTo>
                    <a:pt x="7" y="0"/>
                    <a:pt x="5" y="0"/>
                    <a:pt x="5" y="1"/>
                  </a:cubicBezTo>
                  <a:cubicBezTo>
                    <a:pt x="3" y="70"/>
                    <a:pt x="0" y="140"/>
                    <a:pt x="4" y="208"/>
                  </a:cubicBezTo>
                  <a:cubicBezTo>
                    <a:pt x="4" y="210"/>
                    <a:pt x="6" y="210"/>
                    <a:pt x="6" y="208"/>
                  </a:cubicBezTo>
                  <a:cubicBezTo>
                    <a:pt x="10" y="140"/>
                    <a:pt x="8" y="7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45"/>
            <p:cNvSpPr/>
            <p:nvPr/>
          </p:nvSpPr>
          <p:spPr bwMode="auto">
            <a:xfrm>
              <a:off x="3544" y="2021"/>
              <a:ext cx="12" cy="102"/>
            </a:xfrm>
            <a:custGeom>
              <a:avLst/>
              <a:gdLst>
                <a:gd name="T0" fmla="*/ 2 w 5"/>
                <a:gd name="T1" fmla="*/ 0 h 43"/>
                <a:gd name="T2" fmla="*/ 1 w 5"/>
                <a:gd name="T3" fmla="*/ 0 h 43"/>
                <a:gd name="T4" fmla="*/ 3 w 5"/>
                <a:gd name="T5" fmla="*/ 42 h 43"/>
                <a:gd name="T6" fmla="*/ 5 w 5"/>
                <a:gd name="T7" fmla="*/ 42 h 43"/>
                <a:gd name="T8" fmla="*/ 2 w 5"/>
                <a:gd name="T9" fmla="*/ 0 h 43"/>
              </a:gdLst>
              <a:ahLst/>
              <a:cxnLst>
                <a:cxn ang="0">
                  <a:pos x="T0" y="T1"/>
                </a:cxn>
                <a:cxn ang="0">
                  <a:pos x="T2" y="T3"/>
                </a:cxn>
                <a:cxn ang="0">
                  <a:pos x="T4" y="T5"/>
                </a:cxn>
                <a:cxn ang="0">
                  <a:pos x="T6" y="T7"/>
                </a:cxn>
                <a:cxn ang="0">
                  <a:pos x="T8" y="T9"/>
                </a:cxn>
              </a:cxnLst>
              <a:rect l="0" t="0" r="r" b="b"/>
              <a:pathLst>
                <a:path w="5" h="43">
                  <a:moveTo>
                    <a:pt x="2" y="0"/>
                  </a:moveTo>
                  <a:cubicBezTo>
                    <a:pt x="2" y="0"/>
                    <a:pt x="1" y="0"/>
                    <a:pt x="1" y="0"/>
                  </a:cubicBezTo>
                  <a:cubicBezTo>
                    <a:pt x="0" y="14"/>
                    <a:pt x="0" y="28"/>
                    <a:pt x="3" y="42"/>
                  </a:cubicBezTo>
                  <a:cubicBezTo>
                    <a:pt x="3" y="43"/>
                    <a:pt x="5" y="43"/>
                    <a:pt x="5" y="42"/>
                  </a:cubicBezTo>
                  <a:cubicBezTo>
                    <a:pt x="3" y="28"/>
                    <a:pt x="1" y="14"/>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46"/>
            <p:cNvSpPr/>
            <p:nvPr/>
          </p:nvSpPr>
          <p:spPr bwMode="auto">
            <a:xfrm>
              <a:off x="3568" y="2033"/>
              <a:ext cx="10" cy="97"/>
            </a:xfrm>
            <a:custGeom>
              <a:avLst/>
              <a:gdLst>
                <a:gd name="T0" fmla="*/ 2 w 4"/>
                <a:gd name="T1" fmla="*/ 1 h 41"/>
                <a:gd name="T2" fmla="*/ 1 w 4"/>
                <a:gd name="T3" fmla="*/ 1 h 41"/>
                <a:gd name="T4" fmla="*/ 1 w 4"/>
                <a:gd name="T5" fmla="*/ 39 h 41"/>
                <a:gd name="T6" fmla="*/ 3 w 4"/>
                <a:gd name="T7" fmla="*/ 39 h 41"/>
                <a:gd name="T8" fmla="*/ 2 w 4"/>
                <a:gd name="T9" fmla="*/ 1 h 41"/>
              </a:gdLst>
              <a:ahLst/>
              <a:cxnLst>
                <a:cxn ang="0">
                  <a:pos x="T0" y="T1"/>
                </a:cxn>
                <a:cxn ang="0">
                  <a:pos x="T2" y="T3"/>
                </a:cxn>
                <a:cxn ang="0">
                  <a:pos x="T4" y="T5"/>
                </a:cxn>
                <a:cxn ang="0">
                  <a:pos x="T6" y="T7"/>
                </a:cxn>
                <a:cxn ang="0">
                  <a:pos x="T8" y="T9"/>
                </a:cxn>
              </a:cxnLst>
              <a:rect l="0" t="0" r="r" b="b"/>
              <a:pathLst>
                <a:path w="4" h="41">
                  <a:moveTo>
                    <a:pt x="2" y="1"/>
                  </a:moveTo>
                  <a:cubicBezTo>
                    <a:pt x="2" y="0"/>
                    <a:pt x="1" y="0"/>
                    <a:pt x="1" y="1"/>
                  </a:cubicBezTo>
                  <a:cubicBezTo>
                    <a:pt x="0" y="13"/>
                    <a:pt x="0" y="27"/>
                    <a:pt x="1" y="39"/>
                  </a:cubicBezTo>
                  <a:cubicBezTo>
                    <a:pt x="1" y="41"/>
                    <a:pt x="3" y="41"/>
                    <a:pt x="3" y="39"/>
                  </a:cubicBezTo>
                  <a:cubicBezTo>
                    <a:pt x="4" y="27"/>
                    <a:pt x="3" y="1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47"/>
            <p:cNvSpPr/>
            <p:nvPr/>
          </p:nvSpPr>
          <p:spPr bwMode="auto">
            <a:xfrm>
              <a:off x="3594" y="2021"/>
              <a:ext cx="14" cy="121"/>
            </a:xfrm>
            <a:custGeom>
              <a:avLst/>
              <a:gdLst>
                <a:gd name="T0" fmla="*/ 2 w 6"/>
                <a:gd name="T1" fmla="*/ 2 h 51"/>
                <a:gd name="T2" fmla="*/ 0 w 6"/>
                <a:gd name="T3" fmla="*/ 2 h 51"/>
                <a:gd name="T4" fmla="*/ 4 w 6"/>
                <a:gd name="T5" fmla="*/ 50 h 51"/>
                <a:gd name="T6" fmla="*/ 6 w 6"/>
                <a:gd name="T7" fmla="*/ 50 h 51"/>
                <a:gd name="T8" fmla="*/ 2 w 6"/>
                <a:gd name="T9" fmla="*/ 2 h 51"/>
              </a:gdLst>
              <a:ahLst/>
              <a:cxnLst>
                <a:cxn ang="0">
                  <a:pos x="T0" y="T1"/>
                </a:cxn>
                <a:cxn ang="0">
                  <a:pos x="T2" y="T3"/>
                </a:cxn>
                <a:cxn ang="0">
                  <a:pos x="T4" y="T5"/>
                </a:cxn>
                <a:cxn ang="0">
                  <a:pos x="T6" y="T7"/>
                </a:cxn>
                <a:cxn ang="0">
                  <a:pos x="T8" y="T9"/>
                </a:cxn>
              </a:cxnLst>
              <a:rect l="0" t="0" r="r" b="b"/>
              <a:pathLst>
                <a:path w="6" h="51">
                  <a:moveTo>
                    <a:pt x="2" y="2"/>
                  </a:moveTo>
                  <a:cubicBezTo>
                    <a:pt x="2" y="0"/>
                    <a:pt x="0" y="0"/>
                    <a:pt x="0" y="2"/>
                  </a:cubicBezTo>
                  <a:cubicBezTo>
                    <a:pt x="2" y="18"/>
                    <a:pt x="2" y="34"/>
                    <a:pt x="4" y="50"/>
                  </a:cubicBezTo>
                  <a:cubicBezTo>
                    <a:pt x="4" y="51"/>
                    <a:pt x="6" y="51"/>
                    <a:pt x="6" y="50"/>
                  </a:cubicBezTo>
                  <a:cubicBezTo>
                    <a:pt x="6" y="34"/>
                    <a:pt x="4" y="17"/>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148"/>
            <p:cNvSpPr/>
            <p:nvPr/>
          </p:nvSpPr>
          <p:spPr bwMode="auto">
            <a:xfrm>
              <a:off x="3630" y="2014"/>
              <a:ext cx="11" cy="142"/>
            </a:xfrm>
            <a:custGeom>
              <a:avLst/>
              <a:gdLst>
                <a:gd name="T0" fmla="*/ 4 w 5"/>
                <a:gd name="T1" fmla="*/ 1 h 60"/>
                <a:gd name="T2" fmla="*/ 2 w 5"/>
                <a:gd name="T3" fmla="*/ 1 h 60"/>
                <a:gd name="T4" fmla="*/ 0 w 5"/>
                <a:gd name="T5" fmla="*/ 59 h 60"/>
                <a:gd name="T6" fmla="*/ 2 w 5"/>
                <a:gd name="T7" fmla="*/ 59 h 60"/>
                <a:gd name="T8" fmla="*/ 4 w 5"/>
                <a:gd name="T9" fmla="*/ 1 h 60"/>
              </a:gdLst>
              <a:ahLst/>
              <a:cxnLst>
                <a:cxn ang="0">
                  <a:pos x="T0" y="T1"/>
                </a:cxn>
                <a:cxn ang="0">
                  <a:pos x="T2" y="T3"/>
                </a:cxn>
                <a:cxn ang="0">
                  <a:pos x="T4" y="T5"/>
                </a:cxn>
                <a:cxn ang="0">
                  <a:pos x="T6" y="T7"/>
                </a:cxn>
                <a:cxn ang="0">
                  <a:pos x="T8" y="T9"/>
                </a:cxn>
              </a:cxnLst>
              <a:rect l="0" t="0" r="r" b="b"/>
              <a:pathLst>
                <a:path w="5" h="60">
                  <a:moveTo>
                    <a:pt x="4" y="1"/>
                  </a:moveTo>
                  <a:cubicBezTo>
                    <a:pt x="4" y="0"/>
                    <a:pt x="2" y="0"/>
                    <a:pt x="2" y="1"/>
                  </a:cubicBezTo>
                  <a:cubicBezTo>
                    <a:pt x="2" y="20"/>
                    <a:pt x="0" y="40"/>
                    <a:pt x="0" y="59"/>
                  </a:cubicBezTo>
                  <a:cubicBezTo>
                    <a:pt x="0" y="60"/>
                    <a:pt x="1" y="60"/>
                    <a:pt x="2" y="59"/>
                  </a:cubicBezTo>
                  <a:cubicBezTo>
                    <a:pt x="5" y="40"/>
                    <a:pt x="5" y="2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149"/>
            <p:cNvSpPr/>
            <p:nvPr/>
          </p:nvSpPr>
          <p:spPr bwMode="auto">
            <a:xfrm>
              <a:off x="3658" y="2004"/>
              <a:ext cx="38" cy="733"/>
            </a:xfrm>
            <a:custGeom>
              <a:avLst/>
              <a:gdLst>
                <a:gd name="T0" fmla="*/ 16 w 16"/>
                <a:gd name="T1" fmla="*/ 306 h 308"/>
                <a:gd name="T2" fmla="*/ 10 w 16"/>
                <a:gd name="T3" fmla="*/ 262 h 308"/>
                <a:gd name="T4" fmla="*/ 9 w 16"/>
                <a:gd name="T5" fmla="*/ 227 h 308"/>
                <a:gd name="T6" fmla="*/ 7 w 16"/>
                <a:gd name="T7" fmla="*/ 151 h 308"/>
                <a:gd name="T8" fmla="*/ 1 w 16"/>
                <a:gd name="T9" fmla="*/ 1 h 308"/>
                <a:gd name="T10" fmla="*/ 0 w 16"/>
                <a:gd name="T11" fmla="*/ 1 h 308"/>
                <a:gd name="T12" fmla="*/ 5 w 16"/>
                <a:gd name="T13" fmla="*/ 167 h 308"/>
                <a:gd name="T14" fmla="*/ 7 w 16"/>
                <a:gd name="T15" fmla="*/ 247 h 308"/>
                <a:gd name="T16" fmla="*/ 14 w 16"/>
                <a:gd name="T17" fmla="*/ 307 h 308"/>
                <a:gd name="T18" fmla="*/ 16 w 16"/>
                <a:gd name="T19" fmla="*/ 30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8">
                  <a:moveTo>
                    <a:pt x="16" y="306"/>
                  </a:moveTo>
                  <a:cubicBezTo>
                    <a:pt x="9" y="293"/>
                    <a:pt x="11" y="276"/>
                    <a:pt x="10" y="262"/>
                  </a:cubicBezTo>
                  <a:cubicBezTo>
                    <a:pt x="10" y="251"/>
                    <a:pt x="10" y="239"/>
                    <a:pt x="9" y="227"/>
                  </a:cubicBezTo>
                  <a:cubicBezTo>
                    <a:pt x="8" y="202"/>
                    <a:pt x="8" y="177"/>
                    <a:pt x="7" y="151"/>
                  </a:cubicBezTo>
                  <a:cubicBezTo>
                    <a:pt x="5" y="101"/>
                    <a:pt x="4" y="51"/>
                    <a:pt x="1" y="1"/>
                  </a:cubicBezTo>
                  <a:cubicBezTo>
                    <a:pt x="1" y="0"/>
                    <a:pt x="0" y="0"/>
                    <a:pt x="0" y="1"/>
                  </a:cubicBezTo>
                  <a:cubicBezTo>
                    <a:pt x="1" y="56"/>
                    <a:pt x="3" y="112"/>
                    <a:pt x="5" y="167"/>
                  </a:cubicBezTo>
                  <a:cubicBezTo>
                    <a:pt x="5" y="194"/>
                    <a:pt x="6" y="220"/>
                    <a:pt x="7" y="247"/>
                  </a:cubicBezTo>
                  <a:cubicBezTo>
                    <a:pt x="8" y="265"/>
                    <a:pt x="4" y="290"/>
                    <a:pt x="14" y="307"/>
                  </a:cubicBezTo>
                  <a:cubicBezTo>
                    <a:pt x="15" y="308"/>
                    <a:pt x="16" y="307"/>
                    <a:pt x="16" y="3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50"/>
            <p:cNvSpPr/>
            <p:nvPr/>
          </p:nvSpPr>
          <p:spPr bwMode="auto">
            <a:xfrm>
              <a:off x="3696" y="2019"/>
              <a:ext cx="30" cy="713"/>
            </a:xfrm>
            <a:custGeom>
              <a:avLst/>
              <a:gdLst>
                <a:gd name="T0" fmla="*/ 6 w 13"/>
                <a:gd name="T1" fmla="*/ 150 h 300"/>
                <a:gd name="T2" fmla="*/ 2 w 13"/>
                <a:gd name="T3" fmla="*/ 1 h 300"/>
                <a:gd name="T4" fmla="*/ 1 w 13"/>
                <a:gd name="T5" fmla="*/ 1 h 300"/>
                <a:gd name="T6" fmla="*/ 11 w 13"/>
                <a:gd name="T7" fmla="*/ 299 h 300"/>
                <a:gd name="T8" fmla="*/ 13 w 13"/>
                <a:gd name="T9" fmla="*/ 299 h 300"/>
                <a:gd name="T10" fmla="*/ 6 w 13"/>
                <a:gd name="T11" fmla="*/ 150 h 300"/>
              </a:gdLst>
              <a:ahLst/>
              <a:cxnLst>
                <a:cxn ang="0">
                  <a:pos x="T0" y="T1"/>
                </a:cxn>
                <a:cxn ang="0">
                  <a:pos x="T2" y="T3"/>
                </a:cxn>
                <a:cxn ang="0">
                  <a:pos x="T4" y="T5"/>
                </a:cxn>
                <a:cxn ang="0">
                  <a:pos x="T6" y="T7"/>
                </a:cxn>
                <a:cxn ang="0">
                  <a:pos x="T8" y="T9"/>
                </a:cxn>
                <a:cxn ang="0">
                  <a:pos x="T10" y="T11"/>
                </a:cxn>
              </a:cxnLst>
              <a:rect l="0" t="0" r="r" b="b"/>
              <a:pathLst>
                <a:path w="13" h="300">
                  <a:moveTo>
                    <a:pt x="6" y="150"/>
                  </a:moveTo>
                  <a:cubicBezTo>
                    <a:pt x="4" y="101"/>
                    <a:pt x="3" y="51"/>
                    <a:pt x="2" y="1"/>
                  </a:cubicBezTo>
                  <a:cubicBezTo>
                    <a:pt x="2" y="0"/>
                    <a:pt x="1" y="0"/>
                    <a:pt x="1" y="1"/>
                  </a:cubicBezTo>
                  <a:cubicBezTo>
                    <a:pt x="0" y="100"/>
                    <a:pt x="0" y="201"/>
                    <a:pt x="11" y="299"/>
                  </a:cubicBezTo>
                  <a:cubicBezTo>
                    <a:pt x="11" y="300"/>
                    <a:pt x="13" y="300"/>
                    <a:pt x="13" y="299"/>
                  </a:cubicBezTo>
                  <a:cubicBezTo>
                    <a:pt x="12" y="249"/>
                    <a:pt x="7" y="200"/>
                    <a:pt x="6"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51"/>
            <p:cNvSpPr/>
            <p:nvPr/>
          </p:nvSpPr>
          <p:spPr bwMode="auto">
            <a:xfrm>
              <a:off x="3741" y="2007"/>
              <a:ext cx="14" cy="720"/>
            </a:xfrm>
            <a:custGeom>
              <a:avLst/>
              <a:gdLst>
                <a:gd name="T0" fmla="*/ 3 w 6"/>
                <a:gd name="T1" fmla="*/ 1 h 303"/>
                <a:gd name="T2" fmla="*/ 1 w 6"/>
                <a:gd name="T3" fmla="*/ 1 h 303"/>
                <a:gd name="T4" fmla="*/ 3 w 6"/>
                <a:gd name="T5" fmla="*/ 301 h 303"/>
                <a:gd name="T6" fmla="*/ 6 w 6"/>
                <a:gd name="T7" fmla="*/ 301 h 303"/>
                <a:gd name="T8" fmla="*/ 3 w 6"/>
                <a:gd name="T9" fmla="*/ 1 h 303"/>
              </a:gdLst>
              <a:ahLst/>
              <a:cxnLst>
                <a:cxn ang="0">
                  <a:pos x="T0" y="T1"/>
                </a:cxn>
                <a:cxn ang="0">
                  <a:pos x="T2" y="T3"/>
                </a:cxn>
                <a:cxn ang="0">
                  <a:pos x="T4" y="T5"/>
                </a:cxn>
                <a:cxn ang="0">
                  <a:pos x="T6" y="T7"/>
                </a:cxn>
                <a:cxn ang="0">
                  <a:pos x="T8" y="T9"/>
                </a:cxn>
              </a:cxnLst>
              <a:rect l="0" t="0" r="r" b="b"/>
              <a:pathLst>
                <a:path w="6" h="303">
                  <a:moveTo>
                    <a:pt x="3" y="1"/>
                  </a:moveTo>
                  <a:cubicBezTo>
                    <a:pt x="3" y="0"/>
                    <a:pt x="1" y="0"/>
                    <a:pt x="1" y="1"/>
                  </a:cubicBezTo>
                  <a:cubicBezTo>
                    <a:pt x="0" y="101"/>
                    <a:pt x="1" y="201"/>
                    <a:pt x="3" y="301"/>
                  </a:cubicBezTo>
                  <a:cubicBezTo>
                    <a:pt x="3" y="303"/>
                    <a:pt x="6" y="303"/>
                    <a:pt x="6" y="301"/>
                  </a:cubicBezTo>
                  <a:cubicBezTo>
                    <a:pt x="6" y="201"/>
                    <a:pt x="5" y="10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52"/>
            <p:cNvSpPr/>
            <p:nvPr/>
          </p:nvSpPr>
          <p:spPr bwMode="auto">
            <a:xfrm>
              <a:off x="4152" y="2004"/>
              <a:ext cx="7" cy="79"/>
            </a:xfrm>
            <a:custGeom>
              <a:avLst/>
              <a:gdLst>
                <a:gd name="T0" fmla="*/ 2 w 3"/>
                <a:gd name="T1" fmla="*/ 1 h 33"/>
                <a:gd name="T2" fmla="*/ 0 w 3"/>
                <a:gd name="T3" fmla="*/ 31 h 33"/>
                <a:gd name="T4" fmla="*/ 2 w 3"/>
                <a:gd name="T5" fmla="*/ 31 h 33"/>
                <a:gd name="T6" fmla="*/ 3 w 3"/>
                <a:gd name="T7" fmla="*/ 1 h 33"/>
                <a:gd name="T8" fmla="*/ 2 w 3"/>
                <a:gd name="T9" fmla="*/ 1 h 33"/>
              </a:gdLst>
              <a:ahLst/>
              <a:cxnLst>
                <a:cxn ang="0">
                  <a:pos x="T0" y="T1"/>
                </a:cxn>
                <a:cxn ang="0">
                  <a:pos x="T2" y="T3"/>
                </a:cxn>
                <a:cxn ang="0">
                  <a:pos x="T4" y="T5"/>
                </a:cxn>
                <a:cxn ang="0">
                  <a:pos x="T6" y="T7"/>
                </a:cxn>
                <a:cxn ang="0">
                  <a:pos x="T8" y="T9"/>
                </a:cxn>
              </a:cxnLst>
              <a:rect l="0" t="0" r="r" b="b"/>
              <a:pathLst>
                <a:path w="3" h="33">
                  <a:moveTo>
                    <a:pt x="2" y="1"/>
                  </a:moveTo>
                  <a:cubicBezTo>
                    <a:pt x="1" y="11"/>
                    <a:pt x="0" y="21"/>
                    <a:pt x="0" y="31"/>
                  </a:cubicBezTo>
                  <a:cubicBezTo>
                    <a:pt x="0" y="33"/>
                    <a:pt x="2" y="33"/>
                    <a:pt x="2" y="31"/>
                  </a:cubicBezTo>
                  <a:cubicBezTo>
                    <a:pt x="2" y="21"/>
                    <a:pt x="2" y="11"/>
                    <a:pt x="3" y="1"/>
                  </a:cubicBezTo>
                  <a:cubicBezTo>
                    <a:pt x="3"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153"/>
            <p:cNvSpPr/>
            <p:nvPr/>
          </p:nvSpPr>
          <p:spPr bwMode="auto">
            <a:xfrm>
              <a:off x="4214" y="2002"/>
              <a:ext cx="18" cy="749"/>
            </a:xfrm>
            <a:custGeom>
              <a:avLst/>
              <a:gdLst>
                <a:gd name="T0" fmla="*/ 2 w 8"/>
                <a:gd name="T1" fmla="*/ 2 h 315"/>
                <a:gd name="T2" fmla="*/ 0 w 8"/>
                <a:gd name="T3" fmla="*/ 2 h 315"/>
                <a:gd name="T4" fmla="*/ 6 w 8"/>
                <a:gd name="T5" fmla="*/ 314 h 315"/>
                <a:gd name="T6" fmla="*/ 8 w 8"/>
                <a:gd name="T7" fmla="*/ 314 h 315"/>
                <a:gd name="T8" fmla="*/ 2 w 8"/>
                <a:gd name="T9" fmla="*/ 2 h 315"/>
              </a:gdLst>
              <a:ahLst/>
              <a:cxnLst>
                <a:cxn ang="0">
                  <a:pos x="T0" y="T1"/>
                </a:cxn>
                <a:cxn ang="0">
                  <a:pos x="T2" y="T3"/>
                </a:cxn>
                <a:cxn ang="0">
                  <a:pos x="T4" y="T5"/>
                </a:cxn>
                <a:cxn ang="0">
                  <a:pos x="T6" y="T7"/>
                </a:cxn>
                <a:cxn ang="0">
                  <a:pos x="T8" y="T9"/>
                </a:cxn>
              </a:cxnLst>
              <a:rect l="0" t="0" r="r" b="b"/>
              <a:pathLst>
                <a:path w="8" h="315">
                  <a:moveTo>
                    <a:pt x="2" y="2"/>
                  </a:moveTo>
                  <a:cubicBezTo>
                    <a:pt x="2" y="0"/>
                    <a:pt x="0" y="0"/>
                    <a:pt x="0" y="2"/>
                  </a:cubicBezTo>
                  <a:cubicBezTo>
                    <a:pt x="0" y="106"/>
                    <a:pt x="4" y="210"/>
                    <a:pt x="6" y="314"/>
                  </a:cubicBezTo>
                  <a:cubicBezTo>
                    <a:pt x="6" y="315"/>
                    <a:pt x="8" y="315"/>
                    <a:pt x="8" y="314"/>
                  </a:cubicBezTo>
                  <a:cubicBezTo>
                    <a:pt x="6" y="210"/>
                    <a:pt x="6" y="106"/>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54"/>
            <p:cNvSpPr/>
            <p:nvPr/>
          </p:nvSpPr>
          <p:spPr bwMode="auto">
            <a:xfrm>
              <a:off x="4251" y="2011"/>
              <a:ext cx="22" cy="733"/>
            </a:xfrm>
            <a:custGeom>
              <a:avLst/>
              <a:gdLst>
                <a:gd name="T0" fmla="*/ 5 w 9"/>
                <a:gd name="T1" fmla="*/ 0 h 308"/>
                <a:gd name="T2" fmla="*/ 4 w 9"/>
                <a:gd name="T3" fmla="*/ 0 h 308"/>
                <a:gd name="T4" fmla="*/ 4 w 9"/>
                <a:gd name="T5" fmla="*/ 307 h 308"/>
                <a:gd name="T6" fmla="*/ 5 w 9"/>
                <a:gd name="T7" fmla="*/ 307 h 308"/>
                <a:gd name="T8" fmla="*/ 5 w 9"/>
                <a:gd name="T9" fmla="*/ 0 h 308"/>
              </a:gdLst>
              <a:ahLst/>
              <a:cxnLst>
                <a:cxn ang="0">
                  <a:pos x="T0" y="T1"/>
                </a:cxn>
                <a:cxn ang="0">
                  <a:pos x="T2" y="T3"/>
                </a:cxn>
                <a:cxn ang="0">
                  <a:pos x="T4" y="T5"/>
                </a:cxn>
                <a:cxn ang="0">
                  <a:pos x="T6" y="T7"/>
                </a:cxn>
                <a:cxn ang="0">
                  <a:pos x="T8" y="T9"/>
                </a:cxn>
              </a:cxnLst>
              <a:rect l="0" t="0" r="r" b="b"/>
              <a:pathLst>
                <a:path w="9" h="308">
                  <a:moveTo>
                    <a:pt x="5" y="0"/>
                  </a:moveTo>
                  <a:cubicBezTo>
                    <a:pt x="5" y="0"/>
                    <a:pt x="4" y="0"/>
                    <a:pt x="4" y="0"/>
                  </a:cubicBezTo>
                  <a:cubicBezTo>
                    <a:pt x="2" y="102"/>
                    <a:pt x="0" y="205"/>
                    <a:pt x="4" y="307"/>
                  </a:cubicBezTo>
                  <a:cubicBezTo>
                    <a:pt x="4" y="308"/>
                    <a:pt x="5" y="308"/>
                    <a:pt x="5" y="307"/>
                  </a:cubicBezTo>
                  <a:cubicBezTo>
                    <a:pt x="9" y="205"/>
                    <a:pt x="7" y="10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55"/>
            <p:cNvSpPr/>
            <p:nvPr/>
          </p:nvSpPr>
          <p:spPr bwMode="auto">
            <a:xfrm>
              <a:off x="4299" y="2014"/>
              <a:ext cx="16" cy="708"/>
            </a:xfrm>
            <a:custGeom>
              <a:avLst/>
              <a:gdLst>
                <a:gd name="T0" fmla="*/ 1 w 7"/>
                <a:gd name="T1" fmla="*/ 1 h 298"/>
                <a:gd name="T2" fmla="*/ 0 w 7"/>
                <a:gd name="T3" fmla="*/ 1 h 298"/>
                <a:gd name="T4" fmla="*/ 1 w 7"/>
                <a:gd name="T5" fmla="*/ 297 h 298"/>
                <a:gd name="T6" fmla="*/ 3 w 7"/>
                <a:gd name="T7" fmla="*/ 297 h 298"/>
                <a:gd name="T8" fmla="*/ 1 w 7"/>
                <a:gd name="T9" fmla="*/ 1 h 298"/>
              </a:gdLst>
              <a:ahLst/>
              <a:cxnLst>
                <a:cxn ang="0">
                  <a:pos x="T0" y="T1"/>
                </a:cxn>
                <a:cxn ang="0">
                  <a:pos x="T2" y="T3"/>
                </a:cxn>
                <a:cxn ang="0">
                  <a:pos x="T4" y="T5"/>
                </a:cxn>
                <a:cxn ang="0">
                  <a:pos x="T6" y="T7"/>
                </a:cxn>
                <a:cxn ang="0">
                  <a:pos x="T8" y="T9"/>
                </a:cxn>
              </a:cxnLst>
              <a:rect l="0" t="0" r="r" b="b"/>
              <a:pathLst>
                <a:path w="7" h="298">
                  <a:moveTo>
                    <a:pt x="1" y="1"/>
                  </a:moveTo>
                  <a:cubicBezTo>
                    <a:pt x="1" y="0"/>
                    <a:pt x="0" y="0"/>
                    <a:pt x="0" y="1"/>
                  </a:cubicBezTo>
                  <a:cubicBezTo>
                    <a:pt x="0" y="99"/>
                    <a:pt x="0" y="198"/>
                    <a:pt x="1" y="297"/>
                  </a:cubicBezTo>
                  <a:cubicBezTo>
                    <a:pt x="1" y="298"/>
                    <a:pt x="3" y="298"/>
                    <a:pt x="3" y="297"/>
                  </a:cubicBezTo>
                  <a:cubicBezTo>
                    <a:pt x="7" y="199"/>
                    <a:pt x="6" y="99"/>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56"/>
            <p:cNvSpPr/>
            <p:nvPr/>
          </p:nvSpPr>
          <p:spPr bwMode="auto">
            <a:xfrm>
              <a:off x="4313" y="2000"/>
              <a:ext cx="59" cy="746"/>
            </a:xfrm>
            <a:custGeom>
              <a:avLst/>
              <a:gdLst>
                <a:gd name="T0" fmla="*/ 7 w 25"/>
                <a:gd name="T1" fmla="*/ 1 h 314"/>
                <a:gd name="T2" fmla="*/ 5 w 25"/>
                <a:gd name="T3" fmla="*/ 1 h 314"/>
                <a:gd name="T4" fmla="*/ 7 w 25"/>
                <a:gd name="T5" fmla="*/ 312 h 314"/>
                <a:gd name="T6" fmla="*/ 9 w 25"/>
                <a:gd name="T7" fmla="*/ 312 h 314"/>
                <a:gd name="T8" fmla="*/ 7 w 25"/>
                <a:gd name="T9" fmla="*/ 1 h 314"/>
              </a:gdLst>
              <a:ahLst/>
              <a:cxnLst>
                <a:cxn ang="0">
                  <a:pos x="T0" y="T1"/>
                </a:cxn>
                <a:cxn ang="0">
                  <a:pos x="T2" y="T3"/>
                </a:cxn>
                <a:cxn ang="0">
                  <a:pos x="T4" y="T5"/>
                </a:cxn>
                <a:cxn ang="0">
                  <a:pos x="T6" y="T7"/>
                </a:cxn>
                <a:cxn ang="0">
                  <a:pos x="T8" y="T9"/>
                </a:cxn>
              </a:cxnLst>
              <a:rect l="0" t="0" r="r" b="b"/>
              <a:pathLst>
                <a:path w="25" h="314">
                  <a:moveTo>
                    <a:pt x="7" y="1"/>
                  </a:moveTo>
                  <a:cubicBezTo>
                    <a:pt x="7" y="0"/>
                    <a:pt x="5" y="0"/>
                    <a:pt x="5" y="1"/>
                  </a:cubicBezTo>
                  <a:cubicBezTo>
                    <a:pt x="18" y="105"/>
                    <a:pt x="0" y="208"/>
                    <a:pt x="7" y="312"/>
                  </a:cubicBezTo>
                  <a:cubicBezTo>
                    <a:pt x="7" y="314"/>
                    <a:pt x="9" y="314"/>
                    <a:pt x="9" y="312"/>
                  </a:cubicBezTo>
                  <a:cubicBezTo>
                    <a:pt x="3" y="209"/>
                    <a:pt x="25" y="104"/>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57"/>
            <p:cNvSpPr/>
            <p:nvPr/>
          </p:nvSpPr>
          <p:spPr bwMode="auto">
            <a:xfrm>
              <a:off x="4358" y="2019"/>
              <a:ext cx="28" cy="701"/>
            </a:xfrm>
            <a:custGeom>
              <a:avLst/>
              <a:gdLst>
                <a:gd name="T0" fmla="*/ 2 w 12"/>
                <a:gd name="T1" fmla="*/ 1 h 295"/>
                <a:gd name="T2" fmla="*/ 0 w 12"/>
                <a:gd name="T3" fmla="*/ 1 h 295"/>
                <a:gd name="T4" fmla="*/ 4 w 12"/>
                <a:gd name="T5" fmla="*/ 293 h 295"/>
                <a:gd name="T6" fmla="*/ 7 w 12"/>
                <a:gd name="T7" fmla="*/ 293 h 295"/>
                <a:gd name="T8" fmla="*/ 2 w 12"/>
                <a:gd name="T9" fmla="*/ 1 h 295"/>
              </a:gdLst>
              <a:ahLst/>
              <a:cxnLst>
                <a:cxn ang="0">
                  <a:pos x="T0" y="T1"/>
                </a:cxn>
                <a:cxn ang="0">
                  <a:pos x="T2" y="T3"/>
                </a:cxn>
                <a:cxn ang="0">
                  <a:pos x="T4" y="T5"/>
                </a:cxn>
                <a:cxn ang="0">
                  <a:pos x="T6" y="T7"/>
                </a:cxn>
                <a:cxn ang="0">
                  <a:pos x="T8" y="T9"/>
                </a:cxn>
              </a:cxnLst>
              <a:rect l="0" t="0" r="r" b="b"/>
              <a:pathLst>
                <a:path w="12" h="295">
                  <a:moveTo>
                    <a:pt x="2" y="1"/>
                  </a:moveTo>
                  <a:cubicBezTo>
                    <a:pt x="2" y="0"/>
                    <a:pt x="0" y="0"/>
                    <a:pt x="0" y="1"/>
                  </a:cubicBezTo>
                  <a:cubicBezTo>
                    <a:pt x="5" y="99"/>
                    <a:pt x="6" y="196"/>
                    <a:pt x="4" y="293"/>
                  </a:cubicBezTo>
                  <a:cubicBezTo>
                    <a:pt x="4" y="295"/>
                    <a:pt x="7" y="295"/>
                    <a:pt x="7" y="293"/>
                  </a:cubicBezTo>
                  <a:cubicBezTo>
                    <a:pt x="12" y="196"/>
                    <a:pt x="10" y="98"/>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53" name="Freeform 66"/>
          <p:cNvSpPr>
            <a:spLocks noEditPoints="1"/>
          </p:cNvSpPr>
          <p:nvPr/>
        </p:nvSpPr>
        <p:spPr bwMode="auto">
          <a:xfrm rot="218059">
            <a:off x="3608017" y="2667305"/>
            <a:ext cx="481676" cy="486694"/>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p>
        </p:txBody>
      </p:sp>
      <p:sp>
        <p:nvSpPr>
          <p:cNvPr id="254" name="Freeform 21"/>
          <p:cNvSpPr/>
          <p:nvPr/>
        </p:nvSpPr>
        <p:spPr bwMode="auto">
          <a:xfrm>
            <a:off x="3368267" y="3370818"/>
            <a:ext cx="5716934" cy="236783"/>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255" name="文本框 254"/>
          <p:cNvSpPr txBox="1"/>
          <p:nvPr/>
        </p:nvSpPr>
        <p:spPr>
          <a:xfrm>
            <a:off x="4649592" y="2419147"/>
            <a:ext cx="2944011" cy="923330"/>
          </a:xfrm>
          <a:prstGeom prst="rect">
            <a:avLst/>
          </a:prstGeom>
          <a:noFill/>
        </p:spPr>
        <p:txBody>
          <a:bodyPr wrap="square" rtlCol="0">
            <a:spAutoFit/>
          </a:bodyPr>
          <a:lstStyle/>
          <a:p>
            <a:r>
              <a:rPr lang="zh-CN" altLang="en-US" sz="5400">
                <a:solidFill>
                  <a:srgbClr val="1F4E79"/>
                </a:solidFill>
                <a:latin typeface="方正静蕾简体" panose="02000000000000000000" pitchFamily="2" charset="-122"/>
                <a:ea typeface="方正静蕾简体" panose="02000000000000000000" pitchFamily="2" charset="-122"/>
              </a:rPr>
              <a:t>第一章节</a:t>
            </a:r>
            <a:endParaRPr lang="zh-CN" altLang="en-US" sz="5400" dirty="0">
              <a:solidFill>
                <a:srgbClr val="1F4E79"/>
              </a:solidFill>
              <a:latin typeface="方正静蕾简体" panose="02000000000000000000" pitchFamily="2" charset="-122"/>
              <a:ea typeface="方正静蕾简体" panose="02000000000000000000" pitchFamily="2" charset="-122"/>
            </a:endParaRPr>
          </a:p>
        </p:txBody>
      </p:sp>
      <p:sp>
        <p:nvSpPr>
          <p:cNvPr id="256" name="Freeform 66"/>
          <p:cNvSpPr>
            <a:spLocks noEditPoints="1"/>
          </p:cNvSpPr>
          <p:nvPr/>
        </p:nvSpPr>
        <p:spPr bwMode="auto">
          <a:xfrm rot="218059">
            <a:off x="8251020" y="2667304"/>
            <a:ext cx="481676" cy="486694"/>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p>
        </p:txBody>
      </p:sp>
      <p:grpSp>
        <p:nvGrpSpPr>
          <p:cNvPr id="257" name="组合 256"/>
          <p:cNvGrpSpPr/>
          <p:nvPr/>
        </p:nvGrpSpPr>
        <p:grpSpPr>
          <a:xfrm>
            <a:off x="9800231" y="1261875"/>
            <a:ext cx="1341837" cy="428035"/>
            <a:chOff x="1499734" y="1836011"/>
            <a:chExt cx="1723530" cy="785645"/>
          </a:xfrm>
        </p:grpSpPr>
        <p:sp>
          <p:nvSpPr>
            <p:cNvPr id="258" name="任意多边形 257"/>
            <p:cNvSpPr/>
            <p:nvPr/>
          </p:nvSpPr>
          <p:spPr>
            <a:xfrm>
              <a:off x="1862723" y="1836011"/>
              <a:ext cx="1360541" cy="764760"/>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9" name="任意多边形 258"/>
            <p:cNvSpPr/>
            <p:nvPr/>
          </p:nvSpPr>
          <p:spPr>
            <a:xfrm>
              <a:off x="1499734" y="2157271"/>
              <a:ext cx="770022" cy="464385"/>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60" name="Group 22"/>
          <p:cNvGrpSpPr/>
          <p:nvPr/>
        </p:nvGrpSpPr>
        <p:grpSpPr>
          <a:xfrm>
            <a:off x="775941" y="3861701"/>
            <a:ext cx="953802" cy="435606"/>
            <a:chOff x="0" y="-1"/>
            <a:chExt cx="1887191" cy="861891"/>
          </a:xfrm>
        </p:grpSpPr>
        <p:sp>
          <p:nvSpPr>
            <p:cNvPr id="261"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62"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264" name="Group 98"/>
          <p:cNvGrpSpPr/>
          <p:nvPr/>
        </p:nvGrpSpPr>
        <p:grpSpPr>
          <a:xfrm rot="1262012">
            <a:off x="2242383" y="1529677"/>
            <a:ext cx="673320" cy="842234"/>
            <a:chOff x="0" y="0"/>
            <a:chExt cx="1561716" cy="1953500"/>
          </a:xfrm>
        </p:grpSpPr>
        <p:grpSp>
          <p:nvGrpSpPr>
            <p:cNvPr id="265" name="Group 90"/>
            <p:cNvGrpSpPr/>
            <p:nvPr/>
          </p:nvGrpSpPr>
          <p:grpSpPr>
            <a:xfrm>
              <a:off x="622299" y="723900"/>
              <a:ext cx="539187" cy="576209"/>
              <a:chOff x="0" y="0"/>
              <a:chExt cx="539185" cy="576208"/>
            </a:xfrm>
          </p:grpSpPr>
          <p:sp>
            <p:nvSpPr>
              <p:cNvPr id="273" name="Shape 88"/>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74" name="Shape 89"/>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266" name="Group 97"/>
            <p:cNvGrpSpPr/>
            <p:nvPr/>
          </p:nvGrpSpPr>
          <p:grpSpPr>
            <a:xfrm>
              <a:off x="0" y="-1"/>
              <a:ext cx="1561717" cy="1953502"/>
              <a:chOff x="0" y="0"/>
              <a:chExt cx="1561716" cy="1953500"/>
            </a:xfrm>
          </p:grpSpPr>
          <p:sp>
            <p:nvSpPr>
              <p:cNvPr id="267" name="Shape 91"/>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68" name="Shape 92"/>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69" name="Shape 93"/>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70" name="Shape 94"/>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71" name="Shape 95"/>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72" name="Shape 96"/>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60"/>
                                        </p:tgtEl>
                                        <p:attrNameLst>
                                          <p:attrName>style.visibility</p:attrName>
                                        </p:attrNameLst>
                                      </p:cBhvr>
                                      <p:to>
                                        <p:strVal val="visible"/>
                                      </p:to>
                                    </p:set>
                                    <p:anim calcmode="lin" valueType="num">
                                      <p:cBhvr>
                                        <p:cTn id="7" dur="500" fill="hold"/>
                                        <p:tgtEl>
                                          <p:spTgt spid="260"/>
                                        </p:tgtEl>
                                        <p:attrNameLst>
                                          <p:attrName>ppt_w</p:attrName>
                                        </p:attrNameLst>
                                      </p:cBhvr>
                                      <p:tavLst>
                                        <p:tav tm="0">
                                          <p:val>
                                            <p:fltVal val="0"/>
                                          </p:val>
                                        </p:tav>
                                        <p:tav tm="100000">
                                          <p:val>
                                            <p:strVal val="#ppt_w"/>
                                          </p:val>
                                        </p:tav>
                                      </p:tavLst>
                                    </p:anim>
                                    <p:anim calcmode="lin" valueType="num">
                                      <p:cBhvr>
                                        <p:cTn id="8" dur="500" fill="hold"/>
                                        <p:tgtEl>
                                          <p:spTgt spid="260"/>
                                        </p:tgtEl>
                                        <p:attrNameLst>
                                          <p:attrName>ppt_h</p:attrName>
                                        </p:attrNameLst>
                                      </p:cBhvr>
                                      <p:tavLst>
                                        <p:tav tm="0">
                                          <p:val>
                                            <p:fltVal val="0"/>
                                          </p:val>
                                        </p:tav>
                                        <p:tav tm="100000">
                                          <p:val>
                                            <p:strVal val="#ppt_h"/>
                                          </p:val>
                                        </p:tav>
                                      </p:tavLst>
                                    </p:anim>
                                    <p:animEffect transition="in" filter="fade">
                                      <p:cBhvr>
                                        <p:cTn id="9" dur="500"/>
                                        <p:tgtEl>
                                          <p:spTgt spid="260"/>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fade">
                                      <p:cBhvr>
                                        <p:cTn id="13" dur="500"/>
                                        <p:tgtEl>
                                          <p:spTgt spid="264"/>
                                        </p:tgtEl>
                                      </p:cBhvr>
                                    </p:animEffect>
                                  </p:childTnLst>
                                </p:cTn>
                              </p:par>
                              <p:par>
                                <p:cTn id="14" presetID="32" presetClass="emph" presetSubtype="0" fill="hold" nodeType="withEffect">
                                  <p:stCondLst>
                                    <p:cond delay="0"/>
                                  </p:stCondLst>
                                  <p:childTnLst>
                                    <p:animRot by="120000">
                                      <p:cBhvr>
                                        <p:cTn id="15" dur="100" fill="hold">
                                          <p:stCondLst>
                                            <p:cond delay="0"/>
                                          </p:stCondLst>
                                        </p:cTn>
                                        <p:tgtEl>
                                          <p:spTgt spid="264"/>
                                        </p:tgtEl>
                                        <p:attrNameLst>
                                          <p:attrName>r</p:attrName>
                                        </p:attrNameLst>
                                      </p:cBhvr>
                                    </p:animRot>
                                    <p:animRot by="-240000">
                                      <p:cBhvr>
                                        <p:cTn id="16" dur="200" fill="hold">
                                          <p:stCondLst>
                                            <p:cond delay="200"/>
                                          </p:stCondLst>
                                        </p:cTn>
                                        <p:tgtEl>
                                          <p:spTgt spid="264"/>
                                        </p:tgtEl>
                                        <p:attrNameLst>
                                          <p:attrName>r</p:attrName>
                                        </p:attrNameLst>
                                      </p:cBhvr>
                                    </p:animRot>
                                    <p:animRot by="240000">
                                      <p:cBhvr>
                                        <p:cTn id="17" dur="200" fill="hold">
                                          <p:stCondLst>
                                            <p:cond delay="400"/>
                                          </p:stCondLst>
                                        </p:cTn>
                                        <p:tgtEl>
                                          <p:spTgt spid="264"/>
                                        </p:tgtEl>
                                        <p:attrNameLst>
                                          <p:attrName>r</p:attrName>
                                        </p:attrNameLst>
                                      </p:cBhvr>
                                    </p:animRot>
                                    <p:animRot by="-240000">
                                      <p:cBhvr>
                                        <p:cTn id="18" dur="200" fill="hold">
                                          <p:stCondLst>
                                            <p:cond delay="600"/>
                                          </p:stCondLst>
                                        </p:cTn>
                                        <p:tgtEl>
                                          <p:spTgt spid="264"/>
                                        </p:tgtEl>
                                        <p:attrNameLst>
                                          <p:attrName>r</p:attrName>
                                        </p:attrNameLst>
                                      </p:cBhvr>
                                    </p:animRot>
                                    <p:animRot by="120000">
                                      <p:cBhvr>
                                        <p:cTn id="19" dur="200" fill="hold">
                                          <p:stCondLst>
                                            <p:cond delay="800"/>
                                          </p:stCondLst>
                                        </p:cTn>
                                        <p:tgtEl>
                                          <p:spTgt spid="26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Group 98"/>
          <p:cNvGrpSpPr/>
          <p:nvPr/>
        </p:nvGrpSpPr>
        <p:grpSpPr>
          <a:xfrm rot="1262012">
            <a:off x="286260" y="92772"/>
            <a:ext cx="673320" cy="842234"/>
            <a:chOff x="0" y="0"/>
            <a:chExt cx="1561716" cy="1953500"/>
          </a:xfrm>
        </p:grpSpPr>
        <p:grpSp>
          <p:nvGrpSpPr>
            <p:cNvPr id="184" name="Group 90"/>
            <p:cNvGrpSpPr/>
            <p:nvPr/>
          </p:nvGrpSpPr>
          <p:grpSpPr>
            <a:xfrm>
              <a:off x="622299" y="723900"/>
              <a:ext cx="539187" cy="576209"/>
              <a:chOff x="0" y="0"/>
              <a:chExt cx="539185" cy="576208"/>
            </a:xfrm>
          </p:grpSpPr>
          <p:sp>
            <p:nvSpPr>
              <p:cNvPr id="248" name="Shape 88"/>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9" name="Shape 89"/>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85" name="Group 97"/>
            <p:cNvGrpSpPr/>
            <p:nvPr/>
          </p:nvGrpSpPr>
          <p:grpSpPr>
            <a:xfrm>
              <a:off x="0" y="-1"/>
              <a:ext cx="1561717" cy="1953502"/>
              <a:chOff x="0" y="0"/>
              <a:chExt cx="1561716" cy="1953500"/>
            </a:xfrm>
          </p:grpSpPr>
          <p:sp>
            <p:nvSpPr>
              <p:cNvPr id="186" name="Shape 91"/>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7" name="Shape 92"/>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8" name="Shape 93"/>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9" name="Shape 94"/>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6" name="Shape 95"/>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7" name="Shape 96"/>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50" name="文本框 249"/>
          <p:cNvSpPr txBox="1"/>
          <p:nvPr/>
        </p:nvSpPr>
        <p:spPr>
          <a:xfrm>
            <a:off x="1279202" y="301617"/>
            <a:ext cx="2470996" cy="523220"/>
          </a:xfrm>
          <a:prstGeom prst="rect">
            <a:avLst/>
          </a:prstGeom>
          <a:noFill/>
        </p:spPr>
        <p:txBody>
          <a:bodyPr wrap="square" rtlCol="0">
            <a:spAutoFit/>
          </a:bodyPr>
          <a:lstStyle/>
          <a:p>
            <a:r>
              <a:rPr lang="zh-CN" altLang="en-US" sz="2800" b="1" dirty="0">
                <a:solidFill>
                  <a:srgbClr val="1F4E79"/>
                </a:solidFill>
                <a:latin typeface="方正静蕾简体" panose="02000000000000000000" pitchFamily="2" charset="-122"/>
                <a:ea typeface="方正静蕾简体" panose="02000000000000000000" pitchFamily="2" charset="-122"/>
              </a:rPr>
              <a:t>市场分析</a:t>
            </a:r>
          </a:p>
        </p:txBody>
      </p:sp>
      <p:sp>
        <p:nvSpPr>
          <p:cNvPr id="251" name="文本框 250"/>
          <p:cNvSpPr txBox="1"/>
          <p:nvPr/>
        </p:nvSpPr>
        <p:spPr>
          <a:xfrm>
            <a:off x="1872533" y="2018260"/>
            <a:ext cx="2270259" cy="461665"/>
          </a:xfrm>
          <a:prstGeom prst="rect">
            <a:avLst/>
          </a:prstGeom>
          <a:noFill/>
        </p:spPr>
        <p:txBody>
          <a:bodyPr wrap="square" rtlCol="0">
            <a:spAutoFit/>
          </a:bodyPr>
          <a:lstStyle/>
          <a:p>
            <a:r>
              <a:rPr lang="zh-CN" altLang="en-US" sz="2400" b="1" dirty="0">
                <a:solidFill>
                  <a:srgbClr val="1F4E79"/>
                </a:solidFill>
                <a:latin typeface="方正静蕾简体" panose="02000000000000000000" pitchFamily="2" charset="-122"/>
                <a:ea typeface="方正静蕾简体" panose="02000000000000000000" pitchFamily="2" charset="-122"/>
              </a:rPr>
              <a:t>互联网的浪潮</a:t>
            </a:r>
          </a:p>
        </p:txBody>
      </p:sp>
      <p:sp>
        <p:nvSpPr>
          <p:cNvPr id="252" name="文本框 251"/>
          <p:cNvSpPr txBox="1"/>
          <p:nvPr/>
        </p:nvSpPr>
        <p:spPr>
          <a:xfrm>
            <a:off x="1376322" y="2442439"/>
            <a:ext cx="5930914" cy="830997"/>
          </a:xfrm>
          <a:prstGeom prst="rect">
            <a:avLst/>
          </a:prstGeom>
          <a:noFill/>
        </p:spPr>
        <p:txBody>
          <a:bodyPr wrap="square" rtlCol="0">
            <a:spAutoFit/>
          </a:bodyPr>
          <a:lstStyle/>
          <a:p>
            <a:r>
              <a:rPr lang="zh-CN" altLang="zh-CN" sz="1600" dirty="0">
                <a:solidFill>
                  <a:srgbClr val="1F4E79"/>
                </a:solidFill>
                <a:latin typeface="微软雅黑" panose="020B0503020204020204" pitchFamily="34" charset="-122"/>
                <a:ea typeface="微软雅黑" panose="020B0503020204020204" pitchFamily="34" charset="-122"/>
              </a:rPr>
              <a:t>移动互联网使互动变得更高效、信息获取更便捷，也加速了网民的生活与工作节奏，使贴近人们生活的工具类</a:t>
            </a:r>
            <a:r>
              <a:rPr lang="en-US" altLang="zh-CN" sz="1600" dirty="0">
                <a:solidFill>
                  <a:srgbClr val="1F4E79"/>
                </a:solidFill>
                <a:latin typeface="微软雅黑" panose="020B0503020204020204" pitchFamily="34" charset="-122"/>
                <a:ea typeface="微软雅黑" panose="020B0503020204020204" pitchFamily="34" charset="-122"/>
              </a:rPr>
              <a:t>App</a:t>
            </a:r>
            <a:r>
              <a:rPr lang="zh-CN" altLang="zh-CN" sz="1600" dirty="0">
                <a:solidFill>
                  <a:srgbClr val="1F4E79"/>
                </a:solidFill>
                <a:latin typeface="微软雅黑" panose="020B0503020204020204" pitchFamily="34" charset="-122"/>
                <a:ea typeface="微软雅黑" panose="020B0503020204020204" pitchFamily="34" charset="-122"/>
              </a:rPr>
              <a:t>获得了更多的发展机会。</a:t>
            </a:r>
            <a:endParaRPr lang="zh-CN" altLang="en-US" sz="1600" dirty="0">
              <a:solidFill>
                <a:srgbClr val="1F4E79"/>
              </a:solidFill>
              <a:latin typeface="微软雅黑" panose="020B0503020204020204" pitchFamily="34" charset="-122"/>
              <a:ea typeface="微软雅黑" panose="020B0503020204020204" pitchFamily="34" charset="-122"/>
            </a:endParaRPr>
          </a:p>
        </p:txBody>
      </p:sp>
      <p:sp>
        <p:nvSpPr>
          <p:cNvPr id="263" name="文本框 262"/>
          <p:cNvSpPr txBox="1"/>
          <p:nvPr/>
        </p:nvSpPr>
        <p:spPr>
          <a:xfrm>
            <a:off x="1358510" y="3871183"/>
            <a:ext cx="5930914" cy="1077218"/>
          </a:xfrm>
          <a:prstGeom prst="rect">
            <a:avLst/>
          </a:prstGeom>
          <a:noFill/>
        </p:spPr>
        <p:txBody>
          <a:bodyPr wrap="square" rtlCol="0">
            <a:spAutoFit/>
          </a:bodyPr>
          <a:lstStyle/>
          <a:p>
            <a:r>
              <a:rPr lang="zh-CN" altLang="zh-CN" sz="1600" dirty="0">
                <a:solidFill>
                  <a:srgbClr val="1F4E79"/>
                </a:solidFill>
                <a:latin typeface="微软雅黑" panose="020B0503020204020204" pitchFamily="34" charset="-122"/>
                <a:ea typeface="微软雅黑" panose="020B0503020204020204" pitchFamily="34" charset="-122"/>
              </a:rPr>
              <a:t>日历类</a:t>
            </a:r>
            <a:r>
              <a:rPr lang="en-US" altLang="zh-CN" sz="1600" dirty="0">
                <a:solidFill>
                  <a:srgbClr val="1F4E79"/>
                </a:solidFill>
                <a:latin typeface="微软雅黑" panose="020B0503020204020204" pitchFamily="34" charset="-122"/>
                <a:ea typeface="微软雅黑" panose="020B0503020204020204" pitchFamily="34" charset="-122"/>
              </a:rPr>
              <a:t>App</a:t>
            </a:r>
            <a:r>
              <a:rPr lang="zh-CN" altLang="zh-CN" sz="1600" dirty="0">
                <a:solidFill>
                  <a:srgbClr val="1F4E79"/>
                </a:solidFill>
                <a:latin typeface="微软雅黑" panose="020B0503020204020204" pitchFamily="34" charset="-122"/>
                <a:ea typeface="微软雅黑" panose="020B0503020204020204" pitchFamily="34" charset="-122"/>
              </a:rPr>
              <a:t>作为智能手机不可或缺的工具性产品，伴随国内移动互联网对人们生活方式渗透的深入以及中国智能手机市场产业向海外市场的扩张，潜在市场巨大。</a:t>
            </a:r>
          </a:p>
          <a:p>
            <a:pPr algn="ctr"/>
            <a:endParaRPr lang="zh-CN" altLang="en-US" sz="1600" dirty="0">
              <a:solidFill>
                <a:srgbClr val="1F4E79"/>
              </a:solidFill>
              <a:latin typeface="微软雅黑" panose="020B0503020204020204" pitchFamily="34" charset="-122"/>
              <a:ea typeface="微软雅黑" panose="020B0503020204020204" pitchFamily="34" charset="-122"/>
            </a:endParaRPr>
          </a:p>
        </p:txBody>
      </p:sp>
      <p:sp>
        <p:nvSpPr>
          <p:cNvPr id="275" name="文本框 274"/>
          <p:cNvSpPr txBox="1"/>
          <p:nvPr/>
        </p:nvSpPr>
        <p:spPr>
          <a:xfrm>
            <a:off x="1298671" y="5288340"/>
            <a:ext cx="7957296" cy="1569660"/>
          </a:xfrm>
          <a:prstGeom prst="rect">
            <a:avLst/>
          </a:prstGeom>
          <a:noFill/>
        </p:spPr>
        <p:txBody>
          <a:bodyPr wrap="square" rtlCol="0">
            <a:spAutoFit/>
          </a:bodyPr>
          <a:lstStyle/>
          <a:p>
            <a:r>
              <a:rPr lang="zh-CN" altLang="zh-CN" sz="1600" dirty="0">
                <a:solidFill>
                  <a:srgbClr val="1F4E79"/>
                </a:solidFill>
                <a:latin typeface="微软雅黑" panose="020B0503020204020204" pitchFamily="34" charset="-122"/>
                <a:ea typeface="微软雅黑" panose="020B0503020204020204" pitchFamily="34" charset="-122"/>
              </a:rPr>
              <a:t>在经常使用的产品功能方面，中国日历类</a:t>
            </a:r>
            <a:r>
              <a:rPr lang="en-US" altLang="zh-CN" sz="1600" dirty="0">
                <a:solidFill>
                  <a:srgbClr val="1F4E79"/>
                </a:solidFill>
                <a:latin typeface="微软雅黑" panose="020B0503020204020204" pitchFamily="34" charset="-122"/>
                <a:ea typeface="微软雅黑" panose="020B0503020204020204" pitchFamily="34" charset="-122"/>
              </a:rPr>
              <a:t>App</a:t>
            </a:r>
            <a:r>
              <a:rPr lang="zh-CN" altLang="zh-CN" sz="1600" dirty="0">
                <a:solidFill>
                  <a:srgbClr val="1F4E79"/>
                </a:solidFill>
                <a:latin typeface="微软雅黑" panose="020B0503020204020204" pitchFamily="34" charset="-122"/>
                <a:ea typeface="微软雅黑" panose="020B0503020204020204" pitchFamily="34" charset="-122"/>
              </a:rPr>
              <a:t>用户对产品各模块使用偏好中，排名靠前的功能分别为：</a:t>
            </a:r>
            <a:r>
              <a:rPr lang="en-US" altLang="zh-CN" sz="1600" dirty="0">
                <a:solidFill>
                  <a:srgbClr val="1F4E79"/>
                </a:solidFill>
                <a:latin typeface="微软雅黑" panose="020B0503020204020204" pitchFamily="34" charset="-122"/>
                <a:ea typeface="微软雅黑" panose="020B0503020204020204" pitchFamily="34" charset="-122"/>
              </a:rPr>
              <a:t>“</a:t>
            </a:r>
            <a:r>
              <a:rPr lang="zh-CN" altLang="zh-CN" sz="1600" dirty="0">
                <a:solidFill>
                  <a:srgbClr val="1F4E79"/>
                </a:solidFill>
                <a:latin typeface="微软雅黑" panose="020B0503020204020204" pitchFamily="34" charset="-122"/>
                <a:ea typeface="微软雅黑" panose="020B0503020204020204" pitchFamily="34" charset="-122"/>
              </a:rPr>
              <a:t>日历</a:t>
            </a:r>
            <a:r>
              <a:rPr lang="en-US" altLang="zh-CN" sz="1600" dirty="0">
                <a:solidFill>
                  <a:srgbClr val="1F4E79"/>
                </a:solidFill>
                <a:latin typeface="微软雅黑" panose="020B0503020204020204" pitchFamily="34" charset="-122"/>
                <a:ea typeface="微软雅黑" panose="020B0503020204020204" pitchFamily="34" charset="-122"/>
              </a:rPr>
              <a:t>”</a:t>
            </a:r>
            <a:r>
              <a:rPr lang="zh-CN" altLang="zh-CN" sz="1600" dirty="0">
                <a:solidFill>
                  <a:srgbClr val="1F4E79"/>
                </a:solidFill>
                <a:latin typeface="微软雅黑" panose="020B0503020204020204" pitchFamily="34" charset="-122"/>
                <a:ea typeface="微软雅黑" panose="020B0503020204020204" pitchFamily="34" charset="-122"/>
              </a:rPr>
              <a:t>、</a:t>
            </a:r>
            <a:r>
              <a:rPr lang="en-US" altLang="zh-CN" sz="1600" dirty="0">
                <a:solidFill>
                  <a:srgbClr val="1F4E79"/>
                </a:solidFill>
                <a:latin typeface="微软雅黑" panose="020B0503020204020204" pitchFamily="34" charset="-122"/>
                <a:ea typeface="微软雅黑" panose="020B0503020204020204" pitchFamily="34" charset="-122"/>
              </a:rPr>
              <a:t>“</a:t>
            </a:r>
            <a:r>
              <a:rPr lang="zh-CN" altLang="zh-CN" sz="1600" dirty="0">
                <a:solidFill>
                  <a:srgbClr val="1F4E79"/>
                </a:solidFill>
                <a:latin typeface="微软雅黑" panose="020B0503020204020204" pitchFamily="34" charset="-122"/>
                <a:ea typeface="微软雅黑" panose="020B0503020204020204" pitchFamily="34" charset="-122"/>
              </a:rPr>
              <a:t>天气</a:t>
            </a:r>
            <a:r>
              <a:rPr lang="en-US" altLang="zh-CN" sz="1600" dirty="0">
                <a:solidFill>
                  <a:srgbClr val="1F4E79"/>
                </a:solidFill>
                <a:latin typeface="微软雅黑" panose="020B0503020204020204" pitchFamily="34" charset="-122"/>
                <a:ea typeface="微软雅黑" panose="020B0503020204020204" pitchFamily="34" charset="-122"/>
              </a:rPr>
              <a:t>“</a:t>
            </a:r>
            <a:r>
              <a:rPr lang="zh-CN" altLang="zh-CN" sz="1600" dirty="0">
                <a:solidFill>
                  <a:srgbClr val="1F4E79"/>
                </a:solidFill>
                <a:latin typeface="微软雅黑" panose="020B0503020204020204" pitchFamily="34" charset="-122"/>
                <a:ea typeface="微软雅黑" panose="020B0503020204020204" pitchFamily="34" charset="-122"/>
              </a:rPr>
              <a:t>、</a:t>
            </a:r>
            <a:r>
              <a:rPr lang="en-US" altLang="zh-CN" sz="1600" dirty="0">
                <a:solidFill>
                  <a:srgbClr val="1F4E79"/>
                </a:solidFill>
                <a:latin typeface="微软雅黑" panose="020B0503020204020204" pitchFamily="34" charset="-122"/>
                <a:ea typeface="微软雅黑" panose="020B0503020204020204" pitchFamily="34" charset="-122"/>
              </a:rPr>
              <a:t>“</a:t>
            </a:r>
            <a:r>
              <a:rPr lang="zh-CN" altLang="zh-CN" sz="1600" dirty="0">
                <a:solidFill>
                  <a:srgbClr val="1F4E79"/>
                </a:solidFill>
                <a:latin typeface="微软雅黑" panose="020B0503020204020204" pitchFamily="34" charset="-122"/>
                <a:ea typeface="微软雅黑" panose="020B0503020204020204" pitchFamily="34" charset="-122"/>
              </a:rPr>
              <a:t>黄历</a:t>
            </a:r>
            <a:r>
              <a:rPr lang="en-US" altLang="zh-CN" sz="1600" dirty="0">
                <a:solidFill>
                  <a:srgbClr val="1F4E79"/>
                </a:solidFill>
                <a:latin typeface="微软雅黑" panose="020B0503020204020204" pitchFamily="34" charset="-122"/>
                <a:ea typeface="微软雅黑" panose="020B0503020204020204" pitchFamily="34" charset="-122"/>
              </a:rPr>
              <a:t>”</a:t>
            </a:r>
            <a:r>
              <a:rPr lang="zh-CN" altLang="zh-CN" sz="1600" dirty="0">
                <a:solidFill>
                  <a:srgbClr val="1F4E79"/>
                </a:solidFill>
                <a:latin typeface="微软雅黑" panose="020B0503020204020204" pitchFamily="34" charset="-122"/>
                <a:ea typeface="微软雅黑" panose="020B0503020204020204" pitchFamily="34" charset="-122"/>
              </a:rPr>
              <a:t>和</a:t>
            </a:r>
            <a:r>
              <a:rPr lang="en-US" altLang="zh-CN" sz="1600" dirty="0">
                <a:solidFill>
                  <a:srgbClr val="1F4E79"/>
                </a:solidFill>
                <a:latin typeface="微软雅黑" panose="020B0503020204020204" pitchFamily="34" charset="-122"/>
                <a:ea typeface="微软雅黑" panose="020B0503020204020204" pitchFamily="34" charset="-122"/>
              </a:rPr>
              <a:t>“</a:t>
            </a:r>
            <a:r>
              <a:rPr lang="zh-CN" altLang="zh-CN" sz="1600" dirty="0">
                <a:solidFill>
                  <a:srgbClr val="1F4E79"/>
                </a:solidFill>
                <a:latin typeface="微软雅黑" panose="020B0503020204020204" pitchFamily="34" charset="-122"/>
                <a:ea typeface="微软雅黑" panose="020B0503020204020204" pitchFamily="34" charset="-122"/>
              </a:rPr>
              <a:t>节日</a:t>
            </a:r>
            <a:r>
              <a:rPr lang="en-US" altLang="zh-CN" sz="1600" dirty="0">
                <a:solidFill>
                  <a:srgbClr val="1F4E79"/>
                </a:solidFill>
                <a:latin typeface="微软雅黑" panose="020B0503020204020204" pitchFamily="34" charset="-122"/>
                <a:ea typeface="微软雅黑" panose="020B0503020204020204" pitchFamily="34" charset="-122"/>
              </a:rPr>
              <a:t>/</a:t>
            </a:r>
            <a:r>
              <a:rPr lang="zh-CN" altLang="zh-CN" sz="1600" dirty="0">
                <a:solidFill>
                  <a:srgbClr val="1F4E79"/>
                </a:solidFill>
                <a:latin typeface="微软雅黑" panose="020B0503020204020204" pitchFamily="34" charset="-122"/>
                <a:ea typeface="微软雅黑" panose="020B0503020204020204" pitchFamily="34" charset="-122"/>
              </a:rPr>
              <a:t>事项提醒</a:t>
            </a:r>
            <a:r>
              <a:rPr lang="en-US" altLang="zh-CN" sz="1600" dirty="0">
                <a:solidFill>
                  <a:srgbClr val="1F4E79"/>
                </a:solidFill>
                <a:latin typeface="微软雅黑" panose="020B0503020204020204" pitchFamily="34" charset="-122"/>
                <a:ea typeface="微软雅黑" panose="020B0503020204020204" pitchFamily="34" charset="-122"/>
              </a:rPr>
              <a:t>”</a:t>
            </a:r>
            <a:r>
              <a:rPr lang="zh-CN" altLang="zh-CN" sz="1600" dirty="0">
                <a:solidFill>
                  <a:srgbClr val="1F4E79"/>
                </a:solidFill>
                <a:latin typeface="微软雅黑" panose="020B0503020204020204" pitchFamily="34" charset="-122"/>
                <a:ea typeface="微软雅黑" panose="020B0503020204020204" pitchFamily="34" charset="-122"/>
              </a:rPr>
              <a:t>，说明工具类</a:t>
            </a:r>
            <a:r>
              <a:rPr lang="en-US" altLang="zh-CN" sz="1600" dirty="0">
                <a:solidFill>
                  <a:srgbClr val="1F4E79"/>
                </a:solidFill>
                <a:latin typeface="微软雅黑" panose="020B0503020204020204" pitchFamily="34" charset="-122"/>
                <a:ea typeface="微软雅黑" panose="020B0503020204020204" pitchFamily="34" charset="-122"/>
              </a:rPr>
              <a:t>App</a:t>
            </a:r>
            <a:r>
              <a:rPr lang="zh-CN" altLang="zh-CN" sz="1600" dirty="0">
                <a:solidFill>
                  <a:srgbClr val="1F4E79"/>
                </a:solidFill>
                <a:latin typeface="微软雅黑" panose="020B0503020204020204" pitchFamily="34" charset="-122"/>
                <a:ea typeface="微软雅黑" panose="020B0503020204020204" pitchFamily="34" charset="-122"/>
              </a:rPr>
              <a:t>的基础功能对用户的吸引力较大，查询日历、天气及记录事项提醒是日历类</a:t>
            </a:r>
            <a:r>
              <a:rPr lang="en-US" altLang="zh-CN" sz="1600" dirty="0">
                <a:solidFill>
                  <a:srgbClr val="1F4E79"/>
                </a:solidFill>
                <a:latin typeface="微软雅黑" panose="020B0503020204020204" pitchFamily="34" charset="-122"/>
                <a:ea typeface="微软雅黑" panose="020B0503020204020204" pitchFamily="34" charset="-122"/>
              </a:rPr>
              <a:t>App</a:t>
            </a:r>
            <a:r>
              <a:rPr lang="zh-CN" altLang="zh-CN" sz="1600" dirty="0">
                <a:solidFill>
                  <a:srgbClr val="1F4E79"/>
                </a:solidFill>
                <a:latin typeface="微软雅黑" panose="020B0503020204020204" pitchFamily="34" charset="-122"/>
                <a:ea typeface="微软雅黑" panose="020B0503020204020204" pitchFamily="34" charset="-122"/>
              </a:rPr>
              <a:t>用户的刚需。</a:t>
            </a:r>
          </a:p>
          <a:p>
            <a:r>
              <a:rPr lang="en-US" altLang="zh-CN" sz="1600" dirty="0">
                <a:solidFill>
                  <a:srgbClr val="1F4E79"/>
                </a:solidFill>
                <a:latin typeface="微软雅黑" panose="020B0503020204020204" pitchFamily="34" charset="-122"/>
                <a:ea typeface="微软雅黑" panose="020B0503020204020204" pitchFamily="34" charset="-122"/>
              </a:rPr>
              <a:t> </a:t>
            </a:r>
            <a:endParaRPr lang="zh-CN" altLang="zh-CN" sz="1600" dirty="0">
              <a:solidFill>
                <a:srgbClr val="1F4E79"/>
              </a:solidFill>
              <a:latin typeface="微软雅黑" panose="020B0503020204020204" pitchFamily="34" charset="-122"/>
              <a:ea typeface="微软雅黑" panose="020B0503020204020204" pitchFamily="34" charset="-122"/>
            </a:endParaRPr>
          </a:p>
          <a:p>
            <a:pPr algn="ctr"/>
            <a:endParaRPr lang="zh-CN" altLang="en-US" sz="1600" dirty="0">
              <a:solidFill>
                <a:srgbClr val="1F4E79"/>
              </a:solidFill>
              <a:latin typeface="微软雅黑" panose="020B0503020204020204" pitchFamily="34" charset="-122"/>
              <a:ea typeface="微软雅黑" panose="020B0503020204020204" pitchFamily="34" charset="-122"/>
            </a:endParaRPr>
          </a:p>
        </p:txBody>
      </p:sp>
      <p:cxnSp>
        <p:nvCxnSpPr>
          <p:cNvPr id="276" name="直接连接符 275"/>
          <p:cNvCxnSpPr/>
          <p:nvPr/>
        </p:nvCxnSpPr>
        <p:spPr>
          <a:xfrm flipV="1">
            <a:off x="1513895" y="3200400"/>
            <a:ext cx="6220405" cy="5728"/>
          </a:xfrm>
          <a:prstGeom prst="line">
            <a:avLst/>
          </a:prstGeom>
          <a:ln w="38100" cap="rnd">
            <a:solidFill>
              <a:srgbClr val="32578C"/>
            </a:solidFill>
            <a:round/>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flipV="1">
            <a:off x="1513895" y="4625151"/>
            <a:ext cx="8227005" cy="27928"/>
          </a:xfrm>
          <a:prstGeom prst="line">
            <a:avLst/>
          </a:prstGeom>
          <a:ln w="38100" cap="rnd">
            <a:solidFill>
              <a:srgbClr val="32578C"/>
            </a:solidFill>
            <a:round/>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cxnSpLocks/>
          </p:cNvCxnSpPr>
          <p:nvPr/>
        </p:nvCxnSpPr>
        <p:spPr>
          <a:xfrm>
            <a:off x="1513895" y="6100029"/>
            <a:ext cx="8728290" cy="7797"/>
          </a:xfrm>
          <a:prstGeom prst="line">
            <a:avLst/>
          </a:prstGeom>
          <a:ln w="38100" cap="rnd">
            <a:solidFill>
              <a:srgbClr val="32578C"/>
            </a:solidFill>
            <a:round/>
          </a:ln>
        </p:spPr>
        <p:style>
          <a:lnRef idx="1">
            <a:schemeClr val="accent1"/>
          </a:lnRef>
          <a:fillRef idx="0">
            <a:schemeClr val="accent1"/>
          </a:fillRef>
          <a:effectRef idx="0">
            <a:schemeClr val="accent1"/>
          </a:effectRef>
          <a:fontRef idx="minor">
            <a:schemeClr val="tx1"/>
          </a:fontRef>
        </p:style>
      </p:cxnSp>
      <p:sp>
        <p:nvSpPr>
          <p:cNvPr id="279" name="Freeform 66"/>
          <p:cNvSpPr>
            <a:spLocks noEditPoints="1"/>
          </p:cNvSpPr>
          <p:nvPr/>
        </p:nvSpPr>
        <p:spPr bwMode="auto">
          <a:xfrm rot="218059">
            <a:off x="1502562" y="2065117"/>
            <a:ext cx="358841" cy="362580"/>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p>
        </p:txBody>
      </p:sp>
      <p:sp>
        <p:nvSpPr>
          <p:cNvPr id="280" name="文本框 279"/>
          <p:cNvSpPr txBox="1"/>
          <p:nvPr/>
        </p:nvSpPr>
        <p:spPr>
          <a:xfrm>
            <a:off x="1872533" y="3438952"/>
            <a:ext cx="2382225" cy="461665"/>
          </a:xfrm>
          <a:prstGeom prst="rect">
            <a:avLst/>
          </a:prstGeom>
          <a:noFill/>
        </p:spPr>
        <p:txBody>
          <a:bodyPr wrap="square" rtlCol="0">
            <a:spAutoFit/>
          </a:bodyPr>
          <a:lstStyle/>
          <a:p>
            <a:r>
              <a:rPr lang="zh-CN" altLang="en-US" sz="2400" b="1" dirty="0">
                <a:solidFill>
                  <a:srgbClr val="1F4E79"/>
                </a:solidFill>
                <a:latin typeface="方正静蕾简体" panose="02000000000000000000" pitchFamily="2" charset="-122"/>
                <a:ea typeface="方正静蕾简体" panose="02000000000000000000" pitchFamily="2" charset="-122"/>
              </a:rPr>
              <a:t>不可或缺的</a:t>
            </a:r>
            <a:r>
              <a:rPr lang="en-US" altLang="zh-CN" sz="2400" b="1" dirty="0">
                <a:solidFill>
                  <a:srgbClr val="1F4E79"/>
                </a:solidFill>
                <a:latin typeface="方正静蕾简体" panose="02000000000000000000" pitchFamily="2" charset="-122"/>
                <a:ea typeface="方正静蕾简体" panose="02000000000000000000" pitchFamily="2" charset="-122"/>
              </a:rPr>
              <a:t>app</a:t>
            </a:r>
            <a:endParaRPr lang="zh-CN" altLang="en-US" sz="2400" b="1" dirty="0">
              <a:solidFill>
                <a:srgbClr val="1F4E79"/>
              </a:solidFill>
              <a:latin typeface="方正静蕾简体" panose="02000000000000000000" pitchFamily="2" charset="-122"/>
              <a:ea typeface="方正静蕾简体" panose="02000000000000000000" pitchFamily="2" charset="-122"/>
            </a:endParaRPr>
          </a:p>
        </p:txBody>
      </p:sp>
      <p:sp>
        <p:nvSpPr>
          <p:cNvPr id="281" name="Freeform 66"/>
          <p:cNvSpPr>
            <a:spLocks noEditPoints="1"/>
          </p:cNvSpPr>
          <p:nvPr/>
        </p:nvSpPr>
        <p:spPr bwMode="auto">
          <a:xfrm rot="218059">
            <a:off x="1502562" y="3485809"/>
            <a:ext cx="358841" cy="362580"/>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p>
        </p:txBody>
      </p:sp>
      <p:sp>
        <p:nvSpPr>
          <p:cNvPr id="282" name="文本框 281"/>
          <p:cNvSpPr txBox="1"/>
          <p:nvPr/>
        </p:nvSpPr>
        <p:spPr>
          <a:xfrm>
            <a:off x="1832061" y="4951819"/>
            <a:ext cx="2114788" cy="461665"/>
          </a:xfrm>
          <a:prstGeom prst="rect">
            <a:avLst/>
          </a:prstGeom>
          <a:noFill/>
        </p:spPr>
        <p:txBody>
          <a:bodyPr wrap="square" rtlCol="0">
            <a:spAutoFit/>
          </a:bodyPr>
          <a:lstStyle/>
          <a:p>
            <a:r>
              <a:rPr lang="zh-CN" altLang="en-US" sz="2400" b="1" dirty="0">
                <a:solidFill>
                  <a:srgbClr val="1F4E79"/>
                </a:solidFill>
                <a:latin typeface="方正静蕾简体" panose="02000000000000000000" pitchFamily="2" charset="-122"/>
                <a:ea typeface="方正静蕾简体" panose="02000000000000000000" pitchFamily="2" charset="-122"/>
              </a:rPr>
              <a:t>用户体验要求</a:t>
            </a:r>
          </a:p>
        </p:txBody>
      </p:sp>
      <p:sp>
        <p:nvSpPr>
          <p:cNvPr id="283" name="Freeform 66"/>
          <p:cNvSpPr>
            <a:spLocks noEditPoints="1"/>
          </p:cNvSpPr>
          <p:nvPr/>
        </p:nvSpPr>
        <p:spPr bwMode="auto">
          <a:xfrm rot="218059">
            <a:off x="1462089" y="4998676"/>
            <a:ext cx="358841" cy="362580"/>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p>
        </p:txBody>
      </p:sp>
      <p:grpSp>
        <p:nvGrpSpPr>
          <p:cNvPr id="284" name="组合 283"/>
          <p:cNvGrpSpPr/>
          <p:nvPr/>
        </p:nvGrpSpPr>
        <p:grpSpPr>
          <a:xfrm>
            <a:off x="7297905" y="2319337"/>
            <a:ext cx="1132138" cy="881063"/>
            <a:chOff x="7297905" y="2319337"/>
            <a:chExt cx="1132138" cy="881063"/>
          </a:xfrm>
          <a:solidFill>
            <a:srgbClr val="1F4E79"/>
          </a:solidFill>
        </p:grpSpPr>
        <p:sp>
          <p:nvSpPr>
            <p:cNvPr id="285" name="Freeform 120"/>
            <p:cNvSpPr/>
            <p:nvPr/>
          </p:nvSpPr>
          <p:spPr bwMode="auto">
            <a:xfrm>
              <a:off x="7297905" y="2319337"/>
              <a:ext cx="966594" cy="679651"/>
            </a:xfrm>
            <a:custGeom>
              <a:avLst/>
              <a:gdLst>
                <a:gd name="T0" fmla="*/ 332 w 443"/>
                <a:gd name="T1" fmla="*/ 54 h 310"/>
                <a:gd name="T2" fmla="*/ 210 w 443"/>
                <a:gd name="T3" fmla="*/ 43 h 310"/>
                <a:gd name="T4" fmla="*/ 215 w 443"/>
                <a:gd name="T5" fmla="*/ 42 h 310"/>
                <a:gd name="T6" fmla="*/ 92 w 443"/>
                <a:gd name="T7" fmla="*/ 87 h 310"/>
                <a:gd name="T8" fmla="*/ 96 w 443"/>
                <a:gd name="T9" fmla="*/ 81 h 310"/>
                <a:gd name="T10" fmla="*/ 30 w 443"/>
                <a:gd name="T11" fmla="*/ 122 h 310"/>
                <a:gd name="T12" fmla="*/ 21 w 443"/>
                <a:gd name="T13" fmla="*/ 150 h 310"/>
                <a:gd name="T14" fmla="*/ 27 w 443"/>
                <a:gd name="T15" fmla="*/ 160 h 310"/>
                <a:gd name="T16" fmla="*/ 30 w 443"/>
                <a:gd name="T17" fmla="*/ 172 h 310"/>
                <a:gd name="T18" fmla="*/ 136 w 443"/>
                <a:gd name="T19" fmla="*/ 262 h 310"/>
                <a:gd name="T20" fmla="*/ 132 w 443"/>
                <a:gd name="T21" fmla="*/ 262 h 310"/>
                <a:gd name="T22" fmla="*/ 247 w 443"/>
                <a:gd name="T23" fmla="*/ 261 h 310"/>
                <a:gd name="T24" fmla="*/ 242 w 443"/>
                <a:gd name="T25" fmla="*/ 264 h 310"/>
                <a:gd name="T26" fmla="*/ 328 w 443"/>
                <a:gd name="T27" fmla="*/ 284 h 310"/>
                <a:gd name="T28" fmla="*/ 358 w 443"/>
                <a:gd name="T29" fmla="*/ 250 h 310"/>
                <a:gd name="T30" fmla="*/ 354 w 443"/>
                <a:gd name="T31" fmla="*/ 255 h 310"/>
                <a:gd name="T32" fmla="*/ 416 w 443"/>
                <a:gd name="T33" fmla="*/ 191 h 310"/>
                <a:gd name="T34" fmla="*/ 410 w 443"/>
                <a:gd name="T35" fmla="*/ 196 h 310"/>
                <a:gd name="T36" fmla="*/ 397 w 443"/>
                <a:gd name="T37" fmla="*/ 240 h 310"/>
                <a:gd name="T38" fmla="*/ 356 w 443"/>
                <a:gd name="T39" fmla="*/ 248 h 310"/>
                <a:gd name="T40" fmla="*/ 352 w 443"/>
                <a:gd name="T41" fmla="*/ 254 h 310"/>
                <a:gd name="T42" fmla="*/ 312 w 443"/>
                <a:gd name="T43" fmla="*/ 279 h 310"/>
                <a:gd name="T44" fmla="*/ 246 w 443"/>
                <a:gd name="T45" fmla="*/ 258 h 310"/>
                <a:gd name="T46" fmla="*/ 241 w 443"/>
                <a:gd name="T47" fmla="*/ 261 h 310"/>
                <a:gd name="T48" fmla="*/ 138 w 443"/>
                <a:gd name="T49" fmla="*/ 258 h 310"/>
                <a:gd name="T50" fmla="*/ 133 w 443"/>
                <a:gd name="T51" fmla="*/ 257 h 310"/>
                <a:gd name="T52" fmla="*/ 40 w 443"/>
                <a:gd name="T53" fmla="*/ 162 h 310"/>
                <a:gd name="T54" fmla="*/ 39 w 443"/>
                <a:gd name="T55" fmla="*/ 157 h 310"/>
                <a:gd name="T56" fmla="*/ 93 w 443"/>
                <a:gd name="T57" fmla="*/ 89 h 310"/>
                <a:gd name="T58" fmla="*/ 98 w 443"/>
                <a:gd name="T59" fmla="*/ 83 h 310"/>
                <a:gd name="T60" fmla="*/ 209 w 443"/>
                <a:gd name="T61" fmla="*/ 48 h 310"/>
                <a:gd name="T62" fmla="*/ 215 w 443"/>
                <a:gd name="T63" fmla="*/ 47 h 310"/>
                <a:gd name="T64" fmla="*/ 326 w 443"/>
                <a:gd name="T65" fmla="*/ 59 h 310"/>
                <a:gd name="T66" fmla="*/ 332 w 443"/>
                <a:gd name="T67" fmla="*/ 5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3" h="310">
                  <a:moveTo>
                    <a:pt x="332" y="54"/>
                  </a:moveTo>
                  <a:cubicBezTo>
                    <a:pt x="308" y="12"/>
                    <a:pt x="238" y="0"/>
                    <a:pt x="210" y="43"/>
                  </a:cubicBezTo>
                  <a:cubicBezTo>
                    <a:pt x="211" y="43"/>
                    <a:pt x="213" y="43"/>
                    <a:pt x="215" y="42"/>
                  </a:cubicBezTo>
                  <a:cubicBezTo>
                    <a:pt x="182" y="8"/>
                    <a:pt x="70" y="26"/>
                    <a:pt x="92" y="87"/>
                  </a:cubicBezTo>
                  <a:cubicBezTo>
                    <a:pt x="93" y="85"/>
                    <a:pt x="95" y="83"/>
                    <a:pt x="96" y="81"/>
                  </a:cubicBezTo>
                  <a:cubicBezTo>
                    <a:pt x="70" y="79"/>
                    <a:pt x="44" y="102"/>
                    <a:pt x="30" y="122"/>
                  </a:cubicBezTo>
                  <a:cubicBezTo>
                    <a:pt x="24" y="129"/>
                    <a:pt x="18" y="141"/>
                    <a:pt x="21" y="150"/>
                  </a:cubicBezTo>
                  <a:cubicBezTo>
                    <a:pt x="22" y="154"/>
                    <a:pt x="24" y="157"/>
                    <a:pt x="27" y="160"/>
                  </a:cubicBezTo>
                  <a:cubicBezTo>
                    <a:pt x="33" y="166"/>
                    <a:pt x="33" y="163"/>
                    <a:pt x="30" y="172"/>
                  </a:cubicBezTo>
                  <a:cubicBezTo>
                    <a:pt x="15" y="226"/>
                    <a:pt x="85" y="309"/>
                    <a:pt x="136" y="262"/>
                  </a:cubicBezTo>
                  <a:cubicBezTo>
                    <a:pt x="135" y="262"/>
                    <a:pt x="133" y="262"/>
                    <a:pt x="132" y="262"/>
                  </a:cubicBezTo>
                  <a:cubicBezTo>
                    <a:pt x="148" y="300"/>
                    <a:pt x="239" y="310"/>
                    <a:pt x="247" y="261"/>
                  </a:cubicBezTo>
                  <a:cubicBezTo>
                    <a:pt x="246" y="262"/>
                    <a:pt x="244" y="263"/>
                    <a:pt x="242" y="264"/>
                  </a:cubicBezTo>
                  <a:cubicBezTo>
                    <a:pt x="267" y="281"/>
                    <a:pt x="298" y="291"/>
                    <a:pt x="328" y="284"/>
                  </a:cubicBezTo>
                  <a:cubicBezTo>
                    <a:pt x="345" y="281"/>
                    <a:pt x="365" y="269"/>
                    <a:pt x="358" y="250"/>
                  </a:cubicBezTo>
                  <a:cubicBezTo>
                    <a:pt x="357" y="252"/>
                    <a:pt x="355" y="254"/>
                    <a:pt x="354" y="255"/>
                  </a:cubicBezTo>
                  <a:cubicBezTo>
                    <a:pt x="393" y="252"/>
                    <a:pt x="443" y="239"/>
                    <a:pt x="416" y="191"/>
                  </a:cubicBezTo>
                  <a:cubicBezTo>
                    <a:pt x="414" y="187"/>
                    <a:pt x="409" y="193"/>
                    <a:pt x="410" y="196"/>
                  </a:cubicBezTo>
                  <a:cubicBezTo>
                    <a:pt x="421" y="216"/>
                    <a:pt x="419" y="232"/>
                    <a:pt x="397" y="240"/>
                  </a:cubicBezTo>
                  <a:cubicBezTo>
                    <a:pt x="384" y="246"/>
                    <a:pt x="369" y="247"/>
                    <a:pt x="356" y="248"/>
                  </a:cubicBezTo>
                  <a:cubicBezTo>
                    <a:pt x="353" y="248"/>
                    <a:pt x="351" y="251"/>
                    <a:pt x="352" y="254"/>
                  </a:cubicBezTo>
                  <a:cubicBezTo>
                    <a:pt x="359" y="275"/>
                    <a:pt x="323" y="279"/>
                    <a:pt x="312" y="279"/>
                  </a:cubicBezTo>
                  <a:cubicBezTo>
                    <a:pt x="288" y="279"/>
                    <a:pt x="266" y="270"/>
                    <a:pt x="246" y="258"/>
                  </a:cubicBezTo>
                  <a:cubicBezTo>
                    <a:pt x="244" y="256"/>
                    <a:pt x="241" y="259"/>
                    <a:pt x="241" y="261"/>
                  </a:cubicBezTo>
                  <a:cubicBezTo>
                    <a:pt x="234" y="302"/>
                    <a:pt x="151" y="289"/>
                    <a:pt x="138" y="258"/>
                  </a:cubicBezTo>
                  <a:cubicBezTo>
                    <a:pt x="137" y="256"/>
                    <a:pt x="135" y="256"/>
                    <a:pt x="133" y="257"/>
                  </a:cubicBezTo>
                  <a:cubicBezTo>
                    <a:pt x="82" y="303"/>
                    <a:pt x="18" y="209"/>
                    <a:pt x="40" y="162"/>
                  </a:cubicBezTo>
                  <a:cubicBezTo>
                    <a:pt x="41" y="160"/>
                    <a:pt x="41" y="158"/>
                    <a:pt x="39" y="157"/>
                  </a:cubicBezTo>
                  <a:cubicBezTo>
                    <a:pt x="0" y="143"/>
                    <a:pt x="68" y="86"/>
                    <a:pt x="93" y="89"/>
                  </a:cubicBezTo>
                  <a:cubicBezTo>
                    <a:pt x="96" y="89"/>
                    <a:pt x="99" y="86"/>
                    <a:pt x="98" y="83"/>
                  </a:cubicBezTo>
                  <a:cubicBezTo>
                    <a:pt x="80" y="30"/>
                    <a:pt x="182" y="20"/>
                    <a:pt x="209" y="48"/>
                  </a:cubicBezTo>
                  <a:cubicBezTo>
                    <a:pt x="211" y="49"/>
                    <a:pt x="213" y="49"/>
                    <a:pt x="215" y="47"/>
                  </a:cubicBezTo>
                  <a:cubicBezTo>
                    <a:pt x="241" y="6"/>
                    <a:pt x="305" y="23"/>
                    <a:pt x="326" y="59"/>
                  </a:cubicBezTo>
                  <a:cubicBezTo>
                    <a:pt x="328" y="63"/>
                    <a:pt x="333" y="57"/>
                    <a:pt x="332"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121"/>
            <p:cNvSpPr/>
            <p:nvPr/>
          </p:nvSpPr>
          <p:spPr bwMode="auto">
            <a:xfrm>
              <a:off x="7932491" y="2352446"/>
              <a:ext cx="270389" cy="183938"/>
            </a:xfrm>
            <a:custGeom>
              <a:avLst/>
              <a:gdLst>
                <a:gd name="T0" fmla="*/ 123 w 124"/>
                <a:gd name="T1" fmla="*/ 25 h 84"/>
                <a:gd name="T2" fmla="*/ 78 w 124"/>
                <a:gd name="T3" fmla="*/ 19 h 84"/>
                <a:gd name="T4" fmla="*/ 68 w 124"/>
                <a:gd name="T5" fmla="*/ 21 h 84"/>
                <a:gd name="T6" fmla="*/ 50 w 124"/>
                <a:gd name="T7" fmla="*/ 23 h 84"/>
                <a:gd name="T8" fmla="*/ 34 w 124"/>
                <a:gd name="T9" fmla="*/ 50 h 84"/>
                <a:gd name="T10" fmla="*/ 38 w 124"/>
                <a:gd name="T11" fmla="*/ 45 h 84"/>
                <a:gd name="T12" fmla="*/ 16 w 124"/>
                <a:gd name="T13" fmla="*/ 81 h 84"/>
                <a:gd name="T14" fmla="*/ 21 w 124"/>
                <a:gd name="T15" fmla="*/ 75 h 84"/>
                <a:gd name="T16" fmla="*/ 36 w 124"/>
                <a:gd name="T17" fmla="*/ 52 h 84"/>
                <a:gd name="T18" fmla="*/ 40 w 124"/>
                <a:gd name="T19" fmla="*/ 48 h 84"/>
                <a:gd name="T20" fmla="*/ 72 w 124"/>
                <a:gd name="T21" fmla="*/ 32 h 84"/>
                <a:gd name="T22" fmla="*/ 77 w 124"/>
                <a:gd name="T23" fmla="*/ 30 h 84"/>
                <a:gd name="T24" fmla="*/ 116 w 124"/>
                <a:gd name="T25" fmla="*/ 27 h 84"/>
                <a:gd name="T26" fmla="*/ 123 w 124"/>
                <a:gd name="T27" fmla="*/ 2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4" h="84">
                  <a:moveTo>
                    <a:pt x="123" y="25"/>
                  </a:moveTo>
                  <a:cubicBezTo>
                    <a:pt x="120" y="0"/>
                    <a:pt x="93" y="7"/>
                    <a:pt x="78" y="19"/>
                  </a:cubicBezTo>
                  <a:cubicBezTo>
                    <a:pt x="72" y="24"/>
                    <a:pt x="76" y="24"/>
                    <a:pt x="68" y="21"/>
                  </a:cubicBezTo>
                  <a:cubicBezTo>
                    <a:pt x="62" y="19"/>
                    <a:pt x="55" y="21"/>
                    <a:pt x="50" y="23"/>
                  </a:cubicBezTo>
                  <a:cubicBezTo>
                    <a:pt x="39" y="28"/>
                    <a:pt x="34" y="39"/>
                    <a:pt x="34" y="50"/>
                  </a:cubicBezTo>
                  <a:cubicBezTo>
                    <a:pt x="35" y="48"/>
                    <a:pt x="36" y="47"/>
                    <a:pt x="38" y="45"/>
                  </a:cubicBezTo>
                  <a:cubicBezTo>
                    <a:pt x="20" y="46"/>
                    <a:pt x="0" y="64"/>
                    <a:pt x="16" y="81"/>
                  </a:cubicBezTo>
                  <a:cubicBezTo>
                    <a:pt x="18" y="84"/>
                    <a:pt x="24" y="78"/>
                    <a:pt x="21" y="75"/>
                  </a:cubicBezTo>
                  <a:cubicBezTo>
                    <a:pt x="17" y="59"/>
                    <a:pt x="22" y="52"/>
                    <a:pt x="36" y="52"/>
                  </a:cubicBezTo>
                  <a:cubicBezTo>
                    <a:pt x="39" y="52"/>
                    <a:pt x="40" y="50"/>
                    <a:pt x="40" y="48"/>
                  </a:cubicBezTo>
                  <a:cubicBezTo>
                    <a:pt x="41" y="27"/>
                    <a:pt x="60" y="24"/>
                    <a:pt x="72" y="32"/>
                  </a:cubicBezTo>
                  <a:cubicBezTo>
                    <a:pt x="74" y="33"/>
                    <a:pt x="76" y="32"/>
                    <a:pt x="77" y="30"/>
                  </a:cubicBezTo>
                  <a:cubicBezTo>
                    <a:pt x="84" y="18"/>
                    <a:pt x="113" y="4"/>
                    <a:pt x="116" y="27"/>
                  </a:cubicBezTo>
                  <a:cubicBezTo>
                    <a:pt x="117" y="32"/>
                    <a:pt x="124" y="29"/>
                    <a:pt x="12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122"/>
            <p:cNvSpPr/>
            <p:nvPr/>
          </p:nvSpPr>
          <p:spPr bwMode="auto">
            <a:xfrm>
              <a:off x="8183566" y="2369920"/>
              <a:ext cx="144391" cy="148990"/>
            </a:xfrm>
            <a:custGeom>
              <a:avLst/>
              <a:gdLst>
                <a:gd name="T0" fmla="*/ 6 w 66"/>
                <a:gd name="T1" fmla="*/ 21 h 68"/>
                <a:gd name="T2" fmla="*/ 28 w 66"/>
                <a:gd name="T3" fmla="*/ 36 h 68"/>
                <a:gd name="T4" fmla="*/ 31 w 66"/>
                <a:gd name="T5" fmla="*/ 39 h 68"/>
                <a:gd name="T6" fmla="*/ 45 w 66"/>
                <a:gd name="T7" fmla="*/ 45 h 68"/>
                <a:gd name="T8" fmla="*/ 43 w 66"/>
                <a:gd name="T9" fmla="*/ 60 h 68"/>
                <a:gd name="T10" fmla="*/ 41 w 66"/>
                <a:gd name="T11" fmla="*/ 67 h 68"/>
                <a:gd name="T12" fmla="*/ 32 w 66"/>
                <a:gd name="T13" fmla="*/ 32 h 68"/>
                <a:gd name="T14" fmla="*/ 35 w 66"/>
                <a:gd name="T15" fmla="*/ 35 h 68"/>
                <a:gd name="T16" fmla="*/ 3 w 66"/>
                <a:gd name="T17" fmla="*/ 16 h 68"/>
                <a:gd name="T18" fmla="*/ 6 w 66"/>
                <a:gd name="T1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8">
                  <a:moveTo>
                    <a:pt x="6" y="21"/>
                  </a:moveTo>
                  <a:cubicBezTo>
                    <a:pt x="18" y="9"/>
                    <a:pt x="32" y="22"/>
                    <a:pt x="28" y="36"/>
                  </a:cubicBezTo>
                  <a:cubicBezTo>
                    <a:pt x="28" y="37"/>
                    <a:pt x="29" y="39"/>
                    <a:pt x="31" y="39"/>
                  </a:cubicBezTo>
                  <a:cubicBezTo>
                    <a:pt x="37" y="39"/>
                    <a:pt x="41" y="41"/>
                    <a:pt x="45" y="45"/>
                  </a:cubicBezTo>
                  <a:cubicBezTo>
                    <a:pt x="49" y="50"/>
                    <a:pt x="51" y="58"/>
                    <a:pt x="43" y="60"/>
                  </a:cubicBezTo>
                  <a:cubicBezTo>
                    <a:pt x="39" y="60"/>
                    <a:pt x="37" y="68"/>
                    <a:pt x="41" y="67"/>
                  </a:cubicBezTo>
                  <a:cubicBezTo>
                    <a:pt x="66" y="62"/>
                    <a:pt x="54" y="30"/>
                    <a:pt x="32" y="32"/>
                  </a:cubicBezTo>
                  <a:cubicBezTo>
                    <a:pt x="33" y="33"/>
                    <a:pt x="34" y="34"/>
                    <a:pt x="35" y="35"/>
                  </a:cubicBezTo>
                  <a:cubicBezTo>
                    <a:pt x="41" y="15"/>
                    <a:pt x="19" y="0"/>
                    <a:pt x="3" y="16"/>
                  </a:cubicBezTo>
                  <a:cubicBezTo>
                    <a:pt x="0" y="19"/>
                    <a:pt x="3" y="24"/>
                    <a:pt x="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123"/>
            <p:cNvSpPr/>
            <p:nvPr/>
          </p:nvSpPr>
          <p:spPr bwMode="auto">
            <a:xfrm>
              <a:off x="7836843" y="2514311"/>
              <a:ext cx="202332" cy="169223"/>
            </a:xfrm>
            <a:custGeom>
              <a:avLst/>
              <a:gdLst>
                <a:gd name="T0" fmla="*/ 63 w 93"/>
                <a:gd name="T1" fmla="*/ 0 h 77"/>
                <a:gd name="T2" fmla="*/ 13 w 93"/>
                <a:gd name="T3" fmla="*/ 47 h 77"/>
                <a:gd name="T4" fmla="*/ 90 w 93"/>
                <a:gd name="T5" fmla="*/ 22 h 77"/>
                <a:gd name="T6" fmla="*/ 85 w 93"/>
                <a:gd name="T7" fmla="*/ 19 h 77"/>
                <a:gd name="T8" fmla="*/ 23 w 93"/>
                <a:gd name="T9" fmla="*/ 47 h 77"/>
                <a:gd name="T10" fmla="*/ 62 w 93"/>
                <a:gd name="T11" fmla="*/ 8 h 77"/>
                <a:gd name="T12" fmla="*/ 63 w 93"/>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93" h="77">
                  <a:moveTo>
                    <a:pt x="63" y="0"/>
                  </a:moveTo>
                  <a:cubicBezTo>
                    <a:pt x="46" y="1"/>
                    <a:pt x="0" y="24"/>
                    <a:pt x="13" y="47"/>
                  </a:cubicBezTo>
                  <a:cubicBezTo>
                    <a:pt x="29" y="77"/>
                    <a:pt x="78" y="39"/>
                    <a:pt x="90" y="22"/>
                  </a:cubicBezTo>
                  <a:cubicBezTo>
                    <a:pt x="93" y="18"/>
                    <a:pt x="88" y="15"/>
                    <a:pt x="85" y="19"/>
                  </a:cubicBezTo>
                  <a:cubicBezTo>
                    <a:pt x="74" y="34"/>
                    <a:pt x="43" y="59"/>
                    <a:pt x="23" y="47"/>
                  </a:cubicBezTo>
                  <a:cubicBezTo>
                    <a:pt x="0" y="33"/>
                    <a:pt x="50" y="8"/>
                    <a:pt x="62" y="8"/>
                  </a:cubicBezTo>
                  <a:cubicBezTo>
                    <a:pt x="65" y="8"/>
                    <a:pt x="68"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124"/>
            <p:cNvSpPr/>
            <p:nvPr/>
          </p:nvSpPr>
          <p:spPr bwMode="auto">
            <a:xfrm>
              <a:off x="8229551" y="2499596"/>
              <a:ext cx="200492" cy="148990"/>
            </a:xfrm>
            <a:custGeom>
              <a:avLst/>
              <a:gdLst>
                <a:gd name="T0" fmla="*/ 23 w 92"/>
                <a:gd name="T1" fmla="*/ 8 h 68"/>
                <a:gd name="T2" fmla="*/ 61 w 92"/>
                <a:gd name="T3" fmla="*/ 19 h 68"/>
                <a:gd name="T4" fmla="*/ 78 w 92"/>
                <a:gd name="T5" fmla="*/ 31 h 68"/>
                <a:gd name="T6" fmla="*/ 70 w 92"/>
                <a:gd name="T7" fmla="*/ 48 h 68"/>
                <a:gd name="T8" fmla="*/ 8 w 92"/>
                <a:gd name="T9" fmla="*/ 25 h 68"/>
                <a:gd name="T10" fmla="*/ 3 w 92"/>
                <a:gd name="T11" fmla="*/ 30 h 68"/>
                <a:gd name="T12" fmla="*/ 82 w 92"/>
                <a:gd name="T13" fmla="*/ 49 h 68"/>
                <a:gd name="T14" fmla="*/ 78 w 92"/>
                <a:gd name="T15" fmla="*/ 19 h 68"/>
                <a:gd name="T16" fmla="*/ 25 w 92"/>
                <a:gd name="T17" fmla="*/ 1 h 68"/>
                <a:gd name="T18" fmla="*/ 23 w 92"/>
                <a:gd name="T19" fmla="*/ 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8">
                  <a:moveTo>
                    <a:pt x="23" y="8"/>
                  </a:moveTo>
                  <a:cubicBezTo>
                    <a:pt x="36" y="8"/>
                    <a:pt x="50" y="13"/>
                    <a:pt x="61" y="19"/>
                  </a:cubicBezTo>
                  <a:cubicBezTo>
                    <a:pt x="68" y="22"/>
                    <a:pt x="74" y="25"/>
                    <a:pt x="78" y="31"/>
                  </a:cubicBezTo>
                  <a:cubicBezTo>
                    <a:pt x="85" y="38"/>
                    <a:pt x="79" y="47"/>
                    <a:pt x="70" y="48"/>
                  </a:cubicBezTo>
                  <a:cubicBezTo>
                    <a:pt x="51" y="51"/>
                    <a:pt x="21" y="39"/>
                    <a:pt x="8" y="25"/>
                  </a:cubicBezTo>
                  <a:cubicBezTo>
                    <a:pt x="5" y="22"/>
                    <a:pt x="0" y="28"/>
                    <a:pt x="3" y="30"/>
                  </a:cubicBezTo>
                  <a:cubicBezTo>
                    <a:pt x="18" y="46"/>
                    <a:pt x="63" y="68"/>
                    <a:pt x="82" y="49"/>
                  </a:cubicBezTo>
                  <a:cubicBezTo>
                    <a:pt x="92" y="40"/>
                    <a:pt x="87" y="26"/>
                    <a:pt x="78" y="19"/>
                  </a:cubicBezTo>
                  <a:cubicBezTo>
                    <a:pt x="64" y="8"/>
                    <a:pt x="42" y="0"/>
                    <a:pt x="25" y="1"/>
                  </a:cubicBezTo>
                  <a:cubicBezTo>
                    <a:pt x="21" y="1"/>
                    <a:pt x="18" y="8"/>
                    <a:pt x="2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125"/>
            <p:cNvSpPr/>
            <p:nvPr/>
          </p:nvSpPr>
          <p:spPr bwMode="auto">
            <a:xfrm>
              <a:off x="8008825" y="2496837"/>
              <a:ext cx="262111" cy="285104"/>
            </a:xfrm>
            <a:custGeom>
              <a:avLst/>
              <a:gdLst>
                <a:gd name="T0" fmla="*/ 8 w 120"/>
                <a:gd name="T1" fmla="*/ 9 h 130"/>
                <a:gd name="T2" fmla="*/ 0 w 120"/>
                <a:gd name="T3" fmla="*/ 67 h 130"/>
                <a:gd name="T4" fmla="*/ 11 w 120"/>
                <a:gd name="T5" fmla="*/ 103 h 130"/>
                <a:gd name="T6" fmla="*/ 81 w 120"/>
                <a:gd name="T7" fmla="*/ 119 h 130"/>
                <a:gd name="T8" fmla="*/ 110 w 120"/>
                <a:gd name="T9" fmla="*/ 77 h 130"/>
                <a:gd name="T10" fmla="*/ 107 w 120"/>
                <a:gd name="T11" fmla="*/ 7 h 130"/>
                <a:gd name="T12" fmla="*/ 100 w 120"/>
                <a:gd name="T13" fmla="*/ 9 h 130"/>
                <a:gd name="T14" fmla="*/ 100 w 120"/>
                <a:gd name="T15" fmla="*/ 12 h 130"/>
                <a:gd name="T16" fmla="*/ 107 w 120"/>
                <a:gd name="T17" fmla="*/ 10 h 130"/>
                <a:gd name="T18" fmla="*/ 107 w 120"/>
                <a:gd name="T19" fmla="*/ 7 h 130"/>
                <a:gd name="T20" fmla="*/ 100 w 120"/>
                <a:gd name="T21" fmla="*/ 9 h 130"/>
                <a:gd name="T22" fmla="*/ 78 w 120"/>
                <a:gd name="T23" fmla="*/ 114 h 130"/>
                <a:gd name="T24" fmla="*/ 8 w 120"/>
                <a:gd name="T25" fmla="*/ 79 h 130"/>
                <a:gd name="T26" fmla="*/ 15 w 120"/>
                <a:gd name="T27" fmla="*/ 5 h 130"/>
                <a:gd name="T28" fmla="*/ 8 w 120"/>
                <a:gd name="T29" fmla="*/ 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30">
                  <a:moveTo>
                    <a:pt x="8" y="9"/>
                  </a:moveTo>
                  <a:cubicBezTo>
                    <a:pt x="11" y="29"/>
                    <a:pt x="0" y="47"/>
                    <a:pt x="0" y="67"/>
                  </a:cubicBezTo>
                  <a:cubicBezTo>
                    <a:pt x="0" y="80"/>
                    <a:pt x="4" y="92"/>
                    <a:pt x="11" y="103"/>
                  </a:cubicBezTo>
                  <a:cubicBezTo>
                    <a:pt x="26" y="126"/>
                    <a:pt x="58" y="130"/>
                    <a:pt x="81" y="119"/>
                  </a:cubicBezTo>
                  <a:cubicBezTo>
                    <a:pt x="98" y="112"/>
                    <a:pt x="106" y="94"/>
                    <a:pt x="110" y="77"/>
                  </a:cubicBezTo>
                  <a:cubicBezTo>
                    <a:pt x="115" y="53"/>
                    <a:pt x="107" y="31"/>
                    <a:pt x="107" y="7"/>
                  </a:cubicBezTo>
                  <a:cubicBezTo>
                    <a:pt x="107" y="2"/>
                    <a:pt x="100" y="6"/>
                    <a:pt x="100" y="9"/>
                  </a:cubicBezTo>
                  <a:cubicBezTo>
                    <a:pt x="100" y="10"/>
                    <a:pt x="100" y="11"/>
                    <a:pt x="100" y="12"/>
                  </a:cubicBezTo>
                  <a:cubicBezTo>
                    <a:pt x="100" y="17"/>
                    <a:pt x="107" y="13"/>
                    <a:pt x="107" y="10"/>
                  </a:cubicBezTo>
                  <a:cubicBezTo>
                    <a:pt x="107" y="9"/>
                    <a:pt x="107" y="8"/>
                    <a:pt x="107" y="7"/>
                  </a:cubicBezTo>
                  <a:cubicBezTo>
                    <a:pt x="107" y="2"/>
                    <a:pt x="100" y="6"/>
                    <a:pt x="100" y="9"/>
                  </a:cubicBezTo>
                  <a:cubicBezTo>
                    <a:pt x="100" y="43"/>
                    <a:pt x="120" y="95"/>
                    <a:pt x="78" y="114"/>
                  </a:cubicBezTo>
                  <a:cubicBezTo>
                    <a:pt x="48" y="127"/>
                    <a:pt x="17" y="108"/>
                    <a:pt x="8" y="79"/>
                  </a:cubicBezTo>
                  <a:cubicBezTo>
                    <a:pt x="1" y="55"/>
                    <a:pt x="19" y="30"/>
                    <a:pt x="15" y="5"/>
                  </a:cubicBezTo>
                  <a:cubicBezTo>
                    <a:pt x="14" y="0"/>
                    <a:pt x="8" y="5"/>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126"/>
            <p:cNvSpPr/>
            <p:nvPr/>
          </p:nvSpPr>
          <p:spPr bwMode="auto">
            <a:xfrm>
              <a:off x="7965600" y="2818729"/>
              <a:ext cx="30349" cy="289703"/>
            </a:xfrm>
            <a:custGeom>
              <a:avLst/>
              <a:gdLst>
                <a:gd name="T0" fmla="*/ 5 w 14"/>
                <a:gd name="T1" fmla="*/ 7 h 132"/>
                <a:gd name="T2" fmla="*/ 4 w 14"/>
                <a:gd name="T3" fmla="*/ 82 h 132"/>
                <a:gd name="T4" fmla="*/ 6 w 14"/>
                <a:gd name="T5" fmla="*/ 128 h 132"/>
                <a:gd name="T6" fmla="*/ 12 w 14"/>
                <a:gd name="T7" fmla="*/ 124 h 132"/>
                <a:gd name="T8" fmla="*/ 11 w 14"/>
                <a:gd name="T9" fmla="*/ 76 h 132"/>
                <a:gd name="T10" fmla="*/ 12 w 14"/>
                <a:gd name="T11" fmla="*/ 5 h 132"/>
                <a:gd name="T12" fmla="*/ 5 w 14"/>
                <a:gd name="T13" fmla="*/ 7 h 132"/>
              </a:gdLst>
              <a:ahLst/>
              <a:cxnLst>
                <a:cxn ang="0">
                  <a:pos x="T0" y="T1"/>
                </a:cxn>
                <a:cxn ang="0">
                  <a:pos x="T2" y="T3"/>
                </a:cxn>
                <a:cxn ang="0">
                  <a:pos x="T4" y="T5"/>
                </a:cxn>
                <a:cxn ang="0">
                  <a:pos x="T6" y="T7"/>
                </a:cxn>
                <a:cxn ang="0">
                  <a:pos x="T8" y="T9"/>
                </a:cxn>
                <a:cxn ang="0">
                  <a:pos x="T10" y="T11"/>
                </a:cxn>
                <a:cxn ang="0">
                  <a:pos x="T12" y="T13"/>
                </a:cxn>
              </a:cxnLst>
              <a:rect l="0" t="0" r="r" b="b"/>
              <a:pathLst>
                <a:path w="14" h="132">
                  <a:moveTo>
                    <a:pt x="5" y="7"/>
                  </a:moveTo>
                  <a:cubicBezTo>
                    <a:pt x="7" y="32"/>
                    <a:pt x="6" y="57"/>
                    <a:pt x="4" y="82"/>
                  </a:cubicBezTo>
                  <a:cubicBezTo>
                    <a:pt x="3" y="97"/>
                    <a:pt x="0" y="113"/>
                    <a:pt x="6" y="128"/>
                  </a:cubicBezTo>
                  <a:cubicBezTo>
                    <a:pt x="7" y="132"/>
                    <a:pt x="13" y="127"/>
                    <a:pt x="12" y="124"/>
                  </a:cubicBezTo>
                  <a:cubicBezTo>
                    <a:pt x="6" y="108"/>
                    <a:pt x="10" y="91"/>
                    <a:pt x="11" y="76"/>
                  </a:cubicBezTo>
                  <a:cubicBezTo>
                    <a:pt x="13" y="52"/>
                    <a:pt x="14" y="28"/>
                    <a:pt x="12" y="5"/>
                  </a:cubicBezTo>
                  <a:cubicBezTo>
                    <a:pt x="12" y="0"/>
                    <a:pt x="5" y="3"/>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127"/>
            <p:cNvSpPr/>
            <p:nvPr/>
          </p:nvSpPr>
          <p:spPr bwMode="auto">
            <a:xfrm>
              <a:off x="8094356" y="2856436"/>
              <a:ext cx="25751" cy="229922"/>
            </a:xfrm>
            <a:custGeom>
              <a:avLst/>
              <a:gdLst>
                <a:gd name="T0" fmla="*/ 5 w 12"/>
                <a:gd name="T1" fmla="*/ 7 h 105"/>
                <a:gd name="T2" fmla="*/ 0 w 12"/>
                <a:gd name="T3" fmla="*/ 51 h 105"/>
                <a:gd name="T4" fmla="*/ 1 w 12"/>
                <a:gd name="T5" fmla="*/ 100 h 105"/>
                <a:gd name="T6" fmla="*/ 8 w 12"/>
                <a:gd name="T7" fmla="*/ 98 h 105"/>
                <a:gd name="T8" fmla="*/ 8 w 12"/>
                <a:gd name="T9" fmla="*/ 44 h 105"/>
                <a:gd name="T10" fmla="*/ 12 w 12"/>
                <a:gd name="T11" fmla="*/ 5 h 105"/>
                <a:gd name="T12" fmla="*/ 5 w 12"/>
                <a:gd name="T13" fmla="*/ 7 h 105"/>
              </a:gdLst>
              <a:ahLst/>
              <a:cxnLst>
                <a:cxn ang="0">
                  <a:pos x="T0" y="T1"/>
                </a:cxn>
                <a:cxn ang="0">
                  <a:pos x="T2" y="T3"/>
                </a:cxn>
                <a:cxn ang="0">
                  <a:pos x="T4" y="T5"/>
                </a:cxn>
                <a:cxn ang="0">
                  <a:pos x="T6" y="T7"/>
                </a:cxn>
                <a:cxn ang="0">
                  <a:pos x="T8" y="T9"/>
                </a:cxn>
                <a:cxn ang="0">
                  <a:pos x="T10" y="T11"/>
                </a:cxn>
                <a:cxn ang="0">
                  <a:pos x="T12" y="T13"/>
                </a:cxn>
              </a:cxnLst>
              <a:rect l="0" t="0" r="r" b="b"/>
              <a:pathLst>
                <a:path w="12" h="105">
                  <a:moveTo>
                    <a:pt x="5" y="7"/>
                  </a:moveTo>
                  <a:cubicBezTo>
                    <a:pt x="5" y="22"/>
                    <a:pt x="1" y="36"/>
                    <a:pt x="0" y="51"/>
                  </a:cubicBezTo>
                  <a:cubicBezTo>
                    <a:pt x="0" y="67"/>
                    <a:pt x="1" y="84"/>
                    <a:pt x="1" y="100"/>
                  </a:cubicBezTo>
                  <a:cubicBezTo>
                    <a:pt x="1" y="105"/>
                    <a:pt x="8" y="101"/>
                    <a:pt x="8" y="98"/>
                  </a:cubicBezTo>
                  <a:cubicBezTo>
                    <a:pt x="8" y="80"/>
                    <a:pt x="6" y="62"/>
                    <a:pt x="8" y="44"/>
                  </a:cubicBezTo>
                  <a:cubicBezTo>
                    <a:pt x="9" y="31"/>
                    <a:pt x="11" y="18"/>
                    <a:pt x="12" y="5"/>
                  </a:cubicBezTo>
                  <a:cubicBezTo>
                    <a:pt x="12" y="0"/>
                    <a:pt x="5" y="3"/>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128"/>
            <p:cNvSpPr/>
            <p:nvPr/>
          </p:nvSpPr>
          <p:spPr bwMode="auto">
            <a:xfrm>
              <a:off x="7539783" y="2849998"/>
              <a:ext cx="34948" cy="258433"/>
            </a:xfrm>
            <a:custGeom>
              <a:avLst/>
              <a:gdLst>
                <a:gd name="T0" fmla="*/ 0 w 16"/>
                <a:gd name="T1" fmla="*/ 8 h 118"/>
                <a:gd name="T2" fmla="*/ 9 w 16"/>
                <a:gd name="T3" fmla="*/ 114 h 118"/>
                <a:gd name="T4" fmla="*/ 15 w 16"/>
                <a:gd name="T5" fmla="*/ 110 h 118"/>
                <a:gd name="T6" fmla="*/ 7 w 16"/>
                <a:gd name="T7" fmla="*/ 5 h 118"/>
                <a:gd name="T8" fmla="*/ 0 w 16"/>
                <a:gd name="T9" fmla="*/ 8 h 118"/>
              </a:gdLst>
              <a:ahLst/>
              <a:cxnLst>
                <a:cxn ang="0">
                  <a:pos x="T0" y="T1"/>
                </a:cxn>
                <a:cxn ang="0">
                  <a:pos x="T2" y="T3"/>
                </a:cxn>
                <a:cxn ang="0">
                  <a:pos x="T4" y="T5"/>
                </a:cxn>
                <a:cxn ang="0">
                  <a:pos x="T6" y="T7"/>
                </a:cxn>
                <a:cxn ang="0">
                  <a:pos x="T8" y="T9"/>
                </a:cxn>
              </a:cxnLst>
              <a:rect l="0" t="0" r="r" b="b"/>
              <a:pathLst>
                <a:path w="16" h="118">
                  <a:moveTo>
                    <a:pt x="0" y="8"/>
                  </a:moveTo>
                  <a:cubicBezTo>
                    <a:pt x="1" y="43"/>
                    <a:pt x="3" y="79"/>
                    <a:pt x="9" y="114"/>
                  </a:cubicBezTo>
                  <a:cubicBezTo>
                    <a:pt x="9" y="118"/>
                    <a:pt x="16" y="113"/>
                    <a:pt x="15" y="110"/>
                  </a:cubicBezTo>
                  <a:cubicBezTo>
                    <a:pt x="9" y="75"/>
                    <a:pt x="7" y="40"/>
                    <a:pt x="7" y="5"/>
                  </a:cubicBezTo>
                  <a:cubicBezTo>
                    <a:pt x="7"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129"/>
            <p:cNvSpPr/>
            <p:nvPr/>
          </p:nvSpPr>
          <p:spPr bwMode="auto">
            <a:xfrm>
              <a:off x="7515871" y="3062447"/>
              <a:ext cx="139793" cy="137953"/>
            </a:xfrm>
            <a:custGeom>
              <a:avLst/>
              <a:gdLst>
                <a:gd name="T0" fmla="*/ 14 w 64"/>
                <a:gd name="T1" fmla="*/ 19 h 63"/>
                <a:gd name="T2" fmla="*/ 3 w 64"/>
                <a:gd name="T3" fmla="*/ 50 h 63"/>
                <a:gd name="T4" fmla="*/ 12 w 64"/>
                <a:gd name="T5" fmla="*/ 61 h 63"/>
                <a:gd name="T6" fmla="*/ 34 w 64"/>
                <a:gd name="T7" fmla="*/ 58 h 63"/>
                <a:gd name="T8" fmla="*/ 35 w 64"/>
                <a:gd name="T9" fmla="*/ 30 h 63"/>
                <a:gd name="T10" fmla="*/ 28 w 64"/>
                <a:gd name="T11" fmla="*/ 32 h 63"/>
                <a:gd name="T12" fmla="*/ 43 w 64"/>
                <a:gd name="T13" fmla="*/ 62 h 63"/>
                <a:gd name="T14" fmla="*/ 61 w 64"/>
                <a:gd name="T15" fmla="*/ 57 h 63"/>
                <a:gd name="T16" fmla="*/ 61 w 64"/>
                <a:gd name="T17" fmla="*/ 45 h 63"/>
                <a:gd name="T18" fmla="*/ 17 w 64"/>
                <a:gd name="T19" fmla="*/ 16 h 63"/>
                <a:gd name="T20" fmla="*/ 22 w 64"/>
                <a:gd name="T21" fmla="*/ 19 h 63"/>
                <a:gd name="T22" fmla="*/ 52 w 64"/>
                <a:gd name="T23" fmla="*/ 45 h 63"/>
                <a:gd name="T24" fmla="*/ 55 w 64"/>
                <a:gd name="T25" fmla="*/ 51 h 63"/>
                <a:gd name="T26" fmla="*/ 57 w 64"/>
                <a:gd name="T27" fmla="*/ 52 h 63"/>
                <a:gd name="T28" fmla="*/ 47 w 64"/>
                <a:gd name="T29" fmla="*/ 55 h 63"/>
                <a:gd name="T30" fmla="*/ 35 w 64"/>
                <a:gd name="T31" fmla="*/ 30 h 63"/>
                <a:gd name="T32" fmla="*/ 28 w 64"/>
                <a:gd name="T33" fmla="*/ 32 h 63"/>
                <a:gd name="T34" fmla="*/ 28 w 64"/>
                <a:gd name="T35" fmla="*/ 54 h 63"/>
                <a:gd name="T36" fmla="*/ 9 w 64"/>
                <a:gd name="T37" fmla="*/ 51 h 63"/>
                <a:gd name="T38" fmla="*/ 16 w 64"/>
                <a:gd name="T39" fmla="*/ 36 h 63"/>
                <a:gd name="T40" fmla="*/ 21 w 64"/>
                <a:gd name="T41" fmla="*/ 19 h 63"/>
                <a:gd name="T42" fmla="*/ 14 w 64"/>
                <a:gd name="T43" fmla="*/ 1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 h="63">
                  <a:moveTo>
                    <a:pt x="14" y="19"/>
                  </a:moveTo>
                  <a:cubicBezTo>
                    <a:pt x="12" y="31"/>
                    <a:pt x="7" y="39"/>
                    <a:pt x="3" y="50"/>
                  </a:cubicBezTo>
                  <a:cubicBezTo>
                    <a:pt x="0" y="57"/>
                    <a:pt x="6" y="60"/>
                    <a:pt x="12" y="61"/>
                  </a:cubicBezTo>
                  <a:cubicBezTo>
                    <a:pt x="18" y="62"/>
                    <a:pt x="30" y="63"/>
                    <a:pt x="34" y="58"/>
                  </a:cubicBezTo>
                  <a:cubicBezTo>
                    <a:pt x="43" y="48"/>
                    <a:pt x="36" y="41"/>
                    <a:pt x="35" y="30"/>
                  </a:cubicBezTo>
                  <a:cubicBezTo>
                    <a:pt x="34" y="25"/>
                    <a:pt x="28" y="28"/>
                    <a:pt x="28" y="32"/>
                  </a:cubicBezTo>
                  <a:cubicBezTo>
                    <a:pt x="28" y="41"/>
                    <a:pt x="29" y="63"/>
                    <a:pt x="43" y="62"/>
                  </a:cubicBezTo>
                  <a:cubicBezTo>
                    <a:pt x="48" y="62"/>
                    <a:pt x="56" y="61"/>
                    <a:pt x="61" y="57"/>
                  </a:cubicBezTo>
                  <a:cubicBezTo>
                    <a:pt x="64" y="53"/>
                    <a:pt x="62" y="49"/>
                    <a:pt x="61" y="45"/>
                  </a:cubicBezTo>
                  <a:cubicBezTo>
                    <a:pt x="57" y="35"/>
                    <a:pt x="28" y="0"/>
                    <a:pt x="17" y="16"/>
                  </a:cubicBezTo>
                  <a:cubicBezTo>
                    <a:pt x="14" y="20"/>
                    <a:pt x="19" y="23"/>
                    <a:pt x="22" y="19"/>
                  </a:cubicBezTo>
                  <a:cubicBezTo>
                    <a:pt x="25" y="14"/>
                    <a:pt x="49" y="42"/>
                    <a:pt x="52" y="45"/>
                  </a:cubicBezTo>
                  <a:cubicBezTo>
                    <a:pt x="53" y="47"/>
                    <a:pt x="54" y="49"/>
                    <a:pt x="55" y="51"/>
                  </a:cubicBezTo>
                  <a:cubicBezTo>
                    <a:pt x="55" y="53"/>
                    <a:pt x="56" y="54"/>
                    <a:pt x="57" y="52"/>
                  </a:cubicBezTo>
                  <a:cubicBezTo>
                    <a:pt x="54" y="54"/>
                    <a:pt x="50" y="54"/>
                    <a:pt x="47" y="55"/>
                  </a:cubicBezTo>
                  <a:cubicBezTo>
                    <a:pt x="35" y="57"/>
                    <a:pt x="35" y="37"/>
                    <a:pt x="35" y="30"/>
                  </a:cubicBezTo>
                  <a:cubicBezTo>
                    <a:pt x="33" y="30"/>
                    <a:pt x="30" y="31"/>
                    <a:pt x="28" y="32"/>
                  </a:cubicBezTo>
                  <a:cubicBezTo>
                    <a:pt x="29" y="38"/>
                    <a:pt x="36" y="52"/>
                    <a:pt x="28" y="54"/>
                  </a:cubicBezTo>
                  <a:cubicBezTo>
                    <a:pt x="22" y="55"/>
                    <a:pt x="14" y="54"/>
                    <a:pt x="9" y="51"/>
                  </a:cubicBezTo>
                  <a:cubicBezTo>
                    <a:pt x="8" y="51"/>
                    <a:pt x="15" y="38"/>
                    <a:pt x="16" y="36"/>
                  </a:cubicBezTo>
                  <a:cubicBezTo>
                    <a:pt x="19" y="30"/>
                    <a:pt x="20" y="25"/>
                    <a:pt x="21" y="19"/>
                  </a:cubicBezTo>
                  <a:cubicBezTo>
                    <a:pt x="21" y="13"/>
                    <a:pt x="15" y="15"/>
                    <a:pt x="1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130"/>
            <p:cNvSpPr/>
            <p:nvPr/>
          </p:nvSpPr>
          <p:spPr bwMode="auto">
            <a:xfrm>
              <a:off x="7941688" y="3056009"/>
              <a:ext cx="139793" cy="137953"/>
            </a:xfrm>
            <a:custGeom>
              <a:avLst/>
              <a:gdLst>
                <a:gd name="T0" fmla="*/ 14 w 64"/>
                <a:gd name="T1" fmla="*/ 19 h 63"/>
                <a:gd name="T2" fmla="*/ 3 w 64"/>
                <a:gd name="T3" fmla="*/ 50 h 63"/>
                <a:gd name="T4" fmla="*/ 12 w 64"/>
                <a:gd name="T5" fmla="*/ 61 h 63"/>
                <a:gd name="T6" fmla="*/ 34 w 64"/>
                <a:gd name="T7" fmla="*/ 58 h 63"/>
                <a:gd name="T8" fmla="*/ 35 w 64"/>
                <a:gd name="T9" fmla="*/ 30 h 63"/>
                <a:gd name="T10" fmla="*/ 28 w 64"/>
                <a:gd name="T11" fmla="*/ 32 h 63"/>
                <a:gd name="T12" fmla="*/ 43 w 64"/>
                <a:gd name="T13" fmla="*/ 62 h 63"/>
                <a:gd name="T14" fmla="*/ 61 w 64"/>
                <a:gd name="T15" fmla="*/ 57 h 63"/>
                <a:gd name="T16" fmla="*/ 61 w 64"/>
                <a:gd name="T17" fmla="*/ 45 h 63"/>
                <a:gd name="T18" fmla="*/ 17 w 64"/>
                <a:gd name="T19" fmla="*/ 16 h 63"/>
                <a:gd name="T20" fmla="*/ 22 w 64"/>
                <a:gd name="T21" fmla="*/ 19 h 63"/>
                <a:gd name="T22" fmla="*/ 52 w 64"/>
                <a:gd name="T23" fmla="*/ 45 h 63"/>
                <a:gd name="T24" fmla="*/ 55 w 64"/>
                <a:gd name="T25" fmla="*/ 51 h 63"/>
                <a:gd name="T26" fmla="*/ 57 w 64"/>
                <a:gd name="T27" fmla="*/ 52 h 63"/>
                <a:gd name="T28" fmla="*/ 47 w 64"/>
                <a:gd name="T29" fmla="*/ 55 h 63"/>
                <a:gd name="T30" fmla="*/ 35 w 64"/>
                <a:gd name="T31" fmla="*/ 30 h 63"/>
                <a:gd name="T32" fmla="*/ 28 w 64"/>
                <a:gd name="T33" fmla="*/ 32 h 63"/>
                <a:gd name="T34" fmla="*/ 28 w 64"/>
                <a:gd name="T35" fmla="*/ 53 h 63"/>
                <a:gd name="T36" fmla="*/ 9 w 64"/>
                <a:gd name="T37" fmla="*/ 51 h 63"/>
                <a:gd name="T38" fmla="*/ 16 w 64"/>
                <a:gd name="T39" fmla="*/ 36 h 63"/>
                <a:gd name="T40" fmla="*/ 21 w 64"/>
                <a:gd name="T41" fmla="*/ 18 h 63"/>
                <a:gd name="T42" fmla="*/ 14 w 64"/>
                <a:gd name="T43" fmla="*/ 1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 h="63">
                  <a:moveTo>
                    <a:pt x="14" y="19"/>
                  </a:moveTo>
                  <a:cubicBezTo>
                    <a:pt x="12" y="31"/>
                    <a:pt x="7" y="39"/>
                    <a:pt x="3" y="50"/>
                  </a:cubicBezTo>
                  <a:cubicBezTo>
                    <a:pt x="0" y="57"/>
                    <a:pt x="6" y="59"/>
                    <a:pt x="12" y="61"/>
                  </a:cubicBezTo>
                  <a:cubicBezTo>
                    <a:pt x="18" y="62"/>
                    <a:pt x="30" y="63"/>
                    <a:pt x="34" y="58"/>
                  </a:cubicBezTo>
                  <a:cubicBezTo>
                    <a:pt x="43" y="48"/>
                    <a:pt x="36" y="41"/>
                    <a:pt x="35" y="30"/>
                  </a:cubicBezTo>
                  <a:cubicBezTo>
                    <a:pt x="34" y="25"/>
                    <a:pt x="28" y="28"/>
                    <a:pt x="28" y="32"/>
                  </a:cubicBezTo>
                  <a:cubicBezTo>
                    <a:pt x="28" y="41"/>
                    <a:pt x="29" y="63"/>
                    <a:pt x="43" y="62"/>
                  </a:cubicBezTo>
                  <a:cubicBezTo>
                    <a:pt x="48" y="62"/>
                    <a:pt x="56" y="61"/>
                    <a:pt x="61" y="57"/>
                  </a:cubicBezTo>
                  <a:cubicBezTo>
                    <a:pt x="64" y="53"/>
                    <a:pt x="62" y="49"/>
                    <a:pt x="61" y="45"/>
                  </a:cubicBezTo>
                  <a:cubicBezTo>
                    <a:pt x="57" y="35"/>
                    <a:pt x="28" y="0"/>
                    <a:pt x="17" y="16"/>
                  </a:cubicBezTo>
                  <a:cubicBezTo>
                    <a:pt x="14" y="20"/>
                    <a:pt x="19" y="23"/>
                    <a:pt x="22" y="19"/>
                  </a:cubicBezTo>
                  <a:cubicBezTo>
                    <a:pt x="25" y="14"/>
                    <a:pt x="49" y="42"/>
                    <a:pt x="52" y="45"/>
                  </a:cubicBezTo>
                  <a:cubicBezTo>
                    <a:pt x="53" y="47"/>
                    <a:pt x="54" y="49"/>
                    <a:pt x="55" y="51"/>
                  </a:cubicBezTo>
                  <a:cubicBezTo>
                    <a:pt x="55" y="53"/>
                    <a:pt x="56" y="54"/>
                    <a:pt x="57" y="52"/>
                  </a:cubicBezTo>
                  <a:cubicBezTo>
                    <a:pt x="53" y="53"/>
                    <a:pt x="50" y="54"/>
                    <a:pt x="47" y="55"/>
                  </a:cubicBezTo>
                  <a:cubicBezTo>
                    <a:pt x="35" y="57"/>
                    <a:pt x="35" y="37"/>
                    <a:pt x="35" y="30"/>
                  </a:cubicBezTo>
                  <a:cubicBezTo>
                    <a:pt x="33" y="30"/>
                    <a:pt x="30" y="31"/>
                    <a:pt x="28" y="32"/>
                  </a:cubicBezTo>
                  <a:cubicBezTo>
                    <a:pt x="29" y="38"/>
                    <a:pt x="36" y="52"/>
                    <a:pt x="28" y="53"/>
                  </a:cubicBezTo>
                  <a:cubicBezTo>
                    <a:pt x="22" y="54"/>
                    <a:pt x="14" y="54"/>
                    <a:pt x="9" y="51"/>
                  </a:cubicBezTo>
                  <a:cubicBezTo>
                    <a:pt x="8" y="51"/>
                    <a:pt x="15" y="37"/>
                    <a:pt x="16" y="36"/>
                  </a:cubicBezTo>
                  <a:cubicBezTo>
                    <a:pt x="19" y="30"/>
                    <a:pt x="20" y="24"/>
                    <a:pt x="21" y="18"/>
                  </a:cubicBezTo>
                  <a:cubicBezTo>
                    <a:pt x="21" y="13"/>
                    <a:pt x="15" y="15"/>
                    <a:pt x="1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131"/>
            <p:cNvSpPr/>
            <p:nvPr/>
          </p:nvSpPr>
          <p:spPr bwMode="auto">
            <a:xfrm>
              <a:off x="8059408" y="3042213"/>
              <a:ext cx="130596" cy="127837"/>
            </a:xfrm>
            <a:custGeom>
              <a:avLst/>
              <a:gdLst>
                <a:gd name="T0" fmla="*/ 13 w 60"/>
                <a:gd name="T1" fmla="*/ 18 h 58"/>
                <a:gd name="T2" fmla="*/ 3 w 60"/>
                <a:gd name="T3" fmla="*/ 46 h 58"/>
                <a:gd name="T4" fmla="*/ 11 w 60"/>
                <a:gd name="T5" fmla="*/ 56 h 58"/>
                <a:gd name="T6" fmla="*/ 32 w 60"/>
                <a:gd name="T7" fmla="*/ 54 h 58"/>
                <a:gd name="T8" fmla="*/ 33 w 60"/>
                <a:gd name="T9" fmla="*/ 28 h 58"/>
                <a:gd name="T10" fmla="*/ 26 w 60"/>
                <a:gd name="T11" fmla="*/ 30 h 58"/>
                <a:gd name="T12" fmla="*/ 39 w 60"/>
                <a:gd name="T13" fmla="*/ 58 h 58"/>
                <a:gd name="T14" fmla="*/ 56 w 60"/>
                <a:gd name="T15" fmla="*/ 53 h 58"/>
                <a:gd name="T16" fmla="*/ 56 w 60"/>
                <a:gd name="T17" fmla="*/ 41 h 58"/>
                <a:gd name="T18" fmla="*/ 16 w 60"/>
                <a:gd name="T19" fmla="*/ 15 h 58"/>
                <a:gd name="T20" fmla="*/ 21 w 60"/>
                <a:gd name="T21" fmla="*/ 18 h 58"/>
                <a:gd name="T22" fmla="*/ 47 w 60"/>
                <a:gd name="T23" fmla="*/ 42 h 58"/>
                <a:gd name="T24" fmla="*/ 51 w 60"/>
                <a:gd name="T25" fmla="*/ 48 h 58"/>
                <a:gd name="T26" fmla="*/ 52 w 60"/>
                <a:gd name="T27" fmla="*/ 48 h 58"/>
                <a:gd name="T28" fmla="*/ 44 w 60"/>
                <a:gd name="T29" fmla="*/ 51 h 58"/>
                <a:gd name="T30" fmla="*/ 33 w 60"/>
                <a:gd name="T31" fmla="*/ 28 h 58"/>
                <a:gd name="T32" fmla="*/ 26 w 60"/>
                <a:gd name="T33" fmla="*/ 30 h 58"/>
                <a:gd name="T34" fmla="*/ 26 w 60"/>
                <a:gd name="T35" fmla="*/ 49 h 58"/>
                <a:gd name="T36" fmla="*/ 9 w 60"/>
                <a:gd name="T37" fmla="*/ 47 h 58"/>
                <a:gd name="T38" fmla="*/ 15 w 60"/>
                <a:gd name="T39" fmla="*/ 34 h 58"/>
                <a:gd name="T40" fmla="*/ 20 w 60"/>
                <a:gd name="T41" fmla="*/ 18 h 58"/>
                <a:gd name="T42" fmla="*/ 13 w 60"/>
                <a:gd name="T43"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 h="58">
                  <a:moveTo>
                    <a:pt x="13" y="18"/>
                  </a:moveTo>
                  <a:cubicBezTo>
                    <a:pt x="12" y="29"/>
                    <a:pt x="7" y="36"/>
                    <a:pt x="3" y="46"/>
                  </a:cubicBezTo>
                  <a:cubicBezTo>
                    <a:pt x="0" y="53"/>
                    <a:pt x="6" y="55"/>
                    <a:pt x="11" y="56"/>
                  </a:cubicBezTo>
                  <a:cubicBezTo>
                    <a:pt x="17" y="57"/>
                    <a:pt x="28" y="58"/>
                    <a:pt x="32" y="54"/>
                  </a:cubicBezTo>
                  <a:cubicBezTo>
                    <a:pt x="40" y="45"/>
                    <a:pt x="34" y="38"/>
                    <a:pt x="33" y="28"/>
                  </a:cubicBezTo>
                  <a:cubicBezTo>
                    <a:pt x="32" y="23"/>
                    <a:pt x="26" y="26"/>
                    <a:pt x="26" y="30"/>
                  </a:cubicBezTo>
                  <a:cubicBezTo>
                    <a:pt x="26" y="38"/>
                    <a:pt x="27" y="58"/>
                    <a:pt x="39" y="58"/>
                  </a:cubicBezTo>
                  <a:cubicBezTo>
                    <a:pt x="45" y="58"/>
                    <a:pt x="52" y="57"/>
                    <a:pt x="56" y="53"/>
                  </a:cubicBezTo>
                  <a:cubicBezTo>
                    <a:pt x="60" y="50"/>
                    <a:pt x="58" y="45"/>
                    <a:pt x="56" y="41"/>
                  </a:cubicBezTo>
                  <a:cubicBezTo>
                    <a:pt x="53" y="32"/>
                    <a:pt x="26" y="0"/>
                    <a:pt x="16" y="15"/>
                  </a:cubicBezTo>
                  <a:cubicBezTo>
                    <a:pt x="13" y="19"/>
                    <a:pt x="18" y="22"/>
                    <a:pt x="21" y="18"/>
                  </a:cubicBezTo>
                  <a:cubicBezTo>
                    <a:pt x="24" y="14"/>
                    <a:pt x="46" y="39"/>
                    <a:pt x="47" y="42"/>
                  </a:cubicBezTo>
                  <a:cubicBezTo>
                    <a:pt x="49" y="44"/>
                    <a:pt x="50" y="45"/>
                    <a:pt x="51" y="48"/>
                  </a:cubicBezTo>
                  <a:cubicBezTo>
                    <a:pt x="51" y="50"/>
                    <a:pt x="51" y="50"/>
                    <a:pt x="52" y="48"/>
                  </a:cubicBezTo>
                  <a:cubicBezTo>
                    <a:pt x="49" y="49"/>
                    <a:pt x="47" y="50"/>
                    <a:pt x="44" y="51"/>
                  </a:cubicBezTo>
                  <a:cubicBezTo>
                    <a:pt x="33" y="53"/>
                    <a:pt x="33" y="34"/>
                    <a:pt x="33" y="28"/>
                  </a:cubicBezTo>
                  <a:cubicBezTo>
                    <a:pt x="30" y="28"/>
                    <a:pt x="28" y="29"/>
                    <a:pt x="26" y="30"/>
                  </a:cubicBezTo>
                  <a:cubicBezTo>
                    <a:pt x="26" y="35"/>
                    <a:pt x="33" y="48"/>
                    <a:pt x="26" y="49"/>
                  </a:cubicBezTo>
                  <a:cubicBezTo>
                    <a:pt x="21" y="50"/>
                    <a:pt x="14" y="50"/>
                    <a:pt x="9" y="47"/>
                  </a:cubicBezTo>
                  <a:cubicBezTo>
                    <a:pt x="8" y="47"/>
                    <a:pt x="15" y="35"/>
                    <a:pt x="15" y="34"/>
                  </a:cubicBezTo>
                  <a:cubicBezTo>
                    <a:pt x="18" y="28"/>
                    <a:pt x="19" y="23"/>
                    <a:pt x="20" y="18"/>
                  </a:cubicBezTo>
                  <a:cubicBezTo>
                    <a:pt x="20" y="12"/>
                    <a:pt x="14" y="14"/>
                    <a:pt x="1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132"/>
            <p:cNvSpPr/>
            <p:nvPr/>
          </p:nvSpPr>
          <p:spPr bwMode="auto">
            <a:xfrm>
              <a:off x="7666700" y="2932771"/>
              <a:ext cx="21153" cy="153589"/>
            </a:xfrm>
            <a:custGeom>
              <a:avLst/>
              <a:gdLst>
                <a:gd name="T0" fmla="*/ 1 w 10"/>
                <a:gd name="T1" fmla="*/ 8 h 70"/>
                <a:gd name="T2" fmla="*/ 2 w 10"/>
                <a:gd name="T3" fmla="*/ 66 h 70"/>
                <a:gd name="T4" fmla="*/ 9 w 10"/>
                <a:gd name="T5" fmla="*/ 63 h 70"/>
                <a:gd name="T6" fmla="*/ 8 w 10"/>
                <a:gd name="T7" fmla="*/ 5 h 70"/>
                <a:gd name="T8" fmla="*/ 1 w 10"/>
                <a:gd name="T9" fmla="*/ 8 h 70"/>
              </a:gdLst>
              <a:ahLst/>
              <a:cxnLst>
                <a:cxn ang="0">
                  <a:pos x="T0" y="T1"/>
                </a:cxn>
                <a:cxn ang="0">
                  <a:pos x="T2" y="T3"/>
                </a:cxn>
                <a:cxn ang="0">
                  <a:pos x="T4" y="T5"/>
                </a:cxn>
                <a:cxn ang="0">
                  <a:pos x="T6" y="T7"/>
                </a:cxn>
                <a:cxn ang="0">
                  <a:pos x="T8" y="T9"/>
                </a:cxn>
              </a:cxnLst>
              <a:rect l="0" t="0" r="r" b="b"/>
              <a:pathLst>
                <a:path w="10" h="70">
                  <a:moveTo>
                    <a:pt x="1" y="8"/>
                  </a:moveTo>
                  <a:cubicBezTo>
                    <a:pt x="0" y="27"/>
                    <a:pt x="3" y="46"/>
                    <a:pt x="2" y="66"/>
                  </a:cubicBezTo>
                  <a:cubicBezTo>
                    <a:pt x="2" y="70"/>
                    <a:pt x="9" y="67"/>
                    <a:pt x="9" y="63"/>
                  </a:cubicBezTo>
                  <a:cubicBezTo>
                    <a:pt x="10" y="44"/>
                    <a:pt x="7" y="25"/>
                    <a:pt x="8" y="5"/>
                  </a:cubicBezTo>
                  <a:cubicBezTo>
                    <a:pt x="8" y="0"/>
                    <a:pt x="2" y="4"/>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133"/>
            <p:cNvSpPr/>
            <p:nvPr/>
          </p:nvSpPr>
          <p:spPr bwMode="auto">
            <a:xfrm>
              <a:off x="7635431" y="3042213"/>
              <a:ext cx="128757" cy="129677"/>
            </a:xfrm>
            <a:custGeom>
              <a:avLst/>
              <a:gdLst>
                <a:gd name="T0" fmla="*/ 13 w 59"/>
                <a:gd name="T1" fmla="*/ 19 h 59"/>
                <a:gd name="T2" fmla="*/ 2 w 59"/>
                <a:gd name="T3" fmla="*/ 47 h 59"/>
                <a:gd name="T4" fmla="*/ 11 w 59"/>
                <a:gd name="T5" fmla="*/ 57 h 59"/>
                <a:gd name="T6" fmla="*/ 31 w 59"/>
                <a:gd name="T7" fmla="*/ 54 h 59"/>
                <a:gd name="T8" fmla="*/ 32 w 59"/>
                <a:gd name="T9" fmla="*/ 28 h 59"/>
                <a:gd name="T10" fmla="*/ 25 w 59"/>
                <a:gd name="T11" fmla="*/ 31 h 59"/>
                <a:gd name="T12" fmla="*/ 39 w 59"/>
                <a:gd name="T13" fmla="*/ 59 h 59"/>
                <a:gd name="T14" fmla="*/ 55 w 59"/>
                <a:gd name="T15" fmla="*/ 54 h 59"/>
                <a:gd name="T16" fmla="*/ 56 w 59"/>
                <a:gd name="T17" fmla="*/ 42 h 59"/>
                <a:gd name="T18" fmla="*/ 15 w 59"/>
                <a:gd name="T19" fmla="*/ 16 h 59"/>
                <a:gd name="T20" fmla="*/ 20 w 59"/>
                <a:gd name="T21" fmla="*/ 19 h 59"/>
                <a:gd name="T22" fmla="*/ 47 w 59"/>
                <a:gd name="T23" fmla="*/ 42 h 59"/>
                <a:gd name="T24" fmla="*/ 50 w 59"/>
                <a:gd name="T25" fmla="*/ 48 h 59"/>
                <a:gd name="T26" fmla="*/ 51 w 59"/>
                <a:gd name="T27" fmla="*/ 49 h 59"/>
                <a:gd name="T28" fmla="*/ 43 w 59"/>
                <a:gd name="T29" fmla="*/ 51 h 59"/>
                <a:gd name="T30" fmla="*/ 32 w 59"/>
                <a:gd name="T31" fmla="*/ 28 h 59"/>
                <a:gd name="T32" fmla="*/ 25 w 59"/>
                <a:gd name="T33" fmla="*/ 31 h 59"/>
                <a:gd name="T34" fmla="*/ 25 w 59"/>
                <a:gd name="T35" fmla="*/ 50 h 59"/>
                <a:gd name="T36" fmla="*/ 9 w 59"/>
                <a:gd name="T37" fmla="*/ 48 h 59"/>
                <a:gd name="T38" fmla="*/ 15 w 59"/>
                <a:gd name="T39" fmla="*/ 34 h 59"/>
                <a:gd name="T40" fmla="*/ 19 w 59"/>
                <a:gd name="T41" fmla="*/ 18 h 59"/>
                <a:gd name="T42" fmla="*/ 13 w 59"/>
                <a:gd name="T43" fmla="*/ 1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9">
                  <a:moveTo>
                    <a:pt x="13" y="19"/>
                  </a:moveTo>
                  <a:cubicBezTo>
                    <a:pt x="11" y="29"/>
                    <a:pt x="6" y="37"/>
                    <a:pt x="2" y="47"/>
                  </a:cubicBezTo>
                  <a:cubicBezTo>
                    <a:pt x="0" y="53"/>
                    <a:pt x="5" y="56"/>
                    <a:pt x="11" y="57"/>
                  </a:cubicBezTo>
                  <a:cubicBezTo>
                    <a:pt x="16" y="58"/>
                    <a:pt x="27" y="59"/>
                    <a:pt x="31" y="54"/>
                  </a:cubicBezTo>
                  <a:cubicBezTo>
                    <a:pt x="40" y="45"/>
                    <a:pt x="33" y="39"/>
                    <a:pt x="32" y="28"/>
                  </a:cubicBezTo>
                  <a:cubicBezTo>
                    <a:pt x="31" y="23"/>
                    <a:pt x="25" y="27"/>
                    <a:pt x="25" y="31"/>
                  </a:cubicBezTo>
                  <a:cubicBezTo>
                    <a:pt x="25" y="39"/>
                    <a:pt x="26" y="59"/>
                    <a:pt x="39" y="59"/>
                  </a:cubicBezTo>
                  <a:cubicBezTo>
                    <a:pt x="44" y="59"/>
                    <a:pt x="51" y="57"/>
                    <a:pt x="55" y="54"/>
                  </a:cubicBezTo>
                  <a:cubicBezTo>
                    <a:pt x="59" y="50"/>
                    <a:pt x="57" y="46"/>
                    <a:pt x="56" y="42"/>
                  </a:cubicBezTo>
                  <a:cubicBezTo>
                    <a:pt x="52" y="33"/>
                    <a:pt x="25" y="0"/>
                    <a:pt x="15" y="16"/>
                  </a:cubicBezTo>
                  <a:cubicBezTo>
                    <a:pt x="12" y="20"/>
                    <a:pt x="17" y="23"/>
                    <a:pt x="20" y="19"/>
                  </a:cubicBezTo>
                  <a:cubicBezTo>
                    <a:pt x="23" y="15"/>
                    <a:pt x="45" y="40"/>
                    <a:pt x="47" y="42"/>
                  </a:cubicBezTo>
                  <a:cubicBezTo>
                    <a:pt x="48" y="44"/>
                    <a:pt x="49" y="46"/>
                    <a:pt x="50" y="48"/>
                  </a:cubicBezTo>
                  <a:cubicBezTo>
                    <a:pt x="50" y="50"/>
                    <a:pt x="51" y="51"/>
                    <a:pt x="51" y="49"/>
                  </a:cubicBezTo>
                  <a:cubicBezTo>
                    <a:pt x="49" y="50"/>
                    <a:pt x="46" y="51"/>
                    <a:pt x="43" y="51"/>
                  </a:cubicBezTo>
                  <a:cubicBezTo>
                    <a:pt x="32" y="53"/>
                    <a:pt x="32" y="35"/>
                    <a:pt x="32" y="28"/>
                  </a:cubicBezTo>
                  <a:cubicBezTo>
                    <a:pt x="30" y="29"/>
                    <a:pt x="27" y="30"/>
                    <a:pt x="25" y="31"/>
                  </a:cubicBezTo>
                  <a:cubicBezTo>
                    <a:pt x="26" y="36"/>
                    <a:pt x="33" y="49"/>
                    <a:pt x="25" y="50"/>
                  </a:cubicBezTo>
                  <a:cubicBezTo>
                    <a:pt x="20" y="51"/>
                    <a:pt x="13" y="51"/>
                    <a:pt x="9" y="48"/>
                  </a:cubicBezTo>
                  <a:cubicBezTo>
                    <a:pt x="8" y="47"/>
                    <a:pt x="14" y="36"/>
                    <a:pt x="15" y="34"/>
                  </a:cubicBezTo>
                  <a:cubicBezTo>
                    <a:pt x="17" y="29"/>
                    <a:pt x="18" y="24"/>
                    <a:pt x="19" y="18"/>
                  </a:cubicBezTo>
                  <a:cubicBezTo>
                    <a:pt x="20" y="13"/>
                    <a:pt x="13" y="15"/>
                    <a:pt x="1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134"/>
            <p:cNvSpPr/>
            <p:nvPr/>
          </p:nvSpPr>
          <p:spPr bwMode="auto">
            <a:xfrm>
              <a:off x="8094356" y="2650425"/>
              <a:ext cx="89210" cy="55181"/>
            </a:xfrm>
            <a:custGeom>
              <a:avLst/>
              <a:gdLst>
                <a:gd name="T0" fmla="*/ 24 w 41"/>
                <a:gd name="T1" fmla="*/ 20 h 25"/>
                <a:gd name="T2" fmla="*/ 25 w 41"/>
                <a:gd name="T3" fmla="*/ 20 h 25"/>
                <a:gd name="T4" fmla="*/ 30 w 41"/>
                <a:gd name="T5" fmla="*/ 17 h 25"/>
                <a:gd name="T6" fmla="*/ 38 w 41"/>
                <a:gd name="T7" fmla="*/ 11 h 25"/>
                <a:gd name="T8" fmla="*/ 38 w 41"/>
                <a:gd name="T9" fmla="*/ 5 h 25"/>
                <a:gd name="T10" fmla="*/ 7 w 41"/>
                <a:gd name="T11" fmla="*/ 4 h 25"/>
                <a:gd name="T12" fmla="*/ 2 w 41"/>
                <a:gd name="T13" fmla="*/ 14 h 25"/>
                <a:gd name="T14" fmla="*/ 17 w 41"/>
                <a:gd name="T15" fmla="*/ 24 h 25"/>
                <a:gd name="T16" fmla="*/ 22 w 41"/>
                <a:gd name="T17" fmla="*/ 17 h 25"/>
                <a:gd name="T18" fmla="*/ 10 w 41"/>
                <a:gd name="T19" fmla="*/ 12 h 25"/>
                <a:gd name="T20" fmla="*/ 8 w 41"/>
                <a:gd name="T21" fmla="*/ 10 h 25"/>
                <a:gd name="T22" fmla="*/ 8 w 41"/>
                <a:gd name="T23" fmla="*/ 10 h 25"/>
                <a:gd name="T24" fmla="*/ 13 w 41"/>
                <a:gd name="T25" fmla="*/ 9 h 25"/>
                <a:gd name="T26" fmla="*/ 35 w 41"/>
                <a:gd name="T27" fmla="*/ 12 h 25"/>
                <a:gd name="T28" fmla="*/ 35 w 41"/>
                <a:gd name="T29" fmla="*/ 6 h 25"/>
                <a:gd name="T30" fmla="*/ 18 w 41"/>
                <a:gd name="T31" fmla="*/ 18 h 25"/>
                <a:gd name="T32" fmla="*/ 24 w 41"/>
                <a:gd name="T33"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25">
                  <a:moveTo>
                    <a:pt x="24" y="20"/>
                  </a:moveTo>
                  <a:cubicBezTo>
                    <a:pt x="23" y="22"/>
                    <a:pt x="24" y="21"/>
                    <a:pt x="25" y="20"/>
                  </a:cubicBezTo>
                  <a:cubicBezTo>
                    <a:pt x="27" y="19"/>
                    <a:pt x="28" y="18"/>
                    <a:pt x="30" y="17"/>
                  </a:cubicBezTo>
                  <a:cubicBezTo>
                    <a:pt x="33" y="15"/>
                    <a:pt x="36" y="13"/>
                    <a:pt x="38" y="11"/>
                  </a:cubicBezTo>
                  <a:cubicBezTo>
                    <a:pt x="40" y="9"/>
                    <a:pt x="41" y="6"/>
                    <a:pt x="38" y="5"/>
                  </a:cubicBezTo>
                  <a:cubicBezTo>
                    <a:pt x="30" y="1"/>
                    <a:pt x="15" y="0"/>
                    <a:pt x="7" y="4"/>
                  </a:cubicBezTo>
                  <a:cubicBezTo>
                    <a:pt x="3" y="6"/>
                    <a:pt x="0" y="10"/>
                    <a:pt x="2" y="14"/>
                  </a:cubicBezTo>
                  <a:cubicBezTo>
                    <a:pt x="4" y="19"/>
                    <a:pt x="12" y="22"/>
                    <a:pt x="17" y="24"/>
                  </a:cubicBezTo>
                  <a:cubicBezTo>
                    <a:pt x="21" y="25"/>
                    <a:pt x="25" y="19"/>
                    <a:pt x="22" y="17"/>
                  </a:cubicBezTo>
                  <a:cubicBezTo>
                    <a:pt x="18" y="15"/>
                    <a:pt x="14" y="14"/>
                    <a:pt x="10" y="12"/>
                  </a:cubicBezTo>
                  <a:cubicBezTo>
                    <a:pt x="10" y="11"/>
                    <a:pt x="9" y="11"/>
                    <a:pt x="8" y="10"/>
                  </a:cubicBezTo>
                  <a:cubicBezTo>
                    <a:pt x="7" y="9"/>
                    <a:pt x="7" y="10"/>
                    <a:pt x="8" y="10"/>
                  </a:cubicBezTo>
                  <a:cubicBezTo>
                    <a:pt x="9" y="9"/>
                    <a:pt x="11" y="9"/>
                    <a:pt x="13" y="9"/>
                  </a:cubicBezTo>
                  <a:cubicBezTo>
                    <a:pt x="20" y="8"/>
                    <a:pt x="29" y="9"/>
                    <a:pt x="35" y="12"/>
                  </a:cubicBezTo>
                  <a:cubicBezTo>
                    <a:pt x="35" y="10"/>
                    <a:pt x="35" y="8"/>
                    <a:pt x="35" y="6"/>
                  </a:cubicBezTo>
                  <a:cubicBezTo>
                    <a:pt x="30" y="10"/>
                    <a:pt x="21" y="12"/>
                    <a:pt x="18" y="18"/>
                  </a:cubicBezTo>
                  <a:cubicBezTo>
                    <a:pt x="16" y="23"/>
                    <a:pt x="22" y="24"/>
                    <a:pt x="2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135"/>
            <p:cNvSpPr/>
            <p:nvPr/>
          </p:nvSpPr>
          <p:spPr bwMode="auto">
            <a:xfrm>
              <a:off x="8081481" y="2518910"/>
              <a:ext cx="41386" cy="26671"/>
            </a:xfrm>
            <a:custGeom>
              <a:avLst/>
              <a:gdLst>
                <a:gd name="T0" fmla="*/ 15 w 19"/>
                <a:gd name="T1" fmla="*/ 0 h 12"/>
                <a:gd name="T2" fmla="*/ 2 w 19"/>
                <a:gd name="T3" fmla="*/ 6 h 12"/>
                <a:gd name="T4" fmla="*/ 1 w 19"/>
                <a:gd name="T5" fmla="*/ 11 h 12"/>
                <a:gd name="T6" fmla="*/ 5 w 19"/>
                <a:gd name="T7" fmla="*/ 11 h 12"/>
                <a:gd name="T8" fmla="*/ 13 w 19"/>
                <a:gd name="T9" fmla="*/ 7 h 12"/>
                <a:gd name="T10" fmla="*/ 15 w 19"/>
                <a:gd name="T11" fmla="*/ 0 h 12"/>
              </a:gdLst>
              <a:ahLst/>
              <a:cxnLst>
                <a:cxn ang="0">
                  <a:pos x="T0" y="T1"/>
                </a:cxn>
                <a:cxn ang="0">
                  <a:pos x="T2" y="T3"/>
                </a:cxn>
                <a:cxn ang="0">
                  <a:pos x="T4" y="T5"/>
                </a:cxn>
                <a:cxn ang="0">
                  <a:pos x="T6" y="T7"/>
                </a:cxn>
                <a:cxn ang="0">
                  <a:pos x="T8" y="T9"/>
                </a:cxn>
                <a:cxn ang="0">
                  <a:pos x="T10" y="T11"/>
                </a:cxn>
              </a:cxnLst>
              <a:rect l="0" t="0" r="r" b="b"/>
              <a:pathLst>
                <a:path w="19" h="12">
                  <a:moveTo>
                    <a:pt x="15" y="0"/>
                  </a:moveTo>
                  <a:cubicBezTo>
                    <a:pt x="10" y="0"/>
                    <a:pt x="5" y="2"/>
                    <a:pt x="2" y="6"/>
                  </a:cubicBezTo>
                  <a:cubicBezTo>
                    <a:pt x="1" y="7"/>
                    <a:pt x="0" y="9"/>
                    <a:pt x="1" y="11"/>
                  </a:cubicBezTo>
                  <a:cubicBezTo>
                    <a:pt x="2" y="12"/>
                    <a:pt x="4" y="12"/>
                    <a:pt x="5" y="11"/>
                  </a:cubicBezTo>
                  <a:cubicBezTo>
                    <a:pt x="8" y="8"/>
                    <a:pt x="10" y="7"/>
                    <a:pt x="13" y="7"/>
                  </a:cubicBezTo>
                  <a:cubicBezTo>
                    <a:pt x="17" y="7"/>
                    <a:pt x="19"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136"/>
            <p:cNvSpPr/>
            <p:nvPr/>
          </p:nvSpPr>
          <p:spPr bwMode="auto">
            <a:xfrm>
              <a:off x="8157815" y="2514311"/>
              <a:ext cx="58860" cy="35868"/>
            </a:xfrm>
            <a:custGeom>
              <a:avLst/>
              <a:gdLst>
                <a:gd name="T0" fmla="*/ 4 w 27"/>
                <a:gd name="T1" fmla="*/ 8 h 16"/>
                <a:gd name="T2" fmla="*/ 20 w 27"/>
                <a:gd name="T3" fmla="*/ 15 h 16"/>
                <a:gd name="T4" fmla="*/ 23 w 27"/>
                <a:gd name="T5" fmla="*/ 8 h 16"/>
                <a:gd name="T6" fmla="*/ 7 w 27"/>
                <a:gd name="T7" fmla="*/ 1 h 16"/>
                <a:gd name="T8" fmla="*/ 4 w 27"/>
                <a:gd name="T9" fmla="*/ 8 h 16"/>
              </a:gdLst>
              <a:ahLst/>
              <a:cxnLst>
                <a:cxn ang="0">
                  <a:pos x="T0" y="T1"/>
                </a:cxn>
                <a:cxn ang="0">
                  <a:pos x="T2" y="T3"/>
                </a:cxn>
                <a:cxn ang="0">
                  <a:pos x="T4" y="T5"/>
                </a:cxn>
                <a:cxn ang="0">
                  <a:pos x="T6" y="T7"/>
                </a:cxn>
                <a:cxn ang="0">
                  <a:pos x="T8" y="T9"/>
                </a:cxn>
              </a:cxnLst>
              <a:rect l="0" t="0" r="r" b="b"/>
              <a:pathLst>
                <a:path w="27" h="16">
                  <a:moveTo>
                    <a:pt x="4" y="8"/>
                  </a:moveTo>
                  <a:cubicBezTo>
                    <a:pt x="9" y="10"/>
                    <a:pt x="14" y="13"/>
                    <a:pt x="20" y="15"/>
                  </a:cubicBezTo>
                  <a:cubicBezTo>
                    <a:pt x="23" y="16"/>
                    <a:pt x="27" y="9"/>
                    <a:pt x="23" y="8"/>
                  </a:cubicBezTo>
                  <a:cubicBezTo>
                    <a:pt x="18" y="6"/>
                    <a:pt x="13" y="3"/>
                    <a:pt x="7" y="1"/>
                  </a:cubicBezTo>
                  <a:cubicBezTo>
                    <a:pt x="3" y="0"/>
                    <a:pt x="0" y="7"/>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02" name="组合 301"/>
          <p:cNvGrpSpPr/>
          <p:nvPr/>
        </p:nvGrpSpPr>
        <p:grpSpPr>
          <a:xfrm>
            <a:off x="8567603" y="3520594"/>
            <a:ext cx="1400781" cy="1090129"/>
            <a:chOff x="7297905" y="2319337"/>
            <a:chExt cx="1132138" cy="881063"/>
          </a:xfrm>
          <a:solidFill>
            <a:srgbClr val="1F4E79"/>
          </a:solidFill>
        </p:grpSpPr>
        <p:sp>
          <p:nvSpPr>
            <p:cNvPr id="303" name="Freeform 120"/>
            <p:cNvSpPr/>
            <p:nvPr/>
          </p:nvSpPr>
          <p:spPr bwMode="auto">
            <a:xfrm>
              <a:off x="7297905" y="2319337"/>
              <a:ext cx="966594" cy="679651"/>
            </a:xfrm>
            <a:custGeom>
              <a:avLst/>
              <a:gdLst>
                <a:gd name="T0" fmla="*/ 332 w 443"/>
                <a:gd name="T1" fmla="*/ 54 h 310"/>
                <a:gd name="T2" fmla="*/ 210 w 443"/>
                <a:gd name="T3" fmla="*/ 43 h 310"/>
                <a:gd name="T4" fmla="*/ 215 w 443"/>
                <a:gd name="T5" fmla="*/ 42 h 310"/>
                <a:gd name="T6" fmla="*/ 92 w 443"/>
                <a:gd name="T7" fmla="*/ 87 h 310"/>
                <a:gd name="T8" fmla="*/ 96 w 443"/>
                <a:gd name="T9" fmla="*/ 81 h 310"/>
                <a:gd name="T10" fmla="*/ 30 w 443"/>
                <a:gd name="T11" fmla="*/ 122 h 310"/>
                <a:gd name="T12" fmla="*/ 21 w 443"/>
                <a:gd name="T13" fmla="*/ 150 h 310"/>
                <a:gd name="T14" fmla="*/ 27 w 443"/>
                <a:gd name="T15" fmla="*/ 160 h 310"/>
                <a:gd name="T16" fmla="*/ 30 w 443"/>
                <a:gd name="T17" fmla="*/ 172 h 310"/>
                <a:gd name="T18" fmla="*/ 136 w 443"/>
                <a:gd name="T19" fmla="*/ 262 h 310"/>
                <a:gd name="T20" fmla="*/ 132 w 443"/>
                <a:gd name="T21" fmla="*/ 262 h 310"/>
                <a:gd name="T22" fmla="*/ 247 w 443"/>
                <a:gd name="T23" fmla="*/ 261 h 310"/>
                <a:gd name="T24" fmla="*/ 242 w 443"/>
                <a:gd name="T25" fmla="*/ 264 h 310"/>
                <a:gd name="T26" fmla="*/ 328 w 443"/>
                <a:gd name="T27" fmla="*/ 284 h 310"/>
                <a:gd name="T28" fmla="*/ 358 w 443"/>
                <a:gd name="T29" fmla="*/ 250 h 310"/>
                <a:gd name="T30" fmla="*/ 354 w 443"/>
                <a:gd name="T31" fmla="*/ 255 h 310"/>
                <a:gd name="T32" fmla="*/ 416 w 443"/>
                <a:gd name="T33" fmla="*/ 191 h 310"/>
                <a:gd name="T34" fmla="*/ 410 w 443"/>
                <a:gd name="T35" fmla="*/ 196 h 310"/>
                <a:gd name="T36" fmla="*/ 397 w 443"/>
                <a:gd name="T37" fmla="*/ 240 h 310"/>
                <a:gd name="T38" fmla="*/ 356 w 443"/>
                <a:gd name="T39" fmla="*/ 248 h 310"/>
                <a:gd name="T40" fmla="*/ 352 w 443"/>
                <a:gd name="T41" fmla="*/ 254 h 310"/>
                <a:gd name="T42" fmla="*/ 312 w 443"/>
                <a:gd name="T43" fmla="*/ 279 h 310"/>
                <a:gd name="T44" fmla="*/ 246 w 443"/>
                <a:gd name="T45" fmla="*/ 258 h 310"/>
                <a:gd name="T46" fmla="*/ 241 w 443"/>
                <a:gd name="T47" fmla="*/ 261 h 310"/>
                <a:gd name="T48" fmla="*/ 138 w 443"/>
                <a:gd name="T49" fmla="*/ 258 h 310"/>
                <a:gd name="T50" fmla="*/ 133 w 443"/>
                <a:gd name="T51" fmla="*/ 257 h 310"/>
                <a:gd name="T52" fmla="*/ 40 w 443"/>
                <a:gd name="T53" fmla="*/ 162 h 310"/>
                <a:gd name="T54" fmla="*/ 39 w 443"/>
                <a:gd name="T55" fmla="*/ 157 h 310"/>
                <a:gd name="T56" fmla="*/ 93 w 443"/>
                <a:gd name="T57" fmla="*/ 89 h 310"/>
                <a:gd name="T58" fmla="*/ 98 w 443"/>
                <a:gd name="T59" fmla="*/ 83 h 310"/>
                <a:gd name="T60" fmla="*/ 209 w 443"/>
                <a:gd name="T61" fmla="*/ 48 h 310"/>
                <a:gd name="T62" fmla="*/ 215 w 443"/>
                <a:gd name="T63" fmla="*/ 47 h 310"/>
                <a:gd name="T64" fmla="*/ 326 w 443"/>
                <a:gd name="T65" fmla="*/ 59 h 310"/>
                <a:gd name="T66" fmla="*/ 332 w 443"/>
                <a:gd name="T67" fmla="*/ 5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3" h="310">
                  <a:moveTo>
                    <a:pt x="332" y="54"/>
                  </a:moveTo>
                  <a:cubicBezTo>
                    <a:pt x="308" y="12"/>
                    <a:pt x="238" y="0"/>
                    <a:pt x="210" y="43"/>
                  </a:cubicBezTo>
                  <a:cubicBezTo>
                    <a:pt x="211" y="43"/>
                    <a:pt x="213" y="43"/>
                    <a:pt x="215" y="42"/>
                  </a:cubicBezTo>
                  <a:cubicBezTo>
                    <a:pt x="182" y="8"/>
                    <a:pt x="70" y="26"/>
                    <a:pt x="92" y="87"/>
                  </a:cubicBezTo>
                  <a:cubicBezTo>
                    <a:pt x="93" y="85"/>
                    <a:pt x="95" y="83"/>
                    <a:pt x="96" y="81"/>
                  </a:cubicBezTo>
                  <a:cubicBezTo>
                    <a:pt x="70" y="79"/>
                    <a:pt x="44" y="102"/>
                    <a:pt x="30" y="122"/>
                  </a:cubicBezTo>
                  <a:cubicBezTo>
                    <a:pt x="24" y="129"/>
                    <a:pt x="18" y="141"/>
                    <a:pt x="21" y="150"/>
                  </a:cubicBezTo>
                  <a:cubicBezTo>
                    <a:pt x="22" y="154"/>
                    <a:pt x="24" y="157"/>
                    <a:pt x="27" y="160"/>
                  </a:cubicBezTo>
                  <a:cubicBezTo>
                    <a:pt x="33" y="166"/>
                    <a:pt x="33" y="163"/>
                    <a:pt x="30" y="172"/>
                  </a:cubicBezTo>
                  <a:cubicBezTo>
                    <a:pt x="15" y="226"/>
                    <a:pt x="85" y="309"/>
                    <a:pt x="136" y="262"/>
                  </a:cubicBezTo>
                  <a:cubicBezTo>
                    <a:pt x="135" y="262"/>
                    <a:pt x="133" y="262"/>
                    <a:pt x="132" y="262"/>
                  </a:cubicBezTo>
                  <a:cubicBezTo>
                    <a:pt x="148" y="300"/>
                    <a:pt x="239" y="310"/>
                    <a:pt x="247" y="261"/>
                  </a:cubicBezTo>
                  <a:cubicBezTo>
                    <a:pt x="246" y="262"/>
                    <a:pt x="244" y="263"/>
                    <a:pt x="242" y="264"/>
                  </a:cubicBezTo>
                  <a:cubicBezTo>
                    <a:pt x="267" y="281"/>
                    <a:pt x="298" y="291"/>
                    <a:pt x="328" y="284"/>
                  </a:cubicBezTo>
                  <a:cubicBezTo>
                    <a:pt x="345" y="281"/>
                    <a:pt x="365" y="269"/>
                    <a:pt x="358" y="250"/>
                  </a:cubicBezTo>
                  <a:cubicBezTo>
                    <a:pt x="357" y="252"/>
                    <a:pt x="355" y="254"/>
                    <a:pt x="354" y="255"/>
                  </a:cubicBezTo>
                  <a:cubicBezTo>
                    <a:pt x="393" y="252"/>
                    <a:pt x="443" y="239"/>
                    <a:pt x="416" y="191"/>
                  </a:cubicBezTo>
                  <a:cubicBezTo>
                    <a:pt x="414" y="187"/>
                    <a:pt x="409" y="193"/>
                    <a:pt x="410" y="196"/>
                  </a:cubicBezTo>
                  <a:cubicBezTo>
                    <a:pt x="421" y="216"/>
                    <a:pt x="419" y="232"/>
                    <a:pt x="397" y="240"/>
                  </a:cubicBezTo>
                  <a:cubicBezTo>
                    <a:pt x="384" y="246"/>
                    <a:pt x="369" y="247"/>
                    <a:pt x="356" y="248"/>
                  </a:cubicBezTo>
                  <a:cubicBezTo>
                    <a:pt x="353" y="248"/>
                    <a:pt x="351" y="251"/>
                    <a:pt x="352" y="254"/>
                  </a:cubicBezTo>
                  <a:cubicBezTo>
                    <a:pt x="359" y="275"/>
                    <a:pt x="323" y="279"/>
                    <a:pt x="312" y="279"/>
                  </a:cubicBezTo>
                  <a:cubicBezTo>
                    <a:pt x="288" y="279"/>
                    <a:pt x="266" y="270"/>
                    <a:pt x="246" y="258"/>
                  </a:cubicBezTo>
                  <a:cubicBezTo>
                    <a:pt x="244" y="256"/>
                    <a:pt x="241" y="259"/>
                    <a:pt x="241" y="261"/>
                  </a:cubicBezTo>
                  <a:cubicBezTo>
                    <a:pt x="234" y="302"/>
                    <a:pt x="151" y="289"/>
                    <a:pt x="138" y="258"/>
                  </a:cubicBezTo>
                  <a:cubicBezTo>
                    <a:pt x="137" y="256"/>
                    <a:pt x="135" y="256"/>
                    <a:pt x="133" y="257"/>
                  </a:cubicBezTo>
                  <a:cubicBezTo>
                    <a:pt x="82" y="303"/>
                    <a:pt x="18" y="209"/>
                    <a:pt x="40" y="162"/>
                  </a:cubicBezTo>
                  <a:cubicBezTo>
                    <a:pt x="41" y="160"/>
                    <a:pt x="41" y="158"/>
                    <a:pt x="39" y="157"/>
                  </a:cubicBezTo>
                  <a:cubicBezTo>
                    <a:pt x="0" y="143"/>
                    <a:pt x="68" y="86"/>
                    <a:pt x="93" y="89"/>
                  </a:cubicBezTo>
                  <a:cubicBezTo>
                    <a:pt x="96" y="89"/>
                    <a:pt x="99" y="86"/>
                    <a:pt x="98" y="83"/>
                  </a:cubicBezTo>
                  <a:cubicBezTo>
                    <a:pt x="80" y="30"/>
                    <a:pt x="182" y="20"/>
                    <a:pt x="209" y="48"/>
                  </a:cubicBezTo>
                  <a:cubicBezTo>
                    <a:pt x="211" y="49"/>
                    <a:pt x="213" y="49"/>
                    <a:pt x="215" y="47"/>
                  </a:cubicBezTo>
                  <a:cubicBezTo>
                    <a:pt x="241" y="6"/>
                    <a:pt x="305" y="23"/>
                    <a:pt x="326" y="59"/>
                  </a:cubicBezTo>
                  <a:cubicBezTo>
                    <a:pt x="328" y="63"/>
                    <a:pt x="333" y="57"/>
                    <a:pt x="332"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121"/>
            <p:cNvSpPr/>
            <p:nvPr/>
          </p:nvSpPr>
          <p:spPr bwMode="auto">
            <a:xfrm>
              <a:off x="7932491" y="2352446"/>
              <a:ext cx="270389" cy="183938"/>
            </a:xfrm>
            <a:custGeom>
              <a:avLst/>
              <a:gdLst>
                <a:gd name="T0" fmla="*/ 123 w 124"/>
                <a:gd name="T1" fmla="*/ 25 h 84"/>
                <a:gd name="T2" fmla="*/ 78 w 124"/>
                <a:gd name="T3" fmla="*/ 19 h 84"/>
                <a:gd name="T4" fmla="*/ 68 w 124"/>
                <a:gd name="T5" fmla="*/ 21 h 84"/>
                <a:gd name="T6" fmla="*/ 50 w 124"/>
                <a:gd name="T7" fmla="*/ 23 h 84"/>
                <a:gd name="T8" fmla="*/ 34 w 124"/>
                <a:gd name="T9" fmla="*/ 50 h 84"/>
                <a:gd name="T10" fmla="*/ 38 w 124"/>
                <a:gd name="T11" fmla="*/ 45 h 84"/>
                <a:gd name="T12" fmla="*/ 16 w 124"/>
                <a:gd name="T13" fmla="*/ 81 h 84"/>
                <a:gd name="T14" fmla="*/ 21 w 124"/>
                <a:gd name="T15" fmla="*/ 75 h 84"/>
                <a:gd name="T16" fmla="*/ 36 w 124"/>
                <a:gd name="T17" fmla="*/ 52 h 84"/>
                <a:gd name="T18" fmla="*/ 40 w 124"/>
                <a:gd name="T19" fmla="*/ 48 h 84"/>
                <a:gd name="T20" fmla="*/ 72 w 124"/>
                <a:gd name="T21" fmla="*/ 32 h 84"/>
                <a:gd name="T22" fmla="*/ 77 w 124"/>
                <a:gd name="T23" fmla="*/ 30 h 84"/>
                <a:gd name="T24" fmla="*/ 116 w 124"/>
                <a:gd name="T25" fmla="*/ 27 h 84"/>
                <a:gd name="T26" fmla="*/ 123 w 124"/>
                <a:gd name="T27" fmla="*/ 2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4" h="84">
                  <a:moveTo>
                    <a:pt x="123" y="25"/>
                  </a:moveTo>
                  <a:cubicBezTo>
                    <a:pt x="120" y="0"/>
                    <a:pt x="93" y="7"/>
                    <a:pt x="78" y="19"/>
                  </a:cubicBezTo>
                  <a:cubicBezTo>
                    <a:pt x="72" y="24"/>
                    <a:pt x="76" y="24"/>
                    <a:pt x="68" y="21"/>
                  </a:cubicBezTo>
                  <a:cubicBezTo>
                    <a:pt x="62" y="19"/>
                    <a:pt x="55" y="21"/>
                    <a:pt x="50" y="23"/>
                  </a:cubicBezTo>
                  <a:cubicBezTo>
                    <a:pt x="39" y="28"/>
                    <a:pt x="34" y="39"/>
                    <a:pt x="34" y="50"/>
                  </a:cubicBezTo>
                  <a:cubicBezTo>
                    <a:pt x="35" y="48"/>
                    <a:pt x="36" y="47"/>
                    <a:pt x="38" y="45"/>
                  </a:cubicBezTo>
                  <a:cubicBezTo>
                    <a:pt x="20" y="46"/>
                    <a:pt x="0" y="64"/>
                    <a:pt x="16" y="81"/>
                  </a:cubicBezTo>
                  <a:cubicBezTo>
                    <a:pt x="18" y="84"/>
                    <a:pt x="24" y="78"/>
                    <a:pt x="21" y="75"/>
                  </a:cubicBezTo>
                  <a:cubicBezTo>
                    <a:pt x="17" y="59"/>
                    <a:pt x="22" y="52"/>
                    <a:pt x="36" y="52"/>
                  </a:cubicBezTo>
                  <a:cubicBezTo>
                    <a:pt x="39" y="52"/>
                    <a:pt x="40" y="50"/>
                    <a:pt x="40" y="48"/>
                  </a:cubicBezTo>
                  <a:cubicBezTo>
                    <a:pt x="41" y="27"/>
                    <a:pt x="60" y="24"/>
                    <a:pt x="72" y="32"/>
                  </a:cubicBezTo>
                  <a:cubicBezTo>
                    <a:pt x="74" y="33"/>
                    <a:pt x="76" y="32"/>
                    <a:pt x="77" y="30"/>
                  </a:cubicBezTo>
                  <a:cubicBezTo>
                    <a:pt x="84" y="18"/>
                    <a:pt x="113" y="4"/>
                    <a:pt x="116" y="27"/>
                  </a:cubicBezTo>
                  <a:cubicBezTo>
                    <a:pt x="117" y="32"/>
                    <a:pt x="124" y="29"/>
                    <a:pt x="12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122"/>
            <p:cNvSpPr/>
            <p:nvPr/>
          </p:nvSpPr>
          <p:spPr bwMode="auto">
            <a:xfrm>
              <a:off x="8183566" y="2369920"/>
              <a:ext cx="144391" cy="148990"/>
            </a:xfrm>
            <a:custGeom>
              <a:avLst/>
              <a:gdLst>
                <a:gd name="T0" fmla="*/ 6 w 66"/>
                <a:gd name="T1" fmla="*/ 21 h 68"/>
                <a:gd name="T2" fmla="*/ 28 w 66"/>
                <a:gd name="T3" fmla="*/ 36 h 68"/>
                <a:gd name="T4" fmla="*/ 31 w 66"/>
                <a:gd name="T5" fmla="*/ 39 h 68"/>
                <a:gd name="T6" fmla="*/ 45 w 66"/>
                <a:gd name="T7" fmla="*/ 45 h 68"/>
                <a:gd name="T8" fmla="*/ 43 w 66"/>
                <a:gd name="T9" fmla="*/ 60 h 68"/>
                <a:gd name="T10" fmla="*/ 41 w 66"/>
                <a:gd name="T11" fmla="*/ 67 h 68"/>
                <a:gd name="T12" fmla="*/ 32 w 66"/>
                <a:gd name="T13" fmla="*/ 32 h 68"/>
                <a:gd name="T14" fmla="*/ 35 w 66"/>
                <a:gd name="T15" fmla="*/ 35 h 68"/>
                <a:gd name="T16" fmla="*/ 3 w 66"/>
                <a:gd name="T17" fmla="*/ 16 h 68"/>
                <a:gd name="T18" fmla="*/ 6 w 66"/>
                <a:gd name="T1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8">
                  <a:moveTo>
                    <a:pt x="6" y="21"/>
                  </a:moveTo>
                  <a:cubicBezTo>
                    <a:pt x="18" y="9"/>
                    <a:pt x="32" y="22"/>
                    <a:pt x="28" y="36"/>
                  </a:cubicBezTo>
                  <a:cubicBezTo>
                    <a:pt x="28" y="37"/>
                    <a:pt x="29" y="39"/>
                    <a:pt x="31" y="39"/>
                  </a:cubicBezTo>
                  <a:cubicBezTo>
                    <a:pt x="37" y="39"/>
                    <a:pt x="41" y="41"/>
                    <a:pt x="45" y="45"/>
                  </a:cubicBezTo>
                  <a:cubicBezTo>
                    <a:pt x="49" y="50"/>
                    <a:pt x="51" y="58"/>
                    <a:pt x="43" y="60"/>
                  </a:cubicBezTo>
                  <a:cubicBezTo>
                    <a:pt x="39" y="60"/>
                    <a:pt x="37" y="68"/>
                    <a:pt x="41" y="67"/>
                  </a:cubicBezTo>
                  <a:cubicBezTo>
                    <a:pt x="66" y="62"/>
                    <a:pt x="54" y="30"/>
                    <a:pt x="32" y="32"/>
                  </a:cubicBezTo>
                  <a:cubicBezTo>
                    <a:pt x="33" y="33"/>
                    <a:pt x="34" y="34"/>
                    <a:pt x="35" y="35"/>
                  </a:cubicBezTo>
                  <a:cubicBezTo>
                    <a:pt x="41" y="15"/>
                    <a:pt x="19" y="0"/>
                    <a:pt x="3" y="16"/>
                  </a:cubicBezTo>
                  <a:cubicBezTo>
                    <a:pt x="0" y="19"/>
                    <a:pt x="3" y="24"/>
                    <a:pt x="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123"/>
            <p:cNvSpPr/>
            <p:nvPr/>
          </p:nvSpPr>
          <p:spPr bwMode="auto">
            <a:xfrm>
              <a:off x="7836843" y="2514311"/>
              <a:ext cx="202332" cy="169223"/>
            </a:xfrm>
            <a:custGeom>
              <a:avLst/>
              <a:gdLst>
                <a:gd name="T0" fmla="*/ 63 w 93"/>
                <a:gd name="T1" fmla="*/ 0 h 77"/>
                <a:gd name="T2" fmla="*/ 13 w 93"/>
                <a:gd name="T3" fmla="*/ 47 h 77"/>
                <a:gd name="T4" fmla="*/ 90 w 93"/>
                <a:gd name="T5" fmla="*/ 22 h 77"/>
                <a:gd name="T6" fmla="*/ 85 w 93"/>
                <a:gd name="T7" fmla="*/ 19 h 77"/>
                <a:gd name="T8" fmla="*/ 23 w 93"/>
                <a:gd name="T9" fmla="*/ 47 h 77"/>
                <a:gd name="T10" fmla="*/ 62 w 93"/>
                <a:gd name="T11" fmla="*/ 8 h 77"/>
                <a:gd name="T12" fmla="*/ 63 w 93"/>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93" h="77">
                  <a:moveTo>
                    <a:pt x="63" y="0"/>
                  </a:moveTo>
                  <a:cubicBezTo>
                    <a:pt x="46" y="1"/>
                    <a:pt x="0" y="24"/>
                    <a:pt x="13" y="47"/>
                  </a:cubicBezTo>
                  <a:cubicBezTo>
                    <a:pt x="29" y="77"/>
                    <a:pt x="78" y="39"/>
                    <a:pt x="90" y="22"/>
                  </a:cubicBezTo>
                  <a:cubicBezTo>
                    <a:pt x="93" y="18"/>
                    <a:pt x="88" y="15"/>
                    <a:pt x="85" y="19"/>
                  </a:cubicBezTo>
                  <a:cubicBezTo>
                    <a:pt x="74" y="34"/>
                    <a:pt x="43" y="59"/>
                    <a:pt x="23" y="47"/>
                  </a:cubicBezTo>
                  <a:cubicBezTo>
                    <a:pt x="0" y="33"/>
                    <a:pt x="50" y="8"/>
                    <a:pt x="62" y="8"/>
                  </a:cubicBezTo>
                  <a:cubicBezTo>
                    <a:pt x="65" y="8"/>
                    <a:pt x="68"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124"/>
            <p:cNvSpPr/>
            <p:nvPr/>
          </p:nvSpPr>
          <p:spPr bwMode="auto">
            <a:xfrm>
              <a:off x="8229551" y="2499596"/>
              <a:ext cx="200492" cy="148990"/>
            </a:xfrm>
            <a:custGeom>
              <a:avLst/>
              <a:gdLst>
                <a:gd name="T0" fmla="*/ 23 w 92"/>
                <a:gd name="T1" fmla="*/ 8 h 68"/>
                <a:gd name="T2" fmla="*/ 61 w 92"/>
                <a:gd name="T3" fmla="*/ 19 h 68"/>
                <a:gd name="T4" fmla="*/ 78 w 92"/>
                <a:gd name="T5" fmla="*/ 31 h 68"/>
                <a:gd name="T6" fmla="*/ 70 w 92"/>
                <a:gd name="T7" fmla="*/ 48 h 68"/>
                <a:gd name="T8" fmla="*/ 8 w 92"/>
                <a:gd name="T9" fmla="*/ 25 h 68"/>
                <a:gd name="T10" fmla="*/ 3 w 92"/>
                <a:gd name="T11" fmla="*/ 30 h 68"/>
                <a:gd name="T12" fmla="*/ 82 w 92"/>
                <a:gd name="T13" fmla="*/ 49 h 68"/>
                <a:gd name="T14" fmla="*/ 78 w 92"/>
                <a:gd name="T15" fmla="*/ 19 h 68"/>
                <a:gd name="T16" fmla="*/ 25 w 92"/>
                <a:gd name="T17" fmla="*/ 1 h 68"/>
                <a:gd name="T18" fmla="*/ 23 w 92"/>
                <a:gd name="T19" fmla="*/ 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8">
                  <a:moveTo>
                    <a:pt x="23" y="8"/>
                  </a:moveTo>
                  <a:cubicBezTo>
                    <a:pt x="36" y="8"/>
                    <a:pt x="50" y="13"/>
                    <a:pt x="61" y="19"/>
                  </a:cubicBezTo>
                  <a:cubicBezTo>
                    <a:pt x="68" y="22"/>
                    <a:pt x="74" y="25"/>
                    <a:pt x="78" y="31"/>
                  </a:cubicBezTo>
                  <a:cubicBezTo>
                    <a:pt x="85" y="38"/>
                    <a:pt x="79" y="47"/>
                    <a:pt x="70" y="48"/>
                  </a:cubicBezTo>
                  <a:cubicBezTo>
                    <a:pt x="51" y="51"/>
                    <a:pt x="21" y="39"/>
                    <a:pt x="8" y="25"/>
                  </a:cubicBezTo>
                  <a:cubicBezTo>
                    <a:pt x="5" y="22"/>
                    <a:pt x="0" y="28"/>
                    <a:pt x="3" y="30"/>
                  </a:cubicBezTo>
                  <a:cubicBezTo>
                    <a:pt x="18" y="46"/>
                    <a:pt x="63" y="68"/>
                    <a:pt x="82" y="49"/>
                  </a:cubicBezTo>
                  <a:cubicBezTo>
                    <a:pt x="92" y="40"/>
                    <a:pt x="87" y="26"/>
                    <a:pt x="78" y="19"/>
                  </a:cubicBezTo>
                  <a:cubicBezTo>
                    <a:pt x="64" y="8"/>
                    <a:pt x="42" y="0"/>
                    <a:pt x="25" y="1"/>
                  </a:cubicBezTo>
                  <a:cubicBezTo>
                    <a:pt x="21" y="1"/>
                    <a:pt x="18" y="8"/>
                    <a:pt x="2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125"/>
            <p:cNvSpPr/>
            <p:nvPr/>
          </p:nvSpPr>
          <p:spPr bwMode="auto">
            <a:xfrm>
              <a:off x="8008825" y="2496837"/>
              <a:ext cx="262111" cy="285104"/>
            </a:xfrm>
            <a:custGeom>
              <a:avLst/>
              <a:gdLst>
                <a:gd name="T0" fmla="*/ 8 w 120"/>
                <a:gd name="T1" fmla="*/ 9 h 130"/>
                <a:gd name="T2" fmla="*/ 0 w 120"/>
                <a:gd name="T3" fmla="*/ 67 h 130"/>
                <a:gd name="T4" fmla="*/ 11 w 120"/>
                <a:gd name="T5" fmla="*/ 103 h 130"/>
                <a:gd name="T6" fmla="*/ 81 w 120"/>
                <a:gd name="T7" fmla="*/ 119 h 130"/>
                <a:gd name="T8" fmla="*/ 110 w 120"/>
                <a:gd name="T9" fmla="*/ 77 h 130"/>
                <a:gd name="T10" fmla="*/ 107 w 120"/>
                <a:gd name="T11" fmla="*/ 7 h 130"/>
                <a:gd name="T12" fmla="*/ 100 w 120"/>
                <a:gd name="T13" fmla="*/ 9 h 130"/>
                <a:gd name="T14" fmla="*/ 100 w 120"/>
                <a:gd name="T15" fmla="*/ 12 h 130"/>
                <a:gd name="T16" fmla="*/ 107 w 120"/>
                <a:gd name="T17" fmla="*/ 10 h 130"/>
                <a:gd name="T18" fmla="*/ 107 w 120"/>
                <a:gd name="T19" fmla="*/ 7 h 130"/>
                <a:gd name="T20" fmla="*/ 100 w 120"/>
                <a:gd name="T21" fmla="*/ 9 h 130"/>
                <a:gd name="T22" fmla="*/ 78 w 120"/>
                <a:gd name="T23" fmla="*/ 114 h 130"/>
                <a:gd name="T24" fmla="*/ 8 w 120"/>
                <a:gd name="T25" fmla="*/ 79 h 130"/>
                <a:gd name="T26" fmla="*/ 15 w 120"/>
                <a:gd name="T27" fmla="*/ 5 h 130"/>
                <a:gd name="T28" fmla="*/ 8 w 120"/>
                <a:gd name="T29" fmla="*/ 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30">
                  <a:moveTo>
                    <a:pt x="8" y="9"/>
                  </a:moveTo>
                  <a:cubicBezTo>
                    <a:pt x="11" y="29"/>
                    <a:pt x="0" y="47"/>
                    <a:pt x="0" y="67"/>
                  </a:cubicBezTo>
                  <a:cubicBezTo>
                    <a:pt x="0" y="80"/>
                    <a:pt x="4" y="92"/>
                    <a:pt x="11" y="103"/>
                  </a:cubicBezTo>
                  <a:cubicBezTo>
                    <a:pt x="26" y="126"/>
                    <a:pt x="58" y="130"/>
                    <a:pt x="81" y="119"/>
                  </a:cubicBezTo>
                  <a:cubicBezTo>
                    <a:pt x="98" y="112"/>
                    <a:pt x="106" y="94"/>
                    <a:pt x="110" y="77"/>
                  </a:cubicBezTo>
                  <a:cubicBezTo>
                    <a:pt x="115" y="53"/>
                    <a:pt x="107" y="31"/>
                    <a:pt x="107" y="7"/>
                  </a:cubicBezTo>
                  <a:cubicBezTo>
                    <a:pt x="107" y="2"/>
                    <a:pt x="100" y="6"/>
                    <a:pt x="100" y="9"/>
                  </a:cubicBezTo>
                  <a:cubicBezTo>
                    <a:pt x="100" y="10"/>
                    <a:pt x="100" y="11"/>
                    <a:pt x="100" y="12"/>
                  </a:cubicBezTo>
                  <a:cubicBezTo>
                    <a:pt x="100" y="17"/>
                    <a:pt x="107" y="13"/>
                    <a:pt x="107" y="10"/>
                  </a:cubicBezTo>
                  <a:cubicBezTo>
                    <a:pt x="107" y="9"/>
                    <a:pt x="107" y="8"/>
                    <a:pt x="107" y="7"/>
                  </a:cubicBezTo>
                  <a:cubicBezTo>
                    <a:pt x="107" y="2"/>
                    <a:pt x="100" y="6"/>
                    <a:pt x="100" y="9"/>
                  </a:cubicBezTo>
                  <a:cubicBezTo>
                    <a:pt x="100" y="43"/>
                    <a:pt x="120" y="95"/>
                    <a:pt x="78" y="114"/>
                  </a:cubicBezTo>
                  <a:cubicBezTo>
                    <a:pt x="48" y="127"/>
                    <a:pt x="17" y="108"/>
                    <a:pt x="8" y="79"/>
                  </a:cubicBezTo>
                  <a:cubicBezTo>
                    <a:pt x="1" y="55"/>
                    <a:pt x="19" y="30"/>
                    <a:pt x="15" y="5"/>
                  </a:cubicBezTo>
                  <a:cubicBezTo>
                    <a:pt x="14" y="0"/>
                    <a:pt x="8" y="5"/>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126"/>
            <p:cNvSpPr/>
            <p:nvPr/>
          </p:nvSpPr>
          <p:spPr bwMode="auto">
            <a:xfrm>
              <a:off x="7965600" y="2818729"/>
              <a:ext cx="30349" cy="289703"/>
            </a:xfrm>
            <a:custGeom>
              <a:avLst/>
              <a:gdLst>
                <a:gd name="T0" fmla="*/ 5 w 14"/>
                <a:gd name="T1" fmla="*/ 7 h 132"/>
                <a:gd name="T2" fmla="*/ 4 w 14"/>
                <a:gd name="T3" fmla="*/ 82 h 132"/>
                <a:gd name="T4" fmla="*/ 6 w 14"/>
                <a:gd name="T5" fmla="*/ 128 h 132"/>
                <a:gd name="T6" fmla="*/ 12 w 14"/>
                <a:gd name="T7" fmla="*/ 124 h 132"/>
                <a:gd name="T8" fmla="*/ 11 w 14"/>
                <a:gd name="T9" fmla="*/ 76 h 132"/>
                <a:gd name="T10" fmla="*/ 12 w 14"/>
                <a:gd name="T11" fmla="*/ 5 h 132"/>
                <a:gd name="T12" fmla="*/ 5 w 14"/>
                <a:gd name="T13" fmla="*/ 7 h 132"/>
              </a:gdLst>
              <a:ahLst/>
              <a:cxnLst>
                <a:cxn ang="0">
                  <a:pos x="T0" y="T1"/>
                </a:cxn>
                <a:cxn ang="0">
                  <a:pos x="T2" y="T3"/>
                </a:cxn>
                <a:cxn ang="0">
                  <a:pos x="T4" y="T5"/>
                </a:cxn>
                <a:cxn ang="0">
                  <a:pos x="T6" y="T7"/>
                </a:cxn>
                <a:cxn ang="0">
                  <a:pos x="T8" y="T9"/>
                </a:cxn>
                <a:cxn ang="0">
                  <a:pos x="T10" y="T11"/>
                </a:cxn>
                <a:cxn ang="0">
                  <a:pos x="T12" y="T13"/>
                </a:cxn>
              </a:cxnLst>
              <a:rect l="0" t="0" r="r" b="b"/>
              <a:pathLst>
                <a:path w="14" h="132">
                  <a:moveTo>
                    <a:pt x="5" y="7"/>
                  </a:moveTo>
                  <a:cubicBezTo>
                    <a:pt x="7" y="32"/>
                    <a:pt x="6" y="57"/>
                    <a:pt x="4" y="82"/>
                  </a:cubicBezTo>
                  <a:cubicBezTo>
                    <a:pt x="3" y="97"/>
                    <a:pt x="0" y="113"/>
                    <a:pt x="6" y="128"/>
                  </a:cubicBezTo>
                  <a:cubicBezTo>
                    <a:pt x="7" y="132"/>
                    <a:pt x="13" y="127"/>
                    <a:pt x="12" y="124"/>
                  </a:cubicBezTo>
                  <a:cubicBezTo>
                    <a:pt x="6" y="108"/>
                    <a:pt x="10" y="91"/>
                    <a:pt x="11" y="76"/>
                  </a:cubicBezTo>
                  <a:cubicBezTo>
                    <a:pt x="13" y="52"/>
                    <a:pt x="14" y="28"/>
                    <a:pt x="12" y="5"/>
                  </a:cubicBezTo>
                  <a:cubicBezTo>
                    <a:pt x="12" y="0"/>
                    <a:pt x="5" y="3"/>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127"/>
            <p:cNvSpPr/>
            <p:nvPr/>
          </p:nvSpPr>
          <p:spPr bwMode="auto">
            <a:xfrm>
              <a:off x="8094356" y="2856436"/>
              <a:ext cx="25751" cy="229922"/>
            </a:xfrm>
            <a:custGeom>
              <a:avLst/>
              <a:gdLst>
                <a:gd name="T0" fmla="*/ 5 w 12"/>
                <a:gd name="T1" fmla="*/ 7 h 105"/>
                <a:gd name="T2" fmla="*/ 0 w 12"/>
                <a:gd name="T3" fmla="*/ 51 h 105"/>
                <a:gd name="T4" fmla="*/ 1 w 12"/>
                <a:gd name="T5" fmla="*/ 100 h 105"/>
                <a:gd name="T6" fmla="*/ 8 w 12"/>
                <a:gd name="T7" fmla="*/ 98 h 105"/>
                <a:gd name="T8" fmla="*/ 8 w 12"/>
                <a:gd name="T9" fmla="*/ 44 h 105"/>
                <a:gd name="T10" fmla="*/ 12 w 12"/>
                <a:gd name="T11" fmla="*/ 5 h 105"/>
                <a:gd name="T12" fmla="*/ 5 w 12"/>
                <a:gd name="T13" fmla="*/ 7 h 105"/>
              </a:gdLst>
              <a:ahLst/>
              <a:cxnLst>
                <a:cxn ang="0">
                  <a:pos x="T0" y="T1"/>
                </a:cxn>
                <a:cxn ang="0">
                  <a:pos x="T2" y="T3"/>
                </a:cxn>
                <a:cxn ang="0">
                  <a:pos x="T4" y="T5"/>
                </a:cxn>
                <a:cxn ang="0">
                  <a:pos x="T6" y="T7"/>
                </a:cxn>
                <a:cxn ang="0">
                  <a:pos x="T8" y="T9"/>
                </a:cxn>
                <a:cxn ang="0">
                  <a:pos x="T10" y="T11"/>
                </a:cxn>
                <a:cxn ang="0">
                  <a:pos x="T12" y="T13"/>
                </a:cxn>
              </a:cxnLst>
              <a:rect l="0" t="0" r="r" b="b"/>
              <a:pathLst>
                <a:path w="12" h="105">
                  <a:moveTo>
                    <a:pt x="5" y="7"/>
                  </a:moveTo>
                  <a:cubicBezTo>
                    <a:pt x="5" y="22"/>
                    <a:pt x="1" y="36"/>
                    <a:pt x="0" y="51"/>
                  </a:cubicBezTo>
                  <a:cubicBezTo>
                    <a:pt x="0" y="67"/>
                    <a:pt x="1" y="84"/>
                    <a:pt x="1" y="100"/>
                  </a:cubicBezTo>
                  <a:cubicBezTo>
                    <a:pt x="1" y="105"/>
                    <a:pt x="8" y="101"/>
                    <a:pt x="8" y="98"/>
                  </a:cubicBezTo>
                  <a:cubicBezTo>
                    <a:pt x="8" y="80"/>
                    <a:pt x="6" y="62"/>
                    <a:pt x="8" y="44"/>
                  </a:cubicBezTo>
                  <a:cubicBezTo>
                    <a:pt x="9" y="31"/>
                    <a:pt x="11" y="18"/>
                    <a:pt x="12" y="5"/>
                  </a:cubicBezTo>
                  <a:cubicBezTo>
                    <a:pt x="12" y="0"/>
                    <a:pt x="5" y="3"/>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128"/>
            <p:cNvSpPr/>
            <p:nvPr/>
          </p:nvSpPr>
          <p:spPr bwMode="auto">
            <a:xfrm>
              <a:off x="7539783" y="2849998"/>
              <a:ext cx="34948" cy="258433"/>
            </a:xfrm>
            <a:custGeom>
              <a:avLst/>
              <a:gdLst>
                <a:gd name="T0" fmla="*/ 0 w 16"/>
                <a:gd name="T1" fmla="*/ 8 h 118"/>
                <a:gd name="T2" fmla="*/ 9 w 16"/>
                <a:gd name="T3" fmla="*/ 114 h 118"/>
                <a:gd name="T4" fmla="*/ 15 w 16"/>
                <a:gd name="T5" fmla="*/ 110 h 118"/>
                <a:gd name="T6" fmla="*/ 7 w 16"/>
                <a:gd name="T7" fmla="*/ 5 h 118"/>
                <a:gd name="T8" fmla="*/ 0 w 16"/>
                <a:gd name="T9" fmla="*/ 8 h 118"/>
              </a:gdLst>
              <a:ahLst/>
              <a:cxnLst>
                <a:cxn ang="0">
                  <a:pos x="T0" y="T1"/>
                </a:cxn>
                <a:cxn ang="0">
                  <a:pos x="T2" y="T3"/>
                </a:cxn>
                <a:cxn ang="0">
                  <a:pos x="T4" y="T5"/>
                </a:cxn>
                <a:cxn ang="0">
                  <a:pos x="T6" y="T7"/>
                </a:cxn>
                <a:cxn ang="0">
                  <a:pos x="T8" y="T9"/>
                </a:cxn>
              </a:cxnLst>
              <a:rect l="0" t="0" r="r" b="b"/>
              <a:pathLst>
                <a:path w="16" h="118">
                  <a:moveTo>
                    <a:pt x="0" y="8"/>
                  </a:moveTo>
                  <a:cubicBezTo>
                    <a:pt x="1" y="43"/>
                    <a:pt x="3" y="79"/>
                    <a:pt x="9" y="114"/>
                  </a:cubicBezTo>
                  <a:cubicBezTo>
                    <a:pt x="9" y="118"/>
                    <a:pt x="16" y="113"/>
                    <a:pt x="15" y="110"/>
                  </a:cubicBezTo>
                  <a:cubicBezTo>
                    <a:pt x="9" y="75"/>
                    <a:pt x="7" y="40"/>
                    <a:pt x="7" y="5"/>
                  </a:cubicBezTo>
                  <a:cubicBezTo>
                    <a:pt x="7"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129"/>
            <p:cNvSpPr/>
            <p:nvPr/>
          </p:nvSpPr>
          <p:spPr bwMode="auto">
            <a:xfrm>
              <a:off x="7515871" y="3062447"/>
              <a:ext cx="139793" cy="137953"/>
            </a:xfrm>
            <a:custGeom>
              <a:avLst/>
              <a:gdLst>
                <a:gd name="T0" fmla="*/ 14 w 64"/>
                <a:gd name="T1" fmla="*/ 19 h 63"/>
                <a:gd name="T2" fmla="*/ 3 w 64"/>
                <a:gd name="T3" fmla="*/ 50 h 63"/>
                <a:gd name="T4" fmla="*/ 12 w 64"/>
                <a:gd name="T5" fmla="*/ 61 h 63"/>
                <a:gd name="T6" fmla="*/ 34 w 64"/>
                <a:gd name="T7" fmla="*/ 58 h 63"/>
                <a:gd name="T8" fmla="*/ 35 w 64"/>
                <a:gd name="T9" fmla="*/ 30 h 63"/>
                <a:gd name="T10" fmla="*/ 28 w 64"/>
                <a:gd name="T11" fmla="*/ 32 h 63"/>
                <a:gd name="T12" fmla="*/ 43 w 64"/>
                <a:gd name="T13" fmla="*/ 62 h 63"/>
                <a:gd name="T14" fmla="*/ 61 w 64"/>
                <a:gd name="T15" fmla="*/ 57 h 63"/>
                <a:gd name="T16" fmla="*/ 61 w 64"/>
                <a:gd name="T17" fmla="*/ 45 h 63"/>
                <a:gd name="T18" fmla="*/ 17 w 64"/>
                <a:gd name="T19" fmla="*/ 16 h 63"/>
                <a:gd name="T20" fmla="*/ 22 w 64"/>
                <a:gd name="T21" fmla="*/ 19 h 63"/>
                <a:gd name="T22" fmla="*/ 52 w 64"/>
                <a:gd name="T23" fmla="*/ 45 h 63"/>
                <a:gd name="T24" fmla="*/ 55 w 64"/>
                <a:gd name="T25" fmla="*/ 51 h 63"/>
                <a:gd name="T26" fmla="*/ 57 w 64"/>
                <a:gd name="T27" fmla="*/ 52 h 63"/>
                <a:gd name="T28" fmla="*/ 47 w 64"/>
                <a:gd name="T29" fmla="*/ 55 h 63"/>
                <a:gd name="T30" fmla="*/ 35 w 64"/>
                <a:gd name="T31" fmla="*/ 30 h 63"/>
                <a:gd name="T32" fmla="*/ 28 w 64"/>
                <a:gd name="T33" fmla="*/ 32 h 63"/>
                <a:gd name="T34" fmla="*/ 28 w 64"/>
                <a:gd name="T35" fmla="*/ 54 h 63"/>
                <a:gd name="T36" fmla="*/ 9 w 64"/>
                <a:gd name="T37" fmla="*/ 51 h 63"/>
                <a:gd name="T38" fmla="*/ 16 w 64"/>
                <a:gd name="T39" fmla="*/ 36 h 63"/>
                <a:gd name="T40" fmla="*/ 21 w 64"/>
                <a:gd name="T41" fmla="*/ 19 h 63"/>
                <a:gd name="T42" fmla="*/ 14 w 64"/>
                <a:gd name="T43" fmla="*/ 1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 h="63">
                  <a:moveTo>
                    <a:pt x="14" y="19"/>
                  </a:moveTo>
                  <a:cubicBezTo>
                    <a:pt x="12" y="31"/>
                    <a:pt x="7" y="39"/>
                    <a:pt x="3" y="50"/>
                  </a:cubicBezTo>
                  <a:cubicBezTo>
                    <a:pt x="0" y="57"/>
                    <a:pt x="6" y="60"/>
                    <a:pt x="12" y="61"/>
                  </a:cubicBezTo>
                  <a:cubicBezTo>
                    <a:pt x="18" y="62"/>
                    <a:pt x="30" y="63"/>
                    <a:pt x="34" y="58"/>
                  </a:cubicBezTo>
                  <a:cubicBezTo>
                    <a:pt x="43" y="48"/>
                    <a:pt x="36" y="41"/>
                    <a:pt x="35" y="30"/>
                  </a:cubicBezTo>
                  <a:cubicBezTo>
                    <a:pt x="34" y="25"/>
                    <a:pt x="28" y="28"/>
                    <a:pt x="28" y="32"/>
                  </a:cubicBezTo>
                  <a:cubicBezTo>
                    <a:pt x="28" y="41"/>
                    <a:pt x="29" y="63"/>
                    <a:pt x="43" y="62"/>
                  </a:cubicBezTo>
                  <a:cubicBezTo>
                    <a:pt x="48" y="62"/>
                    <a:pt x="56" y="61"/>
                    <a:pt x="61" y="57"/>
                  </a:cubicBezTo>
                  <a:cubicBezTo>
                    <a:pt x="64" y="53"/>
                    <a:pt x="62" y="49"/>
                    <a:pt x="61" y="45"/>
                  </a:cubicBezTo>
                  <a:cubicBezTo>
                    <a:pt x="57" y="35"/>
                    <a:pt x="28" y="0"/>
                    <a:pt x="17" y="16"/>
                  </a:cubicBezTo>
                  <a:cubicBezTo>
                    <a:pt x="14" y="20"/>
                    <a:pt x="19" y="23"/>
                    <a:pt x="22" y="19"/>
                  </a:cubicBezTo>
                  <a:cubicBezTo>
                    <a:pt x="25" y="14"/>
                    <a:pt x="49" y="42"/>
                    <a:pt x="52" y="45"/>
                  </a:cubicBezTo>
                  <a:cubicBezTo>
                    <a:pt x="53" y="47"/>
                    <a:pt x="54" y="49"/>
                    <a:pt x="55" y="51"/>
                  </a:cubicBezTo>
                  <a:cubicBezTo>
                    <a:pt x="55" y="53"/>
                    <a:pt x="56" y="54"/>
                    <a:pt x="57" y="52"/>
                  </a:cubicBezTo>
                  <a:cubicBezTo>
                    <a:pt x="54" y="54"/>
                    <a:pt x="50" y="54"/>
                    <a:pt x="47" y="55"/>
                  </a:cubicBezTo>
                  <a:cubicBezTo>
                    <a:pt x="35" y="57"/>
                    <a:pt x="35" y="37"/>
                    <a:pt x="35" y="30"/>
                  </a:cubicBezTo>
                  <a:cubicBezTo>
                    <a:pt x="33" y="30"/>
                    <a:pt x="30" y="31"/>
                    <a:pt x="28" y="32"/>
                  </a:cubicBezTo>
                  <a:cubicBezTo>
                    <a:pt x="29" y="38"/>
                    <a:pt x="36" y="52"/>
                    <a:pt x="28" y="54"/>
                  </a:cubicBezTo>
                  <a:cubicBezTo>
                    <a:pt x="22" y="55"/>
                    <a:pt x="14" y="54"/>
                    <a:pt x="9" y="51"/>
                  </a:cubicBezTo>
                  <a:cubicBezTo>
                    <a:pt x="8" y="51"/>
                    <a:pt x="15" y="38"/>
                    <a:pt x="16" y="36"/>
                  </a:cubicBezTo>
                  <a:cubicBezTo>
                    <a:pt x="19" y="30"/>
                    <a:pt x="20" y="25"/>
                    <a:pt x="21" y="19"/>
                  </a:cubicBezTo>
                  <a:cubicBezTo>
                    <a:pt x="21" y="13"/>
                    <a:pt x="15" y="15"/>
                    <a:pt x="1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130"/>
            <p:cNvSpPr/>
            <p:nvPr/>
          </p:nvSpPr>
          <p:spPr bwMode="auto">
            <a:xfrm>
              <a:off x="7941688" y="3056009"/>
              <a:ext cx="139793" cy="137953"/>
            </a:xfrm>
            <a:custGeom>
              <a:avLst/>
              <a:gdLst>
                <a:gd name="T0" fmla="*/ 14 w 64"/>
                <a:gd name="T1" fmla="*/ 19 h 63"/>
                <a:gd name="T2" fmla="*/ 3 w 64"/>
                <a:gd name="T3" fmla="*/ 50 h 63"/>
                <a:gd name="T4" fmla="*/ 12 w 64"/>
                <a:gd name="T5" fmla="*/ 61 h 63"/>
                <a:gd name="T6" fmla="*/ 34 w 64"/>
                <a:gd name="T7" fmla="*/ 58 h 63"/>
                <a:gd name="T8" fmla="*/ 35 w 64"/>
                <a:gd name="T9" fmla="*/ 30 h 63"/>
                <a:gd name="T10" fmla="*/ 28 w 64"/>
                <a:gd name="T11" fmla="*/ 32 h 63"/>
                <a:gd name="T12" fmla="*/ 43 w 64"/>
                <a:gd name="T13" fmla="*/ 62 h 63"/>
                <a:gd name="T14" fmla="*/ 61 w 64"/>
                <a:gd name="T15" fmla="*/ 57 h 63"/>
                <a:gd name="T16" fmla="*/ 61 w 64"/>
                <a:gd name="T17" fmla="*/ 45 h 63"/>
                <a:gd name="T18" fmla="*/ 17 w 64"/>
                <a:gd name="T19" fmla="*/ 16 h 63"/>
                <a:gd name="T20" fmla="*/ 22 w 64"/>
                <a:gd name="T21" fmla="*/ 19 h 63"/>
                <a:gd name="T22" fmla="*/ 52 w 64"/>
                <a:gd name="T23" fmla="*/ 45 h 63"/>
                <a:gd name="T24" fmla="*/ 55 w 64"/>
                <a:gd name="T25" fmla="*/ 51 h 63"/>
                <a:gd name="T26" fmla="*/ 57 w 64"/>
                <a:gd name="T27" fmla="*/ 52 h 63"/>
                <a:gd name="T28" fmla="*/ 47 w 64"/>
                <a:gd name="T29" fmla="*/ 55 h 63"/>
                <a:gd name="T30" fmla="*/ 35 w 64"/>
                <a:gd name="T31" fmla="*/ 30 h 63"/>
                <a:gd name="T32" fmla="*/ 28 w 64"/>
                <a:gd name="T33" fmla="*/ 32 h 63"/>
                <a:gd name="T34" fmla="*/ 28 w 64"/>
                <a:gd name="T35" fmla="*/ 53 h 63"/>
                <a:gd name="T36" fmla="*/ 9 w 64"/>
                <a:gd name="T37" fmla="*/ 51 h 63"/>
                <a:gd name="T38" fmla="*/ 16 w 64"/>
                <a:gd name="T39" fmla="*/ 36 h 63"/>
                <a:gd name="T40" fmla="*/ 21 w 64"/>
                <a:gd name="T41" fmla="*/ 18 h 63"/>
                <a:gd name="T42" fmla="*/ 14 w 64"/>
                <a:gd name="T43" fmla="*/ 1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 h="63">
                  <a:moveTo>
                    <a:pt x="14" y="19"/>
                  </a:moveTo>
                  <a:cubicBezTo>
                    <a:pt x="12" y="31"/>
                    <a:pt x="7" y="39"/>
                    <a:pt x="3" y="50"/>
                  </a:cubicBezTo>
                  <a:cubicBezTo>
                    <a:pt x="0" y="57"/>
                    <a:pt x="6" y="59"/>
                    <a:pt x="12" y="61"/>
                  </a:cubicBezTo>
                  <a:cubicBezTo>
                    <a:pt x="18" y="62"/>
                    <a:pt x="30" y="63"/>
                    <a:pt x="34" y="58"/>
                  </a:cubicBezTo>
                  <a:cubicBezTo>
                    <a:pt x="43" y="48"/>
                    <a:pt x="36" y="41"/>
                    <a:pt x="35" y="30"/>
                  </a:cubicBezTo>
                  <a:cubicBezTo>
                    <a:pt x="34" y="25"/>
                    <a:pt x="28" y="28"/>
                    <a:pt x="28" y="32"/>
                  </a:cubicBezTo>
                  <a:cubicBezTo>
                    <a:pt x="28" y="41"/>
                    <a:pt x="29" y="63"/>
                    <a:pt x="43" y="62"/>
                  </a:cubicBezTo>
                  <a:cubicBezTo>
                    <a:pt x="48" y="62"/>
                    <a:pt x="56" y="61"/>
                    <a:pt x="61" y="57"/>
                  </a:cubicBezTo>
                  <a:cubicBezTo>
                    <a:pt x="64" y="53"/>
                    <a:pt x="62" y="49"/>
                    <a:pt x="61" y="45"/>
                  </a:cubicBezTo>
                  <a:cubicBezTo>
                    <a:pt x="57" y="35"/>
                    <a:pt x="28" y="0"/>
                    <a:pt x="17" y="16"/>
                  </a:cubicBezTo>
                  <a:cubicBezTo>
                    <a:pt x="14" y="20"/>
                    <a:pt x="19" y="23"/>
                    <a:pt x="22" y="19"/>
                  </a:cubicBezTo>
                  <a:cubicBezTo>
                    <a:pt x="25" y="14"/>
                    <a:pt x="49" y="42"/>
                    <a:pt x="52" y="45"/>
                  </a:cubicBezTo>
                  <a:cubicBezTo>
                    <a:pt x="53" y="47"/>
                    <a:pt x="54" y="49"/>
                    <a:pt x="55" y="51"/>
                  </a:cubicBezTo>
                  <a:cubicBezTo>
                    <a:pt x="55" y="53"/>
                    <a:pt x="56" y="54"/>
                    <a:pt x="57" y="52"/>
                  </a:cubicBezTo>
                  <a:cubicBezTo>
                    <a:pt x="53" y="53"/>
                    <a:pt x="50" y="54"/>
                    <a:pt x="47" y="55"/>
                  </a:cubicBezTo>
                  <a:cubicBezTo>
                    <a:pt x="35" y="57"/>
                    <a:pt x="35" y="37"/>
                    <a:pt x="35" y="30"/>
                  </a:cubicBezTo>
                  <a:cubicBezTo>
                    <a:pt x="33" y="30"/>
                    <a:pt x="30" y="31"/>
                    <a:pt x="28" y="32"/>
                  </a:cubicBezTo>
                  <a:cubicBezTo>
                    <a:pt x="29" y="38"/>
                    <a:pt x="36" y="52"/>
                    <a:pt x="28" y="53"/>
                  </a:cubicBezTo>
                  <a:cubicBezTo>
                    <a:pt x="22" y="54"/>
                    <a:pt x="14" y="54"/>
                    <a:pt x="9" y="51"/>
                  </a:cubicBezTo>
                  <a:cubicBezTo>
                    <a:pt x="8" y="51"/>
                    <a:pt x="15" y="37"/>
                    <a:pt x="16" y="36"/>
                  </a:cubicBezTo>
                  <a:cubicBezTo>
                    <a:pt x="19" y="30"/>
                    <a:pt x="20" y="24"/>
                    <a:pt x="21" y="18"/>
                  </a:cubicBezTo>
                  <a:cubicBezTo>
                    <a:pt x="21" y="13"/>
                    <a:pt x="15" y="15"/>
                    <a:pt x="1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131"/>
            <p:cNvSpPr/>
            <p:nvPr/>
          </p:nvSpPr>
          <p:spPr bwMode="auto">
            <a:xfrm>
              <a:off x="8059408" y="3042213"/>
              <a:ext cx="130596" cy="127837"/>
            </a:xfrm>
            <a:custGeom>
              <a:avLst/>
              <a:gdLst>
                <a:gd name="T0" fmla="*/ 13 w 60"/>
                <a:gd name="T1" fmla="*/ 18 h 58"/>
                <a:gd name="T2" fmla="*/ 3 w 60"/>
                <a:gd name="T3" fmla="*/ 46 h 58"/>
                <a:gd name="T4" fmla="*/ 11 w 60"/>
                <a:gd name="T5" fmla="*/ 56 h 58"/>
                <a:gd name="T6" fmla="*/ 32 w 60"/>
                <a:gd name="T7" fmla="*/ 54 h 58"/>
                <a:gd name="T8" fmla="*/ 33 w 60"/>
                <a:gd name="T9" fmla="*/ 28 h 58"/>
                <a:gd name="T10" fmla="*/ 26 w 60"/>
                <a:gd name="T11" fmla="*/ 30 h 58"/>
                <a:gd name="T12" fmla="*/ 39 w 60"/>
                <a:gd name="T13" fmla="*/ 58 h 58"/>
                <a:gd name="T14" fmla="*/ 56 w 60"/>
                <a:gd name="T15" fmla="*/ 53 h 58"/>
                <a:gd name="T16" fmla="*/ 56 w 60"/>
                <a:gd name="T17" fmla="*/ 41 h 58"/>
                <a:gd name="T18" fmla="*/ 16 w 60"/>
                <a:gd name="T19" fmla="*/ 15 h 58"/>
                <a:gd name="T20" fmla="*/ 21 w 60"/>
                <a:gd name="T21" fmla="*/ 18 h 58"/>
                <a:gd name="T22" fmla="*/ 47 w 60"/>
                <a:gd name="T23" fmla="*/ 42 h 58"/>
                <a:gd name="T24" fmla="*/ 51 w 60"/>
                <a:gd name="T25" fmla="*/ 48 h 58"/>
                <a:gd name="T26" fmla="*/ 52 w 60"/>
                <a:gd name="T27" fmla="*/ 48 h 58"/>
                <a:gd name="T28" fmla="*/ 44 w 60"/>
                <a:gd name="T29" fmla="*/ 51 h 58"/>
                <a:gd name="T30" fmla="*/ 33 w 60"/>
                <a:gd name="T31" fmla="*/ 28 h 58"/>
                <a:gd name="T32" fmla="*/ 26 w 60"/>
                <a:gd name="T33" fmla="*/ 30 h 58"/>
                <a:gd name="T34" fmla="*/ 26 w 60"/>
                <a:gd name="T35" fmla="*/ 49 h 58"/>
                <a:gd name="T36" fmla="*/ 9 w 60"/>
                <a:gd name="T37" fmla="*/ 47 h 58"/>
                <a:gd name="T38" fmla="*/ 15 w 60"/>
                <a:gd name="T39" fmla="*/ 34 h 58"/>
                <a:gd name="T40" fmla="*/ 20 w 60"/>
                <a:gd name="T41" fmla="*/ 18 h 58"/>
                <a:gd name="T42" fmla="*/ 13 w 60"/>
                <a:gd name="T43"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 h="58">
                  <a:moveTo>
                    <a:pt x="13" y="18"/>
                  </a:moveTo>
                  <a:cubicBezTo>
                    <a:pt x="12" y="29"/>
                    <a:pt x="7" y="36"/>
                    <a:pt x="3" y="46"/>
                  </a:cubicBezTo>
                  <a:cubicBezTo>
                    <a:pt x="0" y="53"/>
                    <a:pt x="6" y="55"/>
                    <a:pt x="11" y="56"/>
                  </a:cubicBezTo>
                  <a:cubicBezTo>
                    <a:pt x="17" y="57"/>
                    <a:pt x="28" y="58"/>
                    <a:pt x="32" y="54"/>
                  </a:cubicBezTo>
                  <a:cubicBezTo>
                    <a:pt x="40" y="45"/>
                    <a:pt x="34" y="38"/>
                    <a:pt x="33" y="28"/>
                  </a:cubicBezTo>
                  <a:cubicBezTo>
                    <a:pt x="32" y="23"/>
                    <a:pt x="26" y="26"/>
                    <a:pt x="26" y="30"/>
                  </a:cubicBezTo>
                  <a:cubicBezTo>
                    <a:pt x="26" y="38"/>
                    <a:pt x="27" y="58"/>
                    <a:pt x="39" y="58"/>
                  </a:cubicBezTo>
                  <a:cubicBezTo>
                    <a:pt x="45" y="58"/>
                    <a:pt x="52" y="57"/>
                    <a:pt x="56" y="53"/>
                  </a:cubicBezTo>
                  <a:cubicBezTo>
                    <a:pt x="60" y="50"/>
                    <a:pt x="58" y="45"/>
                    <a:pt x="56" y="41"/>
                  </a:cubicBezTo>
                  <a:cubicBezTo>
                    <a:pt x="53" y="32"/>
                    <a:pt x="26" y="0"/>
                    <a:pt x="16" y="15"/>
                  </a:cubicBezTo>
                  <a:cubicBezTo>
                    <a:pt x="13" y="19"/>
                    <a:pt x="18" y="22"/>
                    <a:pt x="21" y="18"/>
                  </a:cubicBezTo>
                  <a:cubicBezTo>
                    <a:pt x="24" y="14"/>
                    <a:pt x="46" y="39"/>
                    <a:pt x="47" y="42"/>
                  </a:cubicBezTo>
                  <a:cubicBezTo>
                    <a:pt x="49" y="44"/>
                    <a:pt x="50" y="45"/>
                    <a:pt x="51" y="48"/>
                  </a:cubicBezTo>
                  <a:cubicBezTo>
                    <a:pt x="51" y="50"/>
                    <a:pt x="51" y="50"/>
                    <a:pt x="52" y="48"/>
                  </a:cubicBezTo>
                  <a:cubicBezTo>
                    <a:pt x="49" y="49"/>
                    <a:pt x="47" y="50"/>
                    <a:pt x="44" y="51"/>
                  </a:cubicBezTo>
                  <a:cubicBezTo>
                    <a:pt x="33" y="53"/>
                    <a:pt x="33" y="34"/>
                    <a:pt x="33" y="28"/>
                  </a:cubicBezTo>
                  <a:cubicBezTo>
                    <a:pt x="30" y="28"/>
                    <a:pt x="28" y="29"/>
                    <a:pt x="26" y="30"/>
                  </a:cubicBezTo>
                  <a:cubicBezTo>
                    <a:pt x="26" y="35"/>
                    <a:pt x="33" y="48"/>
                    <a:pt x="26" y="49"/>
                  </a:cubicBezTo>
                  <a:cubicBezTo>
                    <a:pt x="21" y="50"/>
                    <a:pt x="14" y="50"/>
                    <a:pt x="9" y="47"/>
                  </a:cubicBezTo>
                  <a:cubicBezTo>
                    <a:pt x="8" y="47"/>
                    <a:pt x="15" y="35"/>
                    <a:pt x="15" y="34"/>
                  </a:cubicBezTo>
                  <a:cubicBezTo>
                    <a:pt x="18" y="28"/>
                    <a:pt x="19" y="23"/>
                    <a:pt x="20" y="18"/>
                  </a:cubicBezTo>
                  <a:cubicBezTo>
                    <a:pt x="20" y="12"/>
                    <a:pt x="14" y="14"/>
                    <a:pt x="1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Freeform 132"/>
            <p:cNvSpPr/>
            <p:nvPr/>
          </p:nvSpPr>
          <p:spPr bwMode="auto">
            <a:xfrm>
              <a:off x="7666700" y="2932771"/>
              <a:ext cx="21153" cy="153589"/>
            </a:xfrm>
            <a:custGeom>
              <a:avLst/>
              <a:gdLst>
                <a:gd name="T0" fmla="*/ 1 w 10"/>
                <a:gd name="T1" fmla="*/ 8 h 70"/>
                <a:gd name="T2" fmla="*/ 2 w 10"/>
                <a:gd name="T3" fmla="*/ 66 h 70"/>
                <a:gd name="T4" fmla="*/ 9 w 10"/>
                <a:gd name="T5" fmla="*/ 63 h 70"/>
                <a:gd name="T6" fmla="*/ 8 w 10"/>
                <a:gd name="T7" fmla="*/ 5 h 70"/>
                <a:gd name="T8" fmla="*/ 1 w 10"/>
                <a:gd name="T9" fmla="*/ 8 h 70"/>
              </a:gdLst>
              <a:ahLst/>
              <a:cxnLst>
                <a:cxn ang="0">
                  <a:pos x="T0" y="T1"/>
                </a:cxn>
                <a:cxn ang="0">
                  <a:pos x="T2" y="T3"/>
                </a:cxn>
                <a:cxn ang="0">
                  <a:pos x="T4" y="T5"/>
                </a:cxn>
                <a:cxn ang="0">
                  <a:pos x="T6" y="T7"/>
                </a:cxn>
                <a:cxn ang="0">
                  <a:pos x="T8" y="T9"/>
                </a:cxn>
              </a:cxnLst>
              <a:rect l="0" t="0" r="r" b="b"/>
              <a:pathLst>
                <a:path w="10" h="70">
                  <a:moveTo>
                    <a:pt x="1" y="8"/>
                  </a:moveTo>
                  <a:cubicBezTo>
                    <a:pt x="0" y="27"/>
                    <a:pt x="3" y="46"/>
                    <a:pt x="2" y="66"/>
                  </a:cubicBezTo>
                  <a:cubicBezTo>
                    <a:pt x="2" y="70"/>
                    <a:pt x="9" y="67"/>
                    <a:pt x="9" y="63"/>
                  </a:cubicBezTo>
                  <a:cubicBezTo>
                    <a:pt x="10" y="44"/>
                    <a:pt x="7" y="25"/>
                    <a:pt x="8" y="5"/>
                  </a:cubicBezTo>
                  <a:cubicBezTo>
                    <a:pt x="8" y="0"/>
                    <a:pt x="2" y="4"/>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Freeform 133"/>
            <p:cNvSpPr/>
            <p:nvPr/>
          </p:nvSpPr>
          <p:spPr bwMode="auto">
            <a:xfrm>
              <a:off x="7635431" y="3042213"/>
              <a:ext cx="128757" cy="129677"/>
            </a:xfrm>
            <a:custGeom>
              <a:avLst/>
              <a:gdLst>
                <a:gd name="T0" fmla="*/ 13 w 59"/>
                <a:gd name="T1" fmla="*/ 19 h 59"/>
                <a:gd name="T2" fmla="*/ 2 w 59"/>
                <a:gd name="T3" fmla="*/ 47 h 59"/>
                <a:gd name="T4" fmla="*/ 11 w 59"/>
                <a:gd name="T5" fmla="*/ 57 h 59"/>
                <a:gd name="T6" fmla="*/ 31 w 59"/>
                <a:gd name="T7" fmla="*/ 54 h 59"/>
                <a:gd name="T8" fmla="*/ 32 w 59"/>
                <a:gd name="T9" fmla="*/ 28 h 59"/>
                <a:gd name="T10" fmla="*/ 25 w 59"/>
                <a:gd name="T11" fmla="*/ 31 h 59"/>
                <a:gd name="T12" fmla="*/ 39 w 59"/>
                <a:gd name="T13" fmla="*/ 59 h 59"/>
                <a:gd name="T14" fmla="*/ 55 w 59"/>
                <a:gd name="T15" fmla="*/ 54 h 59"/>
                <a:gd name="T16" fmla="*/ 56 w 59"/>
                <a:gd name="T17" fmla="*/ 42 h 59"/>
                <a:gd name="T18" fmla="*/ 15 w 59"/>
                <a:gd name="T19" fmla="*/ 16 h 59"/>
                <a:gd name="T20" fmla="*/ 20 w 59"/>
                <a:gd name="T21" fmla="*/ 19 h 59"/>
                <a:gd name="T22" fmla="*/ 47 w 59"/>
                <a:gd name="T23" fmla="*/ 42 h 59"/>
                <a:gd name="T24" fmla="*/ 50 w 59"/>
                <a:gd name="T25" fmla="*/ 48 h 59"/>
                <a:gd name="T26" fmla="*/ 51 w 59"/>
                <a:gd name="T27" fmla="*/ 49 h 59"/>
                <a:gd name="T28" fmla="*/ 43 w 59"/>
                <a:gd name="T29" fmla="*/ 51 h 59"/>
                <a:gd name="T30" fmla="*/ 32 w 59"/>
                <a:gd name="T31" fmla="*/ 28 h 59"/>
                <a:gd name="T32" fmla="*/ 25 w 59"/>
                <a:gd name="T33" fmla="*/ 31 h 59"/>
                <a:gd name="T34" fmla="*/ 25 w 59"/>
                <a:gd name="T35" fmla="*/ 50 h 59"/>
                <a:gd name="T36" fmla="*/ 9 w 59"/>
                <a:gd name="T37" fmla="*/ 48 h 59"/>
                <a:gd name="T38" fmla="*/ 15 w 59"/>
                <a:gd name="T39" fmla="*/ 34 h 59"/>
                <a:gd name="T40" fmla="*/ 19 w 59"/>
                <a:gd name="T41" fmla="*/ 18 h 59"/>
                <a:gd name="T42" fmla="*/ 13 w 59"/>
                <a:gd name="T43" fmla="*/ 1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9">
                  <a:moveTo>
                    <a:pt x="13" y="19"/>
                  </a:moveTo>
                  <a:cubicBezTo>
                    <a:pt x="11" y="29"/>
                    <a:pt x="6" y="37"/>
                    <a:pt x="2" y="47"/>
                  </a:cubicBezTo>
                  <a:cubicBezTo>
                    <a:pt x="0" y="53"/>
                    <a:pt x="5" y="56"/>
                    <a:pt x="11" y="57"/>
                  </a:cubicBezTo>
                  <a:cubicBezTo>
                    <a:pt x="16" y="58"/>
                    <a:pt x="27" y="59"/>
                    <a:pt x="31" y="54"/>
                  </a:cubicBezTo>
                  <a:cubicBezTo>
                    <a:pt x="40" y="45"/>
                    <a:pt x="33" y="39"/>
                    <a:pt x="32" y="28"/>
                  </a:cubicBezTo>
                  <a:cubicBezTo>
                    <a:pt x="31" y="23"/>
                    <a:pt x="25" y="27"/>
                    <a:pt x="25" y="31"/>
                  </a:cubicBezTo>
                  <a:cubicBezTo>
                    <a:pt x="25" y="39"/>
                    <a:pt x="26" y="59"/>
                    <a:pt x="39" y="59"/>
                  </a:cubicBezTo>
                  <a:cubicBezTo>
                    <a:pt x="44" y="59"/>
                    <a:pt x="51" y="57"/>
                    <a:pt x="55" y="54"/>
                  </a:cubicBezTo>
                  <a:cubicBezTo>
                    <a:pt x="59" y="50"/>
                    <a:pt x="57" y="46"/>
                    <a:pt x="56" y="42"/>
                  </a:cubicBezTo>
                  <a:cubicBezTo>
                    <a:pt x="52" y="33"/>
                    <a:pt x="25" y="0"/>
                    <a:pt x="15" y="16"/>
                  </a:cubicBezTo>
                  <a:cubicBezTo>
                    <a:pt x="12" y="20"/>
                    <a:pt x="17" y="23"/>
                    <a:pt x="20" y="19"/>
                  </a:cubicBezTo>
                  <a:cubicBezTo>
                    <a:pt x="23" y="15"/>
                    <a:pt x="45" y="40"/>
                    <a:pt x="47" y="42"/>
                  </a:cubicBezTo>
                  <a:cubicBezTo>
                    <a:pt x="48" y="44"/>
                    <a:pt x="49" y="46"/>
                    <a:pt x="50" y="48"/>
                  </a:cubicBezTo>
                  <a:cubicBezTo>
                    <a:pt x="50" y="50"/>
                    <a:pt x="51" y="51"/>
                    <a:pt x="51" y="49"/>
                  </a:cubicBezTo>
                  <a:cubicBezTo>
                    <a:pt x="49" y="50"/>
                    <a:pt x="46" y="51"/>
                    <a:pt x="43" y="51"/>
                  </a:cubicBezTo>
                  <a:cubicBezTo>
                    <a:pt x="32" y="53"/>
                    <a:pt x="32" y="35"/>
                    <a:pt x="32" y="28"/>
                  </a:cubicBezTo>
                  <a:cubicBezTo>
                    <a:pt x="30" y="29"/>
                    <a:pt x="27" y="30"/>
                    <a:pt x="25" y="31"/>
                  </a:cubicBezTo>
                  <a:cubicBezTo>
                    <a:pt x="26" y="36"/>
                    <a:pt x="33" y="49"/>
                    <a:pt x="25" y="50"/>
                  </a:cubicBezTo>
                  <a:cubicBezTo>
                    <a:pt x="20" y="51"/>
                    <a:pt x="13" y="51"/>
                    <a:pt x="9" y="48"/>
                  </a:cubicBezTo>
                  <a:cubicBezTo>
                    <a:pt x="8" y="47"/>
                    <a:pt x="14" y="36"/>
                    <a:pt x="15" y="34"/>
                  </a:cubicBezTo>
                  <a:cubicBezTo>
                    <a:pt x="17" y="29"/>
                    <a:pt x="18" y="24"/>
                    <a:pt x="19" y="18"/>
                  </a:cubicBezTo>
                  <a:cubicBezTo>
                    <a:pt x="20" y="13"/>
                    <a:pt x="13" y="15"/>
                    <a:pt x="1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134"/>
            <p:cNvSpPr/>
            <p:nvPr/>
          </p:nvSpPr>
          <p:spPr bwMode="auto">
            <a:xfrm>
              <a:off x="8094356" y="2650425"/>
              <a:ext cx="89210" cy="55181"/>
            </a:xfrm>
            <a:custGeom>
              <a:avLst/>
              <a:gdLst>
                <a:gd name="T0" fmla="*/ 24 w 41"/>
                <a:gd name="T1" fmla="*/ 20 h 25"/>
                <a:gd name="T2" fmla="*/ 25 w 41"/>
                <a:gd name="T3" fmla="*/ 20 h 25"/>
                <a:gd name="T4" fmla="*/ 30 w 41"/>
                <a:gd name="T5" fmla="*/ 17 h 25"/>
                <a:gd name="T6" fmla="*/ 38 w 41"/>
                <a:gd name="T7" fmla="*/ 11 h 25"/>
                <a:gd name="T8" fmla="*/ 38 w 41"/>
                <a:gd name="T9" fmla="*/ 5 h 25"/>
                <a:gd name="T10" fmla="*/ 7 w 41"/>
                <a:gd name="T11" fmla="*/ 4 h 25"/>
                <a:gd name="T12" fmla="*/ 2 w 41"/>
                <a:gd name="T13" fmla="*/ 14 h 25"/>
                <a:gd name="T14" fmla="*/ 17 w 41"/>
                <a:gd name="T15" fmla="*/ 24 h 25"/>
                <a:gd name="T16" fmla="*/ 22 w 41"/>
                <a:gd name="T17" fmla="*/ 17 h 25"/>
                <a:gd name="T18" fmla="*/ 10 w 41"/>
                <a:gd name="T19" fmla="*/ 12 h 25"/>
                <a:gd name="T20" fmla="*/ 8 w 41"/>
                <a:gd name="T21" fmla="*/ 10 h 25"/>
                <a:gd name="T22" fmla="*/ 8 w 41"/>
                <a:gd name="T23" fmla="*/ 10 h 25"/>
                <a:gd name="T24" fmla="*/ 13 w 41"/>
                <a:gd name="T25" fmla="*/ 9 h 25"/>
                <a:gd name="T26" fmla="*/ 35 w 41"/>
                <a:gd name="T27" fmla="*/ 12 h 25"/>
                <a:gd name="T28" fmla="*/ 35 w 41"/>
                <a:gd name="T29" fmla="*/ 6 h 25"/>
                <a:gd name="T30" fmla="*/ 18 w 41"/>
                <a:gd name="T31" fmla="*/ 18 h 25"/>
                <a:gd name="T32" fmla="*/ 24 w 41"/>
                <a:gd name="T33"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25">
                  <a:moveTo>
                    <a:pt x="24" y="20"/>
                  </a:moveTo>
                  <a:cubicBezTo>
                    <a:pt x="23" y="22"/>
                    <a:pt x="24" y="21"/>
                    <a:pt x="25" y="20"/>
                  </a:cubicBezTo>
                  <a:cubicBezTo>
                    <a:pt x="27" y="19"/>
                    <a:pt x="28" y="18"/>
                    <a:pt x="30" y="17"/>
                  </a:cubicBezTo>
                  <a:cubicBezTo>
                    <a:pt x="33" y="15"/>
                    <a:pt x="36" y="13"/>
                    <a:pt x="38" y="11"/>
                  </a:cubicBezTo>
                  <a:cubicBezTo>
                    <a:pt x="40" y="9"/>
                    <a:pt x="41" y="6"/>
                    <a:pt x="38" y="5"/>
                  </a:cubicBezTo>
                  <a:cubicBezTo>
                    <a:pt x="30" y="1"/>
                    <a:pt x="15" y="0"/>
                    <a:pt x="7" y="4"/>
                  </a:cubicBezTo>
                  <a:cubicBezTo>
                    <a:pt x="3" y="6"/>
                    <a:pt x="0" y="10"/>
                    <a:pt x="2" y="14"/>
                  </a:cubicBezTo>
                  <a:cubicBezTo>
                    <a:pt x="4" y="19"/>
                    <a:pt x="12" y="22"/>
                    <a:pt x="17" y="24"/>
                  </a:cubicBezTo>
                  <a:cubicBezTo>
                    <a:pt x="21" y="25"/>
                    <a:pt x="25" y="19"/>
                    <a:pt x="22" y="17"/>
                  </a:cubicBezTo>
                  <a:cubicBezTo>
                    <a:pt x="18" y="15"/>
                    <a:pt x="14" y="14"/>
                    <a:pt x="10" y="12"/>
                  </a:cubicBezTo>
                  <a:cubicBezTo>
                    <a:pt x="10" y="11"/>
                    <a:pt x="9" y="11"/>
                    <a:pt x="8" y="10"/>
                  </a:cubicBezTo>
                  <a:cubicBezTo>
                    <a:pt x="7" y="9"/>
                    <a:pt x="7" y="10"/>
                    <a:pt x="8" y="10"/>
                  </a:cubicBezTo>
                  <a:cubicBezTo>
                    <a:pt x="9" y="9"/>
                    <a:pt x="11" y="9"/>
                    <a:pt x="13" y="9"/>
                  </a:cubicBezTo>
                  <a:cubicBezTo>
                    <a:pt x="20" y="8"/>
                    <a:pt x="29" y="9"/>
                    <a:pt x="35" y="12"/>
                  </a:cubicBezTo>
                  <a:cubicBezTo>
                    <a:pt x="35" y="10"/>
                    <a:pt x="35" y="8"/>
                    <a:pt x="35" y="6"/>
                  </a:cubicBezTo>
                  <a:cubicBezTo>
                    <a:pt x="30" y="10"/>
                    <a:pt x="21" y="12"/>
                    <a:pt x="18" y="18"/>
                  </a:cubicBezTo>
                  <a:cubicBezTo>
                    <a:pt x="16" y="23"/>
                    <a:pt x="22" y="24"/>
                    <a:pt x="2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135"/>
            <p:cNvSpPr/>
            <p:nvPr/>
          </p:nvSpPr>
          <p:spPr bwMode="auto">
            <a:xfrm>
              <a:off x="8081481" y="2518910"/>
              <a:ext cx="41386" cy="26671"/>
            </a:xfrm>
            <a:custGeom>
              <a:avLst/>
              <a:gdLst>
                <a:gd name="T0" fmla="*/ 15 w 19"/>
                <a:gd name="T1" fmla="*/ 0 h 12"/>
                <a:gd name="T2" fmla="*/ 2 w 19"/>
                <a:gd name="T3" fmla="*/ 6 h 12"/>
                <a:gd name="T4" fmla="*/ 1 w 19"/>
                <a:gd name="T5" fmla="*/ 11 h 12"/>
                <a:gd name="T6" fmla="*/ 5 w 19"/>
                <a:gd name="T7" fmla="*/ 11 h 12"/>
                <a:gd name="T8" fmla="*/ 13 w 19"/>
                <a:gd name="T9" fmla="*/ 7 h 12"/>
                <a:gd name="T10" fmla="*/ 15 w 19"/>
                <a:gd name="T11" fmla="*/ 0 h 12"/>
              </a:gdLst>
              <a:ahLst/>
              <a:cxnLst>
                <a:cxn ang="0">
                  <a:pos x="T0" y="T1"/>
                </a:cxn>
                <a:cxn ang="0">
                  <a:pos x="T2" y="T3"/>
                </a:cxn>
                <a:cxn ang="0">
                  <a:pos x="T4" y="T5"/>
                </a:cxn>
                <a:cxn ang="0">
                  <a:pos x="T6" y="T7"/>
                </a:cxn>
                <a:cxn ang="0">
                  <a:pos x="T8" y="T9"/>
                </a:cxn>
                <a:cxn ang="0">
                  <a:pos x="T10" y="T11"/>
                </a:cxn>
              </a:cxnLst>
              <a:rect l="0" t="0" r="r" b="b"/>
              <a:pathLst>
                <a:path w="19" h="12">
                  <a:moveTo>
                    <a:pt x="15" y="0"/>
                  </a:moveTo>
                  <a:cubicBezTo>
                    <a:pt x="10" y="0"/>
                    <a:pt x="5" y="2"/>
                    <a:pt x="2" y="6"/>
                  </a:cubicBezTo>
                  <a:cubicBezTo>
                    <a:pt x="1" y="7"/>
                    <a:pt x="0" y="9"/>
                    <a:pt x="1" y="11"/>
                  </a:cubicBezTo>
                  <a:cubicBezTo>
                    <a:pt x="2" y="12"/>
                    <a:pt x="4" y="12"/>
                    <a:pt x="5" y="11"/>
                  </a:cubicBezTo>
                  <a:cubicBezTo>
                    <a:pt x="8" y="8"/>
                    <a:pt x="10" y="7"/>
                    <a:pt x="13" y="7"/>
                  </a:cubicBezTo>
                  <a:cubicBezTo>
                    <a:pt x="17" y="7"/>
                    <a:pt x="19"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136"/>
            <p:cNvSpPr/>
            <p:nvPr/>
          </p:nvSpPr>
          <p:spPr bwMode="auto">
            <a:xfrm>
              <a:off x="8157815" y="2514311"/>
              <a:ext cx="58860" cy="35868"/>
            </a:xfrm>
            <a:custGeom>
              <a:avLst/>
              <a:gdLst>
                <a:gd name="T0" fmla="*/ 4 w 27"/>
                <a:gd name="T1" fmla="*/ 8 h 16"/>
                <a:gd name="T2" fmla="*/ 20 w 27"/>
                <a:gd name="T3" fmla="*/ 15 h 16"/>
                <a:gd name="T4" fmla="*/ 23 w 27"/>
                <a:gd name="T5" fmla="*/ 8 h 16"/>
                <a:gd name="T6" fmla="*/ 7 w 27"/>
                <a:gd name="T7" fmla="*/ 1 h 16"/>
                <a:gd name="T8" fmla="*/ 4 w 27"/>
                <a:gd name="T9" fmla="*/ 8 h 16"/>
              </a:gdLst>
              <a:ahLst/>
              <a:cxnLst>
                <a:cxn ang="0">
                  <a:pos x="T0" y="T1"/>
                </a:cxn>
                <a:cxn ang="0">
                  <a:pos x="T2" y="T3"/>
                </a:cxn>
                <a:cxn ang="0">
                  <a:pos x="T4" y="T5"/>
                </a:cxn>
                <a:cxn ang="0">
                  <a:pos x="T6" y="T7"/>
                </a:cxn>
                <a:cxn ang="0">
                  <a:pos x="T8" y="T9"/>
                </a:cxn>
              </a:cxnLst>
              <a:rect l="0" t="0" r="r" b="b"/>
              <a:pathLst>
                <a:path w="27" h="16">
                  <a:moveTo>
                    <a:pt x="4" y="8"/>
                  </a:moveTo>
                  <a:cubicBezTo>
                    <a:pt x="9" y="10"/>
                    <a:pt x="14" y="13"/>
                    <a:pt x="20" y="15"/>
                  </a:cubicBezTo>
                  <a:cubicBezTo>
                    <a:pt x="23" y="16"/>
                    <a:pt x="27" y="9"/>
                    <a:pt x="23" y="8"/>
                  </a:cubicBezTo>
                  <a:cubicBezTo>
                    <a:pt x="18" y="6"/>
                    <a:pt x="13" y="3"/>
                    <a:pt x="7" y="1"/>
                  </a:cubicBezTo>
                  <a:cubicBezTo>
                    <a:pt x="3" y="0"/>
                    <a:pt x="0" y="7"/>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20" name="组合 319"/>
          <p:cNvGrpSpPr/>
          <p:nvPr/>
        </p:nvGrpSpPr>
        <p:grpSpPr>
          <a:xfrm>
            <a:off x="9218340" y="5047675"/>
            <a:ext cx="1299333" cy="1011179"/>
            <a:chOff x="7297905" y="2319337"/>
            <a:chExt cx="1132138" cy="881063"/>
          </a:xfrm>
          <a:solidFill>
            <a:srgbClr val="1F4E79"/>
          </a:solidFill>
        </p:grpSpPr>
        <p:sp>
          <p:nvSpPr>
            <p:cNvPr id="321" name="Freeform 120"/>
            <p:cNvSpPr/>
            <p:nvPr/>
          </p:nvSpPr>
          <p:spPr bwMode="auto">
            <a:xfrm>
              <a:off x="7297905" y="2319337"/>
              <a:ext cx="966594" cy="679651"/>
            </a:xfrm>
            <a:custGeom>
              <a:avLst/>
              <a:gdLst>
                <a:gd name="T0" fmla="*/ 332 w 443"/>
                <a:gd name="T1" fmla="*/ 54 h 310"/>
                <a:gd name="T2" fmla="*/ 210 w 443"/>
                <a:gd name="T3" fmla="*/ 43 h 310"/>
                <a:gd name="T4" fmla="*/ 215 w 443"/>
                <a:gd name="T5" fmla="*/ 42 h 310"/>
                <a:gd name="T6" fmla="*/ 92 w 443"/>
                <a:gd name="T7" fmla="*/ 87 h 310"/>
                <a:gd name="T8" fmla="*/ 96 w 443"/>
                <a:gd name="T9" fmla="*/ 81 h 310"/>
                <a:gd name="T10" fmla="*/ 30 w 443"/>
                <a:gd name="T11" fmla="*/ 122 h 310"/>
                <a:gd name="T12" fmla="*/ 21 w 443"/>
                <a:gd name="T13" fmla="*/ 150 h 310"/>
                <a:gd name="T14" fmla="*/ 27 w 443"/>
                <a:gd name="T15" fmla="*/ 160 h 310"/>
                <a:gd name="T16" fmla="*/ 30 w 443"/>
                <a:gd name="T17" fmla="*/ 172 h 310"/>
                <a:gd name="T18" fmla="*/ 136 w 443"/>
                <a:gd name="T19" fmla="*/ 262 h 310"/>
                <a:gd name="T20" fmla="*/ 132 w 443"/>
                <a:gd name="T21" fmla="*/ 262 h 310"/>
                <a:gd name="T22" fmla="*/ 247 w 443"/>
                <a:gd name="T23" fmla="*/ 261 h 310"/>
                <a:gd name="T24" fmla="*/ 242 w 443"/>
                <a:gd name="T25" fmla="*/ 264 h 310"/>
                <a:gd name="T26" fmla="*/ 328 w 443"/>
                <a:gd name="T27" fmla="*/ 284 h 310"/>
                <a:gd name="T28" fmla="*/ 358 w 443"/>
                <a:gd name="T29" fmla="*/ 250 h 310"/>
                <a:gd name="T30" fmla="*/ 354 w 443"/>
                <a:gd name="T31" fmla="*/ 255 h 310"/>
                <a:gd name="T32" fmla="*/ 416 w 443"/>
                <a:gd name="T33" fmla="*/ 191 h 310"/>
                <a:gd name="T34" fmla="*/ 410 w 443"/>
                <a:gd name="T35" fmla="*/ 196 h 310"/>
                <a:gd name="T36" fmla="*/ 397 w 443"/>
                <a:gd name="T37" fmla="*/ 240 h 310"/>
                <a:gd name="T38" fmla="*/ 356 w 443"/>
                <a:gd name="T39" fmla="*/ 248 h 310"/>
                <a:gd name="T40" fmla="*/ 352 w 443"/>
                <a:gd name="T41" fmla="*/ 254 h 310"/>
                <a:gd name="T42" fmla="*/ 312 w 443"/>
                <a:gd name="T43" fmla="*/ 279 h 310"/>
                <a:gd name="T44" fmla="*/ 246 w 443"/>
                <a:gd name="T45" fmla="*/ 258 h 310"/>
                <a:gd name="T46" fmla="*/ 241 w 443"/>
                <a:gd name="T47" fmla="*/ 261 h 310"/>
                <a:gd name="T48" fmla="*/ 138 w 443"/>
                <a:gd name="T49" fmla="*/ 258 h 310"/>
                <a:gd name="T50" fmla="*/ 133 w 443"/>
                <a:gd name="T51" fmla="*/ 257 h 310"/>
                <a:gd name="T52" fmla="*/ 40 w 443"/>
                <a:gd name="T53" fmla="*/ 162 h 310"/>
                <a:gd name="T54" fmla="*/ 39 w 443"/>
                <a:gd name="T55" fmla="*/ 157 h 310"/>
                <a:gd name="T56" fmla="*/ 93 w 443"/>
                <a:gd name="T57" fmla="*/ 89 h 310"/>
                <a:gd name="T58" fmla="*/ 98 w 443"/>
                <a:gd name="T59" fmla="*/ 83 h 310"/>
                <a:gd name="T60" fmla="*/ 209 w 443"/>
                <a:gd name="T61" fmla="*/ 48 h 310"/>
                <a:gd name="T62" fmla="*/ 215 w 443"/>
                <a:gd name="T63" fmla="*/ 47 h 310"/>
                <a:gd name="T64" fmla="*/ 326 w 443"/>
                <a:gd name="T65" fmla="*/ 59 h 310"/>
                <a:gd name="T66" fmla="*/ 332 w 443"/>
                <a:gd name="T67" fmla="*/ 5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3" h="310">
                  <a:moveTo>
                    <a:pt x="332" y="54"/>
                  </a:moveTo>
                  <a:cubicBezTo>
                    <a:pt x="308" y="12"/>
                    <a:pt x="238" y="0"/>
                    <a:pt x="210" y="43"/>
                  </a:cubicBezTo>
                  <a:cubicBezTo>
                    <a:pt x="211" y="43"/>
                    <a:pt x="213" y="43"/>
                    <a:pt x="215" y="42"/>
                  </a:cubicBezTo>
                  <a:cubicBezTo>
                    <a:pt x="182" y="8"/>
                    <a:pt x="70" y="26"/>
                    <a:pt x="92" y="87"/>
                  </a:cubicBezTo>
                  <a:cubicBezTo>
                    <a:pt x="93" y="85"/>
                    <a:pt x="95" y="83"/>
                    <a:pt x="96" y="81"/>
                  </a:cubicBezTo>
                  <a:cubicBezTo>
                    <a:pt x="70" y="79"/>
                    <a:pt x="44" y="102"/>
                    <a:pt x="30" y="122"/>
                  </a:cubicBezTo>
                  <a:cubicBezTo>
                    <a:pt x="24" y="129"/>
                    <a:pt x="18" y="141"/>
                    <a:pt x="21" y="150"/>
                  </a:cubicBezTo>
                  <a:cubicBezTo>
                    <a:pt x="22" y="154"/>
                    <a:pt x="24" y="157"/>
                    <a:pt x="27" y="160"/>
                  </a:cubicBezTo>
                  <a:cubicBezTo>
                    <a:pt x="33" y="166"/>
                    <a:pt x="33" y="163"/>
                    <a:pt x="30" y="172"/>
                  </a:cubicBezTo>
                  <a:cubicBezTo>
                    <a:pt x="15" y="226"/>
                    <a:pt x="85" y="309"/>
                    <a:pt x="136" y="262"/>
                  </a:cubicBezTo>
                  <a:cubicBezTo>
                    <a:pt x="135" y="262"/>
                    <a:pt x="133" y="262"/>
                    <a:pt x="132" y="262"/>
                  </a:cubicBezTo>
                  <a:cubicBezTo>
                    <a:pt x="148" y="300"/>
                    <a:pt x="239" y="310"/>
                    <a:pt x="247" y="261"/>
                  </a:cubicBezTo>
                  <a:cubicBezTo>
                    <a:pt x="246" y="262"/>
                    <a:pt x="244" y="263"/>
                    <a:pt x="242" y="264"/>
                  </a:cubicBezTo>
                  <a:cubicBezTo>
                    <a:pt x="267" y="281"/>
                    <a:pt x="298" y="291"/>
                    <a:pt x="328" y="284"/>
                  </a:cubicBezTo>
                  <a:cubicBezTo>
                    <a:pt x="345" y="281"/>
                    <a:pt x="365" y="269"/>
                    <a:pt x="358" y="250"/>
                  </a:cubicBezTo>
                  <a:cubicBezTo>
                    <a:pt x="357" y="252"/>
                    <a:pt x="355" y="254"/>
                    <a:pt x="354" y="255"/>
                  </a:cubicBezTo>
                  <a:cubicBezTo>
                    <a:pt x="393" y="252"/>
                    <a:pt x="443" y="239"/>
                    <a:pt x="416" y="191"/>
                  </a:cubicBezTo>
                  <a:cubicBezTo>
                    <a:pt x="414" y="187"/>
                    <a:pt x="409" y="193"/>
                    <a:pt x="410" y="196"/>
                  </a:cubicBezTo>
                  <a:cubicBezTo>
                    <a:pt x="421" y="216"/>
                    <a:pt x="419" y="232"/>
                    <a:pt x="397" y="240"/>
                  </a:cubicBezTo>
                  <a:cubicBezTo>
                    <a:pt x="384" y="246"/>
                    <a:pt x="369" y="247"/>
                    <a:pt x="356" y="248"/>
                  </a:cubicBezTo>
                  <a:cubicBezTo>
                    <a:pt x="353" y="248"/>
                    <a:pt x="351" y="251"/>
                    <a:pt x="352" y="254"/>
                  </a:cubicBezTo>
                  <a:cubicBezTo>
                    <a:pt x="359" y="275"/>
                    <a:pt x="323" y="279"/>
                    <a:pt x="312" y="279"/>
                  </a:cubicBezTo>
                  <a:cubicBezTo>
                    <a:pt x="288" y="279"/>
                    <a:pt x="266" y="270"/>
                    <a:pt x="246" y="258"/>
                  </a:cubicBezTo>
                  <a:cubicBezTo>
                    <a:pt x="244" y="256"/>
                    <a:pt x="241" y="259"/>
                    <a:pt x="241" y="261"/>
                  </a:cubicBezTo>
                  <a:cubicBezTo>
                    <a:pt x="234" y="302"/>
                    <a:pt x="151" y="289"/>
                    <a:pt x="138" y="258"/>
                  </a:cubicBezTo>
                  <a:cubicBezTo>
                    <a:pt x="137" y="256"/>
                    <a:pt x="135" y="256"/>
                    <a:pt x="133" y="257"/>
                  </a:cubicBezTo>
                  <a:cubicBezTo>
                    <a:pt x="82" y="303"/>
                    <a:pt x="18" y="209"/>
                    <a:pt x="40" y="162"/>
                  </a:cubicBezTo>
                  <a:cubicBezTo>
                    <a:pt x="41" y="160"/>
                    <a:pt x="41" y="158"/>
                    <a:pt x="39" y="157"/>
                  </a:cubicBezTo>
                  <a:cubicBezTo>
                    <a:pt x="0" y="143"/>
                    <a:pt x="68" y="86"/>
                    <a:pt x="93" y="89"/>
                  </a:cubicBezTo>
                  <a:cubicBezTo>
                    <a:pt x="96" y="89"/>
                    <a:pt x="99" y="86"/>
                    <a:pt x="98" y="83"/>
                  </a:cubicBezTo>
                  <a:cubicBezTo>
                    <a:pt x="80" y="30"/>
                    <a:pt x="182" y="20"/>
                    <a:pt x="209" y="48"/>
                  </a:cubicBezTo>
                  <a:cubicBezTo>
                    <a:pt x="211" y="49"/>
                    <a:pt x="213" y="49"/>
                    <a:pt x="215" y="47"/>
                  </a:cubicBezTo>
                  <a:cubicBezTo>
                    <a:pt x="241" y="6"/>
                    <a:pt x="305" y="23"/>
                    <a:pt x="326" y="59"/>
                  </a:cubicBezTo>
                  <a:cubicBezTo>
                    <a:pt x="328" y="63"/>
                    <a:pt x="333" y="57"/>
                    <a:pt x="332"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Freeform 121"/>
            <p:cNvSpPr/>
            <p:nvPr/>
          </p:nvSpPr>
          <p:spPr bwMode="auto">
            <a:xfrm>
              <a:off x="7932491" y="2352446"/>
              <a:ext cx="270389" cy="183938"/>
            </a:xfrm>
            <a:custGeom>
              <a:avLst/>
              <a:gdLst>
                <a:gd name="T0" fmla="*/ 123 w 124"/>
                <a:gd name="T1" fmla="*/ 25 h 84"/>
                <a:gd name="T2" fmla="*/ 78 w 124"/>
                <a:gd name="T3" fmla="*/ 19 h 84"/>
                <a:gd name="T4" fmla="*/ 68 w 124"/>
                <a:gd name="T5" fmla="*/ 21 h 84"/>
                <a:gd name="T6" fmla="*/ 50 w 124"/>
                <a:gd name="T7" fmla="*/ 23 h 84"/>
                <a:gd name="T8" fmla="*/ 34 w 124"/>
                <a:gd name="T9" fmla="*/ 50 h 84"/>
                <a:gd name="T10" fmla="*/ 38 w 124"/>
                <a:gd name="T11" fmla="*/ 45 h 84"/>
                <a:gd name="T12" fmla="*/ 16 w 124"/>
                <a:gd name="T13" fmla="*/ 81 h 84"/>
                <a:gd name="T14" fmla="*/ 21 w 124"/>
                <a:gd name="T15" fmla="*/ 75 h 84"/>
                <a:gd name="T16" fmla="*/ 36 w 124"/>
                <a:gd name="T17" fmla="*/ 52 h 84"/>
                <a:gd name="T18" fmla="*/ 40 w 124"/>
                <a:gd name="T19" fmla="*/ 48 h 84"/>
                <a:gd name="T20" fmla="*/ 72 w 124"/>
                <a:gd name="T21" fmla="*/ 32 h 84"/>
                <a:gd name="T22" fmla="*/ 77 w 124"/>
                <a:gd name="T23" fmla="*/ 30 h 84"/>
                <a:gd name="T24" fmla="*/ 116 w 124"/>
                <a:gd name="T25" fmla="*/ 27 h 84"/>
                <a:gd name="T26" fmla="*/ 123 w 124"/>
                <a:gd name="T27" fmla="*/ 2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4" h="84">
                  <a:moveTo>
                    <a:pt x="123" y="25"/>
                  </a:moveTo>
                  <a:cubicBezTo>
                    <a:pt x="120" y="0"/>
                    <a:pt x="93" y="7"/>
                    <a:pt x="78" y="19"/>
                  </a:cubicBezTo>
                  <a:cubicBezTo>
                    <a:pt x="72" y="24"/>
                    <a:pt x="76" y="24"/>
                    <a:pt x="68" y="21"/>
                  </a:cubicBezTo>
                  <a:cubicBezTo>
                    <a:pt x="62" y="19"/>
                    <a:pt x="55" y="21"/>
                    <a:pt x="50" y="23"/>
                  </a:cubicBezTo>
                  <a:cubicBezTo>
                    <a:pt x="39" y="28"/>
                    <a:pt x="34" y="39"/>
                    <a:pt x="34" y="50"/>
                  </a:cubicBezTo>
                  <a:cubicBezTo>
                    <a:pt x="35" y="48"/>
                    <a:pt x="36" y="47"/>
                    <a:pt x="38" y="45"/>
                  </a:cubicBezTo>
                  <a:cubicBezTo>
                    <a:pt x="20" y="46"/>
                    <a:pt x="0" y="64"/>
                    <a:pt x="16" y="81"/>
                  </a:cubicBezTo>
                  <a:cubicBezTo>
                    <a:pt x="18" y="84"/>
                    <a:pt x="24" y="78"/>
                    <a:pt x="21" y="75"/>
                  </a:cubicBezTo>
                  <a:cubicBezTo>
                    <a:pt x="17" y="59"/>
                    <a:pt x="22" y="52"/>
                    <a:pt x="36" y="52"/>
                  </a:cubicBezTo>
                  <a:cubicBezTo>
                    <a:pt x="39" y="52"/>
                    <a:pt x="40" y="50"/>
                    <a:pt x="40" y="48"/>
                  </a:cubicBezTo>
                  <a:cubicBezTo>
                    <a:pt x="41" y="27"/>
                    <a:pt x="60" y="24"/>
                    <a:pt x="72" y="32"/>
                  </a:cubicBezTo>
                  <a:cubicBezTo>
                    <a:pt x="74" y="33"/>
                    <a:pt x="76" y="32"/>
                    <a:pt x="77" y="30"/>
                  </a:cubicBezTo>
                  <a:cubicBezTo>
                    <a:pt x="84" y="18"/>
                    <a:pt x="113" y="4"/>
                    <a:pt x="116" y="27"/>
                  </a:cubicBezTo>
                  <a:cubicBezTo>
                    <a:pt x="117" y="32"/>
                    <a:pt x="124" y="29"/>
                    <a:pt x="12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122"/>
            <p:cNvSpPr/>
            <p:nvPr/>
          </p:nvSpPr>
          <p:spPr bwMode="auto">
            <a:xfrm>
              <a:off x="8183566" y="2369920"/>
              <a:ext cx="144391" cy="148990"/>
            </a:xfrm>
            <a:custGeom>
              <a:avLst/>
              <a:gdLst>
                <a:gd name="T0" fmla="*/ 6 w 66"/>
                <a:gd name="T1" fmla="*/ 21 h 68"/>
                <a:gd name="T2" fmla="*/ 28 w 66"/>
                <a:gd name="T3" fmla="*/ 36 h 68"/>
                <a:gd name="T4" fmla="*/ 31 w 66"/>
                <a:gd name="T5" fmla="*/ 39 h 68"/>
                <a:gd name="T6" fmla="*/ 45 w 66"/>
                <a:gd name="T7" fmla="*/ 45 h 68"/>
                <a:gd name="T8" fmla="*/ 43 w 66"/>
                <a:gd name="T9" fmla="*/ 60 h 68"/>
                <a:gd name="T10" fmla="*/ 41 w 66"/>
                <a:gd name="T11" fmla="*/ 67 h 68"/>
                <a:gd name="T12" fmla="*/ 32 w 66"/>
                <a:gd name="T13" fmla="*/ 32 h 68"/>
                <a:gd name="T14" fmla="*/ 35 w 66"/>
                <a:gd name="T15" fmla="*/ 35 h 68"/>
                <a:gd name="T16" fmla="*/ 3 w 66"/>
                <a:gd name="T17" fmla="*/ 16 h 68"/>
                <a:gd name="T18" fmla="*/ 6 w 66"/>
                <a:gd name="T1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8">
                  <a:moveTo>
                    <a:pt x="6" y="21"/>
                  </a:moveTo>
                  <a:cubicBezTo>
                    <a:pt x="18" y="9"/>
                    <a:pt x="32" y="22"/>
                    <a:pt x="28" y="36"/>
                  </a:cubicBezTo>
                  <a:cubicBezTo>
                    <a:pt x="28" y="37"/>
                    <a:pt x="29" y="39"/>
                    <a:pt x="31" y="39"/>
                  </a:cubicBezTo>
                  <a:cubicBezTo>
                    <a:pt x="37" y="39"/>
                    <a:pt x="41" y="41"/>
                    <a:pt x="45" y="45"/>
                  </a:cubicBezTo>
                  <a:cubicBezTo>
                    <a:pt x="49" y="50"/>
                    <a:pt x="51" y="58"/>
                    <a:pt x="43" y="60"/>
                  </a:cubicBezTo>
                  <a:cubicBezTo>
                    <a:pt x="39" y="60"/>
                    <a:pt x="37" y="68"/>
                    <a:pt x="41" y="67"/>
                  </a:cubicBezTo>
                  <a:cubicBezTo>
                    <a:pt x="66" y="62"/>
                    <a:pt x="54" y="30"/>
                    <a:pt x="32" y="32"/>
                  </a:cubicBezTo>
                  <a:cubicBezTo>
                    <a:pt x="33" y="33"/>
                    <a:pt x="34" y="34"/>
                    <a:pt x="35" y="35"/>
                  </a:cubicBezTo>
                  <a:cubicBezTo>
                    <a:pt x="41" y="15"/>
                    <a:pt x="19" y="0"/>
                    <a:pt x="3" y="16"/>
                  </a:cubicBezTo>
                  <a:cubicBezTo>
                    <a:pt x="0" y="19"/>
                    <a:pt x="3" y="24"/>
                    <a:pt x="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123"/>
            <p:cNvSpPr/>
            <p:nvPr/>
          </p:nvSpPr>
          <p:spPr bwMode="auto">
            <a:xfrm>
              <a:off x="7836843" y="2514311"/>
              <a:ext cx="202332" cy="169223"/>
            </a:xfrm>
            <a:custGeom>
              <a:avLst/>
              <a:gdLst>
                <a:gd name="T0" fmla="*/ 63 w 93"/>
                <a:gd name="T1" fmla="*/ 0 h 77"/>
                <a:gd name="T2" fmla="*/ 13 w 93"/>
                <a:gd name="T3" fmla="*/ 47 h 77"/>
                <a:gd name="T4" fmla="*/ 90 w 93"/>
                <a:gd name="T5" fmla="*/ 22 h 77"/>
                <a:gd name="T6" fmla="*/ 85 w 93"/>
                <a:gd name="T7" fmla="*/ 19 h 77"/>
                <a:gd name="T8" fmla="*/ 23 w 93"/>
                <a:gd name="T9" fmla="*/ 47 h 77"/>
                <a:gd name="T10" fmla="*/ 62 w 93"/>
                <a:gd name="T11" fmla="*/ 8 h 77"/>
                <a:gd name="T12" fmla="*/ 63 w 93"/>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93" h="77">
                  <a:moveTo>
                    <a:pt x="63" y="0"/>
                  </a:moveTo>
                  <a:cubicBezTo>
                    <a:pt x="46" y="1"/>
                    <a:pt x="0" y="24"/>
                    <a:pt x="13" y="47"/>
                  </a:cubicBezTo>
                  <a:cubicBezTo>
                    <a:pt x="29" y="77"/>
                    <a:pt x="78" y="39"/>
                    <a:pt x="90" y="22"/>
                  </a:cubicBezTo>
                  <a:cubicBezTo>
                    <a:pt x="93" y="18"/>
                    <a:pt x="88" y="15"/>
                    <a:pt x="85" y="19"/>
                  </a:cubicBezTo>
                  <a:cubicBezTo>
                    <a:pt x="74" y="34"/>
                    <a:pt x="43" y="59"/>
                    <a:pt x="23" y="47"/>
                  </a:cubicBezTo>
                  <a:cubicBezTo>
                    <a:pt x="0" y="33"/>
                    <a:pt x="50" y="8"/>
                    <a:pt x="62" y="8"/>
                  </a:cubicBezTo>
                  <a:cubicBezTo>
                    <a:pt x="65" y="8"/>
                    <a:pt x="68"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Freeform 124"/>
            <p:cNvSpPr/>
            <p:nvPr/>
          </p:nvSpPr>
          <p:spPr bwMode="auto">
            <a:xfrm>
              <a:off x="8229551" y="2499596"/>
              <a:ext cx="200492" cy="148990"/>
            </a:xfrm>
            <a:custGeom>
              <a:avLst/>
              <a:gdLst>
                <a:gd name="T0" fmla="*/ 23 w 92"/>
                <a:gd name="T1" fmla="*/ 8 h 68"/>
                <a:gd name="T2" fmla="*/ 61 w 92"/>
                <a:gd name="T3" fmla="*/ 19 h 68"/>
                <a:gd name="T4" fmla="*/ 78 w 92"/>
                <a:gd name="T5" fmla="*/ 31 h 68"/>
                <a:gd name="T6" fmla="*/ 70 w 92"/>
                <a:gd name="T7" fmla="*/ 48 h 68"/>
                <a:gd name="T8" fmla="*/ 8 w 92"/>
                <a:gd name="T9" fmla="*/ 25 h 68"/>
                <a:gd name="T10" fmla="*/ 3 w 92"/>
                <a:gd name="T11" fmla="*/ 30 h 68"/>
                <a:gd name="T12" fmla="*/ 82 w 92"/>
                <a:gd name="T13" fmla="*/ 49 h 68"/>
                <a:gd name="T14" fmla="*/ 78 w 92"/>
                <a:gd name="T15" fmla="*/ 19 h 68"/>
                <a:gd name="T16" fmla="*/ 25 w 92"/>
                <a:gd name="T17" fmla="*/ 1 h 68"/>
                <a:gd name="T18" fmla="*/ 23 w 92"/>
                <a:gd name="T19" fmla="*/ 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8">
                  <a:moveTo>
                    <a:pt x="23" y="8"/>
                  </a:moveTo>
                  <a:cubicBezTo>
                    <a:pt x="36" y="8"/>
                    <a:pt x="50" y="13"/>
                    <a:pt x="61" y="19"/>
                  </a:cubicBezTo>
                  <a:cubicBezTo>
                    <a:pt x="68" y="22"/>
                    <a:pt x="74" y="25"/>
                    <a:pt x="78" y="31"/>
                  </a:cubicBezTo>
                  <a:cubicBezTo>
                    <a:pt x="85" y="38"/>
                    <a:pt x="79" y="47"/>
                    <a:pt x="70" y="48"/>
                  </a:cubicBezTo>
                  <a:cubicBezTo>
                    <a:pt x="51" y="51"/>
                    <a:pt x="21" y="39"/>
                    <a:pt x="8" y="25"/>
                  </a:cubicBezTo>
                  <a:cubicBezTo>
                    <a:pt x="5" y="22"/>
                    <a:pt x="0" y="28"/>
                    <a:pt x="3" y="30"/>
                  </a:cubicBezTo>
                  <a:cubicBezTo>
                    <a:pt x="18" y="46"/>
                    <a:pt x="63" y="68"/>
                    <a:pt x="82" y="49"/>
                  </a:cubicBezTo>
                  <a:cubicBezTo>
                    <a:pt x="92" y="40"/>
                    <a:pt x="87" y="26"/>
                    <a:pt x="78" y="19"/>
                  </a:cubicBezTo>
                  <a:cubicBezTo>
                    <a:pt x="64" y="8"/>
                    <a:pt x="42" y="0"/>
                    <a:pt x="25" y="1"/>
                  </a:cubicBezTo>
                  <a:cubicBezTo>
                    <a:pt x="21" y="1"/>
                    <a:pt x="18" y="8"/>
                    <a:pt x="2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Freeform 125"/>
            <p:cNvSpPr/>
            <p:nvPr/>
          </p:nvSpPr>
          <p:spPr bwMode="auto">
            <a:xfrm>
              <a:off x="8008825" y="2496837"/>
              <a:ext cx="262111" cy="285104"/>
            </a:xfrm>
            <a:custGeom>
              <a:avLst/>
              <a:gdLst>
                <a:gd name="T0" fmla="*/ 8 w 120"/>
                <a:gd name="T1" fmla="*/ 9 h 130"/>
                <a:gd name="T2" fmla="*/ 0 w 120"/>
                <a:gd name="T3" fmla="*/ 67 h 130"/>
                <a:gd name="T4" fmla="*/ 11 w 120"/>
                <a:gd name="T5" fmla="*/ 103 h 130"/>
                <a:gd name="T6" fmla="*/ 81 w 120"/>
                <a:gd name="T7" fmla="*/ 119 h 130"/>
                <a:gd name="T8" fmla="*/ 110 w 120"/>
                <a:gd name="T9" fmla="*/ 77 h 130"/>
                <a:gd name="T10" fmla="*/ 107 w 120"/>
                <a:gd name="T11" fmla="*/ 7 h 130"/>
                <a:gd name="T12" fmla="*/ 100 w 120"/>
                <a:gd name="T13" fmla="*/ 9 h 130"/>
                <a:gd name="T14" fmla="*/ 100 w 120"/>
                <a:gd name="T15" fmla="*/ 12 h 130"/>
                <a:gd name="T16" fmla="*/ 107 w 120"/>
                <a:gd name="T17" fmla="*/ 10 h 130"/>
                <a:gd name="T18" fmla="*/ 107 w 120"/>
                <a:gd name="T19" fmla="*/ 7 h 130"/>
                <a:gd name="T20" fmla="*/ 100 w 120"/>
                <a:gd name="T21" fmla="*/ 9 h 130"/>
                <a:gd name="T22" fmla="*/ 78 w 120"/>
                <a:gd name="T23" fmla="*/ 114 h 130"/>
                <a:gd name="T24" fmla="*/ 8 w 120"/>
                <a:gd name="T25" fmla="*/ 79 h 130"/>
                <a:gd name="T26" fmla="*/ 15 w 120"/>
                <a:gd name="T27" fmla="*/ 5 h 130"/>
                <a:gd name="T28" fmla="*/ 8 w 120"/>
                <a:gd name="T29" fmla="*/ 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30">
                  <a:moveTo>
                    <a:pt x="8" y="9"/>
                  </a:moveTo>
                  <a:cubicBezTo>
                    <a:pt x="11" y="29"/>
                    <a:pt x="0" y="47"/>
                    <a:pt x="0" y="67"/>
                  </a:cubicBezTo>
                  <a:cubicBezTo>
                    <a:pt x="0" y="80"/>
                    <a:pt x="4" y="92"/>
                    <a:pt x="11" y="103"/>
                  </a:cubicBezTo>
                  <a:cubicBezTo>
                    <a:pt x="26" y="126"/>
                    <a:pt x="58" y="130"/>
                    <a:pt x="81" y="119"/>
                  </a:cubicBezTo>
                  <a:cubicBezTo>
                    <a:pt x="98" y="112"/>
                    <a:pt x="106" y="94"/>
                    <a:pt x="110" y="77"/>
                  </a:cubicBezTo>
                  <a:cubicBezTo>
                    <a:pt x="115" y="53"/>
                    <a:pt x="107" y="31"/>
                    <a:pt x="107" y="7"/>
                  </a:cubicBezTo>
                  <a:cubicBezTo>
                    <a:pt x="107" y="2"/>
                    <a:pt x="100" y="6"/>
                    <a:pt x="100" y="9"/>
                  </a:cubicBezTo>
                  <a:cubicBezTo>
                    <a:pt x="100" y="10"/>
                    <a:pt x="100" y="11"/>
                    <a:pt x="100" y="12"/>
                  </a:cubicBezTo>
                  <a:cubicBezTo>
                    <a:pt x="100" y="17"/>
                    <a:pt x="107" y="13"/>
                    <a:pt x="107" y="10"/>
                  </a:cubicBezTo>
                  <a:cubicBezTo>
                    <a:pt x="107" y="9"/>
                    <a:pt x="107" y="8"/>
                    <a:pt x="107" y="7"/>
                  </a:cubicBezTo>
                  <a:cubicBezTo>
                    <a:pt x="107" y="2"/>
                    <a:pt x="100" y="6"/>
                    <a:pt x="100" y="9"/>
                  </a:cubicBezTo>
                  <a:cubicBezTo>
                    <a:pt x="100" y="43"/>
                    <a:pt x="120" y="95"/>
                    <a:pt x="78" y="114"/>
                  </a:cubicBezTo>
                  <a:cubicBezTo>
                    <a:pt x="48" y="127"/>
                    <a:pt x="17" y="108"/>
                    <a:pt x="8" y="79"/>
                  </a:cubicBezTo>
                  <a:cubicBezTo>
                    <a:pt x="1" y="55"/>
                    <a:pt x="19" y="30"/>
                    <a:pt x="15" y="5"/>
                  </a:cubicBezTo>
                  <a:cubicBezTo>
                    <a:pt x="14" y="0"/>
                    <a:pt x="8" y="5"/>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Freeform 126"/>
            <p:cNvSpPr/>
            <p:nvPr/>
          </p:nvSpPr>
          <p:spPr bwMode="auto">
            <a:xfrm>
              <a:off x="7965600" y="2818729"/>
              <a:ext cx="30349" cy="289703"/>
            </a:xfrm>
            <a:custGeom>
              <a:avLst/>
              <a:gdLst>
                <a:gd name="T0" fmla="*/ 5 w 14"/>
                <a:gd name="T1" fmla="*/ 7 h 132"/>
                <a:gd name="T2" fmla="*/ 4 w 14"/>
                <a:gd name="T3" fmla="*/ 82 h 132"/>
                <a:gd name="T4" fmla="*/ 6 w 14"/>
                <a:gd name="T5" fmla="*/ 128 h 132"/>
                <a:gd name="T6" fmla="*/ 12 w 14"/>
                <a:gd name="T7" fmla="*/ 124 h 132"/>
                <a:gd name="T8" fmla="*/ 11 w 14"/>
                <a:gd name="T9" fmla="*/ 76 h 132"/>
                <a:gd name="T10" fmla="*/ 12 w 14"/>
                <a:gd name="T11" fmla="*/ 5 h 132"/>
                <a:gd name="T12" fmla="*/ 5 w 14"/>
                <a:gd name="T13" fmla="*/ 7 h 132"/>
              </a:gdLst>
              <a:ahLst/>
              <a:cxnLst>
                <a:cxn ang="0">
                  <a:pos x="T0" y="T1"/>
                </a:cxn>
                <a:cxn ang="0">
                  <a:pos x="T2" y="T3"/>
                </a:cxn>
                <a:cxn ang="0">
                  <a:pos x="T4" y="T5"/>
                </a:cxn>
                <a:cxn ang="0">
                  <a:pos x="T6" y="T7"/>
                </a:cxn>
                <a:cxn ang="0">
                  <a:pos x="T8" y="T9"/>
                </a:cxn>
                <a:cxn ang="0">
                  <a:pos x="T10" y="T11"/>
                </a:cxn>
                <a:cxn ang="0">
                  <a:pos x="T12" y="T13"/>
                </a:cxn>
              </a:cxnLst>
              <a:rect l="0" t="0" r="r" b="b"/>
              <a:pathLst>
                <a:path w="14" h="132">
                  <a:moveTo>
                    <a:pt x="5" y="7"/>
                  </a:moveTo>
                  <a:cubicBezTo>
                    <a:pt x="7" y="32"/>
                    <a:pt x="6" y="57"/>
                    <a:pt x="4" y="82"/>
                  </a:cubicBezTo>
                  <a:cubicBezTo>
                    <a:pt x="3" y="97"/>
                    <a:pt x="0" y="113"/>
                    <a:pt x="6" y="128"/>
                  </a:cubicBezTo>
                  <a:cubicBezTo>
                    <a:pt x="7" y="132"/>
                    <a:pt x="13" y="127"/>
                    <a:pt x="12" y="124"/>
                  </a:cubicBezTo>
                  <a:cubicBezTo>
                    <a:pt x="6" y="108"/>
                    <a:pt x="10" y="91"/>
                    <a:pt x="11" y="76"/>
                  </a:cubicBezTo>
                  <a:cubicBezTo>
                    <a:pt x="13" y="52"/>
                    <a:pt x="14" y="28"/>
                    <a:pt x="12" y="5"/>
                  </a:cubicBezTo>
                  <a:cubicBezTo>
                    <a:pt x="12" y="0"/>
                    <a:pt x="5" y="3"/>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Freeform 127"/>
            <p:cNvSpPr/>
            <p:nvPr/>
          </p:nvSpPr>
          <p:spPr bwMode="auto">
            <a:xfrm>
              <a:off x="8094356" y="2856436"/>
              <a:ext cx="25751" cy="229922"/>
            </a:xfrm>
            <a:custGeom>
              <a:avLst/>
              <a:gdLst>
                <a:gd name="T0" fmla="*/ 5 w 12"/>
                <a:gd name="T1" fmla="*/ 7 h 105"/>
                <a:gd name="T2" fmla="*/ 0 w 12"/>
                <a:gd name="T3" fmla="*/ 51 h 105"/>
                <a:gd name="T4" fmla="*/ 1 w 12"/>
                <a:gd name="T5" fmla="*/ 100 h 105"/>
                <a:gd name="T6" fmla="*/ 8 w 12"/>
                <a:gd name="T7" fmla="*/ 98 h 105"/>
                <a:gd name="T8" fmla="*/ 8 w 12"/>
                <a:gd name="T9" fmla="*/ 44 h 105"/>
                <a:gd name="T10" fmla="*/ 12 w 12"/>
                <a:gd name="T11" fmla="*/ 5 h 105"/>
                <a:gd name="T12" fmla="*/ 5 w 12"/>
                <a:gd name="T13" fmla="*/ 7 h 105"/>
              </a:gdLst>
              <a:ahLst/>
              <a:cxnLst>
                <a:cxn ang="0">
                  <a:pos x="T0" y="T1"/>
                </a:cxn>
                <a:cxn ang="0">
                  <a:pos x="T2" y="T3"/>
                </a:cxn>
                <a:cxn ang="0">
                  <a:pos x="T4" y="T5"/>
                </a:cxn>
                <a:cxn ang="0">
                  <a:pos x="T6" y="T7"/>
                </a:cxn>
                <a:cxn ang="0">
                  <a:pos x="T8" y="T9"/>
                </a:cxn>
                <a:cxn ang="0">
                  <a:pos x="T10" y="T11"/>
                </a:cxn>
                <a:cxn ang="0">
                  <a:pos x="T12" y="T13"/>
                </a:cxn>
              </a:cxnLst>
              <a:rect l="0" t="0" r="r" b="b"/>
              <a:pathLst>
                <a:path w="12" h="105">
                  <a:moveTo>
                    <a:pt x="5" y="7"/>
                  </a:moveTo>
                  <a:cubicBezTo>
                    <a:pt x="5" y="22"/>
                    <a:pt x="1" y="36"/>
                    <a:pt x="0" y="51"/>
                  </a:cubicBezTo>
                  <a:cubicBezTo>
                    <a:pt x="0" y="67"/>
                    <a:pt x="1" y="84"/>
                    <a:pt x="1" y="100"/>
                  </a:cubicBezTo>
                  <a:cubicBezTo>
                    <a:pt x="1" y="105"/>
                    <a:pt x="8" y="101"/>
                    <a:pt x="8" y="98"/>
                  </a:cubicBezTo>
                  <a:cubicBezTo>
                    <a:pt x="8" y="80"/>
                    <a:pt x="6" y="62"/>
                    <a:pt x="8" y="44"/>
                  </a:cubicBezTo>
                  <a:cubicBezTo>
                    <a:pt x="9" y="31"/>
                    <a:pt x="11" y="18"/>
                    <a:pt x="12" y="5"/>
                  </a:cubicBezTo>
                  <a:cubicBezTo>
                    <a:pt x="12" y="0"/>
                    <a:pt x="5" y="3"/>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Freeform 128"/>
            <p:cNvSpPr/>
            <p:nvPr/>
          </p:nvSpPr>
          <p:spPr bwMode="auto">
            <a:xfrm>
              <a:off x="7539783" y="2849998"/>
              <a:ext cx="34948" cy="258433"/>
            </a:xfrm>
            <a:custGeom>
              <a:avLst/>
              <a:gdLst>
                <a:gd name="T0" fmla="*/ 0 w 16"/>
                <a:gd name="T1" fmla="*/ 8 h 118"/>
                <a:gd name="T2" fmla="*/ 9 w 16"/>
                <a:gd name="T3" fmla="*/ 114 h 118"/>
                <a:gd name="T4" fmla="*/ 15 w 16"/>
                <a:gd name="T5" fmla="*/ 110 h 118"/>
                <a:gd name="T6" fmla="*/ 7 w 16"/>
                <a:gd name="T7" fmla="*/ 5 h 118"/>
                <a:gd name="T8" fmla="*/ 0 w 16"/>
                <a:gd name="T9" fmla="*/ 8 h 118"/>
              </a:gdLst>
              <a:ahLst/>
              <a:cxnLst>
                <a:cxn ang="0">
                  <a:pos x="T0" y="T1"/>
                </a:cxn>
                <a:cxn ang="0">
                  <a:pos x="T2" y="T3"/>
                </a:cxn>
                <a:cxn ang="0">
                  <a:pos x="T4" y="T5"/>
                </a:cxn>
                <a:cxn ang="0">
                  <a:pos x="T6" y="T7"/>
                </a:cxn>
                <a:cxn ang="0">
                  <a:pos x="T8" y="T9"/>
                </a:cxn>
              </a:cxnLst>
              <a:rect l="0" t="0" r="r" b="b"/>
              <a:pathLst>
                <a:path w="16" h="118">
                  <a:moveTo>
                    <a:pt x="0" y="8"/>
                  </a:moveTo>
                  <a:cubicBezTo>
                    <a:pt x="1" y="43"/>
                    <a:pt x="3" y="79"/>
                    <a:pt x="9" y="114"/>
                  </a:cubicBezTo>
                  <a:cubicBezTo>
                    <a:pt x="9" y="118"/>
                    <a:pt x="16" y="113"/>
                    <a:pt x="15" y="110"/>
                  </a:cubicBezTo>
                  <a:cubicBezTo>
                    <a:pt x="9" y="75"/>
                    <a:pt x="7" y="40"/>
                    <a:pt x="7" y="5"/>
                  </a:cubicBezTo>
                  <a:cubicBezTo>
                    <a:pt x="7"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0" name="Freeform 129"/>
            <p:cNvSpPr/>
            <p:nvPr/>
          </p:nvSpPr>
          <p:spPr bwMode="auto">
            <a:xfrm>
              <a:off x="7515871" y="3062447"/>
              <a:ext cx="139793" cy="137953"/>
            </a:xfrm>
            <a:custGeom>
              <a:avLst/>
              <a:gdLst>
                <a:gd name="T0" fmla="*/ 14 w 64"/>
                <a:gd name="T1" fmla="*/ 19 h 63"/>
                <a:gd name="T2" fmla="*/ 3 w 64"/>
                <a:gd name="T3" fmla="*/ 50 h 63"/>
                <a:gd name="T4" fmla="*/ 12 w 64"/>
                <a:gd name="T5" fmla="*/ 61 h 63"/>
                <a:gd name="T6" fmla="*/ 34 w 64"/>
                <a:gd name="T7" fmla="*/ 58 h 63"/>
                <a:gd name="T8" fmla="*/ 35 w 64"/>
                <a:gd name="T9" fmla="*/ 30 h 63"/>
                <a:gd name="T10" fmla="*/ 28 w 64"/>
                <a:gd name="T11" fmla="*/ 32 h 63"/>
                <a:gd name="T12" fmla="*/ 43 w 64"/>
                <a:gd name="T13" fmla="*/ 62 h 63"/>
                <a:gd name="T14" fmla="*/ 61 w 64"/>
                <a:gd name="T15" fmla="*/ 57 h 63"/>
                <a:gd name="T16" fmla="*/ 61 w 64"/>
                <a:gd name="T17" fmla="*/ 45 h 63"/>
                <a:gd name="T18" fmla="*/ 17 w 64"/>
                <a:gd name="T19" fmla="*/ 16 h 63"/>
                <a:gd name="T20" fmla="*/ 22 w 64"/>
                <a:gd name="T21" fmla="*/ 19 h 63"/>
                <a:gd name="T22" fmla="*/ 52 w 64"/>
                <a:gd name="T23" fmla="*/ 45 h 63"/>
                <a:gd name="T24" fmla="*/ 55 w 64"/>
                <a:gd name="T25" fmla="*/ 51 h 63"/>
                <a:gd name="T26" fmla="*/ 57 w 64"/>
                <a:gd name="T27" fmla="*/ 52 h 63"/>
                <a:gd name="T28" fmla="*/ 47 w 64"/>
                <a:gd name="T29" fmla="*/ 55 h 63"/>
                <a:gd name="T30" fmla="*/ 35 w 64"/>
                <a:gd name="T31" fmla="*/ 30 h 63"/>
                <a:gd name="T32" fmla="*/ 28 w 64"/>
                <a:gd name="T33" fmla="*/ 32 h 63"/>
                <a:gd name="T34" fmla="*/ 28 w 64"/>
                <a:gd name="T35" fmla="*/ 54 h 63"/>
                <a:gd name="T36" fmla="*/ 9 w 64"/>
                <a:gd name="T37" fmla="*/ 51 h 63"/>
                <a:gd name="T38" fmla="*/ 16 w 64"/>
                <a:gd name="T39" fmla="*/ 36 h 63"/>
                <a:gd name="T40" fmla="*/ 21 w 64"/>
                <a:gd name="T41" fmla="*/ 19 h 63"/>
                <a:gd name="T42" fmla="*/ 14 w 64"/>
                <a:gd name="T43" fmla="*/ 1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 h="63">
                  <a:moveTo>
                    <a:pt x="14" y="19"/>
                  </a:moveTo>
                  <a:cubicBezTo>
                    <a:pt x="12" y="31"/>
                    <a:pt x="7" y="39"/>
                    <a:pt x="3" y="50"/>
                  </a:cubicBezTo>
                  <a:cubicBezTo>
                    <a:pt x="0" y="57"/>
                    <a:pt x="6" y="60"/>
                    <a:pt x="12" y="61"/>
                  </a:cubicBezTo>
                  <a:cubicBezTo>
                    <a:pt x="18" y="62"/>
                    <a:pt x="30" y="63"/>
                    <a:pt x="34" y="58"/>
                  </a:cubicBezTo>
                  <a:cubicBezTo>
                    <a:pt x="43" y="48"/>
                    <a:pt x="36" y="41"/>
                    <a:pt x="35" y="30"/>
                  </a:cubicBezTo>
                  <a:cubicBezTo>
                    <a:pt x="34" y="25"/>
                    <a:pt x="28" y="28"/>
                    <a:pt x="28" y="32"/>
                  </a:cubicBezTo>
                  <a:cubicBezTo>
                    <a:pt x="28" y="41"/>
                    <a:pt x="29" y="63"/>
                    <a:pt x="43" y="62"/>
                  </a:cubicBezTo>
                  <a:cubicBezTo>
                    <a:pt x="48" y="62"/>
                    <a:pt x="56" y="61"/>
                    <a:pt x="61" y="57"/>
                  </a:cubicBezTo>
                  <a:cubicBezTo>
                    <a:pt x="64" y="53"/>
                    <a:pt x="62" y="49"/>
                    <a:pt x="61" y="45"/>
                  </a:cubicBezTo>
                  <a:cubicBezTo>
                    <a:pt x="57" y="35"/>
                    <a:pt x="28" y="0"/>
                    <a:pt x="17" y="16"/>
                  </a:cubicBezTo>
                  <a:cubicBezTo>
                    <a:pt x="14" y="20"/>
                    <a:pt x="19" y="23"/>
                    <a:pt x="22" y="19"/>
                  </a:cubicBezTo>
                  <a:cubicBezTo>
                    <a:pt x="25" y="14"/>
                    <a:pt x="49" y="42"/>
                    <a:pt x="52" y="45"/>
                  </a:cubicBezTo>
                  <a:cubicBezTo>
                    <a:pt x="53" y="47"/>
                    <a:pt x="54" y="49"/>
                    <a:pt x="55" y="51"/>
                  </a:cubicBezTo>
                  <a:cubicBezTo>
                    <a:pt x="55" y="53"/>
                    <a:pt x="56" y="54"/>
                    <a:pt x="57" y="52"/>
                  </a:cubicBezTo>
                  <a:cubicBezTo>
                    <a:pt x="54" y="54"/>
                    <a:pt x="50" y="54"/>
                    <a:pt x="47" y="55"/>
                  </a:cubicBezTo>
                  <a:cubicBezTo>
                    <a:pt x="35" y="57"/>
                    <a:pt x="35" y="37"/>
                    <a:pt x="35" y="30"/>
                  </a:cubicBezTo>
                  <a:cubicBezTo>
                    <a:pt x="33" y="30"/>
                    <a:pt x="30" y="31"/>
                    <a:pt x="28" y="32"/>
                  </a:cubicBezTo>
                  <a:cubicBezTo>
                    <a:pt x="29" y="38"/>
                    <a:pt x="36" y="52"/>
                    <a:pt x="28" y="54"/>
                  </a:cubicBezTo>
                  <a:cubicBezTo>
                    <a:pt x="22" y="55"/>
                    <a:pt x="14" y="54"/>
                    <a:pt x="9" y="51"/>
                  </a:cubicBezTo>
                  <a:cubicBezTo>
                    <a:pt x="8" y="51"/>
                    <a:pt x="15" y="38"/>
                    <a:pt x="16" y="36"/>
                  </a:cubicBezTo>
                  <a:cubicBezTo>
                    <a:pt x="19" y="30"/>
                    <a:pt x="20" y="25"/>
                    <a:pt x="21" y="19"/>
                  </a:cubicBezTo>
                  <a:cubicBezTo>
                    <a:pt x="21" y="13"/>
                    <a:pt x="15" y="15"/>
                    <a:pt x="1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1" name="Freeform 130"/>
            <p:cNvSpPr/>
            <p:nvPr/>
          </p:nvSpPr>
          <p:spPr bwMode="auto">
            <a:xfrm>
              <a:off x="7941688" y="3056009"/>
              <a:ext cx="139793" cy="137953"/>
            </a:xfrm>
            <a:custGeom>
              <a:avLst/>
              <a:gdLst>
                <a:gd name="T0" fmla="*/ 14 w 64"/>
                <a:gd name="T1" fmla="*/ 19 h 63"/>
                <a:gd name="T2" fmla="*/ 3 w 64"/>
                <a:gd name="T3" fmla="*/ 50 h 63"/>
                <a:gd name="T4" fmla="*/ 12 w 64"/>
                <a:gd name="T5" fmla="*/ 61 h 63"/>
                <a:gd name="T6" fmla="*/ 34 w 64"/>
                <a:gd name="T7" fmla="*/ 58 h 63"/>
                <a:gd name="T8" fmla="*/ 35 w 64"/>
                <a:gd name="T9" fmla="*/ 30 h 63"/>
                <a:gd name="T10" fmla="*/ 28 w 64"/>
                <a:gd name="T11" fmla="*/ 32 h 63"/>
                <a:gd name="T12" fmla="*/ 43 w 64"/>
                <a:gd name="T13" fmla="*/ 62 h 63"/>
                <a:gd name="T14" fmla="*/ 61 w 64"/>
                <a:gd name="T15" fmla="*/ 57 h 63"/>
                <a:gd name="T16" fmla="*/ 61 w 64"/>
                <a:gd name="T17" fmla="*/ 45 h 63"/>
                <a:gd name="T18" fmla="*/ 17 w 64"/>
                <a:gd name="T19" fmla="*/ 16 h 63"/>
                <a:gd name="T20" fmla="*/ 22 w 64"/>
                <a:gd name="T21" fmla="*/ 19 h 63"/>
                <a:gd name="T22" fmla="*/ 52 w 64"/>
                <a:gd name="T23" fmla="*/ 45 h 63"/>
                <a:gd name="T24" fmla="*/ 55 w 64"/>
                <a:gd name="T25" fmla="*/ 51 h 63"/>
                <a:gd name="T26" fmla="*/ 57 w 64"/>
                <a:gd name="T27" fmla="*/ 52 h 63"/>
                <a:gd name="T28" fmla="*/ 47 w 64"/>
                <a:gd name="T29" fmla="*/ 55 h 63"/>
                <a:gd name="T30" fmla="*/ 35 w 64"/>
                <a:gd name="T31" fmla="*/ 30 h 63"/>
                <a:gd name="T32" fmla="*/ 28 w 64"/>
                <a:gd name="T33" fmla="*/ 32 h 63"/>
                <a:gd name="T34" fmla="*/ 28 w 64"/>
                <a:gd name="T35" fmla="*/ 53 h 63"/>
                <a:gd name="T36" fmla="*/ 9 w 64"/>
                <a:gd name="T37" fmla="*/ 51 h 63"/>
                <a:gd name="T38" fmla="*/ 16 w 64"/>
                <a:gd name="T39" fmla="*/ 36 h 63"/>
                <a:gd name="T40" fmla="*/ 21 w 64"/>
                <a:gd name="T41" fmla="*/ 18 h 63"/>
                <a:gd name="T42" fmla="*/ 14 w 64"/>
                <a:gd name="T43" fmla="*/ 1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 h="63">
                  <a:moveTo>
                    <a:pt x="14" y="19"/>
                  </a:moveTo>
                  <a:cubicBezTo>
                    <a:pt x="12" y="31"/>
                    <a:pt x="7" y="39"/>
                    <a:pt x="3" y="50"/>
                  </a:cubicBezTo>
                  <a:cubicBezTo>
                    <a:pt x="0" y="57"/>
                    <a:pt x="6" y="59"/>
                    <a:pt x="12" y="61"/>
                  </a:cubicBezTo>
                  <a:cubicBezTo>
                    <a:pt x="18" y="62"/>
                    <a:pt x="30" y="63"/>
                    <a:pt x="34" y="58"/>
                  </a:cubicBezTo>
                  <a:cubicBezTo>
                    <a:pt x="43" y="48"/>
                    <a:pt x="36" y="41"/>
                    <a:pt x="35" y="30"/>
                  </a:cubicBezTo>
                  <a:cubicBezTo>
                    <a:pt x="34" y="25"/>
                    <a:pt x="28" y="28"/>
                    <a:pt x="28" y="32"/>
                  </a:cubicBezTo>
                  <a:cubicBezTo>
                    <a:pt x="28" y="41"/>
                    <a:pt x="29" y="63"/>
                    <a:pt x="43" y="62"/>
                  </a:cubicBezTo>
                  <a:cubicBezTo>
                    <a:pt x="48" y="62"/>
                    <a:pt x="56" y="61"/>
                    <a:pt x="61" y="57"/>
                  </a:cubicBezTo>
                  <a:cubicBezTo>
                    <a:pt x="64" y="53"/>
                    <a:pt x="62" y="49"/>
                    <a:pt x="61" y="45"/>
                  </a:cubicBezTo>
                  <a:cubicBezTo>
                    <a:pt x="57" y="35"/>
                    <a:pt x="28" y="0"/>
                    <a:pt x="17" y="16"/>
                  </a:cubicBezTo>
                  <a:cubicBezTo>
                    <a:pt x="14" y="20"/>
                    <a:pt x="19" y="23"/>
                    <a:pt x="22" y="19"/>
                  </a:cubicBezTo>
                  <a:cubicBezTo>
                    <a:pt x="25" y="14"/>
                    <a:pt x="49" y="42"/>
                    <a:pt x="52" y="45"/>
                  </a:cubicBezTo>
                  <a:cubicBezTo>
                    <a:pt x="53" y="47"/>
                    <a:pt x="54" y="49"/>
                    <a:pt x="55" y="51"/>
                  </a:cubicBezTo>
                  <a:cubicBezTo>
                    <a:pt x="55" y="53"/>
                    <a:pt x="56" y="54"/>
                    <a:pt x="57" y="52"/>
                  </a:cubicBezTo>
                  <a:cubicBezTo>
                    <a:pt x="53" y="53"/>
                    <a:pt x="50" y="54"/>
                    <a:pt x="47" y="55"/>
                  </a:cubicBezTo>
                  <a:cubicBezTo>
                    <a:pt x="35" y="57"/>
                    <a:pt x="35" y="37"/>
                    <a:pt x="35" y="30"/>
                  </a:cubicBezTo>
                  <a:cubicBezTo>
                    <a:pt x="33" y="30"/>
                    <a:pt x="30" y="31"/>
                    <a:pt x="28" y="32"/>
                  </a:cubicBezTo>
                  <a:cubicBezTo>
                    <a:pt x="29" y="38"/>
                    <a:pt x="36" y="52"/>
                    <a:pt x="28" y="53"/>
                  </a:cubicBezTo>
                  <a:cubicBezTo>
                    <a:pt x="22" y="54"/>
                    <a:pt x="14" y="54"/>
                    <a:pt x="9" y="51"/>
                  </a:cubicBezTo>
                  <a:cubicBezTo>
                    <a:pt x="8" y="51"/>
                    <a:pt x="15" y="37"/>
                    <a:pt x="16" y="36"/>
                  </a:cubicBezTo>
                  <a:cubicBezTo>
                    <a:pt x="19" y="30"/>
                    <a:pt x="20" y="24"/>
                    <a:pt x="21" y="18"/>
                  </a:cubicBezTo>
                  <a:cubicBezTo>
                    <a:pt x="21" y="13"/>
                    <a:pt x="15" y="15"/>
                    <a:pt x="1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2" name="Freeform 131"/>
            <p:cNvSpPr/>
            <p:nvPr/>
          </p:nvSpPr>
          <p:spPr bwMode="auto">
            <a:xfrm>
              <a:off x="8059408" y="3042213"/>
              <a:ext cx="130596" cy="127837"/>
            </a:xfrm>
            <a:custGeom>
              <a:avLst/>
              <a:gdLst>
                <a:gd name="T0" fmla="*/ 13 w 60"/>
                <a:gd name="T1" fmla="*/ 18 h 58"/>
                <a:gd name="T2" fmla="*/ 3 w 60"/>
                <a:gd name="T3" fmla="*/ 46 h 58"/>
                <a:gd name="T4" fmla="*/ 11 w 60"/>
                <a:gd name="T5" fmla="*/ 56 h 58"/>
                <a:gd name="T6" fmla="*/ 32 w 60"/>
                <a:gd name="T7" fmla="*/ 54 h 58"/>
                <a:gd name="T8" fmla="*/ 33 w 60"/>
                <a:gd name="T9" fmla="*/ 28 h 58"/>
                <a:gd name="T10" fmla="*/ 26 w 60"/>
                <a:gd name="T11" fmla="*/ 30 h 58"/>
                <a:gd name="T12" fmla="*/ 39 w 60"/>
                <a:gd name="T13" fmla="*/ 58 h 58"/>
                <a:gd name="T14" fmla="*/ 56 w 60"/>
                <a:gd name="T15" fmla="*/ 53 h 58"/>
                <a:gd name="T16" fmla="*/ 56 w 60"/>
                <a:gd name="T17" fmla="*/ 41 h 58"/>
                <a:gd name="T18" fmla="*/ 16 w 60"/>
                <a:gd name="T19" fmla="*/ 15 h 58"/>
                <a:gd name="T20" fmla="*/ 21 w 60"/>
                <a:gd name="T21" fmla="*/ 18 h 58"/>
                <a:gd name="T22" fmla="*/ 47 w 60"/>
                <a:gd name="T23" fmla="*/ 42 h 58"/>
                <a:gd name="T24" fmla="*/ 51 w 60"/>
                <a:gd name="T25" fmla="*/ 48 h 58"/>
                <a:gd name="T26" fmla="*/ 52 w 60"/>
                <a:gd name="T27" fmla="*/ 48 h 58"/>
                <a:gd name="T28" fmla="*/ 44 w 60"/>
                <a:gd name="T29" fmla="*/ 51 h 58"/>
                <a:gd name="T30" fmla="*/ 33 w 60"/>
                <a:gd name="T31" fmla="*/ 28 h 58"/>
                <a:gd name="T32" fmla="*/ 26 w 60"/>
                <a:gd name="T33" fmla="*/ 30 h 58"/>
                <a:gd name="T34" fmla="*/ 26 w 60"/>
                <a:gd name="T35" fmla="*/ 49 h 58"/>
                <a:gd name="T36" fmla="*/ 9 w 60"/>
                <a:gd name="T37" fmla="*/ 47 h 58"/>
                <a:gd name="T38" fmla="*/ 15 w 60"/>
                <a:gd name="T39" fmla="*/ 34 h 58"/>
                <a:gd name="T40" fmla="*/ 20 w 60"/>
                <a:gd name="T41" fmla="*/ 18 h 58"/>
                <a:gd name="T42" fmla="*/ 13 w 60"/>
                <a:gd name="T43"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 h="58">
                  <a:moveTo>
                    <a:pt x="13" y="18"/>
                  </a:moveTo>
                  <a:cubicBezTo>
                    <a:pt x="12" y="29"/>
                    <a:pt x="7" y="36"/>
                    <a:pt x="3" y="46"/>
                  </a:cubicBezTo>
                  <a:cubicBezTo>
                    <a:pt x="0" y="53"/>
                    <a:pt x="6" y="55"/>
                    <a:pt x="11" y="56"/>
                  </a:cubicBezTo>
                  <a:cubicBezTo>
                    <a:pt x="17" y="57"/>
                    <a:pt x="28" y="58"/>
                    <a:pt x="32" y="54"/>
                  </a:cubicBezTo>
                  <a:cubicBezTo>
                    <a:pt x="40" y="45"/>
                    <a:pt x="34" y="38"/>
                    <a:pt x="33" y="28"/>
                  </a:cubicBezTo>
                  <a:cubicBezTo>
                    <a:pt x="32" y="23"/>
                    <a:pt x="26" y="26"/>
                    <a:pt x="26" y="30"/>
                  </a:cubicBezTo>
                  <a:cubicBezTo>
                    <a:pt x="26" y="38"/>
                    <a:pt x="27" y="58"/>
                    <a:pt x="39" y="58"/>
                  </a:cubicBezTo>
                  <a:cubicBezTo>
                    <a:pt x="45" y="58"/>
                    <a:pt x="52" y="57"/>
                    <a:pt x="56" y="53"/>
                  </a:cubicBezTo>
                  <a:cubicBezTo>
                    <a:pt x="60" y="50"/>
                    <a:pt x="58" y="45"/>
                    <a:pt x="56" y="41"/>
                  </a:cubicBezTo>
                  <a:cubicBezTo>
                    <a:pt x="53" y="32"/>
                    <a:pt x="26" y="0"/>
                    <a:pt x="16" y="15"/>
                  </a:cubicBezTo>
                  <a:cubicBezTo>
                    <a:pt x="13" y="19"/>
                    <a:pt x="18" y="22"/>
                    <a:pt x="21" y="18"/>
                  </a:cubicBezTo>
                  <a:cubicBezTo>
                    <a:pt x="24" y="14"/>
                    <a:pt x="46" y="39"/>
                    <a:pt x="47" y="42"/>
                  </a:cubicBezTo>
                  <a:cubicBezTo>
                    <a:pt x="49" y="44"/>
                    <a:pt x="50" y="45"/>
                    <a:pt x="51" y="48"/>
                  </a:cubicBezTo>
                  <a:cubicBezTo>
                    <a:pt x="51" y="50"/>
                    <a:pt x="51" y="50"/>
                    <a:pt x="52" y="48"/>
                  </a:cubicBezTo>
                  <a:cubicBezTo>
                    <a:pt x="49" y="49"/>
                    <a:pt x="47" y="50"/>
                    <a:pt x="44" y="51"/>
                  </a:cubicBezTo>
                  <a:cubicBezTo>
                    <a:pt x="33" y="53"/>
                    <a:pt x="33" y="34"/>
                    <a:pt x="33" y="28"/>
                  </a:cubicBezTo>
                  <a:cubicBezTo>
                    <a:pt x="30" y="28"/>
                    <a:pt x="28" y="29"/>
                    <a:pt x="26" y="30"/>
                  </a:cubicBezTo>
                  <a:cubicBezTo>
                    <a:pt x="26" y="35"/>
                    <a:pt x="33" y="48"/>
                    <a:pt x="26" y="49"/>
                  </a:cubicBezTo>
                  <a:cubicBezTo>
                    <a:pt x="21" y="50"/>
                    <a:pt x="14" y="50"/>
                    <a:pt x="9" y="47"/>
                  </a:cubicBezTo>
                  <a:cubicBezTo>
                    <a:pt x="8" y="47"/>
                    <a:pt x="15" y="35"/>
                    <a:pt x="15" y="34"/>
                  </a:cubicBezTo>
                  <a:cubicBezTo>
                    <a:pt x="18" y="28"/>
                    <a:pt x="19" y="23"/>
                    <a:pt x="20" y="18"/>
                  </a:cubicBezTo>
                  <a:cubicBezTo>
                    <a:pt x="20" y="12"/>
                    <a:pt x="14" y="14"/>
                    <a:pt x="1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3" name="Freeform 132"/>
            <p:cNvSpPr/>
            <p:nvPr/>
          </p:nvSpPr>
          <p:spPr bwMode="auto">
            <a:xfrm>
              <a:off x="7666700" y="2932771"/>
              <a:ext cx="21153" cy="153589"/>
            </a:xfrm>
            <a:custGeom>
              <a:avLst/>
              <a:gdLst>
                <a:gd name="T0" fmla="*/ 1 w 10"/>
                <a:gd name="T1" fmla="*/ 8 h 70"/>
                <a:gd name="T2" fmla="*/ 2 w 10"/>
                <a:gd name="T3" fmla="*/ 66 h 70"/>
                <a:gd name="T4" fmla="*/ 9 w 10"/>
                <a:gd name="T5" fmla="*/ 63 h 70"/>
                <a:gd name="T6" fmla="*/ 8 w 10"/>
                <a:gd name="T7" fmla="*/ 5 h 70"/>
                <a:gd name="T8" fmla="*/ 1 w 10"/>
                <a:gd name="T9" fmla="*/ 8 h 70"/>
              </a:gdLst>
              <a:ahLst/>
              <a:cxnLst>
                <a:cxn ang="0">
                  <a:pos x="T0" y="T1"/>
                </a:cxn>
                <a:cxn ang="0">
                  <a:pos x="T2" y="T3"/>
                </a:cxn>
                <a:cxn ang="0">
                  <a:pos x="T4" y="T5"/>
                </a:cxn>
                <a:cxn ang="0">
                  <a:pos x="T6" y="T7"/>
                </a:cxn>
                <a:cxn ang="0">
                  <a:pos x="T8" y="T9"/>
                </a:cxn>
              </a:cxnLst>
              <a:rect l="0" t="0" r="r" b="b"/>
              <a:pathLst>
                <a:path w="10" h="70">
                  <a:moveTo>
                    <a:pt x="1" y="8"/>
                  </a:moveTo>
                  <a:cubicBezTo>
                    <a:pt x="0" y="27"/>
                    <a:pt x="3" y="46"/>
                    <a:pt x="2" y="66"/>
                  </a:cubicBezTo>
                  <a:cubicBezTo>
                    <a:pt x="2" y="70"/>
                    <a:pt x="9" y="67"/>
                    <a:pt x="9" y="63"/>
                  </a:cubicBezTo>
                  <a:cubicBezTo>
                    <a:pt x="10" y="44"/>
                    <a:pt x="7" y="25"/>
                    <a:pt x="8" y="5"/>
                  </a:cubicBezTo>
                  <a:cubicBezTo>
                    <a:pt x="8" y="0"/>
                    <a:pt x="2" y="4"/>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Freeform 133"/>
            <p:cNvSpPr/>
            <p:nvPr/>
          </p:nvSpPr>
          <p:spPr bwMode="auto">
            <a:xfrm>
              <a:off x="7635431" y="3042213"/>
              <a:ext cx="128757" cy="129677"/>
            </a:xfrm>
            <a:custGeom>
              <a:avLst/>
              <a:gdLst>
                <a:gd name="T0" fmla="*/ 13 w 59"/>
                <a:gd name="T1" fmla="*/ 19 h 59"/>
                <a:gd name="T2" fmla="*/ 2 w 59"/>
                <a:gd name="T3" fmla="*/ 47 h 59"/>
                <a:gd name="T4" fmla="*/ 11 w 59"/>
                <a:gd name="T5" fmla="*/ 57 h 59"/>
                <a:gd name="T6" fmla="*/ 31 w 59"/>
                <a:gd name="T7" fmla="*/ 54 h 59"/>
                <a:gd name="T8" fmla="*/ 32 w 59"/>
                <a:gd name="T9" fmla="*/ 28 h 59"/>
                <a:gd name="T10" fmla="*/ 25 w 59"/>
                <a:gd name="T11" fmla="*/ 31 h 59"/>
                <a:gd name="T12" fmla="*/ 39 w 59"/>
                <a:gd name="T13" fmla="*/ 59 h 59"/>
                <a:gd name="T14" fmla="*/ 55 w 59"/>
                <a:gd name="T15" fmla="*/ 54 h 59"/>
                <a:gd name="T16" fmla="*/ 56 w 59"/>
                <a:gd name="T17" fmla="*/ 42 h 59"/>
                <a:gd name="T18" fmla="*/ 15 w 59"/>
                <a:gd name="T19" fmla="*/ 16 h 59"/>
                <a:gd name="T20" fmla="*/ 20 w 59"/>
                <a:gd name="T21" fmla="*/ 19 h 59"/>
                <a:gd name="T22" fmla="*/ 47 w 59"/>
                <a:gd name="T23" fmla="*/ 42 h 59"/>
                <a:gd name="T24" fmla="*/ 50 w 59"/>
                <a:gd name="T25" fmla="*/ 48 h 59"/>
                <a:gd name="T26" fmla="*/ 51 w 59"/>
                <a:gd name="T27" fmla="*/ 49 h 59"/>
                <a:gd name="T28" fmla="*/ 43 w 59"/>
                <a:gd name="T29" fmla="*/ 51 h 59"/>
                <a:gd name="T30" fmla="*/ 32 w 59"/>
                <a:gd name="T31" fmla="*/ 28 h 59"/>
                <a:gd name="T32" fmla="*/ 25 w 59"/>
                <a:gd name="T33" fmla="*/ 31 h 59"/>
                <a:gd name="T34" fmla="*/ 25 w 59"/>
                <a:gd name="T35" fmla="*/ 50 h 59"/>
                <a:gd name="T36" fmla="*/ 9 w 59"/>
                <a:gd name="T37" fmla="*/ 48 h 59"/>
                <a:gd name="T38" fmla="*/ 15 w 59"/>
                <a:gd name="T39" fmla="*/ 34 h 59"/>
                <a:gd name="T40" fmla="*/ 19 w 59"/>
                <a:gd name="T41" fmla="*/ 18 h 59"/>
                <a:gd name="T42" fmla="*/ 13 w 59"/>
                <a:gd name="T43" fmla="*/ 1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9">
                  <a:moveTo>
                    <a:pt x="13" y="19"/>
                  </a:moveTo>
                  <a:cubicBezTo>
                    <a:pt x="11" y="29"/>
                    <a:pt x="6" y="37"/>
                    <a:pt x="2" y="47"/>
                  </a:cubicBezTo>
                  <a:cubicBezTo>
                    <a:pt x="0" y="53"/>
                    <a:pt x="5" y="56"/>
                    <a:pt x="11" y="57"/>
                  </a:cubicBezTo>
                  <a:cubicBezTo>
                    <a:pt x="16" y="58"/>
                    <a:pt x="27" y="59"/>
                    <a:pt x="31" y="54"/>
                  </a:cubicBezTo>
                  <a:cubicBezTo>
                    <a:pt x="40" y="45"/>
                    <a:pt x="33" y="39"/>
                    <a:pt x="32" y="28"/>
                  </a:cubicBezTo>
                  <a:cubicBezTo>
                    <a:pt x="31" y="23"/>
                    <a:pt x="25" y="27"/>
                    <a:pt x="25" y="31"/>
                  </a:cubicBezTo>
                  <a:cubicBezTo>
                    <a:pt x="25" y="39"/>
                    <a:pt x="26" y="59"/>
                    <a:pt x="39" y="59"/>
                  </a:cubicBezTo>
                  <a:cubicBezTo>
                    <a:pt x="44" y="59"/>
                    <a:pt x="51" y="57"/>
                    <a:pt x="55" y="54"/>
                  </a:cubicBezTo>
                  <a:cubicBezTo>
                    <a:pt x="59" y="50"/>
                    <a:pt x="57" y="46"/>
                    <a:pt x="56" y="42"/>
                  </a:cubicBezTo>
                  <a:cubicBezTo>
                    <a:pt x="52" y="33"/>
                    <a:pt x="25" y="0"/>
                    <a:pt x="15" y="16"/>
                  </a:cubicBezTo>
                  <a:cubicBezTo>
                    <a:pt x="12" y="20"/>
                    <a:pt x="17" y="23"/>
                    <a:pt x="20" y="19"/>
                  </a:cubicBezTo>
                  <a:cubicBezTo>
                    <a:pt x="23" y="15"/>
                    <a:pt x="45" y="40"/>
                    <a:pt x="47" y="42"/>
                  </a:cubicBezTo>
                  <a:cubicBezTo>
                    <a:pt x="48" y="44"/>
                    <a:pt x="49" y="46"/>
                    <a:pt x="50" y="48"/>
                  </a:cubicBezTo>
                  <a:cubicBezTo>
                    <a:pt x="50" y="50"/>
                    <a:pt x="51" y="51"/>
                    <a:pt x="51" y="49"/>
                  </a:cubicBezTo>
                  <a:cubicBezTo>
                    <a:pt x="49" y="50"/>
                    <a:pt x="46" y="51"/>
                    <a:pt x="43" y="51"/>
                  </a:cubicBezTo>
                  <a:cubicBezTo>
                    <a:pt x="32" y="53"/>
                    <a:pt x="32" y="35"/>
                    <a:pt x="32" y="28"/>
                  </a:cubicBezTo>
                  <a:cubicBezTo>
                    <a:pt x="30" y="29"/>
                    <a:pt x="27" y="30"/>
                    <a:pt x="25" y="31"/>
                  </a:cubicBezTo>
                  <a:cubicBezTo>
                    <a:pt x="26" y="36"/>
                    <a:pt x="33" y="49"/>
                    <a:pt x="25" y="50"/>
                  </a:cubicBezTo>
                  <a:cubicBezTo>
                    <a:pt x="20" y="51"/>
                    <a:pt x="13" y="51"/>
                    <a:pt x="9" y="48"/>
                  </a:cubicBezTo>
                  <a:cubicBezTo>
                    <a:pt x="8" y="47"/>
                    <a:pt x="14" y="36"/>
                    <a:pt x="15" y="34"/>
                  </a:cubicBezTo>
                  <a:cubicBezTo>
                    <a:pt x="17" y="29"/>
                    <a:pt x="18" y="24"/>
                    <a:pt x="19" y="18"/>
                  </a:cubicBezTo>
                  <a:cubicBezTo>
                    <a:pt x="20" y="13"/>
                    <a:pt x="13" y="15"/>
                    <a:pt x="1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134"/>
            <p:cNvSpPr/>
            <p:nvPr/>
          </p:nvSpPr>
          <p:spPr bwMode="auto">
            <a:xfrm>
              <a:off x="8094356" y="2650425"/>
              <a:ext cx="89210" cy="55181"/>
            </a:xfrm>
            <a:custGeom>
              <a:avLst/>
              <a:gdLst>
                <a:gd name="T0" fmla="*/ 24 w 41"/>
                <a:gd name="T1" fmla="*/ 20 h 25"/>
                <a:gd name="T2" fmla="*/ 25 w 41"/>
                <a:gd name="T3" fmla="*/ 20 h 25"/>
                <a:gd name="T4" fmla="*/ 30 w 41"/>
                <a:gd name="T5" fmla="*/ 17 h 25"/>
                <a:gd name="T6" fmla="*/ 38 w 41"/>
                <a:gd name="T7" fmla="*/ 11 h 25"/>
                <a:gd name="T8" fmla="*/ 38 w 41"/>
                <a:gd name="T9" fmla="*/ 5 h 25"/>
                <a:gd name="T10" fmla="*/ 7 w 41"/>
                <a:gd name="T11" fmla="*/ 4 h 25"/>
                <a:gd name="T12" fmla="*/ 2 w 41"/>
                <a:gd name="T13" fmla="*/ 14 h 25"/>
                <a:gd name="T14" fmla="*/ 17 w 41"/>
                <a:gd name="T15" fmla="*/ 24 h 25"/>
                <a:gd name="T16" fmla="*/ 22 w 41"/>
                <a:gd name="T17" fmla="*/ 17 h 25"/>
                <a:gd name="T18" fmla="*/ 10 w 41"/>
                <a:gd name="T19" fmla="*/ 12 h 25"/>
                <a:gd name="T20" fmla="*/ 8 w 41"/>
                <a:gd name="T21" fmla="*/ 10 h 25"/>
                <a:gd name="T22" fmla="*/ 8 w 41"/>
                <a:gd name="T23" fmla="*/ 10 h 25"/>
                <a:gd name="T24" fmla="*/ 13 w 41"/>
                <a:gd name="T25" fmla="*/ 9 h 25"/>
                <a:gd name="T26" fmla="*/ 35 w 41"/>
                <a:gd name="T27" fmla="*/ 12 h 25"/>
                <a:gd name="T28" fmla="*/ 35 w 41"/>
                <a:gd name="T29" fmla="*/ 6 h 25"/>
                <a:gd name="T30" fmla="*/ 18 w 41"/>
                <a:gd name="T31" fmla="*/ 18 h 25"/>
                <a:gd name="T32" fmla="*/ 24 w 41"/>
                <a:gd name="T33"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25">
                  <a:moveTo>
                    <a:pt x="24" y="20"/>
                  </a:moveTo>
                  <a:cubicBezTo>
                    <a:pt x="23" y="22"/>
                    <a:pt x="24" y="21"/>
                    <a:pt x="25" y="20"/>
                  </a:cubicBezTo>
                  <a:cubicBezTo>
                    <a:pt x="27" y="19"/>
                    <a:pt x="28" y="18"/>
                    <a:pt x="30" y="17"/>
                  </a:cubicBezTo>
                  <a:cubicBezTo>
                    <a:pt x="33" y="15"/>
                    <a:pt x="36" y="13"/>
                    <a:pt x="38" y="11"/>
                  </a:cubicBezTo>
                  <a:cubicBezTo>
                    <a:pt x="40" y="9"/>
                    <a:pt x="41" y="6"/>
                    <a:pt x="38" y="5"/>
                  </a:cubicBezTo>
                  <a:cubicBezTo>
                    <a:pt x="30" y="1"/>
                    <a:pt x="15" y="0"/>
                    <a:pt x="7" y="4"/>
                  </a:cubicBezTo>
                  <a:cubicBezTo>
                    <a:pt x="3" y="6"/>
                    <a:pt x="0" y="10"/>
                    <a:pt x="2" y="14"/>
                  </a:cubicBezTo>
                  <a:cubicBezTo>
                    <a:pt x="4" y="19"/>
                    <a:pt x="12" y="22"/>
                    <a:pt x="17" y="24"/>
                  </a:cubicBezTo>
                  <a:cubicBezTo>
                    <a:pt x="21" y="25"/>
                    <a:pt x="25" y="19"/>
                    <a:pt x="22" y="17"/>
                  </a:cubicBezTo>
                  <a:cubicBezTo>
                    <a:pt x="18" y="15"/>
                    <a:pt x="14" y="14"/>
                    <a:pt x="10" y="12"/>
                  </a:cubicBezTo>
                  <a:cubicBezTo>
                    <a:pt x="10" y="11"/>
                    <a:pt x="9" y="11"/>
                    <a:pt x="8" y="10"/>
                  </a:cubicBezTo>
                  <a:cubicBezTo>
                    <a:pt x="7" y="9"/>
                    <a:pt x="7" y="10"/>
                    <a:pt x="8" y="10"/>
                  </a:cubicBezTo>
                  <a:cubicBezTo>
                    <a:pt x="9" y="9"/>
                    <a:pt x="11" y="9"/>
                    <a:pt x="13" y="9"/>
                  </a:cubicBezTo>
                  <a:cubicBezTo>
                    <a:pt x="20" y="8"/>
                    <a:pt x="29" y="9"/>
                    <a:pt x="35" y="12"/>
                  </a:cubicBezTo>
                  <a:cubicBezTo>
                    <a:pt x="35" y="10"/>
                    <a:pt x="35" y="8"/>
                    <a:pt x="35" y="6"/>
                  </a:cubicBezTo>
                  <a:cubicBezTo>
                    <a:pt x="30" y="10"/>
                    <a:pt x="21" y="12"/>
                    <a:pt x="18" y="18"/>
                  </a:cubicBezTo>
                  <a:cubicBezTo>
                    <a:pt x="16" y="23"/>
                    <a:pt x="22" y="24"/>
                    <a:pt x="2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135"/>
            <p:cNvSpPr/>
            <p:nvPr/>
          </p:nvSpPr>
          <p:spPr bwMode="auto">
            <a:xfrm>
              <a:off x="8081481" y="2518910"/>
              <a:ext cx="41386" cy="26671"/>
            </a:xfrm>
            <a:custGeom>
              <a:avLst/>
              <a:gdLst>
                <a:gd name="T0" fmla="*/ 15 w 19"/>
                <a:gd name="T1" fmla="*/ 0 h 12"/>
                <a:gd name="T2" fmla="*/ 2 w 19"/>
                <a:gd name="T3" fmla="*/ 6 h 12"/>
                <a:gd name="T4" fmla="*/ 1 w 19"/>
                <a:gd name="T5" fmla="*/ 11 h 12"/>
                <a:gd name="T6" fmla="*/ 5 w 19"/>
                <a:gd name="T7" fmla="*/ 11 h 12"/>
                <a:gd name="T8" fmla="*/ 13 w 19"/>
                <a:gd name="T9" fmla="*/ 7 h 12"/>
                <a:gd name="T10" fmla="*/ 15 w 19"/>
                <a:gd name="T11" fmla="*/ 0 h 12"/>
              </a:gdLst>
              <a:ahLst/>
              <a:cxnLst>
                <a:cxn ang="0">
                  <a:pos x="T0" y="T1"/>
                </a:cxn>
                <a:cxn ang="0">
                  <a:pos x="T2" y="T3"/>
                </a:cxn>
                <a:cxn ang="0">
                  <a:pos x="T4" y="T5"/>
                </a:cxn>
                <a:cxn ang="0">
                  <a:pos x="T6" y="T7"/>
                </a:cxn>
                <a:cxn ang="0">
                  <a:pos x="T8" y="T9"/>
                </a:cxn>
                <a:cxn ang="0">
                  <a:pos x="T10" y="T11"/>
                </a:cxn>
              </a:cxnLst>
              <a:rect l="0" t="0" r="r" b="b"/>
              <a:pathLst>
                <a:path w="19" h="12">
                  <a:moveTo>
                    <a:pt x="15" y="0"/>
                  </a:moveTo>
                  <a:cubicBezTo>
                    <a:pt x="10" y="0"/>
                    <a:pt x="5" y="2"/>
                    <a:pt x="2" y="6"/>
                  </a:cubicBezTo>
                  <a:cubicBezTo>
                    <a:pt x="1" y="7"/>
                    <a:pt x="0" y="9"/>
                    <a:pt x="1" y="11"/>
                  </a:cubicBezTo>
                  <a:cubicBezTo>
                    <a:pt x="2" y="12"/>
                    <a:pt x="4" y="12"/>
                    <a:pt x="5" y="11"/>
                  </a:cubicBezTo>
                  <a:cubicBezTo>
                    <a:pt x="8" y="8"/>
                    <a:pt x="10" y="7"/>
                    <a:pt x="13" y="7"/>
                  </a:cubicBezTo>
                  <a:cubicBezTo>
                    <a:pt x="17" y="7"/>
                    <a:pt x="19"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Freeform 136"/>
            <p:cNvSpPr/>
            <p:nvPr/>
          </p:nvSpPr>
          <p:spPr bwMode="auto">
            <a:xfrm>
              <a:off x="8157815" y="2514311"/>
              <a:ext cx="58860" cy="35868"/>
            </a:xfrm>
            <a:custGeom>
              <a:avLst/>
              <a:gdLst>
                <a:gd name="T0" fmla="*/ 4 w 27"/>
                <a:gd name="T1" fmla="*/ 8 h 16"/>
                <a:gd name="T2" fmla="*/ 20 w 27"/>
                <a:gd name="T3" fmla="*/ 15 h 16"/>
                <a:gd name="T4" fmla="*/ 23 w 27"/>
                <a:gd name="T5" fmla="*/ 8 h 16"/>
                <a:gd name="T6" fmla="*/ 7 w 27"/>
                <a:gd name="T7" fmla="*/ 1 h 16"/>
                <a:gd name="T8" fmla="*/ 4 w 27"/>
                <a:gd name="T9" fmla="*/ 8 h 16"/>
              </a:gdLst>
              <a:ahLst/>
              <a:cxnLst>
                <a:cxn ang="0">
                  <a:pos x="T0" y="T1"/>
                </a:cxn>
                <a:cxn ang="0">
                  <a:pos x="T2" y="T3"/>
                </a:cxn>
                <a:cxn ang="0">
                  <a:pos x="T4" y="T5"/>
                </a:cxn>
                <a:cxn ang="0">
                  <a:pos x="T6" y="T7"/>
                </a:cxn>
                <a:cxn ang="0">
                  <a:pos x="T8" y="T9"/>
                </a:cxn>
              </a:cxnLst>
              <a:rect l="0" t="0" r="r" b="b"/>
              <a:pathLst>
                <a:path w="27" h="16">
                  <a:moveTo>
                    <a:pt x="4" y="8"/>
                  </a:moveTo>
                  <a:cubicBezTo>
                    <a:pt x="9" y="10"/>
                    <a:pt x="14" y="13"/>
                    <a:pt x="20" y="15"/>
                  </a:cubicBezTo>
                  <a:cubicBezTo>
                    <a:pt x="23" y="16"/>
                    <a:pt x="27" y="9"/>
                    <a:pt x="23" y="8"/>
                  </a:cubicBezTo>
                  <a:cubicBezTo>
                    <a:pt x="18" y="6"/>
                    <a:pt x="13" y="3"/>
                    <a:pt x="7" y="1"/>
                  </a:cubicBezTo>
                  <a:cubicBezTo>
                    <a:pt x="3" y="0"/>
                    <a:pt x="0" y="7"/>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2531" name="Picture 3"/>
          <p:cNvPicPr>
            <a:picLocks noChangeAspect="1" noChangeArrowheads="1"/>
          </p:cNvPicPr>
          <p:nvPr/>
        </p:nvPicPr>
        <p:blipFill>
          <a:blip r:embed="rId2" cstate="print"/>
          <a:srcRect/>
          <a:stretch>
            <a:fillRect/>
          </a:stretch>
        </p:blipFill>
        <p:spPr bwMode="auto">
          <a:xfrm>
            <a:off x="4942892" y="454025"/>
            <a:ext cx="6572250" cy="5070475"/>
          </a:xfrm>
          <a:prstGeom prst="rect">
            <a:avLst/>
          </a:prstGeom>
          <a:noFill/>
          <a:ln w="9525">
            <a:noFill/>
            <a:miter lim="800000"/>
            <a:headEnd/>
            <a:tailEnd/>
          </a:ln>
        </p:spPr>
      </p:pic>
      <p:pic>
        <p:nvPicPr>
          <p:cNvPr id="3" name="图片 2">
            <a:extLst>
              <a:ext uri="{FF2B5EF4-FFF2-40B4-BE49-F238E27FC236}">
                <a16:creationId xmlns:a16="http://schemas.microsoft.com/office/drawing/2014/main" id="{10FA40E1-9298-409C-91FB-8AA78B71941D}"/>
              </a:ext>
            </a:extLst>
          </p:cNvPr>
          <p:cNvPicPr>
            <a:picLocks noChangeAspect="1"/>
          </p:cNvPicPr>
          <p:nvPr/>
        </p:nvPicPr>
        <p:blipFill>
          <a:blip r:embed="rId3"/>
          <a:stretch>
            <a:fillRect/>
          </a:stretch>
        </p:blipFill>
        <p:spPr>
          <a:xfrm>
            <a:off x="3680634" y="750174"/>
            <a:ext cx="7200828" cy="4263989"/>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500"/>
                                        <p:tgtEl>
                                          <p:spTgt spid="183"/>
                                        </p:tgtEl>
                                      </p:cBhvr>
                                    </p:animEffect>
                                  </p:childTnLst>
                                </p:cTn>
                              </p:par>
                              <p:par>
                                <p:cTn id="8" presetID="32" presetClass="emph" presetSubtype="0" fill="hold" nodeType="withEffect">
                                  <p:stCondLst>
                                    <p:cond delay="0"/>
                                  </p:stCondLst>
                                  <p:childTnLst>
                                    <p:animRot by="120000">
                                      <p:cBhvr>
                                        <p:cTn id="9" dur="100" fill="hold">
                                          <p:stCondLst>
                                            <p:cond delay="0"/>
                                          </p:stCondLst>
                                        </p:cTn>
                                        <p:tgtEl>
                                          <p:spTgt spid="183"/>
                                        </p:tgtEl>
                                        <p:attrNameLst>
                                          <p:attrName>r</p:attrName>
                                        </p:attrNameLst>
                                      </p:cBhvr>
                                    </p:animRot>
                                    <p:animRot by="-240000">
                                      <p:cBhvr>
                                        <p:cTn id="10" dur="200" fill="hold">
                                          <p:stCondLst>
                                            <p:cond delay="200"/>
                                          </p:stCondLst>
                                        </p:cTn>
                                        <p:tgtEl>
                                          <p:spTgt spid="183"/>
                                        </p:tgtEl>
                                        <p:attrNameLst>
                                          <p:attrName>r</p:attrName>
                                        </p:attrNameLst>
                                      </p:cBhvr>
                                    </p:animRot>
                                    <p:animRot by="240000">
                                      <p:cBhvr>
                                        <p:cTn id="11" dur="200" fill="hold">
                                          <p:stCondLst>
                                            <p:cond delay="400"/>
                                          </p:stCondLst>
                                        </p:cTn>
                                        <p:tgtEl>
                                          <p:spTgt spid="183"/>
                                        </p:tgtEl>
                                        <p:attrNameLst>
                                          <p:attrName>r</p:attrName>
                                        </p:attrNameLst>
                                      </p:cBhvr>
                                    </p:animRot>
                                    <p:animRot by="-240000">
                                      <p:cBhvr>
                                        <p:cTn id="12" dur="200" fill="hold">
                                          <p:stCondLst>
                                            <p:cond delay="600"/>
                                          </p:stCondLst>
                                        </p:cTn>
                                        <p:tgtEl>
                                          <p:spTgt spid="183"/>
                                        </p:tgtEl>
                                        <p:attrNameLst>
                                          <p:attrName>r</p:attrName>
                                        </p:attrNameLst>
                                      </p:cBhvr>
                                    </p:animRot>
                                    <p:animRot by="120000">
                                      <p:cBhvr>
                                        <p:cTn id="13" dur="200" fill="hold">
                                          <p:stCondLst>
                                            <p:cond delay="800"/>
                                          </p:stCondLst>
                                        </p:cTn>
                                        <p:tgtEl>
                                          <p:spTgt spid="183"/>
                                        </p:tgtEl>
                                        <p:attrNameLst>
                                          <p:attrName>r</p:attrName>
                                        </p:attrNameLst>
                                      </p:cBhvr>
                                    </p:animRo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22531"/>
                                        </p:tgtEl>
                                        <p:attrNameLst>
                                          <p:attrName>style.visibility</p:attrName>
                                        </p:attrNameLst>
                                      </p:cBhvr>
                                      <p:to>
                                        <p:strVal val="visible"/>
                                      </p:to>
                                    </p:set>
                                    <p:animEffect transition="in" filter="box(in)">
                                      <p:cBhvr>
                                        <p:cTn id="18" dur="500"/>
                                        <p:tgtEl>
                                          <p:spTgt spid="22531"/>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xit" presetSubtype="10" fill="hold" nodeType="clickEffect">
                                  <p:stCondLst>
                                    <p:cond delay="0"/>
                                  </p:stCondLst>
                                  <p:childTnLst>
                                    <p:animEffect transition="out" filter="checkerboard(across)">
                                      <p:cBhvr>
                                        <p:cTn id="22" dur="500"/>
                                        <p:tgtEl>
                                          <p:spTgt spid="22531"/>
                                        </p:tgtEl>
                                      </p:cBhvr>
                                    </p:animEffect>
                                    <p:set>
                                      <p:cBhvr>
                                        <p:cTn id="23" dur="1" fill="hold">
                                          <p:stCondLst>
                                            <p:cond delay="499"/>
                                          </p:stCondLst>
                                        </p:cTn>
                                        <p:tgtEl>
                                          <p:spTgt spid="2253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Group 98"/>
          <p:cNvGrpSpPr/>
          <p:nvPr/>
        </p:nvGrpSpPr>
        <p:grpSpPr>
          <a:xfrm rot="1262012">
            <a:off x="286260" y="92772"/>
            <a:ext cx="673320" cy="842234"/>
            <a:chOff x="0" y="0"/>
            <a:chExt cx="1561716" cy="1953500"/>
          </a:xfrm>
        </p:grpSpPr>
        <p:grpSp>
          <p:nvGrpSpPr>
            <p:cNvPr id="184" name="Group 90"/>
            <p:cNvGrpSpPr/>
            <p:nvPr/>
          </p:nvGrpSpPr>
          <p:grpSpPr>
            <a:xfrm>
              <a:off x="622299" y="723900"/>
              <a:ext cx="539187" cy="576209"/>
              <a:chOff x="0" y="0"/>
              <a:chExt cx="539185" cy="576208"/>
            </a:xfrm>
          </p:grpSpPr>
          <p:sp>
            <p:nvSpPr>
              <p:cNvPr id="248" name="Shape 88"/>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9" name="Shape 89"/>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85" name="Group 97"/>
            <p:cNvGrpSpPr/>
            <p:nvPr/>
          </p:nvGrpSpPr>
          <p:grpSpPr>
            <a:xfrm>
              <a:off x="0" y="-1"/>
              <a:ext cx="1561717" cy="1953502"/>
              <a:chOff x="0" y="0"/>
              <a:chExt cx="1561716" cy="1953500"/>
            </a:xfrm>
          </p:grpSpPr>
          <p:sp>
            <p:nvSpPr>
              <p:cNvPr id="186" name="Shape 91"/>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7" name="Shape 92"/>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8" name="Shape 93"/>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9" name="Shape 94"/>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6" name="Shape 95"/>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7" name="Shape 96"/>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50" name="文本框 249"/>
          <p:cNvSpPr txBox="1"/>
          <p:nvPr/>
        </p:nvSpPr>
        <p:spPr>
          <a:xfrm>
            <a:off x="1279202" y="301617"/>
            <a:ext cx="2470996" cy="523220"/>
          </a:xfrm>
          <a:prstGeom prst="rect">
            <a:avLst/>
          </a:prstGeom>
          <a:noFill/>
        </p:spPr>
        <p:txBody>
          <a:bodyPr wrap="square" rtlCol="0">
            <a:spAutoFit/>
          </a:bodyPr>
          <a:lstStyle/>
          <a:p>
            <a:pPr lvl="0">
              <a:spcAft>
                <a:spcPts val="0"/>
              </a:spcAft>
            </a:pPr>
            <a:r>
              <a:rPr lang="zh-CN" altLang="zh-CN" sz="2800" b="1" dirty="0">
                <a:solidFill>
                  <a:srgbClr val="1F4E79"/>
                </a:solidFill>
                <a:ea typeface="方正静蕾简体" panose="02000000000000000000" pitchFamily="2" charset="-122"/>
              </a:rPr>
              <a:t>产品定位</a:t>
            </a:r>
          </a:p>
        </p:txBody>
      </p:sp>
      <p:grpSp>
        <p:nvGrpSpPr>
          <p:cNvPr id="56" name="Group 4"/>
          <p:cNvGrpSpPr>
            <a:grpSpLocks noChangeAspect="1"/>
          </p:cNvGrpSpPr>
          <p:nvPr/>
        </p:nvGrpSpPr>
        <p:grpSpPr bwMode="auto">
          <a:xfrm>
            <a:off x="4890623" y="2050544"/>
            <a:ext cx="2576513" cy="3009900"/>
            <a:chOff x="3082" y="1214"/>
            <a:chExt cx="1623" cy="1896"/>
          </a:xfrm>
          <a:solidFill>
            <a:srgbClr val="345F86"/>
          </a:solidFill>
        </p:grpSpPr>
        <p:grpSp>
          <p:nvGrpSpPr>
            <p:cNvPr id="57" name="Group 205"/>
            <p:cNvGrpSpPr/>
            <p:nvPr/>
          </p:nvGrpSpPr>
          <p:grpSpPr bwMode="auto">
            <a:xfrm>
              <a:off x="3082" y="1214"/>
              <a:ext cx="1623" cy="1603"/>
              <a:chOff x="3082" y="1214"/>
              <a:chExt cx="1623" cy="1603"/>
            </a:xfrm>
            <a:grpFill/>
          </p:grpSpPr>
          <p:sp>
            <p:nvSpPr>
              <p:cNvPr id="330" name="Freeform 5"/>
              <p:cNvSpPr/>
              <p:nvPr/>
            </p:nvSpPr>
            <p:spPr bwMode="auto">
              <a:xfrm>
                <a:off x="3608" y="2103"/>
                <a:ext cx="13" cy="0"/>
              </a:xfrm>
              <a:custGeom>
                <a:avLst/>
                <a:gdLst>
                  <a:gd name="T0" fmla="*/ 0 w 6"/>
                  <a:gd name="T1" fmla="*/ 6 w 6"/>
                  <a:gd name="T2" fmla="*/ 0 w 6"/>
                </a:gdLst>
                <a:ahLst/>
                <a:cxnLst>
                  <a:cxn ang="0">
                    <a:pos x="T0" y="0"/>
                  </a:cxn>
                  <a:cxn ang="0">
                    <a:pos x="T1" y="0"/>
                  </a:cxn>
                  <a:cxn ang="0">
                    <a:pos x="T2" y="0"/>
                  </a:cxn>
                </a:cxnLst>
                <a:rect l="0" t="0" r="r" b="b"/>
                <a:pathLst>
                  <a:path w="6">
                    <a:moveTo>
                      <a:pt x="0" y="0"/>
                    </a:moveTo>
                    <a:cubicBezTo>
                      <a:pt x="1" y="0"/>
                      <a:pt x="3" y="0"/>
                      <a:pt x="6" y="0"/>
                    </a:cubicBezTo>
                    <a:cubicBezTo>
                      <a:pt x="3" y="0"/>
                      <a:pt x="2"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31" name="Freeform 6"/>
              <p:cNvSpPr/>
              <p:nvPr/>
            </p:nvSpPr>
            <p:spPr bwMode="auto">
              <a:xfrm>
                <a:off x="3576" y="1893"/>
                <a:ext cx="5" cy="0"/>
              </a:xfrm>
              <a:custGeom>
                <a:avLst/>
                <a:gdLst>
                  <a:gd name="T0" fmla="*/ 0 w 2"/>
                  <a:gd name="T1" fmla="*/ 0 w 2"/>
                  <a:gd name="T2" fmla="*/ 0 w 2"/>
                  <a:gd name="T3" fmla="*/ 0 w 2"/>
                  <a:gd name="T4" fmla="*/ 2 w 2"/>
                  <a:gd name="T5" fmla="*/ 2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0" y="0"/>
                    </a:moveTo>
                    <a:cubicBezTo>
                      <a:pt x="0" y="0"/>
                      <a:pt x="0" y="0"/>
                      <a:pt x="0" y="0"/>
                    </a:cubicBezTo>
                    <a:cubicBezTo>
                      <a:pt x="0" y="0"/>
                      <a:pt x="0" y="0"/>
                      <a:pt x="0" y="0"/>
                    </a:cubicBezTo>
                    <a:cubicBezTo>
                      <a:pt x="0" y="0"/>
                      <a:pt x="0" y="0"/>
                      <a:pt x="0" y="0"/>
                    </a:cubicBezTo>
                    <a:cubicBezTo>
                      <a:pt x="1" y="0"/>
                      <a:pt x="1" y="0"/>
                      <a:pt x="2" y="0"/>
                    </a:cubicBezTo>
                    <a:cubicBezTo>
                      <a:pt x="2" y="0"/>
                      <a:pt x="2" y="0"/>
                      <a:pt x="2"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32" name="Freeform 7"/>
              <p:cNvSpPr/>
              <p:nvPr/>
            </p:nvSpPr>
            <p:spPr bwMode="auto">
              <a:xfrm>
                <a:off x="3615" y="1903"/>
                <a:ext cx="0" cy="5"/>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33" name="Freeform 8"/>
              <p:cNvSpPr/>
              <p:nvPr/>
            </p:nvSpPr>
            <p:spPr bwMode="auto">
              <a:xfrm>
                <a:off x="3566" y="1893"/>
                <a:ext cx="6" cy="0"/>
              </a:xfrm>
              <a:custGeom>
                <a:avLst/>
                <a:gdLst>
                  <a:gd name="T0" fmla="*/ 3 w 3"/>
                  <a:gd name="T1" fmla="*/ 3 w 3"/>
                </a:gdLst>
                <a:ahLst/>
                <a:cxnLst>
                  <a:cxn ang="0">
                    <a:pos x="T0" y="0"/>
                  </a:cxn>
                  <a:cxn ang="0">
                    <a:pos x="T1" y="0"/>
                  </a:cxn>
                </a:cxnLst>
                <a:rect l="0" t="0" r="r" b="b"/>
                <a:pathLst>
                  <a:path w="3">
                    <a:moveTo>
                      <a:pt x="3" y="0"/>
                    </a:moveTo>
                    <a:cubicBezTo>
                      <a:pt x="0" y="0"/>
                      <a:pt x="1"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34" name="Freeform 9"/>
              <p:cNvSpPr/>
              <p:nvPr/>
            </p:nvSpPr>
            <p:spPr bwMode="auto">
              <a:xfrm>
                <a:off x="3820" y="2304"/>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0"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35" name="Freeform 10"/>
              <p:cNvSpPr/>
              <p:nvPr/>
            </p:nvSpPr>
            <p:spPr bwMode="auto">
              <a:xfrm>
                <a:off x="3642" y="2209"/>
                <a:ext cx="2" cy="2"/>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1"/>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36" name="Freeform 11"/>
              <p:cNvSpPr/>
              <p:nvPr/>
            </p:nvSpPr>
            <p:spPr bwMode="auto">
              <a:xfrm>
                <a:off x="3549" y="2154"/>
                <a:ext cx="2" cy="2"/>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0"/>
                      <a:pt x="0" y="0"/>
                    </a:cubicBezTo>
                    <a:cubicBezTo>
                      <a:pt x="1" y="0"/>
                      <a:pt x="1" y="1"/>
                      <a:pt x="1" y="1"/>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37" name="Freeform 12"/>
              <p:cNvSpPr/>
              <p:nvPr/>
            </p:nvSpPr>
            <p:spPr bwMode="auto">
              <a:xfrm>
                <a:off x="3610" y="1895"/>
                <a:ext cx="9" cy="8"/>
              </a:xfrm>
              <a:custGeom>
                <a:avLst/>
                <a:gdLst>
                  <a:gd name="T0" fmla="*/ 1 w 4"/>
                  <a:gd name="T1" fmla="*/ 1 h 4"/>
                  <a:gd name="T2" fmla="*/ 1 w 4"/>
                  <a:gd name="T3" fmla="*/ 2 h 4"/>
                  <a:gd name="T4" fmla="*/ 0 w 4"/>
                  <a:gd name="T5" fmla="*/ 2 h 4"/>
                  <a:gd name="T6" fmla="*/ 2 w 4"/>
                  <a:gd name="T7" fmla="*/ 4 h 4"/>
                  <a:gd name="T8" fmla="*/ 2 w 4"/>
                  <a:gd name="T9" fmla="*/ 2 h 4"/>
                  <a:gd name="T10" fmla="*/ 3 w 4"/>
                  <a:gd name="T11" fmla="*/ 1 h 4"/>
                  <a:gd name="T12" fmla="*/ 4 w 4"/>
                  <a:gd name="T13" fmla="*/ 0 h 4"/>
                  <a:gd name="T14" fmla="*/ 4 w 4"/>
                  <a:gd name="T15" fmla="*/ 0 h 4"/>
                  <a:gd name="T16" fmla="*/ 4 w 4"/>
                  <a:gd name="T17" fmla="*/ 0 h 4"/>
                  <a:gd name="T18" fmla="*/ 2 w 4"/>
                  <a:gd name="T19" fmla="*/ 0 h 4"/>
                  <a:gd name="T20" fmla="*/ 2 w 4"/>
                  <a:gd name="T21" fmla="*/ 0 h 4"/>
                  <a:gd name="T22" fmla="*/ 1 w 4"/>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1" y="1"/>
                    </a:moveTo>
                    <a:cubicBezTo>
                      <a:pt x="1" y="2"/>
                      <a:pt x="1" y="2"/>
                      <a:pt x="1" y="2"/>
                    </a:cubicBezTo>
                    <a:cubicBezTo>
                      <a:pt x="1" y="2"/>
                      <a:pt x="0" y="2"/>
                      <a:pt x="0" y="2"/>
                    </a:cubicBezTo>
                    <a:cubicBezTo>
                      <a:pt x="1" y="2"/>
                      <a:pt x="2" y="3"/>
                      <a:pt x="2" y="4"/>
                    </a:cubicBezTo>
                    <a:cubicBezTo>
                      <a:pt x="2" y="3"/>
                      <a:pt x="2" y="3"/>
                      <a:pt x="2" y="2"/>
                    </a:cubicBezTo>
                    <a:cubicBezTo>
                      <a:pt x="3" y="1"/>
                      <a:pt x="3" y="1"/>
                      <a:pt x="3" y="1"/>
                    </a:cubicBezTo>
                    <a:cubicBezTo>
                      <a:pt x="4" y="0"/>
                      <a:pt x="4" y="0"/>
                      <a:pt x="4" y="0"/>
                    </a:cubicBezTo>
                    <a:cubicBezTo>
                      <a:pt x="4" y="0"/>
                      <a:pt x="4" y="0"/>
                      <a:pt x="4" y="0"/>
                    </a:cubicBezTo>
                    <a:cubicBezTo>
                      <a:pt x="4" y="0"/>
                      <a:pt x="4" y="0"/>
                      <a:pt x="4" y="0"/>
                    </a:cubicBezTo>
                    <a:cubicBezTo>
                      <a:pt x="3" y="0"/>
                      <a:pt x="2" y="0"/>
                      <a:pt x="2" y="0"/>
                    </a:cubicBezTo>
                    <a:cubicBezTo>
                      <a:pt x="2" y="0"/>
                      <a:pt x="2" y="0"/>
                      <a:pt x="2" y="0"/>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38" name="Freeform 13"/>
              <p:cNvSpPr/>
              <p:nvPr/>
            </p:nvSpPr>
            <p:spPr bwMode="auto">
              <a:xfrm>
                <a:off x="3926" y="1914"/>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39" name="Freeform 14"/>
              <p:cNvSpPr/>
              <p:nvPr/>
            </p:nvSpPr>
            <p:spPr bwMode="auto">
              <a:xfrm>
                <a:off x="3810" y="1774"/>
                <a:ext cx="2" cy="4"/>
              </a:xfrm>
              <a:custGeom>
                <a:avLst/>
                <a:gdLst>
                  <a:gd name="T0" fmla="*/ 0 w 1"/>
                  <a:gd name="T1" fmla="*/ 0 h 2"/>
                  <a:gd name="T2" fmla="*/ 0 w 1"/>
                  <a:gd name="T3" fmla="*/ 0 h 2"/>
                  <a:gd name="T4" fmla="*/ 1 w 1"/>
                  <a:gd name="T5" fmla="*/ 2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0" y="0"/>
                      <a:pt x="0" y="0"/>
                    </a:cubicBezTo>
                    <a:cubicBezTo>
                      <a:pt x="0" y="1"/>
                      <a:pt x="0" y="2"/>
                      <a:pt x="1"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40" name="Freeform 15"/>
              <p:cNvSpPr/>
              <p:nvPr/>
            </p:nvSpPr>
            <p:spPr bwMode="auto">
              <a:xfrm>
                <a:off x="3846" y="2474"/>
                <a:ext cx="0" cy="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41" name="Freeform 16"/>
              <p:cNvSpPr/>
              <p:nvPr/>
            </p:nvSpPr>
            <p:spPr bwMode="auto">
              <a:xfrm>
                <a:off x="3943" y="2546"/>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42" name="Freeform 17"/>
              <p:cNvSpPr/>
              <p:nvPr/>
            </p:nvSpPr>
            <p:spPr bwMode="auto">
              <a:xfrm>
                <a:off x="3846" y="2474"/>
                <a:ext cx="2" cy="2"/>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43" name="Freeform 18"/>
              <p:cNvSpPr/>
              <p:nvPr/>
            </p:nvSpPr>
            <p:spPr bwMode="auto">
              <a:xfrm>
                <a:off x="4156" y="22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44" name="Freeform 19"/>
              <p:cNvSpPr/>
              <p:nvPr/>
            </p:nvSpPr>
            <p:spPr bwMode="auto">
              <a:xfrm>
                <a:off x="4056" y="2213"/>
                <a:ext cx="2" cy="2"/>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0"/>
                      <a:pt x="1"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45" name="Freeform 20"/>
              <p:cNvSpPr/>
              <p:nvPr/>
            </p:nvSpPr>
            <p:spPr bwMode="auto">
              <a:xfrm>
                <a:off x="3837" y="2470"/>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46" name="Freeform 21"/>
              <p:cNvSpPr/>
              <p:nvPr/>
            </p:nvSpPr>
            <p:spPr bwMode="auto">
              <a:xfrm>
                <a:off x="3954" y="2311"/>
                <a:ext cx="0" cy="2"/>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47" name="Freeform 22"/>
              <p:cNvSpPr/>
              <p:nvPr/>
            </p:nvSpPr>
            <p:spPr bwMode="auto">
              <a:xfrm>
                <a:off x="3576" y="189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48" name="Freeform 23"/>
              <p:cNvSpPr/>
              <p:nvPr/>
            </p:nvSpPr>
            <p:spPr bwMode="auto">
              <a:xfrm>
                <a:off x="3281" y="254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49" name="Freeform 24"/>
              <p:cNvSpPr/>
              <p:nvPr/>
            </p:nvSpPr>
            <p:spPr bwMode="auto">
              <a:xfrm>
                <a:off x="3364" y="2470"/>
                <a:ext cx="2" cy="4"/>
              </a:xfrm>
              <a:custGeom>
                <a:avLst/>
                <a:gdLst>
                  <a:gd name="T0" fmla="*/ 1 w 1"/>
                  <a:gd name="T1" fmla="*/ 2 h 2"/>
                  <a:gd name="T2" fmla="*/ 1 w 1"/>
                  <a:gd name="T3" fmla="*/ 1 h 2"/>
                  <a:gd name="T4" fmla="*/ 1 w 1"/>
                  <a:gd name="T5" fmla="*/ 1 h 2"/>
                  <a:gd name="T6" fmla="*/ 1 w 1"/>
                  <a:gd name="T7" fmla="*/ 2 h 2"/>
                </a:gdLst>
                <a:ahLst/>
                <a:cxnLst>
                  <a:cxn ang="0">
                    <a:pos x="T0" y="T1"/>
                  </a:cxn>
                  <a:cxn ang="0">
                    <a:pos x="T2" y="T3"/>
                  </a:cxn>
                  <a:cxn ang="0">
                    <a:pos x="T4" y="T5"/>
                  </a:cxn>
                  <a:cxn ang="0">
                    <a:pos x="T6" y="T7"/>
                  </a:cxn>
                </a:cxnLst>
                <a:rect l="0" t="0" r="r" b="b"/>
                <a:pathLst>
                  <a:path w="1" h="2">
                    <a:moveTo>
                      <a:pt x="1" y="2"/>
                    </a:moveTo>
                    <a:cubicBezTo>
                      <a:pt x="1" y="1"/>
                      <a:pt x="1" y="1"/>
                      <a:pt x="1" y="1"/>
                    </a:cubicBezTo>
                    <a:cubicBezTo>
                      <a:pt x="0" y="0"/>
                      <a:pt x="1" y="1"/>
                      <a:pt x="1" y="1"/>
                    </a:cubicBezTo>
                    <a:cubicBezTo>
                      <a:pt x="1" y="1"/>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50" name="Freeform 25"/>
              <p:cNvSpPr/>
              <p:nvPr/>
            </p:nvSpPr>
            <p:spPr bwMode="auto">
              <a:xfrm>
                <a:off x="3360" y="2470"/>
                <a:ext cx="2" cy="4"/>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0"/>
                      <a:pt x="0" y="1"/>
                      <a:pt x="1"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51" name="Freeform 26"/>
              <p:cNvSpPr/>
              <p:nvPr/>
            </p:nvSpPr>
            <p:spPr bwMode="auto">
              <a:xfrm>
                <a:off x="3353" y="2470"/>
                <a:ext cx="3" cy="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0" y="0"/>
                      <a:pt x="1" y="1"/>
                      <a:pt x="0" y="1"/>
                    </a:cubicBezTo>
                    <a:cubicBezTo>
                      <a:pt x="1" y="1"/>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52" name="Freeform 27"/>
              <p:cNvSpPr/>
              <p:nvPr/>
            </p:nvSpPr>
            <p:spPr bwMode="auto">
              <a:xfrm>
                <a:off x="3392" y="2482"/>
                <a:ext cx="2" cy="5"/>
              </a:xfrm>
              <a:custGeom>
                <a:avLst/>
                <a:gdLst>
                  <a:gd name="T0" fmla="*/ 1 w 1"/>
                  <a:gd name="T1" fmla="*/ 2 h 2"/>
                  <a:gd name="T2" fmla="*/ 1 w 1"/>
                  <a:gd name="T3" fmla="*/ 1 h 2"/>
                  <a:gd name="T4" fmla="*/ 1 w 1"/>
                  <a:gd name="T5" fmla="*/ 2 h 2"/>
                </a:gdLst>
                <a:ahLst/>
                <a:cxnLst>
                  <a:cxn ang="0">
                    <a:pos x="T0" y="T1"/>
                  </a:cxn>
                  <a:cxn ang="0">
                    <a:pos x="T2" y="T3"/>
                  </a:cxn>
                  <a:cxn ang="0">
                    <a:pos x="T4" y="T5"/>
                  </a:cxn>
                </a:cxnLst>
                <a:rect l="0" t="0" r="r" b="b"/>
                <a:pathLst>
                  <a:path w="1" h="2">
                    <a:moveTo>
                      <a:pt x="1" y="2"/>
                    </a:moveTo>
                    <a:cubicBezTo>
                      <a:pt x="1" y="2"/>
                      <a:pt x="1" y="1"/>
                      <a:pt x="1" y="1"/>
                    </a:cubicBezTo>
                    <a:cubicBezTo>
                      <a:pt x="0" y="0"/>
                      <a:pt x="1"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53" name="Freeform 28"/>
              <p:cNvSpPr/>
              <p:nvPr/>
            </p:nvSpPr>
            <p:spPr bwMode="auto">
              <a:xfrm>
                <a:off x="3390" y="2480"/>
                <a:ext cx="2" cy="7"/>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0" y="0"/>
                      <a:pt x="0" y="0"/>
                      <a:pt x="0" y="0"/>
                    </a:cubicBezTo>
                    <a:cubicBezTo>
                      <a:pt x="0" y="2"/>
                      <a:pt x="1"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54" name="Freeform 29"/>
              <p:cNvSpPr/>
              <p:nvPr/>
            </p:nvSpPr>
            <p:spPr bwMode="auto">
              <a:xfrm>
                <a:off x="3341" y="2474"/>
                <a:ext cx="2" cy="4"/>
              </a:xfrm>
              <a:custGeom>
                <a:avLst/>
                <a:gdLst>
                  <a:gd name="T0" fmla="*/ 1 w 1"/>
                  <a:gd name="T1" fmla="*/ 1 h 2"/>
                  <a:gd name="T2" fmla="*/ 0 w 1"/>
                  <a:gd name="T3" fmla="*/ 0 h 2"/>
                  <a:gd name="T4" fmla="*/ 1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0" y="0"/>
                      <a:pt x="0" y="0"/>
                      <a:pt x="0" y="0"/>
                    </a:cubicBezTo>
                    <a:cubicBezTo>
                      <a:pt x="0" y="1"/>
                      <a:pt x="1" y="1"/>
                      <a:pt x="1" y="2"/>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55" name="Freeform 30"/>
              <p:cNvSpPr/>
              <p:nvPr/>
            </p:nvSpPr>
            <p:spPr bwMode="auto">
              <a:xfrm>
                <a:off x="3822" y="2279"/>
                <a:ext cx="5" cy="4"/>
              </a:xfrm>
              <a:custGeom>
                <a:avLst/>
                <a:gdLst>
                  <a:gd name="T0" fmla="*/ 1 w 2"/>
                  <a:gd name="T1" fmla="*/ 0 h 2"/>
                  <a:gd name="T2" fmla="*/ 0 w 2"/>
                  <a:gd name="T3" fmla="*/ 1 h 2"/>
                  <a:gd name="T4" fmla="*/ 0 w 2"/>
                  <a:gd name="T5" fmla="*/ 2 h 2"/>
                  <a:gd name="T6" fmla="*/ 1 w 2"/>
                  <a:gd name="T7" fmla="*/ 0 h 2"/>
                </a:gdLst>
                <a:ahLst/>
                <a:cxnLst>
                  <a:cxn ang="0">
                    <a:pos x="T0" y="T1"/>
                  </a:cxn>
                  <a:cxn ang="0">
                    <a:pos x="T2" y="T3"/>
                  </a:cxn>
                  <a:cxn ang="0">
                    <a:pos x="T4" y="T5"/>
                  </a:cxn>
                  <a:cxn ang="0">
                    <a:pos x="T6" y="T7"/>
                  </a:cxn>
                </a:cxnLst>
                <a:rect l="0" t="0" r="r" b="b"/>
                <a:pathLst>
                  <a:path w="2" h="2">
                    <a:moveTo>
                      <a:pt x="1" y="0"/>
                    </a:moveTo>
                    <a:cubicBezTo>
                      <a:pt x="1" y="0"/>
                      <a:pt x="0" y="1"/>
                      <a:pt x="0" y="1"/>
                    </a:cubicBezTo>
                    <a:cubicBezTo>
                      <a:pt x="0" y="2"/>
                      <a:pt x="0" y="2"/>
                      <a:pt x="0" y="2"/>
                    </a:cubicBezTo>
                    <a:cubicBezTo>
                      <a:pt x="1"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56" name="Freeform 31"/>
              <p:cNvSpPr/>
              <p:nvPr/>
            </p:nvSpPr>
            <p:spPr bwMode="auto">
              <a:xfrm>
                <a:off x="3292" y="2529"/>
                <a:ext cx="2" cy="2"/>
              </a:xfrm>
              <a:custGeom>
                <a:avLst/>
                <a:gdLst>
                  <a:gd name="T0" fmla="*/ 2 w 2"/>
                  <a:gd name="T1" fmla="*/ 2 h 2"/>
                  <a:gd name="T2" fmla="*/ 0 w 2"/>
                  <a:gd name="T3" fmla="*/ 0 h 2"/>
                  <a:gd name="T4" fmla="*/ 0 w 2"/>
                  <a:gd name="T5" fmla="*/ 0 h 2"/>
                  <a:gd name="T6" fmla="*/ 2 w 2"/>
                  <a:gd name="T7" fmla="*/ 2 h 2"/>
                </a:gdLst>
                <a:ahLst/>
                <a:cxnLst>
                  <a:cxn ang="0">
                    <a:pos x="T0" y="T1"/>
                  </a:cxn>
                  <a:cxn ang="0">
                    <a:pos x="T2" y="T3"/>
                  </a:cxn>
                  <a:cxn ang="0">
                    <a:pos x="T4" y="T5"/>
                  </a:cxn>
                  <a:cxn ang="0">
                    <a:pos x="T6" y="T7"/>
                  </a:cxn>
                </a:cxnLst>
                <a:rect l="0" t="0" r="r" b="b"/>
                <a:pathLst>
                  <a:path w="2" h="2">
                    <a:moveTo>
                      <a:pt x="2" y="2"/>
                    </a:moveTo>
                    <a:lnTo>
                      <a:pt x="0" y="0"/>
                    </a:lnTo>
                    <a:lnTo>
                      <a:pt x="0" y="0"/>
                    </a:lnTo>
                    <a:lnTo>
                      <a:pt x="2"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57" name="Freeform 32"/>
              <p:cNvSpPr/>
              <p:nvPr/>
            </p:nvSpPr>
            <p:spPr bwMode="auto">
              <a:xfrm>
                <a:off x="3699" y="2796"/>
                <a:ext cx="7" cy="5"/>
              </a:xfrm>
              <a:custGeom>
                <a:avLst/>
                <a:gdLst>
                  <a:gd name="T0" fmla="*/ 2 w 3"/>
                  <a:gd name="T1" fmla="*/ 2 h 2"/>
                  <a:gd name="T2" fmla="*/ 2 w 3"/>
                  <a:gd name="T3" fmla="*/ 0 h 2"/>
                  <a:gd name="T4" fmla="*/ 2 w 3"/>
                  <a:gd name="T5" fmla="*/ 2 h 2"/>
                </a:gdLst>
                <a:ahLst/>
                <a:cxnLst>
                  <a:cxn ang="0">
                    <a:pos x="T0" y="T1"/>
                  </a:cxn>
                  <a:cxn ang="0">
                    <a:pos x="T2" y="T3"/>
                  </a:cxn>
                  <a:cxn ang="0">
                    <a:pos x="T4" y="T5"/>
                  </a:cxn>
                </a:cxnLst>
                <a:rect l="0" t="0" r="r" b="b"/>
                <a:pathLst>
                  <a:path w="3" h="2">
                    <a:moveTo>
                      <a:pt x="2" y="2"/>
                    </a:moveTo>
                    <a:cubicBezTo>
                      <a:pt x="3" y="1"/>
                      <a:pt x="2" y="0"/>
                      <a:pt x="2" y="0"/>
                    </a:cubicBezTo>
                    <a:cubicBezTo>
                      <a:pt x="0" y="0"/>
                      <a:pt x="3" y="1"/>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58" name="Freeform 33"/>
              <p:cNvSpPr/>
              <p:nvPr/>
            </p:nvSpPr>
            <p:spPr bwMode="auto">
              <a:xfrm>
                <a:off x="4616" y="1870"/>
                <a:ext cx="2" cy="2"/>
              </a:xfrm>
              <a:custGeom>
                <a:avLst/>
                <a:gdLst>
                  <a:gd name="T0" fmla="*/ 1 w 1"/>
                  <a:gd name="T1" fmla="*/ 1 h 1"/>
                  <a:gd name="T2" fmla="*/ 0 w 1"/>
                  <a:gd name="T3" fmla="*/ 1 h 1"/>
                  <a:gd name="T4" fmla="*/ 1 w 1"/>
                  <a:gd name="T5" fmla="*/ 1 h 1"/>
                </a:gdLst>
                <a:ahLst/>
                <a:cxnLst>
                  <a:cxn ang="0">
                    <a:pos x="T0" y="T1"/>
                  </a:cxn>
                  <a:cxn ang="0">
                    <a:pos x="T2" y="T3"/>
                  </a:cxn>
                  <a:cxn ang="0">
                    <a:pos x="T4" y="T5"/>
                  </a:cxn>
                </a:cxnLst>
                <a:rect l="0" t="0" r="r" b="b"/>
                <a:pathLst>
                  <a:path w="1" h="1">
                    <a:moveTo>
                      <a:pt x="1" y="1"/>
                    </a:moveTo>
                    <a:cubicBezTo>
                      <a:pt x="0" y="1"/>
                      <a:pt x="0" y="1"/>
                      <a:pt x="0" y="1"/>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59" name="Freeform 34"/>
              <p:cNvSpPr/>
              <p:nvPr/>
            </p:nvSpPr>
            <p:spPr bwMode="auto">
              <a:xfrm>
                <a:off x="3262" y="2567"/>
                <a:ext cx="4" cy="4"/>
              </a:xfrm>
              <a:custGeom>
                <a:avLst/>
                <a:gdLst>
                  <a:gd name="T0" fmla="*/ 0 w 4"/>
                  <a:gd name="T1" fmla="*/ 2 h 4"/>
                  <a:gd name="T2" fmla="*/ 4 w 4"/>
                  <a:gd name="T3" fmla="*/ 4 h 4"/>
                  <a:gd name="T4" fmla="*/ 0 w 4"/>
                  <a:gd name="T5" fmla="*/ 0 h 4"/>
                  <a:gd name="T6" fmla="*/ 0 w 4"/>
                  <a:gd name="T7" fmla="*/ 2 h 4"/>
                </a:gdLst>
                <a:ahLst/>
                <a:cxnLst>
                  <a:cxn ang="0">
                    <a:pos x="T0" y="T1"/>
                  </a:cxn>
                  <a:cxn ang="0">
                    <a:pos x="T2" y="T3"/>
                  </a:cxn>
                  <a:cxn ang="0">
                    <a:pos x="T4" y="T5"/>
                  </a:cxn>
                  <a:cxn ang="0">
                    <a:pos x="T6" y="T7"/>
                  </a:cxn>
                </a:cxnLst>
                <a:rect l="0" t="0" r="r" b="b"/>
                <a:pathLst>
                  <a:path w="4" h="4">
                    <a:moveTo>
                      <a:pt x="0" y="2"/>
                    </a:moveTo>
                    <a:lnTo>
                      <a:pt x="4" y="4"/>
                    </a:lnTo>
                    <a:lnTo>
                      <a:pt x="0"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60" name="Freeform 35"/>
              <p:cNvSpPr/>
              <p:nvPr/>
            </p:nvSpPr>
            <p:spPr bwMode="auto">
              <a:xfrm>
                <a:off x="3570" y="1893"/>
                <a:ext cx="6" cy="6"/>
              </a:xfrm>
              <a:custGeom>
                <a:avLst/>
                <a:gdLst>
                  <a:gd name="T0" fmla="*/ 1 w 3"/>
                  <a:gd name="T1" fmla="*/ 0 h 3"/>
                  <a:gd name="T2" fmla="*/ 1 w 3"/>
                  <a:gd name="T3" fmla="*/ 0 h 3"/>
                  <a:gd name="T4" fmla="*/ 1 w 3"/>
                  <a:gd name="T5" fmla="*/ 0 h 3"/>
                  <a:gd name="T6" fmla="*/ 1 w 3"/>
                  <a:gd name="T7" fmla="*/ 0 h 3"/>
                  <a:gd name="T8" fmla="*/ 1 w 3"/>
                  <a:gd name="T9" fmla="*/ 0 h 3"/>
                  <a:gd name="T10" fmla="*/ 2 w 3"/>
                  <a:gd name="T11" fmla="*/ 1 h 3"/>
                  <a:gd name="T12" fmla="*/ 0 w 3"/>
                  <a:gd name="T13" fmla="*/ 2 h 3"/>
                  <a:gd name="T14" fmla="*/ 2 w 3"/>
                  <a:gd name="T15" fmla="*/ 2 h 3"/>
                  <a:gd name="T16" fmla="*/ 3 w 3"/>
                  <a:gd name="T17" fmla="*/ 0 h 3"/>
                  <a:gd name="T18" fmla="*/ 1 w 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1" y="0"/>
                    </a:moveTo>
                    <a:cubicBezTo>
                      <a:pt x="1" y="0"/>
                      <a:pt x="1" y="0"/>
                      <a:pt x="1" y="0"/>
                    </a:cubicBezTo>
                    <a:cubicBezTo>
                      <a:pt x="1" y="0"/>
                      <a:pt x="1" y="0"/>
                      <a:pt x="1" y="0"/>
                    </a:cubicBezTo>
                    <a:cubicBezTo>
                      <a:pt x="1" y="0"/>
                      <a:pt x="1" y="0"/>
                      <a:pt x="1" y="0"/>
                    </a:cubicBezTo>
                    <a:cubicBezTo>
                      <a:pt x="1" y="0"/>
                      <a:pt x="1" y="0"/>
                      <a:pt x="1" y="0"/>
                    </a:cubicBezTo>
                    <a:cubicBezTo>
                      <a:pt x="2" y="1"/>
                      <a:pt x="2" y="1"/>
                      <a:pt x="2" y="1"/>
                    </a:cubicBezTo>
                    <a:cubicBezTo>
                      <a:pt x="1" y="2"/>
                      <a:pt x="0" y="0"/>
                      <a:pt x="0" y="2"/>
                    </a:cubicBezTo>
                    <a:cubicBezTo>
                      <a:pt x="0" y="3"/>
                      <a:pt x="1" y="3"/>
                      <a:pt x="2" y="2"/>
                    </a:cubicBezTo>
                    <a:cubicBezTo>
                      <a:pt x="3" y="0"/>
                      <a:pt x="3" y="0"/>
                      <a:pt x="3" y="0"/>
                    </a:cubicBezTo>
                    <a:cubicBezTo>
                      <a:pt x="3" y="0"/>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61" name="Freeform 36"/>
              <p:cNvSpPr/>
              <p:nvPr/>
            </p:nvSpPr>
            <p:spPr bwMode="auto">
              <a:xfrm>
                <a:off x="3207" y="2465"/>
                <a:ext cx="183" cy="174"/>
              </a:xfrm>
              <a:custGeom>
                <a:avLst/>
                <a:gdLst>
                  <a:gd name="T0" fmla="*/ 83 w 86"/>
                  <a:gd name="T1" fmla="*/ 5 h 82"/>
                  <a:gd name="T2" fmla="*/ 80 w 86"/>
                  <a:gd name="T3" fmla="*/ 4 h 82"/>
                  <a:gd name="T4" fmla="*/ 77 w 86"/>
                  <a:gd name="T5" fmla="*/ 8 h 82"/>
                  <a:gd name="T6" fmla="*/ 76 w 86"/>
                  <a:gd name="T7" fmla="*/ 6 h 82"/>
                  <a:gd name="T8" fmla="*/ 72 w 86"/>
                  <a:gd name="T9" fmla="*/ 7 h 82"/>
                  <a:gd name="T10" fmla="*/ 70 w 86"/>
                  <a:gd name="T11" fmla="*/ 4 h 82"/>
                  <a:gd name="T12" fmla="*/ 67 w 86"/>
                  <a:gd name="T13" fmla="*/ 1 h 82"/>
                  <a:gd name="T14" fmla="*/ 68 w 86"/>
                  <a:gd name="T15" fmla="*/ 6 h 82"/>
                  <a:gd name="T16" fmla="*/ 70 w 86"/>
                  <a:gd name="T17" fmla="*/ 10 h 82"/>
                  <a:gd name="T18" fmla="*/ 65 w 86"/>
                  <a:gd name="T19" fmla="*/ 6 h 82"/>
                  <a:gd name="T20" fmla="*/ 65 w 86"/>
                  <a:gd name="T21" fmla="*/ 8 h 82"/>
                  <a:gd name="T22" fmla="*/ 62 w 86"/>
                  <a:gd name="T23" fmla="*/ 6 h 82"/>
                  <a:gd name="T24" fmla="*/ 61 w 86"/>
                  <a:gd name="T25" fmla="*/ 8 h 82"/>
                  <a:gd name="T26" fmla="*/ 59 w 86"/>
                  <a:gd name="T27" fmla="*/ 9 h 82"/>
                  <a:gd name="T28" fmla="*/ 62 w 86"/>
                  <a:gd name="T29" fmla="*/ 15 h 82"/>
                  <a:gd name="T30" fmla="*/ 58 w 86"/>
                  <a:gd name="T31" fmla="*/ 10 h 82"/>
                  <a:gd name="T32" fmla="*/ 57 w 86"/>
                  <a:gd name="T33" fmla="*/ 12 h 82"/>
                  <a:gd name="T34" fmla="*/ 53 w 86"/>
                  <a:gd name="T35" fmla="*/ 17 h 82"/>
                  <a:gd name="T36" fmla="*/ 51 w 86"/>
                  <a:gd name="T37" fmla="*/ 19 h 82"/>
                  <a:gd name="T38" fmla="*/ 48 w 86"/>
                  <a:gd name="T39" fmla="*/ 22 h 82"/>
                  <a:gd name="T40" fmla="*/ 48 w 86"/>
                  <a:gd name="T41" fmla="*/ 24 h 82"/>
                  <a:gd name="T42" fmla="*/ 46 w 86"/>
                  <a:gd name="T43" fmla="*/ 24 h 82"/>
                  <a:gd name="T44" fmla="*/ 45 w 86"/>
                  <a:gd name="T45" fmla="*/ 25 h 82"/>
                  <a:gd name="T46" fmla="*/ 46 w 86"/>
                  <a:gd name="T47" fmla="*/ 27 h 82"/>
                  <a:gd name="T48" fmla="*/ 43 w 86"/>
                  <a:gd name="T49" fmla="*/ 28 h 82"/>
                  <a:gd name="T50" fmla="*/ 40 w 86"/>
                  <a:gd name="T51" fmla="*/ 30 h 82"/>
                  <a:gd name="T52" fmla="*/ 38 w 86"/>
                  <a:gd name="T53" fmla="*/ 32 h 82"/>
                  <a:gd name="T54" fmla="*/ 36 w 86"/>
                  <a:gd name="T55" fmla="*/ 34 h 82"/>
                  <a:gd name="T56" fmla="*/ 36 w 86"/>
                  <a:gd name="T57" fmla="*/ 37 h 82"/>
                  <a:gd name="T58" fmla="*/ 34 w 86"/>
                  <a:gd name="T59" fmla="*/ 36 h 82"/>
                  <a:gd name="T60" fmla="*/ 34 w 86"/>
                  <a:gd name="T61" fmla="*/ 37 h 82"/>
                  <a:gd name="T62" fmla="*/ 31 w 86"/>
                  <a:gd name="T63" fmla="*/ 41 h 82"/>
                  <a:gd name="T64" fmla="*/ 32 w 86"/>
                  <a:gd name="T65" fmla="*/ 45 h 82"/>
                  <a:gd name="T66" fmla="*/ 31 w 86"/>
                  <a:gd name="T67" fmla="*/ 48 h 82"/>
                  <a:gd name="T68" fmla="*/ 28 w 86"/>
                  <a:gd name="T69" fmla="*/ 47 h 82"/>
                  <a:gd name="T70" fmla="*/ 25 w 86"/>
                  <a:gd name="T71" fmla="*/ 53 h 82"/>
                  <a:gd name="T72" fmla="*/ 24 w 86"/>
                  <a:gd name="T73" fmla="*/ 55 h 82"/>
                  <a:gd name="T74" fmla="*/ 18 w 86"/>
                  <a:gd name="T75" fmla="*/ 59 h 82"/>
                  <a:gd name="T76" fmla="*/ 15 w 86"/>
                  <a:gd name="T77" fmla="*/ 59 h 82"/>
                  <a:gd name="T78" fmla="*/ 14 w 86"/>
                  <a:gd name="T79" fmla="*/ 60 h 82"/>
                  <a:gd name="T80" fmla="*/ 11 w 86"/>
                  <a:gd name="T81" fmla="*/ 69 h 82"/>
                  <a:gd name="T82" fmla="*/ 2 w 86"/>
                  <a:gd name="T83" fmla="*/ 75 h 82"/>
                  <a:gd name="T84" fmla="*/ 23 w 86"/>
                  <a:gd name="T85" fmla="*/ 72 h 82"/>
                  <a:gd name="T86" fmla="*/ 28 w 86"/>
                  <a:gd name="T87" fmla="*/ 68 h 82"/>
                  <a:gd name="T88" fmla="*/ 42 w 86"/>
                  <a:gd name="T89" fmla="*/ 48 h 82"/>
                  <a:gd name="T90" fmla="*/ 49 w 86"/>
                  <a:gd name="T91" fmla="*/ 45 h 82"/>
                  <a:gd name="T92" fmla="*/ 55 w 86"/>
                  <a:gd name="T93" fmla="*/ 43 h 82"/>
                  <a:gd name="T94" fmla="*/ 63 w 86"/>
                  <a:gd name="T95" fmla="*/ 35 h 82"/>
                  <a:gd name="T96" fmla="*/ 68 w 86"/>
                  <a:gd name="T97" fmla="*/ 31 h 82"/>
                  <a:gd name="T98" fmla="*/ 74 w 86"/>
                  <a:gd name="T99" fmla="*/ 23 h 82"/>
                  <a:gd name="T100" fmla="*/ 75 w 86"/>
                  <a:gd name="T101" fmla="*/ 16 h 82"/>
                  <a:gd name="T102" fmla="*/ 82 w 86"/>
                  <a:gd name="T103" fmla="*/ 14 h 82"/>
                  <a:gd name="T104" fmla="*/ 84 w 86"/>
                  <a:gd name="T105" fmla="*/ 13 h 82"/>
                  <a:gd name="T106" fmla="*/ 84 w 86"/>
                  <a:gd name="T107" fmla="*/ 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6" h="82">
                    <a:moveTo>
                      <a:pt x="84" y="7"/>
                    </a:moveTo>
                    <a:cubicBezTo>
                      <a:pt x="85" y="8"/>
                      <a:pt x="85" y="9"/>
                      <a:pt x="86" y="10"/>
                    </a:cubicBezTo>
                    <a:cubicBezTo>
                      <a:pt x="85" y="6"/>
                      <a:pt x="85" y="6"/>
                      <a:pt x="85" y="6"/>
                    </a:cubicBezTo>
                    <a:cubicBezTo>
                      <a:pt x="85" y="7"/>
                      <a:pt x="85" y="6"/>
                      <a:pt x="84" y="5"/>
                    </a:cubicBezTo>
                    <a:cubicBezTo>
                      <a:pt x="84" y="6"/>
                      <a:pt x="84" y="6"/>
                      <a:pt x="84" y="6"/>
                    </a:cubicBezTo>
                    <a:cubicBezTo>
                      <a:pt x="83" y="5"/>
                      <a:pt x="83" y="5"/>
                      <a:pt x="83" y="5"/>
                    </a:cubicBezTo>
                    <a:cubicBezTo>
                      <a:pt x="83" y="5"/>
                      <a:pt x="82" y="4"/>
                      <a:pt x="82" y="6"/>
                    </a:cubicBezTo>
                    <a:cubicBezTo>
                      <a:pt x="83" y="7"/>
                      <a:pt x="83" y="7"/>
                      <a:pt x="83" y="7"/>
                    </a:cubicBezTo>
                    <a:cubicBezTo>
                      <a:pt x="83" y="7"/>
                      <a:pt x="84" y="9"/>
                      <a:pt x="83" y="8"/>
                    </a:cubicBezTo>
                    <a:cubicBezTo>
                      <a:pt x="82" y="6"/>
                      <a:pt x="82" y="6"/>
                      <a:pt x="82" y="6"/>
                    </a:cubicBezTo>
                    <a:cubicBezTo>
                      <a:pt x="82" y="6"/>
                      <a:pt x="82" y="6"/>
                      <a:pt x="82" y="6"/>
                    </a:cubicBezTo>
                    <a:cubicBezTo>
                      <a:pt x="80" y="4"/>
                      <a:pt x="80" y="4"/>
                      <a:pt x="80" y="4"/>
                    </a:cubicBezTo>
                    <a:cubicBezTo>
                      <a:pt x="82" y="7"/>
                      <a:pt x="80" y="5"/>
                      <a:pt x="81" y="6"/>
                    </a:cubicBezTo>
                    <a:cubicBezTo>
                      <a:pt x="80" y="6"/>
                      <a:pt x="80" y="6"/>
                      <a:pt x="80" y="6"/>
                    </a:cubicBezTo>
                    <a:cubicBezTo>
                      <a:pt x="79" y="5"/>
                      <a:pt x="81" y="7"/>
                      <a:pt x="81" y="7"/>
                    </a:cubicBezTo>
                    <a:cubicBezTo>
                      <a:pt x="80" y="7"/>
                      <a:pt x="79" y="5"/>
                      <a:pt x="79" y="4"/>
                    </a:cubicBezTo>
                    <a:cubicBezTo>
                      <a:pt x="78" y="4"/>
                      <a:pt x="79" y="6"/>
                      <a:pt x="77" y="5"/>
                    </a:cubicBezTo>
                    <a:cubicBezTo>
                      <a:pt x="77" y="5"/>
                      <a:pt x="77" y="6"/>
                      <a:pt x="77" y="8"/>
                    </a:cubicBezTo>
                    <a:cubicBezTo>
                      <a:pt x="77" y="8"/>
                      <a:pt x="76" y="5"/>
                      <a:pt x="76" y="6"/>
                    </a:cubicBezTo>
                    <a:cubicBezTo>
                      <a:pt x="75" y="5"/>
                      <a:pt x="74" y="3"/>
                      <a:pt x="74" y="2"/>
                    </a:cubicBezTo>
                    <a:cubicBezTo>
                      <a:pt x="74" y="2"/>
                      <a:pt x="73" y="1"/>
                      <a:pt x="73" y="2"/>
                    </a:cubicBezTo>
                    <a:cubicBezTo>
                      <a:pt x="73" y="1"/>
                      <a:pt x="72" y="0"/>
                      <a:pt x="72" y="0"/>
                    </a:cubicBezTo>
                    <a:cubicBezTo>
                      <a:pt x="73" y="1"/>
                      <a:pt x="74" y="3"/>
                      <a:pt x="74" y="3"/>
                    </a:cubicBezTo>
                    <a:cubicBezTo>
                      <a:pt x="76" y="5"/>
                      <a:pt x="74" y="4"/>
                      <a:pt x="76" y="6"/>
                    </a:cubicBezTo>
                    <a:cubicBezTo>
                      <a:pt x="75" y="6"/>
                      <a:pt x="74" y="6"/>
                      <a:pt x="74" y="7"/>
                    </a:cubicBezTo>
                    <a:cubicBezTo>
                      <a:pt x="74" y="7"/>
                      <a:pt x="73" y="5"/>
                      <a:pt x="73" y="4"/>
                    </a:cubicBezTo>
                    <a:cubicBezTo>
                      <a:pt x="73" y="6"/>
                      <a:pt x="73" y="7"/>
                      <a:pt x="73" y="7"/>
                    </a:cubicBezTo>
                    <a:cubicBezTo>
                      <a:pt x="74" y="8"/>
                      <a:pt x="74" y="8"/>
                      <a:pt x="75" y="10"/>
                    </a:cubicBezTo>
                    <a:cubicBezTo>
                      <a:pt x="75" y="10"/>
                      <a:pt x="75" y="11"/>
                      <a:pt x="75" y="11"/>
                    </a:cubicBezTo>
                    <a:cubicBezTo>
                      <a:pt x="74" y="9"/>
                      <a:pt x="72" y="7"/>
                      <a:pt x="72" y="7"/>
                    </a:cubicBezTo>
                    <a:cubicBezTo>
                      <a:pt x="71" y="5"/>
                      <a:pt x="73" y="7"/>
                      <a:pt x="71" y="5"/>
                    </a:cubicBezTo>
                    <a:cubicBezTo>
                      <a:pt x="70" y="3"/>
                      <a:pt x="71" y="2"/>
                      <a:pt x="72" y="3"/>
                    </a:cubicBezTo>
                    <a:cubicBezTo>
                      <a:pt x="71" y="1"/>
                      <a:pt x="71" y="3"/>
                      <a:pt x="70" y="1"/>
                    </a:cubicBezTo>
                    <a:cubicBezTo>
                      <a:pt x="70" y="1"/>
                      <a:pt x="70" y="3"/>
                      <a:pt x="70" y="3"/>
                    </a:cubicBezTo>
                    <a:cubicBezTo>
                      <a:pt x="71" y="4"/>
                      <a:pt x="71" y="4"/>
                      <a:pt x="71" y="5"/>
                    </a:cubicBezTo>
                    <a:cubicBezTo>
                      <a:pt x="72" y="8"/>
                      <a:pt x="70" y="4"/>
                      <a:pt x="70" y="4"/>
                    </a:cubicBezTo>
                    <a:cubicBezTo>
                      <a:pt x="69" y="3"/>
                      <a:pt x="69" y="3"/>
                      <a:pt x="69" y="3"/>
                    </a:cubicBezTo>
                    <a:cubicBezTo>
                      <a:pt x="69" y="3"/>
                      <a:pt x="69" y="4"/>
                      <a:pt x="69" y="4"/>
                    </a:cubicBezTo>
                    <a:cubicBezTo>
                      <a:pt x="67" y="2"/>
                      <a:pt x="69" y="4"/>
                      <a:pt x="68" y="2"/>
                    </a:cubicBezTo>
                    <a:cubicBezTo>
                      <a:pt x="67" y="0"/>
                      <a:pt x="67" y="0"/>
                      <a:pt x="67" y="0"/>
                    </a:cubicBezTo>
                    <a:cubicBezTo>
                      <a:pt x="66" y="0"/>
                      <a:pt x="68" y="2"/>
                      <a:pt x="67" y="2"/>
                    </a:cubicBezTo>
                    <a:cubicBezTo>
                      <a:pt x="67" y="1"/>
                      <a:pt x="67" y="1"/>
                      <a:pt x="67" y="1"/>
                    </a:cubicBezTo>
                    <a:cubicBezTo>
                      <a:pt x="67" y="2"/>
                      <a:pt x="67" y="2"/>
                      <a:pt x="67" y="2"/>
                    </a:cubicBezTo>
                    <a:cubicBezTo>
                      <a:pt x="68" y="3"/>
                      <a:pt x="69" y="4"/>
                      <a:pt x="69" y="4"/>
                    </a:cubicBezTo>
                    <a:cubicBezTo>
                      <a:pt x="70" y="7"/>
                      <a:pt x="69" y="4"/>
                      <a:pt x="69" y="5"/>
                    </a:cubicBezTo>
                    <a:cubicBezTo>
                      <a:pt x="69" y="7"/>
                      <a:pt x="69" y="5"/>
                      <a:pt x="70" y="6"/>
                    </a:cubicBezTo>
                    <a:cubicBezTo>
                      <a:pt x="71" y="8"/>
                      <a:pt x="70" y="8"/>
                      <a:pt x="70" y="8"/>
                    </a:cubicBezTo>
                    <a:cubicBezTo>
                      <a:pt x="70" y="9"/>
                      <a:pt x="69" y="7"/>
                      <a:pt x="68" y="6"/>
                    </a:cubicBezTo>
                    <a:cubicBezTo>
                      <a:pt x="68" y="6"/>
                      <a:pt x="68" y="5"/>
                      <a:pt x="69" y="6"/>
                    </a:cubicBezTo>
                    <a:cubicBezTo>
                      <a:pt x="68" y="4"/>
                      <a:pt x="67" y="3"/>
                      <a:pt x="66" y="2"/>
                    </a:cubicBezTo>
                    <a:cubicBezTo>
                      <a:pt x="65" y="1"/>
                      <a:pt x="67" y="4"/>
                      <a:pt x="67" y="4"/>
                    </a:cubicBezTo>
                    <a:cubicBezTo>
                      <a:pt x="67" y="3"/>
                      <a:pt x="68" y="5"/>
                      <a:pt x="68" y="6"/>
                    </a:cubicBezTo>
                    <a:cubicBezTo>
                      <a:pt x="70" y="10"/>
                      <a:pt x="66" y="3"/>
                      <a:pt x="66" y="4"/>
                    </a:cubicBezTo>
                    <a:cubicBezTo>
                      <a:pt x="68" y="6"/>
                      <a:pt x="67" y="8"/>
                      <a:pt x="70" y="10"/>
                    </a:cubicBezTo>
                    <a:cubicBezTo>
                      <a:pt x="70" y="11"/>
                      <a:pt x="70" y="12"/>
                      <a:pt x="70" y="12"/>
                    </a:cubicBezTo>
                    <a:cubicBezTo>
                      <a:pt x="69" y="10"/>
                      <a:pt x="69" y="10"/>
                      <a:pt x="68" y="8"/>
                    </a:cubicBezTo>
                    <a:cubicBezTo>
                      <a:pt x="68" y="9"/>
                      <a:pt x="68" y="9"/>
                      <a:pt x="68" y="9"/>
                    </a:cubicBezTo>
                    <a:cubicBezTo>
                      <a:pt x="66" y="6"/>
                      <a:pt x="66" y="6"/>
                      <a:pt x="66" y="6"/>
                    </a:cubicBezTo>
                    <a:cubicBezTo>
                      <a:pt x="64" y="3"/>
                      <a:pt x="64" y="3"/>
                      <a:pt x="64" y="3"/>
                    </a:cubicBezTo>
                    <a:cubicBezTo>
                      <a:pt x="64" y="4"/>
                      <a:pt x="65" y="5"/>
                      <a:pt x="65" y="6"/>
                    </a:cubicBezTo>
                    <a:cubicBezTo>
                      <a:pt x="64" y="5"/>
                      <a:pt x="64" y="4"/>
                      <a:pt x="64" y="4"/>
                    </a:cubicBezTo>
                    <a:cubicBezTo>
                      <a:pt x="64" y="5"/>
                      <a:pt x="65" y="7"/>
                      <a:pt x="65" y="7"/>
                    </a:cubicBezTo>
                    <a:cubicBezTo>
                      <a:pt x="65" y="7"/>
                      <a:pt x="64" y="6"/>
                      <a:pt x="63" y="5"/>
                    </a:cubicBezTo>
                    <a:cubicBezTo>
                      <a:pt x="63" y="4"/>
                      <a:pt x="63" y="4"/>
                      <a:pt x="63" y="4"/>
                    </a:cubicBezTo>
                    <a:cubicBezTo>
                      <a:pt x="63" y="5"/>
                      <a:pt x="62" y="3"/>
                      <a:pt x="62" y="4"/>
                    </a:cubicBezTo>
                    <a:cubicBezTo>
                      <a:pt x="63" y="5"/>
                      <a:pt x="64" y="6"/>
                      <a:pt x="65" y="8"/>
                    </a:cubicBezTo>
                    <a:cubicBezTo>
                      <a:pt x="65" y="8"/>
                      <a:pt x="64" y="7"/>
                      <a:pt x="64" y="7"/>
                    </a:cubicBezTo>
                    <a:cubicBezTo>
                      <a:pt x="63" y="6"/>
                      <a:pt x="63" y="6"/>
                      <a:pt x="63" y="6"/>
                    </a:cubicBezTo>
                    <a:cubicBezTo>
                      <a:pt x="63" y="7"/>
                      <a:pt x="62" y="4"/>
                      <a:pt x="62" y="5"/>
                    </a:cubicBezTo>
                    <a:cubicBezTo>
                      <a:pt x="62" y="6"/>
                      <a:pt x="62" y="6"/>
                      <a:pt x="62" y="6"/>
                    </a:cubicBezTo>
                    <a:cubicBezTo>
                      <a:pt x="62" y="6"/>
                      <a:pt x="62" y="5"/>
                      <a:pt x="61" y="5"/>
                    </a:cubicBezTo>
                    <a:cubicBezTo>
                      <a:pt x="62" y="6"/>
                      <a:pt x="62" y="6"/>
                      <a:pt x="62" y="6"/>
                    </a:cubicBezTo>
                    <a:cubicBezTo>
                      <a:pt x="61" y="5"/>
                      <a:pt x="61" y="5"/>
                      <a:pt x="61" y="5"/>
                    </a:cubicBezTo>
                    <a:cubicBezTo>
                      <a:pt x="62" y="6"/>
                      <a:pt x="63" y="8"/>
                      <a:pt x="61" y="6"/>
                    </a:cubicBezTo>
                    <a:cubicBezTo>
                      <a:pt x="63" y="8"/>
                      <a:pt x="61" y="6"/>
                      <a:pt x="62" y="7"/>
                    </a:cubicBezTo>
                    <a:cubicBezTo>
                      <a:pt x="64" y="9"/>
                      <a:pt x="63" y="9"/>
                      <a:pt x="63" y="9"/>
                    </a:cubicBezTo>
                    <a:cubicBezTo>
                      <a:pt x="62" y="7"/>
                      <a:pt x="63" y="9"/>
                      <a:pt x="63" y="9"/>
                    </a:cubicBezTo>
                    <a:cubicBezTo>
                      <a:pt x="61" y="8"/>
                      <a:pt x="61" y="8"/>
                      <a:pt x="61" y="8"/>
                    </a:cubicBezTo>
                    <a:cubicBezTo>
                      <a:pt x="62" y="9"/>
                      <a:pt x="62" y="9"/>
                      <a:pt x="62" y="9"/>
                    </a:cubicBezTo>
                    <a:cubicBezTo>
                      <a:pt x="60" y="6"/>
                      <a:pt x="62" y="10"/>
                      <a:pt x="61" y="10"/>
                    </a:cubicBezTo>
                    <a:cubicBezTo>
                      <a:pt x="61" y="9"/>
                      <a:pt x="60" y="7"/>
                      <a:pt x="60" y="7"/>
                    </a:cubicBezTo>
                    <a:cubicBezTo>
                      <a:pt x="61" y="9"/>
                      <a:pt x="61" y="10"/>
                      <a:pt x="62" y="11"/>
                    </a:cubicBezTo>
                    <a:cubicBezTo>
                      <a:pt x="61" y="11"/>
                      <a:pt x="60" y="9"/>
                      <a:pt x="59" y="7"/>
                    </a:cubicBezTo>
                    <a:cubicBezTo>
                      <a:pt x="60" y="9"/>
                      <a:pt x="58" y="7"/>
                      <a:pt x="59" y="9"/>
                    </a:cubicBezTo>
                    <a:cubicBezTo>
                      <a:pt x="60" y="9"/>
                      <a:pt x="60" y="10"/>
                      <a:pt x="61" y="11"/>
                    </a:cubicBezTo>
                    <a:cubicBezTo>
                      <a:pt x="61" y="11"/>
                      <a:pt x="60" y="10"/>
                      <a:pt x="60" y="10"/>
                    </a:cubicBezTo>
                    <a:cubicBezTo>
                      <a:pt x="60" y="10"/>
                      <a:pt x="61" y="12"/>
                      <a:pt x="61" y="12"/>
                    </a:cubicBezTo>
                    <a:cubicBezTo>
                      <a:pt x="61" y="12"/>
                      <a:pt x="62" y="14"/>
                      <a:pt x="61" y="13"/>
                    </a:cubicBezTo>
                    <a:cubicBezTo>
                      <a:pt x="60" y="12"/>
                      <a:pt x="61" y="12"/>
                      <a:pt x="60" y="11"/>
                    </a:cubicBezTo>
                    <a:cubicBezTo>
                      <a:pt x="60" y="11"/>
                      <a:pt x="62" y="15"/>
                      <a:pt x="62" y="15"/>
                    </a:cubicBezTo>
                    <a:cubicBezTo>
                      <a:pt x="63" y="16"/>
                      <a:pt x="65" y="18"/>
                      <a:pt x="65" y="19"/>
                    </a:cubicBezTo>
                    <a:cubicBezTo>
                      <a:pt x="64" y="19"/>
                      <a:pt x="65" y="18"/>
                      <a:pt x="63" y="17"/>
                    </a:cubicBezTo>
                    <a:cubicBezTo>
                      <a:pt x="63" y="17"/>
                      <a:pt x="63" y="17"/>
                      <a:pt x="63" y="17"/>
                    </a:cubicBezTo>
                    <a:cubicBezTo>
                      <a:pt x="61" y="15"/>
                      <a:pt x="61" y="13"/>
                      <a:pt x="59" y="11"/>
                    </a:cubicBezTo>
                    <a:cubicBezTo>
                      <a:pt x="60" y="12"/>
                      <a:pt x="60" y="12"/>
                      <a:pt x="60" y="12"/>
                    </a:cubicBezTo>
                    <a:cubicBezTo>
                      <a:pt x="59" y="12"/>
                      <a:pt x="58" y="10"/>
                      <a:pt x="58" y="10"/>
                    </a:cubicBezTo>
                    <a:cubicBezTo>
                      <a:pt x="59" y="12"/>
                      <a:pt x="57" y="11"/>
                      <a:pt x="58" y="11"/>
                    </a:cubicBezTo>
                    <a:cubicBezTo>
                      <a:pt x="59" y="12"/>
                      <a:pt x="58" y="11"/>
                      <a:pt x="58" y="12"/>
                    </a:cubicBezTo>
                    <a:cubicBezTo>
                      <a:pt x="58" y="12"/>
                      <a:pt x="60" y="14"/>
                      <a:pt x="59" y="14"/>
                    </a:cubicBezTo>
                    <a:cubicBezTo>
                      <a:pt x="57" y="11"/>
                      <a:pt x="57" y="11"/>
                      <a:pt x="57" y="11"/>
                    </a:cubicBezTo>
                    <a:cubicBezTo>
                      <a:pt x="56" y="11"/>
                      <a:pt x="58" y="13"/>
                      <a:pt x="57" y="12"/>
                    </a:cubicBezTo>
                    <a:cubicBezTo>
                      <a:pt x="57" y="12"/>
                      <a:pt x="57" y="12"/>
                      <a:pt x="57" y="12"/>
                    </a:cubicBezTo>
                    <a:cubicBezTo>
                      <a:pt x="56" y="12"/>
                      <a:pt x="55" y="13"/>
                      <a:pt x="57" y="17"/>
                    </a:cubicBezTo>
                    <a:cubicBezTo>
                      <a:pt x="56" y="16"/>
                      <a:pt x="55" y="16"/>
                      <a:pt x="54" y="15"/>
                    </a:cubicBezTo>
                    <a:cubicBezTo>
                      <a:pt x="55" y="16"/>
                      <a:pt x="55" y="17"/>
                      <a:pt x="55" y="17"/>
                    </a:cubicBezTo>
                    <a:cubicBezTo>
                      <a:pt x="54" y="16"/>
                      <a:pt x="54" y="16"/>
                      <a:pt x="54" y="16"/>
                    </a:cubicBezTo>
                    <a:cubicBezTo>
                      <a:pt x="53" y="15"/>
                      <a:pt x="54" y="17"/>
                      <a:pt x="54" y="18"/>
                    </a:cubicBezTo>
                    <a:cubicBezTo>
                      <a:pt x="53" y="17"/>
                      <a:pt x="53" y="17"/>
                      <a:pt x="53" y="17"/>
                    </a:cubicBezTo>
                    <a:cubicBezTo>
                      <a:pt x="52" y="16"/>
                      <a:pt x="54" y="18"/>
                      <a:pt x="54" y="18"/>
                    </a:cubicBezTo>
                    <a:cubicBezTo>
                      <a:pt x="53" y="17"/>
                      <a:pt x="53" y="17"/>
                      <a:pt x="53" y="17"/>
                    </a:cubicBezTo>
                    <a:cubicBezTo>
                      <a:pt x="54" y="18"/>
                      <a:pt x="54" y="18"/>
                      <a:pt x="54" y="18"/>
                    </a:cubicBezTo>
                    <a:cubicBezTo>
                      <a:pt x="54" y="19"/>
                      <a:pt x="53" y="19"/>
                      <a:pt x="52" y="17"/>
                    </a:cubicBezTo>
                    <a:cubicBezTo>
                      <a:pt x="53" y="18"/>
                      <a:pt x="53" y="18"/>
                      <a:pt x="53" y="18"/>
                    </a:cubicBezTo>
                    <a:cubicBezTo>
                      <a:pt x="52" y="18"/>
                      <a:pt x="51" y="18"/>
                      <a:pt x="51" y="19"/>
                    </a:cubicBezTo>
                    <a:cubicBezTo>
                      <a:pt x="52" y="19"/>
                      <a:pt x="52" y="20"/>
                      <a:pt x="53" y="21"/>
                    </a:cubicBezTo>
                    <a:cubicBezTo>
                      <a:pt x="55" y="22"/>
                      <a:pt x="53" y="20"/>
                      <a:pt x="54" y="22"/>
                    </a:cubicBezTo>
                    <a:cubicBezTo>
                      <a:pt x="53" y="21"/>
                      <a:pt x="52" y="20"/>
                      <a:pt x="52" y="20"/>
                    </a:cubicBezTo>
                    <a:cubicBezTo>
                      <a:pt x="49" y="18"/>
                      <a:pt x="50" y="21"/>
                      <a:pt x="50" y="20"/>
                    </a:cubicBezTo>
                    <a:cubicBezTo>
                      <a:pt x="50" y="21"/>
                      <a:pt x="50" y="21"/>
                      <a:pt x="50" y="21"/>
                    </a:cubicBezTo>
                    <a:cubicBezTo>
                      <a:pt x="48" y="20"/>
                      <a:pt x="50" y="22"/>
                      <a:pt x="48" y="22"/>
                    </a:cubicBezTo>
                    <a:cubicBezTo>
                      <a:pt x="49" y="22"/>
                      <a:pt x="51" y="25"/>
                      <a:pt x="51" y="25"/>
                    </a:cubicBezTo>
                    <a:cubicBezTo>
                      <a:pt x="52" y="26"/>
                      <a:pt x="49" y="23"/>
                      <a:pt x="48" y="22"/>
                    </a:cubicBezTo>
                    <a:cubicBezTo>
                      <a:pt x="48" y="23"/>
                      <a:pt x="48" y="23"/>
                      <a:pt x="48" y="23"/>
                    </a:cubicBezTo>
                    <a:cubicBezTo>
                      <a:pt x="48" y="23"/>
                      <a:pt x="48" y="23"/>
                      <a:pt x="48" y="23"/>
                    </a:cubicBezTo>
                    <a:cubicBezTo>
                      <a:pt x="48" y="24"/>
                      <a:pt x="49" y="25"/>
                      <a:pt x="48" y="24"/>
                    </a:cubicBezTo>
                    <a:cubicBezTo>
                      <a:pt x="48" y="24"/>
                      <a:pt x="48" y="24"/>
                      <a:pt x="48" y="24"/>
                    </a:cubicBezTo>
                    <a:cubicBezTo>
                      <a:pt x="48" y="24"/>
                      <a:pt x="47" y="23"/>
                      <a:pt x="47" y="23"/>
                    </a:cubicBezTo>
                    <a:cubicBezTo>
                      <a:pt x="48" y="25"/>
                      <a:pt x="47" y="24"/>
                      <a:pt x="48" y="25"/>
                    </a:cubicBezTo>
                    <a:cubicBezTo>
                      <a:pt x="47" y="25"/>
                      <a:pt x="47" y="25"/>
                      <a:pt x="47" y="25"/>
                    </a:cubicBezTo>
                    <a:cubicBezTo>
                      <a:pt x="48" y="26"/>
                      <a:pt x="48" y="26"/>
                      <a:pt x="48" y="26"/>
                    </a:cubicBezTo>
                    <a:cubicBezTo>
                      <a:pt x="47" y="26"/>
                      <a:pt x="47" y="26"/>
                      <a:pt x="47" y="26"/>
                    </a:cubicBezTo>
                    <a:cubicBezTo>
                      <a:pt x="46" y="24"/>
                      <a:pt x="46" y="24"/>
                      <a:pt x="46" y="24"/>
                    </a:cubicBezTo>
                    <a:cubicBezTo>
                      <a:pt x="45" y="24"/>
                      <a:pt x="47" y="25"/>
                      <a:pt x="47" y="26"/>
                    </a:cubicBezTo>
                    <a:cubicBezTo>
                      <a:pt x="48" y="27"/>
                      <a:pt x="47" y="26"/>
                      <a:pt x="46" y="26"/>
                    </a:cubicBezTo>
                    <a:cubicBezTo>
                      <a:pt x="46" y="25"/>
                      <a:pt x="47" y="26"/>
                      <a:pt x="47" y="25"/>
                    </a:cubicBezTo>
                    <a:cubicBezTo>
                      <a:pt x="46" y="24"/>
                      <a:pt x="46" y="25"/>
                      <a:pt x="46" y="25"/>
                    </a:cubicBezTo>
                    <a:cubicBezTo>
                      <a:pt x="46" y="25"/>
                      <a:pt x="47" y="26"/>
                      <a:pt x="46" y="26"/>
                    </a:cubicBezTo>
                    <a:cubicBezTo>
                      <a:pt x="46" y="26"/>
                      <a:pt x="46" y="26"/>
                      <a:pt x="45" y="25"/>
                    </a:cubicBezTo>
                    <a:cubicBezTo>
                      <a:pt x="46" y="26"/>
                      <a:pt x="45" y="26"/>
                      <a:pt x="46" y="27"/>
                    </a:cubicBezTo>
                    <a:cubicBezTo>
                      <a:pt x="46" y="27"/>
                      <a:pt x="47" y="27"/>
                      <a:pt x="47" y="28"/>
                    </a:cubicBezTo>
                    <a:cubicBezTo>
                      <a:pt x="47" y="28"/>
                      <a:pt x="47" y="28"/>
                      <a:pt x="47" y="28"/>
                    </a:cubicBezTo>
                    <a:cubicBezTo>
                      <a:pt x="47" y="27"/>
                      <a:pt x="47" y="27"/>
                      <a:pt x="47" y="27"/>
                    </a:cubicBezTo>
                    <a:cubicBezTo>
                      <a:pt x="47" y="28"/>
                      <a:pt x="46" y="28"/>
                      <a:pt x="47" y="29"/>
                    </a:cubicBezTo>
                    <a:cubicBezTo>
                      <a:pt x="46" y="27"/>
                      <a:pt x="46" y="27"/>
                      <a:pt x="46" y="27"/>
                    </a:cubicBezTo>
                    <a:cubicBezTo>
                      <a:pt x="47" y="28"/>
                      <a:pt x="46" y="28"/>
                      <a:pt x="46" y="29"/>
                    </a:cubicBezTo>
                    <a:cubicBezTo>
                      <a:pt x="45" y="27"/>
                      <a:pt x="44" y="26"/>
                      <a:pt x="44" y="26"/>
                    </a:cubicBezTo>
                    <a:cubicBezTo>
                      <a:pt x="44" y="27"/>
                      <a:pt x="44" y="27"/>
                      <a:pt x="44" y="27"/>
                    </a:cubicBezTo>
                    <a:cubicBezTo>
                      <a:pt x="44" y="28"/>
                      <a:pt x="44" y="27"/>
                      <a:pt x="43" y="27"/>
                    </a:cubicBezTo>
                    <a:cubicBezTo>
                      <a:pt x="42" y="26"/>
                      <a:pt x="46" y="31"/>
                      <a:pt x="45" y="30"/>
                    </a:cubicBezTo>
                    <a:cubicBezTo>
                      <a:pt x="44" y="28"/>
                      <a:pt x="43" y="28"/>
                      <a:pt x="43" y="28"/>
                    </a:cubicBezTo>
                    <a:cubicBezTo>
                      <a:pt x="43" y="29"/>
                      <a:pt x="43" y="29"/>
                      <a:pt x="43" y="29"/>
                    </a:cubicBezTo>
                    <a:cubicBezTo>
                      <a:pt x="44" y="29"/>
                      <a:pt x="42" y="28"/>
                      <a:pt x="44" y="28"/>
                    </a:cubicBezTo>
                    <a:cubicBezTo>
                      <a:pt x="44" y="29"/>
                      <a:pt x="44" y="29"/>
                      <a:pt x="44" y="30"/>
                    </a:cubicBezTo>
                    <a:cubicBezTo>
                      <a:pt x="41" y="27"/>
                      <a:pt x="42" y="30"/>
                      <a:pt x="40" y="29"/>
                    </a:cubicBezTo>
                    <a:cubicBezTo>
                      <a:pt x="42" y="30"/>
                      <a:pt x="41" y="29"/>
                      <a:pt x="41" y="30"/>
                    </a:cubicBezTo>
                    <a:cubicBezTo>
                      <a:pt x="39" y="28"/>
                      <a:pt x="41" y="31"/>
                      <a:pt x="40" y="30"/>
                    </a:cubicBezTo>
                    <a:cubicBezTo>
                      <a:pt x="42" y="32"/>
                      <a:pt x="42" y="32"/>
                      <a:pt x="42" y="32"/>
                    </a:cubicBezTo>
                    <a:cubicBezTo>
                      <a:pt x="40" y="31"/>
                      <a:pt x="44" y="35"/>
                      <a:pt x="41" y="33"/>
                    </a:cubicBezTo>
                    <a:cubicBezTo>
                      <a:pt x="40" y="31"/>
                      <a:pt x="40" y="31"/>
                      <a:pt x="40" y="31"/>
                    </a:cubicBezTo>
                    <a:cubicBezTo>
                      <a:pt x="38" y="29"/>
                      <a:pt x="41" y="33"/>
                      <a:pt x="39" y="31"/>
                    </a:cubicBezTo>
                    <a:cubicBezTo>
                      <a:pt x="39" y="32"/>
                      <a:pt x="40" y="33"/>
                      <a:pt x="41" y="34"/>
                    </a:cubicBezTo>
                    <a:cubicBezTo>
                      <a:pt x="40" y="33"/>
                      <a:pt x="39" y="33"/>
                      <a:pt x="38" y="32"/>
                    </a:cubicBezTo>
                    <a:cubicBezTo>
                      <a:pt x="39" y="33"/>
                      <a:pt x="39" y="33"/>
                      <a:pt x="38" y="33"/>
                    </a:cubicBezTo>
                    <a:cubicBezTo>
                      <a:pt x="38" y="32"/>
                      <a:pt x="38" y="32"/>
                      <a:pt x="38" y="32"/>
                    </a:cubicBezTo>
                    <a:cubicBezTo>
                      <a:pt x="37" y="32"/>
                      <a:pt x="38" y="33"/>
                      <a:pt x="38" y="33"/>
                    </a:cubicBezTo>
                    <a:cubicBezTo>
                      <a:pt x="37" y="32"/>
                      <a:pt x="37" y="33"/>
                      <a:pt x="36" y="33"/>
                    </a:cubicBezTo>
                    <a:cubicBezTo>
                      <a:pt x="37" y="35"/>
                      <a:pt x="35" y="32"/>
                      <a:pt x="37" y="35"/>
                    </a:cubicBezTo>
                    <a:cubicBezTo>
                      <a:pt x="36" y="34"/>
                      <a:pt x="36" y="34"/>
                      <a:pt x="36" y="34"/>
                    </a:cubicBezTo>
                    <a:cubicBezTo>
                      <a:pt x="37" y="35"/>
                      <a:pt x="38" y="36"/>
                      <a:pt x="38" y="37"/>
                    </a:cubicBezTo>
                    <a:cubicBezTo>
                      <a:pt x="36" y="35"/>
                      <a:pt x="36" y="35"/>
                      <a:pt x="36" y="35"/>
                    </a:cubicBezTo>
                    <a:cubicBezTo>
                      <a:pt x="35" y="33"/>
                      <a:pt x="36" y="35"/>
                      <a:pt x="35" y="34"/>
                    </a:cubicBezTo>
                    <a:cubicBezTo>
                      <a:pt x="36" y="35"/>
                      <a:pt x="35" y="34"/>
                      <a:pt x="36" y="35"/>
                    </a:cubicBezTo>
                    <a:cubicBezTo>
                      <a:pt x="36" y="36"/>
                      <a:pt x="36" y="36"/>
                      <a:pt x="36" y="36"/>
                    </a:cubicBezTo>
                    <a:cubicBezTo>
                      <a:pt x="36" y="37"/>
                      <a:pt x="36" y="37"/>
                      <a:pt x="36" y="37"/>
                    </a:cubicBezTo>
                    <a:cubicBezTo>
                      <a:pt x="36" y="38"/>
                      <a:pt x="35" y="36"/>
                      <a:pt x="35" y="36"/>
                    </a:cubicBezTo>
                    <a:cubicBezTo>
                      <a:pt x="34" y="35"/>
                      <a:pt x="34" y="36"/>
                      <a:pt x="35" y="36"/>
                    </a:cubicBezTo>
                    <a:cubicBezTo>
                      <a:pt x="35" y="36"/>
                      <a:pt x="35" y="36"/>
                      <a:pt x="35" y="37"/>
                    </a:cubicBezTo>
                    <a:cubicBezTo>
                      <a:pt x="35" y="36"/>
                      <a:pt x="35" y="36"/>
                      <a:pt x="35" y="36"/>
                    </a:cubicBezTo>
                    <a:cubicBezTo>
                      <a:pt x="35" y="36"/>
                      <a:pt x="35" y="36"/>
                      <a:pt x="35" y="37"/>
                    </a:cubicBezTo>
                    <a:cubicBezTo>
                      <a:pt x="35" y="36"/>
                      <a:pt x="35" y="36"/>
                      <a:pt x="34" y="36"/>
                    </a:cubicBezTo>
                    <a:cubicBezTo>
                      <a:pt x="34" y="36"/>
                      <a:pt x="34" y="36"/>
                      <a:pt x="35" y="36"/>
                    </a:cubicBezTo>
                    <a:cubicBezTo>
                      <a:pt x="34" y="36"/>
                      <a:pt x="34" y="36"/>
                      <a:pt x="34" y="36"/>
                    </a:cubicBezTo>
                    <a:cubicBezTo>
                      <a:pt x="34" y="36"/>
                      <a:pt x="34" y="36"/>
                      <a:pt x="34" y="36"/>
                    </a:cubicBezTo>
                    <a:cubicBezTo>
                      <a:pt x="34" y="36"/>
                      <a:pt x="34" y="36"/>
                      <a:pt x="34" y="36"/>
                    </a:cubicBezTo>
                    <a:cubicBezTo>
                      <a:pt x="33" y="35"/>
                      <a:pt x="33" y="35"/>
                      <a:pt x="33" y="35"/>
                    </a:cubicBezTo>
                    <a:cubicBezTo>
                      <a:pt x="33" y="35"/>
                      <a:pt x="33" y="36"/>
                      <a:pt x="34" y="37"/>
                    </a:cubicBezTo>
                    <a:cubicBezTo>
                      <a:pt x="32" y="36"/>
                      <a:pt x="33" y="38"/>
                      <a:pt x="33" y="39"/>
                    </a:cubicBezTo>
                    <a:cubicBezTo>
                      <a:pt x="33" y="39"/>
                      <a:pt x="32" y="38"/>
                      <a:pt x="33" y="38"/>
                    </a:cubicBezTo>
                    <a:cubicBezTo>
                      <a:pt x="33" y="39"/>
                      <a:pt x="33" y="40"/>
                      <a:pt x="33" y="39"/>
                    </a:cubicBezTo>
                    <a:cubicBezTo>
                      <a:pt x="33" y="40"/>
                      <a:pt x="32" y="38"/>
                      <a:pt x="32" y="38"/>
                    </a:cubicBezTo>
                    <a:cubicBezTo>
                      <a:pt x="31" y="38"/>
                      <a:pt x="33" y="40"/>
                      <a:pt x="32" y="40"/>
                    </a:cubicBezTo>
                    <a:cubicBezTo>
                      <a:pt x="30" y="38"/>
                      <a:pt x="33" y="42"/>
                      <a:pt x="31" y="41"/>
                    </a:cubicBezTo>
                    <a:cubicBezTo>
                      <a:pt x="31" y="41"/>
                      <a:pt x="31" y="40"/>
                      <a:pt x="30" y="39"/>
                    </a:cubicBezTo>
                    <a:cubicBezTo>
                      <a:pt x="30" y="40"/>
                      <a:pt x="30" y="41"/>
                      <a:pt x="31" y="43"/>
                    </a:cubicBezTo>
                    <a:cubicBezTo>
                      <a:pt x="30" y="41"/>
                      <a:pt x="30" y="41"/>
                      <a:pt x="30" y="41"/>
                    </a:cubicBezTo>
                    <a:cubicBezTo>
                      <a:pt x="30" y="41"/>
                      <a:pt x="30" y="42"/>
                      <a:pt x="31" y="43"/>
                    </a:cubicBezTo>
                    <a:cubicBezTo>
                      <a:pt x="32" y="44"/>
                      <a:pt x="32" y="45"/>
                      <a:pt x="32" y="45"/>
                    </a:cubicBezTo>
                    <a:cubicBezTo>
                      <a:pt x="32" y="45"/>
                      <a:pt x="32" y="45"/>
                      <a:pt x="32" y="45"/>
                    </a:cubicBezTo>
                    <a:cubicBezTo>
                      <a:pt x="32" y="46"/>
                      <a:pt x="32" y="46"/>
                      <a:pt x="32" y="46"/>
                    </a:cubicBezTo>
                    <a:cubicBezTo>
                      <a:pt x="31" y="45"/>
                      <a:pt x="31" y="45"/>
                      <a:pt x="31" y="45"/>
                    </a:cubicBezTo>
                    <a:cubicBezTo>
                      <a:pt x="29" y="43"/>
                      <a:pt x="29" y="44"/>
                      <a:pt x="29" y="44"/>
                    </a:cubicBezTo>
                    <a:cubicBezTo>
                      <a:pt x="30" y="45"/>
                      <a:pt x="30" y="45"/>
                      <a:pt x="30" y="45"/>
                    </a:cubicBezTo>
                    <a:cubicBezTo>
                      <a:pt x="30" y="46"/>
                      <a:pt x="29" y="44"/>
                      <a:pt x="29" y="44"/>
                    </a:cubicBezTo>
                    <a:cubicBezTo>
                      <a:pt x="31" y="48"/>
                      <a:pt x="31" y="48"/>
                      <a:pt x="31" y="48"/>
                    </a:cubicBezTo>
                    <a:cubicBezTo>
                      <a:pt x="31" y="48"/>
                      <a:pt x="30" y="47"/>
                      <a:pt x="29" y="46"/>
                    </a:cubicBezTo>
                    <a:cubicBezTo>
                      <a:pt x="29" y="46"/>
                      <a:pt x="31" y="49"/>
                      <a:pt x="31" y="50"/>
                    </a:cubicBezTo>
                    <a:cubicBezTo>
                      <a:pt x="31" y="50"/>
                      <a:pt x="31" y="51"/>
                      <a:pt x="31" y="51"/>
                    </a:cubicBezTo>
                    <a:cubicBezTo>
                      <a:pt x="30" y="50"/>
                      <a:pt x="31" y="51"/>
                      <a:pt x="31" y="51"/>
                    </a:cubicBezTo>
                    <a:cubicBezTo>
                      <a:pt x="30" y="50"/>
                      <a:pt x="30" y="50"/>
                      <a:pt x="30" y="50"/>
                    </a:cubicBezTo>
                    <a:cubicBezTo>
                      <a:pt x="30" y="49"/>
                      <a:pt x="28" y="48"/>
                      <a:pt x="28" y="47"/>
                    </a:cubicBezTo>
                    <a:cubicBezTo>
                      <a:pt x="28" y="48"/>
                      <a:pt x="27" y="47"/>
                      <a:pt x="26" y="47"/>
                    </a:cubicBezTo>
                    <a:cubicBezTo>
                      <a:pt x="28" y="49"/>
                      <a:pt x="27" y="49"/>
                      <a:pt x="28" y="51"/>
                    </a:cubicBezTo>
                    <a:cubicBezTo>
                      <a:pt x="28" y="51"/>
                      <a:pt x="27" y="49"/>
                      <a:pt x="26" y="49"/>
                    </a:cubicBezTo>
                    <a:cubicBezTo>
                      <a:pt x="27" y="50"/>
                      <a:pt x="26" y="50"/>
                      <a:pt x="25" y="50"/>
                    </a:cubicBezTo>
                    <a:cubicBezTo>
                      <a:pt x="25" y="50"/>
                      <a:pt x="25" y="50"/>
                      <a:pt x="25" y="50"/>
                    </a:cubicBezTo>
                    <a:cubicBezTo>
                      <a:pt x="25" y="51"/>
                      <a:pt x="24" y="51"/>
                      <a:pt x="25" y="53"/>
                    </a:cubicBezTo>
                    <a:cubicBezTo>
                      <a:pt x="25" y="52"/>
                      <a:pt x="25" y="52"/>
                      <a:pt x="25" y="52"/>
                    </a:cubicBezTo>
                    <a:cubicBezTo>
                      <a:pt x="24" y="51"/>
                      <a:pt x="27" y="54"/>
                      <a:pt x="25" y="53"/>
                    </a:cubicBezTo>
                    <a:cubicBezTo>
                      <a:pt x="25" y="52"/>
                      <a:pt x="25" y="52"/>
                      <a:pt x="25" y="52"/>
                    </a:cubicBezTo>
                    <a:cubicBezTo>
                      <a:pt x="25" y="53"/>
                      <a:pt x="23" y="52"/>
                      <a:pt x="24" y="54"/>
                    </a:cubicBezTo>
                    <a:cubicBezTo>
                      <a:pt x="24" y="53"/>
                      <a:pt x="24" y="53"/>
                      <a:pt x="24" y="53"/>
                    </a:cubicBezTo>
                    <a:cubicBezTo>
                      <a:pt x="24" y="53"/>
                      <a:pt x="23" y="53"/>
                      <a:pt x="24" y="55"/>
                    </a:cubicBezTo>
                    <a:cubicBezTo>
                      <a:pt x="23" y="53"/>
                      <a:pt x="23" y="53"/>
                      <a:pt x="23" y="53"/>
                    </a:cubicBezTo>
                    <a:cubicBezTo>
                      <a:pt x="22" y="52"/>
                      <a:pt x="24" y="55"/>
                      <a:pt x="23" y="55"/>
                    </a:cubicBezTo>
                    <a:cubicBezTo>
                      <a:pt x="23" y="55"/>
                      <a:pt x="22" y="54"/>
                      <a:pt x="22" y="54"/>
                    </a:cubicBezTo>
                    <a:cubicBezTo>
                      <a:pt x="23" y="55"/>
                      <a:pt x="22" y="55"/>
                      <a:pt x="23" y="55"/>
                    </a:cubicBezTo>
                    <a:cubicBezTo>
                      <a:pt x="21" y="54"/>
                      <a:pt x="21" y="54"/>
                      <a:pt x="21" y="54"/>
                    </a:cubicBezTo>
                    <a:cubicBezTo>
                      <a:pt x="20" y="55"/>
                      <a:pt x="18" y="56"/>
                      <a:pt x="18" y="59"/>
                    </a:cubicBezTo>
                    <a:cubicBezTo>
                      <a:pt x="16" y="57"/>
                      <a:pt x="17" y="57"/>
                      <a:pt x="16" y="56"/>
                    </a:cubicBezTo>
                    <a:cubicBezTo>
                      <a:pt x="18" y="58"/>
                      <a:pt x="16" y="57"/>
                      <a:pt x="16" y="58"/>
                    </a:cubicBezTo>
                    <a:cubicBezTo>
                      <a:pt x="16" y="57"/>
                      <a:pt x="16" y="57"/>
                      <a:pt x="16" y="57"/>
                    </a:cubicBezTo>
                    <a:cubicBezTo>
                      <a:pt x="16" y="58"/>
                      <a:pt x="15" y="57"/>
                      <a:pt x="16" y="58"/>
                    </a:cubicBezTo>
                    <a:cubicBezTo>
                      <a:pt x="16" y="58"/>
                      <a:pt x="16" y="58"/>
                      <a:pt x="16" y="58"/>
                    </a:cubicBezTo>
                    <a:cubicBezTo>
                      <a:pt x="17" y="59"/>
                      <a:pt x="14" y="56"/>
                      <a:pt x="15" y="59"/>
                    </a:cubicBezTo>
                    <a:cubicBezTo>
                      <a:pt x="14" y="57"/>
                      <a:pt x="14" y="57"/>
                      <a:pt x="14" y="57"/>
                    </a:cubicBezTo>
                    <a:cubicBezTo>
                      <a:pt x="16" y="60"/>
                      <a:pt x="13" y="57"/>
                      <a:pt x="15" y="59"/>
                    </a:cubicBezTo>
                    <a:cubicBezTo>
                      <a:pt x="14" y="59"/>
                      <a:pt x="14" y="59"/>
                      <a:pt x="14" y="59"/>
                    </a:cubicBezTo>
                    <a:cubicBezTo>
                      <a:pt x="13" y="58"/>
                      <a:pt x="15" y="61"/>
                      <a:pt x="14" y="60"/>
                    </a:cubicBezTo>
                    <a:cubicBezTo>
                      <a:pt x="14" y="60"/>
                      <a:pt x="14" y="61"/>
                      <a:pt x="15" y="63"/>
                    </a:cubicBezTo>
                    <a:cubicBezTo>
                      <a:pt x="14" y="60"/>
                      <a:pt x="14" y="60"/>
                      <a:pt x="14" y="60"/>
                    </a:cubicBezTo>
                    <a:cubicBezTo>
                      <a:pt x="13" y="62"/>
                      <a:pt x="12" y="63"/>
                      <a:pt x="13" y="65"/>
                    </a:cubicBezTo>
                    <a:cubicBezTo>
                      <a:pt x="12" y="65"/>
                      <a:pt x="12" y="65"/>
                      <a:pt x="12" y="65"/>
                    </a:cubicBezTo>
                    <a:cubicBezTo>
                      <a:pt x="13" y="67"/>
                      <a:pt x="9" y="64"/>
                      <a:pt x="12" y="67"/>
                    </a:cubicBezTo>
                    <a:cubicBezTo>
                      <a:pt x="13" y="69"/>
                      <a:pt x="13" y="69"/>
                      <a:pt x="13" y="69"/>
                    </a:cubicBezTo>
                    <a:cubicBezTo>
                      <a:pt x="11" y="67"/>
                      <a:pt x="11" y="67"/>
                      <a:pt x="11" y="67"/>
                    </a:cubicBezTo>
                    <a:cubicBezTo>
                      <a:pt x="11" y="68"/>
                      <a:pt x="10" y="68"/>
                      <a:pt x="11" y="69"/>
                    </a:cubicBezTo>
                    <a:cubicBezTo>
                      <a:pt x="10" y="68"/>
                      <a:pt x="10" y="68"/>
                      <a:pt x="10" y="68"/>
                    </a:cubicBezTo>
                    <a:cubicBezTo>
                      <a:pt x="10" y="68"/>
                      <a:pt x="11" y="70"/>
                      <a:pt x="11" y="70"/>
                    </a:cubicBezTo>
                    <a:cubicBezTo>
                      <a:pt x="10" y="69"/>
                      <a:pt x="10" y="69"/>
                      <a:pt x="10" y="69"/>
                    </a:cubicBezTo>
                    <a:cubicBezTo>
                      <a:pt x="7" y="68"/>
                      <a:pt x="4" y="67"/>
                      <a:pt x="5" y="71"/>
                    </a:cubicBezTo>
                    <a:cubicBezTo>
                      <a:pt x="5" y="72"/>
                      <a:pt x="3" y="70"/>
                      <a:pt x="3" y="70"/>
                    </a:cubicBezTo>
                    <a:cubicBezTo>
                      <a:pt x="5" y="73"/>
                      <a:pt x="0" y="70"/>
                      <a:pt x="2" y="75"/>
                    </a:cubicBezTo>
                    <a:cubicBezTo>
                      <a:pt x="2" y="77"/>
                      <a:pt x="6" y="82"/>
                      <a:pt x="6" y="82"/>
                    </a:cubicBezTo>
                    <a:cubicBezTo>
                      <a:pt x="7" y="78"/>
                      <a:pt x="10" y="79"/>
                      <a:pt x="14" y="80"/>
                    </a:cubicBezTo>
                    <a:cubicBezTo>
                      <a:pt x="14" y="79"/>
                      <a:pt x="14" y="77"/>
                      <a:pt x="15" y="78"/>
                    </a:cubicBezTo>
                    <a:cubicBezTo>
                      <a:pt x="18" y="75"/>
                      <a:pt x="23" y="77"/>
                      <a:pt x="24" y="73"/>
                    </a:cubicBezTo>
                    <a:cubicBezTo>
                      <a:pt x="23" y="73"/>
                      <a:pt x="23" y="72"/>
                      <a:pt x="23" y="71"/>
                    </a:cubicBezTo>
                    <a:cubicBezTo>
                      <a:pt x="23" y="72"/>
                      <a:pt x="23" y="72"/>
                      <a:pt x="23" y="72"/>
                    </a:cubicBezTo>
                    <a:cubicBezTo>
                      <a:pt x="22" y="71"/>
                      <a:pt x="22" y="71"/>
                      <a:pt x="22" y="71"/>
                    </a:cubicBezTo>
                    <a:cubicBezTo>
                      <a:pt x="23" y="70"/>
                      <a:pt x="24" y="72"/>
                      <a:pt x="24" y="72"/>
                    </a:cubicBezTo>
                    <a:cubicBezTo>
                      <a:pt x="25" y="71"/>
                      <a:pt x="25" y="70"/>
                      <a:pt x="26" y="70"/>
                    </a:cubicBezTo>
                    <a:cubicBezTo>
                      <a:pt x="25" y="68"/>
                      <a:pt x="27" y="69"/>
                      <a:pt x="25" y="67"/>
                    </a:cubicBezTo>
                    <a:cubicBezTo>
                      <a:pt x="26" y="68"/>
                      <a:pt x="26" y="68"/>
                      <a:pt x="26" y="68"/>
                    </a:cubicBezTo>
                    <a:cubicBezTo>
                      <a:pt x="26" y="67"/>
                      <a:pt x="26" y="67"/>
                      <a:pt x="28" y="68"/>
                    </a:cubicBezTo>
                    <a:cubicBezTo>
                      <a:pt x="32" y="68"/>
                      <a:pt x="33" y="64"/>
                      <a:pt x="36" y="63"/>
                    </a:cubicBezTo>
                    <a:cubicBezTo>
                      <a:pt x="39" y="60"/>
                      <a:pt x="40" y="57"/>
                      <a:pt x="43" y="54"/>
                    </a:cubicBezTo>
                    <a:cubicBezTo>
                      <a:pt x="41" y="51"/>
                      <a:pt x="42" y="52"/>
                      <a:pt x="41" y="49"/>
                    </a:cubicBezTo>
                    <a:cubicBezTo>
                      <a:pt x="42" y="50"/>
                      <a:pt x="42" y="50"/>
                      <a:pt x="42" y="50"/>
                    </a:cubicBezTo>
                    <a:cubicBezTo>
                      <a:pt x="41" y="48"/>
                      <a:pt x="42" y="49"/>
                      <a:pt x="44" y="50"/>
                    </a:cubicBezTo>
                    <a:cubicBezTo>
                      <a:pt x="43" y="49"/>
                      <a:pt x="44" y="50"/>
                      <a:pt x="42" y="48"/>
                    </a:cubicBezTo>
                    <a:cubicBezTo>
                      <a:pt x="41" y="47"/>
                      <a:pt x="44" y="50"/>
                      <a:pt x="44" y="49"/>
                    </a:cubicBezTo>
                    <a:cubicBezTo>
                      <a:pt x="45" y="50"/>
                      <a:pt x="43" y="48"/>
                      <a:pt x="44" y="49"/>
                    </a:cubicBezTo>
                    <a:cubicBezTo>
                      <a:pt x="43" y="46"/>
                      <a:pt x="44" y="50"/>
                      <a:pt x="47" y="50"/>
                    </a:cubicBezTo>
                    <a:cubicBezTo>
                      <a:pt x="47" y="49"/>
                      <a:pt x="47" y="46"/>
                      <a:pt x="49" y="46"/>
                    </a:cubicBezTo>
                    <a:cubicBezTo>
                      <a:pt x="49" y="46"/>
                      <a:pt x="48" y="45"/>
                      <a:pt x="48" y="45"/>
                    </a:cubicBezTo>
                    <a:cubicBezTo>
                      <a:pt x="50" y="47"/>
                      <a:pt x="48" y="44"/>
                      <a:pt x="49" y="45"/>
                    </a:cubicBezTo>
                    <a:cubicBezTo>
                      <a:pt x="50" y="46"/>
                      <a:pt x="50" y="46"/>
                      <a:pt x="50" y="46"/>
                    </a:cubicBezTo>
                    <a:cubicBezTo>
                      <a:pt x="51" y="46"/>
                      <a:pt x="50" y="45"/>
                      <a:pt x="52" y="45"/>
                    </a:cubicBezTo>
                    <a:cubicBezTo>
                      <a:pt x="51" y="44"/>
                      <a:pt x="54" y="45"/>
                      <a:pt x="53" y="44"/>
                    </a:cubicBezTo>
                    <a:cubicBezTo>
                      <a:pt x="54" y="45"/>
                      <a:pt x="54" y="44"/>
                      <a:pt x="54" y="45"/>
                    </a:cubicBezTo>
                    <a:cubicBezTo>
                      <a:pt x="52" y="42"/>
                      <a:pt x="56" y="45"/>
                      <a:pt x="55" y="43"/>
                    </a:cubicBezTo>
                    <a:cubicBezTo>
                      <a:pt x="55" y="43"/>
                      <a:pt x="55" y="43"/>
                      <a:pt x="55" y="43"/>
                    </a:cubicBezTo>
                    <a:cubicBezTo>
                      <a:pt x="56" y="42"/>
                      <a:pt x="58" y="42"/>
                      <a:pt x="58" y="39"/>
                    </a:cubicBezTo>
                    <a:cubicBezTo>
                      <a:pt x="59" y="38"/>
                      <a:pt x="62" y="40"/>
                      <a:pt x="62" y="38"/>
                    </a:cubicBezTo>
                    <a:cubicBezTo>
                      <a:pt x="61" y="37"/>
                      <a:pt x="61" y="37"/>
                      <a:pt x="61" y="37"/>
                    </a:cubicBezTo>
                    <a:cubicBezTo>
                      <a:pt x="61" y="36"/>
                      <a:pt x="62" y="37"/>
                      <a:pt x="62" y="38"/>
                    </a:cubicBezTo>
                    <a:cubicBezTo>
                      <a:pt x="61" y="36"/>
                      <a:pt x="63" y="37"/>
                      <a:pt x="64" y="37"/>
                    </a:cubicBezTo>
                    <a:cubicBezTo>
                      <a:pt x="63" y="36"/>
                      <a:pt x="63" y="36"/>
                      <a:pt x="63" y="35"/>
                    </a:cubicBezTo>
                    <a:cubicBezTo>
                      <a:pt x="66" y="36"/>
                      <a:pt x="63" y="33"/>
                      <a:pt x="66" y="34"/>
                    </a:cubicBezTo>
                    <a:cubicBezTo>
                      <a:pt x="63" y="32"/>
                      <a:pt x="65" y="33"/>
                      <a:pt x="64" y="32"/>
                    </a:cubicBezTo>
                    <a:cubicBezTo>
                      <a:pt x="64" y="32"/>
                      <a:pt x="65" y="33"/>
                      <a:pt x="65" y="33"/>
                    </a:cubicBezTo>
                    <a:cubicBezTo>
                      <a:pt x="66" y="33"/>
                      <a:pt x="66" y="32"/>
                      <a:pt x="67" y="33"/>
                    </a:cubicBezTo>
                    <a:cubicBezTo>
                      <a:pt x="67" y="32"/>
                      <a:pt x="66" y="31"/>
                      <a:pt x="66" y="31"/>
                    </a:cubicBezTo>
                    <a:cubicBezTo>
                      <a:pt x="68" y="33"/>
                      <a:pt x="67" y="31"/>
                      <a:pt x="68" y="31"/>
                    </a:cubicBezTo>
                    <a:cubicBezTo>
                      <a:pt x="66" y="29"/>
                      <a:pt x="66" y="28"/>
                      <a:pt x="66" y="28"/>
                    </a:cubicBezTo>
                    <a:cubicBezTo>
                      <a:pt x="68" y="31"/>
                      <a:pt x="68" y="31"/>
                      <a:pt x="68" y="31"/>
                    </a:cubicBezTo>
                    <a:cubicBezTo>
                      <a:pt x="68" y="29"/>
                      <a:pt x="71" y="30"/>
                      <a:pt x="70" y="27"/>
                    </a:cubicBezTo>
                    <a:cubicBezTo>
                      <a:pt x="71" y="28"/>
                      <a:pt x="71" y="28"/>
                      <a:pt x="71" y="28"/>
                    </a:cubicBezTo>
                    <a:cubicBezTo>
                      <a:pt x="71" y="25"/>
                      <a:pt x="73" y="26"/>
                      <a:pt x="72" y="23"/>
                    </a:cubicBezTo>
                    <a:cubicBezTo>
                      <a:pt x="73" y="23"/>
                      <a:pt x="73" y="24"/>
                      <a:pt x="74" y="23"/>
                    </a:cubicBezTo>
                    <a:cubicBezTo>
                      <a:pt x="73" y="22"/>
                      <a:pt x="73" y="22"/>
                      <a:pt x="72" y="20"/>
                    </a:cubicBezTo>
                    <a:cubicBezTo>
                      <a:pt x="72" y="20"/>
                      <a:pt x="73" y="21"/>
                      <a:pt x="74" y="21"/>
                    </a:cubicBezTo>
                    <a:cubicBezTo>
                      <a:pt x="74" y="21"/>
                      <a:pt x="76" y="23"/>
                      <a:pt x="75" y="20"/>
                    </a:cubicBezTo>
                    <a:cubicBezTo>
                      <a:pt x="76" y="21"/>
                      <a:pt x="76" y="21"/>
                      <a:pt x="76" y="21"/>
                    </a:cubicBezTo>
                    <a:cubicBezTo>
                      <a:pt x="76" y="20"/>
                      <a:pt x="75" y="18"/>
                      <a:pt x="76" y="19"/>
                    </a:cubicBezTo>
                    <a:cubicBezTo>
                      <a:pt x="76" y="18"/>
                      <a:pt x="76" y="17"/>
                      <a:pt x="75" y="16"/>
                    </a:cubicBezTo>
                    <a:cubicBezTo>
                      <a:pt x="75" y="16"/>
                      <a:pt x="76" y="18"/>
                      <a:pt x="76" y="17"/>
                    </a:cubicBezTo>
                    <a:cubicBezTo>
                      <a:pt x="77" y="19"/>
                      <a:pt x="77" y="19"/>
                      <a:pt x="77" y="19"/>
                    </a:cubicBezTo>
                    <a:cubicBezTo>
                      <a:pt x="78" y="18"/>
                      <a:pt x="78" y="17"/>
                      <a:pt x="79" y="15"/>
                    </a:cubicBezTo>
                    <a:cubicBezTo>
                      <a:pt x="80" y="17"/>
                      <a:pt x="80" y="15"/>
                      <a:pt x="81" y="15"/>
                    </a:cubicBezTo>
                    <a:cubicBezTo>
                      <a:pt x="81" y="14"/>
                      <a:pt x="82" y="15"/>
                      <a:pt x="81" y="13"/>
                    </a:cubicBezTo>
                    <a:cubicBezTo>
                      <a:pt x="82" y="14"/>
                      <a:pt x="82" y="14"/>
                      <a:pt x="82" y="14"/>
                    </a:cubicBezTo>
                    <a:cubicBezTo>
                      <a:pt x="82" y="14"/>
                      <a:pt x="83" y="13"/>
                      <a:pt x="84" y="14"/>
                    </a:cubicBezTo>
                    <a:cubicBezTo>
                      <a:pt x="84" y="14"/>
                      <a:pt x="83" y="12"/>
                      <a:pt x="83" y="11"/>
                    </a:cubicBezTo>
                    <a:cubicBezTo>
                      <a:pt x="84" y="12"/>
                      <a:pt x="84" y="12"/>
                      <a:pt x="84" y="12"/>
                    </a:cubicBezTo>
                    <a:cubicBezTo>
                      <a:pt x="84" y="11"/>
                      <a:pt x="83" y="10"/>
                      <a:pt x="82" y="8"/>
                    </a:cubicBezTo>
                    <a:cubicBezTo>
                      <a:pt x="83" y="9"/>
                      <a:pt x="82" y="8"/>
                      <a:pt x="83" y="9"/>
                    </a:cubicBezTo>
                    <a:cubicBezTo>
                      <a:pt x="83" y="10"/>
                      <a:pt x="84" y="11"/>
                      <a:pt x="84" y="13"/>
                    </a:cubicBezTo>
                    <a:cubicBezTo>
                      <a:pt x="85" y="13"/>
                      <a:pt x="84" y="10"/>
                      <a:pt x="85" y="11"/>
                    </a:cubicBezTo>
                    <a:cubicBezTo>
                      <a:pt x="86" y="12"/>
                      <a:pt x="86" y="11"/>
                      <a:pt x="85" y="9"/>
                    </a:cubicBezTo>
                    <a:cubicBezTo>
                      <a:pt x="85" y="10"/>
                      <a:pt x="85" y="10"/>
                      <a:pt x="86" y="11"/>
                    </a:cubicBezTo>
                    <a:cubicBezTo>
                      <a:pt x="86" y="11"/>
                      <a:pt x="86" y="11"/>
                      <a:pt x="86" y="10"/>
                    </a:cubicBezTo>
                    <a:cubicBezTo>
                      <a:pt x="86" y="10"/>
                      <a:pt x="85" y="10"/>
                      <a:pt x="85" y="10"/>
                    </a:cubicBezTo>
                    <a:cubicBezTo>
                      <a:pt x="85" y="9"/>
                      <a:pt x="85" y="8"/>
                      <a:pt x="84" y="7"/>
                    </a:cubicBezTo>
                    <a:cubicBezTo>
                      <a:pt x="84" y="7"/>
                      <a:pt x="84" y="7"/>
                      <a:pt x="84" y="7"/>
                    </a:cubicBezTo>
                    <a:cubicBezTo>
                      <a:pt x="83" y="6"/>
                      <a:pt x="84" y="5"/>
                      <a:pt x="8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62" name="Freeform 37"/>
              <p:cNvSpPr/>
              <p:nvPr/>
            </p:nvSpPr>
            <p:spPr bwMode="auto">
              <a:xfrm>
                <a:off x="3725" y="2268"/>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63" name="Freeform 38"/>
              <p:cNvSpPr/>
              <p:nvPr/>
            </p:nvSpPr>
            <p:spPr bwMode="auto">
              <a:xfrm>
                <a:off x="3474" y="20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64" name="Freeform 39"/>
              <p:cNvSpPr/>
              <p:nvPr/>
            </p:nvSpPr>
            <p:spPr bwMode="auto">
              <a:xfrm>
                <a:off x="3799" y="2608"/>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65" name="Freeform 40"/>
              <p:cNvSpPr/>
              <p:nvPr/>
            </p:nvSpPr>
            <p:spPr bwMode="auto">
              <a:xfrm>
                <a:off x="3470" y="2079"/>
                <a:ext cx="2" cy="3"/>
              </a:xfrm>
              <a:custGeom>
                <a:avLst/>
                <a:gdLst>
                  <a:gd name="T0" fmla="*/ 0 w 1"/>
                  <a:gd name="T1" fmla="*/ 1 h 1"/>
                  <a:gd name="T2" fmla="*/ 1 w 1"/>
                  <a:gd name="T3" fmla="*/ 0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1" y="0"/>
                      <a:pt x="1" y="0"/>
                    </a:cubicBezTo>
                    <a:cubicBezTo>
                      <a:pt x="1" y="0"/>
                      <a:pt x="1"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66" name="Freeform 41"/>
              <p:cNvSpPr/>
              <p:nvPr/>
            </p:nvSpPr>
            <p:spPr bwMode="auto">
              <a:xfrm>
                <a:off x="3825" y="276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67" name="Freeform 42"/>
              <p:cNvSpPr/>
              <p:nvPr/>
            </p:nvSpPr>
            <p:spPr bwMode="auto">
              <a:xfrm>
                <a:off x="3466" y="2152"/>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68" name="Freeform 43"/>
              <p:cNvSpPr/>
              <p:nvPr/>
            </p:nvSpPr>
            <p:spPr bwMode="auto">
              <a:xfrm>
                <a:off x="3916" y="2582"/>
                <a:ext cx="0" cy="2"/>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69" name="Freeform 44"/>
              <p:cNvSpPr/>
              <p:nvPr/>
            </p:nvSpPr>
            <p:spPr bwMode="auto">
              <a:xfrm>
                <a:off x="3899" y="278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70" name="Freeform 45"/>
              <p:cNvSpPr/>
              <p:nvPr/>
            </p:nvSpPr>
            <p:spPr bwMode="auto">
              <a:xfrm>
                <a:off x="3926" y="2582"/>
                <a:ext cx="3" cy="2"/>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1" y="1"/>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71" name="Freeform 46"/>
              <p:cNvSpPr/>
              <p:nvPr/>
            </p:nvSpPr>
            <p:spPr bwMode="auto">
              <a:xfrm>
                <a:off x="3850" y="2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72" name="Freeform 47"/>
              <p:cNvSpPr/>
              <p:nvPr/>
            </p:nvSpPr>
            <p:spPr bwMode="auto">
              <a:xfrm>
                <a:off x="3926" y="258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73" name="Freeform 48"/>
              <p:cNvSpPr/>
              <p:nvPr/>
            </p:nvSpPr>
            <p:spPr bwMode="auto">
              <a:xfrm>
                <a:off x="3810" y="27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74" name="Freeform 49"/>
              <p:cNvSpPr/>
              <p:nvPr/>
            </p:nvSpPr>
            <p:spPr bwMode="auto">
              <a:xfrm>
                <a:off x="3827" y="2270"/>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0"/>
                      <a:pt x="1" y="0"/>
                    </a:cubicBezTo>
                    <a:cubicBezTo>
                      <a:pt x="0"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75" name="Freeform 50"/>
              <p:cNvSpPr/>
              <p:nvPr/>
            </p:nvSpPr>
            <p:spPr bwMode="auto">
              <a:xfrm>
                <a:off x="3470" y="20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76" name="Freeform 51"/>
              <p:cNvSpPr/>
              <p:nvPr/>
            </p:nvSpPr>
            <p:spPr bwMode="auto">
              <a:xfrm>
                <a:off x="4497" y="2332"/>
                <a:ext cx="2" cy="4"/>
              </a:xfrm>
              <a:custGeom>
                <a:avLst/>
                <a:gdLst>
                  <a:gd name="T0" fmla="*/ 0 w 1"/>
                  <a:gd name="T1" fmla="*/ 2 h 2"/>
                  <a:gd name="T2" fmla="*/ 0 w 1"/>
                  <a:gd name="T3" fmla="*/ 1 h 2"/>
                  <a:gd name="T4" fmla="*/ 0 w 1"/>
                  <a:gd name="T5" fmla="*/ 2 h 2"/>
                </a:gdLst>
                <a:ahLst/>
                <a:cxnLst>
                  <a:cxn ang="0">
                    <a:pos x="T0" y="T1"/>
                  </a:cxn>
                  <a:cxn ang="0">
                    <a:pos x="T2" y="T3"/>
                  </a:cxn>
                  <a:cxn ang="0">
                    <a:pos x="T4" y="T5"/>
                  </a:cxn>
                </a:cxnLst>
                <a:rect l="0" t="0" r="r" b="b"/>
                <a:pathLst>
                  <a:path w="1" h="2">
                    <a:moveTo>
                      <a:pt x="0" y="2"/>
                    </a:moveTo>
                    <a:cubicBezTo>
                      <a:pt x="0" y="2"/>
                      <a:pt x="1" y="0"/>
                      <a:pt x="0" y="1"/>
                    </a:cubicBezTo>
                    <a:cubicBezTo>
                      <a:pt x="1" y="1"/>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77" name="Freeform 52"/>
              <p:cNvSpPr/>
              <p:nvPr/>
            </p:nvSpPr>
            <p:spPr bwMode="auto">
              <a:xfrm>
                <a:off x="4468" y="2319"/>
                <a:ext cx="2" cy="2"/>
              </a:xfrm>
              <a:custGeom>
                <a:avLst/>
                <a:gdLst>
                  <a:gd name="T0" fmla="*/ 2 w 2"/>
                  <a:gd name="T1" fmla="*/ 2 h 2"/>
                  <a:gd name="T2" fmla="*/ 2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lnTo>
                      <a:pt x="2" y="0"/>
                    </a:lnTo>
                    <a:lnTo>
                      <a:pt x="0" y="2"/>
                    </a:lnTo>
                    <a:lnTo>
                      <a:pt x="2"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78" name="Freeform 53"/>
              <p:cNvSpPr/>
              <p:nvPr/>
            </p:nvSpPr>
            <p:spPr bwMode="auto">
              <a:xfrm>
                <a:off x="4451" y="2270"/>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79" name="Freeform 54"/>
              <p:cNvSpPr/>
              <p:nvPr/>
            </p:nvSpPr>
            <p:spPr bwMode="auto">
              <a:xfrm>
                <a:off x="4385" y="2289"/>
                <a:ext cx="0" cy="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80" name="Freeform 55"/>
              <p:cNvSpPr/>
              <p:nvPr/>
            </p:nvSpPr>
            <p:spPr bwMode="auto">
              <a:xfrm>
                <a:off x="4381" y="2277"/>
                <a:ext cx="4" cy="2"/>
              </a:xfrm>
              <a:custGeom>
                <a:avLst/>
                <a:gdLst>
                  <a:gd name="T0" fmla="*/ 1 w 2"/>
                  <a:gd name="T1" fmla="*/ 1 h 1"/>
                  <a:gd name="T2" fmla="*/ 1 w 2"/>
                  <a:gd name="T3" fmla="*/ 1 h 1"/>
                  <a:gd name="T4" fmla="*/ 1 w 2"/>
                  <a:gd name="T5" fmla="*/ 0 h 1"/>
                  <a:gd name="T6" fmla="*/ 1 w 2"/>
                  <a:gd name="T7" fmla="*/ 1 h 1"/>
                </a:gdLst>
                <a:ahLst/>
                <a:cxnLst>
                  <a:cxn ang="0">
                    <a:pos x="T0" y="T1"/>
                  </a:cxn>
                  <a:cxn ang="0">
                    <a:pos x="T2" y="T3"/>
                  </a:cxn>
                  <a:cxn ang="0">
                    <a:pos x="T4" y="T5"/>
                  </a:cxn>
                  <a:cxn ang="0">
                    <a:pos x="T6" y="T7"/>
                  </a:cxn>
                </a:cxnLst>
                <a:rect l="0" t="0" r="r" b="b"/>
                <a:pathLst>
                  <a:path w="2" h="1">
                    <a:moveTo>
                      <a:pt x="1" y="1"/>
                    </a:moveTo>
                    <a:cubicBezTo>
                      <a:pt x="0" y="1"/>
                      <a:pt x="1" y="1"/>
                      <a:pt x="1" y="1"/>
                    </a:cubicBezTo>
                    <a:cubicBezTo>
                      <a:pt x="1" y="0"/>
                      <a:pt x="2" y="0"/>
                      <a:pt x="1" y="0"/>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81" name="Freeform 56"/>
              <p:cNvSpPr/>
              <p:nvPr/>
            </p:nvSpPr>
            <p:spPr bwMode="auto">
              <a:xfrm>
                <a:off x="4383" y="2281"/>
                <a:ext cx="4" cy="2"/>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82" name="Freeform 57"/>
              <p:cNvSpPr/>
              <p:nvPr/>
            </p:nvSpPr>
            <p:spPr bwMode="auto">
              <a:xfrm>
                <a:off x="4504" y="232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83" name="Freeform 58"/>
              <p:cNvSpPr/>
              <p:nvPr/>
            </p:nvSpPr>
            <p:spPr bwMode="auto">
              <a:xfrm>
                <a:off x="3602" y="1893"/>
                <a:ext cx="27" cy="2"/>
              </a:xfrm>
              <a:custGeom>
                <a:avLst/>
                <a:gdLst>
                  <a:gd name="T0" fmla="*/ 4 w 13"/>
                  <a:gd name="T1" fmla="*/ 1 h 1"/>
                  <a:gd name="T2" fmla="*/ 6 w 13"/>
                  <a:gd name="T3" fmla="*/ 1 h 1"/>
                  <a:gd name="T4" fmla="*/ 6 w 13"/>
                  <a:gd name="T5" fmla="*/ 1 h 1"/>
                  <a:gd name="T6" fmla="*/ 6 w 13"/>
                  <a:gd name="T7" fmla="*/ 1 h 1"/>
                  <a:gd name="T8" fmla="*/ 6 w 13"/>
                  <a:gd name="T9" fmla="*/ 1 h 1"/>
                  <a:gd name="T10" fmla="*/ 6 w 13"/>
                  <a:gd name="T11" fmla="*/ 1 h 1"/>
                  <a:gd name="T12" fmla="*/ 6 w 13"/>
                  <a:gd name="T13" fmla="*/ 1 h 1"/>
                  <a:gd name="T14" fmla="*/ 6 w 13"/>
                  <a:gd name="T15" fmla="*/ 1 h 1"/>
                  <a:gd name="T16" fmla="*/ 4 w 13"/>
                  <a:gd name="T17" fmla="*/ 1 h 1"/>
                  <a:gd name="T18" fmla="*/ 4 w 13"/>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
                    <a:moveTo>
                      <a:pt x="4" y="1"/>
                    </a:moveTo>
                    <a:cubicBezTo>
                      <a:pt x="4" y="1"/>
                      <a:pt x="5"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0" y="0"/>
                      <a:pt x="13" y="1"/>
                      <a:pt x="4" y="1"/>
                    </a:cubicBezTo>
                    <a:cubicBezTo>
                      <a:pt x="4" y="1"/>
                      <a:pt x="4"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84" name="Freeform 59"/>
              <p:cNvSpPr/>
              <p:nvPr/>
            </p:nvSpPr>
            <p:spPr bwMode="auto">
              <a:xfrm>
                <a:off x="4495" y="2332"/>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85" name="Freeform 60"/>
              <p:cNvSpPr/>
              <p:nvPr/>
            </p:nvSpPr>
            <p:spPr bwMode="auto">
              <a:xfrm>
                <a:off x="4381" y="2277"/>
                <a:ext cx="4" cy="8"/>
              </a:xfrm>
              <a:custGeom>
                <a:avLst/>
                <a:gdLst>
                  <a:gd name="T0" fmla="*/ 2 w 2"/>
                  <a:gd name="T1" fmla="*/ 1 h 4"/>
                  <a:gd name="T2" fmla="*/ 2 w 2"/>
                  <a:gd name="T3" fmla="*/ 0 h 4"/>
                  <a:gd name="T4" fmla="*/ 1 w 2"/>
                  <a:gd name="T5" fmla="*/ 2 h 4"/>
                  <a:gd name="T6" fmla="*/ 1 w 2"/>
                  <a:gd name="T7" fmla="*/ 2 h 4"/>
                  <a:gd name="T8" fmla="*/ 0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1"/>
                      <a:pt x="1" y="1"/>
                      <a:pt x="1" y="2"/>
                    </a:cubicBezTo>
                    <a:cubicBezTo>
                      <a:pt x="1" y="2"/>
                      <a:pt x="0" y="3"/>
                      <a:pt x="1" y="2"/>
                    </a:cubicBezTo>
                    <a:cubicBezTo>
                      <a:pt x="0" y="3"/>
                      <a:pt x="0" y="4"/>
                      <a:pt x="0" y="4"/>
                    </a:cubicBezTo>
                    <a:cubicBezTo>
                      <a:pt x="1" y="3"/>
                      <a:pt x="1"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86" name="Freeform 61"/>
              <p:cNvSpPr/>
              <p:nvPr/>
            </p:nvSpPr>
            <p:spPr bwMode="auto">
              <a:xfrm>
                <a:off x="4519" y="2328"/>
                <a:ext cx="2" cy="2"/>
              </a:xfrm>
              <a:custGeom>
                <a:avLst/>
                <a:gdLst>
                  <a:gd name="T0" fmla="*/ 0 w 2"/>
                  <a:gd name="T1" fmla="*/ 2 h 2"/>
                  <a:gd name="T2" fmla="*/ 0 w 2"/>
                  <a:gd name="T3" fmla="*/ 2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0" y="2"/>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87" name="Freeform 62"/>
              <p:cNvSpPr/>
              <p:nvPr/>
            </p:nvSpPr>
            <p:spPr bwMode="auto">
              <a:xfrm>
                <a:off x="4504" y="2325"/>
                <a:ext cx="0" cy="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88" name="Freeform 63"/>
              <p:cNvSpPr/>
              <p:nvPr/>
            </p:nvSpPr>
            <p:spPr bwMode="auto">
              <a:xfrm>
                <a:off x="4391" y="2294"/>
                <a:ext cx="4" cy="4"/>
              </a:xfrm>
              <a:custGeom>
                <a:avLst/>
                <a:gdLst>
                  <a:gd name="T0" fmla="*/ 1 w 2"/>
                  <a:gd name="T1" fmla="*/ 1 h 2"/>
                  <a:gd name="T2" fmla="*/ 1 w 2"/>
                  <a:gd name="T3" fmla="*/ 1 h 2"/>
                  <a:gd name="T4" fmla="*/ 1 w 2"/>
                  <a:gd name="T5" fmla="*/ 1 h 2"/>
                </a:gdLst>
                <a:ahLst/>
                <a:cxnLst>
                  <a:cxn ang="0">
                    <a:pos x="T0" y="T1"/>
                  </a:cxn>
                  <a:cxn ang="0">
                    <a:pos x="T2" y="T3"/>
                  </a:cxn>
                  <a:cxn ang="0">
                    <a:pos x="T4" y="T5"/>
                  </a:cxn>
                </a:cxnLst>
                <a:rect l="0" t="0" r="r" b="b"/>
                <a:pathLst>
                  <a:path w="2" h="2">
                    <a:moveTo>
                      <a:pt x="1" y="1"/>
                    </a:moveTo>
                    <a:cubicBezTo>
                      <a:pt x="0" y="2"/>
                      <a:pt x="1" y="1"/>
                      <a:pt x="1" y="1"/>
                    </a:cubicBezTo>
                    <a:cubicBezTo>
                      <a:pt x="2"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89" name="Freeform 64"/>
              <p:cNvSpPr/>
              <p:nvPr/>
            </p:nvSpPr>
            <p:spPr bwMode="auto">
              <a:xfrm>
                <a:off x="4381" y="2281"/>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90" name="Freeform 65"/>
              <p:cNvSpPr/>
              <p:nvPr/>
            </p:nvSpPr>
            <p:spPr bwMode="auto">
              <a:xfrm>
                <a:off x="3332" y="1903"/>
                <a:ext cx="2" cy="7"/>
              </a:xfrm>
              <a:custGeom>
                <a:avLst/>
                <a:gdLst>
                  <a:gd name="T0" fmla="*/ 0 w 1"/>
                  <a:gd name="T1" fmla="*/ 3 h 3"/>
                  <a:gd name="T2" fmla="*/ 1 w 1"/>
                  <a:gd name="T3" fmla="*/ 3 h 3"/>
                  <a:gd name="T4" fmla="*/ 1 w 1"/>
                  <a:gd name="T5" fmla="*/ 0 h 3"/>
                  <a:gd name="T6" fmla="*/ 0 w 1"/>
                  <a:gd name="T7" fmla="*/ 3 h 3"/>
                </a:gdLst>
                <a:ahLst/>
                <a:cxnLst>
                  <a:cxn ang="0">
                    <a:pos x="T0" y="T1"/>
                  </a:cxn>
                  <a:cxn ang="0">
                    <a:pos x="T2" y="T3"/>
                  </a:cxn>
                  <a:cxn ang="0">
                    <a:pos x="T4" y="T5"/>
                  </a:cxn>
                  <a:cxn ang="0">
                    <a:pos x="T6" y="T7"/>
                  </a:cxn>
                </a:cxnLst>
                <a:rect l="0" t="0" r="r" b="b"/>
                <a:pathLst>
                  <a:path w="1" h="3">
                    <a:moveTo>
                      <a:pt x="0" y="3"/>
                    </a:moveTo>
                    <a:cubicBezTo>
                      <a:pt x="0" y="3"/>
                      <a:pt x="0" y="3"/>
                      <a:pt x="1" y="3"/>
                    </a:cubicBezTo>
                    <a:cubicBezTo>
                      <a:pt x="1" y="2"/>
                      <a:pt x="1" y="1"/>
                      <a:pt x="1"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91" name="Freeform 66"/>
              <p:cNvSpPr/>
              <p:nvPr/>
            </p:nvSpPr>
            <p:spPr bwMode="auto">
              <a:xfrm>
                <a:off x="3566" y="2372"/>
                <a:ext cx="2" cy="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0" y="0"/>
                    </a:cubicBezTo>
                    <a:cubicBezTo>
                      <a:pt x="0"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92" name="Freeform 67"/>
              <p:cNvSpPr/>
              <p:nvPr/>
            </p:nvSpPr>
            <p:spPr bwMode="auto">
              <a:xfrm>
                <a:off x="3474" y="2073"/>
                <a:ext cx="0" cy="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93" name="Freeform 68"/>
              <p:cNvSpPr/>
              <p:nvPr/>
            </p:nvSpPr>
            <p:spPr bwMode="auto">
              <a:xfrm>
                <a:off x="4060" y="1568"/>
                <a:ext cx="2"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94" name="Freeform 69"/>
              <p:cNvSpPr/>
              <p:nvPr/>
            </p:nvSpPr>
            <p:spPr bwMode="auto">
              <a:xfrm>
                <a:off x="3472" y="2073"/>
                <a:ext cx="2" cy="0"/>
              </a:xfrm>
              <a:custGeom>
                <a:avLst/>
                <a:gdLst>
                  <a:gd name="T0" fmla="*/ 1 w 1"/>
                  <a:gd name="T1" fmla="*/ 0 w 1"/>
                  <a:gd name="T2" fmla="*/ 0 w 1"/>
                  <a:gd name="T3" fmla="*/ 1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0" y="0"/>
                      <a:pt x="0" y="0"/>
                    </a:cubicBezTo>
                    <a:cubicBezTo>
                      <a:pt x="0" y="0"/>
                      <a:pt x="0" y="0"/>
                      <a:pt x="0" y="0"/>
                    </a:cubicBezTo>
                    <a:cubicBezTo>
                      <a:pt x="0" y="0"/>
                      <a:pt x="0"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95" name="Freeform 70"/>
              <p:cNvSpPr/>
              <p:nvPr/>
            </p:nvSpPr>
            <p:spPr bwMode="auto">
              <a:xfrm>
                <a:off x="3474" y="2073"/>
                <a:ext cx="0" cy="2"/>
              </a:xfrm>
              <a:custGeom>
                <a:avLst/>
                <a:gdLst>
                  <a:gd name="T0" fmla="*/ 0 h 1"/>
                  <a:gd name="T1" fmla="*/ 1 h 1"/>
                  <a:gd name="T2" fmla="*/ 1 h 1"/>
                  <a:gd name="T3" fmla="*/ 1 h 1"/>
                  <a:gd name="T4" fmla="*/ 1 h 1"/>
                  <a:gd name="T5" fmla="*/ 1 h 1"/>
                  <a:gd name="T6" fmla="*/ 0 h 1"/>
                  <a:gd name="T7" fmla="*/ 0 h 1"/>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
                    <a:moveTo>
                      <a:pt x="0" y="0"/>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96" name="Freeform 71"/>
              <p:cNvSpPr/>
              <p:nvPr/>
            </p:nvSpPr>
            <p:spPr bwMode="auto">
              <a:xfrm>
                <a:off x="3702" y="1530"/>
                <a:ext cx="4" cy="2"/>
              </a:xfrm>
              <a:custGeom>
                <a:avLst/>
                <a:gdLst>
                  <a:gd name="T0" fmla="*/ 0 w 2"/>
                  <a:gd name="T1" fmla="*/ 1 h 1"/>
                  <a:gd name="T2" fmla="*/ 0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0" y="1"/>
                      <a:pt x="0" y="1"/>
                    </a:cubicBezTo>
                    <a:cubicBezTo>
                      <a:pt x="0" y="1"/>
                      <a:pt x="1" y="0"/>
                      <a:pt x="2"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97" name="Freeform 72"/>
              <p:cNvSpPr/>
              <p:nvPr/>
            </p:nvSpPr>
            <p:spPr bwMode="auto">
              <a:xfrm>
                <a:off x="3421" y="2084"/>
                <a:ext cx="17" cy="15"/>
              </a:xfrm>
              <a:custGeom>
                <a:avLst/>
                <a:gdLst>
                  <a:gd name="T0" fmla="*/ 2 w 8"/>
                  <a:gd name="T1" fmla="*/ 5 h 7"/>
                  <a:gd name="T2" fmla="*/ 4 w 8"/>
                  <a:gd name="T3" fmla="*/ 2 h 7"/>
                  <a:gd name="T4" fmla="*/ 2 w 8"/>
                  <a:gd name="T5" fmla="*/ 5 h 7"/>
                </a:gdLst>
                <a:ahLst/>
                <a:cxnLst>
                  <a:cxn ang="0">
                    <a:pos x="T0" y="T1"/>
                  </a:cxn>
                  <a:cxn ang="0">
                    <a:pos x="T2" y="T3"/>
                  </a:cxn>
                  <a:cxn ang="0">
                    <a:pos x="T4" y="T5"/>
                  </a:cxn>
                </a:cxnLst>
                <a:rect l="0" t="0" r="r" b="b"/>
                <a:pathLst>
                  <a:path w="8" h="7">
                    <a:moveTo>
                      <a:pt x="2" y="5"/>
                    </a:moveTo>
                    <a:cubicBezTo>
                      <a:pt x="8" y="0"/>
                      <a:pt x="0" y="7"/>
                      <a:pt x="4" y="2"/>
                    </a:cubicBezTo>
                    <a:cubicBezTo>
                      <a:pt x="2" y="3"/>
                      <a:pt x="2" y="4"/>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98" name="Freeform 73"/>
              <p:cNvSpPr/>
              <p:nvPr/>
            </p:nvSpPr>
            <p:spPr bwMode="auto">
              <a:xfrm>
                <a:off x="4381" y="2247"/>
                <a:ext cx="2" cy="4"/>
              </a:xfrm>
              <a:custGeom>
                <a:avLst/>
                <a:gdLst>
                  <a:gd name="T0" fmla="*/ 0 w 1"/>
                  <a:gd name="T1" fmla="*/ 1 h 2"/>
                  <a:gd name="T2" fmla="*/ 1 w 1"/>
                  <a:gd name="T3" fmla="*/ 0 h 2"/>
                  <a:gd name="T4" fmla="*/ 0 w 1"/>
                  <a:gd name="T5" fmla="*/ 1 h 2"/>
                </a:gdLst>
                <a:ahLst/>
                <a:cxnLst>
                  <a:cxn ang="0">
                    <a:pos x="T0" y="T1"/>
                  </a:cxn>
                  <a:cxn ang="0">
                    <a:pos x="T2" y="T3"/>
                  </a:cxn>
                  <a:cxn ang="0">
                    <a:pos x="T4" y="T5"/>
                  </a:cxn>
                </a:cxnLst>
                <a:rect l="0" t="0" r="r" b="b"/>
                <a:pathLst>
                  <a:path w="1" h="2">
                    <a:moveTo>
                      <a:pt x="0" y="1"/>
                    </a:moveTo>
                    <a:cubicBezTo>
                      <a:pt x="0" y="2"/>
                      <a:pt x="0" y="0"/>
                      <a:pt x="1" y="0"/>
                    </a:cubicBezTo>
                    <a:cubicBezTo>
                      <a:pt x="1" y="0"/>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99" name="Freeform 74"/>
              <p:cNvSpPr/>
              <p:nvPr/>
            </p:nvSpPr>
            <p:spPr bwMode="auto">
              <a:xfrm>
                <a:off x="4381" y="2247"/>
                <a:ext cx="2" cy="6"/>
              </a:xfrm>
              <a:custGeom>
                <a:avLst/>
                <a:gdLst>
                  <a:gd name="T0" fmla="*/ 1 w 1"/>
                  <a:gd name="T1" fmla="*/ 0 h 3"/>
                  <a:gd name="T2" fmla="*/ 0 w 1"/>
                  <a:gd name="T3" fmla="*/ 3 h 3"/>
                  <a:gd name="T4" fmla="*/ 1 w 1"/>
                  <a:gd name="T5" fmla="*/ 0 h 3"/>
                </a:gdLst>
                <a:ahLst/>
                <a:cxnLst>
                  <a:cxn ang="0">
                    <a:pos x="T0" y="T1"/>
                  </a:cxn>
                  <a:cxn ang="0">
                    <a:pos x="T2" y="T3"/>
                  </a:cxn>
                  <a:cxn ang="0">
                    <a:pos x="T4" y="T5"/>
                  </a:cxn>
                </a:cxnLst>
                <a:rect l="0" t="0" r="r" b="b"/>
                <a:pathLst>
                  <a:path w="1" h="3">
                    <a:moveTo>
                      <a:pt x="1" y="0"/>
                    </a:moveTo>
                    <a:cubicBezTo>
                      <a:pt x="0" y="3"/>
                      <a:pt x="0" y="3"/>
                      <a:pt x="0" y="3"/>
                    </a:cubicBezTo>
                    <a:cubicBezTo>
                      <a:pt x="1" y="2"/>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00" name="Freeform 75"/>
              <p:cNvSpPr/>
              <p:nvPr/>
            </p:nvSpPr>
            <p:spPr bwMode="auto">
              <a:xfrm>
                <a:off x="3914" y="153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01" name="Freeform 76"/>
              <p:cNvSpPr/>
              <p:nvPr/>
            </p:nvSpPr>
            <p:spPr bwMode="auto">
              <a:xfrm>
                <a:off x="3317" y="1492"/>
                <a:ext cx="1064" cy="1219"/>
              </a:xfrm>
              <a:custGeom>
                <a:avLst/>
                <a:gdLst>
                  <a:gd name="T0" fmla="*/ 307 w 501"/>
                  <a:gd name="T1" fmla="*/ 7 h 575"/>
                  <a:gd name="T2" fmla="*/ 204 w 501"/>
                  <a:gd name="T3" fmla="*/ 13 h 575"/>
                  <a:gd name="T4" fmla="*/ 130 w 501"/>
                  <a:gd name="T5" fmla="*/ 42 h 575"/>
                  <a:gd name="T6" fmla="*/ 23 w 501"/>
                  <a:gd name="T7" fmla="*/ 152 h 575"/>
                  <a:gd name="T8" fmla="*/ 0 w 501"/>
                  <a:gd name="T9" fmla="*/ 247 h 575"/>
                  <a:gd name="T10" fmla="*/ 50 w 501"/>
                  <a:gd name="T11" fmla="*/ 385 h 575"/>
                  <a:gd name="T12" fmla="*/ 111 w 501"/>
                  <a:gd name="T13" fmla="*/ 430 h 575"/>
                  <a:gd name="T14" fmla="*/ 184 w 501"/>
                  <a:gd name="T15" fmla="*/ 490 h 575"/>
                  <a:gd name="T16" fmla="*/ 202 w 501"/>
                  <a:gd name="T17" fmla="*/ 528 h 575"/>
                  <a:gd name="T18" fmla="*/ 213 w 501"/>
                  <a:gd name="T19" fmla="*/ 562 h 575"/>
                  <a:gd name="T20" fmla="*/ 214 w 501"/>
                  <a:gd name="T21" fmla="*/ 567 h 575"/>
                  <a:gd name="T22" fmla="*/ 211 w 501"/>
                  <a:gd name="T23" fmla="*/ 536 h 575"/>
                  <a:gd name="T24" fmla="*/ 199 w 501"/>
                  <a:gd name="T25" fmla="*/ 494 h 575"/>
                  <a:gd name="T26" fmla="*/ 165 w 501"/>
                  <a:gd name="T27" fmla="*/ 454 h 575"/>
                  <a:gd name="T28" fmla="*/ 164 w 501"/>
                  <a:gd name="T29" fmla="*/ 451 h 575"/>
                  <a:gd name="T30" fmla="*/ 135 w 501"/>
                  <a:gd name="T31" fmla="*/ 430 h 575"/>
                  <a:gd name="T32" fmla="*/ 134 w 501"/>
                  <a:gd name="T33" fmla="*/ 428 h 575"/>
                  <a:gd name="T34" fmla="*/ 125 w 501"/>
                  <a:gd name="T35" fmla="*/ 419 h 575"/>
                  <a:gd name="T36" fmla="*/ 97 w 501"/>
                  <a:gd name="T37" fmla="*/ 407 h 575"/>
                  <a:gd name="T38" fmla="*/ 85 w 501"/>
                  <a:gd name="T39" fmla="*/ 394 h 575"/>
                  <a:gd name="T40" fmla="*/ 77 w 501"/>
                  <a:gd name="T41" fmla="*/ 384 h 575"/>
                  <a:gd name="T42" fmla="*/ 63 w 501"/>
                  <a:gd name="T43" fmla="*/ 368 h 575"/>
                  <a:gd name="T44" fmla="*/ 49 w 501"/>
                  <a:gd name="T45" fmla="*/ 353 h 575"/>
                  <a:gd name="T46" fmla="*/ 40 w 501"/>
                  <a:gd name="T47" fmla="*/ 338 h 575"/>
                  <a:gd name="T48" fmla="*/ 25 w 501"/>
                  <a:gd name="T49" fmla="*/ 323 h 575"/>
                  <a:gd name="T50" fmla="*/ 29 w 501"/>
                  <a:gd name="T51" fmla="*/ 315 h 575"/>
                  <a:gd name="T52" fmla="*/ 21 w 501"/>
                  <a:gd name="T53" fmla="*/ 247 h 575"/>
                  <a:gd name="T54" fmla="*/ 23 w 501"/>
                  <a:gd name="T55" fmla="*/ 221 h 575"/>
                  <a:gd name="T56" fmla="*/ 26 w 501"/>
                  <a:gd name="T57" fmla="*/ 191 h 575"/>
                  <a:gd name="T58" fmla="*/ 56 w 501"/>
                  <a:gd name="T59" fmla="*/ 133 h 575"/>
                  <a:gd name="T60" fmla="*/ 74 w 501"/>
                  <a:gd name="T61" fmla="*/ 107 h 575"/>
                  <a:gd name="T62" fmla="*/ 84 w 501"/>
                  <a:gd name="T63" fmla="*/ 99 h 575"/>
                  <a:gd name="T64" fmla="*/ 90 w 501"/>
                  <a:gd name="T65" fmla="*/ 91 h 575"/>
                  <a:gd name="T66" fmla="*/ 110 w 501"/>
                  <a:gd name="T67" fmla="*/ 80 h 575"/>
                  <a:gd name="T68" fmla="*/ 129 w 501"/>
                  <a:gd name="T69" fmla="*/ 65 h 575"/>
                  <a:gd name="T70" fmla="*/ 182 w 501"/>
                  <a:gd name="T71" fmla="*/ 36 h 575"/>
                  <a:gd name="T72" fmla="*/ 211 w 501"/>
                  <a:gd name="T73" fmla="*/ 29 h 575"/>
                  <a:gd name="T74" fmla="*/ 253 w 501"/>
                  <a:gd name="T75" fmla="*/ 19 h 575"/>
                  <a:gd name="T76" fmla="*/ 281 w 501"/>
                  <a:gd name="T77" fmla="*/ 19 h 575"/>
                  <a:gd name="T78" fmla="*/ 284 w 501"/>
                  <a:gd name="T79" fmla="*/ 19 h 575"/>
                  <a:gd name="T80" fmla="*/ 320 w 501"/>
                  <a:gd name="T81" fmla="*/ 24 h 575"/>
                  <a:gd name="T82" fmla="*/ 369 w 501"/>
                  <a:gd name="T83" fmla="*/ 42 h 575"/>
                  <a:gd name="T84" fmla="*/ 388 w 501"/>
                  <a:gd name="T85" fmla="*/ 53 h 575"/>
                  <a:gd name="T86" fmla="*/ 407 w 501"/>
                  <a:gd name="T87" fmla="*/ 71 h 575"/>
                  <a:gd name="T88" fmla="*/ 435 w 501"/>
                  <a:gd name="T89" fmla="*/ 107 h 575"/>
                  <a:gd name="T90" fmla="*/ 462 w 501"/>
                  <a:gd name="T91" fmla="*/ 154 h 575"/>
                  <a:gd name="T92" fmla="*/ 471 w 501"/>
                  <a:gd name="T93" fmla="*/ 184 h 575"/>
                  <a:gd name="T94" fmla="*/ 464 w 501"/>
                  <a:gd name="T95" fmla="*/ 279 h 575"/>
                  <a:gd name="T96" fmla="*/ 451 w 501"/>
                  <a:gd name="T97" fmla="*/ 307 h 575"/>
                  <a:gd name="T98" fmla="*/ 395 w 501"/>
                  <a:gd name="T99" fmla="*/ 377 h 575"/>
                  <a:gd name="T100" fmla="*/ 368 w 501"/>
                  <a:gd name="T101" fmla="*/ 412 h 575"/>
                  <a:gd name="T102" fmla="*/ 363 w 501"/>
                  <a:gd name="T103" fmla="*/ 573 h 575"/>
                  <a:gd name="T104" fmla="*/ 446 w 501"/>
                  <a:gd name="T105" fmla="*/ 342 h 575"/>
                  <a:gd name="T106" fmla="*/ 463 w 501"/>
                  <a:gd name="T107" fmla="*/ 118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1" h="575">
                    <a:moveTo>
                      <a:pt x="463" y="118"/>
                    </a:moveTo>
                    <a:cubicBezTo>
                      <a:pt x="439" y="74"/>
                      <a:pt x="402" y="38"/>
                      <a:pt x="355" y="17"/>
                    </a:cubicBezTo>
                    <a:cubicBezTo>
                      <a:pt x="347" y="17"/>
                      <a:pt x="337" y="12"/>
                      <a:pt x="328" y="12"/>
                    </a:cubicBezTo>
                    <a:cubicBezTo>
                      <a:pt x="328" y="11"/>
                      <a:pt x="328" y="11"/>
                      <a:pt x="328" y="11"/>
                    </a:cubicBezTo>
                    <a:cubicBezTo>
                      <a:pt x="320" y="11"/>
                      <a:pt x="319" y="8"/>
                      <a:pt x="310" y="5"/>
                    </a:cubicBezTo>
                    <a:cubicBezTo>
                      <a:pt x="309" y="7"/>
                      <a:pt x="306" y="5"/>
                      <a:pt x="307" y="7"/>
                    </a:cubicBezTo>
                    <a:cubicBezTo>
                      <a:pt x="303" y="8"/>
                      <a:pt x="301" y="3"/>
                      <a:pt x="296" y="4"/>
                    </a:cubicBezTo>
                    <a:cubicBezTo>
                      <a:pt x="296" y="3"/>
                      <a:pt x="296" y="5"/>
                      <a:pt x="295" y="4"/>
                    </a:cubicBezTo>
                    <a:cubicBezTo>
                      <a:pt x="282" y="5"/>
                      <a:pt x="298" y="3"/>
                      <a:pt x="282" y="0"/>
                    </a:cubicBezTo>
                    <a:cubicBezTo>
                      <a:pt x="259" y="0"/>
                      <a:pt x="236" y="5"/>
                      <a:pt x="215" y="9"/>
                    </a:cubicBezTo>
                    <a:cubicBezTo>
                      <a:pt x="216" y="9"/>
                      <a:pt x="217" y="10"/>
                      <a:pt x="215" y="11"/>
                    </a:cubicBezTo>
                    <a:cubicBezTo>
                      <a:pt x="212" y="8"/>
                      <a:pt x="208" y="13"/>
                      <a:pt x="204" y="13"/>
                    </a:cubicBezTo>
                    <a:cubicBezTo>
                      <a:pt x="204" y="12"/>
                      <a:pt x="206" y="12"/>
                      <a:pt x="207" y="11"/>
                    </a:cubicBezTo>
                    <a:cubicBezTo>
                      <a:pt x="197" y="13"/>
                      <a:pt x="190" y="17"/>
                      <a:pt x="181" y="19"/>
                    </a:cubicBezTo>
                    <a:cubicBezTo>
                      <a:pt x="173" y="24"/>
                      <a:pt x="163" y="25"/>
                      <a:pt x="158" y="29"/>
                    </a:cubicBezTo>
                    <a:cubicBezTo>
                      <a:pt x="159" y="27"/>
                      <a:pt x="154" y="30"/>
                      <a:pt x="152" y="30"/>
                    </a:cubicBezTo>
                    <a:cubicBezTo>
                      <a:pt x="148" y="37"/>
                      <a:pt x="136" y="37"/>
                      <a:pt x="131" y="43"/>
                    </a:cubicBezTo>
                    <a:cubicBezTo>
                      <a:pt x="130" y="42"/>
                      <a:pt x="130" y="42"/>
                      <a:pt x="130" y="42"/>
                    </a:cubicBezTo>
                    <a:cubicBezTo>
                      <a:pt x="110" y="54"/>
                      <a:pt x="88" y="68"/>
                      <a:pt x="70" y="87"/>
                    </a:cubicBezTo>
                    <a:cubicBezTo>
                      <a:pt x="59" y="96"/>
                      <a:pt x="48" y="108"/>
                      <a:pt x="39" y="121"/>
                    </a:cubicBezTo>
                    <a:cubicBezTo>
                      <a:pt x="38" y="123"/>
                      <a:pt x="40" y="122"/>
                      <a:pt x="39" y="124"/>
                    </a:cubicBezTo>
                    <a:cubicBezTo>
                      <a:pt x="37" y="127"/>
                      <a:pt x="38" y="123"/>
                      <a:pt x="37" y="124"/>
                    </a:cubicBezTo>
                    <a:cubicBezTo>
                      <a:pt x="34" y="132"/>
                      <a:pt x="28" y="140"/>
                      <a:pt x="23" y="148"/>
                    </a:cubicBezTo>
                    <a:cubicBezTo>
                      <a:pt x="23" y="150"/>
                      <a:pt x="22" y="152"/>
                      <a:pt x="23" y="152"/>
                    </a:cubicBezTo>
                    <a:cubicBezTo>
                      <a:pt x="17" y="161"/>
                      <a:pt x="14" y="176"/>
                      <a:pt x="9" y="185"/>
                    </a:cubicBezTo>
                    <a:cubicBezTo>
                      <a:pt x="14" y="183"/>
                      <a:pt x="10" y="192"/>
                      <a:pt x="10" y="196"/>
                    </a:cubicBezTo>
                    <a:cubicBezTo>
                      <a:pt x="9" y="198"/>
                      <a:pt x="8" y="198"/>
                      <a:pt x="8" y="197"/>
                    </a:cubicBezTo>
                    <a:cubicBezTo>
                      <a:pt x="6" y="205"/>
                      <a:pt x="5" y="209"/>
                      <a:pt x="3" y="219"/>
                    </a:cubicBezTo>
                    <a:cubicBezTo>
                      <a:pt x="2" y="223"/>
                      <a:pt x="4" y="225"/>
                      <a:pt x="3" y="230"/>
                    </a:cubicBezTo>
                    <a:cubicBezTo>
                      <a:pt x="0" y="233"/>
                      <a:pt x="1" y="241"/>
                      <a:pt x="0" y="247"/>
                    </a:cubicBezTo>
                    <a:cubicBezTo>
                      <a:pt x="2" y="245"/>
                      <a:pt x="4" y="252"/>
                      <a:pt x="3" y="257"/>
                    </a:cubicBezTo>
                    <a:cubicBezTo>
                      <a:pt x="0" y="256"/>
                      <a:pt x="0" y="256"/>
                      <a:pt x="0" y="256"/>
                    </a:cubicBezTo>
                    <a:cubicBezTo>
                      <a:pt x="1" y="272"/>
                      <a:pt x="0" y="297"/>
                      <a:pt x="9" y="316"/>
                    </a:cubicBezTo>
                    <a:cubicBezTo>
                      <a:pt x="8" y="318"/>
                      <a:pt x="8" y="318"/>
                      <a:pt x="8" y="318"/>
                    </a:cubicBezTo>
                    <a:cubicBezTo>
                      <a:pt x="17" y="337"/>
                      <a:pt x="25" y="356"/>
                      <a:pt x="39" y="370"/>
                    </a:cubicBezTo>
                    <a:cubicBezTo>
                      <a:pt x="42" y="375"/>
                      <a:pt x="47" y="381"/>
                      <a:pt x="50" y="385"/>
                    </a:cubicBezTo>
                    <a:cubicBezTo>
                      <a:pt x="56" y="390"/>
                      <a:pt x="58" y="391"/>
                      <a:pt x="63" y="393"/>
                    </a:cubicBezTo>
                    <a:cubicBezTo>
                      <a:pt x="65" y="395"/>
                      <a:pt x="65" y="397"/>
                      <a:pt x="65" y="398"/>
                    </a:cubicBezTo>
                    <a:cubicBezTo>
                      <a:pt x="71" y="405"/>
                      <a:pt x="76" y="411"/>
                      <a:pt x="83" y="414"/>
                    </a:cubicBezTo>
                    <a:cubicBezTo>
                      <a:pt x="83" y="415"/>
                      <a:pt x="83" y="415"/>
                      <a:pt x="83" y="415"/>
                    </a:cubicBezTo>
                    <a:cubicBezTo>
                      <a:pt x="89" y="419"/>
                      <a:pt x="98" y="423"/>
                      <a:pt x="104" y="429"/>
                    </a:cubicBezTo>
                    <a:cubicBezTo>
                      <a:pt x="106" y="429"/>
                      <a:pt x="113" y="433"/>
                      <a:pt x="111" y="430"/>
                    </a:cubicBezTo>
                    <a:cubicBezTo>
                      <a:pt x="114" y="431"/>
                      <a:pt x="111" y="433"/>
                      <a:pt x="115" y="433"/>
                    </a:cubicBezTo>
                    <a:cubicBezTo>
                      <a:pt x="111" y="433"/>
                      <a:pt x="111" y="433"/>
                      <a:pt x="111" y="433"/>
                    </a:cubicBezTo>
                    <a:cubicBezTo>
                      <a:pt x="125" y="443"/>
                      <a:pt x="138" y="450"/>
                      <a:pt x="152" y="459"/>
                    </a:cubicBezTo>
                    <a:cubicBezTo>
                      <a:pt x="154" y="464"/>
                      <a:pt x="165" y="469"/>
                      <a:pt x="170" y="476"/>
                    </a:cubicBezTo>
                    <a:cubicBezTo>
                      <a:pt x="175" y="479"/>
                      <a:pt x="180" y="487"/>
                      <a:pt x="185" y="489"/>
                    </a:cubicBezTo>
                    <a:cubicBezTo>
                      <a:pt x="184" y="490"/>
                      <a:pt x="184" y="490"/>
                      <a:pt x="184" y="490"/>
                    </a:cubicBezTo>
                    <a:cubicBezTo>
                      <a:pt x="188" y="495"/>
                      <a:pt x="194" y="503"/>
                      <a:pt x="196" y="512"/>
                    </a:cubicBezTo>
                    <a:cubicBezTo>
                      <a:pt x="198" y="518"/>
                      <a:pt x="200" y="517"/>
                      <a:pt x="202" y="521"/>
                    </a:cubicBezTo>
                    <a:cubicBezTo>
                      <a:pt x="201" y="521"/>
                      <a:pt x="201" y="521"/>
                      <a:pt x="201" y="521"/>
                    </a:cubicBezTo>
                    <a:cubicBezTo>
                      <a:pt x="203" y="525"/>
                      <a:pt x="206" y="526"/>
                      <a:pt x="207" y="528"/>
                    </a:cubicBezTo>
                    <a:cubicBezTo>
                      <a:pt x="207" y="532"/>
                      <a:pt x="208" y="532"/>
                      <a:pt x="208" y="536"/>
                    </a:cubicBezTo>
                    <a:cubicBezTo>
                      <a:pt x="207" y="532"/>
                      <a:pt x="205" y="530"/>
                      <a:pt x="202" y="528"/>
                    </a:cubicBezTo>
                    <a:cubicBezTo>
                      <a:pt x="203" y="534"/>
                      <a:pt x="207" y="539"/>
                      <a:pt x="206" y="543"/>
                    </a:cubicBezTo>
                    <a:cubicBezTo>
                      <a:pt x="207" y="547"/>
                      <a:pt x="207" y="551"/>
                      <a:pt x="209" y="551"/>
                    </a:cubicBezTo>
                    <a:cubicBezTo>
                      <a:pt x="209" y="552"/>
                      <a:pt x="208" y="555"/>
                      <a:pt x="207" y="552"/>
                    </a:cubicBezTo>
                    <a:cubicBezTo>
                      <a:pt x="208" y="556"/>
                      <a:pt x="208" y="558"/>
                      <a:pt x="209" y="560"/>
                    </a:cubicBezTo>
                    <a:cubicBezTo>
                      <a:pt x="209" y="560"/>
                      <a:pt x="209" y="559"/>
                      <a:pt x="209" y="558"/>
                    </a:cubicBezTo>
                    <a:cubicBezTo>
                      <a:pt x="211" y="560"/>
                      <a:pt x="211" y="563"/>
                      <a:pt x="213" y="562"/>
                    </a:cubicBezTo>
                    <a:cubicBezTo>
                      <a:pt x="212" y="561"/>
                      <a:pt x="212" y="560"/>
                      <a:pt x="212" y="558"/>
                    </a:cubicBezTo>
                    <a:cubicBezTo>
                      <a:pt x="213" y="559"/>
                      <a:pt x="214" y="565"/>
                      <a:pt x="213" y="567"/>
                    </a:cubicBezTo>
                    <a:cubicBezTo>
                      <a:pt x="212" y="569"/>
                      <a:pt x="210" y="563"/>
                      <a:pt x="210" y="566"/>
                    </a:cubicBezTo>
                    <a:cubicBezTo>
                      <a:pt x="213" y="575"/>
                      <a:pt x="213" y="575"/>
                      <a:pt x="213" y="575"/>
                    </a:cubicBezTo>
                    <a:cubicBezTo>
                      <a:pt x="213" y="573"/>
                      <a:pt x="214" y="570"/>
                      <a:pt x="215" y="571"/>
                    </a:cubicBezTo>
                    <a:cubicBezTo>
                      <a:pt x="214" y="567"/>
                      <a:pt x="214" y="567"/>
                      <a:pt x="214" y="567"/>
                    </a:cubicBezTo>
                    <a:cubicBezTo>
                      <a:pt x="215" y="567"/>
                      <a:pt x="215" y="567"/>
                      <a:pt x="215" y="567"/>
                    </a:cubicBezTo>
                    <a:cubicBezTo>
                      <a:pt x="214" y="560"/>
                      <a:pt x="215" y="555"/>
                      <a:pt x="214" y="548"/>
                    </a:cubicBezTo>
                    <a:cubicBezTo>
                      <a:pt x="212" y="551"/>
                      <a:pt x="212" y="551"/>
                      <a:pt x="212" y="551"/>
                    </a:cubicBezTo>
                    <a:cubicBezTo>
                      <a:pt x="212" y="547"/>
                      <a:pt x="209" y="543"/>
                      <a:pt x="210" y="539"/>
                    </a:cubicBezTo>
                    <a:cubicBezTo>
                      <a:pt x="211" y="541"/>
                      <a:pt x="211" y="539"/>
                      <a:pt x="212" y="539"/>
                    </a:cubicBezTo>
                    <a:cubicBezTo>
                      <a:pt x="212" y="538"/>
                      <a:pt x="211" y="537"/>
                      <a:pt x="211" y="536"/>
                    </a:cubicBezTo>
                    <a:cubicBezTo>
                      <a:pt x="214" y="538"/>
                      <a:pt x="214" y="538"/>
                      <a:pt x="214" y="538"/>
                    </a:cubicBezTo>
                    <a:cubicBezTo>
                      <a:pt x="210" y="536"/>
                      <a:pt x="210" y="526"/>
                      <a:pt x="210" y="525"/>
                    </a:cubicBezTo>
                    <a:cubicBezTo>
                      <a:pt x="210" y="525"/>
                      <a:pt x="210" y="525"/>
                      <a:pt x="210" y="525"/>
                    </a:cubicBezTo>
                    <a:cubicBezTo>
                      <a:pt x="209" y="519"/>
                      <a:pt x="209" y="527"/>
                      <a:pt x="208" y="523"/>
                    </a:cubicBezTo>
                    <a:cubicBezTo>
                      <a:pt x="207" y="519"/>
                      <a:pt x="210" y="520"/>
                      <a:pt x="210" y="517"/>
                    </a:cubicBezTo>
                    <a:cubicBezTo>
                      <a:pt x="207" y="511"/>
                      <a:pt x="202" y="501"/>
                      <a:pt x="199" y="494"/>
                    </a:cubicBezTo>
                    <a:cubicBezTo>
                      <a:pt x="196" y="489"/>
                      <a:pt x="191" y="484"/>
                      <a:pt x="186" y="481"/>
                    </a:cubicBezTo>
                    <a:cubicBezTo>
                      <a:pt x="183" y="477"/>
                      <a:pt x="189" y="480"/>
                      <a:pt x="184" y="476"/>
                    </a:cubicBezTo>
                    <a:cubicBezTo>
                      <a:pt x="186" y="476"/>
                      <a:pt x="186" y="475"/>
                      <a:pt x="186" y="474"/>
                    </a:cubicBezTo>
                    <a:cubicBezTo>
                      <a:pt x="185" y="474"/>
                      <a:pt x="179" y="467"/>
                      <a:pt x="181" y="471"/>
                    </a:cubicBezTo>
                    <a:cubicBezTo>
                      <a:pt x="176" y="466"/>
                      <a:pt x="169" y="460"/>
                      <a:pt x="163" y="455"/>
                    </a:cubicBezTo>
                    <a:cubicBezTo>
                      <a:pt x="165" y="457"/>
                      <a:pt x="167" y="456"/>
                      <a:pt x="165" y="454"/>
                    </a:cubicBezTo>
                    <a:cubicBezTo>
                      <a:pt x="162" y="453"/>
                      <a:pt x="156" y="450"/>
                      <a:pt x="151" y="445"/>
                    </a:cubicBezTo>
                    <a:cubicBezTo>
                      <a:pt x="150" y="447"/>
                      <a:pt x="152" y="448"/>
                      <a:pt x="150" y="449"/>
                    </a:cubicBezTo>
                    <a:cubicBezTo>
                      <a:pt x="149" y="449"/>
                      <a:pt x="147" y="449"/>
                      <a:pt x="146" y="447"/>
                    </a:cubicBezTo>
                    <a:cubicBezTo>
                      <a:pt x="147" y="445"/>
                      <a:pt x="148" y="443"/>
                      <a:pt x="144" y="440"/>
                    </a:cubicBezTo>
                    <a:cubicBezTo>
                      <a:pt x="146" y="438"/>
                      <a:pt x="152" y="446"/>
                      <a:pt x="151" y="442"/>
                    </a:cubicBezTo>
                    <a:cubicBezTo>
                      <a:pt x="154" y="442"/>
                      <a:pt x="163" y="448"/>
                      <a:pt x="164" y="451"/>
                    </a:cubicBezTo>
                    <a:cubicBezTo>
                      <a:pt x="170" y="452"/>
                      <a:pt x="161" y="448"/>
                      <a:pt x="163" y="447"/>
                    </a:cubicBezTo>
                    <a:cubicBezTo>
                      <a:pt x="159" y="444"/>
                      <a:pt x="157" y="444"/>
                      <a:pt x="151" y="440"/>
                    </a:cubicBezTo>
                    <a:cubicBezTo>
                      <a:pt x="150" y="440"/>
                      <a:pt x="152" y="442"/>
                      <a:pt x="148" y="441"/>
                    </a:cubicBezTo>
                    <a:cubicBezTo>
                      <a:pt x="142" y="439"/>
                      <a:pt x="143" y="435"/>
                      <a:pt x="141" y="434"/>
                    </a:cubicBezTo>
                    <a:cubicBezTo>
                      <a:pt x="144" y="435"/>
                      <a:pt x="144" y="435"/>
                      <a:pt x="144" y="435"/>
                    </a:cubicBezTo>
                    <a:cubicBezTo>
                      <a:pt x="141" y="432"/>
                      <a:pt x="139" y="432"/>
                      <a:pt x="135" y="430"/>
                    </a:cubicBezTo>
                    <a:cubicBezTo>
                      <a:pt x="136" y="426"/>
                      <a:pt x="142" y="434"/>
                      <a:pt x="144" y="433"/>
                    </a:cubicBezTo>
                    <a:cubicBezTo>
                      <a:pt x="143" y="429"/>
                      <a:pt x="143" y="429"/>
                      <a:pt x="143" y="429"/>
                    </a:cubicBezTo>
                    <a:cubicBezTo>
                      <a:pt x="137" y="425"/>
                      <a:pt x="140" y="430"/>
                      <a:pt x="134" y="425"/>
                    </a:cubicBezTo>
                    <a:cubicBezTo>
                      <a:pt x="135" y="425"/>
                      <a:pt x="135" y="425"/>
                      <a:pt x="135" y="425"/>
                    </a:cubicBezTo>
                    <a:cubicBezTo>
                      <a:pt x="131" y="423"/>
                      <a:pt x="131" y="423"/>
                      <a:pt x="131" y="423"/>
                    </a:cubicBezTo>
                    <a:cubicBezTo>
                      <a:pt x="131" y="424"/>
                      <a:pt x="130" y="426"/>
                      <a:pt x="134" y="428"/>
                    </a:cubicBezTo>
                    <a:cubicBezTo>
                      <a:pt x="130" y="429"/>
                      <a:pt x="131" y="427"/>
                      <a:pt x="125" y="424"/>
                    </a:cubicBezTo>
                    <a:cubicBezTo>
                      <a:pt x="122" y="424"/>
                      <a:pt x="127" y="425"/>
                      <a:pt x="126" y="427"/>
                    </a:cubicBezTo>
                    <a:cubicBezTo>
                      <a:pt x="126" y="428"/>
                      <a:pt x="123" y="426"/>
                      <a:pt x="120" y="425"/>
                    </a:cubicBezTo>
                    <a:cubicBezTo>
                      <a:pt x="116" y="422"/>
                      <a:pt x="119" y="421"/>
                      <a:pt x="118" y="419"/>
                    </a:cubicBezTo>
                    <a:cubicBezTo>
                      <a:pt x="119" y="420"/>
                      <a:pt x="122" y="422"/>
                      <a:pt x="121" y="422"/>
                    </a:cubicBezTo>
                    <a:cubicBezTo>
                      <a:pt x="127" y="424"/>
                      <a:pt x="121" y="418"/>
                      <a:pt x="125" y="419"/>
                    </a:cubicBezTo>
                    <a:cubicBezTo>
                      <a:pt x="122" y="415"/>
                      <a:pt x="121" y="417"/>
                      <a:pt x="118" y="416"/>
                    </a:cubicBezTo>
                    <a:cubicBezTo>
                      <a:pt x="119" y="417"/>
                      <a:pt x="117" y="418"/>
                      <a:pt x="117" y="419"/>
                    </a:cubicBezTo>
                    <a:cubicBezTo>
                      <a:pt x="108" y="418"/>
                      <a:pt x="115" y="413"/>
                      <a:pt x="108" y="409"/>
                    </a:cubicBezTo>
                    <a:cubicBezTo>
                      <a:pt x="108" y="413"/>
                      <a:pt x="98" y="407"/>
                      <a:pt x="100" y="413"/>
                    </a:cubicBezTo>
                    <a:cubicBezTo>
                      <a:pt x="98" y="412"/>
                      <a:pt x="96" y="411"/>
                      <a:pt x="95" y="410"/>
                    </a:cubicBezTo>
                    <a:cubicBezTo>
                      <a:pt x="98" y="409"/>
                      <a:pt x="93" y="407"/>
                      <a:pt x="97" y="407"/>
                    </a:cubicBezTo>
                    <a:cubicBezTo>
                      <a:pt x="95" y="405"/>
                      <a:pt x="95" y="405"/>
                      <a:pt x="95" y="405"/>
                    </a:cubicBezTo>
                    <a:cubicBezTo>
                      <a:pt x="100" y="406"/>
                      <a:pt x="100" y="406"/>
                      <a:pt x="100" y="406"/>
                    </a:cubicBezTo>
                    <a:cubicBezTo>
                      <a:pt x="98" y="403"/>
                      <a:pt x="95" y="399"/>
                      <a:pt x="94" y="397"/>
                    </a:cubicBezTo>
                    <a:cubicBezTo>
                      <a:pt x="91" y="395"/>
                      <a:pt x="94" y="399"/>
                      <a:pt x="90" y="397"/>
                    </a:cubicBezTo>
                    <a:cubicBezTo>
                      <a:pt x="92" y="397"/>
                      <a:pt x="91" y="394"/>
                      <a:pt x="89" y="393"/>
                    </a:cubicBezTo>
                    <a:cubicBezTo>
                      <a:pt x="92" y="396"/>
                      <a:pt x="87" y="395"/>
                      <a:pt x="85" y="394"/>
                    </a:cubicBezTo>
                    <a:cubicBezTo>
                      <a:pt x="82" y="392"/>
                      <a:pt x="81" y="388"/>
                      <a:pt x="81" y="388"/>
                    </a:cubicBezTo>
                    <a:cubicBezTo>
                      <a:pt x="86" y="389"/>
                      <a:pt x="86" y="389"/>
                      <a:pt x="86" y="389"/>
                    </a:cubicBezTo>
                    <a:cubicBezTo>
                      <a:pt x="82" y="388"/>
                      <a:pt x="85" y="388"/>
                      <a:pt x="82" y="386"/>
                    </a:cubicBezTo>
                    <a:cubicBezTo>
                      <a:pt x="81" y="386"/>
                      <a:pt x="78" y="386"/>
                      <a:pt x="77" y="387"/>
                    </a:cubicBezTo>
                    <a:cubicBezTo>
                      <a:pt x="75" y="385"/>
                      <a:pt x="74" y="383"/>
                      <a:pt x="73" y="383"/>
                    </a:cubicBezTo>
                    <a:cubicBezTo>
                      <a:pt x="77" y="384"/>
                      <a:pt x="77" y="384"/>
                      <a:pt x="77" y="384"/>
                    </a:cubicBezTo>
                    <a:cubicBezTo>
                      <a:pt x="73" y="381"/>
                      <a:pt x="79" y="381"/>
                      <a:pt x="74" y="378"/>
                    </a:cubicBezTo>
                    <a:cubicBezTo>
                      <a:pt x="72" y="378"/>
                      <a:pt x="72" y="378"/>
                      <a:pt x="72" y="378"/>
                    </a:cubicBezTo>
                    <a:cubicBezTo>
                      <a:pt x="72" y="377"/>
                      <a:pt x="72" y="376"/>
                      <a:pt x="73" y="377"/>
                    </a:cubicBezTo>
                    <a:cubicBezTo>
                      <a:pt x="71" y="377"/>
                      <a:pt x="69" y="375"/>
                      <a:pt x="68" y="374"/>
                    </a:cubicBezTo>
                    <a:cubicBezTo>
                      <a:pt x="69" y="373"/>
                      <a:pt x="69" y="373"/>
                      <a:pt x="69" y="373"/>
                    </a:cubicBezTo>
                    <a:cubicBezTo>
                      <a:pt x="67" y="372"/>
                      <a:pt x="63" y="371"/>
                      <a:pt x="63" y="368"/>
                    </a:cubicBezTo>
                    <a:cubicBezTo>
                      <a:pt x="62" y="371"/>
                      <a:pt x="65" y="370"/>
                      <a:pt x="66" y="373"/>
                    </a:cubicBezTo>
                    <a:cubicBezTo>
                      <a:pt x="66" y="377"/>
                      <a:pt x="62" y="372"/>
                      <a:pt x="62" y="371"/>
                    </a:cubicBezTo>
                    <a:cubicBezTo>
                      <a:pt x="64" y="370"/>
                      <a:pt x="58" y="367"/>
                      <a:pt x="56" y="364"/>
                    </a:cubicBezTo>
                    <a:cubicBezTo>
                      <a:pt x="56" y="363"/>
                      <a:pt x="55" y="361"/>
                      <a:pt x="55" y="360"/>
                    </a:cubicBezTo>
                    <a:cubicBezTo>
                      <a:pt x="53" y="360"/>
                      <a:pt x="53" y="360"/>
                      <a:pt x="53" y="360"/>
                    </a:cubicBezTo>
                    <a:cubicBezTo>
                      <a:pt x="56" y="357"/>
                      <a:pt x="49" y="356"/>
                      <a:pt x="49" y="353"/>
                    </a:cubicBezTo>
                    <a:cubicBezTo>
                      <a:pt x="50" y="354"/>
                      <a:pt x="51" y="353"/>
                      <a:pt x="51" y="351"/>
                    </a:cubicBezTo>
                    <a:cubicBezTo>
                      <a:pt x="50" y="355"/>
                      <a:pt x="45" y="349"/>
                      <a:pt x="44" y="350"/>
                    </a:cubicBezTo>
                    <a:cubicBezTo>
                      <a:pt x="42" y="345"/>
                      <a:pt x="48" y="349"/>
                      <a:pt x="48" y="347"/>
                    </a:cubicBezTo>
                    <a:cubicBezTo>
                      <a:pt x="45" y="346"/>
                      <a:pt x="46" y="341"/>
                      <a:pt x="43" y="341"/>
                    </a:cubicBezTo>
                    <a:cubicBezTo>
                      <a:pt x="44" y="345"/>
                      <a:pt x="41" y="341"/>
                      <a:pt x="40" y="341"/>
                    </a:cubicBezTo>
                    <a:cubicBezTo>
                      <a:pt x="38" y="337"/>
                      <a:pt x="41" y="341"/>
                      <a:pt x="40" y="338"/>
                    </a:cubicBezTo>
                    <a:cubicBezTo>
                      <a:pt x="39" y="336"/>
                      <a:pt x="36" y="335"/>
                      <a:pt x="37" y="338"/>
                    </a:cubicBezTo>
                    <a:cubicBezTo>
                      <a:pt x="36" y="335"/>
                      <a:pt x="32" y="333"/>
                      <a:pt x="32" y="330"/>
                    </a:cubicBezTo>
                    <a:cubicBezTo>
                      <a:pt x="33" y="328"/>
                      <a:pt x="36" y="335"/>
                      <a:pt x="36" y="333"/>
                    </a:cubicBezTo>
                    <a:cubicBezTo>
                      <a:pt x="32" y="326"/>
                      <a:pt x="30" y="331"/>
                      <a:pt x="27" y="325"/>
                    </a:cubicBezTo>
                    <a:cubicBezTo>
                      <a:pt x="27" y="328"/>
                      <a:pt x="24" y="327"/>
                      <a:pt x="22" y="324"/>
                    </a:cubicBezTo>
                    <a:cubicBezTo>
                      <a:pt x="19" y="317"/>
                      <a:pt x="24" y="327"/>
                      <a:pt x="25" y="323"/>
                    </a:cubicBezTo>
                    <a:cubicBezTo>
                      <a:pt x="23" y="321"/>
                      <a:pt x="23" y="321"/>
                      <a:pt x="23" y="321"/>
                    </a:cubicBezTo>
                    <a:cubicBezTo>
                      <a:pt x="25" y="316"/>
                      <a:pt x="31" y="327"/>
                      <a:pt x="32" y="322"/>
                    </a:cubicBezTo>
                    <a:cubicBezTo>
                      <a:pt x="30" y="320"/>
                      <a:pt x="30" y="320"/>
                      <a:pt x="30" y="320"/>
                    </a:cubicBezTo>
                    <a:cubicBezTo>
                      <a:pt x="31" y="320"/>
                      <a:pt x="32" y="321"/>
                      <a:pt x="33" y="319"/>
                    </a:cubicBezTo>
                    <a:cubicBezTo>
                      <a:pt x="30" y="319"/>
                      <a:pt x="30" y="313"/>
                      <a:pt x="29" y="312"/>
                    </a:cubicBezTo>
                    <a:cubicBezTo>
                      <a:pt x="27" y="312"/>
                      <a:pt x="30" y="315"/>
                      <a:pt x="29" y="315"/>
                    </a:cubicBezTo>
                    <a:cubicBezTo>
                      <a:pt x="27" y="312"/>
                      <a:pt x="24" y="311"/>
                      <a:pt x="24" y="306"/>
                    </a:cubicBezTo>
                    <a:cubicBezTo>
                      <a:pt x="26" y="308"/>
                      <a:pt x="26" y="304"/>
                      <a:pt x="27" y="305"/>
                    </a:cubicBezTo>
                    <a:cubicBezTo>
                      <a:pt x="27" y="303"/>
                      <a:pt x="25" y="305"/>
                      <a:pt x="25" y="301"/>
                    </a:cubicBezTo>
                    <a:cubicBezTo>
                      <a:pt x="26" y="301"/>
                      <a:pt x="26" y="301"/>
                      <a:pt x="26" y="301"/>
                    </a:cubicBezTo>
                    <a:cubicBezTo>
                      <a:pt x="23" y="289"/>
                      <a:pt x="22" y="272"/>
                      <a:pt x="18" y="260"/>
                    </a:cubicBezTo>
                    <a:cubicBezTo>
                      <a:pt x="20" y="258"/>
                      <a:pt x="20" y="254"/>
                      <a:pt x="21" y="247"/>
                    </a:cubicBezTo>
                    <a:cubicBezTo>
                      <a:pt x="21" y="250"/>
                      <a:pt x="19" y="247"/>
                      <a:pt x="19" y="246"/>
                    </a:cubicBezTo>
                    <a:cubicBezTo>
                      <a:pt x="21" y="242"/>
                      <a:pt x="21" y="242"/>
                      <a:pt x="21" y="242"/>
                    </a:cubicBezTo>
                    <a:cubicBezTo>
                      <a:pt x="23" y="239"/>
                      <a:pt x="22" y="233"/>
                      <a:pt x="21" y="230"/>
                    </a:cubicBezTo>
                    <a:cubicBezTo>
                      <a:pt x="22" y="229"/>
                      <a:pt x="22" y="229"/>
                      <a:pt x="23" y="229"/>
                    </a:cubicBezTo>
                    <a:cubicBezTo>
                      <a:pt x="24" y="225"/>
                      <a:pt x="22" y="225"/>
                      <a:pt x="22" y="224"/>
                    </a:cubicBezTo>
                    <a:cubicBezTo>
                      <a:pt x="23" y="221"/>
                      <a:pt x="23" y="221"/>
                      <a:pt x="23" y="221"/>
                    </a:cubicBezTo>
                    <a:cubicBezTo>
                      <a:pt x="22" y="221"/>
                      <a:pt x="22" y="221"/>
                      <a:pt x="22" y="221"/>
                    </a:cubicBezTo>
                    <a:cubicBezTo>
                      <a:pt x="22" y="217"/>
                      <a:pt x="23" y="213"/>
                      <a:pt x="25" y="213"/>
                    </a:cubicBezTo>
                    <a:cubicBezTo>
                      <a:pt x="25" y="212"/>
                      <a:pt x="25" y="211"/>
                      <a:pt x="24" y="212"/>
                    </a:cubicBezTo>
                    <a:cubicBezTo>
                      <a:pt x="26" y="209"/>
                      <a:pt x="28" y="200"/>
                      <a:pt x="29" y="193"/>
                    </a:cubicBezTo>
                    <a:cubicBezTo>
                      <a:pt x="28" y="196"/>
                      <a:pt x="27" y="196"/>
                      <a:pt x="26" y="196"/>
                    </a:cubicBezTo>
                    <a:cubicBezTo>
                      <a:pt x="24" y="194"/>
                      <a:pt x="27" y="194"/>
                      <a:pt x="26" y="191"/>
                    </a:cubicBezTo>
                    <a:cubicBezTo>
                      <a:pt x="27" y="192"/>
                      <a:pt x="28" y="189"/>
                      <a:pt x="28" y="192"/>
                    </a:cubicBezTo>
                    <a:cubicBezTo>
                      <a:pt x="33" y="185"/>
                      <a:pt x="36" y="173"/>
                      <a:pt x="40" y="164"/>
                    </a:cubicBezTo>
                    <a:cubicBezTo>
                      <a:pt x="40" y="162"/>
                      <a:pt x="40" y="162"/>
                      <a:pt x="39" y="161"/>
                    </a:cubicBezTo>
                    <a:cubicBezTo>
                      <a:pt x="45" y="156"/>
                      <a:pt x="47" y="148"/>
                      <a:pt x="51" y="142"/>
                    </a:cubicBezTo>
                    <a:cubicBezTo>
                      <a:pt x="49" y="143"/>
                      <a:pt x="48" y="139"/>
                      <a:pt x="50" y="136"/>
                    </a:cubicBezTo>
                    <a:cubicBezTo>
                      <a:pt x="51" y="131"/>
                      <a:pt x="53" y="136"/>
                      <a:pt x="56" y="133"/>
                    </a:cubicBezTo>
                    <a:cubicBezTo>
                      <a:pt x="57" y="131"/>
                      <a:pt x="59" y="128"/>
                      <a:pt x="60" y="127"/>
                    </a:cubicBezTo>
                    <a:cubicBezTo>
                      <a:pt x="60" y="127"/>
                      <a:pt x="60" y="127"/>
                      <a:pt x="60" y="127"/>
                    </a:cubicBezTo>
                    <a:cubicBezTo>
                      <a:pt x="61" y="125"/>
                      <a:pt x="63" y="121"/>
                      <a:pt x="65" y="120"/>
                    </a:cubicBezTo>
                    <a:cubicBezTo>
                      <a:pt x="65" y="120"/>
                      <a:pt x="65" y="120"/>
                      <a:pt x="65" y="120"/>
                    </a:cubicBezTo>
                    <a:cubicBezTo>
                      <a:pt x="67" y="118"/>
                      <a:pt x="69" y="117"/>
                      <a:pt x="71" y="115"/>
                    </a:cubicBezTo>
                    <a:cubicBezTo>
                      <a:pt x="70" y="113"/>
                      <a:pt x="75" y="109"/>
                      <a:pt x="74" y="107"/>
                    </a:cubicBezTo>
                    <a:cubicBezTo>
                      <a:pt x="75" y="107"/>
                      <a:pt x="74" y="107"/>
                      <a:pt x="75" y="107"/>
                    </a:cubicBezTo>
                    <a:cubicBezTo>
                      <a:pt x="74" y="106"/>
                      <a:pt x="74" y="106"/>
                      <a:pt x="74" y="106"/>
                    </a:cubicBezTo>
                    <a:cubicBezTo>
                      <a:pt x="78" y="103"/>
                      <a:pt x="78" y="103"/>
                      <a:pt x="78" y="103"/>
                    </a:cubicBezTo>
                    <a:cubicBezTo>
                      <a:pt x="78" y="104"/>
                      <a:pt x="78" y="105"/>
                      <a:pt x="78" y="106"/>
                    </a:cubicBezTo>
                    <a:cubicBezTo>
                      <a:pt x="82" y="103"/>
                      <a:pt x="78" y="104"/>
                      <a:pt x="79" y="101"/>
                    </a:cubicBezTo>
                    <a:cubicBezTo>
                      <a:pt x="81" y="98"/>
                      <a:pt x="82" y="99"/>
                      <a:pt x="84" y="99"/>
                    </a:cubicBezTo>
                    <a:cubicBezTo>
                      <a:pt x="84" y="100"/>
                      <a:pt x="82" y="100"/>
                      <a:pt x="81" y="101"/>
                    </a:cubicBezTo>
                    <a:cubicBezTo>
                      <a:pt x="81" y="103"/>
                      <a:pt x="83" y="100"/>
                      <a:pt x="84" y="101"/>
                    </a:cubicBezTo>
                    <a:cubicBezTo>
                      <a:pt x="85" y="100"/>
                      <a:pt x="84" y="98"/>
                      <a:pt x="86" y="97"/>
                    </a:cubicBezTo>
                    <a:cubicBezTo>
                      <a:pt x="88" y="96"/>
                      <a:pt x="92" y="92"/>
                      <a:pt x="92" y="93"/>
                    </a:cubicBezTo>
                    <a:cubicBezTo>
                      <a:pt x="93" y="91"/>
                      <a:pt x="95" y="90"/>
                      <a:pt x="96" y="88"/>
                    </a:cubicBezTo>
                    <a:cubicBezTo>
                      <a:pt x="94" y="89"/>
                      <a:pt x="91" y="91"/>
                      <a:pt x="90" y="91"/>
                    </a:cubicBezTo>
                    <a:cubicBezTo>
                      <a:pt x="91" y="90"/>
                      <a:pt x="94" y="87"/>
                      <a:pt x="94" y="87"/>
                    </a:cubicBezTo>
                    <a:cubicBezTo>
                      <a:pt x="94" y="88"/>
                      <a:pt x="94" y="88"/>
                      <a:pt x="94" y="88"/>
                    </a:cubicBezTo>
                    <a:cubicBezTo>
                      <a:pt x="94" y="87"/>
                      <a:pt x="99" y="84"/>
                      <a:pt x="96" y="85"/>
                    </a:cubicBezTo>
                    <a:cubicBezTo>
                      <a:pt x="100" y="84"/>
                      <a:pt x="100" y="84"/>
                      <a:pt x="100" y="84"/>
                    </a:cubicBezTo>
                    <a:cubicBezTo>
                      <a:pt x="100" y="82"/>
                      <a:pt x="103" y="80"/>
                      <a:pt x="105" y="78"/>
                    </a:cubicBezTo>
                    <a:cubicBezTo>
                      <a:pt x="106" y="80"/>
                      <a:pt x="106" y="82"/>
                      <a:pt x="110" y="80"/>
                    </a:cubicBezTo>
                    <a:cubicBezTo>
                      <a:pt x="113" y="76"/>
                      <a:pt x="113" y="76"/>
                      <a:pt x="113" y="76"/>
                    </a:cubicBezTo>
                    <a:cubicBezTo>
                      <a:pt x="115" y="74"/>
                      <a:pt x="116" y="74"/>
                      <a:pt x="116" y="75"/>
                    </a:cubicBezTo>
                    <a:cubicBezTo>
                      <a:pt x="124" y="71"/>
                      <a:pt x="121" y="66"/>
                      <a:pt x="128" y="64"/>
                    </a:cubicBezTo>
                    <a:cubicBezTo>
                      <a:pt x="126" y="67"/>
                      <a:pt x="129" y="66"/>
                      <a:pt x="132" y="65"/>
                    </a:cubicBezTo>
                    <a:cubicBezTo>
                      <a:pt x="131" y="65"/>
                      <a:pt x="131" y="64"/>
                      <a:pt x="132" y="63"/>
                    </a:cubicBezTo>
                    <a:cubicBezTo>
                      <a:pt x="131" y="63"/>
                      <a:pt x="132" y="65"/>
                      <a:pt x="129" y="65"/>
                    </a:cubicBezTo>
                    <a:cubicBezTo>
                      <a:pt x="128" y="65"/>
                      <a:pt x="131" y="63"/>
                      <a:pt x="132" y="62"/>
                    </a:cubicBezTo>
                    <a:cubicBezTo>
                      <a:pt x="139" y="63"/>
                      <a:pt x="150" y="53"/>
                      <a:pt x="160" y="50"/>
                    </a:cubicBezTo>
                    <a:cubicBezTo>
                      <a:pt x="158" y="48"/>
                      <a:pt x="163" y="48"/>
                      <a:pt x="164" y="46"/>
                    </a:cubicBezTo>
                    <a:cubicBezTo>
                      <a:pt x="165" y="49"/>
                      <a:pt x="169" y="43"/>
                      <a:pt x="172" y="44"/>
                    </a:cubicBezTo>
                    <a:cubicBezTo>
                      <a:pt x="170" y="42"/>
                      <a:pt x="170" y="42"/>
                      <a:pt x="170" y="42"/>
                    </a:cubicBezTo>
                    <a:cubicBezTo>
                      <a:pt x="176" y="41"/>
                      <a:pt x="177" y="34"/>
                      <a:pt x="182" y="36"/>
                    </a:cubicBezTo>
                    <a:cubicBezTo>
                      <a:pt x="185" y="35"/>
                      <a:pt x="182" y="38"/>
                      <a:pt x="181" y="39"/>
                    </a:cubicBezTo>
                    <a:cubicBezTo>
                      <a:pt x="186" y="40"/>
                      <a:pt x="191" y="32"/>
                      <a:pt x="196" y="34"/>
                    </a:cubicBezTo>
                    <a:cubicBezTo>
                      <a:pt x="196" y="33"/>
                      <a:pt x="194" y="32"/>
                      <a:pt x="197" y="30"/>
                    </a:cubicBezTo>
                    <a:cubicBezTo>
                      <a:pt x="201" y="30"/>
                      <a:pt x="207" y="29"/>
                      <a:pt x="207" y="29"/>
                    </a:cubicBezTo>
                    <a:cubicBezTo>
                      <a:pt x="209" y="28"/>
                      <a:pt x="210" y="27"/>
                      <a:pt x="213" y="27"/>
                    </a:cubicBezTo>
                    <a:cubicBezTo>
                      <a:pt x="213" y="28"/>
                      <a:pt x="212" y="28"/>
                      <a:pt x="211" y="29"/>
                    </a:cubicBezTo>
                    <a:cubicBezTo>
                      <a:pt x="215" y="28"/>
                      <a:pt x="219" y="26"/>
                      <a:pt x="222" y="24"/>
                    </a:cubicBezTo>
                    <a:cubicBezTo>
                      <a:pt x="225" y="26"/>
                      <a:pt x="233" y="23"/>
                      <a:pt x="238" y="23"/>
                    </a:cubicBezTo>
                    <a:cubicBezTo>
                      <a:pt x="241" y="20"/>
                      <a:pt x="247" y="23"/>
                      <a:pt x="247" y="20"/>
                    </a:cubicBezTo>
                    <a:cubicBezTo>
                      <a:pt x="247" y="20"/>
                      <a:pt x="247" y="20"/>
                      <a:pt x="248" y="21"/>
                    </a:cubicBezTo>
                    <a:cubicBezTo>
                      <a:pt x="249" y="19"/>
                      <a:pt x="251" y="17"/>
                      <a:pt x="253" y="17"/>
                    </a:cubicBezTo>
                    <a:cubicBezTo>
                      <a:pt x="253" y="19"/>
                      <a:pt x="253" y="19"/>
                      <a:pt x="253" y="19"/>
                    </a:cubicBezTo>
                    <a:cubicBezTo>
                      <a:pt x="252" y="22"/>
                      <a:pt x="260" y="19"/>
                      <a:pt x="261" y="20"/>
                    </a:cubicBezTo>
                    <a:cubicBezTo>
                      <a:pt x="258" y="19"/>
                      <a:pt x="263" y="20"/>
                      <a:pt x="263" y="18"/>
                    </a:cubicBezTo>
                    <a:cubicBezTo>
                      <a:pt x="266" y="18"/>
                      <a:pt x="266" y="18"/>
                      <a:pt x="266" y="18"/>
                    </a:cubicBezTo>
                    <a:cubicBezTo>
                      <a:pt x="271" y="17"/>
                      <a:pt x="267" y="17"/>
                      <a:pt x="273" y="16"/>
                    </a:cubicBezTo>
                    <a:cubicBezTo>
                      <a:pt x="276" y="16"/>
                      <a:pt x="274" y="19"/>
                      <a:pt x="273" y="19"/>
                    </a:cubicBezTo>
                    <a:cubicBezTo>
                      <a:pt x="275" y="20"/>
                      <a:pt x="278" y="19"/>
                      <a:pt x="281" y="19"/>
                    </a:cubicBezTo>
                    <a:cubicBezTo>
                      <a:pt x="280" y="18"/>
                      <a:pt x="280" y="18"/>
                      <a:pt x="281" y="18"/>
                    </a:cubicBezTo>
                    <a:cubicBezTo>
                      <a:pt x="281" y="18"/>
                      <a:pt x="281" y="18"/>
                      <a:pt x="281" y="19"/>
                    </a:cubicBezTo>
                    <a:cubicBezTo>
                      <a:pt x="282" y="18"/>
                      <a:pt x="283" y="18"/>
                      <a:pt x="285" y="18"/>
                    </a:cubicBezTo>
                    <a:cubicBezTo>
                      <a:pt x="285" y="19"/>
                      <a:pt x="285" y="19"/>
                      <a:pt x="285" y="19"/>
                    </a:cubicBezTo>
                    <a:cubicBezTo>
                      <a:pt x="283" y="19"/>
                      <a:pt x="282" y="19"/>
                      <a:pt x="281" y="19"/>
                    </a:cubicBezTo>
                    <a:cubicBezTo>
                      <a:pt x="282" y="19"/>
                      <a:pt x="283" y="19"/>
                      <a:pt x="284" y="19"/>
                    </a:cubicBezTo>
                    <a:cubicBezTo>
                      <a:pt x="285" y="19"/>
                      <a:pt x="285" y="19"/>
                      <a:pt x="285" y="19"/>
                    </a:cubicBezTo>
                    <a:cubicBezTo>
                      <a:pt x="286" y="19"/>
                      <a:pt x="287" y="19"/>
                      <a:pt x="288" y="20"/>
                    </a:cubicBezTo>
                    <a:cubicBezTo>
                      <a:pt x="287" y="21"/>
                      <a:pt x="287" y="21"/>
                      <a:pt x="287" y="21"/>
                    </a:cubicBezTo>
                    <a:cubicBezTo>
                      <a:pt x="289" y="22"/>
                      <a:pt x="294" y="20"/>
                      <a:pt x="294" y="20"/>
                    </a:cubicBezTo>
                    <a:cubicBezTo>
                      <a:pt x="303" y="22"/>
                      <a:pt x="318" y="23"/>
                      <a:pt x="322" y="24"/>
                    </a:cubicBezTo>
                    <a:cubicBezTo>
                      <a:pt x="319" y="23"/>
                      <a:pt x="318" y="24"/>
                      <a:pt x="320" y="24"/>
                    </a:cubicBezTo>
                    <a:cubicBezTo>
                      <a:pt x="323" y="25"/>
                      <a:pt x="326" y="24"/>
                      <a:pt x="326" y="25"/>
                    </a:cubicBezTo>
                    <a:cubicBezTo>
                      <a:pt x="329" y="25"/>
                      <a:pt x="328" y="27"/>
                      <a:pt x="332" y="28"/>
                    </a:cubicBezTo>
                    <a:cubicBezTo>
                      <a:pt x="332" y="29"/>
                      <a:pt x="333" y="27"/>
                      <a:pt x="332" y="27"/>
                    </a:cubicBezTo>
                    <a:cubicBezTo>
                      <a:pt x="337" y="31"/>
                      <a:pt x="347" y="31"/>
                      <a:pt x="354" y="36"/>
                    </a:cubicBezTo>
                    <a:cubicBezTo>
                      <a:pt x="353" y="36"/>
                      <a:pt x="352" y="36"/>
                      <a:pt x="351" y="37"/>
                    </a:cubicBezTo>
                    <a:cubicBezTo>
                      <a:pt x="357" y="38"/>
                      <a:pt x="363" y="41"/>
                      <a:pt x="369" y="42"/>
                    </a:cubicBezTo>
                    <a:cubicBezTo>
                      <a:pt x="368" y="42"/>
                      <a:pt x="368" y="43"/>
                      <a:pt x="366" y="43"/>
                    </a:cubicBezTo>
                    <a:cubicBezTo>
                      <a:pt x="369" y="44"/>
                      <a:pt x="372" y="46"/>
                      <a:pt x="375" y="47"/>
                    </a:cubicBezTo>
                    <a:cubicBezTo>
                      <a:pt x="375" y="47"/>
                      <a:pt x="375" y="47"/>
                      <a:pt x="375" y="47"/>
                    </a:cubicBezTo>
                    <a:cubicBezTo>
                      <a:pt x="373" y="44"/>
                      <a:pt x="378" y="46"/>
                      <a:pt x="381" y="48"/>
                    </a:cubicBezTo>
                    <a:cubicBezTo>
                      <a:pt x="380" y="48"/>
                      <a:pt x="380" y="48"/>
                      <a:pt x="380" y="48"/>
                    </a:cubicBezTo>
                    <a:cubicBezTo>
                      <a:pt x="384" y="51"/>
                      <a:pt x="385" y="50"/>
                      <a:pt x="388" y="53"/>
                    </a:cubicBezTo>
                    <a:cubicBezTo>
                      <a:pt x="390" y="55"/>
                      <a:pt x="386" y="52"/>
                      <a:pt x="386" y="53"/>
                    </a:cubicBezTo>
                    <a:cubicBezTo>
                      <a:pt x="386" y="56"/>
                      <a:pt x="393" y="61"/>
                      <a:pt x="394" y="62"/>
                    </a:cubicBezTo>
                    <a:cubicBezTo>
                      <a:pt x="395" y="62"/>
                      <a:pt x="396" y="63"/>
                      <a:pt x="397" y="62"/>
                    </a:cubicBezTo>
                    <a:cubicBezTo>
                      <a:pt x="400" y="64"/>
                      <a:pt x="397" y="64"/>
                      <a:pt x="399" y="66"/>
                    </a:cubicBezTo>
                    <a:cubicBezTo>
                      <a:pt x="409" y="69"/>
                      <a:pt x="409" y="69"/>
                      <a:pt x="409" y="69"/>
                    </a:cubicBezTo>
                    <a:cubicBezTo>
                      <a:pt x="408" y="69"/>
                      <a:pt x="410" y="73"/>
                      <a:pt x="407" y="71"/>
                    </a:cubicBezTo>
                    <a:cubicBezTo>
                      <a:pt x="412" y="76"/>
                      <a:pt x="417" y="77"/>
                      <a:pt x="422" y="80"/>
                    </a:cubicBezTo>
                    <a:cubicBezTo>
                      <a:pt x="423" y="82"/>
                      <a:pt x="428" y="87"/>
                      <a:pt x="430" y="89"/>
                    </a:cubicBezTo>
                    <a:cubicBezTo>
                      <a:pt x="429" y="90"/>
                      <a:pt x="428" y="87"/>
                      <a:pt x="427" y="87"/>
                    </a:cubicBezTo>
                    <a:cubicBezTo>
                      <a:pt x="428" y="91"/>
                      <a:pt x="428" y="91"/>
                      <a:pt x="428" y="91"/>
                    </a:cubicBezTo>
                    <a:cubicBezTo>
                      <a:pt x="425" y="87"/>
                      <a:pt x="427" y="93"/>
                      <a:pt x="424" y="91"/>
                    </a:cubicBezTo>
                    <a:cubicBezTo>
                      <a:pt x="428" y="94"/>
                      <a:pt x="432" y="102"/>
                      <a:pt x="435" y="107"/>
                    </a:cubicBezTo>
                    <a:cubicBezTo>
                      <a:pt x="435" y="102"/>
                      <a:pt x="440" y="113"/>
                      <a:pt x="443" y="111"/>
                    </a:cubicBezTo>
                    <a:cubicBezTo>
                      <a:pt x="447" y="117"/>
                      <a:pt x="443" y="115"/>
                      <a:pt x="443" y="118"/>
                    </a:cubicBezTo>
                    <a:cubicBezTo>
                      <a:pt x="448" y="124"/>
                      <a:pt x="451" y="130"/>
                      <a:pt x="453" y="136"/>
                    </a:cubicBezTo>
                    <a:cubicBezTo>
                      <a:pt x="453" y="136"/>
                      <a:pt x="453" y="136"/>
                      <a:pt x="453" y="136"/>
                    </a:cubicBezTo>
                    <a:cubicBezTo>
                      <a:pt x="456" y="141"/>
                      <a:pt x="459" y="150"/>
                      <a:pt x="464" y="155"/>
                    </a:cubicBezTo>
                    <a:cubicBezTo>
                      <a:pt x="463" y="154"/>
                      <a:pt x="463" y="155"/>
                      <a:pt x="462" y="154"/>
                    </a:cubicBezTo>
                    <a:cubicBezTo>
                      <a:pt x="463" y="160"/>
                      <a:pt x="465" y="154"/>
                      <a:pt x="466" y="161"/>
                    </a:cubicBezTo>
                    <a:cubicBezTo>
                      <a:pt x="465" y="160"/>
                      <a:pt x="465" y="160"/>
                      <a:pt x="465" y="160"/>
                    </a:cubicBezTo>
                    <a:cubicBezTo>
                      <a:pt x="467" y="164"/>
                      <a:pt x="467" y="169"/>
                      <a:pt x="470" y="173"/>
                    </a:cubicBezTo>
                    <a:cubicBezTo>
                      <a:pt x="469" y="174"/>
                      <a:pt x="469" y="173"/>
                      <a:pt x="468" y="172"/>
                    </a:cubicBezTo>
                    <a:cubicBezTo>
                      <a:pt x="470" y="177"/>
                      <a:pt x="471" y="182"/>
                      <a:pt x="474" y="186"/>
                    </a:cubicBezTo>
                    <a:cubicBezTo>
                      <a:pt x="473" y="186"/>
                      <a:pt x="472" y="186"/>
                      <a:pt x="471" y="184"/>
                    </a:cubicBezTo>
                    <a:cubicBezTo>
                      <a:pt x="471" y="189"/>
                      <a:pt x="474" y="189"/>
                      <a:pt x="474" y="193"/>
                    </a:cubicBezTo>
                    <a:cubicBezTo>
                      <a:pt x="475" y="194"/>
                      <a:pt x="474" y="197"/>
                      <a:pt x="474" y="196"/>
                    </a:cubicBezTo>
                    <a:cubicBezTo>
                      <a:pt x="475" y="198"/>
                      <a:pt x="476" y="205"/>
                      <a:pt x="477" y="207"/>
                    </a:cubicBezTo>
                    <a:cubicBezTo>
                      <a:pt x="476" y="208"/>
                      <a:pt x="476" y="209"/>
                      <a:pt x="475" y="212"/>
                    </a:cubicBezTo>
                    <a:cubicBezTo>
                      <a:pt x="478" y="236"/>
                      <a:pt x="473" y="260"/>
                      <a:pt x="467" y="283"/>
                    </a:cubicBezTo>
                    <a:cubicBezTo>
                      <a:pt x="463" y="286"/>
                      <a:pt x="467" y="277"/>
                      <a:pt x="464" y="279"/>
                    </a:cubicBezTo>
                    <a:cubicBezTo>
                      <a:pt x="467" y="280"/>
                      <a:pt x="464" y="283"/>
                      <a:pt x="461" y="290"/>
                    </a:cubicBezTo>
                    <a:cubicBezTo>
                      <a:pt x="461" y="290"/>
                      <a:pt x="461" y="290"/>
                      <a:pt x="461" y="290"/>
                    </a:cubicBezTo>
                    <a:cubicBezTo>
                      <a:pt x="460" y="293"/>
                      <a:pt x="458" y="294"/>
                      <a:pt x="457" y="297"/>
                    </a:cubicBezTo>
                    <a:cubicBezTo>
                      <a:pt x="458" y="297"/>
                      <a:pt x="458" y="297"/>
                      <a:pt x="458" y="297"/>
                    </a:cubicBezTo>
                    <a:cubicBezTo>
                      <a:pt x="458" y="301"/>
                      <a:pt x="452" y="303"/>
                      <a:pt x="453" y="306"/>
                    </a:cubicBezTo>
                    <a:cubicBezTo>
                      <a:pt x="451" y="307"/>
                      <a:pt x="451" y="307"/>
                      <a:pt x="451" y="307"/>
                    </a:cubicBezTo>
                    <a:cubicBezTo>
                      <a:pt x="451" y="312"/>
                      <a:pt x="447" y="312"/>
                      <a:pt x="447" y="316"/>
                    </a:cubicBezTo>
                    <a:cubicBezTo>
                      <a:pt x="447" y="316"/>
                      <a:pt x="447" y="316"/>
                      <a:pt x="447" y="316"/>
                    </a:cubicBezTo>
                    <a:cubicBezTo>
                      <a:pt x="443" y="320"/>
                      <a:pt x="442" y="327"/>
                      <a:pt x="439" y="328"/>
                    </a:cubicBezTo>
                    <a:cubicBezTo>
                      <a:pt x="437" y="332"/>
                      <a:pt x="434" y="337"/>
                      <a:pt x="435" y="339"/>
                    </a:cubicBezTo>
                    <a:cubicBezTo>
                      <a:pt x="433" y="339"/>
                      <a:pt x="433" y="338"/>
                      <a:pt x="433" y="337"/>
                    </a:cubicBezTo>
                    <a:cubicBezTo>
                      <a:pt x="422" y="352"/>
                      <a:pt x="406" y="365"/>
                      <a:pt x="395" y="377"/>
                    </a:cubicBezTo>
                    <a:cubicBezTo>
                      <a:pt x="394" y="378"/>
                      <a:pt x="395" y="377"/>
                      <a:pt x="395" y="376"/>
                    </a:cubicBezTo>
                    <a:cubicBezTo>
                      <a:pt x="389" y="385"/>
                      <a:pt x="378" y="390"/>
                      <a:pt x="378" y="398"/>
                    </a:cubicBezTo>
                    <a:cubicBezTo>
                      <a:pt x="377" y="402"/>
                      <a:pt x="377" y="402"/>
                      <a:pt x="377" y="402"/>
                    </a:cubicBezTo>
                    <a:cubicBezTo>
                      <a:pt x="375" y="403"/>
                      <a:pt x="375" y="402"/>
                      <a:pt x="373" y="403"/>
                    </a:cubicBezTo>
                    <a:cubicBezTo>
                      <a:pt x="373" y="406"/>
                      <a:pt x="368" y="411"/>
                      <a:pt x="369" y="413"/>
                    </a:cubicBezTo>
                    <a:cubicBezTo>
                      <a:pt x="368" y="414"/>
                      <a:pt x="369" y="412"/>
                      <a:pt x="368" y="412"/>
                    </a:cubicBezTo>
                    <a:cubicBezTo>
                      <a:pt x="365" y="416"/>
                      <a:pt x="365" y="422"/>
                      <a:pt x="363" y="426"/>
                    </a:cubicBezTo>
                    <a:cubicBezTo>
                      <a:pt x="363" y="424"/>
                      <a:pt x="363" y="424"/>
                      <a:pt x="363" y="424"/>
                    </a:cubicBezTo>
                    <a:cubicBezTo>
                      <a:pt x="349" y="443"/>
                      <a:pt x="340" y="473"/>
                      <a:pt x="342" y="493"/>
                    </a:cubicBezTo>
                    <a:cubicBezTo>
                      <a:pt x="343" y="498"/>
                      <a:pt x="340" y="495"/>
                      <a:pt x="340" y="497"/>
                    </a:cubicBezTo>
                    <a:cubicBezTo>
                      <a:pt x="342" y="517"/>
                      <a:pt x="338" y="542"/>
                      <a:pt x="349" y="558"/>
                    </a:cubicBezTo>
                    <a:cubicBezTo>
                      <a:pt x="355" y="570"/>
                      <a:pt x="363" y="573"/>
                      <a:pt x="363" y="573"/>
                    </a:cubicBezTo>
                    <a:cubicBezTo>
                      <a:pt x="346" y="542"/>
                      <a:pt x="349" y="513"/>
                      <a:pt x="356" y="481"/>
                    </a:cubicBezTo>
                    <a:cubicBezTo>
                      <a:pt x="356" y="470"/>
                      <a:pt x="359" y="457"/>
                      <a:pt x="363" y="448"/>
                    </a:cubicBezTo>
                    <a:cubicBezTo>
                      <a:pt x="376" y="404"/>
                      <a:pt x="410" y="388"/>
                      <a:pt x="444" y="349"/>
                    </a:cubicBezTo>
                    <a:cubicBezTo>
                      <a:pt x="442" y="350"/>
                      <a:pt x="443" y="348"/>
                      <a:pt x="444" y="346"/>
                    </a:cubicBezTo>
                    <a:cubicBezTo>
                      <a:pt x="445" y="345"/>
                      <a:pt x="445" y="345"/>
                      <a:pt x="445" y="345"/>
                    </a:cubicBezTo>
                    <a:cubicBezTo>
                      <a:pt x="446" y="342"/>
                      <a:pt x="446" y="342"/>
                      <a:pt x="446" y="342"/>
                    </a:cubicBezTo>
                    <a:cubicBezTo>
                      <a:pt x="448" y="339"/>
                      <a:pt x="449" y="341"/>
                      <a:pt x="447" y="344"/>
                    </a:cubicBezTo>
                    <a:cubicBezTo>
                      <a:pt x="459" y="329"/>
                      <a:pt x="467" y="314"/>
                      <a:pt x="475" y="297"/>
                    </a:cubicBezTo>
                    <a:cubicBezTo>
                      <a:pt x="474" y="295"/>
                      <a:pt x="479" y="288"/>
                      <a:pt x="477" y="286"/>
                    </a:cubicBezTo>
                    <a:cubicBezTo>
                      <a:pt x="478" y="286"/>
                      <a:pt x="478" y="286"/>
                      <a:pt x="478" y="287"/>
                    </a:cubicBezTo>
                    <a:cubicBezTo>
                      <a:pt x="481" y="274"/>
                      <a:pt x="482" y="274"/>
                      <a:pt x="487" y="263"/>
                    </a:cubicBezTo>
                    <a:cubicBezTo>
                      <a:pt x="501" y="211"/>
                      <a:pt x="485" y="161"/>
                      <a:pt x="463"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02" name="Rectangle 77"/>
              <p:cNvSpPr>
                <a:spLocks noChangeArrowheads="1"/>
              </p:cNvSpPr>
              <p:nvPr/>
            </p:nvSpPr>
            <p:spPr bwMode="auto">
              <a:xfrm>
                <a:off x="4586" y="1893"/>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03" name="Freeform 78"/>
              <p:cNvSpPr/>
              <p:nvPr/>
            </p:nvSpPr>
            <p:spPr bwMode="auto">
              <a:xfrm>
                <a:off x="3937" y="2817"/>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04" name="Freeform 79"/>
              <p:cNvSpPr/>
              <p:nvPr/>
            </p:nvSpPr>
            <p:spPr bwMode="auto">
              <a:xfrm>
                <a:off x="4629" y="1859"/>
                <a:ext cx="2" cy="2"/>
              </a:xfrm>
              <a:custGeom>
                <a:avLst/>
                <a:gdLst>
                  <a:gd name="T0" fmla="*/ 2 w 2"/>
                  <a:gd name="T1" fmla="*/ 2 h 2"/>
                  <a:gd name="T2" fmla="*/ 2 w 2"/>
                  <a:gd name="T3" fmla="*/ 2 h 2"/>
                  <a:gd name="T4" fmla="*/ 0 w 2"/>
                  <a:gd name="T5" fmla="*/ 0 h 2"/>
                  <a:gd name="T6" fmla="*/ 2 w 2"/>
                  <a:gd name="T7" fmla="*/ 2 h 2"/>
                </a:gdLst>
                <a:ahLst/>
                <a:cxnLst>
                  <a:cxn ang="0">
                    <a:pos x="T0" y="T1"/>
                  </a:cxn>
                  <a:cxn ang="0">
                    <a:pos x="T2" y="T3"/>
                  </a:cxn>
                  <a:cxn ang="0">
                    <a:pos x="T4" y="T5"/>
                  </a:cxn>
                  <a:cxn ang="0">
                    <a:pos x="T6" y="T7"/>
                  </a:cxn>
                </a:cxnLst>
                <a:rect l="0" t="0" r="r" b="b"/>
                <a:pathLst>
                  <a:path w="2" h="2">
                    <a:moveTo>
                      <a:pt x="2" y="2"/>
                    </a:moveTo>
                    <a:lnTo>
                      <a:pt x="2" y="2"/>
                    </a:lnTo>
                    <a:lnTo>
                      <a:pt x="0" y="0"/>
                    </a:lnTo>
                    <a:lnTo>
                      <a:pt x="2"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05" name="Freeform 80"/>
              <p:cNvSpPr/>
              <p:nvPr/>
            </p:nvSpPr>
            <p:spPr bwMode="auto">
              <a:xfrm>
                <a:off x="3967" y="2813"/>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06" name="Freeform 81"/>
              <p:cNvSpPr/>
              <p:nvPr/>
            </p:nvSpPr>
            <p:spPr bwMode="auto">
              <a:xfrm>
                <a:off x="4618" y="1878"/>
                <a:ext cx="2" cy="4"/>
              </a:xfrm>
              <a:custGeom>
                <a:avLst/>
                <a:gdLst>
                  <a:gd name="T0" fmla="*/ 0 w 1"/>
                  <a:gd name="T1" fmla="*/ 1 h 2"/>
                  <a:gd name="T2" fmla="*/ 1 w 1"/>
                  <a:gd name="T3" fmla="*/ 2 h 2"/>
                  <a:gd name="T4" fmla="*/ 0 w 1"/>
                  <a:gd name="T5" fmla="*/ 1 h 2"/>
                </a:gdLst>
                <a:ahLst/>
                <a:cxnLst>
                  <a:cxn ang="0">
                    <a:pos x="T0" y="T1"/>
                  </a:cxn>
                  <a:cxn ang="0">
                    <a:pos x="T2" y="T3"/>
                  </a:cxn>
                  <a:cxn ang="0">
                    <a:pos x="T4" y="T5"/>
                  </a:cxn>
                </a:cxnLst>
                <a:rect l="0" t="0" r="r" b="b"/>
                <a:pathLst>
                  <a:path w="1" h="2">
                    <a:moveTo>
                      <a:pt x="0" y="1"/>
                    </a:moveTo>
                    <a:cubicBezTo>
                      <a:pt x="0" y="0"/>
                      <a:pt x="1" y="2"/>
                      <a:pt x="1" y="2"/>
                    </a:cubicBezTo>
                    <a:cubicBezTo>
                      <a:pt x="1"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07" name="Freeform 82"/>
              <p:cNvSpPr/>
              <p:nvPr/>
            </p:nvSpPr>
            <p:spPr bwMode="auto">
              <a:xfrm>
                <a:off x="3814" y="226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08" name="Freeform 83"/>
              <p:cNvSpPr/>
              <p:nvPr/>
            </p:nvSpPr>
            <p:spPr bwMode="auto">
              <a:xfrm>
                <a:off x="3876" y="2438"/>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09" name="Freeform 84"/>
              <p:cNvSpPr/>
              <p:nvPr/>
            </p:nvSpPr>
            <p:spPr bwMode="auto">
              <a:xfrm>
                <a:off x="4618" y="187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10" name="Freeform 85"/>
              <p:cNvSpPr/>
              <p:nvPr/>
            </p:nvSpPr>
            <p:spPr bwMode="auto">
              <a:xfrm>
                <a:off x="3801" y="2272"/>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11" name="Freeform 86"/>
              <p:cNvSpPr/>
              <p:nvPr/>
            </p:nvSpPr>
            <p:spPr bwMode="auto">
              <a:xfrm>
                <a:off x="3808" y="2266"/>
                <a:ext cx="2" cy="2"/>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0" y="0"/>
                    </a:cubicBezTo>
                    <a:cubicBezTo>
                      <a:pt x="1" y="0"/>
                      <a:pt x="1" y="1"/>
                      <a:pt x="1" y="1"/>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12" name="Freeform 87"/>
              <p:cNvSpPr/>
              <p:nvPr/>
            </p:nvSpPr>
            <p:spPr bwMode="auto">
              <a:xfrm>
                <a:off x="3878" y="2393"/>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13" name="Freeform 88"/>
              <p:cNvSpPr/>
              <p:nvPr/>
            </p:nvSpPr>
            <p:spPr bwMode="auto">
              <a:xfrm>
                <a:off x="3810" y="2266"/>
                <a:ext cx="6" cy="0"/>
              </a:xfrm>
              <a:custGeom>
                <a:avLst/>
                <a:gdLst>
                  <a:gd name="T0" fmla="*/ 1 w 3"/>
                  <a:gd name="T1" fmla="*/ 0 w 3"/>
                  <a:gd name="T2" fmla="*/ 1 w 3"/>
                </a:gdLst>
                <a:ahLst/>
                <a:cxnLst>
                  <a:cxn ang="0">
                    <a:pos x="T0" y="0"/>
                  </a:cxn>
                  <a:cxn ang="0">
                    <a:pos x="T1" y="0"/>
                  </a:cxn>
                  <a:cxn ang="0">
                    <a:pos x="T2" y="0"/>
                  </a:cxn>
                </a:cxnLst>
                <a:rect l="0" t="0" r="r" b="b"/>
                <a:pathLst>
                  <a:path w="3">
                    <a:moveTo>
                      <a:pt x="1" y="0"/>
                    </a:moveTo>
                    <a:cubicBezTo>
                      <a:pt x="0" y="0"/>
                      <a:pt x="0" y="0"/>
                      <a:pt x="0" y="0"/>
                    </a:cubicBezTo>
                    <a:cubicBezTo>
                      <a:pt x="3"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14" name="Freeform 89"/>
              <p:cNvSpPr/>
              <p:nvPr/>
            </p:nvSpPr>
            <p:spPr bwMode="auto">
              <a:xfrm>
                <a:off x="3935" y="2247"/>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15" name="Freeform 90"/>
              <p:cNvSpPr/>
              <p:nvPr/>
            </p:nvSpPr>
            <p:spPr bwMode="auto">
              <a:xfrm>
                <a:off x="3876" y="2213"/>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16" name="Oval 91"/>
              <p:cNvSpPr>
                <a:spLocks noChangeArrowheads="1"/>
              </p:cNvSpPr>
              <p:nvPr/>
            </p:nvSpPr>
            <p:spPr bwMode="auto">
              <a:xfrm>
                <a:off x="3814" y="2266"/>
                <a:ext cx="1"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17" name="Freeform 92"/>
              <p:cNvSpPr/>
              <p:nvPr/>
            </p:nvSpPr>
            <p:spPr bwMode="auto">
              <a:xfrm>
                <a:off x="3801" y="2007"/>
                <a:ext cx="5" cy="7"/>
              </a:xfrm>
              <a:custGeom>
                <a:avLst/>
                <a:gdLst>
                  <a:gd name="T0" fmla="*/ 1 w 2"/>
                  <a:gd name="T1" fmla="*/ 0 h 3"/>
                  <a:gd name="T2" fmla="*/ 2 w 2"/>
                  <a:gd name="T3" fmla="*/ 3 h 3"/>
                  <a:gd name="T4" fmla="*/ 1 w 2"/>
                  <a:gd name="T5" fmla="*/ 2 h 3"/>
                  <a:gd name="T6" fmla="*/ 1 w 2"/>
                  <a:gd name="T7" fmla="*/ 0 h 3"/>
                </a:gdLst>
                <a:ahLst/>
                <a:cxnLst>
                  <a:cxn ang="0">
                    <a:pos x="T0" y="T1"/>
                  </a:cxn>
                  <a:cxn ang="0">
                    <a:pos x="T2" y="T3"/>
                  </a:cxn>
                  <a:cxn ang="0">
                    <a:pos x="T4" y="T5"/>
                  </a:cxn>
                  <a:cxn ang="0">
                    <a:pos x="T6" y="T7"/>
                  </a:cxn>
                </a:cxnLst>
                <a:rect l="0" t="0" r="r" b="b"/>
                <a:pathLst>
                  <a:path w="2" h="3">
                    <a:moveTo>
                      <a:pt x="1" y="0"/>
                    </a:moveTo>
                    <a:cubicBezTo>
                      <a:pt x="0" y="0"/>
                      <a:pt x="0" y="1"/>
                      <a:pt x="2" y="3"/>
                    </a:cubicBezTo>
                    <a:cubicBezTo>
                      <a:pt x="1" y="2"/>
                      <a:pt x="1" y="2"/>
                      <a:pt x="1" y="2"/>
                    </a:cubicBezTo>
                    <a:cubicBezTo>
                      <a:pt x="1"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18" name="Freeform 93"/>
              <p:cNvSpPr/>
              <p:nvPr/>
            </p:nvSpPr>
            <p:spPr bwMode="auto">
              <a:xfrm>
                <a:off x="3837" y="245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19" name="Freeform 94"/>
              <p:cNvSpPr/>
              <p:nvPr/>
            </p:nvSpPr>
            <p:spPr bwMode="auto">
              <a:xfrm>
                <a:off x="4398" y="2296"/>
                <a:ext cx="2" cy="2"/>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0" y="1"/>
                      <a:pt x="0" y="1"/>
                    </a:cubicBezTo>
                    <a:cubicBezTo>
                      <a:pt x="0" y="1"/>
                      <a:pt x="0"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20" name="Freeform 95"/>
              <p:cNvSpPr/>
              <p:nvPr/>
            </p:nvSpPr>
            <p:spPr bwMode="auto">
              <a:xfrm>
                <a:off x="4376" y="2249"/>
                <a:ext cx="227" cy="119"/>
              </a:xfrm>
              <a:custGeom>
                <a:avLst/>
                <a:gdLst>
                  <a:gd name="T0" fmla="*/ 90 w 107"/>
                  <a:gd name="T1" fmla="*/ 34 h 56"/>
                  <a:gd name="T2" fmla="*/ 75 w 107"/>
                  <a:gd name="T3" fmla="*/ 23 h 56"/>
                  <a:gd name="T4" fmla="*/ 59 w 107"/>
                  <a:gd name="T5" fmla="*/ 22 h 56"/>
                  <a:gd name="T6" fmla="*/ 54 w 107"/>
                  <a:gd name="T7" fmla="*/ 18 h 56"/>
                  <a:gd name="T8" fmla="*/ 44 w 107"/>
                  <a:gd name="T9" fmla="*/ 13 h 56"/>
                  <a:gd name="T10" fmla="*/ 37 w 107"/>
                  <a:gd name="T11" fmla="*/ 9 h 56"/>
                  <a:gd name="T12" fmla="*/ 30 w 107"/>
                  <a:gd name="T13" fmla="*/ 11 h 56"/>
                  <a:gd name="T14" fmla="*/ 20 w 107"/>
                  <a:gd name="T15" fmla="*/ 8 h 56"/>
                  <a:gd name="T16" fmla="*/ 15 w 107"/>
                  <a:gd name="T17" fmla="*/ 6 h 56"/>
                  <a:gd name="T18" fmla="*/ 9 w 107"/>
                  <a:gd name="T19" fmla="*/ 1 h 56"/>
                  <a:gd name="T20" fmla="*/ 6 w 107"/>
                  <a:gd name="T21" fmla="*/ 1 h 56"/>
                  <a:gd name="T22" fmla="*/ 3 w 107"/>
                  <a:gd name="T23" fmla="*/ 3 h 56"/>
                  <a:gd name="T24" fmla="*/ 0 w 107"/>
                  <a:gd name="T25" fmla="*/ 5 h 56"/>
                  <a:gd name="T26" fmla="*/ 1 w 107"/>
                  <a:gd name="T27" fmla="*/ 8 h 56"/>
                  <a:gd name="T28" fmla="*/ 6 w 107"/>
                  <a:gd name="T29" fmla="*/ 9 h 56"/>
                  <a:gd name="T30" fmla="*/ 8 w 107"/>
                  <a:gd name="T31" fmla="*/ 14 h 56"/>
                  <a:gd name="T32" fmla="*/ 3 w 107"/>
                  <a:gd name="T33" fmla="*/ 19 h 56"/>
                  <a:gd name="T34" fmla="*/ 5 w 107"/>
                  <a:gd name="T35" fmla="*/ 20 h 56"/>
                  <a:gd name="T36" fmla="*/ 8 w 107"/>
                  <a:gd name="T37" fmla="*/ 18 h 56"/>
                  <a:gd name="T38" fmla="*/ 8 w 107"/>
                  <a:gd name="T39" fmla="*/ 20 h 56"/>
                  <a:gd name="T40" fmla="*/ 12 w 107"/>
                  <a:gd name="T41" fmla="*/ 17 h 56"/>
                  <a:gd name="T42" fmla="*/ 11 w 107"/>
                  <a:gd name="T43" fmla="*/ 22 h 56"/>
                  <a:gd name="T44" fmla="*/ 11 w 107"/>
                  <a:gd name="T45" fmla="*/ 25 h 56"/>
                  <a:gd name="T46" fmla="*/ 13 w 107"/>
                  <a:gd name="T47" fmla="*/ 23 h 56"/>
                  <a:gd name="T48" fmla="*/ 14 w 107"/>
                  <a:gd name="T49" fmla="*/ 25 h 56"/>
                  <a:gd name="T50" fmla="*/ 17 w 107"/>
                  <a:gd name="T51" fmla="*/ 22 h 56"/>
                  <a:gd name="T52" fmla="*/ 21 w 107"/>
                  <a:gd name="T53" fmla="*/ 18 h 56"/>
                  <a:gd name="T54" fmla="*/ 20 w 107"/>
                  <a:gd name="T55" fmla="*/ 23 h 56"/>
                  <a:gd name="T56" fmla="*/ 24 w 107"/>
                  <a:gd name="T57" fmla="*/ 26 h 56"/>
                  <a:gd name="T58" fmla="*/ 26 w 107"/>
                  <a:gd name="T59" fmla="*/ 27 h 56"/>
                  <a:gd name="T60" fmla="*/ 28 w 107"/>
                  <a:gd name="T61" fmla="*/ 27 h 56"/>
                  <a:gd name="T62" fmla="*/ 33 w 107"/>
                  <a:gd name="T63" fmla="*/ 29 h 56"/>
                  <a:gd name="T64" fmla="*/ 35 w 107"/>
                  <a:gd name="T65" fmla="*/ 30 h 56"/>
                  <a:gd name="T66" fmla="*/ 36 w 107"/>
                  <a:gd name="T67" fmla="*/ 30 h 56"/>
                  <a:gd name="T68" fmla="*/ 38 w 107"/>
                  <a:gd name="T69" fmla="*/ 28 h 56"/>
                  <a:gd name="T70" fmla="*/ 39 w 107"/>
                  <a:gd name="T71" fmla="*/ 31 h 56"/>
                  <a:gd name="T72" fmla="*/ 41 w 107"/>
                  <a:gd name="T73" fmla="*/ 30 h 56"/>
                  <a:gd name="T74" fmla="*/ 44 w 107"/>
                  <a:gd name="T75" fmla="*/ 33 h 56"/>
                  <a:gd name="T76" fmla="*/ 48 w 107"/>
                  <a:gd name="T77" fmla="*/ 34 h 56"/>
                  <a:gd name="T78" fmla="*/ 50 w 107"/>
                  <a:gd name="T79" fmla="*/ 37 h 56"/>
                  <a:gd name="T80" fmla="*/ 52 w 107"/>
                  <a:gd name="T81" fmla="*/ 36 h 56"/>
                  <a:gd name="T82" fmla="*/ 52 w 107"/>
                  <a:gd name="T83" fmla="*/ 37 h 56"/>
                  <a:gd name="T84" fmla="*/ 55 w 107"/>
                  <a:gd name="T85" fmla="*/ 37 h 56"/>
                  <a:gd name="T86" fmla="*/ 58 w 107"/>
                  <a:gd name="T87" fmla="*/ 38 h 56"/>
                  <a:gd name="T88" fmla="*/ 61 w 107"/>
                  <a:gd name="T89" fmla="*/ 38 h 56"/>
                  <a:gd name="T90" fmla="*/ 67 w 107"/>
                  <a:gd name="T91" fmla="*/ 33 h 56"/>
                  <a:gd name="T92" fmla="*/ 67 w 107"/>
                  <a:gd name="T93" fmla="*/ 38 h 56"/>
                  <a:gd name="T94" fmla="*/ 71 w 107"/>
                  <a:gd name="T95" fmla="*/ 39 h 56"/>
                  <a:gd name="T96" fmla="*/ 73 w 107"/>
                  <a:gd name="T97" fmla="*/ 40 h 56"/>
                  <a:gd name="T98" fmla="*/ 79 w 107"/>
                  <a:gd name="T99" fmla="*/ 44 h 56"/>
                  <a:gd name="T100" fmla="*/ 81 w 107"/>
                  <a:gd name="T101" fmla="*/ 46 h 56"/>
                  <a:gd name="T102" fmla="*/ 90 w 107"/>
                  <a:gd name="T103" fmla="*/ 46 h 56"/>
                  <a:gd name="T104" fmla="*/ 93 w 107"/>
                  <a:gd name="T105" fmla="*/ 4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7" h="56">
                    <a:moveTo>
                      <a:pt x="102" y="41"/>
                    </a:moveTo>
                    <a:cubicBezTo>
                      <a:pt x="101" y="41"/>
                      <a:pt x="100" y="41"/>
                      <a:pt x="100" y="40"/>
                    </a:cubicBezTo>
                    <a:cubicBezTo>
                      <a:pt x="96" y="38"/>
                      <a:pt x="96" y="32"/>
                      <a:pt x="92" y="32"/>
                    </a:cubicBezTo>
                    <a:cubicBezTo>
                      <a:pt x="91" y="33"/>
                      <a:pt x="91" y="34"/>
                      <a:pt x="90" y="34"/>
                    </a:cubicBezTo>
                    <a:cubicBezTo>
                      <a:pt x="91" y="33"/>
                      <a:pt x="91" y="33"/>
                      <a:pt x="91" y="33"/>
                    </a:cubicBezTo>
                    <a:cubicBezTo>
                      <a:pt x="90" y="34"/>
                      <a:pt x="90" y="34"/>
                      <a:pt x="90" y="34"/>
                    </a:cubicBezTo>
                    <a:cubicBezTo>
                      <a:pt x="89" y="34"/>
                      <a:pt x="90" y="33"/>
                      <a:pt x="91" y="33"/>
                    </a:cubicBezTo>
                    <a:cubicBezTo>
                      <a:pt x="89" y="32"/>
                      <a:pt x="88" y="32"/>
                      <a:pt x="87" y="31"/>
                    </a:cubicBezTo>
                    <a:cubicBezTo>
                      <a:pt x="86" y="32"/>
                      <a:pt x="86" y="30"/>
                      <a:pt x="85" y="32"/>
                    </a:cubicBezTo>
                    <a:cubicBezTo>
                      <a:pt x="86" y="31"/>
                      <a:pt x="86" y="31"/>
                      <a:pt x="86" y="31"/>
                    </a:cubicBezTo>
                    <a:cubicBezTo>
                      <a:pt x="84" y="32"/>
                      <a:pt x="84" y="32"/>
                      <a:pt x="85" y="29"/>
                    </a:cubicBezTo>
                    <a:cubicBezTo>
                      <a:pt x="82" y="25"/>
                      <a:pt x="78" y="26"/>
                      <a:pt x="75" y="23"/>
                    </a:cubicBezTo>
                    <a:cubicBezTo>
                      <a:pt x="72" y="22"/>
                      <a:pt x="68" y="22"/>
                      <a:pt x="64" y="21"/>
                    </a:cubicBezTo>
                    <a:cubicBezTo>
                      <a:pt x="62" y="24"/>
                      <a:pt x="62" y="23"/>
                      <a:pt x="60" y="25"/>
                    </a:cubicBezTo>
                    <a:cubicBezTo>
                      <a:pt x="61" y="24"/>
                      <a:pt x="61" y="24"/>
                      <a:pt x="61" y="24"/>
                    </a:cubicBezTo>
                    <a:cubicBezTo>
                      <a:pt x="60" y="25"/>
                      <a:pt x="60" y="24"/>
                      <a:pt x="60" y="22"/>
                    </a:cubicBezTo>
                    <a:cubicBezTo>
                      <a:pt x="60" y="23"/>
                      <a:pt x="60" y="22"/>
                      <a:pt x="59" y="24"/>
                    </a:cubicBezTo>
                    <a:cubicBezTo>
                      <a:pt x="58" y="26"/>
                      <a:pt x="60" y="21"/>
                      <a:pt x="59" y="22"/>
                    </a:cubicBezTo>
                    <a:cubicBezTo>
                      <a:pt x="60" y="21"/>
                      <a:pt x="59" y="23"/>
                      <a:pt x="59" y="22"/>
                    </a:cubicBezTo>
                    <a:cubicBezTo>
                      <a:pt x="57" y="24"/>
                      <a:pt x="60" y="22"/>
                      <a:pt x="59" y="19"/>
                    </a:cubicBezTo>
                    <a:cubicBezTo>
                      <a:pt x="57" y="19"/>
                      <a:pt x="55" y="20"/>
                      <a:pt x="54" y="19"/>
                    </a:cubicBezTo>
                    <a:cubicBezTo>
                      <a:pt x="54" y="19"/>
                      <a:pt x="54" y="20"/>
                      <a:pt x="54" y="20"/>
                    </a:cubicBezTo>
                    <a:cubicBezTo>
                      <a:pt x="55" y="17"/>
                      <a:pt x="53" y="21"/>
                      <a:pt x="53" y="19"/>
                    </a:cubicBezTo>
                    <a:cubicBezTo>
                      <a:pt x="53" y="19"/>
                      <a:pt x="53" y="19"/>
                      <a:pt x="54" y="18"/>
                    </a:cubicBezTo>
                    <a:cubicBezTo>
                      <a:pt x="54" y="17"/>
                      <a:pt x="52" y="18"/>
                      <a:pt x="52" y="17"/>
                    </a:cubicBezTo>
                    <a:cubicBezTo>
                      <a:pt x="51" y="18"/>
                      <a:pt x="52" y="15"/>
                      <a:pt x="51" y="16"/>
                    </a:cubicBezTo>
                    <a:cubicBezTo>
                      <a:pt x="51" y="15"/>
                      <a:pt x="51" y="15"/>
                      <a:pt x="51" y="15"/>
                    </a:cubicBezTo>
                    <a:cubicBezTo>
                      <a:pt x="49" y="18"/>
                      <a:pt x="50" y="13"/>
                      <a:pt x="49" y="15"/>
                    </a:cubicBezTo>
                    <a:cubicBezTo>
                      <a:pt x="49" y="14"/>
                      <a:pt x="49" y="14"/>
                      <a:pt x="49" y="14"/>
                    </a:cubicBezTo>
                    <a:cubicBezTo>
                      <a:pt x="47" y="14"/>
                      <a:pt x="46" y="12"/>
                      <a:pt x="44" y="13"/>
                    </a:cubicBezTo>
                    <a:cubicBezTo>
                      <a:pt x="43" y="13"/>
                      <a:pt x="43" y="10"/>
                      <a:pt x="41" y="11"/>
                    </a:cubicBezTo>
                    <a:cubicBezTo>
                      <a:pt x="40" y="12"/>
                      <a:pt x="40" y="12"/>
                      <a:pt x="40" y="12"/>
                    </a:cubicBezTo>
                    <a:cubicBezTo>
                      <a:pt x="40" y="12"/>
                      <a:pt x="41" y="11"/>
                      <a:pt x="41" y="11"/>
                    </a:cubicBezTo>
                    <a:cubicBezTo>
                      <a:pt x="40" y="12"/>
                      <a:pt x="40" y="10"/>
                      <a:pt x="39" y="10"/>
                    </a:cubicBezTo>
                    <a:cubicBezTo>
                      <a:pt x="39" y="10"/>
                      <a:pt x="39" y="10"/>
                      <a:pt x="39" y="11"/>
                    </a:cubicBezTo>
                    <a:cubicBezTo>
                      <a:pt x="39" y="9"/>
                      <a:pt x="37" y="11"/>
                      <a:pt x="37" y="9"/>
                    </a:cubicBezTo>
                    <a:cubicBezTo>
                      <a:pt x="35" y="12"/>
                      <a:pt x="35" y="11"/>
                      <a:pt x="35" y="11"/>
                    </a:cubicBezTo>
                    <a:cubicBezTo>
                      <a:pt x="35" y="11"/>
                      <a:pt x="35" y="10"/>
                      <a:pt x="35" y="10"/>
                    </a:cubicBezTo>
                    <a:cubicBezTo>
                      <a:pt x="35" y="10"/>
                      <a:pt x="34" y="10"/>
                      <a:pt x="34" y="9"/>
                    </a:cubicBezTo>
                    <a:cubicBezTo>
                      <a:pt x="34" y="9"/>
                      <a:pt x="33" y="11"/>
                      <a:pt x="33" y="10"/>
                    </a:cubicBezTo>
                    <a:cubicBezTo>
                      <a:pt x="34" y="8"/>
                      <a:pt x="32" y="10"/>
                      <a:pt x="32" y="9"/>
                    </a:cubicBezTo>
                    <a:cubicBezTo>
                      <a:pt x="31" y="10"/>
                      <a:pt x="30" y="12"/>
                      <a:pt x="30" y="11"/>
                    </a:cubicBezTo>
                    <a:cubicBezTo>
                      <a:pt x="32" y="8"/>
                      <a:pt x="32" y="8"/>
                      <a:pt x="32" y="8"/>
                    </a:cubicBezTo>
                    <a:cubicBezTo>
                      <a:pt x="30" y="9"/>
                      <a:pt x="30" y="6"/>
                      <a:pt x="27" y="8"/>
                    </a:cubicBezTo>
                    <a:cubicBezTo>
                      <a:pt x="28" y="7"/>
                      <a:pt x="28" y="7"/>
                      <a:pt x="28" y="7"/>
                    </a:cubicBezTo>
                    <a:cubicBezTo>
                      <a:pt x="26" y="8"/>
                      <a:pt x="25" y="5"/>
                      <a:pt x="23" y="7"/>
                    </a:cubicBezTo>
                    <a:cubicBezTo>
                      <a:pt x="23" y="6"/>
                      <a:pt x="23" y="6"/>
                      <a:pt x="22" y="5"/>
                    </a:cubicBezTo>
                    <a:cubicBezTo>
                      <a:pt x="21" y="7"/>
                      <a:pt x="21" y="6"/>
                      <a:pt x="20" y="8"/>
                    </a:cubicBezTo>
                    <a:cubicBezTo>
                      <a:pt x="19" y="8"/>
                      <a:pt x="20" y="7"/>
                      <a:pt x="20" y="6"/>
                    </a:cubicBezTo>
                    <a:cubicBezTo>
                      <a:pt x="20" y="6"/>
                      <a:pt x="21" y="3"/>
                      <a:pt x="19" y="5"/>
                    </a:cubicBezTo>
                    <a:cubicBezTo>
                      <a:pt x="20" y="4"/>
                      <a:pt x="20" y="4"/>
                      <a:pt x="20" y="4"/>
                    </a:cubicBezTo>
                    <a:cubicBezTo>
                      <a:pt x="18" y="5"/>
                      <a:pt x="17" y="6"/>
                      <a:pt x="17" y="5"/>
                    </a:cubicBezTo>
                    <a:cubicBezTo>
                      <a:pt x="16" y="6"/>
                      <a:pt x="16" y="6"/>
                      <a:pt x="15" y="7"/>
                    </a:cubicBezTo>
                    <a:cubicBezTo>
                      <a:pt x="15" y="7"/>
                      <a:pt x="16" y="5"/>
                      <a:pt x="15" y="6"/>
                    </a:cubicBezTo>
                    <a:cubicBezTo>
                      <a:pt x="16" y="5"/>
                      <a:pt x="16" y="5"/>
                      <a:pt x="16" y="5"/>
                    </a:cubicBezTo>
                    <a:cubicBezTo>
                      <a:pt x="16" y="4"/>
                      <a:pt x="14" y="4"/>
                      <a:pt x="13" y="4"/>
                    </a:cubicBezTo>
                    <a:cubicBezTo>
                      <a:pt x="14" y="2"/>
                      <a:pt x="11" y="4"/>
                      <a:pt x="12" y="2"/>
                    </a:cubicBezTo>
                    <a:cubicBezTo>
                      <a:pt x="11" y="3"/>
                      <a:pt x="11" y="1"/>
                      <a:pt x="9" y="4"/>
                    </a:cubicBezTo>
                    <a:cubicBezTo>
                      <a:pt x="10" y="3"/>
                      <a:pt x="10" y="3"/>
                      <a:pt x="10" y="3"/>
                    </a:cubicBezTo>
                    <a:cubicBezTo>
                      <a:pt x="9" y="2"/>
                      <a:pt x="9" y="2"/>
                      <a:pt x="9" y="1"/>
                    </a:cubicBezTo>
                    <a:cubicBezTo>
                      <a:pt x="8" y="0"/>
                      <a:pt x="7" y="2"/>
                      <a:pt x="7" y="3"/>
                    </a:cubicBezTo>
                    <a:cubicBezTo>
                      <a:pt x="7" y="1"/>
                      <a:pt x="7" y="1"/>
                      <a:pt x="7" y="1"/>
                    </a:cubicBezTo>
                    <a:cubicBezTo>
                      <a:pt x="7" y="2"/>
                      <a:pt x="5" y="4"/>
                      <a:pt x="4" y="5"/>
                    </a:cubicBezTo>
                    <a:cubicBezTo>
                      <a:pt x="5" y="4"/>
                      <a:pt x="4" y="5"/>
                      <a:pt x="4" y="4"/>
                    </a:cubicBezTo>
                    <a:cubicBezTo>
                      <a:pt x="5" y="3"/>
                      <a:pt x="6" y="2"/>
                      <a:pt x="7" y="1"/>
                    </a:cubicBezTo>
                    <a:cubicBezTo>
                      <a:pt x="7" y="0"/>
                      <a:pt x="5" y="3"/>
                      <a:pt x="6" y="1"/>
                    </a:cubicBezTo>
                    <a:cubicBezTo>
                      <a:pt x="6" y="0"/>
                      <a:pt x="5" y="0"/>
                      <a:pt x="4" y="2"/>
                    </a:cubicBezTo>
                    <a:cubicBezTo>
                      <a:pt x="5" y="1"/>
                      <a:pt x="5" y="1"/>
                      <a:pt x="5" y="0"/>
                    </a:cubicBezTo>
                    <a:cubicBezTo>
                      <a:pt x="5" y="0"/>
                      <a:pt x="5" y="0"/>
                      <a:pt x="4" y="1"/>
                    </a:cubicBezTo>
                    <a:cubicBezTo>
                      <a:pt x="4" y="1"/>
                      <a:pt x="4" y="1"/>
                      <a:pt x="4" y="1"/>
                    </a:cubicBezTo>
                    <a:cubicBezTo>
                      <a:pt x="3" y="2"/>
                      <a:pt x="3" y="2"/>
                      <a:pt x="2" y="4"/>
                    </a:cubicBezTo>
                    <a:cubicBezTo>
                      <a:pt x="2" y="3"/>
                      <a:pt x="3" y="3"/>
                      <a:pt x="3" y="3"/>
                    </a:cubicBezTo>
                    <a:cubicBezTo>
                      <a:pt x="2" y="4"/>
                      <a:pt x="1" y="5"/>
                      <a:pt x="2" y="3"/>
                    </a:cubicBezTo>
                    <a:cubicBezTo>
                      <a:pt x="2" y="2"/>
                      <a:pt x="3" y="2"/>
                      <a:pt x="4" y="1"/>
                    </a:cubicBezTo>
                    <a:cubicBezTo>
                      <a:pt x="1" y="3"/>
                      <a:pt x="1" y="3"/>
                      <a:pt x="1" y="3"/>
                    </a:cubicBezTo>
                    <a:cubicBezTo>
                      <a:pt x="2" y="2"/>
                      <a:pt x="1" y="3"/>
                      <a:pt x="0" y="5"/>
                    </a:cubicBezTo>
                    <a:cubicBezTo>
                      <a:pt x="1" y="4"/>
                      <a:pt x="1" y="4"/>
                      <a:pt x="1" y="4"/>
                    </a:cubicBezTo>
                    <a:cubicBezTo>
                      <a:pt x="0" y="5"/>
                      <a:pt x="0" y="5"/>
                      <a:pt x="0" y="5"/>
                    </a:cubicBezTo>
                    <a:cubicBezTo>
                      <a:pt x="1" y="5"/>
                      <a:pt x="0" y="6"/>
                      <a:pt x="2" y="6"/>
                    </a:cubicBezTo>
                    <a:cubicBezTo>
                      <a:pt x="2" y="4"/>
                      <a:pt x="2" y="4"/>
                      <a:pt x="2" y="4"/>
                    </a:cubicBezTo>
                    <a:cubicBezTo>
                      <a:pt x="3" y="4"/>
                      <a:pt x="4" y="3"/>
                      <a:pt x="3" y="4"/>
                    </a:cubicBezTo>
                    <a:cubicBezTo>
                      <a:pt x="2" y="6"/>
                      <a:pt x="2" y="6"/>
                      <a:pt x="2" y="6"/>
                    </a:cubicBezTo>
                    <a:cubicBezTo>
                      <a:pt x="2" y="6"/>
                      <a:pt x="3" y="6"/>
                      <a:pt x="3" y="6"/>
                    </a:cubicBezTo>
                    <a:cubicBezTo>
                      <a:pt x="1" y="8"/>
                      <a:pt x="1" y="8"/>
                      <a:pt x="1" y="8"/>
                    </a:cubicBezTo>
                    <a:cubicBezTo>
                      <a:pt x="3" y="5"/>
                      <a:pt x="3" y="7"/>
                      <a:pt x="3" y="7"/>
                    </a:cubicBezTo>
                    <a:cubicBezTo>
                      <a:pt x="3" y="7"/>
                      <a:pt x="3" y="7"/>
                      <a:pt x="3" y="7"/>
                    </a:cubicBezTo>
                    <a:cubicBezTo>
                      <a:pt x="2" y="9"/>
                      <a:pt x="3" y="6"/>
                      <a:pt x="4" y="6"/>
                    </a:cubicBezTo>
                    <a:cubicBezTo>
                      <a:pt x="4" y="7"/>
                      <a:pt x="2" y="9"/>
                      <a:pt x="2" y="10"/>
                    </a:cubicBezTo>
                    <a:cubicBezTo>
                      <a:pt x="2" y="10"/>
                      <a:pt x="4" y="9"/>
                      <a:pt x="3" y="11"/>
                    </a:cubicBezTo>
                    <a:cubicBezTo>
                      <a:pt x="4" y="10"/>
                      <a:pt x="5" y="10"/>
                      <a:pt x="6" y="9"/>
                    </a:cubicBezTo>
                    <a:cubicBezTo>
                      <a:pt x="6" y="9"/>
                      <a:pt x="4" y="11"/>
                      <a:pt x="5" y="11"/>
                    </a:cubicBezTo>
                    <a:cubicBezTo>
                      <a:pt x="5" y="11"/>
                      <a:pt x="4" y="12"/>
                      <a:pt x="4" y="13"/>
                    </a:cubicBezTo>
                    <a:cubicBezTo>
                      <a:pt x="5" y="12"/>
                      <a:pt x="4" y="13"/>
                      <a:pt x="5" y="11"/>
                    </a:cubicBezTo>
                    <a:cubicBezTo>
                      <a:pt x="6" y="12"/>
                      <a:pt x="6" y="13"/>
                      <a:pt x="7" y="12"/>
                    </a:cubicBezTo>
                    <a:cubicBezTo>
                      <a:pt x="7" y="12"/>
                      <a:pt x="6" y="14"/>
                      <a:pt x="5" y="15"/>
                    </a:cubicBezTo>
                    <a:cubicBezTo>
                      <a:pt x="6" y="13"/>
                      <a:pt x="7" y="13"/>
                      <a:pt x="8" y="14"/>
                    </a:cubicBezTo>
                    <a:cubicBezTo>
                      <a:pt x="9" y="12"/>
                      <a:pt x="8" y="12"/>
                      <a:pt x="9" y="11"/>
                    </a:cubicBezTo>
                    <a:cubicBezTo>
                      <a:pt x="10" y="10"/>
                      <a:pt x="10" y="10"/>
                      <a:pt x="10" y="10"/>
                    </a:cubicBezTo>
                    <a:cubicBezTo>
                      <a:pt x="9" y="11"/>
                      <a:pt x="8" y="14"/>
                      <a:pt x="8" y="14"/>
                    </a:cubicBezTo>
                    <a:cubicBezTo>
                      <a:pt x="6" y="16"/>
                      <a:pt x="8" y="13"/>
                      <a:pt x="6" y="16"/>
                    </a:cubicBezTo>
                    <a:cubicBezTo>
                      <a:pt x="5" y="18"/>
                      <a:pt x="4" y="17"/>
                      <a:pt x="5" y="16"/>
                    </a:cubicBezTo>
                    <a:cubicBezTo>
                      <a:pt x="3" y="18"/>
                      <a:pt x="5" y="17"/>
                      <a:pt x="3" y="19"/>
                    </a:cubicBezTo>
                    <a:cubicBezTo>
                      <a:pt x="4" y="19"/>
                      <a:pt x="5" y="18"/>
                      <a:pt x="5" y="18"/>
                    </a:cubicBezTo>
                    <a:cubicBezTo>
                      <a:pt x="6" y="17"/>
                      <a:pt x="6" y="16"/>
                      <a:pt x="7" y="16"/>
                    </a:cubicBezTo>
                    <a:cubicBezTo>
                      <a:pt x="8" y="14"/>
                      <a:pt x="6" y="17"/>
                      <a:pt x="6" y="18"/>
                    </a:cubicBezTo>
                    <a:cubicBezTo>
                      <a:pt x="6" y="18"/>
                      <a:pt x="6" y="18"/>
                      <a:pt x="6" y="18"/>
                    </a:cubicBezTo>
                    <a:cubicBezTo>
                      <a:pt x="6" y="19"/>
                      <a:pt x="7" y="18"/>
                      <a:pt x="7" y="18"/>
                    </a:cubicBezTo>
                    <a:cubicBezTo>
                      <a:pt x="5" y="21"/>
                      <a:pt x="6" y="18"/>
                      <a:pt x="5" y="20"/>
                    </a:cubicBezTo>
                    <a:cubicBezTo>
                      <a:pt x="4" y="22"/>
                      <a:pt x="4" y="22"/>
                      <a:pt x="4" y="22"/>
                    </a:cubicBezTo>
                    <a:cubicBezTo>
                      <a:pt x="4" y="22"/>
                      <a:pt x="6" y="19"/>
                      <a:pt x="6" y="20"/>
                    </a:cubicBezTo>
                    <a:cubicBezTo>
                      <a:pt x="5" y="21"/>
                      <a:pt x="5" y="21"/>
                      <a:pt x="5" y="21"/>
                    </a:cubicBezTo>
                    <a:cubicBezTo>
                      <a:pt x="6" y="21"/>
                      <a:pt x="6" y="21"/>
                      <a:pt x="6" y="21"/>
                    </a:cubicBezTo>
                    <a:cubicBezTo>
                      <a:pt x="6" y="20"/>
                      <a:pt x="7" y="18"/>
                      <a:pt x="7" y="18"/>
                    </a:cubicBezTo>
                    <a:cubicBezTo>
                      <a:pt x="9" y="16"/>
                      <a:pt x="7" y="18"/>
                      <a:pt x="8" y="18"/>
                    </a:cubicBezTo>
                    <a:cubicBezTo>
                      <a:pt x="9" y="16"/>
                      <a:pt x="8" y="18"/>
                      <a:pt x="9" y="16"/>
                    </a:cubicBezTo>
                    <a:cubicBezTo>
                      <a:pt x="9" y="15"/>
                      <a:pt x="10" y="15"/>
                      <a:pt x="10" y="15"/>
                    </a:cubicBezTo>
                    <a:cubicBezTo>
                      <a:pt x="10" y="15"/>
                      <a:pt x="9" y="17"/>
                      <a:pt x="9" y="18"/>
                    </a:cubicBezTo>
                    <a:cubicBezTo>
                      <a:pt x="9" y="18"/>
                      <a:pt x="8" y="18"/>
                      <a:pt x="9" y="17"/>
                    </a:cubicBezTo>
                    <a:cubicBezTo>
                      <a:pt x="7" y="19"/>
                      <a:pt x="7" y="21"/>
                      <a:pt x="6" y="21"/>
                    </a:cubicBezTo>
                    <a:cubicBezTo>
                      <a:pt x="6" y="23"/>
                      <a:pt x="7" y="20"/>
                      <a:pt x="8" y="20"/>
                    </a:cubicBezTo>
                    <a:cubicBezTo>
                      <a:pt x="7" y="21"/>
                      <a:pt x="8" y="19"/>
                      <a:pt x="9" y="18"/>
                    </a:cubicBezTo>
                    <a:cubicBezTo>
                      <a:pt x="12" y="14"/>
                      <a:pt x="7" y="21"/>
                      <a:pt x="8" y="21"/>
                    </a:cubicBezTo>
                    <a:cubicBezTo>
                      <a:pt x="10" y="18"/>
                      <a:pt x="11" y="18"/>
                      <a:pt x="12" y="15"/>
                    </a:cubicBezTo>
                    <a:cubicBezTo>
                      <a:pt x="13" y="14"/>
                      <a:pt x="13" y="14"/>
                      <a:pt x="13" y="14"/>
                    </a:cubicBezTo>
                    <a:cubicBezTo>
                      <a:pt x="12" y="16"/>
                      <a:pt x="13" y="16"/>
                      <a:pt x="11" y="17"/>
                    </a:cubicBezTo>
                    <a:cubicBezTo>
                      <a:pt x="12" y="17"/>
                      <a:pt x="12" y="17"/>
                      <a:pt x="12" y="17"/>
                    </a:cubicBezTo>
                    <a:cubicBezTo>
                      <a:pt x="10" y="19"/>
                      <a:pt x="10" y="19"/>
                      <a:pt x="10" y="19"/>
                    </a:cubicBezTo>
                    <a:cubicBezTo>
                      <a:pt x="10" y="21"/>
                      <a:pt x="9" y="22"/>
                      <a:pt x="9" y="23"/>
                    </a:cubicBezTo>
                    <a:cubicBezTo>
                      <a:pt x="10" y="22"/>
                      <a:pt x="10" y="21"/>
                      <a:pt x="10" y="21"/>
                    </a:cubicBezTo>
                    <a:cubicBezTo>
                      <a:pt x="10" y="22"/>
                      <a:pt x="9" y="23"/>
                      <a:pt x="10" y="23"/>
                    </a:cubicBezTo>
                    <a:cubicBezTo>
                      <a:pt x="10" y="22"/>
                      <a:pt x="11" y="20"/>
                      <a:pt x="11" y="20"/>
                    </a:cubicBezTo>
                    <a:cubicBezTo>
                      <a:pt x="12" y="20"/>
                      <a:pt x="11" y="22"/>
                      <a:pt x="11" y="22"/>
                    </a:cubicBezTo>
                    <a:cubicBezTo>
                      <a:pt x="10" y="24"/>
                      <a:pt x="10" y="24"/>
                      <a:pt x="10" y="24"/>
                    </a:cubicBezTo>
                    <a:cubicBezTo>
                      <a:pt x="11" y="23"/>
                      <a:pt x="9" y="24"/>
                      <a:pt x="10" y="24"/>
                    </a:cubicBezTo>
                    <a:cubicBezTo>
                      <a:pt x="12" y="20"/>
                      <a:pt x="12" y="20"/>
                      <a:pt x="12" y="20"/>
                    </a:cubicBezTo>
                    <a:cubicBezTo>
                      <a:pt x="13" y="20"/>
                      <a:pt x="12" y="21"/>
                      <a:pt x="12" y="21"/>
                    </a:cubicBezTo>
                    <a:cubicBezTo>
                      <a:pt x="11" y="22"/>
                      <a:pt x="11" y="22"/>
                      <a:pt x="11" y="22"/>
                    </a:cubicBezTo>
                    <a:cubicBezTo>
                      <a:pt x="12" y="22"/>
                      <a:pt x="10" y="25"/>
                      <a:pt x="11" y="25"/>
                    </a:cubicBezTo>
                    <a:cubicBezTo>
                      <a:pt x="12" y="23"/>
                      <a:pt x="12" y="23"/>
                      <a:pt x="12" y="23"/>
                    </a:cubicBezTo>
                    <a:cubicBezTo>
                      <a:pt x="11" y="25"/>
                      <a:pt x="11" y="25"/>
                      <a:pt x="11" y="25"/>
                    </a:cubicBezTo>
                    <a:cubicBezTo>
                      <a:pt x="11" y="24"/>
                      <a:pt x="12" y="24"/>
                      <a:pt x="12" y="24"/>
                    </a:cubicBezTo>
                    <a:cubicBezTo>
                      <a:pt x="11" y="25"/>
                      <a:pt x="11" y="25"/>
                      <a:pt x="11" y="25"/>
                    </a:cubicBezTo>
                    <a:cubicBezTo>
                      <a:pt x="12" y="24"/>
                      <a:pt x="13" y="22"/>
                      <a:pt x="12" y="24"/>
                    </a:cubicBezTo>
                    <a:cubicBezTo>
                      <a:pt x="14" y="22"/>
                      <a:pt x="12" y="24"/>
                      <a:pt x="13" y="23"/>
                    </a:cubicBezTo>
                    <a:cubicBezTo>
                      <a:pt x="13" y="21"/>
                      <a:pt x="14" y="21"/>
                      <a:pt x="14" y="21"/>
                    </a:cubicBezTo>
                    <a:cubicBezTo>
                      <a:pt x="13" y="24"/>
                      <a:pt x="14" y="22"/>
                      <a:pt x="14" y="22"/>
                    </a:cubicBezTo>
                    <a:cubicBezTo>
                      <a:pt x="14" y="23"/>
                      <a:pt x="14" y="23"/>
                      <a:pt x="14" y="24"/>
                    </a:cubicBezTo>
                    <a:cubicBezTo>
                      <a:pt x="15" y="22"/>
                      <a:pt x="15" y="22"/>
                      <a:pt x="15" y="22"/>
                    </a:cubicBezTo>
                    <a:cubicBezTo>
                      <a:pt x="13" y="25"/>
                      <a:pt x="15" y="22"/>
                      <a:pt x="15" y="23"/>
                    </a:cubicBezTo>
                    <a:cubicBezTo>
                      <a:pt x="14" y="24"/>
                      <a:pt x="14" y="25"/>
                      <a:pt x="14" y="25"/>
                    </a:cubicBezTo>
                    <a:cubicBezTo>
                      <a:pt x="15" y="23"/>
                      <a:pt x="16" y="23"/>
                      <a:pt x="16" y="21"/>
                    </a:cubicBezTo>
                    <a:cubicBezTo>
                      <a:pt x="16" y="22"/>
                      <a:pt x="15" y="24"/>
                      <a:pt x="14" y="26"/>
                    </a:cubicBezTo>
                    <a:cubicBezTo>
                      <a:pt x="15" y="24"/>
                      <a:pt x="14" y="27"/>
                      <a:pt x="15" y="25"/>
                    </a:cubicBezTo>
                    <a:cubicBezTo>
                      <a:pt x="15" y="24"/>
                      <a:pt x="16" y="23"/>
                      <a:pt x="17" y="22"/>
                    </a:cubicBezTo>
                    <a:cubicBezTo>
                      <a:pt x="17" y="23"/>
                      <a:pt x="16" y="23"/>
                      <a:pt x="16" y="24"/>
                    </a:cubicBezTo>
                    <a:cubicBezTo>
                      <a:pt x="16" y="24"/>
                      <a:pt x="17" y="23"/>
                      <a:pt x="17" y="22"/>
                    </a:cubicBezTo>
                    <a:cubicBezTo>
                      <a:pt x="17" y="22"/>
                      <a:pt x="19" y="20"/>
                      <a:pt x="18" y="22"/>
                    </a:cubicBezTo>
                    <a:cubicBezTo>
                      <a:pt x="18" y="23"/>
                      <a:pt x="17" y="22"/>
                      <a:pt x="17" y="23"/>
                    </a:cubicBezTo>
                    <a:cubicBezTo>
                      <a:pt x="17" y="24"/>
                      <a:pt x="19" y="20"/>
                      <a:pt x="20" y="20"/>
                    </a:cubicBezTo>
                    <a:cubicBezTo>
                      <a:pt x="20" y="19"/>
                      <a:pt x="22" y="16"/>
                      <a:pt x="22" y="15"/>
                    </a:cubicBezTo>
                    <a:cubicBezTo>
                      <a:pt x="23" y="16"/>
                      <a:pt x="22" y="16"/>
                      <a:pt x="21" y="18"/>
                    </a:cubicBezTo>
                    <a:cubicBezTo>
                      <a:pt x="21" y="18"/>
                      <a:pt x="21" y="18"/>
                      <a:pt x="21" y="18"/>
                    </a:cubicBezTo>
                    <a:cubicBezTo>
                      <a:pt x="20" y="21"/>
                      <a:pt x="18" y="22"/>
                      <a:pt x="18" y="24"/>
                    </a:cubicBezTo>
                    <a:cubicBezTo>
                      <a:pt x="18" y="23"/>
                      <a:pt x="18" y="23"/>
                      <a:pt x="18" y="23"/>
                    </a:cubicBezTo>
                    <a:cubicBezTo>
                      <a:pt x="17" y="26"/>
                      <a:pt x="17" y="26"/>
                      <a:pt x="17" y="26"/>
                    </a:cubicBezTo>
                    <a:cubicBezTo>
                      <a:pt x="18" y="24"/>
                      <a:pt x="18" y="26"/>
                      <a:pt x="18" y="26"/>
                    </a:cubicBezTo>
                    <a:cubicBezTo>
                      <a:pt x="19" y="24"/>
                      <a:pt x="17" y="26"/>
                      <a:pt x="18" y="25"/>
                    </a:cubicBezTo>
                    <a:cubicBezTo>
                      <a:pt x="19" y="25"/>
                      <a:pt x="20" y="22"/>
                      <a:pt x="20" y="23"/>
                    </a:cubicBezTo>
                    <a:cubicBezTo>
                      <a:pt x="18" y="26"/>
                      <a:pt x="18" y="26"/>
                      <a:pt x="18" y="26"/>
                    </a:cubicBezTo>
                    <a:cubicBezTo>
                      <a:pt x="18" y="27"/>
                      <a:pt x="19" y="24"/>
                      <a:pt x="19" y="25"/>
                    </a:cubicBezTo>
                    <a:cubicBezTo>
                      <a:pt x="19" y="26"/>
                      <a:pt x="19" y="26"/>
                      <a:pt x="19" y="26"/>
                    </a:cubicBezTo>
                    <a:cubicBezTo>
                      <a:pt x="19" y="27"/>
                      <a:pt x="21" y="28"/>
                      <a:pt x="23" y="24"/>
                    </a:cubicBezTo>
                    <a:cubicBezTo>
                      <a:pt x="23" y="26"/>
                      <a:pt x="23" y="26"/>
                      <a:pt x="23" y="27"/>
                    </a:cubicBezTo>
                    <a:cubicBezTo>
                      <a:pt x="23" y="27"/>
                      <a:pt x="24" y="26"/>
                      <a:pt x="24" y="26"/>
                    </a:cubicBezTo>
                    <a:cubicBezTo>
                      <a:pt x="23" y="28"/>
                      <a:pt x="23" y="28"/>
                      <a:pt x="23" y="28"/>
                    </a:cubicBezTo>
                    <a:cubicBezTo>
                      <a:pt x="23" y="29"/>
                      <a:pt x="24" y="27"/>
                      <a:pt x="25" y="26"/>
                    </a:cubicBezTo>
                    <a:cubicBezTo>
                      <a:pt x="25" y="28"/>
                      <a:pt x="25" y="28"/>
                      <a:pt x="25" y="28"/>
                    </a:cubicBezTo>
                    <a:cubicBezTo>
                      <a:pt x="24" y="29"/>
                      <a:pt x="25" y="27"/>
                      <a:pt x="26" y="26"/>
                    </a:cubicBezTo>
                    <a:cubicBezTo>
                      <a:pt x="25" y="28"/>
                      <a:pt x="25" y="28"/>
                      <a:pt x="25" y="28"/>
                    </a:cubicBezTo>
                    <a:cubicBezTo>
                      <a:pt x="26" y="27"/>
                      <a:pt x="26" y="27"/>
                      <a:pt x="26" y="27"/>
                    </a:cubicBezTo>
                    <a:cubicBezTo>
                      <a:pt x="26" y="26"/>
                      <a:pt x="27" y="26"/>
                      <a:pt x="26" y="28"/>
                    </a:cubicBezTo>
                    <a:cubicBezTo>
                      <a:pt x="26" y="27"/>
                      <a:pt x="26" y="27"/>
                      <a:pt x="26" y="27"/>
                    </a:cubicBezTo>
                    <a:cubicBezTo>
                      <a:pt x="26" y="28"/>
                      <a:pt x="27" y="29"/>
                      <a:pt x="27" y="28"/>
                    </a:cubicBezTo>
                    <a:cubicBezTo>
                      <a:pt x="28" y="28"/>
                      <a:pt x="28" y="27"/>
                      <a:pt x="28" y="26"/>
                    </a:cubicBezTo>
                    <a:cubicBezTo>
                      <a:pt x="29" y="24"/>
                      <a:pt x="28" y="26"/>
                      <a:pt x="29" y="25"/>
                    </a:cubicBezTo>
                    <a:cubicBezTo>
                      <a:pt x="28" y="27"/>
                      <a:pt x="28" y="27"/>
                      <a:pt x="28" y="27"/>
                    </a:cubicBezTo>
                    <a:cubicBezTo>
                      <a:pt x="27" y="30"/>
                      <a:pt x="29" y="28"/>
                      <a:pt x="30" y="29"/>
                    </a:cubicBezTo>
                    <a:cubicBezTo>
                      <a:pt x="31" y="28"/>
                      <a:pt x="31" y="28"/>
                      <a:pt x="31" y="28"/>
                    </a:cubicBezTo>
                    <a:cubicBezTo>
                      <a:pt x="30" y="30"/>
                      <a:pt x="32" y="28"/>
                      <a:pt x="32" y="30"/>
                    </a:cubicBezTo>
                    <a:cubicBezTo>
                      <a:pt x="32" y="29"/>
                      <a:pt x="33" y="26"/>
                      <a:pt x="34" y="26"/>
                    </a:cubicBezTo>
                    <a:cubicBezTo>
                      <a:pt x="35" y="25"/>
                      <a:pt x="33" y="29"/>
                      <a:pt x="32" y="30"/>
                    </a:cubicBezTo>
                    <a:cubicBezTo>
                      <a:pt x="33" y="29"/>
                      <a:pt x="33" y="29"/>
                      <a:pt x="33" y="29"/>
                    </a:cubicBezTo>
                    <a:cubicBezTo>
                      <a:pt x="33" y="30"/>
                      <a:pt x="33" y="30"/>
                      <a:pt x="33" y="30"/>
                    </a:cubicBezTo>
                    <a:cubicBezTo>
                      <a:pt x="34" y="29"/>
                      <a:pt x="34" y="28"/>
                      <a:pt x="34" y="29"/>
                    </a:cubicBezTo>
                    <a:cubicBezTo>
                      <a:pt x="34" y="29"/>
                      <a:pt x="34" y="29"/>
                      <a:pt x="34" y="29"/>
                    </a:cubicBezTo>
                    <a:cubicBezTo>
                      <a:pt x="34" y="30"/>
                      <a:pt x="34" y="31"/>
                      <a:pt x="34" y="31"/>
                    </a:cubicBezTo>
                    <a:cubicBezTo>
                      <a:pt x="35" y="29"/>
                      <a:pt x="35" y="30"/>
                      <a:pt x="36" y="29"/>
                    </a:cubicBezTo>
                    <a:cubicBezTo>
                      <a:pt x="35" y="30"/>
                      <a:pt x="35" y="30"/>
                      <a:pt x="35" y="30"/>
                    </a:cubicBezTo>
                    <a:cubicBezTo>
                      <a:pt x="36" y="28"/>
                      <a:pt x="36" y="28"/>
                      <a:pt x="36" y="28"/>
                    </a:cubicBezTo>
                    <a:cubicBezTo>
                      <a:pt x="36" y="29"/>
                      <a:pt x="36" y="29"/>
                      <a:pt x="36" y="29"/>
                    </a:cubicBezTo>
                    <a:cubicBezTo>
                      <a:pt x="35" y="31"/>
                      <a:pt x="35" y="31"/>
                      <a:pt x="35" y="31"/>
                    </a:cubicBezTo>
                    <a:cubicBezTo>
                      <a:pt x="35" y="32"/>
                      <a:pt x="36" y="29"/>
                      <a:pt x="36" y="29"/>
                    </a:cubicBezTo>
                    <a:cubicBezTo>
                      <a:pt x="37" y="28"/>
                      <a:pt x="37" y="29"/>
                      <a:pt x="36" y="30"/>
                    </a:cubicBezTo>
                    <a:cubicBezTo>
                      <a:pt x="36" y="30"/>
                      <a:pt x="36" y="29"/>
                      <a:pt x="36" y="30"/>
                    </a:cubicBezTo>
                    <a:cubicBezTo>
                      <a:pt x="35" y="31"/>
                      <a:pt x="36" y="30"/>
                      <a:pt x="36" y="31"/>
                    </a:cubicBezTo>
                    <a:cubicBezTo>
                      <a:pt x="36" y="31"/>
                      <a:pt x="37" y="29"/>
                      <a:pt x="37" y="30"/>
                    </a:cubicBezTo>
                    <a:cubicBezTo>
                      <a:pt x="37" y="30"/>
                      <a:pt x="37" y="30"/>
                      <a:pt x="37" y="31"/>
                    </a:cubicBezTo>
                    <a:cubicBezTo>
                      <a:pt x="37" y="30"/>
                      <a:pt x="37" y="31"/>
                      <a:pt x="38" y="30"/>
                    </a:cubicBezTo>
                    <a:cubicBezTo>
                      <a:pt x="38" y="30"/>
                      <a:pt x="38" y="29"/>
                      <a:pt x="38" y="28"/>
                    </a:cubicBezTo>
                    <a:cubicBezTo>
                      <a:pt x="38" y="28"/>
                      <a:pt x="39" y="28"/>
                      <a:pt x="38" y="28"/>
                    </a:cubicBezTo>
                    <a:cubicBezTo>
                      <a:pt x="38" y="29"/>
                      <a:pt x="38" y="29"/>
                      <a:pt x="38" y="29"/>
                    </a:cubicBezTo>
                    <a:cubicBezTo>
                      <a:pt x="38" y="28"/>
                      <a:pt x="38" y="29"/>
                      <a:pt x="39" y="28"/>
                    </a:cubicBezTo>
                    <a:cubicBezTo>
                      <a:pt x="38" y="30"/>
                      <a:pt x="38" y="30"/>
                      <a:pt x="38" y="30"/>
                    </a:cubicBezTo>
                    <a:cubicBezTo>
                      <a:pt x="39" y="29"/>
                      <a:pt x="39" y="29"/>
                      <a:pt x="39" y="29"/>
                    </a:cubicBezTo>
                    <a:cubicBezTo>
                      <a:pt x="39" y="30"/>
                      <a:pt x="38" y="32"/>
                      <a:pt x="38" y="32"/>
                    </a:cubicBezTo>
                    <a:cubicBezTo>
                      <a:pt x="39" y="31"/>
                      <a:pt x="39" y="31"/>
                      <a:pt x="39" y="31"/>
                    </a:cubicBezTo>
                    <a:cubicBezTo>
                      <a:pt x="39" y="31"/>
                      <a:pt x="39" y="31"/>
                      <a:pt x="39" y="32"/>
                    </a:cubicBezTo>
                    <a:cubicBezTo>
                      <a:pt x="39" y="33"/>
                      <a:pt x="41" y="28"/>
                      <a:pt x="41" y="30"/>
                    </a:cubicBezTo>
                    <a:cubicBezTo>
                      <a:pt x="40" y="31"/>
                      <a:pt x="40" y="32"/>
                      <a:pt x="40" y="32"/>
                    </a:cubicBezTo>
                    <a:cubicBezTo>
                      <a:pt x="40" y="32"/>
                      <a:pt x="41" y="31"/>
                      <a:pt x="41" y="31"/>
                    </a:cubicBezTo>
                    <a:cubicBezTo>
                      <a:pt x="41" y="31"/>
                      <a:pt x="40" y="33"/>
                      <a:pt x="40" y="31"/>
                    </a:cubicBezTo>
                    <a:cubicBezTo>
                      <a:pt x="41" y="30"/>
                      <a:pt x="41" y="31"/>
                      <a:pt x="41" y="30"/>
                    </a:cubicBezTo>
                    <a:cubicBezTo>
                      <a:pt x="40" y="35"/>
                      <a:pt x="42" y="32"/>
                      <a:pt x="42" y="34"/>
                    </a:cubicBezTo>
                    <a:cubicBezTo>
                      <a:pt x="43" y="32"/>
                      <a:pt x="43" y="34"/>
                      <a:pt x="43" y="33"/>
                    </a:cubicBezTo>
                    <a:cubicBezTo>
                      <a:pt x="42" y="35"/>
                      <a:pt x="44" y="33"/>
                      <a:pt x="43" y="34"/>
                    </a:cubicBezTo>
                    <a:cubicBezTo>
                      <a:pt x="44" y="32"/>
                      <a:pt x="44" y="32"/>
                      <a:pt x="44" y="32"/>
                    </a:cubicBezTo>
                    <a:cubicBezTo>
                      <a:pt x="44" y="33"/>
                      <a:pt x="46" y="29"/>
                      <a:pt x="45" y="31"/>
                    </a:cubicBezTo>
                    <a:cubicBezTo>
                      <a:pt x="45" y="32"/>
                      <a:pt x="45" y="33"/>
                      <a:pt x="44" y="33"/>
                    </a:cubicBezTo>
                    <a:cubicBezTo>
                      <a:pt x="44" y="36"/>
                      <a:pt x="46" y="32"/>
                      <a:pt x="45" y="35"/>
                    </a:cubicBezTo>
                    <a:cubicBezTo>
                      <a:pt x="46" y="34"/>
                      <a:pt x="46" y="32"/>
                      <a:pt x="47" y="31"/>
                    </a:cubicBezTo>
                    <a:cubicBezTo>
                      <a:pt x="47" y="33"/>
                      <a:pt x="47" y="34"/>
                      <a:pt x="46" y="34"/>
                    </a:cubicBezTo>
                    <a:cubicBezTo>
                      <a:pt x="47" y="34"/>
                      <a:pt x="47" y="33"/>
                      <a:pt x="47" y="34"/>
                    </a:cubicBezTo>
                    <a:cubicBezTo>
                      <a:pt x="47" y="35"/>
                      <a:pt x="47" y="35"/>
                      <a:pt x="46" y="35"/>
                    </a:cubicBezTo>
                    <a:cubicBezTo>
                      <a:pt x="46" y="36"/>
                      <a:pt x="47" y="35"/>
                      <a:pt x="48" y="34"/>
                    </a:cubicBezTo>
                    <a:cubicBezTo>
                      <a:pt x="47" y="36"/>
                      <a:pt x="48" y="35"/>
                      <a:pt x="48" y="37"/>
                    </a:cubicBezTo>
                    <a:cubicBezTo>
                      <a:pt x="49" y="35"/>
                      <a:pt x="48" y="38"/>
                      <a:pt x="49" y="35"/>
                    </a:cubicBezTo>
                    <a:cubicBezTo>
                      <a:pt x="49" y="36"/>
                      <a:pt x="49" y="36"/>
                      <a:pt x="49" y="36"/>
                    </a:cubicBezTo>
                    <a:cubicBezTo>
                      <a:pt x="50" y="35"/>
                      <a:pt x="51" y="33"/>
                      <a:pt x="51" y="33"/>
                    </a:cubicBezTo>
                    <a:cubicBezTo>
                      <a:pt x="50" y="35"/>
                      <a:pt x="50" y="35"/>
                      <a:pt x="50" y="35"/>
                    </a:cubicBezTo>
                    <a:cubicBezTo>
                      <a:pt x="49" y="37"/>
                      <a:pt x="50" y="36"/>
                      <a:pt x="50" y="37"/>
                    </a:cubicBezTo>
                    <a:cubicBezTo>
                      <a:pt x="50" y="35"/>
                      <a:pt x="50" y="37"/>
                      <a:pt x="51" y="36"/>
                    </a:cubicBezTo>
                    <a:cubicBezTo>
                      <a:pt x="51" y="35"/>
                      <a:pt x="51" y="35"/>
                      <a:pt x="51" y="35"/>
                    </a:cubicBezTo>
                    <a:cubicBezTo>
                      <a:pt x="52" y="35"/>
                      <a:pt x="52" y="34"/>
                      <a:pt x="52" y="34"/>
                    </a:cubicBezTo>
                    <a:cubicBezTo>
                      <a:pt x="52" y="34"/>
                      <a:pt x="51" y="36"/>
                      <a:pt x="51" y="36"/>
                    </a:cubicBezTo>
                    <a:cubicBezTo>
                      <a:pt x="51" y="37"/>
                      <a:pt x="51" y="37"/>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2" y="37"/>
                      <a:pt x="52" y="37"/>
                      <a:pt x="52" y="37"/>
                    </a:cubicBezTo>
                    <a:cubicBezTo>
                      <a:pt x="52" y="37"/>
                      <a:pt x="52" y="37"/>
                      <a:pt x="52" y="37"/>
                    </a:cubicBezTo>
                    <a:cubicBezTo>
                      <a:pt x="52" y="37"/>
                      <a:pt x="52" y="37"/>
                      <a:pt x="52" y="37"/>
                    </a:cubicBezTo>
                    <a:cubicBezTo>
                      <a:pt x="51" y="39"/>
                      <a:pt x="51" y="39"/>
                      <a:pt x="51" y="39"/>
                    </a:cubicBezTo>
                    <a:cubicBezTo>
                      <a:pt x="51" y="39"/>
                      <a:pt x="52" y="37"/>
                      <a:pt x="53" y="37"/>
                    </a:cubicBezTo>
                    <a:cubicBezTo>
                      <a:pt x="53" y="38"/>
                      <a:pt x="54" y="37"/>
                      <a:pt x="55" y="37"/>
                    </a:cubicBezTo>
                    <a:cubicBezTo>
                      <a:pt x="55" y="37"/>
                      <a:pt x="54" y="38"/>
                      <a:pt x="55" y="37"/>
                    </a:cubicBezTo>
                    <a:cubicBezTo>
                      <a:pt x="55" y="37"/>
                      <a:pt x="56" y="36"/>
                      <a:pt x="55" y="37"/>
                    </a:cubicBezTo>
                    <a:cubicBezTo>
                      <a:pt x="56" y="36"/>
                      <a:pt x="55" y="38"/>
                      <a:pt x="55" y="38"/>
                    </a:cubicBezTo>
                    <a:cubicBezTo>
                      <a:pt x="55" y="38"/>
                      <a:pt x="56" y="37"/>
                      <a:pt x="56" y="37"/>
                    </a:cubicBezTo>
                    <a:cubicBezTo>
                      <a:pt x="55" y="39"/>
                      <a:pt x="58" y="36"/>
                      <a:pt x="57" y="38"/>
                    </a:cubicBezTo>
                    <a:cubicBezTo>
                      <a:pt x="58" y="37"/>
                      <a:pt x="57" y="38"/>
                      <a:pt x="57" y="39"/>
                    </a:cubicBezTo>
                    <a:cubicBezTo>
                      <a:pt x="57" y="38"/>
                      <a:pt x="58" y="38"/>
                      <a:pt x="59" y="36"/>
                    </a:cubicBezTo>
                    <a:cubicBezTo>
                      <a:pt x="58" y="38"/>
                      <a:pt x="58" y="38"/>
                      <a:pt x="58" y="38"/>
                    </a:cubicBezTo>
                    <a:cubicBezTo>
                      <a:pt x="59" y="38"/>
                      <a:pt x="59" y="38"/>
                      <a:pt x="60" y="37"/>
                    </a:cubicBezTo>
                    <a:cubicBezTo>
                      <a:pt x="60" y="36"/>
                      <a:pt x="61" y="35"/>
                      <a:pt x="61" y="35"/>
                    </a:cubicBezTo>
                    <a:cubicBezTo>
                      <a:pt x="61" y="35"/>
                      <a:pt x="61" y="35"/>
                      <a:pt x="61" y="35"/>
                    </a:cubicBezTo>
                    <a:cubicBezTo>
                      <a:pt x="61" y="36"/>
                      <a:pt x="62" y="35"/>
                      <a:pt x="62" y="35"/>
                    </a:cubicBezTo>
                    <a:cubicBezTo>
                      <a:pt x="62" y="36"/>
                      <a:pt x="62" y="35"/>
                      <a:pt x="61" y="36"/>
                    </a:cubicBezTo>
                    <a:cubicBezTo>
                      <a:pt x="60" y="39"/>
                      <a:pt x="61" y="38"/>
                      <a:pt x="61" y="38"/>
                    </a:cubicBezTo>
                    <a:cubicBezTo>
                      <a:pt x="62" y="37"/>
                      <a:pt x="62" y="37"/>
                      <a:pt x="62" y="37"/>
                    </a:cubicBezTo>
                    <a:cubicBezTo>
                      <a:pt x="63" y="36"/>
                      <a:pt x="61" y="38"/>
                      <a:pt x="62" y="38"/>
                    </a:cubicBezTo>
                    <a:cubicBezTo>
                      <a:pt x="64" y="34"/>
                      <a:pt x="64" y="34"/>
                      <a:pt x="64" y="34"/>
                    </a:cubicBezTo>
                    <a:cubicBezTo>
                      <a:pt x="64" y="34"/>
                      <a:pt x="64" y="36"/>
                      <a:pt x="63" y="37"/>
                    </a:cubicBezTo>
                    <a:cubicBezTo>
                      <a:pt x="64" y="37"/>
                      <a:pt x="65" y="34"/>
                      <a:pt x="66" y="33"/>
                    </a:cubicBezTo>
                    <a:cubicBezTo>
                      <a:pt x="66" y="34"/>
                      <a:pt x="67" y="33"/>
                      <a:pt x="67" y="33"/>
                    </a:cubicBezTo>
                    <a:cubicBezTo>
                      <a:pt x="67" y="34"/>
                      <a:pt x="67" y="33"/>
                      <a:pt x="67" y="34"/>
                    </a:cubicBezTo>
                    <a:cubicBezTo>
                      <a:pt x="66" y="35"/>
                      <a:pt x="66" y="35"/>
                      <a:pt x="66" y="35"/>
                    </a:cubicBezTo>
                    <a:cubicBezTo>
                      <a:pt x="66" y="35"/>
                      <a:pt x="65" y="37"/>
                      <a:pt x="65" y="38"/>
                    </a:cubicBezTo>
                    <a:cubicBezTo>
                      <a:pt x="65" y="37"/>
                      <a:pt x="66" y="39"/>
                      <a:pt x="66" y="39"/>
                    </a:cubicBezTo>
                    <a:cubicBezTo>
                      <a:pt x="67" y="36"/>
                      <a:pt x="67" y="38"/>
                      <a:pt x="68" y="36"/>
                    </a:cubicBezTo>
                    <a:cubicBezTo>
                      <a:pt x="69" y="36"/>
                      <a:pt x="67" y="38"/>
                      <a:pt x="67" y="38"/>
                    </a:cubicBezTo>
                    <a:cubicBezTo>
                      <a:pt x="68" y="38"/>
                      <a:pt x="68" y="39"/>
                      <a:pt x="69" y="39"/>
                    </a:cubicBezTo>
                    <a:cubicBezTo>
                      <a:pt x="69" y="39"/>
                      <a:pt x="69" y="39"/>
                      <a:pt x="69" y="39"/>
                    </a:cubicBezTo>
                    <a:cubicBezTo>
                      <a:pt x="69" y="38"/>
                      <a:pt x="70" y="39"/>
                      <a:pt x="71" y="38"/>
                    </a:cubicBezTo>
                    <a:cubicBezTo>
                      <a:pt x="70" y="39"/>
                      <a:pt x="70" y="39"/>
                      <a:pt x="70" y="39"/>
                    </a:cubicBezTo>
                    <a:cubicBezTo>
                      <a:pt x="70" y="40"/>
                      <a:pt x="72" y="36"/>
                      <a:pt x="72" y="37"/>
                    </a:cubicBezTo>
                    <a:cubicBezTo>
                      <a:pt x="71" y="39"/>
                      <a:pt x="71" y="39"/>
                      <a:pt x="71" y="39"/>
                    </a:cubicBezTo>
                    <a:cubicBezTo>
                      <a:pt x="72" y="38"/>
                      <a:pt x="71" y="40"/>
                      <a:pt x="72" y="38"/>
                    </a:cubicBezTo>
                    <a:cubicBezTo>
                      <a:pt x="72" y="39"/>
                      <a:pt x="72" y="39"/>
                      <a:pt x="72" y="39"/>
                    </a:cubicBezTo>
                    <a:cubicBezTo>
                      <a:pt x="72" y="39"/>
                      <a:pt x="73" y="39"/>
                      <a:pt x="74" y="38"/>
                    </a:cubicBezTo>
                    <a:cubicBezTo>
                      <a:pt x="73" y="40"/>
                      <a:pt x="73" y="40"/>
                      <a:pt x="73" y="40"/>
                    </a:cubicBezTo>
                    <a:cubicBezTo>
                      <a:pt x="72" y="41"/>
                      <a:pt x="74" y="38"/>
                      <a:pt x="74" y="39"/>
                    </a:cubicBezTo>
                    <a:cubicBezTo>
                      <a:pt x="74" y="39"/>
                      <a:pt x="74" y="40"/>
                      <a:pt x="73" y="40"/>
                    </a:cubicBezTo>
                    <a:cubicBezTo>
                      <a:pt x="74" y="39"/>
                      <a:pt x="75" y="39"/>
                      <a:pt x="75" y="39"/>
                    </a:cubicBezTo>
                    <a:cubicBezTo>
                      <a:pt x="74" y="41"/>
                      <a:pt x="74" y="41"/>
                      <a:pt x="74" y="41"/>
                    </a:cubicBezTo>
                    <a:cubicBezTo>
                      <a:pt x="76" y="42"/>
                      <a:pt x="77" y="43"/>
                      <a:pt x="80" y="42"/>
                    </a:cubicBezTo>
                    <a:cubicBezTo>
                      <a:pt x="79" y="44"/>
                      <a:pt x="79" y="43"/>
                      <a:pt x="78" y="45"/>
                    </a:cubicBezTo>
                    <a:cubicBezTo>
                      <a:pt x="79" y="43"/>
                      <a:pt x="79" y="44"/>
                      <a:pt x="79" y="44"/>
                    </a:cubicBezTo>
                    <a:cubicBezTo>
                      <a:pt x="79" y="44"/>
                      <a:pt x="79" y="44"/>
                      <a:pt x="79" y="44"/>
                    </a:cubicBezTo>
                    <a:cubicBezTo>
                      <a:pt x="80" y="44"/>
                      <a:pt x="79" y="45"/>
                      <a:pt x="80" y="45"/>
                    </a:cubicBezTo>
                    <a:cubicBezTo>
                      <a:pt x="80" y="44"/>
                      <a:pt x="80" y="44"/>
                      <a:pt x="80" y="44"/>
                    </a:cubicBezTo>
                    <a:cubicBezTo>
                      <a:pt x="81" y="43"/>
                      <a:pt x="79" y="47"/>
                      <a:pt x="81" y="45"/>
                    </a:cubicBezTo>
                    <a:cubicBezTo>
                      <a:pt x="80" y="46"/>
                      <a:pt x="80" y="46"/>
                      <a:pt x="80" y="46"/>
                    </a:cubicBezTo>
                    <a:cubicBezTo>
                      <a:pt x="81" y="44"/>
                      <a:pt x="80" y="47"/>
                      <a:pt x="81" y="46"/>
                    </a:cubicBezTo>
                    <a:cubicBezTo>
                      <a:pt x="81" y="46"/>
                      <a:pt x="81" y="46"/>
                      <a:pt x="81" y="46"/>
                    </a:cubicBezTo>
                    <a:cubicBezTo>
                      <a:pt x="81" y="47"/>
                      <a:pt x="83" y="44"/>
                      <a:pt x="82" y="46"/>
                    </a:cubicBezTo>
                    <a:cubicBezTo>
                      <a:pt x="83" y="46"/>
                      <a:pt x="83" y="46"/>
                      <a:pt x="84" y="44"/>
                    </a:cubicBezTo>
                    <a:cubicBezTo>
                      <a:pt x="83" y="46"/>
                      <a:pt x="83" y="46"/>
                      <a:pt x="83" y="46"/>
                    </a:cubicBezTo>
                    <a:cubicBezTo>
                      <a:pt x="85" y="46"/>
                      <a:pt x="86" y="47"/>
                      <a:pt x="88" y="46"/>
                    </a:cubicBezTo>
                    <a:cubicBezTo>
                      <a:pt x="87" y="47"/>
                      <a:pt x="87" y="47"/>
                      <a:pt x="87" y="47"/>
                    </a:cubicBezTo>
                    <a:cubicBezTo>
                      <a:pt x="89" y="45"/>
                      <a:pt x="87" y="49"/>
                      <a:pt x="90" y="46"/>
                    </a:cubicBezTo>
                    <a:cubicBezTo>
                      <a:pt x="92" y="45"/>
                      <a:pt x="92" y="45"/>
                      <a:pt x="92" y="45"/>
                    </a:cubicBezTo>
                    <a:cubicBezTo>
                      <a:pt x="90" y="47"/>
                      <a:pt x="90" y="47"/>
                      <a:pt x="90" y="47"/>
                    </a:cubicBezTo>
                    <a:cubicBezTo>
                      <a:pt x="91" y="46"/>
                      <a:pt x="91" y="47"/>
                      <a:pt x="92" y="46"/>
                    </a:cubicBezTo>
                    <a:cubicBezTo>
                      <a:pt x="91" y="47"/>
                      <a:pt x="91" y="47"/>
                      <a:pt x="91" y="47"/>
                    </a:cubicBezTo>
                    <a:cubicBezTo>
                      <a:pt x="91" y="47"/>
                      <a:pt x="93" y="45"/>
                      <a:pt x="93" y="46"/>
                    </a:cubicBezTo>
                    <a:cubicBezTo>
                      <a:pt x="93" y="47"/>
                      <a:pt x="93" y="47"/>
                      <a:pt x="93" y="47"/>
                    </a:cubicBezTo>
                    <a:cubicBezTo>
                      <a:pt x="92" y="50"/>
                      <a:pt x="93" y="54"/>
                      <a:pt x="96" y="51"/>
                    </a:cubicBezTo>
                    <a:cubicBezTo>
                      <a:pt x="97" y="51"/>
                      <a:pt x="95" y="53"/>
                      <a:pt x="95" y="53"/>
                    </a:cubicBezTo>
                    <a:cubicBezTo>
                      <a:pt x="99" y="51"/>
                      <a:pt x="97" y="56"/>
                      <a:pt x="101" y="53"/>
                    </a:cubicBezTo>
                    <a:cubicBezTo>
                      <a:pt x="103" y="52"/>
                      <a:pt x="107" y="48"/>
                      <a:pt x="107" y="48"/>
                    </a:cubicBezTo>
                    <a:cubicBezTo>
                      <a:pt x="103" y="48"/>
                      <a:pt x="103" y="45"/>
                      <a:pt x="102"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21" name="Freeform 96"/>
              <p:cNvSpPr/>
              <p:nvPr/>
            </p:nvSpPr>
            <p:spPr bwMode="auto">
              <a:xfrm>
                <a:off x="4117" y="223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22" name="Freeform 97"/>
              <p:cNvSpPr/>
              <p:nvPr/>
            </p:nvSpPr>
            <p:spPr bwMode="auto">
              <a:xfrm>
                <a:off x="4487" y="232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23" name="Freeform 98"/>
              <p:cNvSpPr/>
              <p:nvPr/>
            </p:nvSpPr>
            <p:spPr bwMode="auto">
              <a:xfrm>
                <a:off x="4387" y="2285"/>
                <a:ext cx="2" cy="4"/>
              </a:xfrm>
              <a:custGeom>
                <a:avLst/>
                <a:gdLst>
                  <a:gd name="T0" fmla="*/ 1 w 1"/>
                  <a:gd name="T1" fmla="*/ 0 h 2"/>
                  <a:gd name="T2" fmla="*/ 0 w 1"/>
                  <a:gd name="T3" fmla="*/ 1 h 2"/>
                  <a:gd name="T4" fmla="*/ 1 w 1"/>
                  <a:gd name="T5" fmla="*/ 0 h 2"/>
                </a:gdLst>
                <a:ahLst/>
                <a:cxnLst>
                  <a:cxn ang="0">
                    <a:pos x="T0" y="T1"/>
                  </a:cxn>
                  <a:cxn ang="0">
                    <a:pos x="T2" y="T3"/>
                  </a:cxn>
                  <a:cxn ang="0">
                    <a:pos x="T4" y="T5"/>
                  </a:cxn>
                </a:cxnLst>
                <a:rect l="0" t="0" r="r" b="b"/>
                <a:pathLst>
                  <a:path w="1" h="2">
                    <a:moveTo>
                      <a:pt x="1" y="0"/>
                    </a:moveTo>
                    <a:cubicBezTo>
                      <a:pt x="0" y="2"/>
                      <a:pt x="1" y="1"/>
                      <a:pt x="0"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24" name="Freeform 99"/>
              <p:cNvSpPr/>
              <p:nvPr/>
            </p:nvSpPr>
            <p:spPr bwMode="auto">
              <a:xfrm>
                <a:off x="4508" y="1933"/>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25" name="Freeform 100"/>
              <p:cNvSpPr/>
              <p:nvPr/>
            </p:nvSpPr>
            <p:spPr bwMode="auto">
              <a:xfrm>
                <a:off x="4487" y="2285"/>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26" name="Freeform 101"/>
              <p:cNvSpPr/>
              <p:nvPr/>
            </p:nvSpPr>
            <p:spPr bwMode="auto">
              <a:xfrm>
                <a:off x="4514" y="1929"/>
                <a:ext cx="0" cy="4"/>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0"/>
                      <a:pt x="0" y="1"/>
                      <a:pt x="0" y="1"/>
                    </a:cubicBezTo>
                    <a:cubicBezTo>
                      <a:pt x="0" y="2"/>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27" name="Freeform 102"/>
              <p:cNvSpPr/>
              <p:nvPr/>
            </p:nvSpPr>
            <p:spPr bwMode="auto">
              <a:xfrm>
                <a:off x="4506" y="1927"/>
                <a:ext cx="0" cy="4"/>
              </a:xfrm>
              <a:custGeom>
                <a:avLst/>
                <a:gdLst>
                  <a:gd name="T0" fmla="*/ 1 h 2"/>
                  <a:gd name="T1" fmla="*/ 0 h 2"/>
                  <a:gd name="T2" fmla="*/ 1 h 2"/>
                </a:gdLst>
                <a:ahLst/>
                <a:cxnLst>
                  <a:cxn ang="0">
                    <a:pos x="0" y="T0"/>
                  </a:cxn>
                  <a:cxn ang="0">
                    <a:pos x="0" y="T1"/>
                  </a:cxn>
                  <a:cxn ang="0">
                    <a:pos x="0" y="T2"/>
                  </a:cxn>
                </a:cxnLst>
                <a:rect l="0" t="0" r="r" b="b"/>
                <a:pathLst>
                  <a:path h="2">
                    <a:moveTo>
                      <a:pt x="0" y="1"/>
                    </a:moveTo>
                    <a:cubicBezTo>
                      <a:pt x="0" y="1"/>
                      <a:pt x="0" y="0"/>
                      <a:pt x="0" y="0"/>
                    </a:cubicBezTo>
                    <a:cubicBezTo>
                      <a:pt x="0" y="2"/>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28" name="Freeform 103"/>
              <p:cNvSpPr/>
              <p:nvPr/>
            </p:nvSpPr>
            <p:spPr bwMode="auto">
              <a:xfrm>
                <a:off x="4516" y="1927"/>
                <a:ext cx="0" cy="2"/>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29" name="Freeform 104"/>
              <p:cNvSpPr/>
              <p:nvPr/>
            </p:nvSpPr>
            <p:spPr bwMode="auto">
              <a:xfrm>
                <a:off x="4495" y="1925"/>
                <a:ext cx="2" cy="4"/>
              </a:xfrm>
              <a:custGeom>
                <a:avLst/>
                <a:gdLst>
                  <a:gd name="T0" fmla="*/ 1 w 1"/>
                  <a:gd name="T1" fmla="*/ 1 h 2"/>
                  <a:gd name="T2" fmla="*/ 0 w 1"/>
                  <a:gd name="T3" fmla="*/ 0 h 2"/>
                  <a:gd name="T4" fmla="*/ 1 w 1"/>
                  <a:gd name="T5" fmla="*/ 1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0" y="0"/>
                      <a:pt x="0" y="0"/>
                    </a:cubicBezTo>
                    <a:cubicBezTo>
                      <a:pt x="1" y="1"/>
                      <a:pt x="1" y="1"/>
                      <a:pt x="1" y="1"/>
                    </a:cubicBezTo>
                    <a:cubicBezTo>
                      <a:pt x="1" y="2"/>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30" name="Freeform 105"/>
              <p:cNvSpPr/>
              <p:nvPr/>
            </p:nvSpPr>
            <p:spPr bwMode="auto">
              <a:xfrm>
                <a:off x="3201" y="2162"/>
                <a:ext cx="0" cy="4"/>
              </a:xfrm>
              <a:custGeom>
                <a:avLst/>
                <a:gdLst>
                  <a:gd name="T0" fmla="*/ 2 h 2"/>
                  <a:gd name="T1" fmla="*/ 1 h 2"/>
                  <a:gd name="T2" fmla="*/ 2 h 2"/>
                </a:gdLst>
                <a:ahLst/>
                <a:cxnLst>
                  <a:cxn ang="0">
                    <a:pos x="0" y="T0"/>
                  </a:cxn>
                  <a:cxn ang="0">
                    <a:pos x="0" y="T1"/>
                  </a:cxn>
                  <a:cxn ang="0">
                    <a:pos x="0" y="T2"/>
                  </a:cxn>
                </a:cxnLst>
                <a:rect l="0" t="0" r="r" b="b"/>
                <a:pathLst>
                  <a:path h="2">
                    <a:moveTo>
                      <a:pt x="0" y="2"/>
                    </a:moveTo>
                    <a:cubicBezTo>
                      <a:pt x="0" y="0"/>
                      <a:pt x="0" y="1"/>
                      <a:pt x="0" y="1"/>
                    </a:cubicBezTo>
                    <a:cubicBezTo>
                      <a:pt x="0" y="1"/>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31" name="Freeform 106"/>
              <p:cNvSpPr/>
              <p:nvPr/>
            </p:nvSpPr>
            <p:spPr bwMode="auto">
              <a:xfrm>
                <a:off x="3544" y="1543"/>
                <a:ext cx="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32" name="Freeform 107"/>
              <p:cNvSpPr/>
              <p:nvPr/>
            </p:nvSpPr>
            <p:spPr bwMode="auto">
              <a:xfrm>
                <a:off x="3914" y="1418"/>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33" name="Freeform 108"/>
              <p:cNvSpPr/>
              <p:nvPr/>
            </p:nvSpPr>
            <p:spPr bwMode="auto">
              <a:xfrm>
                <a:off x="3916" y="1409"/>
                <a:ext cx="4" cy="2"/>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2" y="1"/>
                      <a:pt x="0" y="1"/>
                      <a:pt x="1" y="0"/>
                    </a:cubicBezTo>
                    <a:cubicBezTo>
                      <a:pt x="1"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34" name="Freeform 109"/>
              <p:cNvSpPr/>
              <p:nvPr/>
            </p:nvSpPr>
            <p:spPr bwMode="auto">
              <a:xfrm>
                <a:off x="3893" y="1441"/>
                <a:ext cx="4" cy="4"/>
              </a:xfrm>
              <a:custGeom>
                <a:avLst/>
                <a:gdLst>
                  <a:gd name="T0" fmla="*/ 2 w 2"/>
                  <a:gd name="T1" fmla="*/ 1 h 2"/>
                  <a:gd name="T2" fmla="*/ 1 w 2"/>
                  <a:gd name="T3" fmla="*/ 1 h 2"/>
                  <a:gd name="T4" fmla="*/ 2 w 2"/>
                  <a:gd name="T5" fmla="*/ 1 h 2"/>
                </a:gdLst>
                <a:ahLst/>
                <a:cxnLst>
                  <a:cxn ang="0">
                    <a:pos x="T0" y="T1"/>
                  </a:cxn>
                  <a:cxn ang="0">
                    <a:pos x="T2" y="T3"/>
                  </a:cxn>
                  <a:cxn ang="0">
                    <a:pos x="T4" y="T5"/>
                  </a:cxn>
                </a:cxnLst>
                <a:rect l="0" t="0" r="r" b="b"/>
                <a:pathLst>
                  <a:path w="2" h="2">
                    <a:moveTo>
                      <a:pt x="2" y="1"/>
                    </a:moveTo>
                    <a:cubicBezTo>
                      <a:pt x="2" y="0"/>
                      <a:pt x="1" y="1"/>
                      <a:pt x="1" y="1"/>
                    </a:cubicBezTo>
                    <a:cubicBezTo>
                      <a:pt x="0" y="2"/>
                      <a:pt x="1"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35" name="Freeform 110"/>
              <p:cNvSpPr/>
              <p:nvPr/>
            </p:nvSpPr>
            <p:spPr bwMode="auto">
              <a:xfrm>
                <a:off x="3893" y="1437"/>
                <a:ext cx="6" cy="6"/>
              </a:xfrm>
              <a:custGeom>
                <a:avLst/>
                <a:gdLst>
                  <a:gd name="T0" fmla="*/ 0 w 3"/>
                  <a:gd name="T1" fmla="*/ 3 h 3"/>
                  <a:gd name="T2" fmla="*/ 3 w 3"/>
                  <a:gd name="T3" fmla="*/ 0 h 3"/>
                  <a:gd name="T4" fmla="*/ 0 w 3"/>
                  <a:gd name="T5" fmla="*/ 3 h 3"/>
                </a:gdLst>
                <a:ahLst/>
                <a:cxnLst>
                  <a:cxn ang="0">
                    <a:pos x="T0" y="T1"/>
                  </a:cxn>
                  <a:cxn ang="0">
                    <a:pos x="T2" y="T3"/>
                  </a:cxn>
                  <a:cxn ang="0">
                    <a:pos x="T4" y="T5"/>
                  </a:cxn>
                </a:cxnLst>
                <a:rect l="0" t="0" r="r" b="b"/>
                <a:pathLst>
                  <a:path w="3" h="3">
                    <a:moveTo>
                      <a:pt x="0" y="3"/>
                    </a:moveTo>
                    <a:cubicBezTo>
                      <a:pt x="3" y="0"/>
                      <a:pt x="3" y="0"/>
                      <a:pt x="3" y="0"/>
                    </a:cubicBezTo>
                    <a:cubicBezTo>
                      <a:pt x="1" y="1"/>
                      <a:pt x="1"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36" name="Freeform 111"/>
              <p:cNvSpPr/>
              <p:nvPr/>
            </p:nvSpPr>
            <p:spPr bwMode="auto">
              <a:xfrm>
                <a:off x="3909" y="1418"/>
                <a:ext cx="5" cy="0"/>
              </a:xfrm>
              <a:custGeom>
                <a:avLst/>
                <a:gdLst>
                  <a:gd name="T0" fmla="*/ 0 w 2"/>
                  <a:gd name="T1" fmla="*/ 2 w 2"/>
                  <a:gd name="T2" fmla="*/ 1 w 2"/>
                  <a:gd name="T3" fmla="*/ 0 w 2"/>
                </a:gdLst>
                <a:ahLst/>
                <a:cxnLst>
                  <a:cxn ang="0">
                    <a:pos x="T0" y="0"/>
                  </a:cxn>
                  <a:cxn ang="0">
                    <a:pos x="T1" y="0"/>
                  </a:cxn>
                  <a:cxn ang="0">
                    <a:pos x="T2" y="0"/>
                  </a:cxn>
                  <a:cxn ang="0">
                    <a:pos x="T3" y="0"/>
                  </a:cxn>
                </a:cxnLst>
                <a:rect l="0" t="0" r="r" b="b"/>
                <a:pathLst>
                  <a:path w="2">
                    <a:moveTo>
                      <a:pt x="0" y="0"/>
                    </a:moveTo>
                    <a:cubicBezTo>
                      <a:pt x="1" y="0"/>
                      <a:pt x="1" y="0"/>
                      <a:pt x="2" y="0"/>
                    </a:cubicBezTo>
                    <a:cubicBezTo>
                      <a:pt x="2"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37" name="Freeform 112"/>
              <p:cNvSpPr/>
              <p:nvPr/>
            </p:nvSpPr>
            <p:spPr bwMode="auto">
              <a:xfrm>
                <a:off x="3912" y="1416"/>
                <a:ext cx="4"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2" y="0"/>
                      <a:pt x="1" y="0"/>
                      <a:pt x="0" y="0"/>
                    </a:cubicBez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38" name="Freeform 113"/>
              <p:cNvSpPr/>
              <p:nvPr/>
            </p:nvSpPr>
            <p:spPr bwMode="auto">
              <a:xfrm>
                <a:off x="4472" y="1804"/>
                <a:ext cx="233" cy="133"/>
              </a:xfrm>
              <a:custGeom>
                <a:avLst/>
                <a:gdLst>
                  <a:gd name="T0" fmla="*/ 86 w 110"/>
                  <a:gd name="T1" fmla="*/ 5 h 63"/>
                  <a:gd name="T2" fmla="*/ 79 w 110"/>
                  <a:gd name="T3" fmla="*/ 7 h 63"/>
                  <a:gd name="T4" fmla="*/ 58 w 110"/>
                  <a:gd name="T5" fmla="*/ 24 h 63"/>
                  <a:gd name="T6" fmla="*/ 50 w 110"/>
                  <a:gd name="T7" fmla="*/ 26 h 63"/>
                  <a:gd name="T8" fmla="*/ 44 w 110"/>
                  <a:gd name="T9" fmla="*/ 26 h 63"/>
                  <a:gd name="T10" fmla="*/ 34 w 110"/>
                  <a:gd name="T11" fmla="*/ 31 h 63"/>
                  <a:gd name="T12" fmla="*/ 28 w 110"/>
                  <a:gd name="T13" fmla="*/ 33 h 63"/>
                  <a:gd name="T14" fmla="*/ 17 w 110"/>
                  <a:gd name="T15" fmla="*/ 38 h 63"/>
                  <a:gd name="T16" fmla="*/ 13 w 110"/>
                  <a:gd name="T17" fmla="*/ 45 h 63"/>
                  <a:gd name="T18" fmla="*/ 5 w 110"/>
                  <a:gd name="T19" fmla="*/ 47 h 63"/>
                  <a:gd name="T20" fmla="*/ 1 w 110"/>
                  <a:gd name="T21" fmla="*/ 50 h 63"/>
                  <a:gd name="T22" fmla="*/ 3 w 110"/>
                  <a:gd name="T23" fmla="*/ 55 h 63"/>
                  <a:gd name="T24" fmla="*/ 3 w 110"/>
                  <a:gd name="T25" fmla="*/ 56 h 63"/>
                  <a:gd name="T26" fmla="*/ 5 w 110"/>
                  <a:gd name="T27" fmla="*/ 55 h 63"/>
                  <a:gd name="T28" fmla="*/ 9 w 110"/>
                  <a:gd name="T29" fmla="*/ 56 h 63"/>
                  <a:gd name="T30" fmla="*/ 12 w 110"/>
                  <a:gd name="T31" fmla="*/ 58 h 63"/>
                  <a:gd name="T32" fmla="*/ 12 w 110"/>
                  <a:gd name="T33" fmla="*/ 51 h 63"/>
                  <a:gd name="T34" fmla="*/ 15 w 110"/>
                  <a:gd name="T35" fmla="*/ 57 h 63"/>
                  <a:gd name="T36" fmla="*/ 18 w 110"/>
                  <a:gd name="T37" fmla="*/ 61 h 63"/>
                  <a:gd name="T38" fmla="*/ 16 w 110"/>
                  <a:gd name="T39" fmla="*/ 54 h 63"/>
                  <a:gd name="T40" fmla="*/ 19 w 110"/>
                  <a:gd name="T41" fmla="*/ 59 h 63"/>
                  <a:gd name="T42" fmla="*/ 21 w 110"/>
                  <a:gd name="T43" fmla="*/ 60 h 63"/>
                  <a:gd name="T44" fmla="*/ 22 w 110"/>
                  <a:gd name="T45" fmla="*/ 60 h 63"/>
                  <a:gd name="T46" fmla="*/ 23 w 110"/>
                  <a:gd name="T47" fmla="*/ 60 h 63"/>
                  <a:gd name="T48" fmla="*/ 23 w 110"/>
                  <a:gd name="T49" fmla="*/ 55 h 63"/>
                  <a:gd name="T50" fmla="*/ 26 w 110"/>
                  <a:gd name="T51" fmla="*/ 58 h 63"/>
                  <a:gd name="T52" fmla="*/ 26 w 110"/>
                  <a:gd name="T53" fmla="*/ 54 h 63"/>
                  <a:gd name="T54" fmla="*/ 27 w 110"/>
                  <a:gd name="T55" fmla="*/ 54 h 63"/>
                  <a:gd name="T56" fmla="*/ 29 w 110"/>
                  <a:gd name="T57" fmla="*/ 54 h 63"/>
                  <a:gd name="T58" fmla="*/ 34 w 110"/>
                  <a:gd name="T59" fmla="*/ 51 h 63"/>
                  <a:gd name="T60" fmla="*/ 36 w 110"/>
                  <a:gd name="T61" fmla="*/ 51 h 63"/>
                  <a:gd name="T62" fmla="*/ 40 w 110"/>
                  <a:gd name="T63" fmla="*/ 49 h 63"/>
                  <a:gd name="T64" fmla="*/ 44 w 110"/>
                  <a:gd name="T65" fmla="*/ 47 h 63"/>
                  <a:gd name="T66" fmla="*/ 45 w 110"/>
                  <a:gd name="T67" fmla="*/ 45 h 63"/>
                  <a:gd name="T68" fmla="*/ 46 w 110"/>
                  <a:gd name="T69" fmla="*/ 45 h 63"/>
                  <a:gd name="T70" fmla="*/ 46 w 110"/>
                  <a:gd name="T71" fmla="*/ 42 h 63"/>
                  <a:gd name="T72" fmla="*/ 49 w 110"/>
                  <a:gd name="T73" fmla="*/ 42 h 63"/>
                  <a:gd name="T74" fmla="*/ 53 w 110"/>
                  <a:gd name="T75" fmla="*/ 42 h 63"/>
                  <a:gd name="T76" fmla="*/ 55 w 110"/>
                  <a:gd name="T77" fmla="*/ 39 h 63"/>
                  <a:gd name="T78" fmla="*/ 60 w 110"/>
                  <a:gd name="T79" fmla="*/ 39 h 63"/>
                  <a:gd name="T80" fmla="*/ 61 w 110"/>
                  <a:gd name="T81" fmla="*/ 38 h 63"/>
                  <a:gd name="T82" fmla="*/ 62 w 110"/>
                  <a:gd name="T83" fmla="*/ 38 h 63"/>
                  <a:gd name="T84" fmla="*/ 64 w 110"/>
                  <a:gd name="T85" fmla="*/ 40 h 63"/>
                  <a:gd name="T86" fmla="*/ 66 w 110"/>
                  <a:gd name="T87" fmla="*/ 35 h 63"/>
                  <a:gd name="T88" fmla="*/ 68 w 110"/>
                  <a:gd name="T89" fmla="*/ 30 h 63"/>
                  <a:gd name="T90" fmla="*/ 71 w 110"/>
                  <a:gd name="T91" fmla="*/ 31 h 63"/>
                  <a:gd name="T92" fmla="*/ 72 w 110"/>
                  <a:gd name="T93" fmla="*/ 26 h 63"/>
                  <a:gd name="T94" fmla="*/ 76 w 110"/>
                  <a:gd name="T95" fmla="*/ 26 h 63"/>
                  <a:gd name="T96" fmla="*/ 79 w 110"/>
                  <a:gd name="T97" fmla="*/ 24 h 63"/>
                  <a:gd name="T98" fmla="*/ 82 w 110"/>
                  <a:gd name="T99" fmla="*/ 23 h 63"/>
                  <a:gd name="T100" fmla="*/ 88 w 110"/>
                  <a:gd name="T101" fmla="*/ 20 h 63"/>
                  <a:gd name="T102" fmla="*/ 91 w 110"/>
                  <a:gd name="T103" fmla="*/ 16 h 63"/>
                  <a:gd name="T104" fmla="*/ 97 w 110"/>
                  <a:gd name="T105" fmla="*/ 13 h 63"/>
                  <a:gd name="T106" fmla="*/ 105 w 110"/>
                  <a:gd name="T107" fmla="*/ 1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63">
                    <a:moveTo>
                      <a:pt x="108" y="1"/>
                    </a:moveTo>
                    <a:cubicBezTo>
                      <a:pt x="106" y="4"/>
                      <a:pt x="103" y="2"/>
                      <a:pt x="100" y="0"/>
                    </a:cubicBezTo>
                    <a:cubicBezTo>
                      <a:pt x="99" y="1"/>
                      <a:pt x="98" y="2"/>
                      <a:pt x="97" y="1"/>
                    </a:cubicBezTo>
                    <a:cubicBezTo>
                      <a:pt x="94" y="3"/>
                      <a:pt x="88" y="0"/>
                      <a:pt x="85" y="3"/>
                    </a:cubicBezTo>
                    <a:cubicBezTo>
                      <a:pt x="86" y="4"/>
                      <a:pt x="86" y="5"/>
                      <a:pt x="86" y="5"/>
                    </a:cubicBezTo>
                    <a:cubicBezTo>
                      <a:pt x="86" y="5"/>
                      <a:pt x="86" y="5"/>
                      <a:pt x="86" y="5"/>
                    </a:cubicBezTo>
                    <a:cubicBezTo>
                      <a:pt x="86" y="6"/>
                      <a:pt x="86" y="6"/>
                      <a:pt x="86" y="6"/>
                    </a:cubicBezTo>
                    <a:cubicBezTo>
                      <a:pt x="86" y="7"/>
                      <a:pt x="85" y="5"/>
                      <a:pt x="85" y="5"/>
                    </a:cubicBezTo>
                    <a:cubicBezTo>
                      <a:pt x="84" y="5"/>
                      <a:pt x="83" y="6"/>
                      <a:pt x="82" y="6"/>
                    </a:cubicBezTo>
                    <a:cubicBezTo>
                      <a:pt x="82" y="8"/>
                      <a:pt x="81" y="7"/>
                      <a:pt x="82" y="9"/>
                    </a:cubicBezTo>
                    <a:cubicBezTo>
                      <a:pt x="81" y="8"/>
                      <a:pt x="81" y="8"/>
                      <a:pt x="81" y="8"/>
                    </a:cubicBezTo>
                    <a:cubicBezTo>
                      <a:pt x="81" y="10"/>
                      <a:pt x="81" y="10"/>
                      <a:pt x="79" y="7"/>
                    </a:cubicBezTo>
                    <a:cubicBezTo>
                      <a:pt x="75" y="7"/>
                      <a:pt x="72" y="10"/>
                      <a:pt x="68" y="11"/>
                    </a:cubicBezTo>
                    <a:cubicBezTo>
                      <a:pt x="65" y="13"/>
                      <a:pt x="63" y="16"/>
                      <a:pt x="60" y="19"/>
                    </a:cubicBezTo>
                    <a:cubicBezTo>
                      <a:pt x="60" y="22"/>
                      <a:pt x="59" y="21"/>
                      <a:pt x="60" y="24"/>
                    </a:cubicBezTo>
                    <a:cubicBezTo>
                      <a:pt x="59" y="23"/>
                      <a:pt x="59" y="23"/>
                      <a:pt x="59" y="23"/>
                    </a:cubicBezTo>
                    <a:cubicBezTo>
                      <a:pt x="59" y="24"/>
                      <a:pt x="59" y="23"/>
                      <a:pt x="57" y="22"/>
                    </a:cubicBezTo>
                    <a:cubicBezTo>
                      <a:pt x="58" y="23"/>
                      <a:pt x="57" y="22"/>
                      <a:pt x="58" y="24"/>
                    </a:cubicBezTo>
                    <a:cubicBezTo>
                      <a:pt x="59" y="26"/>
                      <a:pt x="57" y="22"/>
                      <a:pt x="57" y="23"/>
                    </a:cubicBezTo>
                    <a:cubicBezTo>
                      <a:pt x="56" y="22"/>
                      <a:pt x="57" y="24"/>
                      <a:pt x="57" y="23"/>
                    </a:cubicBezTo>
                    <a:cubicBezTo>
                      <a:pt x="57" y="26"/>
                      <a:pt x="56" y="22"/>
                      <a:pt x="55" y="21"/>
                    </a:cubicBezTo>
                    <a:cubicBezTo>
                      <a:pt x="53" y="22"/>
                      <a:pt x="53" y="25"/>
                      <a:pt x="51" y="25"/>
                    </a:cubicBezTo>
                    <a:cubicBezTo>
                      <a:pt x="51" y="24"/>
                      <a:pt x="51" y="26"/>
                      <a:pt x="51" y="26"/>
                    </a:cubicBezTo>
                    <a:cubicBezTo>
                      <a:pt x="50" y="23"/>
                      <a:pt x="51" y="27"/>
                      <a:pt x="50" y="26"/>
                    </a:cubicBezTo>
                    <a:cubicBezTo>
                      <a:pt x="50" y="25"/>
                      <a:pt x="50" y="25"/>
                      <a:pt x="50" y="25"/>
                    </a:cubicBezTo>
                    <a:cubicBezTo>
                      <a:pt x="49" y="24"/>
                      <a:pt x="49" y="26"/>
                      <a:pt x="48" y="25"/>
                    </a:cubicBezTo>
                    <a:cubicBezTo>
                      <a:pt x="48" y="26"/>
                      <a:pt x="46" y="24"/>
                      <a:pt x="46" y="26"/>
                    </a:cubicBezTo>
                    <a:cubicBezTo>
                      <a:pt x="46" y="24"/>
                      <a:pt x="46" y="25"/>
                      <a:pt x="45" y="24"/>
                    </a:cubicBezTo>
                    <a:cubicBezTo>
                      <a:pt x="46" y="28"/>
                      <a:pt x="44" y="24"/>
                      <a:pt x="44" y="26"/>
                    </a:cubicBezTo>
                    <a:cubicBezTo>
                      <a:pt x="44" y="26"/>
                      <a:pt x="44" y="26"/>
                      <a:pt x="44" y="26"/>
                    </a:cubicBezTo>
                    <a:cubicBezTo>
                      <a:pt x="42" y="26"/>
                      <a:pt x="40" y="26"/>
                      <a:pt x="39" y="29"/>
                    </a:cubicBezTo>
                    <a:cubicBezTo>
                      <a:pt x="39" y="29"/>
                      <a:pt x="36" y="27"/>
                      <a:pt x="36" y="29"/>
                    </a:cubicBezTo>
                    <a:cubicBezTo>
                      <a:pt x="36" y="30"/>
                      <a:pt x="36" y="30"/>
                      <a:pt x="36" y="30"/>
                    </a:cubicBezTo>
                    <a:cubicBezTo>
                      <a:pt x="36" y="30"/>
                      <a:pt x="36" y="29"/>
                      <a:pt x="36" y="29"/>
                    </a:cubicBezTo>
                    <a:cubicBezTo>
                      <a:pt x="36" y="30"/>
                      <a:pt x="34" y="29"/>
                      <a:pt x="34" y="29"/>
                    </a:cubicBezTo>
                    <a:cubicBezTo>
                      <a:pt x="34" y="30"/>
                      <a:pt x="34" y="30"/>
                      <a:pt x="34" y="31"/>
                    </a:cubicBezTo>
                    <a:cubicBezTo>
                      <a:pt x="32" y="29"/>
                      <a:pt x="33" y="33"/>
                      <a:pt x="31" y="31"/>
                    </a:cubicBezTo>
                    <a:cubicBezTo>
                      <a:pt x="32" y="34"/>
                      <a:pt x="32" y="33"/>
                      <a:pt x="32" y="34"/>
                    </a:cubicBezTo>
                    <a:cubicBezTo>
                      <a:pt x="32" y="33"/>
                      <a:pt x="31" y="33"/>
                      <a:pt x="31" y="32"/>
                    </a:cubicBezTo>
                    <a:cubicBezTo>
                      <a:pt x="31" y="32"/>
                      <a:pt x="30" y="33"/>
                      <a:pt x="30" y="32"/>
                    </a:cubicBezTo>
                    <a:cubicBezTo>
                      <a:pt x="29" y="32"/>
                      <a:pt x="30" y="34"/>
                      <a:pt x="29" y="34"/>
                    </a:cubicBezTo>
                    <a:cubicBezTo>
                      <a:pt x="28" y="32"/>
                      <a:pt x="28" y="34"/>
                      <a:pt x="28" y="33"/>
                    </a:cubicBezTo>
                    <a:cubicBezTo>
                      <a:pt x="28" y="35"/>
                      <a:pt x="28" y="37"/>
                      <a:pt x="28" y="36"/>
                    </a:cubicBezTo>
                    <a:cubicBezTo>
                      <a:pt x="27" y="33"/>
                      <a:pt x="27" y="33"/>
                      <a:pt x="27" y="33"/>
                    </a:cubicBezTo>
                    <a:cubicBezTo>
                      <a:pt x="26" y="35"/>
                      <a:pt x="24" y="32"/>
                      <a:pt x="23" y="36"/>
                    </a:cubicBezTo>
                    <a:cubicBezTo>
                      <a:pt x="23" y="35"/>
                      <a:pt x="23" y="35"/>
                      <a:pt x="23" y="35"/>
                    </a:cubicBezTo>
                    <a:cubicBezTo>
                      <a:pt x="22" y="37"/>
                      <a:pt x="20" y="36"/>
                      <a:pt x="19" y="39"/>
                    </a:cubicBezTo>
                    <a:cubicBezTo>
                      <a:pt x="18" y="38"/>
                      <a:pt x="18" y="38"/>
                      <a:pt x="17" y="38"/>
                    </a:cubicBezTo>
                    <a:cubicBezTo>
                      <a:pt x="17" y="40"/>
                      <a:pt x="17" y="40"/>
                      <a:pt x="17" y="42"/>
                    </a:cubicBezTo>
                    <a:cubicBezTo>
                      <a:pt x="17" y="42"/>
                      <a:pt x="16" y="41"/>
                      <a:pt x="16" y="40"/>
                    </a:cubicBezTo>
                    <a:cubicBezTo>
                      <a:pt x="15" y="40"/>
                      <a:pt x="14" y="38"/>
                      <a:pt x="14" y="41"/>
                    </a:cubicBezTo>
                    <a:cubicBezTo>
                      <a:pt x="14" y="39"/>
                      <a:pt x="14" y="39"/>
                      <a:pt x="14" y="39"/>
                    </a:cubicBezTo>
                    <a:cubicBezTo>
                      <a:pt x="14" y="41"/>
                      <a:pt x="13" y="43"/>
                      <a:pt x="12" y="42"/>
                    </a:cubicBezTo>
                    <a:cubicBezTo>
                      <a:pt x="13" y="43"/>
                      <a:pt x="12" y="44"/>
                      <a:pt x="13" y="45"/>
                    </a:cubicBezTo>
                    <a:cubicBezTo>
                      <a:pt x="13" y="45"/>
                      <a:pt x="12" y="43"/>
                      <a:pt x="12" y="44"/>
                    </a:cubicBezTo>
                    <a:cubicBezTo>
                      <a:pt x="12" y="42"/>
                      <a:pt x="12" y="42"/>
                      <a:pt x="12" y="42"/>
                    </a:cubicBezTo>
                    <a:cubicBezTo>
                      <a:pt x="10" y="43"/>
                      <a:pt x="9" y="44"/>
                      <a:pt x="8" y="46"/>
                    </a:cubicBezTo>
                    <a:cubicBezTo>
                      <a:pt x="7" y="44"/>
                      <a:pt x="7" y="46"/>
                      <a:pt x="6" y="45"/>
                    </a:cubicBezTo>
                    <a:cubicBezTo>
                      <a:pt x="6" y="47"/>
                      <a:pt x="4" y="46"/>
                      <a:pt x="6" y="48"/>
                    </a:cubicBezTo>
                    <a:cubicBezTo>
                      <a:pt x="5" y="47"/>
                      <a:pt x="5" y="47"/>
                      <a:pt x="5" y="47"/>
                    </a:cubicBezTo>
                    <a:cubicBezTo>
                      <a:pt x="4" y="47"/>
                      <a:pt x="4" y="48"/>
                      <a:pt x="2" y="48"/>
                    </a:cubicBezTo>
                    <a:cubicBezTo>
                      <a:pt x="2" y="48"/>
                      <a:pt x="3" y="50"/>
                      <a:pt x="3" y="51"/>
                    </a:cubicBezTo>
                    <a:cubicBezTo>
                      <a:pt x="2" y="50"/>
                      <a:pt x="2" y="50"/>
                      <a:pt x="2" y="50"/>
                    </a:cubicBezTo>
                    <a:cubicBezTo>
                      <a:pt x="2" y="51"/>
                      <a:pt x="4" y="52"/>
                      <a:pt x="5" y="53"/>
                    </a:cubicBezTo>
                    <a:cubicBezTo>
                      <a:pt x="4" y="53"/>
                      <a:pt x="4" y="54"/>
                      <a:pt x="4" y="53"/>
                    </a:cubicBezTo>
                    <a:cubicBezTo>
                      <a:pt x="3" y="52"/>
                      <a:pt x="2" y="51"/>
                      <a:pt x="1" y="50"/>
                    </a:cubicBezTo>
                    <a:cubicBezTo>
                      <a:pt x="0" y="50"/>
                      <a:pt x="2" y="53"/>
                      <a:pt x="1" y="51"/>
                    </a:cubicBezTo>
                    <a:cubicBezTo>
                      <a:pt x="0" y="51"/>
                      <a:pt x="0" y="52"/>
                      <a:pt x="1" y="53"/>
                    </a:cubicBezTo>
                    <a:cubicBezTo>
                      <a:pt x="1" y="53"/>
                      <a:pt x="0" y="53"/>
                      <a:pt x="0" y="52"/>
                    </a:cubicBezTo>
                    <a:cubicBezTo>
                      <a:pt x="0" y="52"/>
                      <a:pt x="0" y="53"/>
                      <a:pt x="0" y="53"/>
                    </a:cubicBezTo>
                    <a:cubicBezTo>
                      <a:pt x="0" y="53"/>
                      <a:pt x="0" y="53"/>
                      <a:pt x="0" y="53"/>
                    </a:cubicBezTo>
                    <a:cubicBezTo>
                      <a:pt x="1" y="54"/>
                      <a:pt x="1" y="54"/>
                      <a:pt x="3" y="55"/>
                    </a:cubicBezTo>
                    <a:cubicBezTo>
                      <a:pt x="3" y="55"/>
                      <a:pt x="2" y="55"/>
                      <a:pt x="3" y="55"/>
                    </a:cubicBezTo>
                    <a:cubicBezTo>
                      <a:pt x="4" y="56"/>
                      <a:pt x="4" y="56"/>
                      <a:pt x="3" y="56"/>
                    </a:cubicBezTo>
                    <a:cubicBezTo>
                      <a:pt x="1" y="55"/>
                      <a:pt x="1" y="54"/>
                      <a:pt x="0" y="54"/>
                    </a:cubicBezTo>
                    <a:cubicBezTo>
                      <a:pt x="2" y="56"/>
                      <a:pt x="2" y="56"/>
                      <a:pt x="2" y="56"/>
                    </a:cubicBezTo>
                    <a:cubicBezTo>
                      <a:pt x="2" y="56"/>
                      <a:pt x="3" y="56"/>
                      <a:pt x="4" y="57"/>
                    </a:cubicBezTo>
                    <a:cubicBezTo>
                      <a:pt x="3" y="56"/>
                      <a:pt x="3" y="56"/>
                      <a:pt x="3" y="56"/>
                    </a:cubicBezTo>
                    <a:cubicBezTo>
                      <a:pt x="4" y="57"/>
                      <a:pt x="4" y="57"/>
                      <a:pt x="4" y="57"/>
                    </a:cubicBezTo>
                    <a:cubicBezTo>
                      <a:pt x="4" y="56"/>
                      <a:pt x="6" y="57"/>
                      <a:pt x="5" y="56"/>
                    </a:cubicBezTo>
                    <a:cubicBezTo>
                      <a:pt x="4" y="55"/>
                      <a:pt x="4" y="55"/>
                      <a:pt x="4" y="55"/>
                    </a:cubicBezTo>
                    <a:cubicBezTo>
                      <a:pt x="4" y="55"/>
                      <a:pt x="3" y="53"/>
                      <a:pt x="4" y="54"/>
                    </a:cubicBezTo>
                    <a:cubicBezTo>
                      <a:pt x="6" y="56"/>
                      <a:pt x="6" y="56"/>
                      <a:pt x="6" y="56"/>
                    </a:cubicBezTo>
                    <a:cubicBezTo>
                      <a:pt x="6" y="56"/>
                      <a:pt x="5" y="55"/>
                      <a:pt x="5" y="55"/>
                    </a:cubicBezTo>
                    <a:cubicBezTo>
                      <a:pt x="7" y="57"/>
                      <a:pt x="7" y="57"/>
                      <a:pt x="7" y="57"/>
                    </a:cubicBezTo>
                    <a:cubicBezTo>
                      <a:pt x="5" y="55"/>
                      <a:pt x="7" y="56"/>
                      <a:pt x="7" y="55"/>
                    </a:cubicBezTo>
                    <a:cubicBezTo>
                      <a:pt x="7" y="56"/>
                      <a:pt x="7" y="56"/>
                      <a:pt x="7" y="56"/>
                    </a:cubicBezTo>
                    <a:cubicBezTo>
                      <a:pt x="8" y="56"/>
                      <a:pt x="6" y="55"/>
                      <a:pt x="6" y="54"/>
                    </a:cubicBezTo>
                    <a:cubicBezTo>
                      <a:pt x="6" y="55"/>
                      <a:pt x="8" y="56"/>
                      <a:pt x="9" y="57"/>
                    </a:cubicBezTo>
                    <a:cubicBezTo>
                      <a:pt x="9" y="57"/>
                      <a:pt x="8" y="55"/>
                      <a:pt x="9" y="56"/>
                    </a:cubicBezTo>
                    <a:cubicBezTo>
                      <a:pt x="9" y="56"/>
                      <a:pt x="9" y="55"/>
                      <a:pt x="9" y="53"/>
                    </a:cubicBezTo>
                    <a:cubicBezTo>
                      <a:pt x="9" y="53"/>
                      <a:pt x="10" y="56"/>
                      <a:pt x="10" y="55"/>
                    </a:cubicBezTo>
                    <a:cubicBezTo>
                      <a:pt x="11" y="56"/>
                      <a:pt x="12" y="58"/>
                      <a:pt x="12" y="59"/>
                    </a:cubicBezTo>
                    <a:cubicBezTo>
                      <a:pt x="13" y="59"/>
                      <a:pt x="14" y="60"/>
                      <a:pt x="13" y="60"/>
                    </a:cubicBezTo>
                    <a:cubicBezTo>
                      <a:pt x="13" y="60"/>
                      <a:pt x="14" y="61"/>
                      <a:pt x="14" y="61"/>
                    </a:cubicBezTo>
                    <a:cubicBezTo>
                      <a:pt x="14" y="60"/>
                      <a:pt x="12" y="58"/>
                      <a:pt x="12" y="58"/>
                    </a:cubicBezTo>
                    <a:cubicBezTo>
                      <a:pt x="11" y="56"/>
                      <a:pt x="12" y="57"/>
                      <a:pt x="11" y="55"/>
                    </a:cubicBezTo>
                    <a:cubicBezTo>
                      <a:pt x="11" y="55"/>
                      <a:pt x="12" y="55"/>
                      <a:pt x="12" y="55"/>
                    </a:cubicBezTo>
                    <a:cubicBezTo>
                      <a:pt x="12" y="55"/>
                      <a:pt x="13" y="56"/>
                      <a:pt x="14" y="57"/>
                    </a:cubicBezTo>
                    <a:cubicBezTo>
                      <a:pt x="13" y="56"/>
                      <a:pt x="13" y="55"/>
                      <a:pt x="14" y="55"/>
                    </a:cubicBezTo>
                    <a:cubicBezTo>
                      <a:pt x="13" y="53"/>
                      <a:pt x="13" y="53"/>
                      <a:pt x="12" y="52"/>
                    </a:cubicBezTo>
                    <a:cubicBezTo>
                      <a:pt x="12" y="51"/>
                      <a:pt x="12" y="51"/>
                      <a:pt x="12" y="51"/>
                    </a:cubicBezTo>
                    <a:cubicBezTo>
                      <a:pt x="13" y="52"/>
                      <a:pt x="14" y="55"/>
                      <a:pt x="14" y="55"/>
                    </a:cubicBezTo>
                    <a:cubicBezTo>
                      <a:pt x="15" y="57"/>
                      <a:pt x="14" y="55"/>
                      <a:pt x="15" y="57"/>
                    </a:cubicBezTo>
                    <a:cubicBezTo>
                      <a:pt x="16" y="59"/>
                      <a:pt x="15" y="60"/>
                      <a:pt x="14" y="58"/>
                    </a:cubicBezTo>
                    <a:cubicBezTo>
                      <a:pt x="15" y="61"/>
                      <a:pt x="15" y="59"/>
                      <a:pt x="16" y="61"/>
                    </a:cubicBezTo>
                    <a:cubicBezTo>
                      <a:pt x="16" y="61"/>
                      <a:pt x="15" y="59"/>
                      <a:pt x="16" y="59"/>
                    </a:cubicBezTo>
                    <a:cubicBezTo>
                      <a:pt x="15" y="58"/>
                      <a:pt x="15" y="58"/>
                      <a:pt x="15" y="57"/>
                    </a:cubicBezTo>
                    <a:cubicBezTo>
                      <a:pt x="14" y="54"/>
                      <a:pt x="16" y="58"/>
                      <a:pt x="16" y="58"/>
                    </a:cubicBezTo>
                    <a:cubicBezTo>
                      <a:pt x="16" y="59"/>
                      <a:pt x="16" y="59"/>
                      <a:pt x="16" y="59"/>
                    </a:cubicBezTo>
                    <a:cubicBezTo>
                      <a:pt x="17" y="60"/>
                      <a:pt x="16" y="58"/>
                      <a:pt x="17" y="58"/>
                    </a:cubicBezTo>
                    <a:cubicBezTo>
                      <a:pt x="18" y="61"/>
                      <a:pt x="16" y="58"/>
                      <a:pt x="17" y="60"/>
                    </a:cubicBezTo>
                    <a:cubicBezTo>
                      <a:pt x="18" y="62"/>
                      <a:pt x="18" y="62"/>
                      <a:pt x="18" y="62"/>
                    </a:cubicBezTo>
                    <a:cubicBezTo>
                      <a:pt x="19" y="63"/>
                      <a:pt x="17" y="60"/>
                      <a:pt x="18" y="61"/>
                    </a:cubicBezTo>
                    <a:cubicBezTo>
                      <a:pt x="18" y="62"/>
                      <a:pt x="18" y="62"/>
                      <a:pt x="18" y="62"/>
                    </a:cubicBezTo>
                    <a:cubicBezTo>
                      <a:pt x="18" y="61"/>
                      <a:pt x="18" y="61"/>
                      <a:pt x="18" y="61"/>
                    </a:cubicBezTo>
                    <a:cubicBezTo>
                      <a:pt x="18" y="60"/>
                      <a:pt x="17" y="58"/>
                      <a:pt x="17" y="58"/>
                    </a:cubicBezTo>
                    <a:cubicBezTo>
                      <a:pt x="16" y="55"/>
                      <a:pt x="17" y="58"/>
                      <a:pt x="17" y="57"/>
                    </a:cubicBezTo>
                    <a:cubicBezTo>
                      <a:pt x="16" y="55"/>
                      <a:pt x="17" y="57"/>
                      <a:pt x="16" y="56"/>
                    </a:cubicBezTo>
                    <a:cubicBezTo>
                      <a:pt x="16" y="54"/>
                      <a:pt x="16" y="54"/>
                      <a:pt x="16" y="54"/>
                    </a:cubicBezTo>
                    <a:cubicBezTo>
                      <a:pt x="16" y="54"/>
                      <a:pt x="17" y="55"/>
                      <a:pt x="17" y="57"/>
                    </a:cubicBezTo>
                    <a:cubicBezTo>
                      <a:pt x="17" y="57"/>
                      <a:pt x="17" y="57"/>
                      <a:pt x="17" y="56"/>
                    </a:cubicBezTo>
                    <a:cubicBezTo>
                      <a:pt x="17" y="58"/>
                      <a:pt x="18" y="60"/>
                      <a:pt x="19" y="61"/>
                    </a:cubicBezTo>
                    <a:cubicBezTo>
                      <a:pt x="19" y="62"/>
                      <a:pt x="18" y="60"/>
                      <a:pt x="18" y="59"/>
                    </a:cubicBezTo>
                    <a:cubicBezTo>
                      <a:pt x="18" y="59"/>
                      <a:pt x="18" y="57"/>
                      <a:pt x="18" y="57"/>
                    </a:cubicBezTo>
                    <a:cubicBezTo>
                      <a:pt x="16" y="52"/>
                      <a:pt x="19" y="60"/>
                      <a:pt x="19" y="59"/>
                    </a:cubicBezTo>
                    <a:cubicBezTo>
                      <a:pt x="18" y="56"/>
                      <a:pt x="18" y="55"/>
                      <a:pt x="17" y="52"/>
                    </a:cubicBezTo>
                    <a:cubicBezTo>
                      <a:pt x="17" y="51"/>
                      <a:pt x="17" y="50"/>
                      <a:pt x="17" y="51"/>
                    </a:cubicBezTo>
                    <a:cubicBezTo>
                      <a:pt x="18" y="53"/>
                      <a:pt x="18" y="52"/>
                      <a:pt x="18" y="54"/>
                    </a:cubicBezTo>
                    <a:cubicBezTo>
                      <a:pt x="18" y="54"/>
                      <a:pt x="18" y="54"/>
                      <a:pt x="18" y="54"/>
                    </a:cubicBezTo>
                    <a:cubicBezTo>
                      <a:pt x="19" y="56"/>
                      <a:pt x="19" y="56"/>
                      <a:pt x="19" y="56"/>
                    </a:cubicBezTo>
                    <a:cubicBezTo>
                      <a:pt x="21" y="60"/>
                      <a:pt x="21" y="60"/>
                      <a:pt x="21" y="60"/>
                    </a:cubicBezTo>
                    <a:cubicBezTo>
                      <a:pt x="21" y="59"/>
                      <a:pt x="20" y="58"/>
                      <a:pt x="20" y="57"/>
                    </a:cubicBezTo>
                    <a:cubicBezTo>
                      <a:pt x="20" y="58"/>
                      <a:pt x="21" y="59"/>
                      <a:pt x="21" y="59"/>
                    </a:cubicBezTo>
                    <a:cubicBezTo>
                      <a:pt x="20" y="59"/>
                      <a:pt x="20" y="56"/>
                      <a:pt x="20" y="56"/>
                    </a:cubicBezTo>
                    <a:cubicBezTo>
                      <a:pt x="20" y="56"/>
                      <a:pt x="21" y="58"/>
                      <a:pt x="21" y="58"/>
                    </a:cubicBezTo>
                    <a:cubicBezTo>
                      <a:pt x="22" y="60"/>
                      <a:pt x="22" y="60"/>
                      <a:pt x="22" y="60"/>
                    </a:cubicBezTo>
                    <a:cubicBezTo>
                      <a:pt x="21" y="58"/>
                      <a:pt x="22" y="61"/>
                      <a:pt x="22" y="60"/>
                    </a:cubicBezTo>
                    <a:cubicBezTo>
                      <a:pt x="22" y="59"/>
                      <a:pt x="21" y="57"/>
                      <a:pt x="21" y="56"/>
                    </a:cubicBezTo>
                    <a:cubicBezTo>
                      <a:pt x="21" y="55"/>
                      <a:pt x="22" y="56"/>
                      <a:pt x="22" y="56"/>
                    </a:cubicBezTo>
                    <a:cubicBezTo>
                      <a:pt x="22" y="57"/>
                      <a:pt x="22" y="57"/>
                      <a:pt x="22" y="57"/>
                    </a:cubicBezTo>
                    <a:cubicBezTo>
                      <a:pt x="22" y="57"/>
                      <a:pt x="23" y="61"/>
                      <a:pt x="23" y="60"/>
                    </a:cubicBezTo>
                    <a:cubicBezTo>
                      <a:pt x="22" y="58"/>
                      <a:pt x="22" y="58"/>
                      <a:pt x="22" y="58"/>
                    </a:cubicBezTo>
                    <a:cubicBezTo>
                      <a:pt x="23" y="58"/>
                      <a:pt x="23" y="59"/>
                      <a:pt x="23" y="60"/>
                    </a:cubicBezTo>
                    <a:cubicBezTo>
                      <a:pt x="23" y="58"/>
                      <a:pt x="23" y="59"/>
                      <a:pt x="23" y="58"/>
                    </a:cubicBezTo>
                    <a:cubicBezTo>
                      <a:pt x="23" y="59"/>
                      <a:pt x="23" y="59"/>
                      <a:pt x="23" y="59"/>
                    </a:cubicBezTo>
                    <a:cubicBezTo>
                      <a:pt x="23" y="58"/>
                      <a:pt x="23" y="56"/>
                      <a:pt x="24" y="58"/>
                    </a:cubicBezTo>
                    <a:cubicBezTo>
                      <a:pt x="23" y="56"/>
                      <a:pt x="23" y="58"/>
                      <a:pt x="23" y="57"/>
                    </a:cubicBezTo>
                    <a:cubicBezTo>
                      <a:pt x="22" y="55"/>
                      <a:pt x="22" y="55"/>
                      <a:pt x="22" y="55"/>
                    </a:cubicBezTo>
                    <a:cubicBezTo>
                      <a:pt x="23" y="58"/>
                      <a:pt x="23" y="55"/>
                      <a:pt x="23" y="55"/>
                    </a:cubicBezTo>
                    <a:cubicBezTo>
                      <a:pt x="24" y="56"/>
                      <a:pt x="24" y="56"/>
                      <a:pt x="24" y="57"/>
                    </a:cubicBezTo>
                    <a:cubicBezTo>
                      <a:pt x="24" y="55"/>
                      <a:pt x="24" y="55"/>
                      <a:pt x="24" y="55"/>
                    </a:cubicBezTo>
                    <a:cubicBezTo>
                      <a:pt x="25" y="59"/>
                      <a:pt x="24" y="54"/>
                      <a:pt x="24" y="55"/>
                    </a:cubicBezTo>
                    <a:cubicBezTo>
                      <a:pt x="25" y="56"/>
                      <a:pt x="25" y="58"/>
                      <a:pt x="25" y="58"/>
                    </a:cubicBezTo>
                    <a:cubicBezTo>
                      <a:pt x="24" y="56"/>
                      <a:pt x="25" y="55"/>
                      <a:pt x="24" y="53"/>
                    </a:cubicBezTo>
                    <a:cubicBezTo>
                      <a:pt x="25" y="54"/>
                      <a:pt x="25" y="56"/>
                      <a:pt x="26" y="58"/>
                    </a:cubicBezTo>
                    <a:cubicBezTo>
                      <a:pt x="25" y="56"/>
                      <a:pt x="26" y="59"/>
                      <a:pt x="26" y="57"/>
                    </a:cubicBezTo>
                    <a:cubicBezTo>
                      <a:pt x="25" y="56"/>
                      <a:pt x="25" y="55"/>
                      <a:pt x="25" y="54"/>
                    </a:cubicBezTo>
                    <a:cubicBezTo>
                      <a:pt x="26" y="54"/>
                      <a:pt x="25" y="55"/>
                      <a:pt x="26" y="56"/>
                    </a:cubicBezTo>
                    <a:cubicBezTo>
                      <a:pt x="26" y="56"/>
                      <a:pt x="26" y="54"/>
                      <a:pt x="25" y="53"/>
                    </a:cubicBezTo>
                    <a:cubicBezTo>
                      <a:pt x="26" y="53"/>
                      <a:pt x="25" y="51"/>
                      <a:pt x="26" y="52"/>
                    </a:cubicBezTo>
                    <a:cubicBezTo>
                      <a:pt x="26" y="54"/>
                      <a:pt x="26" y="53"/>
                      <a:pt x="26" y="54"/>
                    </a:cubicBezTo>
                    <a:cubicBezTo>
                      <a:pt x="27" y="54"/>
                      <a:pt x="25" y="50"/>
                      <a:pt x="26" y="50"/>
                    </a:cubicBezTo>
                    <a:cubicBezTo>
                      <a:pt x="25" y="49"/>
                      <a:pt x="25" y="46"/>
                      <a:pt x="25" y="45"/>
                    </a:cubicBezTo>
                    <a:cubicBezTo>
                      <a:pt x="25" y="45"/>
                      <a:pt x="25" y="46"/>
                      <a:pt x="25" y="48"/>
                    </a:cubicBezTo>
                    <a:cubicBezTo>
                      <a:pt x="25" y="48"/>
                      <a:pt x="25" y="48"/>
                      <a:pt x="25" y="48"/>
                    </a:cubicBezTo>
                    <a:cubicBezTo>
                      <a:pt x="27" y="50"/>
                      <a:pt x="26" y="52"/>
                      <a:pt x="27" y="55"/>
                    </a:cubicBezTo>
                    <a:cubicBezTo>
                      <a:pt x="27" y="54"/>
                      <a:pt x="27" y="54"/>
                      <a:pt x="27" y="54"/>
                    </a:cubicBezTo>
                    <a:cubicBezTo>
                      <a:pt x="28" y="57"/>
                      <a:pt x="28" y="57"/>
                      <a:pt x="28" y="57"/>
                    </a:cubicBezTo>
                    <a:cubicBezTo>
                      <a:pt x="27" y="55"/>
                      <a:pt x="28" y="56"/>
                      <a:pt x="28" y="55"/>
                    </a:cubicBezTo>
                    <a:cubicBezTo>
                      <a:pt x="28" y="54"/>
                      <a:pt x="28" y="56"/>
                      <a:pt x="28" y="55"/>
                    </a:cubicBezTo>
                    <a:cubicBezTo>
                      <a:pt x="28" y="54"/>
                      <a:pt x="27" y="51"/>
                      <a:pt x="28" y="52"/>
                    </a:cubicBezTo>
                    <a:cubicBezTo>
                      <a:pt x="29" y="55"/>
                      <a:pt x="29" y="55"/>
                      <a:pt x="29" y="55"/>
                    </a:cubicBezTo>
                    <a:cubicBezTo>
                      <a:pt x="29" y="56"/>
                      <a:pt x="28" y="53"/>
                      <a:pt x="29" y="54"/>
                    </a:cubicBezTo>
                    <a:cubicBezTo>
                      <a:pt x="29" y="55"/>
                      <a:pt x="29" y="55"/>
                      <a:pt x="29" y="55"/>
                    </a:cubicBezTo>
                    <a:cubicBezTo>
                      <a:pt x="30" y="55"/>
                      <a:pt x="32" y="55"/>
                      <a:pt x="31" y="51"/>
                    </a:cubicBezTo>
                    <a:cubicBezTo>
                      <a:pt x="32" y="52"/>
                      <a:pt x="32" y="52"/>
                      <a:pt x="33" y="53"/>
                    </a:cubicBezTo>
                    <a:cubicBezTo>
                      <a:pt x="33" y="53"/>
                      <a:pt x="33" y="51"/>
                      <a:pt x="33" y="51"/>
                    </a:cubicBezTo>
                    <a:cubicBezTo>
                      <a:pt x="34" y="53"/>
                      <a:pt x="34" y="53"/>
                      <a:pt x="34" y="53"/>
                    </a:cubicBezTo>
                    <a:cubicBezTo>
                      <a:pt x="34" y="54"/>
                      <a:pt x="34" y="52"/>
                      <a:pt x="34" y="51"/>
                    </a:cubicBezTo>
                    <a:cubicBezTo>
                      <a:pt x="35" y="52"/>
                      <a:pt x="35" y="52"/>
                      <a:pt x="35" y="52"/>
                    </a:cubicBezTo>
                    <a:cubicBezTo>
                      <a:pt x="35" y="54"/>
                      <a:pt x="35" y="51"/>
                      <a:pt x="35" y="51"/>
                    </a:cubicBezTo>
                    <a:cubicBezTo>
                      <a:pt x="35" y="52"/>
                      <a:pt x="35" y="52"/>
                      <a:pt x="35" y="52"/>
                    </a:cubicBezTo>
                    <a:cubicBezTo>
                      <a:pt x="35" y="51"/>
                      <a:pt x="35" y="51"/>
                      <a:pt x="35" y="51"/>
                    </a:cubicBezTo>
                    <a:cubicBezTo>
                      <a:pt x="35" y="50"/>
                      <a:pt x="35" y="50"/>
                      <a:pt x="36" y="52"/>
                    </a:cubicBezTo>
                    <a:cubicBezTo>
                      <a:pt x="36" y="51"/>
                      <a:pt x="36" y="51"/>
                      <a:pt x="36" y="51"/>
                    </a:cubicBezTo>
                    <a:cubicBezTo>
                      <a:pt x="37" y="52"/>
                      <a:pt x="37" y="52"/>
                      <a:pt x="38" y="51"/>
                    </a:cubicBezTo>
                    <a:cubicBezTo>
                      <a:pt x="37" y="51"/>
                      <a:pt x="37" y="50"/>
                      <a:pt x="37" y="49"/>
                    </a:cubicBezTo>
                    <a:cubicBezTo>
                      <a:pt x="36" y="46"/>
                      <a:pt x="37" y="49"/>
                      <a:pt x="37" y="47"/>
                    </a:cubicBezTo>
                    <a:cubicBezTo>
                      <a:pt x="37" y="48"/>
                      <a:pt x="38" y="49"/>
                      <a:pt x="38" y="50"/>
                    </a:cubicBezTo>
                    <a:cubicBezTo>
                      <a:pt x="39" y="52"/>
                      <a:pt x="39" y="50"/>
                      <a:pt x="40" y="50"/>
                    </a:cubicBezTo>
                    <a:cubicBezTo>
                      <a:pt x="40" y="49"/>
                      <a:pt x="40" y="49"/>
                      <a:pt x="40" y="49"/>
                    </a:cubicBezTo>
                    <a:cubicBezTo>
                      <a:pt x="42" y="51"/>
                      <a:pt x="41" y="48"/>
                      <a:pt x="42" y="49"/>
                    </a:cubicBezTo>
                    <a:cubicBezTo>
                      <a:pt x="42" y="48"/>
                      <a:pt x="41" y="45"/>
                      <a:pt x="41" y="45"/>
                    </a:cubicBezTo>
                    <a:cubicBezTo>
                      <a:pt x="41" y="43"/>
                      <a:pt x="42" y="47"/>
                      <a:pt x="43" y="48"/>
                    </a:cubicBezTo>
                    <a:cubicBezTo>
                      <a:pt x="43" y="48"/>
                      <a:pt x="43" y="47"/>
                      <a:pt x="43" y="47"/>
                    </a:cubicBezTo>
                    <a:cubicBezTo>
                      <a:pt x="43" y="48"/>
                      <a:pt x="43" y="48"/>
                      <a:pt x="43" y="48"/>
                    </a:cubicBezTo>
                    <a:cubicBezTo>
                      <a:pt x="43" y="47"/>
                      <a:pt x="43" y="46"/>
                      <a:pt x="44" y="47"/>
                    </a:cubicBezTo>
                    <a:cubicBezTo>
                      <a:pt x="44" y="47"/>
                      <a:pt x="44" y="47"/>
                      <a:pt x="44" y="47"/>
                    </a:cubicBezTo>
                    <a:cubicBezTo>
                      <a:pt x="44" y="47"/>
                      <a:pt x="45" y="48"/>
                      <a:pt x="45" y="48"/>
                    </a:cubicBezTo>
                    <a:cubicBezTo>
                      <a:pt x="44" y="46"/>
                      <a:pt x="45" y="47"/>
                      <a:pt x="45" y="45"/>
                    </a:cubicBezTo>
                    <a:cubicBezTo>
                      <a:pt x="45" y="46"/>
                      <a:pt x="45" y="46"/>
                      <a:pt x="45" y="46"/>
                    </a:cubicBezTo>
                    <a:cubicBezTo>
                      <a:pt x="45" y="44"/>
                      <a:pt x="45" y="44"/>
                      <a:pt x="45" y="44"/>
                    </a:cubicBezTo>
                    <a:cubicBezTo>
                      <a:pt x="45" y="45"/>
                      <a:pt x="45" y="45"/>
                      <a:pt x="45" y="45"/>
                    </a:cubicBezTo>
                    <a:cubicBezTo>
                      <a:pt x="46" y="47"/>
                      <a:pt x="46" y="47"/>
                      <a:pt x="46" y="47"/>
                    </a:cubicBezTo>
                    <a:cubicBezTo>
                      <a:pt x="46" y="48"/>
                      <a:pt x="45" y="45"/>
                      <a:pt x="45" y="45"/>
                    </a:cubicBezTo>
                    <a:cubicBezTo>
                      <a:pt x="45" y="43"/>
                      <a:pt x="46" y="45"/>
                      <a:pt x="46" y="45"/>
                    </a:cubicBezTo>
                    <a:cubicBezTo>
                      <a:pt x="46" y="46"/>
                      <a:pt x="46" y="45"/>
                      <a:pt x="46" y="45"/>
                    </a:cubicBezTo>
                    <a:cubicBezTo>
                      <a:pt x="46" y="47"/>
                      <a:pt x="46" y="46"/>
                      <a:pt x="46" y="47"/>
                    </a:cubicBezTo>
                    <a:cubicBezTo>
                      <a:pt x="46" y="47"/>
                      <a:pt x="46" y="45"/>
                      <a:pt x="46" y="45"/>
                    </a:cubicBezTo>
                    <a:cubicBezTo>
                      <a:pt x="46" y="45"/>
                      <a:pt x="47" y="45"/>
                      <a:pt x="47" y="46"/>
                    </a:cubicBezTo>
                    <a:cubicBezTo>
                      <a:pt x="47" y="45"/>
                      <a:pt x="47" y="45"/>
                      <a:pt x="47" y="45"/>
                    </a:cubicBezTo>
                    <a:cubicBezTo>
                      <a:pt x="47" y="44"/>
                      <a:pt x="46" y="44"/>
                      <a:pt x="46" y="43"/>
                    </a:cubicBezTo>
                    <a:cubicBezTo>
                      <a:pt x="46" y="43"/>
                      <a:pt x="46" y="42"/>
                      <a:pt x="46" y="43"/>
                    </a:cubicBezTo>
                    <a:cubicBezTo>
                      <a:pt x="46" y="43"/>
                      <a:pt x="46" y="43"/>
                      <a:pt x="46" y="43"/>
                    </a:cubicBezTo>
                    <a:cubicBezTo>
                      <a:pt x="46" y="43"/>
                      <a:pt x="47" y="43"/>
                      <a:pt x="46" y="42"/>
                    </a:cubicBezTo>
                    <a:cubicBezTo>
                      <a:pt x="47" y="44"/>
                      <a:pt x="47" y="44"/>
                      <a:pt x="47" y="44"/>
                    </a:cubicBezTo>
                    <a:cubicBezTo>
                      <a:pt x="47" y="43"/>
                      <a:pt x="47" y="43"/>
                      <a:pt x="47" y="42"/>
                    </a:cubicBezTo>
                    <a:cubicBezTo>
                      <a:pt x="48" y="44"/>
                      <a:pt x="49" y="46"/>
                      <a:pt x="49" y="46"/>
                    </a:cubicBezTo>
                    <a:cubicBezTo>
                      <a:pt x="49" y="44"/>
                      <a:pt x="49" y="44"/>
                      <a:pt x="49" y="44"/>
                    </a:cubicBezTo>
                    <a:cubicBezTo>
                      <a:pt x="49" y="44"/>
                      <a:pt x="49" y="44"/>
                      <a:pt x="50" y="45"/>
                    </a:cubicBezTo>
                    <a:cubicBezTo>
                      <a:pt x="51" y="46"/>
                      <a:pt x="48" y="40"/>
                      <a:pt x="49" y="42"/>
                    </a:cubicBezTo>
                    <a:cubicBezTo>
                      <a:pt x="50" y="44"/>
                      <a:pt x="50" y="44"/>
                      <a:pt x="51" y="44"/>
                    </a:cubicBezTo>
                    <a:cubicBezTo>
                      <a:pt x="50" y="43"/>
                      <a:pt x="50" y="43"/>
                      <a:pt x="50" y="43"/>
                    </a:cubicBezTo>
                    <a:cubicBezTo>
                      <a:pt x="50" y="42"/>
                      <a:pt x="51" y="45"/>
                      <a:pt x="50" y="43"/>
                    </a:cubicBezTo>
                    <a:cubicBezTo>
                      <a:pt x="50" y="42"/>
                      <a:pt x="50" y="42"/>
                      <a:pt x="50" y="42"/>
                    </a:cubicBezTo>
                    <a:cubicBezTo>
                      <a:pt x="52" y="46"/>
                      <a:pt x="52" y="42"/>
                      <a:pt x="54" y="44"/>
                    </a:cubicBezTo>
                    <a:cubicBezTo>
                      <a:pt x="52" y="42"/>
                      <a:pt x="54" y="43"/>
                      <a:pt x="53" y="42"/>
                    </a:cubicBezTo>
                    <a:cubicBezTo>
                      <a:pt x="54" y="45"/>
                      <a:pt x="54" y="42"/>
                      <a:pt x="54" y="43"/>
                    </a:cubicBezTo>
                    <a:cubicBezTo>
                      <a:pt x="53" y="41"/>
                      <a:pt x="53" y="41"/>
                      <a:pt x="53" y="41"/>
                    </a:cubicBezTo>
                    <a:cubicBezTo>
                      <a:pt x="54" y="42"/>
                      <a:pt x="53" y="37"/>
                      <a:pt x="54" y="40"/>
                    </a:cubicBezTo>
                    <a:cubicBezTo>
                      <a:pt x="55" y="40"/>
                      <a:pt x="55" y="41"/>
                      <a:pt x="55" y="42"/>
                    </a:cubicBezTo>
                    <a:cubicBezTo>
                      <a:pt x="56" y="44"/>
                      <a:pt x="55" y="39"/>
                      <a:pt x="56" y="42"/>
                    </a:cubicBezTo>
                    <a:cubicBezTo>
                      <a:pt x="56" y="41"/>
                      <a:pt x="55" y="40"/>
                      <a:pt x="55" y="39"/>
                    </a:cubicBezTo>
                    <a:cubicBezTo>
                      <a:pt x="56" y="40"/>
                      <a:pt x="57" y="41"/>
                      <a:pt x="57" y="41"/>
                    </a:cubicBezTo>
                    <a:cubicBezTo>
                      <a:pt x="57" y="41"/>
                      <a:pt x="57" y="40"/>
                      <a:pt x="57" y="40"/>
                    </a:cubicBezTo>
                    <a:cubicBezTo>
                      <a:pt x="57" y="41"/>
                      <a:pt x="57" y="41"/>
                      <a:pt x="57" y="42"/>
                    </a:cubicBezTo>
                    <a:cubicBezTo>
                      <a:pt x="58" y="42"/>
                      <a:pt x="58" y="41"/>
                      <a:pt x="58" y="40"/>
                    </a:cubicBezTo>
                    <a:cubicBezTo>
                      <a:pt x="59" y="41"/>
                      <a:pt x="59" y="40"/>
                      <a:pt x="60" y="41"/>
                    </a:cubicBezTo>
                    <a:cubicBezTo>
                      <a:pt x="59" y="39"/>
                      <a:pt x="61" y="42"/>
                      <a:pt x="60" y="39"/>
                    </a:cubicBezTo>
                    <a:cubicBezTo>
                      <a:pt x="60" y="40"/>
                      <a:pt x="60" y="40"/>
                      <a:pt x="60" y="40"/>
                    </a:cubicBezTo>
                    <a:cubicBezTo>
                      <a:pt x="60" y="39"/>
                      <a:pt x="59" y="37"/>
                      <a:pt x="59" y="37"/>
                    </a:cubicBezTo>
                    <a:cubicBezTo>
                      <a:pt x="60" y="39"/>
                      <a:pt x="60" y="39"/>
                      <a:pt x="60" y="39"/>
                    </a:cubicBezTo>
                    <a:cubicBezTo>
                      <a:pt x="61" y="41"/>
                      <a:pt x="61" y="39"/>
                      <a:pt x="61" y="40"/>
                    </a:cubicBezTo>
                    <a:cubicBezTo>
                      <a:pt x="60" y="38"/>
                      <a:pt x="62" y="40"/>
                      <a:pt x="61" y="38"/>
                    </a:cubicBezTo>
                    <a:cubicBezTo>
                      <a:pt x="61" y="38"/>
                      <a:pt x="61" y="38"/>
                      <a:pt x="61" y="38"/>
                    </a:cubicBezTo>
                    <a:cubicBezTo>
                      <a:pt x="61" y="37"/>
                      <a:pt x="60" y="37"/>
                      <a:pt x="61" y="36"/>
                    </a:cubicBezTo>
                    <a:cubicBezTo>
                      <a:pt x="61" y="36"/>
                      <a:pt x="62" y="38"/>
                      <a:pt x="62" y="38"/>
                    </a:cubicBezTo>
                    <a:cubicBezTo>
                      <a:pt x="62" y="39"/>
                      <a:pt x="62" y="38"/>
                      <a:pt x="62" y="38"/>
                    </a:cubicBezTo>
                    <a:cubicBezTo>
                      <a:pt x="62" y="38"/>
                      <a:pt x="62" y="38"/>
                      <a:pt x="62" y="37"/>
                    </a:cubicBezTo>
                    <a:cubicBezTo>
                      <a:pt x="62" y="38"/>
                      <a:pt x="62" y="38"/>
                      <a:pt x="62" y="38"/>
                    </a:cubicBezTo>
                    <a:cubicBezTo>
                      <a:pt x="62" y="38"/>
                      <a:pt x="62" y="38"/>
                      <a:pt x="62" y="38"/>
                    </a:cubicBezTo>
                    <a:cubicBezTo>
                      <a:pt x="62" y="38"/>
                      <a:pt x="62" y="38"/>
                      <a:pt x="62" y="38"/>
                    </a:cubicBezTo>
                    <a:cubicBezTo>
                      <a:pt x="62" y="38"/>
                      <a:pt x="62" y="38"/>
                      <a:pt x="62" y="38"/>
                    </a:cubicBezTo>
                    <a:cubicBezTo>
                      <a:pt x="62" y="38"/>
                      <a:pt x="63" y="38"/>
                      <a:pt x="63" y="38"/>
                    </a:cubicBezTo>
                    <a:cubicBezTo>
                      <a:pt x="63" y="38"/>
                      <a:pt x="63" y="38"/>
                      <a:pt x="63" y="38"/>
                    </a:cubicBezTo>
                    <a:cubicBezTo>
                      <a:pt x="63" y="38"/>
                      <a:pt x="63" y="38"/>
                      <a:pt x="63" y="38"/>
                    </a:cubicBezTo>
                    <a:cubicBezTo>
                      <a:pt x="64" y="40"/>
                      <a:pt x="64" y="40"/>
                      <a:pt x="64" y="40"/>
                    </a:cubicBezTo>
                    <a:cubicBezTo>
                      <a:pt x="64" y="40"/>
                      <a:pt x="64" y="38"/>
                      <a:pt x="63" y="37"/>
                    </a:cubicBezTo>
                    <a:cubicBezTo>
                      <a:pt x="64" y="38"/>
                      <a:pt x="65" y="36"/>
                      <a:pt x="65" y="36"/>
                    </a:cubicBezTo>
                    <a:cubicBezTo>
                      <a:pt x="65" y="36"/>
                      <a:pt x="65" y="37"/>
                      <a:pt x="65" y="36"/>
                    </a:cubicBezTo>
                    <a:cubicBezTo>
                      <a:pt x="65" y="36"/>
                      <a:pt x="65" y="34"/>
                      <a:pt x="65" y="35"/>
                    </a:cubicBezTo>
                    <a:cubicBezTo>
                      <a:pt x="65" y="35"/>
                      <a:pt x="66" y="36"/>
                      <a:pt x="66" y="36"/>
                    </a:cubicBezTo>
                    <a:cubicBezTo>
                      <a:pt x="66" y="37"/>
                      <a:pt x="66" y="35"/>
                      <a:pt x="66" y="35"/>
                    </a:cubicBezTo>
                    <a:cubicBezTo>
                      <a:pt x="67" y="37"/>
                      <a:pt x="66" y="33"/>
                      <a:pt x="67" y="34"/>
                    </a:cubicBezTo>
                    <a:cubicBezTo>
                      <a:pt x="67" y="34"/>
                      <a:pt x="68" y="35"/>
                      <a:pt x="68" y="36"/>
                    </a:cubicBezTo>
                    <a:cubicBezTo>
                      <a:pt x="68" y="35"/>
                      <a:pt x="68" y="34"/>
                      <a:pt x="68" y="32"/>
                    </a:cubicBezTo>
                    <a:cubicBezTo>
                      <a:pt x="68" y="34"/>
                      <a:pt x="68" y="34"/>
                      <a:pt x="68" y="34"/>
                    </a:cubicBezTo>
                    <a:cubicBezTo>
                      <a:pt x="69" y="34"/>
                      <a:pt x="69" y="33"/>
                      <a:pt x="69" y="32"/>
                    </a:cubicBezTo>
                    <a:cubicBezTo>
                      <a:pt x="68" y="31"/>
                      <a:pt x="68" y="30"/>
                      <a:pt x="68" y="30"/>
                    </a:cubicBezTo>
                    <a:cubicBezTo>
                      <a:pt x="68" y="30"/>
                      <a:pt x="68" y="30"/>
                      <a:pt x="68" y="30"/>
                    </a:cubicBezTo>
                    <a:cubicBezTo>
                      <a:pt x="68" y="29"/>
                      <a:pt x="68" y="29"/>
                      <a:pt x="68" y="29"/>
                    </a:cubicBezTo>
                    <a:cubicBezTo>
                      <a:pt x="69" y="30"/>
                      <a:pt x="68" y="30"/>
                      <a:pt x="69" y="30"/>
                    </a:cubicBezTo>
                    <a:cubicBezTo>
                      <a:pt x="70" y="33"/>
                      <a:pt x="70" y="31"/>
                      <a:pt x="70" y="32"/>
                    </a:cubicBezTo>
                    <a:cubicBezTo>
                      <a:pt x="70" y="30"/>
                      <a:pt x="70" y="30"/>
                      <a:pt x="70" y="30"/>
                    </a:cubicBezTo>
                    <a:cubicBezTo>
                      <a:pt x="70" y="29"/>
                      <a:pt x="71" y="31"/>
                      <a:pt x="71" y="31"/>
                    </a:cubicBezTo>
                    <a:cubicBezTo>
                      <a:pt x="69" y="26"/>
                      <a:pt x="69" y="26"/>
                      <a:pt x="69" y="26"/>
                    </a:cubicBezTo>
                    <a:cubicBezTo>
                      <a:pt x="69" y="27"/>
                      <a:pt x="71" y="28"/>
                      <a:pt x="71" y="29"/>
                    </a:cubicBezTo>
                    <a:cubicBezTo>
                      <a:pt x="71" y="29"/>
                      <a:pt x="70" y="26"/>
                      <a:pt x="70" y="24"/>
                    </a:cubicBezTo>
                    <a:cubicBezTo>
                      <a:pt x="70" y="25"/>
                      <a:pt x="70" y="24"/>
                      <a:pt x="70" y="23"/>
                    </a:cubicBezTo>
                    <a:cubicBezTo>
                      <a:pt x="71" y="25"/>
                      <a:pt x="70" y="23"/>
                      <a:pt x="71" y="24"/>
                    </a:cubicBezTo>
                    <a:cubicBezTo>
                      <a:pt x="72" y="26"/>
                      <a:pt x="72" y="26"/>
                      <a:pt x="72" y="26"/>
                    </a:cubicBezTo>
                    <a:cubicBezTo>
                      <a:pt x="71" y="26"/>
                      <a:pt x="73" y="28"/>
                      <a:pt x="73" y="29"/>
                    </a:cubicBezTo>
                    <a:cubicBezTo>
                      <a:pt x="73" y="28"/>
                      <a:pt x="74" y="28"/>
                      <a:pt x="75" y="29"/>
                    </a:cubicBezTo>
                    <a:cubicBezTo>
                      <a:pt x="73" y="26"/>
                      <a:pt x="74" y="27"/>
                      <a:pt x="73" y="25"/>
                    </a:cubicBezTo>
                    <a:cubicBezTo>
                      <a:pt x="74" y="24"/>
                      <a:pt x="74" y="27"/>
                      <a:pt x="75" y="27"/>
                    </a:cubicBezTo>
                    <a:cubicBezTo>
                      <a:pt x="75" y="26"/>
                      <a:pt x="76" y="26"/>
                      <a:pt x="76" y="26"/>
                    </a:cubicBezTo>
                    <a:cubicBezTo>
                      <a:pt x="76" y="26"/>
                      <a:pt x="76" y="26"/>
                      <a:pt x="76" y="26"/>
                    </a:cubicBezTo>
                    <a:cubicBezTo>
                      <a:pt x="76" y="25"/>
                      <a:pt x="77" y="26"/>
                      <a:pt x="77" y="23"/>
                    </a:cubicBezTo>
                    <a:cubicBezTo>
                      <a:pt x="77" y="25"/>
                      <a:pt x="77" y="25"/>
                      <a:pt x="77" y="25"/>
                    </a:cubicBezTo>
                    <a:cubicBezTo>
                      <a:pt x="78" y="25"/>
                      <a:pt x="76" y="22"/>
                      <a:pt x="77" y="23"/>
                    </a:cubicBezTo>
                    <a:cubicBezTo>
                      <a:pt x="78" y="24"/>
                      <a:pt x="78" y="24"/>
                      <a:pt x="78" y="24"/>
                    </a:cubicBezTo>
                    <a:cubicBezTo>
                      <a:pt x="78" y="23"/>
                      <a:pt x="79" y="25"/>
                      <a:pt x="78" y="23"/>
                    </a:cubicBezTo>
                    <a:cubicBezTo>
                      <a:pt x="79" y="24"/>
                      <a:pt x="79" y="24"/>
                      <a:pt x="79" y="24"/>
                    </a:cubicBezTo>
                    <a:cubicBezTo>
                      <a:pt x="79" y="23"/>
                      <a:pt x="79" y="24"/>
                      <a:pt x="79" y="22"/>
                    </a:cubicBezTo>
                    <a:cubicBezTo>
                      <a:pt x="80" y="24"/>
                      <a:pt x="80" y="24"/>
                      <a:pt x="80" y="24"/>
                    </a:cubicBezTo>
                    <a:cubicBezTo>
                      <a:pt x="80" y="25"/>
                      <a:pt x="79" y="22"/>
                      <a:pt x="80" y="22"/>
                    </a:cubicBezTo>
                    <a:cubicBezTo>
                      <a:pt x="80" y="22"/>
                      <a:pt x="81" y="23"/>
                      <a:pt x="81" y="23"/>
                    </a:cubicBezTo>
                    <a:cubicBezTo>
                      <a:pt x="80" y="22"/>
                      <a:pt x="81" y="22"/>
                      <a:pt x="81" y="21"/>
                    </a:cubicBezTo>
                    <a:cubicBezTo>
                      <a:pt x="82" y="23"/>
                      <a:pt x="82" y="23"/>
                      <a:pt x="82" y="23"/>
                    </a:cubicBezTo>
                    <a:cubicBezTo>
                      <a:pt x="84" y="22"/>
                      <a:pt x="86" y="22"/>
                      <a:pt x="86" y="19"/>
                    </a:cubicBezTo>
                    <a:cubicBezTo>
                      <a:pt x="88" y="21"/>
                      <a:pt x="87" y="21"/>
                      <a:pt x="87" y="22"/>
                    </a:cubicBezTo>
                    <a:cubicBezTo>
                      <a:pt x="87" y="20"/>
                      <a:pt x="87" y="22"/>
                      <a:pt x="88" y="21"/>
                    </a:cubicBezTo>
                    <a:cubicBezTo>
                      <a:pt x="88" y="21"/>
                      <a:pt x="88" y="21"/>
                      <a:pt x="88" y="21"/>
                    </a:cubicBezTo>
                    <a:cubicBezTo>
                      <a:pt x="88" y="20"/>
                      <a:pt x="89" y="22"/>
                      <a:pt x="89" y="21"/>
                    </a:cubicBezTo>
                    <a:cubicBezTo>
                      <a:pt x="88" y="20"/>
                      <a:pt x="88" y="20"/>
                      <a:pt x="88" y="20"/>
                    </a:cubicBezTo>
                    <a:cubicBezTo>
                      <a:pt x="88" y="19"/>
                      <a:pt x="90" y="23"/>
                      <a:pt x="89" y="20"/>
                    </a:cubicBezTo>
                    <a:cubicBezTo>
                      <a:pt x="90" y="22"/>
                      <a:pt x="90" y="22"/>
                      <a:pt x="90" y="22"/>
                    </a:cubicBezTo>
                    <a:cubicBezTo>
                      <a:pt x="89" y="19"/>
                      <a:pt x="91" y="22"/>
                      <a:pt x="90" y="20"/>
                    </a:cubicBezTo>
                    <a:cubicBezTo>
                      <a:pt x="90" y="20"/>
                      <a:pt x="90" y="20"/>
                      <a:pt x="90" y="20"/>
                    </a:cubicBezTo>
                    <a:cubicBezTo>
                      <a:pt x="91" y="21"/>
                      <a:pt x="90" y="17"/>
                      <a:pt x="91" y="19"/>
                    </a:cubicBezTo>
                    <a:cubicBezTo>
                      <a:pt x="91" y="19"/>
                      <a:pt x="91" y="18"/>
                      <a:pt x="91" y="16"/>
                    </a:cubicBezTo>
                    <a:cubicBezTo>
                      <a:pt x="92" y="19"/>
                      <a:pt x="92" y="19"/>
                      <a:pt x="92" y="19"/>
                    </a:cubicBezTo>
                    <a:cubicBezTo>
                      <a:pt x="93" y="17"/>
                      <a:pt x="94" y="17"/>
                      <a:pt x="94" y="14"/>
                    </a:cubicBezTo>
                    <a:cubicBezTo>
                      <a:pt x="95" y="15"/>
                      <a:pt x="95" y="15"/>
                      <a:pt x="95" y="15"/>
                    </a:cubicBezTo>
                    <a:cubicBezTo>
                      <a:pt x="95" y="13"/>
                      <a:pt x="97" y="17"/>
                      <a:pt x="96" y="13"/>
                    </a:cubicBezTo>
                    <a:cubicBezTo>
                      <a:pt x="96" y="11"/>
                      <a:pt x="96" y="11"/>
                      <a:pt x="96" y="11"/>
                    </a:cubicBezTo>
                    <a:cubicBezTo>
                      <a:pt x="97" y="13"/>
                      <a:pt x="97" y="13"/>
                      <a:pt x="97" y="13"/>
                    </a:cubicBezTo>
                    <a:cubicBezTo>
                      <a:pt x="97" y="12"/>
                      <a:pt x="98" y="13"/>
                      <a:pt x="97" y="11"/>
                    </a:cubicBezTo>
                    <a:cubicBezTo>
                      <a:pt x="98" y="13"/>
                      <a:pt x="98" y="13"/>
                      <a:pt x="98" y="13"/>
                    </a:cubicBezTo>
                    <a:cubicBezTo>
                      <a:pt x="98" y="13"/>
                      <a:pt x="98" y="10"/>
                      <a:pt x="98" y="11"/>
                    </a:cubicBezTo>
                    <a:cubicBezTo>
                      <a:pt x="98" y="11"/>
                      <a:pt x="98" y="11"/>
                      <a:pt x="98" y="11"/>
                    </a:cubicBezTo>
                    <a:cubicBezTo>
                      <a:pt x="101" y="14"/>
                      <a:pt x="104" y="15"/>
                      <a:pt x="104" y="11"/>
                    </a:cubicBezTo>
                    <a:cubicBezTo>
                      <a:pt x="104" y="10"/>
                      <a:pt x="105" y="13"/>
                      <a:pt x="105" y="13"/>
                    </a:cubicBezTo>
                    <a:cubicBezTo>
                      <a:pt x="106" y="9"/>
                      <a:pt x="109" y="14"/>
                      <a:pt x="109" y="8"/>
                    </a:cubicBezTo>
                    <a:cubicBezTo>
                      <a:pt x="110" y="6"/>
                      <a:pt x="108" y="1"/>
                      <a:pt x="10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39" name="Freeform 114"/>
              <p:cNvSpPr/>
              <p:nvPr/>
            </p:nvSpPr>
            <p:spPr bwMode="auto">
              <a:xfrm>
                <a:off x="3897" y="1269"/>
                <a:ext cx="6" cy="2"/>
              </a:xfrm>
              <a:custGeom>
                <a:avLst/>
                <a:gdLst>
                  <a:gd name="T0" fmla="*/ 6 w 6"/>
                  <a:gd name="T1" fmla="*/ 0 h 2"/>
                  <a:gd name="T2" fmla="*/ 6 w 6"/>
                  <a:gd name="T3" fmla="*/ 0 h 2"/>
                  <a:gd name="T4" fmla="*/ 0 w 6"/>
                  <a:gd name="T5" fmla="*/ 2 h 2"/>
                  <a:gd name="T6" fmla="*/ 6 w 6"/>
                  <a:gd name="T7" fmla="*/ 0 h 2"/>
                </a:gdLst>
                <a:ahLst/>
                <a:cxnLst>
                  <a:cxn ang="0">
                    <a:pos x="T0" y="T1"/>
                  </a:cxn>
                  <a:cxn ang="0">
                    <a:pos x="T2" y="T3"/>
                  </a:cxn>
                  <a:cxn ang="0">
                    <a:pos x="T4" y="T5"/>
                  </a:cxn>
                  <a:cxn ang="0">
                    <a:pos x="T6" y="T7"/>
                  </a:cxn>
                </a:cxnLst>
                <a:rect l="0" t="0" r="r" b="b"/>
                <a:pathLst>
                  <a:path w="6" h="2">
                    <a:moveTo>
                      <a:pt x="6" y="0"/>
                    </a:moveTo>
                    <a:lnTo>
                      <a:pt x="6" y="0"/>
                    </a:lnTo>
                    <a:lnTo>
                      <a:pt x="0" y="2"/>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40" name="Freeform 115"/>
              <p:cNvSpPr/>
              <p:nvPr/>
            </p:nvSpPr>
            <p:spPr bwMode="auto">
              <a:xfrm>
                <a:off x="3935" y="1214"/>
                <a:ext cx="78" cy="253"/>
              </a:xfrm>
              <a:custGeom>
                <a:avLst/>
                <a:gdLst>
                  <a:gd name="T0" fmla="*/ 15 w 37"/>
                  <a:gd name="T1" fmla="*/ 54 h 119"/>
                  <a:gd name="T2" fmla="*/ 12 w 37"/>
                  <a:gd name="T3" fmla="*/ 62 h 119"/>
                  <a:gd name="T4" fmla="*/ 8 w 37"/>
                  <a:gd name="T5" fmla="*/ 67 h 119"/>
                  <a:gd name="T6" fmla="*/ 6 w 37"/>
                  <a:gd name="T7" fmla="*/ 78 h 119"/>
                  <a:gd name="T8" fmla="*/ 4 w 37"/>
                  <a:gd name="T9" fmla="*/ 84 h 119"/>
                  <a:gd name="T10" fmla="*/ 2 w 37"/>
                  <a:gd name="T11" fmla="*/ 96 h 119"/>
                  <a:gd name="T12" fmla="*/ 5 w 37"/>
                  <a:gd name="T13" fmla="*/ 103 h 119"/>
                  <a:gd name="T14" fmla="*/ 2 w 37"/>
                  <a:gd name="T15" fmla="*/ 111 h 119"/>
                  <a:gd name="T16" fmla="*/ 2 w 37"/>
                  <a:gd name="T17" fmla="*/ 115 h 119"/>
                  <a:gd name="T18" fmla="*/ 7 w 37"/>
                  <a:gd name="T19" fmla="*/ 117 h 119"/>
                  <a:gd name="T20" fmla="*/ 8 w 37"/>
                  <a:gd name="T21" fmla="*/ 117 h 119"/>
                  <a:gd name="T22" fmla="*/ 9 w 37"/>
                  <a:gd name="T23" fmla="*/ 115 h 119"/>
                  <a:gd name="T24" fmla="*/ 12 w 37"/>
                  <a:gd name="T25" fmla="*/ 113 h 119"/>
                  <a:gd name="T26" fmla="*/ 15 w 37"/>
                  <a:gd name="T27" fmla="*/ 110 h 119"/>
                  <a:gd name="T28" fmla="*/ 17 w 37"/>
                  <a:gd name="T29" fmla="*/ 110 h 119"/>
                  <a:gd name="T30" fmla="*/ 17 w 37"/>
                  <a:gd name="T31" fmla="*/ 108 h 119"/>
                  <a:gd name="T32" fmla="*/ 18 w 37"/>
                  <a:gd name="T33" fmla="*/ 108 h 119"/>
                  <a:gd name="T34" fmla="*/ 21 w 37"/>
                  <a:gd name="T35" fmla="*/ 108 h 119"/>
                  <a:gd name="T36" fmla="*/ 15 w 37"/>
                  <a:gd name="T37" fmla="*/ 104 h 119"/>
                  <a:gd name="T38" fmla="*/ 18 w 37"/>
                  <a:gd name="T39" fmla="*/ 104 h 119"/>
                  <a:gd name="T40" fmla="*/ 20 w 37"/>
                  <a:gd name="T41" fmla="*/ 104 h 119"/>
                  <a:gd name="T42" fmla="*/ 22 w 37"/>
                  <a:gd name="T43" fmla="*/ 102 h 119"/>
                  <a:gd name="T44" fmla="*/ 20 w 37"/>
                  <a:gd name="T45" fmla="*/ 100 h 119"/>
                  <a:gd name="T46" fmla="*/ 22 w 37"/>
                  <a:gd name="T47" fmla="*/ 99 h 119"/>
                  <a:gd name="T48" fmla="*/ 15 w 37"/>
                  <a:gd name="T49" fmla="*/ 95 h 119"/>
                  <a:gd name="T50" fmla="*/ 21 w 37"/>
                  <a:gd name="T51" fmla="*/ 97 h 119"/>
                  <a:gd name="T52" fmla="*/ 24 w 37"/>
                  <a:gd name="T53" fmla="*/ 92 h 119"/>
                  <a:gd name="T54" fmla="*/ 24 w 37"/>
                  <a:gd name="T55" fmla="*/ 89 h 119"/>
                  <a:gd name="T56" fmla="*/ 21 w 37"/>
                  <a:gd name="T57" fmla="*/ 85 h 119"/>
                  <a:gd name="T58" fmla="*/ 26 w 37"/>
                  <a:gd name="T59" fmla="*/ 81 h 119"/>
                  <a:gd name="T60" fmla="*/ 24 w 37"/>
                  <a:gd name="T61" fmla="*/ 78 h 119"/>
                  <a:gd name="T62" fmla="*/ 25 w 37"/>
                  <a:gd name="T63" fmla="*/ 77 h 119"/>
                  <a:gd name="T64" fmla="*/ 23 w 37"/>
                  <a:gd name="T65" fmla="*/ 75 h 119"/>
                  <a:gd name="T66" fmla="*/ 27 w 37"/>
                  <a:gd name="T67" fmla="*/ 75 h 119"/>
                  <a:gd name="T68" fmla="*/ 26 w 37"/>
                  <a:gd name="T69" fmla="*/ 72 h 119"/>
                  <a:gd name="T70" fmla="*/ 25 w 37"/>
                  <a:gd name="T71" fmla="*/ 67 h 119"/>
                  <a:gd name="T72" fmla="*/ 29 w 37"/>
                  <a:gd name="T73" fmla="*/ 65 h 119"/>
                  <a:gd name="T74" fmla="*/ 28 w 37"/>
                  <a:gd name="T75" fmla="*/ 61 h 119"/>
                  <a:gd name="T76" fmla="*/ 29 w 37"/>
                  <a:gd name="T77" fmla="*/ 59 h 119"/>
                  <a:gd name="T78" fmla="*/ 29 w 37"/>
                  <a:gd name="T79" fmla="*/ 59 h 119"/>
                  <a:gd name="T80" fmla="*/ 29 w 37"/>
                  <a:gd name="T81" fmla="*/ 56 h 119"/>
                  <a:gd name="T82" fmla="*/ 27 w 37"/>
                  <a:gd name="T83" fmla="*/ 51 h 119"/>
                  <a:gd name="T84" fmla="*/ 25 w 37"/>
                  <a:gd name="T85" fmla="*/ 49 h 119"/>
                  <a:gd name="T86" fmla="*/ 27 w 37"/>
                  <a:gd name="T87" fmla="*/ 47 h 119"/>
                  <a:gd name="T88" fmla="*/ 29 w 37"/>
                  <a:gd name="T89" fmla="*/ 44 h 119"/>
                  <a:gd name="T90" fmla="*/ 27 w 37"/>
                  <a:gd name="T91" fmla="*/ 39 h 119"/>
                  <a:gd name="T92" fmla="*/ 28 w 37"/>
                  <a:gd name="T93" fmla="*/ 37 h 119"/>
                  <a:gd name="T94" fmla="*/ 31 w 37"/>
                  <a:gd name="T95" fmla="*/ 30 h 119"/>
                  <a:gd name="T96" fmla="*/ 32 w 37"/>
                  <a:gd name="T97" fmla="*/ 27 h 119"/>
                  <a:gd name="T98" fmla="*/ 29 w 37"/>
                  <a:gd name="T99" fmla="*/ 19 h 119"/>
                  <a:gd name="T100" fmla="*/ 30 w 37"/>
                  <a:gd name="T101" fmla="*/ 16 h 119"/>
                  <a:gd name="T102" fmla="*/ 26 w 37"/>
                  <a:gd name="T103" fmla="*/ 0 h 119"/>
                  <a:gd name="T104" fmla="*/ 18 w 37"/>
                  <a:gd name="T105" fmla="*/ 21 h 119"/>
                  <a:gd name="T106" fmla="*/ 11 w 37"/>
                  <a:gd name="T107" fmla="*/ 3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119">
                    <a:moveTo>
                      <a:pt x="11" y="38"/>
                    </a:moveTo>
                    <a:cubicBezTo>
                      <a:pt x="11" y="42"/>
                      <a:pt x="12" y="46"/>
                      <a:pt x="12" y="50"/>
                    </a:cubicBezTo>
                    <a:cubicBezTo>
                      <a:pt x="15" y="51"/>
                      <a:pt x="13" y="52"/>
                      <a:pt x="16" y="53"/>
                    </a:cubicBezTo>
                    <a:cubicBezTo>
                      <a:pt x="15" y="53"/>
                      <a:pt x="15" y="53"/>
                      <a:pt x="15" y="53"/>
                    </a:cubicBezTo>
                    <a:cubicBezTo>
                      <a:pt x="16" y="53"/>
                      <a:pt x="14" y="53"/>
                      <a:pt x="13" y="54"/>
                    </a:cubicBezTo>
                    <a:cubicBezTo>
                      <a:pt x="14" y="54"/>
                      <a:pt x="13" y="54"/>
                      <a:pt x="15" y="54"/>
                    </a:cubicBezTo>
                    <a:cubicBezTo>
                      <a:pt x="17" y="55"/>
                      <a:pt x="12" y="54"/>
                      <a:pt x="13" y="55"/>
                    </a:cubicBezTo>
                    <a:cubicBezTo>
                      <a:pt x="13" y="55"/>
                      <a:pt x="14" y="55"/>
                      <a:pt x="14" y="55"/>
                    </a:cubicBezTo>
                    <a:cubicBezTo>
                      <a:pt x="16" y="56"/>
                      <a:pt x="13" y="55"/>
                      <a:pt x="11" y="55"/>
                    </a:cubicBezTo>
                    <a:cubicBezTo>
                      <a:pt x="11" y="57"/>
                      <a:pt x="13" y="59"/>
                      <a:pt x="11" y="61"/>
                    </a:cubicBezTo>
                    <a:cubicBezTo>
                      <a:pt x="11" y="60"/>
                      <a:pt x="13" y="61"/>
                      <a:pt x="13" y="61"/>
                    </a:cubicBezTo>
                    <a:cubicBezTo>
                      <a:pt x="9" y="60"/>
                      <a:pt x="13" y="62"/>
                      <a:pt x="12" y="62"/>
                    </a:cubicBezTo>
                    <a:cubicBezTo>
                      <a:pt x="11" y="61"/>
                      <a:pt x="11" y="61"/>
                      <a:pt x="11" y="61"/>
                    </a:cubicBezTo>
                    <a:cubicBezTo>
                      <a:pt x="9" y="62"/>
                      <a:pt x="11" y="63"/>
                      <a:pt x="10" y="63"/>
                    </a:cubicBezTo>
                    <a:cubicBezTo>
                      <a:pt x="11" y="64"/>
                      <a:pt x="8" y="64"/>
                      <a:pt x="9" y="65"/>
                    </a:cubicBezTo>
                    <a:cubicBezTo>
                      <a:pt x="8" y="64"/>
                      <a:pt x="8" y="65"/>
                      <a:pt x="8" y="65"/>
                    </a:cubicBezTo>
                    <a:cubicBezTo>
                      <a:pt x="11" y="66"/>
                      <a:pt x="6" y="66"/>
                      <a:pt x="8" y="67"/>
                    </a:cubicBezTo>
                    <a:cubicBezTo>
                      <a:pt x="8" y="67"/>
                      <a:pt x="8" y="67"/>
                      <a:pt x="8" y="67"/>
                    </a:cubicBezTo>
                    <a:cubicBezTo>
                      <a:pt x="8" y="68"/>
                      <a:pt x="6" y="70"/>
                      <a:pt x="8" y="72"/>
                    </a:cubicBezTo>
                    <a:cubicBezTo>
                      <a:pt x="8" y="73"/>
                      <a:pt x="4" y="73"/>
                      <a:pt x="5" y="75"/>
                    </a:cubicBezTo>
                    <a:cubicBezTo>
                      <a:pt x="7" y="76"/>
                      <a:pt x="7" y="76"/>
                      <a:pt x="7" y="76"/>
                    </a:cubicBezTo>
                    <a:cubicBezTo>
                      <a:pt x="7" y="76"/>
                      <a:pt x="6" y="75"/>
                      <a:pt x="5" y="75"/>
                    </a:cubicBezTo>
                    <a:cubicBezTo>
                      <a:pt x="7" y="76"/>
                      <a:pt x="5" y="76"/>
                      <a:pt x="5" y="77"/>
                    </a:cubicBezTo>
                    <a:cubicBezTo>
                      <a:pt x="5" y="77"/>
                      <a:pt x="5" y="78"/>
                      <a:pt x="6" y="78"/>
                    </a:cubicBezTo>
                    <a:cubicBezTo>
                      <a:pt x="4" y="78"/>
                      <a:pt x="7" y="80"/>
                      <a:pt x="5" y="80"/>
                    </a:cubicBezTo>
                    <a:cubicBezTo>
                      <a:pt x="8" y="81"/>
                      <a:pt x="6" y="80"/>
                      <a:pt x="7" y="81"/>
                    </a:cubicBezTo>
                    <a:cubicBezTo>
                      <a:pt x="7" y="81"/>
                      <a:pt x="6" y="81"/>
                      <a:pt x="5" y="81"/>
                    </a:cubicBezTo>
                    <a:cubicBezTo>
                      <a:pt x="6" y="81"/>
                      <a:pt x="6" y="82"/>
                      <a:pt x="4" y="82"/>
                    </a:cubicBezTo>
                    <a:cubicBezTo>
                      <a:pt x="5" y="82"/>
                      <a:pt x="6" y="83"/>
                      <a:pt x="6" y="83"/>
                    </a:cubicBezTo>
                    <a:cubicBezTo>
                      <a:pt x="3" y="83"/>
                      <a:pt x="5" y="84"/>
                      <a:pt x="4" y="84"/>
                    </a:cubicBezTo>
                    <a:cubicBezTo>
                      <a:pt x="6" y="85"/>
                      <a:pt x="8" y="86"/>
                      <a:pt x="7" y="86"/>
                    </a:cubicBezTo>
                    <a:cubicBezTo>
                      <a:pt x="4" y="85"/>
                      <a:pt x="4" y="85"/>
                      <a:pt x="4" y="85"/>
                    </a:cubicBezTo>
                    <a:cubicBezTo>
                      <a:pt x="5" y="86"/>
                      <a:pt x="2" y="87"/>
                      <a:pt x="4" y="90"/>
                    </a:cubicBezTo>
                    <a:cubicBezTo>
                      <a:pt x="3" y="89"/>
                      <a:pt x="3" y="89"/>
                      <a:pt x="3" y="89"/>
                    </a:cubicBezTo>
                    <a:cubicBezTo>
                      <a:pt x="4" y="91"/>
                      <a:pt x="1" y="92"/>
                      <a:pt x="4" y="95"/>
                    </a:cubicBezTo>
                    <a:cubicBezTo>
                      <a:pt x="3" y="95"/>
                      <a:pt x="2" y="95"/>
                      <a:pt x="2" y="96"/>
                    </a:cubicBezTo>
                    <a:cubicBezTo>
                      <a:pt x="3" y="97"/>
                      <a:pt x="3" y="97"/>
                      <a:pt x="5" y="98"/>
                    </a:cubicBezTo>
                    <a:cubicBezTo>
                      <a:pt x="5" y="98"/>
                      <a:pt x="4" y="98"/>
                      <a:pt x="3" y="98"/>
                    </a:cubicBezTo>
                    <a:cubicBezTo>
                      <a:pt x="2" y="98"/>
                      <a:pt x="0" y="98"/>
                      <a:pt x="2" y="99"/>
                    </a:cubicBezTo>
                    <a:cubicBezTo>
                      <a:pt x="1" y="99"/>
                      <a:pt x="1" y="99"/>
                      <a:pt x="1" y="99"/>
                    </a:cubicBezTo>
                    <a:cubicBezTo>
                      <a:pt x="2" y="100"/>
                      <a:pt x="4" y="101"/>
                      <a:pt x="2" y="102"/>
                    </a:cubicBezTo>
                    <a:cubicBezTo>
                      <a:pt x="3" y="102"/>
                      <a:pt x="3" y="103"/>
                      <a:pt x="5" y="103"/>
                    </a:cubicBezTo>
                    <a:cubicBezTo>
                      <a:pt x="5" y="103"/>
                      <a:pt x="3" y="103"/>
                      <a:pt x="4" y="103"/>
                    </a:cubicBezTo>
                    <a:cubicBezTo>
                      <a:pt x="2" y="102"/>
                      <a:pt x="2" y="102"/>
                      <a:pt x="2" y="102"/>
                    </a:cubicBezTo>
                    <a:cubicBezTo>
                      <a:pt x="1" y="104"/>
                      <a:pt x="2" y="105"/>
                      <a:pt x="3" y="107"/>
                    </a:cubicBezTo>
                    <a:cubicBezTo>
                      <a:pt x="0" y="107"/>
                      <a:pt x="3" y="108"/>
                      <a:pt x="1" y="109"/>
                    </a:cubicBezTo>
                    <a:cubicBezTo>
                      <a:pt x="2" y="110"/>
                      <a:pt x="0" y="110"/>
                      <a:pt x="3" y="111"/>
                    </a:cubicBezTo>
                    <a:cubicBezTo>
                      <a:pt x="2" y="111"/>
                      <a:pt x="2" y="111"/>
                      <a:pt x="2" y="111"/>
                    </a:cubicBezTo>
                    <a:cubicBezTo>
                      <a:pt x="1" y="111"/>
                      <a:pt x="2" y="112"/>
                      <a:pt x="1" y="113"/>
                    </a:cubicBezTo>
                    <a:cubicBezTo>
                      <a:pt x="1" y="114"/>
                      <a:pt x="3" y="114"/>
                      <a:pt x="4" y="114"/>
                    </a:cubicBezTo>
                    <a:cubicBezTo>
                      <a:pt x="2" y="114"/>
                      <a:pt x="2" y="114"/>
                      <a:pt x="2" y="114"/>
                    </a:cubicBezTo>
                    <a:cubicBezTo>
                      <a:pt x="3" y="115"/>
                      <a:pt x="5" y="115"/>
                      <a:pt x="7" y="115"/>
                    </a:cubicBezTo>
                    <a:cubicBezTo>
                      <a:pt x="6" y="115"/>
                      <a:pt x="7" y="115"/>
                      <a:pt x="6" y="115"/>
                    </a:cubicBezTo>
                    <a:cubicBezTo>
                      <a:pt x="5" y="115"/>
                      <a:pt x="4" y="115"/>
                      <a:pt x="2" y="115"/>
                    </a:cubicBezTo>
                    <a:cubicBezTo>
                      <a:pt x="1" y="116"/>
                      <a:pt x="5" y="116"/>
                      <a:pt x="3" y="117"/>
                    </a:cubicBezTo>
                    <a:cubicBezTo>
                      <a:pt x="2" y="117"/>
                      <a:pt x="3" y="118"/>
                      <a:pt x="5" y="117"/>
                    </a:cubicBezTo>
                    <a:cubicBezTo>
                      <a:pt x="4" y="117"/>
                      <a:pt x="4" y="118"/>
                      <a:pt x="3" y="118"/>
                    </a:cubicBezTo>
                    <a:cubicBezTo>
                      <a:pt x="3" y="118"/>
                      <a:pt x="3" y="118"/>
                      <a:pt x="4" y="118"/>
                    </a:cubicBezTo>
                    <a:cubicBezTo>
                      <a:pt x="4" y="118"/>
                      <a:pt x="4" y="118"/>
                      <a:pt x="4" y="118"/>
                    </a:cubicBezTo>
                    <a:cubicBezTo>
                      <a:pt x="5" y="118"/>
                      <a:pt x="5" y="118"/>
                      <a:pt x="7" y="117"/>
                    </a:cubicBezTo>
                    <a:cubicBezTo>
                      <a:pt x="7" y="117"/>
                      <a:pt x="6" y="117"/>
                      <a:pt x="7" y="117"/>
                    </a:cubicBezTo>
                    <a:cubicBezTo>
                      <a:pt x="8" y="117"/>
                      <a:pt x="8" y="117"/>
                      <a:pt x="7" y="118"/>
                    </a:cubicBezTo>
                    <a:cubicBezTo>
                      <a:pt x="6" y="118"/>
                      <a:pt x="5" y="118"/>
                      <a:pt x="4" y="119"/>
                    </a:cubicBezTo>
                    <a:cubicBezTo>
                      <a:pt x="7" y="118"/>
                      <a:pt x="7" y="118"/>
                      <a:pt x="7" y="118"/>
                    </a:cubicBezTo>
                    <a:cubicBezTo>
                      <a:pt x="7" y="118"/>
                      <a:pt x="8" y="118"/>
                      <a:pt x="9" y="117"/>
                    </a:cubicBezTo>
                    <a:cubicBezTo>
                      <a:pt x="8" y="117"/>
                      <a:pt x="8" y="117"/>
                      <a:pt x="8" y="117"/>
                    </a:cubicBezTo>
                    <a:cubicBezTo>
                      <a:pt x="9" y="117"/>
                      <a:pt x="9" y="117"/>
                      <a:pt x="9" y="117"/>
                    </a:cubicBezTo>
                    <a:cubicBezTo>
                      <a:pt x="9" y="117"/>
                      <a:pt x="10" y="116"/>
                      <a:pt x="9" y="116"/>
                    </a:cubicBezTo>
                    <a:cubicBezTo>
                      <a:pt x="7" y="116"/>
                      <a:pt x="7" y="116"/>
                      <a:pt x="7" y="116"/>
                    </a:cubicBezTo>
                    <a:cubicBezTo>
                      <a:pt x="7" y="116"/>
                      <a:pt x="5" y="116"/>
                      <a:pt x="7" y="116"/>
                    </a:cubicBezTo>
                    <a:cubicBezTo>
                      <a:pt x="9" y="115"/>
                      <a:pt x="9" y="115"/>
                      <a:pt x="9" y="115"/>
                    </a:cubicBezTo>
                    <a:cubicBezTo>
                      <a:pt x="9" y="115"/>
                      <a:pt x="8" y="115"/>
                      <a:pt x="9" y="115"/>
                    </a:cubicBezTo>
                    <a:cubicBezTo>
                      <a:pt x="11" y="115"/>
                      <a:pt x="11" y="115"/>
                      <a:pt x="11" y="115"/>
                    </a:cubicBezTo>
                    <a:cubicBezTo>
                      <a:pt x="8" y="115"/>
                      <a:pt x="10" y="114"/>
                      <a:pt x="9" y="114"/>
                    </a:cubicBezTo>
                    <a:cubicBezTo>
                      <a:pt x="10" y="114"/>
                      <a:pt x="10" y="114"/>
                      <a:pt x="10" y="114"/>
                    </a:cubicBezTo>
                    <a:cubicBezTo>
                      <a:pt x="11" y="114"/>
                      <a:pt x="8" y="114"/>
                      <a:pt x="8" y="114"/>
                    </a:cubicBezTo>
                    <a:cubicBezTo>
                      <a:pt x="9" y="114"/>
                      <a:pt x="11" y="114"/>
                      <a:pt x="12" y="114"/>
                    </a:cubicBezTo>
                    <a:cubicBezTo>
                      <a:pt x="12" y="113"/>
                      <a:pt x="10" y="113"/>
                      <a:pt x="12" y="113"/>
                    </a:cubicBezTo>
                    <a:cubicBezTo>
                      <a:pt x="11" y="112"/>
                      <a:pt x="10" y="112"/>
                      <a:pt x="9" y="111"/>
                    </a:cubicBezTo>
                    <a:cubicBezTo>
                      <a:pt x="9" y="111"/>
                      <a:pt x="12" y="112"/>
                      <a:pt x="11" y="111"/>
                    </a:cubicBezTo>
                    <a:cubicBezTo>
                      <a:pt x="12" y="111"/>
                      <a:pt x="13" y="111"/>
                      <a:pt x="14" y="111"/>
                    </a:cubicBezTo>
                    <a:cubicBezTo>
                      <a:pt x="13" y="111"/>
                      <a:pt x="14" y="111"/>
                      <a:pt x="12" y="111"/>
                    </a:cubicBezTo>
                    <a:cubicBezTo>
                      <a:pt x="12" y="110"/>
                      <a:pt x="13" y="110"/>
                      <a:pt x="12" y="109"/>
                    </a:cubicBezTo>
                    <a:cubicBezTo>
                      <a:pt x="12" y="109"/>
                      <a:pt x="14" y="110"/>
                      <a:pt x="15" y="110"/>
                    </a:cubicBezTo>
                    <a:cubicBezTo>
                      <a:pt x="13" y="109"/>
                      <a:pt x="13" y="109"/>
                      <a:pt x="13" y="108"/>
                    </a:cubicBezTo>
                    <a:cubicBezTo>
                      <a:pt x="11" y="108"/>
                      <a:pt x="11" y="108"/>
                      <a:pt x="10" y="108"/>
                    </a:cubicBezTo>
                    <a:cubicBezTo>
                      <a:pt x="9" y="108"/>
                      <a:pt x="9" y="107"/>
                      <a:pt x="9" y="107"/>
                    </a:cubicBezTo>
                    <a:cubicBezTo>
                      <a:pt x="11" y="108"/>
                      <a:pt x="13" y="108"/>
                      <a:pt x="14" y="108"/>
                    </a:cubicBezTo>
                    <a:cubicBezTo>
                      <a:pt x="16" y="108"/>
                      <a:pt x="13" y="108"/>
                      <a:pt x="16" y="109"/>
                    </a:cubicBezTo>
                    <a:cubicBezTo>
                      <a:pt x="18" y="109"/>
                      <a:pt x="18" y="110"/>
                      <a:pt x="17" y="110"/>
                    </a:cubicBezTo>
                    <a:cubicBezTo>
                      <a:pt x="19" y="111"/>
                      <a:pt x="17" y="110"/>
                      <a:pt x="19" y="110"/>
                    </a:cubicBezTo>
                    <a:cubicBezTo>
                      <a:pt x="19" y="110"/>
                      <a:pt x="18" y="110"/>
                      <a:pt x="18" y="109"/>
                    </a:cubicBezTo>
                    <a:cubicBezTo>
                      <a:pt x="17" y="109"/>
                      <a:pt x="16" y="109"/>
                      <a:pt x="15" y="108"/>
                    </a:cubicBezTo>
                    <a:cubicBezTo>
                      <a:pt x="13" y="108"/>
                      <a:pt x="17" y="108"/>
                      <a:pt x="17" y="108"/>
                    </a:cubicBezTo>
                    <a:cubicBezTo>
                      <a:pt x="18" y="109"/>
                      <a:pt x="18" y="109"/>
                      <a:pt x="18" y="109"/>
                    </a:cubicBezTo>
                    <a:cubicBezTo>
                      <a:pt x="19" y="109"/>
                      <a:pt x="17" y="108"/>
                      <a:pt x="17" y="108"/>
                    </a:cubicBezTo>
                    <a:cubicBezTo>
                      <a:pt x="21" y="109"/>
                      <a:pt x="18" y="108"/>
                      <a:pt x="20" y="109"/>
                    </a:cubicBezTo>
                    <a:cubicBezTo>
                      <a:pt x="22" y="109"/>
                      <a:pt x="22" y="109"/>
                      <a:pt x="22" y="109"/>
                    </a:cubicBezTo>
                    <a:cubicBezTo>
                      <a:pt x="22" y="109"/>
                      <a:pt x="19" y="109"/>
                      <a:pt x="20" y="108"/>
                    </a:cubicBezTo>
                    <a:cubicBezTo>
                      <a:pt x="21" y="109"/>
                      <a:pt x="21" y="109"/>
                      <a:pt x="21" y="109"/>
                    </a:cubicBezTo>
                    <a:cubicBezTo>
                      <a:pt x="21" y="108"/>
                      <a:pt x="21" y="108"/>
                      <a:pt x="21" y="108"/>
                    </a:cubicBezTo>
                    <a:cubicBezTo>
                      <a:pt x="20" y="108"/>
                      <a:pt x="18" y="108"/>
                      <a:pt x="18" y="108"/>
                    </a:cubicBezTo>
                    <a:cubicBezTo>
                      <a:pt x="15" y="107"/>
                      <a:pt x="18" y="108"/>
                      <a:pt x="17" y="107"/>
                    </a:cubicBezTo>
                    <a:cubicBezTo>
                      <a:pt x="15" y="106"/>
                      <a:pt x="17" y="107"/>
                      <a:pt x="16" y="107"/>
                    </a:cubicBezTo>
                    <a:cubicBezTo>
                      <a:pt x="14" y="106"/>
                      <a:pt x="14" y="106"/>
                      <a:pt x="14" y="106"/>
                    </a:cubicBezTo>
                    <a:cubicBezTo>
                      <a:pt x="14" y="105"/>
                      <a:pt x="16" y="106"/>
                      <a:pt x="17" y="106"/>
                    </a:cubicBezTo>
                    <a:cubicBezTo>
                      <a:pt x="17" y="106"/>
                      <a:pt x="17" y="107"/>
                      <a:pt x="16" y="106"/>
                    </a:cubicBezTo>
                    <a:cubicBezTo>
                      <a:pt x="18" y="107"/>
                      <a:pt x="20" y="107"/>
                      <a:pt x="21" y="108"/>
                    </a:cubicBezTo>
                    <a:cubicBezTo>
                      <a:pt x="22" y="108"/>
                      <a:pt x="20" y="107"/>
                      <a:pt x="20" y="107"/>
                    </a:cubicBezTo>
                    <a:cubicBezTo>
                      <a:pt x="19" y="107"/>
                      <a:pt x="18" y="107"/>
                      <a:pt x="17" y="106"/>
                    </a:cubicBezTo>
                    <a:cubicBezTo>
                      <a:pt x="13" y="105"/>
                      <a:pt x="21" y="107"/>
                      <a:pt x="20" y="106"/>
                    </a:cubicBezTo>
                    <a:cubicBezTo>
                      <a:pt x="17" y="106"/>
                      <a:pt x="16" y="104"/>
                      <a:pt x="13" y="104"/>
                    </a:cubicBezTo>
                    <a:cubicBezTo>
                      <a:pt x="12" y="104"/>
                      <a:pt x="12" y="103"/>
                      <a:pt x="12" y="103"/>
                    </a:cubicBezTo>
                    <a:cubicBezTo>
                      <a:pt x="14" y="104"/>
                      <a:pt x="13" y="103"/>
                      <a:pt x="15" y="104"/>
                    </a:cubicBezTo>
                    <a:cubicBezTo>
                      <a:pt x="15" y="104"/>
                      <a:pt x="15" y="104"/>
                      <a:pt x="15" y="104"/>
                    </a:cubicBezTo>
                    <a:cubicBezTo>
                      <a:pt x="18" y="105"/>
                      <a:pt x="18" y="105"/>
                      <a:pt x="18" y="105"/>
                    </a:cubicBezTo>
                    <a:cubicBezTo>
                      <a:pt x="22" y="106"/>
                      <a:pt x="22" y="106"/>
                      <a:pt x="22" y="106"/>
                    </a:cubicBezTo>
                    <a:cubicBezTo>
                      <a:pt x="21" y="105"/>
                      <a:pt x="20" y="105"/>
                      <a:pt x="19" y="105"/>
                    </a:cubicBezTo>
                    <a:cubicBezTo>
                      <a:pt x="20" y="105"/>
                      <a:pt x="21" y="105"/>
                      <a:pt x="21" y="105"/>
                    </a:cubicBezTo>
                    <a:cubicBezTo>
                      <a:pt x="20" y="105"/>
                      <a:pt x="18" y="104"/>
                      <a:pt x="18" y="104"/>
                    </a:cubicBezTo>
                    <a:cubicBezTo>
                      <a:pt x="18" y="103"/>
                      <a:pt x="20" y="104"/>
                      <a:pt x="20" y="104"/>
                    </a:cubicBezTo>
                    <a:cubicBezTo>
                      <a:pt x="22" y="105"/>
                      <a:pt x="22" y="105"/>
                      <a:pt x="22" y="105"/>
                    </a:cubicBezTo>
                    <a:cubicBezTo>
                      <a:pt x="21" y="104"/>
                      <a:pt x="23" y="105"/>
                      <a:pt x="22" y="105"/>
                    </a:cubicBezTo>
                    <a:cubicBezTo>
                      <a:pt x="21" y="104"/>
                      <a:pt x="20" y="104"/>
                      <a:pt x="18" y="103"/>
                    </a:cubicBezTo>
                    <a:cubicBezTo>
                      <a:pt x="18" y="103"/>
                      <a:pt x="19" y="103"/>
                      <a:pt x="19" y="103"/>
                    </a:cubicBezTo>
                    <a:cubicBezTo>
                      <a:pt x="20" y="104"/>
                      <a:pt x="20" y="104"/>
                      <a:pt x="20" y="104"/>
                    </a:cubicBezTo>
                    <a:cubicBezTo>
                      <a:pt x="20" y="103"/>
                      <a:pt x="23" y="104"/>
                      <a:pt x="23" y="104"/>
                    </a:cubicBezTo>
                    <a:cubicBezTo>
                      <a:pt x="21" y="103"/>
                      <a:pt x="21" y="103"/>
                      <a:pt x="21" y="103"/>
                    </a:cubicBezTo>
                    <a:cubicBezTo>
                      <a:pt x="23" y="104"/>
                      <a:pt x="23" y="104"/>
                      <a:pt x="23" y="104"/>
                    </a:cubicBezTo>
                    <a:cubicBezTo>
                      <a:pt x="22" y="103"/>
                      <a:pt x="22" y="103"/>
                      <a:pt x="21" y="103"/>
                    </a:cubicBezTo>
                    <a:cubicBezTo>
                      <a:pt x="23" y="103"/>
                      <a:pt x="23" y="103"/>
                      <a:pt x="23" y="103"/>
                    </a:cubicBezTo>
                    <a:cubicBezTo>
                      <a:pt x="22" y="103"/>
                      <a:pt x="20" y="102"/>
                      <a:pt x="22" y="102"/>
                    </a:cubicBezTo>
                    <a:cubicBezTo>
                      <a:pt x="19" y="102"/>
                      <a:pt x="22" y="103"/>
                      <a:pt x="20" y="102"/>
                    </a:cubicBezTo>
                    <a:cubicBezTo>
                      <a:pt x="19" y="102"/>
                      <a:pt x="19" y="101"/>
                      <a:pt x="19" y="101"/>
                    </a:cubicBezTo>
                    <a:cubicBezTo>
                      <a:pt x="21" y="102"/>
                      <a:pt x="19" y="101"/>
                      <a:pt x="19" y="101"/>
                    </a:cubicBezTo>
                    <a:cubicBezTo>
                      <a:pt x="20" y="101"/>
                      <a:pt x="21" y="101"/>
                      <a:pt x="21" y="101"/>
                    </a:cubicBezTo>
                    <a:cubicBezTo>
                      <a:pt x="19" y="101"/>
                      <a:pt x="19" y="101"/>
                      <a:pt x="19" y="101"/>
                    </a:cubicBezTo>
                    <a:cubicBezTo>
                      <a:pt x="23" y="102"/>
                      <a:pt x="19" y="100"/>
                      <a:pt x="20" y="100"/>
                    </a:cubicBezTo>
                    <a:cubicBezTo>
                      <a:pt x="21" y="101"/>
                      <a:pt x="22" y="101"/>
                      <a:pt x="23" y="101"/>
                    </a:cubicBezTo>
                    <a:cubicBezTo>
                      <a:pt x="20" y="100"/>
                      <a:pt x="20" y="99"/>
                      <a:pt x="18" y="99"/>
                    </a:cubicBezTo>
                    <a:cubicBezTo>
                      <a:pt x="19" y="99"/>
                      <a:pt x="21" y="100"/>
                      <a:pt x="23" y="101"/>
                    </a:cubicBezTo>
                    <a:cubicBezTo>
                      <a:pt x="21" y="100"/>
                      <a:pt x="25" y="101"/>
                      <a:pt x="22" y="100"/>
                    </a:cubicBezTo>
                    <a:cubicBezTo>
                      <a:pt x="21" y="100"/>
                      <a:pt x="21" y="99"/>
                      <a:pt x="19" y="99"/>
                    </a:cubicBezTo>
                    <a:cubicBezTo>
                      <a:pt x="20" y="98"/>
                      <a:pt x="21" y="99"/>
                      <a:pt x="22" y="99"/>
                    </a:cubicBezTo>
                    <a:cubicBezTo>
                      <a:pt x="21" y="99"/>
                      <a:pt x="19" y="98"/>
                      <a:pt x="19" y="98"/>
                    </a:cubicBezTo>
                    <a:cubicBezTo>
                      <a:pt x="19" y="98"/>
                      <a:pt x="17" y="97"/>
                      <a:pt x="19" y="97"/>
                    </a:cubicBezTo>
                    <a:cubicBezTo>
                      <a:pt x="20" y="98"/>
                      <a:pt x="19" y="98"/>
                      <a:pt x="20" y="98"/>
                    </a:cubicBezTo>
                    <a:cubicBezTo>
                      <a:pt x="21" y="98"/>
                      <a:pt x="17" y="96"/>
                      <a:pt x="16" y="96"/>
                    </a:cubicBezTo>
                    <a:cubicBezTo>
                      <a:pt x="15" y="95"/>
                      <a:pt x="13" y="94"/>
                      <a:pt x="12" y="94"/>
                    </a:cubicBezTo>
                    <a:cubicBezTo>
                      <a:pt x="13" y="93"/>
                      <a:pt x="13" y="94"/>
                      <a:pt x="15" y="95"/>
                    </a:cubicBezTo>
                    <a:cubicBezTo>
                      <a:pt x="14" y="94"/>
                      <a:pt x="14" y="94"/>
                      <a:pt x="14" y="94"/>
                    </a:cubicBezTo>
                    <a:cubicBezTo>
                      <a:pt x="17" y="95"/>
                      <a:pt x="19" y="97"/>
                      <a:pt x="21" y="97"/>
                    </a:cubicBezTo>
                    <a:cubicBezTo>
                      <a:pt x="20" y="97"/>
                      <a:pt x="20" y="97"/>
                      <a:pt x="20" y="97"/>
                    </a:cubicBezTo>
                    <a:cubicBezTo>
                      <a:pt x="23" y="98"/>
                      <a:pt x="23" y="98"/>
                      <a:pt x="23" y="98"/>
                    </a:cubicBezTo>
                    <a:cubicBezTo>
                      <a:pt x="21" y="97"/>
                      <a:pt x="23" y="97"/>
                      <a:pt x="22" y="97"/>
                    </a:cubicBezTo>
                    <a:cubicBezTo>
                      <a:pt x="21" y="96"/>
                      <a:pt x="23" y="97"/>
                      <a:pt x="21" y="97"/>
                    </a:cubicBezTo>
                    <a:cubicBezTo>
                      <a:pt x="21" y="97"/>
                      <a:pt x="19" y="95"/>
                      <a:pt x="20" y="95"/>
                    </a:cubicBezTo>
                    <a:cubicBezTo>
                      <a:pt x="23" y="97"/>
                      <a:pt x="23" y="97"/>
                      <a:pt x="23" y="97"/>
                    </a:cubicBezTo>
                    <a:cubicBezTo>
                      <a:pt x="23" y="97"/>
                      <a:pt x="21" y="96"/>
                      <a:pt x="22" y="96"/>
                    </a:cubicBezTo>
                    <a:cubicBezTo>
                      <a:pt x="23" y="96"/>
                      <a:pt x="23" y="96"/>
                      <a:pt x="23" y="96"/>
                    </a:cubicBezTo>
                    <a:cubicBezTo>
                      <a:pt x="23" y="96"/>
                      <a:pt x="24" y="94"/>
                      <a:pt x="20" y="92"/>
                    </a:cubicBezTo>
                    <a:cubicBezTo>
                      <a:pt x="22" y="92"/>
                      <a:pt x="22" y="92"/>
                      <a:pt x="24" y="92"/>
                    </a:cubicBezTo>
                    <a:cubicBezTo>
                      <a:pt x="23" y="92"/>
                      <a:pt x="22" y="91"/>
                      <a:pt x="22" y="91"/>
                    </a:cubicBezTo>
                    <a:cubicBezTo>
                      <a:pt x="24" y="91"/>
                      <a:pt x="24" y="91"/>
                      <a:pt x="24" y="91"/>
                    </a:cubicBezTo>
                    <a:cubicBezTo>
                      <a:pt x="25" y="91"/>
                      <a:pt x="23" y="90"/>
                      <a:pt x="23" y="90"/>
                    </a:cubicBezTo>
                    <a:cubicBezTo>
                      <a:pt x="24" y="90"/>
                      <a:pt x="24" y="90"/>
                      <a:pt x="24" y="90"/>
                    </a:cubicBezTo>
                    <a:cubicBezTo>
                      <a:pt x="25" y="90"/>
                      <a:pt x="23" y="89"/>
                      <a:pt x="23" y="89"/>
                    </a:cubicBezTo>
                    <a:cubicBezTo>
                      <a:pt x="24" y="89"/>
                      <a:pt x="24" y="89"/>
                      <a:pt x="24" y="89"/>
                    </a:cubicBezTo>
                    <a:cubicBezTo>
                      <a:pt x="23" y="89"/>
                      <a:pt x="23" y="89"/>
                      <a:pt x="23" y="89"/>
                    </a:cubicBezTo>
                    <a:cubicBezTo>
                      <a:pt x="22" y="88"/>
                      <a:pt x="23" y="88"/>
                      <a:pt x="25" y="89"/>
                    </a:cubicBezTo>
                    <a:cubicBezTo>
                      <a:pt x="23" y="88"/>
                      <a:pt x="23" y="88"/>
                      <a:pt x="23" y="88"/>
                    </a:cubicBezTo>
                    <a:cubicBezTo>
                      <a:pt x="25" y="88"/>
                      <a:pt x="25" y="88"/>
                      <a:pt x="25" y="86"/>
                    </a:cubicBezTo>
                    <a:cubicBezTo>
                      <a:pt x="24" y="87"/>
                      <a:pt x="23" y="86"/>
                      <a:pt x="22" y="86"/>
                    </a:cubicBezTo>
                    <a:cubicBezTo>
                      <a:pt x="20" y="86"/>
                      <a:pt x="22" y="86"/>
                      <a:pt x="21" y="85"/>
                    </a:cubicBezTo>
                    <a:cubicBezTo>
                      <a:pt x="24" y="86"/>
                      <a:pt x="24" y="86"/>
                      <a:pt x="24" y="86"/>
                    </a:cubicBezTo>
                    <a:cubicBezTo>
                      <a:pt x="27" y="86"/>
                      <a:pt x="25" y="85"/>
                      <a:pt x="25" y="84"/>
                    </a:cubicBezTo>
                    <a:cubicBezTo>
                      <a:pt x="24" y="83"/>
                      <a:pt x="24" y="83"/>
                      <a:pt x="24" y="83"/>
                    </a:cubicBezTo>
                    <a:cubicBezTo>
                      <a:pt x="27" y="83"/>
                      <a:pt x="24" y="82"/>
                      <a:pt x="25" y="82"/>
                    </a:cubicBezTo>
                    <a:cubicBezTo>
                      <a:pt x="24" y="82"/>
                      <a:pt x="22" y="81"/>
                      <a:pt x="22" y="80"/>
                    </a:cubicBezTo>
                    <a:cubicBezTo>
                      <a:pt x="20" y="79"/>
                      <a:pt x="25" y="81"/>
                      <a:pt x="26" y="81"/>
                    </a:cubicBezTo>
                    <a:cubicBezTo>
                      <a:pt x="25" y="80"/>
                      <a:pt x="25" y="80"/>
                      <a:pt x="25" y="80"/>
                    </a:cubicBezTo>
                    <a:cubicBezTo>
                      <a:pt x="25" y="80"/>
                      <a:pt x="25" y="80"/>
                      <a:pt x="25" y="80"/>
                    </a:cubicBezTo>
                    <a:cubicBezTo>
                      <a:pt x="24" y="80"/>
                      <a:pt x="24" y="79"/>
                      <a:pt x="25" y="79"/>
                    </a:cubicBezTo>
                    <a:cubicBezTo>
                      <a:pt x="25" y="79"/>
                      <a:pt x="25" y="79"/>
                      <a:pt x="25" y="79"/>
                    </a:cubicBezTo>
                    <a:cubicBezTo>
                      <a:pt x="25" y="79"/>
                      <a:pt x="26" y="79"/>
                      <a:pt x="26" y="79"/>
                    </a:cubicBezTo>
                    <a:cubicBezTo>
                      <a:pt x="24" y="78"/>
                      <a:pt x="26" y="78"/>
                      <a:pt x="24" y="78"/>
                    </a:cubicBezTo>
                    <a:cubicBezTo>
                      <a:pt x="25" y="78"/>
                      <a:pt x="25" y="78"/>
                      <a:pt x="25" y="78"/>
                    </a:cubicBezTo>
                    <a:cubicBezTo>
                      <a:pt x="23" y="77"/>
                      <a:pt x="23" y="77"/>
                      <a:pt x="23" y="77"/>
                    </a:cubicBezTo>
                    <a:cubicBezTo>
                      <a:pt x="24" y="77"/>
                      <a:pt x="24" y="77"/>
                      <a:pt x="24" y="77"/>
                    </a:cubicBezTo>
                    <a:cubicBezTo>
                      <a:pt x="26" y="78"/>
                      <a:pt x="26" y="78"/>
                      <a:pt x="26" y="78"/>
                    </a:cubicBezTo>
                    <a:cubicBezTo>
                      <a:pt x="27" y="78"/>
                      <a:pt x="25" y="77"/>
                      <a:pt x="24" y="77"/>
                    </a:cubicBezTo>
                    <a:cubicBezTo>
                      <a:pt x="23" y="76"/>
                      <a:pt x="24" y="77"/>
                      <a:pt x="25" y="77"/>
                    </a:cubicBezTo>
                    <a:cubicBezTo>
                      <a:pt x="26" y="77"/>
                      <a:pt x="25" y="77"/>
                      <a:pt x="25" y="77"/>
                    </a:cubicBezTo>
                    <a:cubicBezTo>
                      <a:pt x="26" y="78"/>
                      <a:pt x="25" y="77"/>
                      <a:pt x="26" y="77"/>
                    </a:cubicBezTo>
                    <a:cubicBezTo>
                      <a:pt x="26" y="77"/>
                      <a:pt x="24" y="77"/>
                      <a:pt x="25" y="77"/>
                    </a:cubicBezTo>
                    <a:cubicBezTo>
                      <a:pt x="25" y="76"/>
                      <a:pt x="25" y="76"/>
                      <a:pt x="26" y="76"/>
                    </a:cubicBezTo>
                    <a:cubicBezTo>
                      <a:pt x="26" y="76"/>
                      <a:pt x="26" y="76"/>
                      <a:pt x="25" y="75"/>
                    </a:cubicBezTo>
                    <a:cubicBezTo>
                      <a:pt x="25" y="76"/>
                      <a:pt x="24" y="76"/>
                      <a:pt x="23" y="75"/>
                    </a:cubicBezTo>
                    <a:cubicBezTo>
                      <a:pt x="23" y="75"/>
                      <a:pt x="23" y="75"/>
                      <a:pt x="23" y="75"/>
                    </a:cubicBezTo>
                    <a:cubicBezTo>
                      <a:pt x="24" y="75"/>
                      <a:pt x="24" y="75"/>
                      <a:pt x="24" y="75"/>
                    </a:cubicBezTo>
                    <a:cubicBezTo>
                      <a:pt x="23" y="75"/>
                      <a:pt x="24" y="75"/>
                      <a:pt x="22" y="75"/>
                    </a:cubicBezTo>
                    <a:cubicBezTo>
                      <a:pt x="25" y="75"/>
                      <a:pt x="25" y="75"/>
                      <a:pt x="25" y="75"/>
                    </a:cubicBezTo>
                    <a:cubicBezTo>
                      <a:pt x="23" y="74"/>
                      <a:pt x="23" y="74"/>
                      <a:pt x="23" y="74"/>
                    </a:cubicBezTo>
                    <a:cubicBezTo>
                      <a:pt x="25" y="74"/>
                      <a:pt x="27" y="75"/>
                      <a:pt x="27" y="75"/>
                    </a:cubicBezTo>
                    <a:cubicBezTo>
                      <a:pt x="26" y="74"/>
                      <a:pt x="26" y="74"/>
                      <a:pt x="26" y="74"/>
                    </a:cubicBezTo>
                    <a:cubicBezTo>
                      <a:pt x="26" y="73"/>
                      <a:pt x="26" y="74"/>
                      <a:pt x="27" y="74"/>
                    </a:cubicBezTo>
                    <a:cubicBezTo>
                      <a:pt x="28" y="73"/>
                      <a:pt x="22" y="72"/>
                      <a:pt x="24" y="72"/>
                    </a:cubicBezTo>
                    <a:cubicBezTo>
                      <a:pt x="26" y="72"/>
                      <a:pt x="26" y="72"/>
                      <a:pt x="27" y="72"/>
                    </a:cubicBezTo>
                    <a:cubicBezTo>
                      <a:pt x="27" y="72"/>
                      <a:pt x="26" y="72"/>
                      <a:pt x="26" y="72"/>
                    </a:cubicBezTo>
                    <a:cubicBezTo>
                      <a:pt x="25" y="72"/>
                      <a:pt x="27" y="72"/>
                      <a:pt x="26" y="72"/>
                    </a:cubicBezTo>
                    <a:cubicBezTo>
                      <a:pt x="25" y="72"/>
                      <a:pt x="25" y="72"/>
                      <a:pt x="25" y="72"/>
                    </a:cubicBezTo>
                    <a:cubicBezTo>
                      <a:pt x="29" y="72"/>
                      <a:pt x="26" y="70"/>
                      <a:pt x="28" y="70"/>
                    </a:cubicBezTo>
                    <a:cubicBezTo>
                      <a:pt x="26" y="69"/>
                      <a:pt x="28" y="69"/>
                      <a:pt x="27" y="69"/>
                    </a:cubicBezTo>
                    <a:cubicBezTo>
                      <a:pt x="29" y="70"/>
                      <a:pt x="27" y="68"/>
                      <a:pt x="28" y="69"/>
                    </a:cubicBezTo>
                    <a:cubicBezTo>
                      <a:pt x="26" y="68"/>
                      <a:pt x="26" y="68"/>
                      <a:pt x="26" y="68"/>
                    </a:cubicBezTo>
                    <a:cubicBezTo>
                      <a:pt x="27" y="68"/>
                      <a:pt x="22" y="66"/>
                      <a:pt x="25" y="67"/>
                    </a:cubicBezTo>
                    <a:cubicBezTo>
                      <a:pt x="26" y="67"/>
                      <a:pt x="27" y="67"/>
                      <a:pt x="27" y="68"/>
                    </a:cubicBezTo>
                    <a:cubicBezTo>
                      <a:pt x="30" y="68"/>
                      <a:pt x="25" y="66"/>
                      <a:pt x="29" y="67"/>
                    </a:cubicBezTo>
                    <a:cubicBezTo>
                      <a:pt x="28" y="66"/>
                      <a:pt x="26" y="66"/>
                      <a:pt x="25" y="65"/>
                    </a:cubicBezTo>
                    <a:cubicBezTo>
                      <a:pt x="26" y="65"/>
                      <a:pt x="28" y="65"/>
                      <a:pt x="28" y="65"/>
                    </a:cubicBezTo>
                    <a:cubicBezTo>
                      <a:pt x="28" y="65"/>
                      <a:pt x="27" y="65"/>
                      <a:pt x="28" y="65"/>
                    </a:cubicBezTo>
                    <a:cubicBezTo>
                      <a:pt x="28" y="65"/>
                      <a:pt x="28" y="65"/>
                      <a:pt x="29" y="65"/>
                    </a:cubicBezTo>
                    <a:cubicBezTo>
                      <a:pt x="30" y="65"/>
                      <a:pt x="28" y="64"/>
                      <a:pt x="28" y="64"/>
                    </a:cubicBezTo>
                    <a:cubicBezTo>
                      <a:pt x="30" y="64"/>
                      <a:pt x="29" y="63"/>
                      <a:pt x="30" y="63"/>
                    </a:cubicBezTo>
                    <a:cubicBezTo>
                      <a:pt x="28" y="62"/>
                      <a:pt x="31" y="63"/>
                      <a:pt x="28" y="62"/>
                    </a:cubicBezTo>
                    <a:cubicBezTo>
                      <a:pt x="29" y="62"/>
                      <a:pt x="29" y="62"/>
                      <a:pt x="29" y="62"/>
                    </a:cubicBezTo>
                    <a:cubicBezTo>
                      <a:pt x="28" y="62"/>
                      <a:pt x="26" y="61"/>
                      <a:pt x="26" y="61"/>
                    </a:cubicBezTo>
                    <a:cubicBezTo>
                      <a:pt x="28" y="61"/>
                      <a:pt x="28" y="61"/>
                      <a:pt x="28" y="61"/>
                    </a:cubicBezTo>
                    <a:cubicBezTo>
                      <a:pt x="30" y="62"/>
                      <a:pt x="29" y="61"/>
                      <a:pt x="30" y="61"/>
                    </a:cubicBezTo>
                    <a:cubicBezTo>
                      <a:pt x="28" y="61"/>
                      <a:pt x="30" y="61"/>
                      <a:pt x="28" y="61"/>
                    </a:cubicBezTo>
                    <a:cubicBezTo>
                      <a:pt x="28" y="60"/>
                      <a:pt x="28" y="60"/>
                      <a:pt x="28" y="60"/>
                    </a:cubicBezTo>
                    <a:cubicBezTo>
                      <a:pt x="27" y="60"/>
                      <a:pt x="27" y="60"/>
                      <a:pt x="27" y="59"/>
                    </a:cubicBezTo>
                    <a:cubicBezTo>
                      <a:pt x="27" y="59"/>
                      <a:pt x="29" y="60"/>
                      <a:pt x="29" y="60"/>
                    </a:cubicBezTo>
                    <a:cubicBezTo>
                      <a:pt x="30" y="60"/>
                      <a:pt x="29" y="60"/>
                      <a:pt x="29" y="59"/>
                    </a:cubicBezTo>
                    <a:cubicBezTo>
                      <a:pt x="29" y="59"/>
                      <a:pt x="29" y="59"/>
                      <a:pt x="28"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30" y="59"/>
                    </a:cubicBezTo>
                    <a:cubicBezTo>
                      <a:pt x="31" y="59"/>
                      <a:pt x="31" y="59"/>
                      <a:pt x="31" y="59"/>
                    </a:cubicBezTo>
                    <a:cubicBezTo>
                      <a:pt x="31" y="59"/>
                      <a:pt x="30" y="58"/>
                      <a:pt x="29" y="58"/>
                    </a:cubicBezTo>
                    <a:cubicBezTo>
                      <a:pt x="30" y="58"/>
                      <a:pt x="29" y="56"/>
                      <a:pt x="28" y="56"/>
                    </a:cubicBezTo>
                    <a:cubicBezTo>
                      <a:pt x="28" y="56"/>
                      <a:pt x="30" y="56"/>
                      <a:pt x="29" y="56"/>
                    </a:cubicBezTo>
                    <a:cubicBezTo>
                      <a:pt x="29" y="56"/>
                      <a:pt x="27" y="55"/>
                      <a:pt x="28" y="55"/>
                    </a:cubicBezTo>
                    <a:cubicBezTo>
                      <a:pt x="28" y="55"/>
                      <a:pt x="30" y="55"/>
                      <a:pt x="30" y="55"/>
                    </a:cubicBezTo>
                    <a:cubicBezTo>
                      <a:pt x="30" y="55"/>
                      <a:pt x="28" y="55"/>
                      <a:pt x="28" y="55"/>
                    </a:cubicBezTo>
                    <a:cubicBezTo>
                      <a:pt x="31" y="55"/>
                      <a:pt x="27" y="53"/>
                      <a:pt x="29" y="53"/>
                    </a:cubicBezTo>
                    <a:cubicBezTo>
                      <a:pt x="29" y="53"/>
                      <a:pt x="30" y="53"/>
                      <a:pt x="30" y="53"/>
                    </a:cubicBezTo>
                    <a:cubicBezTo>
                      <a:pt x="30" y="53"/>
                      <a:pt x="29" y="52"/>
                      <a:pt x="27" y="51"/>
                    </a:cubicBezTo>
                    <a:cubicBezTo>
                      <a:pt x="29" y="52"/>
                      <a:pt x="29" y="52"/>
                      <a:pt x="29" y="52"/>
                    </a:cubicBezTo>
                    <a:cubicBezTo>
                      <a:pt x="29" y="51"/>
                      <a:pt x="29" y="51"/>
                      <a:pt x="27" y="50"/>
                    </a:cubicBezTo>
                    <a:cubicBezTo>
                      <a:pt x="27" y="51"/>
                      <a:pt x="28" y="51"/>
                      <a:pt x="28" y="51"/>
                    </a:cubicBezTo>
                    <a:cubicBezTo>
                      <a:pt x="27" y="51"/>
                      <a:pt x="25" y="50"/>
                      <a:pt x="26" y="50"/>
                    </a:cubicBezTo>
                    <a:cubicBezTo>
                      <a:pt x="26" y="50"/>
                      <a:pt x="26" y="50"/>
                      <a:pt x="26" y="50"/>
                    </a:cubicBezTo>
                    <a:cubicBezTo>
                      <a:pt x="26" y="50"/>
                      <a:pt x="25" y="49"/>
                      <a:pt x="25" y="49"/>
                    </a:cubicBezTo>
                    <a:cubicBezTo>
                      <a:pt x="26" y="49"/>
                      <a:pt x="26" y="49"/>
                      <a:pt x="27" y="49"/>
                    </a:cubicBezTo>
                    <a:cubicBezTo>
                      <a:pt x="29" y="50"/>
                      <a:pt x="28" y="49"/>
                      <a:pt x="29" y="49"/>
                    </a:cubicBezTo>
                    <a:cubicBezTo>
                      <a:pt x="27" y="48"/>
                      <a:pt x="27" y="48"/>
                      <a:pt x="27" y="48"/>
                    </a:cubicBezTo>
                    <a:cubicBezTo>
                      <a:pt x="26" y="48"/>
                      <a:pt x="29" y="49"/>
                      <a:pt x="29" y="48"/>
                    </a:cubicBezTo>
                    <a:cubicBezTo>
                      <a:pt x="24" y="47"/>
                      <a:pt x="24" y="47"/>
                      <a:pt x="24" y="47"/>
                    </a:cubicBezTo>
                    <a:cubicBezTo>
                      <a:pt x="24" y="47"/>
                      <a:pt x="26" y="47"/>
                      <a:pt x="27" y="47"/>
                    </a:cubicBezTo>
                    <a:cubicBezTo>
                      <a:pt x="27" y="47"/>
                      <a:pt x="24" y="46"/>
                      <a:pt x="22" y="45"/>
                    </a:cubicBezTo>
                    <a:cubicBezTo>
                      <a:pt x="23" y="45"/>
                      <a:pt x="22" y="44"/>
                      <a:pt x="22" y="44"/>
                    </a:cubicBezTo>
                    <a:cubicBezTo>
                      <a:pt x="23" y="44"/>
                      <a:pt x="22" y="44"/>
                      <a:pt x="23" y="44"/>
                    </a:cubicBezTo>
                    <a:cubicBezTo>
                      <a:pt x="25" y="44"/>
                      <a:pt x="25" y="44"/>
                      <a:pt x="25" y="44"/>
                    </a:cubicBezTo>
                    <a:cubicBezTo>
                      <a:pt x="25" y="45"/>
                      <a:pt x="27" y="45"/>
                      <a:pt x="28" y="45"/>
                    </a:cubicBezTo>
                    <a:cubicBezTo>
                      <a:pt x="27" y="45"/>
                      <a:pt x="28" y="44"/>
                      <a:pt x="29" y="44"/>
                    </a:cubicBezTo>
                    <a:cubicBezTo>
                      <a:pt x="26" y="44"/>
                      <a:pt x="27" y="43"/>
                      <a:pt x="25" y="42"/>
                    </a:cubicBezTo>
                    <a:cubicBezTo>
                      <a:pt x="24" y="42"/>
                      <a:pt x="27" y="43"/>
                      <a:pt x="28" y="43"/>
                    </a:cubicBezTo>
                    <a:cubicBezTo>
                      <a:pt x="27" y="42"/>
                      <a:pt x="27" y="41"/>
                      <a:pt x="27" y="41"/>
                    </a:cubicBezTo>
                    <a:cubicBezTo>
                      <a:pt x="28" y="41"/>
                      <a:pt x="28" y="41"/>
                      <a:pt x="28" y="41"/>
                    </a:cubicBezTo>
                    <a:cubicBezTo>
                      <a:pt x="27" y="40"/>
                      <a:pt x="28" y="40"/>
                      <a:pt x="26" y="39"/>
                    </a:cubicBezTo>
                    <a:cubicBezTo>
                      <a:pt x="27" y="39"/>
                      <a:pt x="27" y="39"/>
                      <a:pt x="27" y="39"/>
                    </a:cubicBezTo>
                    <a:cubicBezTo>
                      <a:pt x="28" y="39"/>
                      <a:pt x="24" y="38"/>
                      <a:pt x="26" y="38"/>
                    </a:cubicBezTo>
                    <a:cubicBezTo>
                      <a:pt x="27" y="39"/>
                      <a:pt x="27" y="39"/>
                      <a:pt x="27" y="39"/>
                    </a:cubicBezTo>
                    <a:cubicBezTo>
                      <a:pt x="26" y="38"/>
                      <a:pt x="28" y="38"/>
                      <a:pt x="26" y="37"/>
                    </a:cubicBezTo>
                    <a:cubicBezTo>
                      <a:pt x="27" y="37"/>
                      <a:pt x="27" y="38"/>
                      <a:pt x="28" y="38"/>
                    </a:cubicBezTo>
                    <a:cubicBezTo>
                      <a:pt x="27" y="37"/>
                      <a:pt x="27" y="37"/>
                      <a:pt x="26" y="36"/>
                    </a:cubicBezTo>
                    <a:cubicBezTo>
                      <a:pt x="28" y="37"/>
                      <a:pt x="28" y="37"/>
                      <a:pt x="28" y="37"/>
                    </a:cubicBezTo>
                    <a:cubicBezTo>
                      <a:pt x="29" y="37"/>
                      <a:pt x="26" y="36"/>
                      <a:pt x="27" y="36"/>
                    </a:cubicBezTo>
                    <a:cubicBezTo>
                      <a:pt x="27" y="36"/>
                      <a:pt x="28" y="36"/>
                      <a:pt x="28" y="36"/>
                    </a:cubicBezTo>
                    <a:cubicBezTo>
                      <a:pt x="27" y="35"/>
                      <a:pt x="27" y="35"/>
                      <a:pt x="27" y="35"/>
                    </a:cubicBezTo>
                    <a:cubicBezTo>
                      <a:pt x="29" y="35"/>
                      <a:pt x="29" y="35"/>
                      <a:pt x="29" y="35"/>
                    </a:cubicBezTo>
                    <a:cubicBezTo>
                      <a:pt x="29" y="33"/>
                      <a:pt x="30" y="31"/>
                      <a:pt x="28" y="29"/>
                    </a:cubicBezTo>
                    <a:cubicBezTo>
                      <a:pt x="31" y="29"/>
                      <a:pt x="30" y="30"/>
                      <a:pt x="31" y="30"/>
                    </a:cubicBezTo>
                    <a:cubicBezTo>
                      <a:pt x="29" y="29"/>
                      <a:pt x="31" y="29"/>
                      <a:pt x="30" y="29"/>
                    </a:cubicBezTo>
                    <a:cubicBezTo>
                      <a:pt x="30" y="29"/>
                      <a:pt x="30" y="29"/>
                      <a:pt x="30" y="29"/>
                    </a:cubicBezTo>
                    <a:cubicBezTo>
                      <a:pt x="30" y="28"/>
                      <a:pt x="31" y="28"/>
                      <a:pt x="31" y="28"/>
                    </a:cubicBezTo>
                    <a:cubicBezTo>
                      <a:pt x="30" y="28"/>
                      <a:pt x="30" y="28"/>
                      <a:pt x="30" y="28"/>
                    </a:cubicBezTo>
                    <a:cubicBezTo>
                      <a:pt x="29" y="27"/>
                      <a:pt x="33" y="28"/>
                      <a:pt x="30" y="27"/>
                    </a:cubicBezTo>
                    <a:cubicBezTo>
                      <a:pt x="32" y="27"/>
                      <a:pt x="32" y="27"/>
                      <a:pt x="32" y="27"/>
                    </a:cubicBezTo>
                    <a:cubicBezTo>
                      <a:pt x="30" y="26"/>
                      <a:pt x="33" y="27"/>
                      <a:pt x="31" y="26"/>
                    </a:cubicBezTo>
                    <a:cubicBezTo>
                      <a:pt x="31" y="26"/>
                      <a:pt x="31" y="26"/>
                      <a:pt x="31" y="26"/>
                    </a:cubicBezTo>
                    <a:cubicBezTo>
                      <a:pt x="33" y="26"/>
                      <a:pt x="29" y="25"/>
                      <a:pt x="31" y="25"/>
                    </a:cubicBezTo>
                    <a:cubicBezTo>
                      <a:pt x="31" y="25"/>
                      <a:pt x="30" y="24"/>
                      <a:pt x="28" y="24"/>
                    </a:cubicBezTo>
                    <a:cubicBezTo>
                      <a:pt x="31" y="24"/>
                      <a:pt x="31" y="24"/>
                      <a:pt x="31" y="24"/>
                    </a:cubicBezTo>
                    <a:cubicBezTo>
                      <a:pt x="30" y="23"/>
                      <a:pt x="31" y="21"/>
                      <a:pt x="29" y="19"/>
                    </a:cubicBezTo>
                    <a:cubicBezTo>
                      <a:pt x="30" y="20"/>
                      <a:pt x="30" y="20"/>
                      <a:pt x="30" y="20"/>
                    </a:cubicBezTo>
                    <a:cubicBezTo>
                      <a:pt x="28" y="18"/>
                      <a:pt x="33" y="19"/>
                      <a:pt x="29" y="17"/>
                    </a:cubicBezTo>
                    <a:cubicBezTo>
                      <a:pt x="27" y="16"/>
                      <a:pt x="27" y="16"/>
                      <a:pt x="27" y="16"/>
                    </a:cubicBezTo>
                    <a:cubicBezTo>
                      <a:pt x="30" y="17"/>
                      <a:pt x="30" y="17"/>
                      <a:pt x="30" y="17"/>
                    </a:cubicBezTo>
                    <a:cubicBezTo>
                      <a:pt x="29" y="16"/>
                      <a:pt x="30" y="16"/>
                      <a:pt x="28" y="15"/>
                    </a:cubicBezTo>
                    <a:cubicBezTo>
                      <a:pt x="30" y="16"/>
                      <a:pt x="30" y="16"/>
                      <a:pt x="30" y="16"/>
                    </a:cubicBezTo>
                    <a:cubicBezTo>
                      <a:pt x="30" y="15"/>
                      <a:pt x="28" y="14"/>
                      <a:pt x="28" y="14"/>
                    </a:cubicBezTo>
                    <a:cubicBezTo>
                      <a:pt x="29" y="14"/>
                      <a:pt x="29" y="14"/>
                      <a:pt x="29" y="14"/>
                    </a:cubicBezTo>
                    <a:cubicBezTo>
                      <a:pt x="33" y="14"/>
                      <a:pt x="36" y="12"/>
                      <a:pt x="32" y="9"/>
                    </a:cubicBezTo>
                    <a:cubicBezTo>
                      <a:pt x="32" y="9"/>
                      <a:pt x="35" y="10"/>
                      <a:pt x="34" y="10"/>
                    </a:cubicBezTo>
                    <a:cubicBezTo>
                      <a:pt x="32" y="7"/>
                      <a:pt x="37" y="7"/>
                      <a:pt x="33" y="4"/>
                    </a:cubicBezTo>
                    <a:cubicBezTo>
                      <a:pt x="32" y="2"/>
                      <a:pt x="26" y="0"/>
                      <a:pt x="26" y="0"/>
                    </a:cubicBezTo>
                    <a:cubicBezTo>
                      <a:pt x="28" y="3"/>
                      <a:pt x="24" y="5"/>
                      <a:pt x="21" y="7"/>
                    </a:cubicBezTo>
                    <a:cubicBezTo>
                      <a:pt x="21" y="8"/>
                      <a:pt x="21" y="9"/>
                      <a:pt x="20" y="10"/>
                    </a:cubicBezTo>
                    <a:cubicBezTo>
                      <a:pt x="20" y="13"/>
                      <a:pt x="14" y="16"/>
                      <a:pt x="15" y="20"/>
                    </a:cubicBezTo>
                    <a:cubicBezTo>
                      <a:pt x="16" y="20"/>
                      <a:pt x="17" y="21"/>
                      <a:pt x="17" y="21"/>
                    </a:cubicBezTo>
                    <a:cubicBezTo>
                      <a:pt x="16" y="21"/>
                      <a:pt x="16" y="21"/>
                      <a:pt x="16" y="21"/>
                    </a:cubicBezTo>
                    <a:cubicBezTo>
                      <a:pt x="18" y="21"/>
                      <a:pt x="18" y="21"/>
                      <a:pt x="18" y="21"/>
                    </a:cubicBezTo>
                    <a:cubicBezTo>
                      <a:pt x="18" y="22"/>
                      <a:pt x="16" y="21"/>
                      <a:pt x="16" y="21"/>
                    </a:cubicBezTo>
                    <a:cubicBezTo>
                      <a:pt x="15" y="22"/>
                      <a:pt x="16" y="24"/>
                      <a:pt x="15" y="25"/>
                    </a:cubicBezTo>
                    <a:cubicBezTo>
                      <a:pt x="17" y="25"/>
                      <a:pt x="15" y="26"/>
                      <a:pt x="17" y="26"/>
                    </a:cubicBezTo>
                    <a:cubicBezTo>
                      <a:pt x="16" y="26"/>
                      <a:pt x="16" y="26"/>
                      <a:pt x="16" y="26"/>
                    </a:cubicBezTo>
                    <a:cubicBezTo>
                      <a:pt x="17" y="27"/>
                      <a:pt x="17" y="27"/>
                      <a:pt x="14" y="28"/>
                    </a:cubicBezTo>
                    <a:cubicBezTo>
                      <a:pt x="12" y="31"/>
                      <a:pt x="12" y="35"/>
                      <a:pt x="11"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41" name="Freeform 116"/>
              <p:cNvSpPr/>
              <p:nvPr/>
            </p:nvSpPr>
            <p:spPr bwMode="auto">
              <a:xfrm>
                <a:off x="3914" y="130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42" name="Freeform 117"/>
              <p:cNvSpPr/>
              <p:nvPr/>
            </p:nvSpPr>
            <p:spPr bwMode="auto">
              <a:xfrm>
                <a:off x="3364" y="247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43" name="Freeform 118"/>
              <p:cNvSpPr/>
              <p:nvPr/>
            </p:nvSpPr>
            <p:spPr bwMode="auto">
              <a:xfrm>
                <a:off x="3920" y="1403"/>
                <a:ext cx="4" cy="2"/>
              </a:xfrm>
              <a:custGeom>
                <a:avLst/>
                <a:gdLst>
                  <a:gd name="T0" fmla="*/ 1 w 2"/>
                  <a:gd name="T1" fmla="*/ 1 h 1"/>
                  <a:gd name="T2" fmla="*/ 1 w 2"/>
                  <a:gd name="T3" fmla="*/ 0 h 1"/>
                  <a:gd name="T4" fmla="*/ 1 w 2"/>
                  <a:gd name="T5" fmla="*/ 1 h 1"/>
                </a:gdLst>
                <a:ahLst/>
                <a:cxnLst>
                  <a:cxn ang="0">
                    <a:pos x="T0" y="T1"/>
                  </a:cxn>
                  <a:cxn ang="0">
                    <a:pos x="T2" y="T3"/>
                  </a:cxn>
                  <a:cxn ang="0">
                    <a:pos x="T4" y="T5"/>
                  </a:cxn>
                </a:cxnLst>
                <a:rect l="0" t="0" r="r" b="b"/>
                <a:pathLst>
                  <a:path w="2" h="1">
                    <a:moveTo>
                      <a:pt x="1" y="1"/>
                    </a:moveTo>
                    <a:cubicBezTo>
                      <a:pt x="2" y="1"/>
                      <a:pt x="0" y="0"/>
                      <a:pt x="1" y="0"/>
                    </a:cubicBezTo>
                    <a:cubicBezTo>
                      <a:pt x="0"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44" name="Freeform 119"/>
              <p:cNvSpPr/>
              <p:nvPr/>
            </p:nvSpPr>
            <p:spPr bwMode="auto">
              <a:xfrm>
                <a:off x="3918" y="1401"/>
                <a:ext cx="4"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2" y="0"/>
                      <a:pt x="2" y="0"/>
                      <a:pt x="2" y="0"/>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45" name="Freeform 120"/>
              <p:cNvSpPr/>
              <p:nvPr/>
            </p:nvSpPr>
            <p:spPr bwMode="auto">
              <a:xfrm>
                <a:off x="3920" y="1411"/>
                <a:ext cx="4"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2" y="0"/>
                      <a:pt x="1" y="0"/>
                      <a:pt x="0" y="0"/>
                    </a:cubicBez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46" name="Freeform 121"/>
              <p:cNvSpPr/>
              <p:nvPr/>
            </p:nvSpPr>
            <p:spPr bwMode="auto">
              <a:xfrm>
                <a:off x="3477" y="150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47" name="Freeform 122"/>
              <p:cNvSpPr/>
              <p:nvPr/>
            </p:nvSpPr>
            <p:spPr bwMode="auto">
              <a:xfrm>
                <a:off x="3453" y="1458"/>
                <a:ext cx="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48" name="Freeform 123"/>
              <p:cNvSpPr/>
              <p:nvPr/>
            </p:nvSpPr>
            <p:spPr bwMode="auto">
              <a:xfrm>
                <a:off x="3477" y="1422"/>
                <a:ext cx="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49" name="Freeform 124"/>
              <p:cNvSpPr/>
              <p:nvPr/>
            </p:nvSpPr>
            <p:spPr bwMode="auto">
              <a:xfrm>
                <a:off x="4603" y="188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50" name="Freeform 125"/>
              <p:cNvSpPr/>
              <p:nvPr/>
            </p:nvSpPr>
            <p:spPr bwMode="auto">
              <a:xfrm>
                <a:off x="3540" y="1530"/>
                <a:ext cx="4" cy="2"/>
              </a:xfrm>
              <a:custGeom>
                <a:avLst/>
                <a:gdLst>
                  <a:gd name="T0" fmla="*/ 1 w 2"/>
                  <a:gd name="T1" fmla="*/ 1 h 1"/>
                  <a:gd name="T2" fmla="*/ 1 w 2"/>
                  <a:gd name="T3" fmla="*/ 0 h 1"/>
                  <a:gd name="T4" fmla="*/ 1 w 2"/>
                  <a:gd name="T5" fmla="*/ 1 h 1"/>
                </a:gdLst>
                <a:ahLst/>
                <a:cxnLst>
                  <a:cxn ang="0">
                    <a:pos x="T0" y="T1"/>
                  </a:cxn>
                  <a:cxn ang="0">
                    <a:pos x="T2" y="T3"/>
                  </a:cxn>
                  <a:cxn ang="0">
                    <a:pos x="T4" y="T5"/>
                  </a:cxn>
                </a:cxnLst>
                <a:rect l="0" t="0" r="r" b="b"/>
                <a:pathLst>
                  <a:path w="2" h="1">
                    <a:moveTo>
                      <a:pt x="1" y="1"/>
                    </a:moveTo>
                    <a:cubicBezTo>
                      <a:pt x="2" y="0"/>
                      <a:pt x="0" y="0"/>
                      <a:pt x="1" y="0"/>
                    </a:cubicBezTo>
                    <a:cubicBezTo>
                      <a:pt x="0"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51" name="Rectangle 126"/>
              <p:cNvSpPr>
                <a:spLocks noChangeArrowheads="1"/>
              </p:cNvSpPr>
              <p:nvPr/>
            </p:nvSpPr>
            <p:spPr bwMode="auto">
              <a:xfrm>
                <a:off x="3489" y="1441"/>
                <a:ext cx="2"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52" name="Freeform 127"/>
              <p:cNvSpPr/>
              <p:nvPr/>
            </p:nvSpPr>
            <p:spPr bwMode="auto">
              <a:xfrm>
                <a:off x="3375" y="1310"/>
                <a:ext cx="174" cy="269"/>
              </a:xfrm>
              <a:custGeom>
                <a:avLst/>
                <a:gdLst>
                  <a:gd name="T0" fmla="*/ 11 w 82"/>
                  <a:gd name="T1" fmla="*/ 27 h 127"/>
                  <a:gd name="T2" fmla="*/ 20 w 82"/>
                  <a:gd name="T3" fmla="*/ 47 h 127"/>
                  <a:gd name="T4" fmla="*/ 34 w 82"/>
                  <a:gd name="T5" fmla="*/ 60 h 127"/>
                  <a:gd name="T6" fmla="*/ 37 w 82"/>
                  <a:gd name="T7" fmla="*/ 68 h 127"/>
                  <a:gd name="T8" fmla="*/ 43 w 82"/>
                  <a:gd name="T9" fmla="*/ 80 h 127"/>
                  <a:gd name="T10" fmla="*/ 47 w 82"/>
                  <a:gd name="T11" fmla="*/ 89 h 127"/>
                  <a:gd name="T12" fmla="*/ 53 w 82"/>
                  <a:gd name="T13" fmla="*/ 94 h 127"/>
                  <a:gd name="T14" fmla="*/ 60 w 82"/>
                  <a:gd name="T15" fmla="*/ 105 h 127"/>
                  <a:gd name="T16" fmla="*/ 63 w 82"/>
                  <a:gd name="T17" fmla="*/ 111 h 127"/>
                  <a:gd name="T18" fmla="*/ 63 w 82"/>
                  <a:gd name="T19" fmla="*/ 121 h 127"/>
                  <a:gd name="T20" fmla="*/ 65 w 82"/>
                  <a:gd name="T21" fmla="*/ 124 h 127"/>
                  <a:gd name="T22" fmla="*/ 69 w 82"/>
                  <a:gd name="T23" fmla="*/ 126 h 127"/>
                  <a:gd name="T24" fmla="*/ 72 w 82"/>
                  <a:gd name="T25" fmla="*/ 126 h 127"/>
                  <a:gd name="T26" fmla="*/ 73 w 82"/>
                  <a:gd name="T27" fmla="*/ 123 h 127"/>
                  <a:gd name="T28" fmla="*/ 71 w 82"/>
                  <a:gd name="T29" fmla="*/ 118 h 127"/>
                  <a:gd name="T30" fmla="*/ 73 w 82"/>
                  <a:gd name="T31" fmla="*/ 112 h 127"/>
                  <a:gd name="T32" fmla="*/ 80 w 82"/>
                  <a:gd name="T33" fmla="*/ 112 h 127"/>
                  <a:gd name="T34" fmla="*/ 80 w 82"/>
                  <a:gd name="T35" fmla="*/ 109 h 127"/>
                  <a:gd name="T36" fmla="*/ 76 w 82"/>
                  <a:gd name="T37" fmla="*/ 108 h 127"/>
                  <a:gd name="T38" fmla="*/ 78 w 82"/>
                  <a:gd name="T39" fmla="*/ 107 h 127"/>
                  <a:gd name="T40" fmla="*/ 73 w 82"/>
                  <a:gd name="T41" fmla="*/ 105 h 127"/>
                  <a:gd name="T42" fmla="*/ 77 w 82"/>
                  <a:gd name="T43" fmla="*/ 102 h 127"/>
                  <a:gd name="T44" fmla="*/ 78 w 82"/>
                  <a:gd name="T45" fmla="*/ 100 h 127"/>
                  <a:gd name="T46" fmla="*/ 76 w 82"/>
                  <a:gd name="T47" fmla="*/ 100 h 127"/>
                  <a:gd name="T48" fmla="*/ 76 w 82"/>
                  <a:gd name="T49" fmla="*/ 96 h 127"/>
                  <a:gd name="T50" fmla="*/ 71 w 82"/>
                  <a:gd name="T51" fmla="*/ 96 h 127"/>
                  <a:gd name="T52" fmla="*/ 65 w 82"/>
                  <a:gd name="T53" fmla="*/ 95 h 127"/>
                  <a:gd name="T54" fmla="*/ 70 w 82"/>
                  <a:gd name="T55" fmla="*/ 92 h 127"/>
                  <a:gd name="T56" fmla="*/ 68 w 82"/>
                  <a:gd name="T57" fmla="*/ 86 h 127"/>
                  <a:gd name="T58" fmla="*/ 67 w 82"/>
                  <a:gd name="T59" fmla="*/ 84 h 127"/>
                  <a:gd name="T60" fmla="*/ 65 w 82"/>
                  <a:gd name="T61" fmla="*/ 81 h 127"/>
                  <a:gd name="T62" fmla="*/ 62 w 82"/>
                  <a:gd name="T63" fmla="*/ 75 h 127"/>
                  <a:gd name="T64" fmla="*/ 60 w 82"/>
                  <a:gd name="T65" fmla="*/ 73 h 127"/>
                  <a:gd name="T66" fmla="*/ 59 w 82"/>
                  <a:gd name="T67" fmla="*/ 72 h 127"/>
                  <a:gd name="T68" fmla="*/ 57 w 82"/>
                  <a:gd name="T69" fmla="*/ 71 h 127"/>
                  <a:gd name="T70" fmla="*/ 58 w 82"/>
                  <a:gd name="T71" fmla="*/ 68 h 127"/>
                  <a:gd name="T72" fmla="*/ 55 w 82"/>
                  <a:gd name="T73" fmla="*/ 67 h 127"/>
                  <a:gd name="T74" fmla="*/ 54 w 82"/>
                  <a:gd name="T75" fmla="*/ 62 h 127"/>
                  <a:gd name="T76" fmla="*/ 51 w 82"/>
                  <a:gd name="T77" fmla="*/ 58 h 127"/>
                  <a:gd name="T78" fmla="*/ 51 w 82"/>
                  <a:gd name="T79" fmla="*/ 54 h 127"/>
                  <a:gd name="T80" fmla="*/ 48 w 82"/>
                  <a:gd name="T81" fmla="*/ 53 h 127"/>
                  <a:gd name="T82" fmla="*/ 49 w 82"/>
                  <a:gd name="T83" fmla="*/ 53 h 127"/>
                  <a:gd name="T84" fmla="*/ 45 w 82"/>
                  <a:gd name="T85" fmla="*/ 50 h 127"/>
                  <a:gd name="T86" fmla="*/ 43 w 82"/>
                  <a:gd name="T87" fmla="*/ 46 h 127"/>
                  <a:gd name="T88" fmla="*/ 41 w 82"/>
                  <a:gd name="T89" fmla="*/ 44 h 127"/>
                  <a:gd name="T90" fmla="*/ 32 w 82"/>
                  <a:gd name="T91" fmla="*/ 44 h 127"/>
                  <a:gd name="T92" fmla="*/ 35 w 82"/>
                  <a:gd name="T93" fmla="*/ 39 h 127"/>
                  <a:gd name="T94" fmla="*/ 31 w 82"/>
                  <a:gd name="T95" fmla="*/ 36 h 127"/>
                  <a:gd name="T96" fmla="*/ 30 w 82"/>
                  <a:gd name="T97" fmla="*/ 32 h 127"/>
                  <a:gd name="T98" fmla="*/ 26 w 82"/>
                  <a:gd name="T99" fmla="*/ 24 h 127"/>
                  <a:gd name="T100" fmla="*/ 25 w 82"/>
                  <a:gd name="T101" fmla="*/ 21 h 127"/>
                  <a:gd name="T102" fmla="*/ 15 w 82"/>
                  <a:gd name="T103" fmla="*/ 15 h 127"/>
                  <a:gd name="T104" fmla="*/ 13 w 82"/>
                  <a:gd name="T105" fmla="*/ 1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 h="127">
                    <a:moveTo>
                      <a:pt x="1" y="12"/>
                    </a:moveTo>
                    <a:cubicBezTo>
                      <a:pt x="2" y="13"/>
                      <a:pt x="4" y="14"/>
                      <a:pt x="3" y="15"/>
                    </a:cubicBezTo>
                    <a:cubicBezTo>
                      <a:pt x="6" y="19"/>
                      <a:pt x="4" y="25"/>
                      <a:pt x="8" y="28"/>
                    </a:cubicBezTo>
                    <a:cubicBezTo>
                      <a:pt x="9" y="27"/>
                      <a:pt x="10" y="27"/>
                      <a:pt x="10" y="27"/>
                    </a:cubicBezTo>
                    <a:cubicBezTo>
                      <a:pt x="10" y="27"/>
                      <a:pt x="10" y="27"/>
                      <a:pt x="10" y="27"/>
                    </a:cubicBezTo>
                    <a:cubicBezTo>
                      <a:pt x="11" y="27"/>
                      <a:pt x="11" y="27"/>
                      <a:pt x="11" y="27"/>
                    </a:cubicBezTo>
                    <a:cubicBezTo>
                      <a:pt x="11" y="27"/>
                      <a:pt x="10" y="28"/>
                      <a:pt x="9" y="28"/>
                    </a:cubicBezTo>
                    <a:cubicBezTo>
                      <a:pt x="10" y="29"/>
                      <a:pt x="12" y="30"/>
                      <a:pt x="12" y="32"/>
                    </a:cubicBezTo>
                    <a:cubicBezTo>
                      <a:pt x="14" y="31"/>
                      <a:pt x="13" y="33"/>
                      <a:pt x="15" y="32"/>
                    </a:cubicBezTo>
                    <a:cubicBezTo>
                      <a:pt x="14" y="32"/>
                      <a:pt x="14" y="32"/>
                      <a:pt x="14" y="32"/>
                    </a:cubicBezTo>
                    <a:cubicBezTo>
                      <a:pt x="15" y="33"/>
                      <a:pt x="15" y="33"/>
                      <a:pt x="13" y="35"/>
                    </a:cubicBezTo>
                    <a:cubicBezTo>
                      <a:pt x="14" y="40"/>
                      <a:pt x="18" y="43"/>
                      <a:pt x="20" y="47"/>
                    </a:cubicBezTo>
                    <a:cubicBezTo>
                      <a:pt x="22" y="50"/>
                      <a:pt x="26" y="53"/>
                      <a:pt x="29" y="57"/>
                    </a:cubicBezTo>
                    <a:cubicBezTo>
                      <a:pt x="32" y="56"/>
                      <a:pt x="31" y="57"/>
                      <a:pt x="34" y="56"/>
                    </a:cubicBezTo>
                    <a:cubicBezTo>
                      <a:pt x="33" y="57"/>
                      <a:pt x="33" y="57"/>
                      <a:pt x="33" y="57"/>
                    </a:cubicBezTo>
                    <a:cubicBezTo>
                      <a:pt x="35" y="57"/>
                      <a:pt x="34" y="58"/>
                      <a:pt x="33" y="59"/>
                    </a:cubicBezTo>
                    <a:cubicBezTo>
                      <a:pt x="34" y="59"/>
                      <a:pt x="33" y="59"/>
                      <a:pt x="35" y="58"/>
                    </a:cubicBezTo>
                    <a:cubicBezTo>
                      <a:pt x="37" y="58"/>
                      <a:pt x="33" y="60"/>
                      <a:pt x="34" y="60"/>
                    </a:cubicBezTo>
                    <a:cubicBezTo>
                      <a:pt x="33" y="60"/>
                      <a:pt x="35" y="59"/>
                      <a:pt x="35" y="60"/>
                    </a:cubicBezTo>
                    <a:cubicBezTo>
                      <a:pt x="37" y="60"/>
                      <a:pt x="33" y="60"/>
                      <a:pt x="32" y="62"/>
                    </a:cubicBezTo>
                    <a:cubicBezTo>
                      <a:pt x="34" y="64"/>
                      <a:pt x="37" y="65"/>
                      <a:pt x="37" y="67"/>
                    </a:cubicBezTo>
                    <a:cubicBezTo>
                      <a:pt x="37" y="67"/>
                      <a:pt x="38" y="66"/>
                      <a:pt x="38" y="66"/>
                    </a:cubicBezTo>
                    <a:cubicBezTo>
                      <a:pt x="35" y="68"/>
                      <a:pt x="39" y="66"/>
                      <a:pt x="38" y="67"/>
                    </a:cubicBezTo>
                    <a:cubicBezTo>
                      <a:pt x="37" y="68"/>
                      <a:pt x="37" y="68"/>
                      <a:pt x="37" y="68"/>
                    </a:cubicBezTo>
                    <a:cubicBezTo>
                      <a:pt x="36" y="69"/>
                      <a:pt x="39" y="69"/>
                      <a:pt x="38" y="70"/>
                    </a:cubicBezTo>
                    <a:cubicBezTo>
                      <a:pt x="39" y="70"/>
                      <a:pt x="37" y="72"/>
                      <a:pt x="39" y="72"/>
                    </a:cubicBezTo>
                    <a:cubicBezTo>
                      <a:pt x="38" y="72"/>
                      <a:pt x="38" y="73"/>
                      <a:pt x="38" y="73"/>
                    </a:cubicBezTo>
                    <a:cubicBezTo>
                      <a:pt x="41" y="72"/>
                      <a:pt x="37" y="75"/>
                      <a:pt x="40" y="74"/>
                    </a:cubicBezTo>
                    <a:cubicBezTo>
                      <a:pt x="39" y="75"/>
                      <a:pt x="39" y="75"/>
                      <a:pt x="39" y="75"/>
                    </a:cubicBezTo>
                    <a:cubicBezTo>
                      <a:pt x="41" y="76"/>
                      <a:pt x="41" y="79"/>
                      <a:pt x="43" y="80"/>
                    </a:cubicBezTo>
                    <a:cubicBezTo>
                      <a:pt x="44" y="81"/>
                      <a:pt x="42" y="84"/>
                      <a:pt x="44" y="84"/>
                    </a:cubicBezTo>
                    <a:cubicBezTo>
                      <a:pt x="46" y="84"/>
                      <a:pt x="46" y="84"/>
                      <a:pt x="46" y="84"/>
                    </a:cubicBezTo>
                    <a:cubicBezTo>
                      <a:pt x="46" y="84"/>
                      <a:pt x="45" y="84"/>
                      <a:pt x="44" y="84"/>
                    </a:cubicBezTo>
                    <a:cubicBezTo>
                      <a:pt x="46" y="84"/>
                      <a:pt x="45" y="86"/>
                      <a:pt x="45" y="87"/>
                    </a:cubicBezTo>
                    <a:cubicBezTo>
                      <a:pt x="46" y="87"/>
                      <a:pt x="46" y="87"/>
                      <a:pt x="47" y="86"/>
                    </a:cubicBezTo>
                    <a:cubicBezTo>
                      <a:pt x="45" y="88"/>
                      <a:pt x="48" y="88"/>
                      <a:pt x="47" y="89"/>
                    </a:cubicBezTo>
                    <a:cubicBezTo>
                      <a:pt x="50" y="88"/>
                      <a:pt x="49" y="89"/>
                      <a:pt x="50" y="89"/>
                    </a:cubicBezTo>
                    <a:cubicBezTo>
                      <a:pt x="50" y="89"/>
                      <a:pt x="49" y="90"/>
                      <a:pt x="48" y="90"/>
                    </a:cubicBezTo>
                    <a:cubicBezTo>
                      <a:pt x="49" y="91"/>
                      <a:pt x="49" y="91"/>
                      <a:pt x="49" y="92"/>
                    </a:cubicBezTo>
                    <a:cubicBezTo>
                      <a:pt x="49" y="92"/>
                      <a:pt x="51" y="92"/>
                      <a:pt x="51" y="92"/>
                    </a:cubicBezTo>
                    <a:cubicBezTo>
                      <a:pt x="49" y="93"/>
                      <a:pt x="51" y="93"/>
                      <a:pt x="50" y="94"/>
                    </a:cubicBezTo>
                    <a:cubicBezTo>
                      <a:pt x="52" y="93"/>
                      <a:pt x="54" y="93"/>
                      <a:pt x="53" y="94"/>
                    </a:cubicBezTo>
                    <a:cubicBezTo>
                      <a:pt x="51" y="95"/>
                      <a:pt x="51" y="95"/>
                      <a:pt x="51" y="95"/>
                    </a:cubicBezTo>
                    <a:cubicBezTo>
                      <a:pt x="53" y="95"/>
                      <a:pt x="51" y="98"/>
                      <a:pt x="55" y="99"/>
                    </a:cubicBezTo>
                    <a:cubicBezTo>
                      <a:pt x="53" y="99"/>
                      <a:pt x="53" y="99"/>
                      <a:pt x="53" y="99"/>
                    </a:cubicBezTo>
                    <a:cubicBezTo>
                      <a:pt x="56" y="100"/>
                      <a:pt x="54" y="103"/>
                      <a:pt x="58" y="103"/>
                    </a:cubicBezTo>
                    <a:cubicBezTo>
                      <a:pt x="57" y="104"/>
                      <a:pt x="56" y="105"/>
                      <a:pt x="57" y="105"/>
                    </a:cubicBezTo>
                    <a:cubicBezTo>
                      <a:pt x="58" y="105"/>
                      <a:pt x="58" y="106"/>
                      <a:pt x="60" y="105"/>
                    </a:cubicBezTo>
                    <a:cubicBezTo>
                      <a:pt x="61" y="106"/>
                      <a:pt x="59" y="106"/>
                      <a:pt x="59" y="106"/>
                    </a:cubicBezTo>
                    <a:cubicBezTo>
                      <a:pt x="59" y="107"/>
                      <a:pt x="57" y="108"/>
                      <a:pt x="59" y="108"/>
                    </a:cubicBezTo>
                    <a:cubicBezTo>
                      <a:pt x="58" y="109"/>
                      <a:pt x="58" y="109"/>
                      <a:pt x="58" y="109"/>
                    </a:cubicBezTo>
                    <a:cubicBezTo>
                      <a:pt x="59" y="109"/>
                      <a:pt x="61" y="109"/>
                      <a:pt x="60" y="110"/>
                    </a:cubicBezTo>
                    <a:cubicBezTo>
                      <a:pt x="61" y="110"/>
                      <a:pt x="62" y="111"/>
                      <a:pt x="64" y="110"/>
                    </a:cubicBezTo>
                    <a:cubicBezTo>
                      <a:pt x="64" y="110"/>
                      <a:pt x="61" y="111"/>
                      <a:pt x="63" y="111"/>
                    </a:cubicBezTo>
                    <a:cubicBezTo>
                      <a:pt x="61" y="111"/>
                      <a:pt x="61" y="111"/>
                      <a:pt x="61" y="111"/>
                    </a:cubicBezTo>
                    <a:cubicBezTo>
                      <a:pt x="61" y="113"/>
                      <a:pt x="62" y="114"/>
                      <a:pt x="63" y="115"/>
                    </a:cubicBezTo>
                    <a:cubicBezTo>
                      <a:pt x="61" y="116"/>
                      <a:pt x="64" y="116"/>
                      <a:pt x="62" y="117"/>
                    </a:cubicBezTo>
                    <a:cubicBezTo>
                      <a:pt x="64" y="118"/>
                      <a:pt x="62" y="119"/>
                      <a:pt x="65" y="119"/>
                    </a:cubicBezTo>
                    <a:cubicBezTo>
                      <a:pt x="64" y="119"/>
                      <a:pt x="64" y="119"/>
                      <a:pt x="64" y="119"/>
                    </a:cubicBezTo>
                    <a:cubicBezTo>
                      <a:pt x="64" y="120"/>
                      <a:pt x="64" y="121"/>
                      <a:pt x="63" y="121"/>
                    </a:cubicBezTo>
                    <a:cubicBezTo>
                      <a:pt x="63" y="122"/>
                      <a:pt x="65" y="122"/>
                      <a:pt x="66" y="122"/>
                    </a:cubicBezTo>
                    <a:cubicBezTo>
                      <a:pt x="64" y="122"/>
                      <a:pt x="64" y="122"/>
                      <a:pt x="64" y="122"/>
                    </a:cubicBezTo>
                    <a:cubicBezTo>
                      <a:pt x="65" y="123"/>
                      <a:pt x="67" y="123"/>
                      <a:pt x="69" y="123"/>
                    </a:cubicBezTo>
                    <a:cubicBezTo>
                      <a:pt x="68" y="123"/>
                      <a:pt x="69" y="123"/>
                      <a:pt x="68" y="124"/>
                    </a:cubicBezTo>
                    <a:cubicBezTo>
                      <a:pt x="67" y="123"/>
                      <a:pt x="66" y="123"/>
                      <a:pt x="64" y="123"/>
                    </a:cubicBezTo>
                    <a:cubicBezTo>
                      <a:pt x="63" y="123"/>
                      <a:pt x="67" y="124"/>
                      <a:pt x="65" y="124"/>
                    </a:cubicBezTo>
                    <a:cubicBezTo>
                      <a:pt x="64" y="125"/>
                      <a:pt x="65" y="125"/>
                      <a:pt x="67" y="125"/>
                    </a:cubicBezTo>
                    <a:cubicBezTo>
                      <a:pt x="66" y="125"/>
                      <a:pt x="66" y="125"/>
                      <a:pt x="65" y="125"/>
                    </a:cubicBezTo>
                    <a:cubicBezTo>
                      <a:pt x="65" y="126"/>
                      <a:pt x="65" y="126"/>
                      <a:pt x="66" y="126"/>
                    </a:cubicBezTo>
                    <a:cubicBezTo>
                      <a:pt x="66" y="126"/>
                      <a:pt x="66" y="126"/>
                      <a:pt x="66" y="126"/>
                    </a:cubicBezTo>
                    <a:cubicBezTo>
                      <a:pt x="67" y="126"/>
                      <a:pt x="67" y="126"/>
                      <a:pt x="69" y="126"/>
                    </a:cubicBezTo>
                    <a:cubicBezTo>
                      <a:pt x="69" y="126"/>
                      <a:pt x="68" y="126"/>
                      <a:pt x="69" y="126"/>
                    </a:cubicBezTo>
                    <a:cubicBezTo>
                      <a:pt x="70" y="126"/>
                      <a:pt x="71" y="126"/>
                      <a:pt x="69" y="126"/>
                    </a:cubicBezTo>
                    <a:cubicBezTo>
                      <a:pt x="68" y="127"/>
                      <a:pt x="67" y="126"/>
                      <a:pt x="66" y="126"/>
                    </a:cubicBezTo>
                    <a:cubicBezTo>
                      <a:pt x="70" y="127"/>
                      <a:pt x="70" y="127"/>
                      <a:pt x="70" y="127"/>
                    </a:cubicBezTo>
                    <a:cubicBezTo>
                      <a:pt x="69" y="127"/>
                      <a:pt x="69" y="127"/>
                      <a:pt x="71" y="127"/>
                    </a:cubicBezTo>
                    <a:cubicBezTo>
                      <a:pt x="70" y="126"/>
                      <a:pt x="70" y="126"/>
                      <a:pt x="70" y="126"/>
                    </a:cubicBezTo>
                    <a:cubicBezTo>
                      <a:pt x="72" y="126"/>
                      <a:pt x="72" y="126"/>
                      <a:pt x="72" y="126"/>
                    </a:cubicBezTo>
                    <a:cubicBezTo>
                      <a:pt x="71" y="126"/>
                      <a:pt x="72" y="125"/>
                      <a:pt x="71" y="125"/>
                    </a:cubicBezTo>
                    <a:cubicBezTo>
                      <a:pt x="70" y="125"/>
                      <a:pt x="70" y="125"/>
                      <a:pt x="70" y="125"/>
                    </a:cubicBezTo>
                    <a:cubicBezTo>
                      <a:pt x="69" y="125"/>
                      <a:pt x="67" y="124"/>
                      <a:pt x="69" y="124"/>
                    </a:cubicBezTo>
                    <a:cubicBezTo>
                      <a:pt x="71" y="124"/>
                      <a:pt x="71" y="124"/>
                      <a:pt x="71" y="124"/>
                    </a:cubicBezTo>
                    <a:cubicBezTo>
                      <a:pt x="71" y="124"/>
                      <a:pt x="70" y="124"/>
                      <a:pt x="71" y="123"/>
                    </a:cubicBezTo>
                    <a:cubicBezTo>
                      <a:pt x="73" y="123"/>
                      <a:pt x="73" y="123"/>
                      <a:pt x="73" y="123"/>
                    </a:cubicBezTo>
                    <a:cubicBezTo>
                      <a:pt x="70" y="124"/>
                      <a:pt x="72" y="122"/>
                      <a:pt x="71" y="122"/>
                    </a:cubicBezTo>
                    <a:cubicBezTo>
                      <a:pt x="72" y="122"/>
                      <a:pt x="72" y="122"/>
                      <a:pt x="72" y="122"/>
                    </a:cubicBezTo>
                    <a:cubicBezTo>
                      <a:pt x="73" y="122"/>
                      <a:pt x="70" y="123"/>
                      <a:pt x="70" y="122"/>
                    </a:cubicBezTo>
                    <a:cubicBezTo>
                      <a:pt x="71" y="122"/>
                      <a:pt x="73" y="122"/>
                      <a:pt x="74" y="121"/>
                    </a:cubicBezTo>
                    <a:cubicBezTo>
                      <a:pt x="74" y="121"/>
                      <a:pt x="72" y="120"/>
                      <a:pt x="74" y="119"/>
                    </a:cubicBezTo>
                    <a:cubicBezTo>
                      <a:pt x="73" y="118"/>
                      <a:pt x="72" y="118"/>
                      <a:pt x="71" y="118"/>
                    </a:cubicBezTo>
                    <a:cubicBezTo>
                      <a:pt x="71" y="117"/>
                      <a:pt x="74" y="117"/>
                      <a:pt x="73" y="117"/>
                    </a:cubicBezTo>
                    <a:cubicBezTo>
                      <a:pt x="74" y="117"/>
                      <a:pt x="75" y="117"/>
                      <a:pt x="75" y="116"/>
                    </a:cubicBezTo>
                    <a:cubicBezTo>
                      <a:pt x="74" y="116"/>
                      <a:pt x="75" y="115"/>
                      <a:pt x="73" y="116"/>
                    </a:cubicBezTo>
                    <a:cubicBezTo>
                      <a:pt x="74" y="115"/>
                      <a:pt x="74" y="114"/>
                      <a:pt x="73" y="114"/>
                    </a:cubicBezTo>
                    <a:cubicBezTo>
                      <a:pt x="73" y="114"/>
                      <a:pt x="75" y="114"/>
                      <a:pt x="76" y="113"/>
                    </a:cubicBezTo>
                    <a:cubicBezTo>
                      <a:pt x="74" y="113"/>
                      <a:pt x="73" y="113"/>
                      <a:pt x="73" y="112"/>
                    </a:cubicBezTo>
                    <a:cubicBezTo>
                      <a:pt x="72" y="112"/>
                      <a:pt x="72" y="113"/>
                      <a:pt x="70" y="113"/>
                    </a:cubicBezTo>
                    <a:cubicBezTo>
                      <a:pt x="70" y="113"/>
                      <a:pt x="69" y="113"/>
                      <a:pt x="69" y="113"/>
                    </a:cubicBezTo>
                    <a:cubicBezTo>
                      <a:pt x="71" y="112"/>
                      <a:pt x="74" y="112"/>
                      <a:pt x="74" y="111"/>
                    </a:cubicBezTo>
                    <a:cubicBezTo>
                      <a:pt x="77" y="111"/>
                      <a:pt x="73" y="112"/>
                      <a:pt x="76" y="111"/>
                    </a:cubicBezTo>
                    <a:cubicBezTo>
                      <a:pt x="78" y="111"/>
                      <a:pt x="79" y="112"/>
                      <a:pt x="77" y="113"/>
                    </a:cubicBezTo>
                    <a:cubicBezTo>
                      <a:pt x="80" y="113"/>
                      <a:pt x="78" y="112"/>
                      <a:pt x="80" y="112"/>
                    </a:cubicBezTo>
                    <a:cubicBezTo>
                      <a:pt x="80" y="111"/>
                      <a:pt x="78" y="111"/>
                      <a:pt x="78" y="111"/>
                    </a:cubicBezTo>
                    <a:cubicBezTo>
                      <a:pt x="77" y="111"/>
                      <a:pt x="77" y="111"/>
                      <a:pt x="76" y="111"/>
                    </a:cubicBezTo>
                    <a:cubicBezTo>
                      <a:pt x="73" y="111"/>
                      <a:pt x="77" y="110"/>
                      <a:pt x="77" y="110"/>
                    </a:cubicBezTo>
                    <a:cubicBezTo>
                      <a:pt x="78" y="110"/>
                      <a:pt x="78" y="110"/>
                      <a:pt x="78" y="110"/>
                    </a:cubicBezTo>
                    <a:cubicBezTo>
                      <a:pt x="79" y="109"/>
                      <a:pt x="77" y="110"/>
                      <a:pt x="77" y="109"/>
                    </a:cubicBezTo>
                    <a:cubicBezTo>
                      <a:pt x="80" y="108"/>
                      <a:pt x="78" y="110"/>
                      <a:pt x="80" y="109"/>
                    </a:cubicBezTo>
                    <a:cubicBezTo>
                      <a:pt x="82" y="109"/>
                      <a:pt x="82" y="109"/>
                      <a:pt x="82" y="109"/>
                    </a:cubicBezTo>
                    <a:cubicBezTo>
                      <a:pt x="82" y="108"/>
                      <a:pt x="79" y="109"/>
                      <a:pt x="80" y="108"/>
                    </a:cubicBezTo>
                    <a:cubicBezTo>
                      <a:pt x="81" y="108"/>
                      <a:pt x="81" y="108"/>
                      <a:pt x="81" y="108"/>
                    </a:cubicBezTo>
                    <a:cubicBezTo>
                      <a:pt x="80" y="108"/>
                      <a:pt x="80" y="108"/>
                      <a:pt x="80" y="108"/>
                    </a:cubicBezTo>
                    <a:cubicBezTo>
                      <a:pt x="79" y="108"/>
                      <a:pt x="77" y="108"/>
                      <a:pt x="77" y="109"/>
                    </a:cubicBezTo>
                    <a:cubicBezTo>
                      <a:pt x="74" y="109"/>
                      <a:pt x="77" y="109"/>
                      <a:pt x="76" y="108"/>
                    </a:cubicBezTo>
                    <a:cubicBezTo>
                      <a:pt x="74" y="108"/>
                      <a:pt x="76" y="108"/>
                      <a:pt x="75" y="109"/>
                    </a:cubicBezTo>
                    <a:cubicBezTo>
                      <a:pt x="73" y="109"/>
                      <a:pt x="73" y="109"/>
                      <a:pt x="73" y="108"/>
                    </a:cubicBezTo>
                    <a:cubicBezTo>
                      <a:pt x="72" y="108"/>
                      <a:pt x="74" y="108"/>
                      <a:pt x="75" y="107"/>
                    </a:cubicBezTo>
                    <a:cubicBezTo>
                      <a:pt x="76" y="107"/>
                      <a:pt x="76" y="108"/>
                      <a:pt x="75" y="108"/>
                    </a:cubicBezTo>
                    <a:cubicBezTo>
                      <a:pt x="77" y="108"/>
                      <a:pt x="79" y="107"/>
                      <a:pt x="80" y="107"/>
                    </a:cubicBezTo>
                    <a:cubicBezTo>
                      <a:pt x="81" y="106"/>
                      <a:pt x="79" y="107"/>
                      <a:pt x="78" y="107"/>
                    </a:cubicBezTo>
                    <a:cubicBezTo>
                      <a:pt x="78" y="107"/>
                      <a:pt x="76" y="107"/>
                      <a:pt x="76" y="107"/>
                    </a:cubicBezTo>
                    <a:cubicBezTo>
                      <a:pt x="71" y="107"/>
                      <a:pt x="79" y="106"/>
                      <a:pt x="78" y="105"/>
                    </a:cubicBezTo>
                    <a:cubicBezTo>
                      <a:pt x="75" y="106"/>
                      <a:pt x="74" y="105"/>
                      <a:pt x="70" y="107"/>
                    </a:cubicBezTo>
                    <a:cubicBezTo>
                      <a:pt x="70" y="107"/>
                      <a:pt x="69" y="107"/>
                      <a:pt x="69" y="106"/>
                    </a:cubicBezTo>
                    <a:cubicBezTo>
                      <a:pt x="71" y="106"/>
                      <a:pt x="71" y="106"/>
                      <a:pt x="73" y="105"/>
                    </a:cubicBezTo>
                    <a:cubicBezTo>
                      <a:pt x="73" y="105"/>
                      <a:pt x="73" y="105"/>
                      <a:pt x="73" y="105"/>
                    </a:cubicBezTo>
                    <a:cubicBezTo>
                      <a:pt x="75" y="105"/>
                      <a:pt x="75" y="105"/>
                      <a:pt x="75" y="105"/>
                    </a:cubicBezTo>
                    <a:cubicBezTo>
                      <a:pt x="79" y="103"/>
                      <a:pt x="79" y="103"/>
                      <a:pt x="79" y="103"/>
                    </a:cubicBezTo>
                    <a:cubicBezTo>
                      <a:pt x="78" y="103"/>
                      <a:pt x="77" y="104"/>
                      <a:pt x="76" y="103"/>
                    </a:cubicBezTo>
                    <a:cubicBezTo>
                      <a:pt x="77" y="103"/>
                      <a:pt x="78" y="103"/>
                      <a:pt x="78" y="102"/>
                    </a:cubicBezTo>
                    <a:cubicBezTo>
                      <a:pt x="77" y="103"/>
                      <a:pt x="75" y="103"/>
                      <a:pt x="75" y="103"/>
                    </a:cubicBezTo>
                    <a:cubicBezTo>
                      <a:pt x="74" y="103"/>
                      <a:pt x="76" y="102"/>
                      <a:pt x="77" y="102"/>
                    </a:cubicBezTo>
                    <a:cubicBezTo>
                      <a:pt x="79" y="102"/>
                      <a:pt x="79" y="102"/>
                      <a:pt x="79" y="102"/>
                    </a:cubicBezTo>
                    <a:cubicBezTo>
                      <a:pt x="77" y="102"/>
                      <a:pt x="79" y="101"/>
                      <a:pt x="79" y="101"/>
                    </a:cubicBezTo>
                    <a:cubicBezTo>
                      <a:pt x="77" y="101"/>
                      <a:pt x="76" y="102"/>
                      <a:pt x="74" y="102"/>
                    </a:cubicBezTo>
                    <a:cubicBezTo>
                      <a:pt x="74" y="102"/>
                      <a:pt x="75" y="101"/>
                      <a:pt x="75" y="101"/>
                    </a:cubicBezTo>
                    <a:cubicBezTo>
                      <a:pt x="76" y="101"/>
                      <a:pt x="76" y="101"/>
                      <a:pt x="76" y="101"/>
                    </a:cubicBezTo>
                    <a:cubicBezTo>
                      <a:pt x="76" y="101"/>
                      <a:pt x="79" y="100"/>
                      <a:pt x="78" y="100"/>
                    </a:cubicBezTo>
                    <a:cubicBezTo>
                      <a:pt x="77" y="100"/>
                      <a:pt x="77" y="100"/>
                      <a:pt x="77" y="100"/>
                    </a:cubicBezTo>
                    <a:cubicBezTo>
                      <a:pt x="77" y="100"/>
                      <a:pt x="78" y="100"/>
                      <a:pt x="78" y="100"/>
                    </a:cubicBezTo>
                    <a:cubicBezTo>
                      <a:pt x="77" y="100"/>
                      <a:pt x="77" y="99"/>
                      <a:pt x="77" y="99"/>
                    </a:cubicBezTo>
                    <a:cubicBezTo>
                      <a:pt x="78" y="99"/>
                      <a:pt x="78" y="99"/>
                      <a:pt x="78" y="99"/>
                    </a:cubicBezTo>
                    <a:cubicBezTo>
                      <a:pt x="77" y="99"/>
                      <a:pt x="75" y="99"/>
                      <a:pt x="76" y="99"/>
                    </a:cubicBezTo>
                    <a:cubicBezTo>
                      <a:pt x="74" y="100"/>
                      <a:pt x="77" y="99"/>
                      <a:pt x="76" y="100"/>
                    </a:cubicBezTo>
                    <a:cubicBezTo>
                      <a:pt x="74" y="100"/>
                      <a:pt x="74" y="100"/>
                      <a:pt x="73" y="100"/>
                    </a:cubicBezTo>
                    <a:cubicBezTo>
                      <a:pt x="76" y="99"/>
                      <a:pt x="73" y="99"/>
                      <a:pt x="73" y="99"/>
                    </a:cubicBezTo>
                    <a:cubicBezTo>
                      <a:pt x="74" y="98"/>
                      <a:pt x="75" y="98"/>
                      <a:pt x="75" y="98"/>
                    </a:cubicBezTo>
                    <a:cubicBezTo>
                      <a:pt x="73" y="98"/>
                      <a:pt x="73" y="98"/>
                      <a:pt x="73" y="98"/>
                    </a:cubicBezTo>
                    <a:cubicBezTo>
                      <a:pt x="77" y="97"/>
                      <a:pt x="73" y="98"/>
                      <a:pt x="73" y="97"/>
                    </a:cubicBezTo>
                    <a:cubicBezTo>
                      <a:pt x="75" y="97"/>
                      <a:pt x="76" y="96"/>
                      <a:pt x="76" y="96"/>
                    </a:cubicBezTo>
                    <a:cubicBezTo>
                      <a:pt x="74" y="97"/>
                      <a:pt x="73" y="97"/>
                      <a:pt x="71" y="97"/>
                    </a:cubicBezTo>
                    <a:cubicBezTo>
                      <a:pt x="72" y="96"/>
                      <a:pt x="75" y="96"/>
                      <a:pt x="76" y="96"/>
                    </a:cubicBezTo>
                    <a:cubicBezTo>
                      <a:pt x="74" y="96"/>
                      <a:pt x="77" y="94"/>
                      <a:pt x="75" y="95"/>
                    </a:cubicBezTo>
                    <a:cubicBezTo>
                      <a:pt x="74" y="96"/>
                      <a:pt x="73" y="96"/>
                      <a:pt x="72" y="96"/>
                    </a:cubicBezTo>
                    <a:cubicBezTo>
                      <a:pt x="72" y="95"/>
                      <a:pt x="73" y="96"/>
                      <a:pt x="74" y="95"/>
                    </a:cubicBezTo>
                    <a:cubicBezTo>
                      <a:pt x="74" y="95"/>
                      <a:pt x="72" y="95"/>
                      <a:pt x="71" y="96"/>
                    </a:cubicBezTo>
                    <a:cubicBezTo>
                      <a:pt x="71" y="95"/>
                      <a:pt x="69" y="96"/>
                      <a:pt x="70" y="95"/>
                    </a:cubicBezTo>
                    <a:cubicBezTo>
                      <a:pt x="72" y="94"/>
                      <a:pt x="71" y="95"/>
                      <a:pt x="72" y="95"/>
                    </a:cubicBezTo>
                    <a:cubicBezTo>
                      <a:pt x="72" y="94"/>
                      <a:pt x="68" y="96"/>
                      <a:pt x="68" y="95"/>
                    </a:cubicBezTo>
                    <a:cubicBezTo>
                      <a:pt x="67" y="96"/>
                      <a:pt x="64" y="97"/>
                      <a:pt x="63" y="97"/>
                    </a:cubicBezTo>
                    <a:cubicBezTo>
                      <a:pt x="63" y="96"/>
                      <a:pt x="64" y="97"/>
                      <a:pt x="66" y="96"/>
                    </a:cubicBezTo>
                    <a:cubicBezTo>
                      <a:pt x="65" y="95"/>
                      <a:pt x="65" y="95"/>
                      <a:pt x="65" y="95"/>
                    </a:cubicBezTo>
                    <a:cubicBezTo>
                      <a:pt x="68" y="94"/>
                      <a:pt x="70" y="95"/>
                      <a:pt x="72" y="93"/>
                    </a:cubicBezTo>
                    <a:cubicBezTo>
                      <a:pt x="71" y="93"/>
                      <a:pt x="71" y="93"/>
                      <a:pt x="71" y="93"/>
                    </a:cubicBezTo>
                    <a:cubicBezTo>
                      <a:pt x="72" y="93"/>
                      <a:pt x="74" y="93"/>
                      <a:pt x="74" y="92"/>
                    </a:cubicBezTo>
                    <a:cubicBezTo>
                      <a:pt x="72" y="93"/>
                      <a:pt x="74" y="92"/>
                      <a:pt x="73" y="92"/>
                    </a:cubicBezTo>
                    <a:cubicBezTo>
                      <a:pt x="71" y="92"/>
                      <a:pt x="74" y="92"/>
                      <a:pt x="72" y="92"/>
                    </a:cubicBezTo>
                    <a:cubicBezTo>
                      <a:pt x="72" y="92"/>
                      <a:pt x="69" y="93"/>
                      <a:pt x="70" y="92"/>
                    </a:cubicBezTo>
                    <a:cubicBezTo>
                      <a:pt x="73" y="91"/>
                      <a:pt x="73" y="91"/>
                      <a:pt x="73" y="91"/>
                    </a:cubicBezTo>
                    <a:cubicBezTo>
                      <a:pt x="74" y="91"/>
                      <a:pt x="71" y="92"/>
                      <a:pt x="72" y="91"/>
                    </a:cubicBezTo>
                    <a:cubicBezTo>
                      <a:pt x="73" y="91"/>
                      <a:pt x="73" y="91"/>
                      <a:pt x="73" y="91"/>
                    </a:cubicBezTo>
                    <a:cubicBezTo>
                      <a:pt x="72" y="89"/>
                      <a:pt x="72" y="88"/>
                      <a:pt x="67" y="88"/>
                    </a:cubicBezTo>
                    <a:cubicBezTo>
                      <a:pt x="69" y="87"/>
                      <a:pt x="69" y="87"/>
                      <a:pt x="70" y="86"/>
                    </a:cubicBezTo>
                    <a:cubicBezTo>
                      <a:pt x="69" y="86"/>
                      <a:pt x="68" y="86"/>
                      <a:pt x="68" y="86"/>
                    </a:cubicBezTo>
                    <a:cubicBezTo>
                      <a:pt x="69" y="85"/>
                      <a:pt x="69" y="85"/>
                      <a:pt x="69" y="85"/>
                    </a:cubicBezTo>
                    <a:cubicBezTo>
                      <a:pt x="70" y="84"/>
                      <a:pt x="68" y="85"/>
                      <a:pt x="67" y="85"/>
                    </a:cubicBezTo>
                    <a:cubicBezTo>
                      <a:pt x="68" y="84"/>
                      <a:pt x="68" y="84"/>
                      <a:pt x="68" y="84"/>
                    </a:cubicBezTo>
                    <a:cubicBezTo>
                      <a:pt x="69" y="83"/>
                      <a:pt x="67" y="84"/>
                      <a:pt x="67" y="84"/>
                    </a:cubicBezTo>
                    <a:cubicBezTo>
                      <a:pt x="68" y="84"/>
                      <a:pt x="68" y="84"/>
                      <a:pt x="68" y="84"/>
                    </a:cubicBezTo>
                    <a:cubicBezTo>
                      <a:pt x="67" y="84"/>
                      <a:pt x="67" y="84"/>
                      <a:pt x="67" y="84"/>
                    </a:cubicBezTo>
                    <a:cubicBezTo>
                      <a:pt x="66" y="84"/>
                      <a:pt x="66" y="83"/>
                      <a:pt x="68" y="83"/>
                    </a:cubicBezTo>
                    <a:cubicBezTo>
                      <a:pt x="67" y="83"/>
                      <a:pt x="67" y="83"/>
                      <a:pt x="67" y="83"/>
                    </a:cubicBezTo>
                    <a:cubicBezTo>
                      <a:pt x="68" y="82"/>
                      <a:pt x="67" y="81"/>
                      <a:pt x="66" y="81"/>
                    </a:cubicBezTo>
                    <a:cubicBezTo>
                      <a:pt x="66" y="82"/>
                      <a:pt x="65" y="82"/>
                      <a:pt x="64" y="82"/>
                    </a:cubicBezTo>
                    <a:cubicBezTo>
                      <a:pt x="62" y="83"/>
                      <a:pt x="64" y="82"/>
                      <a:pt x="63" y="82"/>
                    </a:cubicBezTo>
                    <a:cubicBezTo>
                      <a:pt x="64" y="82"/>
                      <a:pt x="64" y="81"/>
                      <a:pt x="65" y="81"/>
                    </a:cubicBezTo>
                    <a:cubicBezTo>
                      <a:pt x="68" y="79"/>
                      <a:pt x="65" y="79"/>
                      <a:pt x="65" y="78"/>
                    </a:cubicBezTo>
                    <a:cubicBezTo>
                      <a:pt x="64" y="78"/>
                      <a:pt x="64" y="78"/>
                      <a:pt x="64" y="78"/>
                    </a:cubicBezTo>
                    <a:cubicBezTo>
                      <a:pt x="66" y="77"/>
                      <a:pt x="63" y="77"/>
                      <a:pt x="64" y="76"/>
                    </a:cubicBezTo>
                    <a:cubicBezTo>
                      <a:pt x="63" y="76"/>
                      <a:pt x="60" y="77"/>
                      <a:pt x="60" y="77"/>
                    </a:cubicBezTo>
                    <a:cubicBezTo>
                      <a:pt x="58" y="78"/>
                      <a:pt x="62" y="76"/>
                      <a:pt x="63" y="75"/>
                    </a:cubicBezTo>
                    <a:cubicBezTo>
                      <a:pt x="62" y="75"/>
                      <a:pt x="62" y="75"/>
                      <a:pt x="62" y="75"/>
                    </a:cubicBezTo>
                    <a:cubicBezTo>
                      <a:pt x="62" y="75"/>
                      <a:pt x="62" y="75"/>
                      <a:pt x="62" y="75"/>
                    </a:cubicBezTo>
                    <a:cubicBezTo>
                      <a:pt x="61" y="75"/>
                      <a:pt x="60" y="75"/>
                      <a:pt x="61" y="74"/>
                    </a:cubicBezTo>
                    <a:cubicBezTo>
                      <a:pt x="61" y="74"/>
                      <a:pt x="61" y="74"/>
                      <a:pt x="61" y="74"/>
                    </a:cubicBezTo>
                    <a:cubicBezTo>
                      <a:pt x="61" y="74"/>
                      <a:pt x="62" y="73"/>
                      <a:pt x="62" y="73"/>
                    </a:cubicBezTo>
                    <a:cubicBezTo>
                      <a:pt x="60" y="74"/>
                      <a:pt x="61" y="72"/>
                      <a:pt x="59" y="73"/>
                    </a:cubicBezTo>
                    <a:cubicBezTo>
                      <a:pt x="60" y="73"/>
                      <a:pt x="60" y="73"/>
                      <a:pt x="60" y="73"/>
                    </a:cubicBezTo>
                    <a:cubicBezTo>
                      <a:pt x="59" y="73"/>
                      <a:pt x="59" y="73"/>
                      <a:pt x="59" y="73"/>
                    </a:cubicBezTo>
                    <a:cubicBezTo>
                      <a:pt x="59" y="73"/>
                      <a:pt x="59" y="73"/>
                      <a:pt x="59" y="73"/>
                    </a:cubicBezTo>
                    <a:cubicBezTo>
                      <a:pt x="61" y="72"/>
                      <a:pt x="61" y="72"/>
                      <a:pt x="61" y="72"/>
                    </a:cubicBezTo>
                    <a:cubicBezTo>
                      <a:pt x="62" y="71"/>
                      <a:pt x="60" y="72"/>
                      <a:pt x="59" y="73"/>
                    </a:cubicBezTo>
                    <a:cubicBezTo>
                      <a:pt x="57" y="73"/>
                      <a:pt x="59" y="72"/>
                      <a:pt x="59" y="72"/>
                    </a:cubicBezTo>
                    <a:cubicBezTo>
                      <a:pt x="60" y="71"/>
                      <a:pt x="59" y="72"/>
                      <a:pt x="59" y="72"/>
                    </a:cubicBezTo>
                    <a:cubicBezTo>
                      <a:pt x="61" y="72"/>
                      <a:pt x="60" y="72"/>
                      <a:pt x="61" y="71"/>
                    </a:cubicBezTo>
                    <a:cubicBezTo>
                      <a:pt x="61" y="71"/>
                      <a:pt x="59" y="72"/>
                      <a:pt x="59" y="72"/>
                    </a:cubicBezTo>
                    <a:cubicBezTo>
                      <a:pt x="59" y="71"/>
                      <a:pt x="58" y="71"/>
                      <a:pt x="60" y="70"/>
                    </a:cubicBezTo>
                    <a:cubicBezTo>
                      <a:pt x="59" y="71"/>
                      <a:pt x="59" y="70"/>
                      <a:pt x="58" y="70"/>
                    </a:cubicBezTo>
                    <a:cubicBezTo>
                      <a:pt x="58" y="71"/>
                      <a:pt x="58" y="71"/>
                      <a:pt x="57" y="72"/>
                    </a:cubicBezTo>
                    <a:cubicBezTo>
                      <a:pt x="57" y="72"/>
                      <a:pt x="56" y="72"/>
                      <a:pt x="57" y="71"/>
                    </a:cubicBezTo>
                    <a:cubicBezTo>
                      <a:pt x="57" y="71"/>
                      <a:pt x="57" y="71"/>
                      <a:pt x="57" y="71"/>
                    </a:cubicBezTo>
                    <a:cubicBezTo>
                      <a:pt x="57" y="71"/>
                      <a:pt x="57" y="71"/>
                      <a:pt x="56" y="72"/>
                    </a:cubicBezTo>
                    <a:cubicBezTo>
                      <a:pt x="58" y="70"/>
                      <a:pt x="58" y="70"/>
                      <a:pt x="58" y="70"/>
                    </a:cubicBezTo>
                    <a:cubicBezTo>
                      <a:pt x="56" y="71"/>
                      <a:pt x="56" y="70"/>
                      <a:pt x="56" y="70"/>
                    </a:cubicBezTo>
                    <a:cubicBezTo>
                      <a:pt x="57" y="69"/>
                      <a:pt x="59" y="69"/>
                      <a:pt x="59" y="68"/>
                    </a:cubicBezTo>
                    <a:cubicBezTo>
                      <a:pt x="58" y="68"/>
                      <a:pt x="58" y="68"/>
                      <a:pt x="58" y="68"/>
                    </a:cubicBezTo>
                    <a:cubicBezTo>
                      <a:pt x="57" y="68"/>
                      <a:pt x="58" y="68"/>
                      <a:pt x="59" y="68"/>
                    </a:cubicBezTo>
                    <a:cubicBezTo>
                      <a:pt x="59" y="66"/>
                      <a:pt x="54" y="69"/>
                      <a:pt x="55" y="68"/>
                    </a:cubicBezTo>
                    <a:cubicBezTo>
                      <a:pt x="57" y="67"/>
                      <a:pt x="57" y="67"/>
                      <a:pt x="57" y="66"/>
                    </a:cubicBezTo>
                    <a:cubicBezTo>
                      <a:pt x="56" y="67"/>
                      <a:pt x="56" y="67"/>
                      <a:pt x="56" y="67"/>
                    </a:cubicBezTo>
                    <a:cubicBezTo>
                      <a:pt x="55" y="67"/>
                      <a:pt x="58" y="66"/>
                      <a:pt x="56" y="67"/>
                    </a:cubicBezTo>
                    <a:cubicBezTo>
                      <a:pt x="55" y="68"/>
                      <a:pt x="56" y="67"/>
                      <a:pt x="55" y="67"/>
                    </a:cubicBezTo>
                    <a:cubicBezTo>
                      <a:pt x="59" y="65"/>
                      <a:pt x="55" y="65"/>
                      <a:pt x="57" y="63"/>
                    </a:cubicBezTo>
                    <a:cubicBezTo>
                      <a:pt x="54" y="64"/>
                      <a:pt x="56" y="63"/>
                      <a:pt x="55" y="63"/>
                    </a:cubicBezTo>
                    <a:cubicBezTo>
                      <a:pt x="57" y="62"/>
                      <a:pt x="54" y="63"/>
                      <a:pt x="55" y="62"/>
                    </a:cubicBezTo>
                    <a:cubicBezTo>
                      <a:pt x="53" y="63"/>
                      <a:pt x="53" y="63"/>
                      <a:pt x="53" y="63"/>
                    </a:cubicBezTo>
                    <a:cubicBezTo>
                      <a:pt x="54" y="62"/>
                      <a:pt x="49" y="64"/>
                      <a:pt x="52" y="63"/>
                    </a:cubicBezTo>
                    <a:cubicBezTo>
                      <a:pt x="52" y="62"/>
                      <a:pt x="54" y="62"/>
                      <a:pt x="54" y="62"/>
                    </a:cubicBezTo>
                    <a:cubicBezTo>
                      <a:pt x="56" y="60"/>
                      <a:pt x="51" y="62"/>
                      <a:pt x="54" y="60"/>
                    </a:cubicBezTo>
                    <a:cubicBezTo>
                      <a:pt x="53" y="60"/>
                      <a:pt x="52" y="61"/>
                      <a:pt x="51" y="61"/>
                    </a:cubicBezTo>
                    <a:cubicBezTo>
                      <a:pt x="52" y="61"/>
                      <a:pt x="52" y="59"/>
                      <a:pt x="53" y="59"/>
                    </a:cubicBezTo>
                    <a:cubicBezTo>
                      <a:pt x="52" y="59"/>
                      <a:pt x="52" y="60"/>
                      <a:pt x="52" y="59"/>
                    </a:cubicBezTo>
                    <a:cubicBezTo>
                      <a:pt x="53" y="59"/>
                      <a:pt x="53" y="59"/>
                      <a:pt x="53" y="59"/>
                    </a:cubicBezTo>
                    <a:cubicBezTo>
                      <a:pt x="54" y="58"/>
                      <a:pt x="52" y="58"/>
                      <a:pt x="51" y="58"/>
                    </a:cubicBezTo>
                    <a:cubicBezTo>
                      <a:pt x="53" y="57"/>
                      <a:pt x="52" y="57"/>
                      <a:pt x="52" y="56"/>
                    </a:cubicBezTo>
                    <a:cubicBezTo>
                      <a:pt x="50" y="57"/>
                      <a:pt x="53" y="55"/>
                      <a:pt x="50" y="56"/>
                    </a:cubicBezTo>
                    <a:cubicBezTo>
                      <a:pt x="51" y="56"/>
                      <a:pt x="51" y="56"/>
                      <a:pt x="51" y="56"/>
                    </a:cubicBezTo>
                    <a:cubicBezTo>
                      <a:pt x="50" y="56"/>
                      <a:pt x="48" y="57"/>
                      <a:pt x="48" y="57"/>
                    </a:cubicBezTo>
                    <a:cubicBezTo>
                      <a:pt x="50" y="56"/>
                      <a:pt x="50" y="56"/>
                      <a:pt x="50" y="56"/>
                    </a:cubicBezTo>
                    <a:cubicBezTo>
                      <a:pt x="52" y="54"/>
                      <a:pt x="50" y="55"/>
                      <a:pt x="51" y="54"/>
                    </a:cubicBezTo>
                    <a:cubicBezTo>
                      <a:pt x="49" y="55"/>
                      <a:pt x="51" y="54"/>
                      <a:pt x="49" y="55"/>
                    </a:cubicBezTo>
                    <a:cubicBezTo>
                      <a:pt x="49" y="55"/>
                      <a:pt x="49" y="55"/>
                      <a:pt x="49" y="55"/>
                    </a:cubicBezTo>
                    <a:cubicBezTo>
                      <a:pt x="48" y="55"/>
                      <a:pt x="48" y="55"/>
                      <a:pt x="47" y="55"/>
                    </a:cubicBezTo>
                    <a:cubicBezTo>
                      <a:pt x="47" y="55"/>
                      <a:pt x="49" y="54"/>
                      <a:pt x="49" y="54"/>
                    </a:cubicBezTo>
                    <a:cubicBezTo>
                      <a:pt x="50" y="53"/>
                      <a:pt x="49" y="53"/>
                      <a:pt x="49" y="53"/>
                    </a:cubicBezTo>
                    <a:cubicBezTo>
                      <a:pt x="49" y="53"/>
                      <a:pt x="49" y="53"/>
                      <a:pt x="48" y="53"/>
                    </a:cubicBezTo>
                    <a:cubicBezTo>
                      <a:pt x="48" y="53"/>
                      <a:pt x="48" y="53"/>
                      <a:pt x="48" y="53"/>
                    </a:cubicBezTo>
                    <a:cubicBezTo>
                      <a:pt x="48" y="53"/>
                      <a:pt x="48" y="53"/>
                      <a:pt x="48" y="53"/>
                    </a:cubicBezTo>
                    <a:cubicBezTo>
                      <a:pt x="48" y="53"/>
                      <a:pt x="48" y="53"/>
                      <a:pt x="48" y="53"/>
                    </a:cubicBezTo>
                    <a:cubicBezTo>
                      <a:pt x="48" y="53"/>
                      <a:pt x="48" y="53"/>
                      <a:pt x="49" y="53"/>
                    </a:cubicBezTo>
                    <a:cubicBezTo>
                      <a:pt x="49" y="53"/>
                      <a:pt x="49" y="53"/>
                      <a:pt x="49" y="53"/>
                    </a:cubicBezTo>
                    <a:cubicBezTo>
                      <a:pt x="49" y="53"/>
                      <a:pt x="49" y="53"/>
                      <a:pt x="49" y="53"/>
                    </a:cubicBezTo>
                    <a:cubicBezTo>
                      <a:pt x="49" y="52"/>
                      <a:pt x="49" y="52"/>
                      <a:pt x="49" y="52"/>
                    </a:cubicBezTo>
                    <a:cubicBezTo>
                      <a:pt x="50" y="51"/>
                      <a:pt x="50" y="51"/>
                      <a:pt x="50" y="51"/>
                    </a:cubicBezTo>
                    <a:cubicBezTo>
                      <a:pt x="50" y="51"/>
                      <a:pt x="48" y="52"/>
                      <a:pt x="48" y="52"/>
                    </a:cubicBezTo>
                    <a:cubicBezTo>
                      <a:pt x="49" y="50"/>
                      <a:pt x="46" y="50"/>
                      <a:pt x="46" y="50"/>
                    </a:cubicBezTo>
                    <a:cubicBezTo>
                      <a:pt x="46" y="50"/>
                      <a:pt x="47" y="50"/>
                      <a:pt x="46" y="50"/>
                    </a:cubicBezTo>
                    <a:cubicBezTo>
                      <a:pt x="46" y="50"/>
                      <a:pt x="44" y="50"/>
                      <a:pt x="45" y="50"/>
                    </a:cubicBezTo>
                    <a:cubicBezTo>
                      <a:pt x="45" y="50"/>
                      <a:pt x="46" y="49"/>
                      <a:pt x="46" y="49"/>
                    </a:cubicBezTo>
                    <a:cubicBezTo>
                      <a:pt x="46" y="48"/>
                      <a:pt x="45" y="49"/>
                      <a:pt x="45" y="49"/>
                    </a:cubicBezTo>
                    <a:cubicBezTo>
                      <a:pt x="47" y="47"/>
                      <a:pt x="43" y="49"/>
                      <a:pt x="44" y="47"/>
                    </a:cubicBezTo>
                    <a:cubicBezTo>
                      <a:pt x="44" y="47"/>
                      <a:pt x="45" y="47"/>
                      <a:pt x="45" y="47"/>
                    </a:cubicBezTo>
                    <a:cubicBezTo>
                      <a:pt x="44" y="47"/>
                      <a:pt x="43" y="46"/>
                      <a:pt x="41" y="47"/>
                    </a:cubicBezTo>
                    <a:cubicBezTo>
                      <a:pt x="43" y="46"/>
                      <a:pt x="43" y="46"/>
                      <a:pt x="43" y="46"/>
                    </a:cubicBezTo>
                    <a:cubicBezTo>
                      <a:pt x="43" y="46"/>
                      <a:pt x="42" y="46"/>
                      <a:pt x="41" y="46"/>
                    </a:cubicBezTo>
                    <a:cubicBezTo>
                      <a:pt x="40" y="47"/>
                      <a:pt x="39" y="47"/>
                      <a:pt x="39" y="47"/>
                    </a:cubicBezTo>
                    <a:cubicBezTo>
                      <a:pt x="39" y="47"/>
                      <a:pt x="39" y="47"/>
                      <a:pt x="39" y="47"/>
                    </a:cubicBezTo>
                    <a:cubicBezTo>
                      <a:pt x="38" y="46"/>
                      <a:pt x="38" y="46"/>
                      <a:pt x="38" y="46"/>
                    </a:cubicBezTo>
                    <a:cubicBezTo>
                      <a:pt x="39" y="46"/>
                      <a:pt x="39" y="46"/>
                      <a:pt x="39" y="46"/>
                    </a:cubicBezTo>
                    <a:cubicBezTo>
                      <a:pt x="42" y="44"/>
                      <a:pt x="40" y="44"/>
                      <a:pt x="41" y="44"/>
                    </a:cubicBezTo>
                    <a:cubicBezTo>
                      <a:pt x="39" y="44"/>
                      <a:pt x="39" y="44"/>
                      <a:pt x="39" y="44"/>
                    </a:cubicBezTo>
                    <a:cubicBezTo>
                      <a:pt x="38" y="44"/>
                      <a:pt x="40" y="43"/>
                      <a:pt x="40" y="43"/>
                    </a:cubicBezTo>
                    <a:cubicBezTo>
                      <a:pt x="35" y="45"/>
                      <a:pt x="35" y="45"/>
                      <a:pt x="35" y="45"/>
                    </a:cubicBezTo>
                    <a:cubicBezTo>
                      <a:pt x="36" y="45"/>
                      <a:pt x="37" y="44"/>
                      <a:pt x="38" y="43"/>
                    </a:cubicBezTo>
                    <a:cubicBezTo>
                      <a:pt x="37" y="43"/>
                      <a:pt x="35" y="44"/>
                      <a:pt x="33" y="45"/>
                    </a:cubicBezTo>
                    <a:cubicBezTo>
                      <a:pt x="33" y="44"/>
                      <a:pt x="32" y="44"/>
                      <a:pt x="32" y="44"/>
                    </a:cubicBezTo>
                    <a:cubicBezTo>
                      <a:pt x="33" y="43"/>
                      <a:pt x="32" y="44"/>
                      <a:pt x="33" y="44"/>
                    </a:cubicBezTo>
                    <a:cubicBezTo>
                      <a:pt x="34" y="43"/>
                      <a:pt x="34" y="43"/>
                      <a:pt x="34" y="43"/>
                    </a:cubicBezTo>
                    <a:cubicBezTo>
                      <a:pt x="34" y="43"/>
                      <a:pt x="36" y="41"/>
                      <a:pt x="37" y="41"/>
                    </a:cubicBezTo>
                    <a:cubicBezTo>
                      <a:pt x="36" y="41"/>
                      <a:pt x="36" y="40"/>
                      <a:pt x="36" y="39"/>
                    </a:cubicBezTo>
                    <a:cubicBezTo>
                      <a:pt x="34" y="41"/>
                      <a:pt x="35" y="39"/>
                      <a:pt x="33" y="41"/>
                    </a:cubicBezTo>
                    <a:cubicBezTo>
                      <a:pt x="32" y="40"/>
                      <a:pt x="34" y="39"/>
                      <a:pt x="35" y="39"/>
                    </a:cubicBezTo>
                    <a:cubicBezTo>
                      <a:pt x="33" y="39"/>
                      <a:pt x="34" y="38"/>
                      <a:pt x="33" y="37"/>
                    </a:cubicBezTo>
                    <a:cubicBezTo>
                      <a:pt x="34" y="37"/>
                      <a:pt x="34" y="37"/>
                      <a:pt x="34" y="37"/>
                    </a:cubicBezTo>
                    <a:cubicBezTo>
                      <a:pt x="33" y="37"/>
                      <a:pt x="33" y="36"/>
                      <a:pt x="31" y="37"/>
                    </a:cubicBezTo>
                    <a:cubicBezTo>
                      <a:pt x="32" y="36"/>
                      <a:pt x="32" y="36"/>
                      <a:pt x="32" y="36"/>
                    </a:cubicBezTo>
                    <a:cubicBezTo>
                      <a:pt x="32" y="35"/>
                      <a:pt x="29" y="38"/>
                      <a:pt x="30" y="36"/>
                    </a:cubicBezTo>
                    <a:cubicBezTo>
                      <a:pt x="31" y="36"/>
                      <a:pt x="31" y="36"/>
                      <a:pt x="31" y="36"/>
                    </a:cubicBezTo>
                    <a:cubicBezTo>
                      <a:pt x="30" y="36"/>
                      <a:pt x="32" y="34"/>
                      <a:pt x="30" y="35"/>
                    </a:cubicBezTo>
                    <a:cubicBezTo>
                      <a:pt x="31" y="34"/>
                      <a:pt x="31" y="34"/>
                      <a:pt x="31" y="34"/>
                    </a:cubicBezTo>
                    <a:cubicBezTo>
                      <a:pt x="30" y="34"/>
                      <a:pt x="30" y="34"/>
                      <a:pt x="28" y="34"/>
                    </a:cubicBezTo>
                    <a:cubicBezTo>
                      <a:pt x="30" y="33"/>
                      <a:pt x="30" y="33"/>
                      <a:pt x="30" y="33"/>
                    </a:cubicBezTo>
                    <a:cubicBezTo>
                      <a:pt x="31" y="32"/>
                      <a:pt x="28" y="34"/>
                      <a:pt x="29" y="33"/>
                    </a:cubicBezTo>
                    <a:cubicBezTo>
                      <a:pt x="29" y="33"/>
                      <a:pt x="29" y="32"/>
                      <a:pt x="30" y="32"/>
                    </a:cubicBezTo>
                    <a:cubicBezTo>
                      <a:pt x="28" y="33"/>
                      <a:pt x="28" y="32"/>
                      <a:pt x="28" y="32"/>
                    </a:cubicBezTo>
                    <a:cubicBezTo>
                      <a:pt x="29" y="31"/>
                      <a:pt x="29" y="31"/>
                      <a:pt x="29" y="31"/>
                    </a:cubicBezTo>
                    <a:cubicBezTo>
                      <a:pt x="28" y="29"/>
                      <a:pt x="27" y="27"/>
                      <a:pt x="24" y="26"/>
                    </a:cubicBezTo>
                    <a:cubicBezTo>
                      <a:pt x="26" y="24"/>
                      <a:pt x="26" y="26"/>
                      <a:pt x="27" y="24"/>
                    </a:cubicBezTo>
                    <a:cubicBezTo>
                      <a:pt x="25" y="26"/>
                      <a:pt x="26" y="24"/>
                      <a:pt x="25" y="24"/>
                    </a:cubicBezTo>
                    <a:cubicBezTo>
                      <a:pt x="26" y="24"/>
                      <a:pt x="26" y="24"/>
                      <a:pt x="26" y="24"/>
                    </a:cubicBezTo>
                    <a:cubicBezTo>
                      <a:pt x="25" y="24"/>
                      <a:pt x="26" y="23"/>
                      <a:pt x="25" y="23"/>
                    </a:cubicBezTo>
                    <a:cubicBezTo>
                      <a:pt x="25" y="24"/>
                      <a:pt x="25" y="24"/>
                      <a:pt x="25" y="24"/>
                    </a:cubicBezTo>
                    <a:cubicBezTo>
                      <a:pt x="24" y="24"/>
                      <a:pt x="27" y="21"/>
                      <a:pt x="25" y="23"/>
                    </a:cubicBezTo>
                    <a:cubicBezTo>
                      <a:pt x="26" y="22"/>
                      <a:pt x="26" y="22"/>
                      <a:pt x="26" y="22"/>
                    </a:cubicBezTo>
                    <a:cubicBezTo>
                      <a:pt x="23" y="23"/>
                      <a:pt x="26" y="21"/>
                      <a:pt x="24" y="22"/>
                    </a:cubicBezTo>
                    <a:cubicBezTo>
                      <a:pt x="25" y="21"/>
                      <a:pt x="25" y="21"/>
                      <a:pt x="25" y="21"/>
                    </a:cubicBezTo>
                    <a:cubicBezTo>
                      <a:pt x="25" y="20"/>
                      <a:pt x="22" y="22"/>
                      <a:pt x="23" y="21"/>
                    </a:cubicBezTo>
                    <a:cubicBezTo>
                      <a:pt x="23" y="20"/>
                      <a:pt x="22" y="20"/>
                      <a:pt x="20" y="21"/>
                    </a:cubicBezTo>
                    <a:cubicBezTo>
                      <a:pt x="23" y="20"/>
                      <a:pt x="23" y="20"/>
                      <a:pt x="23" y="20"/>
                    </a:cubicBezTo>
                    <a:cubicBezTo>
                      <a:pt x="21" y="19"/>
                      <a:pt x="20" y="17"/>
                      <a:pt x="17" y="17"/>
                    </a:cubicBezTo>
                    <a:cubicBezTo>
                      <a:pt x="18" y="16"/>
                      <a:pt x="18" y="16"/>
                      <a:pt x="18" y="16"/>
                    </a:cubicBezTo>
                    <a:cubicBezTo>
                      <a:pt x="16" y="17"/>
                      <a:pt x="19" y="13"/>
                      <a:pt x="15" y="15"/>
                    </a:cubicBezTo>
                    <a:cubicBezTo>
                      <a:pt x="13" y="16"/>
                      <a:pt x="13" y="16"/>
                      <a:pt x="13" y="16"/>
                    </a:cubicBezTo>
                    <a:cubicBezTo>
                      <a:pt x="15" y="14"/>
                      <a:pt x="15" y="14"/>
                      <a:pt x="15" y="14"/>
                    </a:cubicBezTo>
                    <a:cubicBezTo>
                      <a:pt x="14" y="14"/>
                      <a:pt x="15" y="13"/>
                      <a:pt x="13" y="14"/>
                    </a:cubicBezTo>
                    <a:cubicBezTo>
                      <a:pt x="15" y="13"/>
                      <a:pt x="15" y="13"/>
                      <a:pt x="15" y="13"/>
                    </a:cubicBezTo>
                    <a:cubicBezTo>
                      <a:pt x="15" y="13"/>
                      <a:pt x="12" y="14"/>
                      <a:pt x="12" y="13"/>
                    </a:cubicBezTo>
                    <a:cubicBezTo>
                      <a:pt x="13" y="13"/>
                      <a:pt x="13" y="13"/>
                      <a:pt x="13" y="13"/>
                    </a:cubicBezTo>
                    <a:cubicBezTo>
                      <a:pt x="15" y="9"/>
                      <a:pt x="16" y="6"/>
                      <a:pt x="11" y="6"/>
                    </a:cubicBezTo>
                    <a:cubicBezTo>
                      <a:pt x="11" y="6"/>
                      <a:pt x="13" y="4"/>
                      <a:pt x="13" y="4"/>
                    </a:cubicBezTo>
                    <a:cubicBezTo>
                      <a:pt x="9" y="4"/>
                      <a:pt x="13" y="0"/>
                      <a:pt x="7" y="1"/>
                    </a:cubicBezTo>
                    <a:cubicBezTo>
                      <a:pt x="6" y="0"/>
                      <a:pt x="0" y="2"/>
                      <a:pt x="0" y="2"/>
                    </a:cubicBezTo>
                    <a:cubicBezTo>
                      <a:pt x="3" y="4"/>
                      <a:pt x="3" y="8"/>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53" name="Freeform 128"/>
              <p:cNvSpPr/>
              <p:nvPr/>
            </p:nvSpPr>
            <p:spPr bwMode="auto">
              <a:xfrm>
                <a:off x="3538" y="1526"/>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0" y="0"/>
                      <a:pt x="0" y="0"/>
                    </a:cubicBezTo>
                    <a:cubicBezTo>
                      <a:pt x="0" y="0"/>
                      <a:pt x="0" y="0"/>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54" name="Freeform 129"/>
              <p:cNvSpPr/>
              <p:nvPr/>
            </p:nvSpPr>
            <p:spPr bwMode="auto">
              <a:xfrm>
                <a:off x="3460" y="1407"/>
                <a:ext cx="2" cy="2"/>
              </a:xfrm>
              <a:custGeom>
                <a:avLst/>
                <a:gdLst>
                  <a:gd name="T0" fmla="*/ 1 w 1"/>
                  <a:gd name="T1" fmla="*/ 0 h 1"/>
                  <a:gd name="T2" fmla="*/ 1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1" y="0"/>
                    </a:cubicBezTo>
                    <a:cubicBezTo>
                      <a:pt x="0"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55" name="Freeform 130"/>
              <p:cNvSpPr/>
              <p:nvPr/>
            </p:nvSpPr>
            <p:spPr bwMode="auto">
              <a:xfrm>
                <a:off x="3445" y="1392"/>
                <a:ext cx="4" cy="2"/>
              </a:xfrm>
              <a:custGeom>
                <a:avLst/>
                <a:gdLst>
                  <a:gd name="T0" fmla="*/ 4 w 4"/>
                  <a:gd name="T1" fmla="*/ 0 h 2"/>
                  <a:gd name="T2" fmla="*/ 4 w 4"/>
                  <a:gd name="T3" fmla="*/ 0 h 2"/>
                  <a:gd name="T4" fmla="*/ 0 w 4"/>
                  <a:gd name="T5" fmla="*/ 2 h 2"/>
                  <a:gd name="T6" fmla="*/ 4 w 4"/>
                  <a:gd name="T7" fmla="*/ 0 h 2"/>
                </a:gdLst>
                <a:ahLst/>
                <a:cxnLst>
                  <a:cxn ang="0">
                    <a:pos x="T0" y="T1"/>
                  </a:cxn>
                  <a:cxn ang="0">
                    <a:pos x="T2" y="T3"/>
                  </a:cxn>
                  <a:cxn ang="0">
                    <a:pos x="T4" y="T5"/>
                  </a:cxn>
                  <a:cxn ang="0">
                    <a:pos x="T6" y="T7"/>
                  </a:cxn>
                </a:cxnLst>
                <a:rect l="0" t="0" r="r" b="b"/>
                <a:pathLst>
                  <a:path w="4" h="2">
                    <a:moveTo>
                      <a:pt x="4" y="0"/>
                    </a:moveTo>
                    <a:lnTo>
                      <a:pt x="4" y="0"/>
                    </a:lnTo>
                    <a:lnTo>
                      <a:pt x="0" y="2"/>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56" name="Freeform 131"/>
              <p:cNvSpPr/>
              <p:nvPr/>
            </p:nvSpPr>
            <p:spPr bwMode="auto">
              <a:xfrm>
                <a:off x="3468" y="1405"/>
                <a:ext cx="4" cy="0"/>
              </a:xfrm>
              <a:custGeom>
                <a:avLst/>
                <a:gdLst>
                  <a:gd name="T0" fmla="*/ 2 w 2"/>
                  <a:gd name="T1" fmla="*/ 1 w 2"/>
                  <a:gd name="T2" fmla="*/ 2 w 2"/>
                </a:gdLst>
                <a:ahLst/>
                <a:cxnLst>
                  <a:cxn ang="0">
                    <a:pos x="T0" y="0"/>
                  </a:cxn>
                  <a:cxn ang="0">
                    <a:pos x="T1" y="0"/>
                  </a:cxn>
                  <a:cxn ang="0">
                    <a:pos x="T2" y="0"/>
                  </a:cxn>
                </a:cxnLst>
                <a:rect l="0" t="0" r="r" b="b"/>
                <a:pathLst>
                  <a:path w="2">
                    <a:moveTo>
                      <a:pt x="2" y="0"/>
                    </a:moveTo>
                    <a:cubicBezTo>
                      <a:pt x="2" y="0"/>
                      <a:pt x="0" y="0"/>
                      <a:pt x="1" y="0"/>
                    </a:cubicBezTo>
                    <a:cubicBezTo>
                      <a:pt x="1"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57" name="Freeform 132"/>
              <p:cNvSpPr/>
              <p:nvPr/>
            </p:nvSpPr>
            <p:spPr bwMode="auto">
              <a:xfrm>
                <a:off x="3515" y="15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58" name="Freeform 133"/>
              <p:cNvSpPr/>
              <p:nvPr/>
            </p:nvSpPr>
            <p:spPr bwMode="auto">
              <a:xfrm>
                <a:off x="3470" y="1407"/>
                <a:ext cx="2" cy="2"/>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59" name="Freeform 134"/>
              <p:cNvSpPr/>
              <p:nvPr/>
            </p:nvSpPr>
            <p:spPr bwMode="auto">
              <a:xfrm>
                <a:off x="3462" y="1407"/>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60" name="Freeform 135"/>
              <p:cNvSpPr/>
              <p:nvPr/>
            </p:nvSpPr>
            <p:spPr bwMode="auto">
              <a:xfrm>
                <a:off x="3909" y="1416"/>
                <a:ext cx="11" cy="2"/>
              </a:xfrm>
              <a:custGeom>
                <a:avLst/>
                <a:gdLst>
                  <a:gd name="T0" fmla="*/ 1 w 5"/>
                  <a:gd name="T1" fmla="*/ 1 h 1"/>
                  <a:gd name="T2" fmla="*/ 0 w 5"/>
                  <a:gd name="T3" fmla="*/ 1 h 1"/>
                  <a:gd name="T4" fmla="*/ 2 w 5"/>
                  <a:gd name="T5" fmla="*/ 1 h 1"/>
                  <a:gd name="T6" fmla="*/ 3 w 5"/>
                  <a:gd name="T7" fmla="*/ 1 h 1"/>
                  <a:gd name="T8" fmla="*/ 5 w 5"/>
                  <a:gd name="T9" fmla="*/ 0 h 1"/>
                  <a:gd name="T10" fmla="*/ 1 w 5"/>
                  <a:gd name="T11" fmla="*/ 1 h 1"/>
                </a:gdLst>
                <a:ahLst/>
                <a:cxnLst>
                  <a:cxn ang="0">
                    <a:pos x="T0" y="T1"/>
                  </a:cxn>
                  <a:cxn ang="0">
                    <a:pos x="T2" y="T3"/>
                  </a:cxn>
                  <a:cxn ang="0">
                    <a:pos x="T4" y="T5"/>
                  </a:cxn>
                  <a:cxn ang="0">
                    <a:pos x="T6" y="T7"/>
                  </a:cxn>
                  <a:cxn ang="0">
                    <a:pos x="T8" y="T9"/>
                  </a:cxn>
                  <a:cxn ang="0">
                    <a:pos x="T10" y="T11"/>
                  </a:cxn>
                </a:cxnLst>
                <a:rect l="0" t="0" r="r" b="b"/>
                <a:pathLst>
                  <a:path w="5" h="1">
                    <a:moveTo>
                      <a:pt x="1" y="1"/>
                    </a:moveTo>
                    <a:cubicBezTo>
                      <a:pt x="1" y="1"/>
                      <a:pt x="1" y="1"/>
                      <a:pt x="0" y="1"/>
                    </a:cubicBezTo>
                    <a:cubicBezTo>
                      <a:pt x="1" y="1"/>
                      <a:pt x="2" y="1"/>
                      <a:pt x="2" y="1"/>
                    </a:cubicBezTo>
                    <a:cubicBezTo>
                      <a:pt x="3" y="1"/>
                      <a:pt x="4" y="1"/>
                      <a:pt x="3" y="1"/>
                    </a:cubicBezTo>
                    <a:cubicBezTo>
                      <a:pt x="4" y="0"/>
                      <a:pt x="5" y="0"/>
                      <a:pt x="5" y="0"/>
                    </a:cubicBezTo>
                    <a:cubicBezTo>
                      <a:pt x="4" y="0"/>
                      <a:pt x="2"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61" name="Freeform 136"/>
              <p:cNvSpPr/>
              <p:nvPr/>
            </p:nvSpPr>
            <p:spPr bwMode="auto">
              <a:xfrm>
                <a:off x="4491" y="1382"/>
                <a:ext cx="2" cy="4"/>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0"/>
                      <a:pt x="1" y="2"/>
                      <a:pt x="0" y="1"/>
                    </a:cubicBezTo>
                    <a:cubicBezTo>
                      <a:pt x="1" y="2"/>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62" name="Freeform 137"/>
              <p:cNvSpPr/>
              <p:nvPr/>
            </p:nvSpPr>
            <p:spPr bwMode="auto">
              <a:xfrm>
                <a:off x="4368" y="1484"/>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63" name="Freeform 138"/>
              <p:cNvSpPr/>
              <p:nvPr/>
            </p:nvSpPr>
            <p:spPr bwMode="auto">
              <a:xfrm>
                <a:off x="4504" y="1378"/>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0"/>
                      <a:pt x="1"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64" name="Freeform 139"/>
              <p:cNvSpPr/>
              <p:nvPr/>
            </p:nvSpPr>
            <p:spPr bwMode="auto">
              <a:xfrm>
                <a:off x="4506" y="1382"/>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0"/>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65" name="Freeform 140"/>
              <p:cNvSpPr/>
              <p:nvPr/>
            </p:nvSpPr>
            <p:spPr bwMode="auto">
              <a:xfrm>
                <a:off x="4368" y="149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66" name="Freeform 141"/>
              <p:cNvSpPr/>
              <p:nvPr/>
            </p:nvSpPr>
            <p:spPr bwMode="auto">
              <a:xfrm>
                <a:off x="4364" y="1484"/>
                <a:ext cx="2" cy="4"/>
              </a:xfrm>
              <a:custGeom>
                <a:avLst/>
                <a:gdLst>
                  <a:gd name="T0" fmla="*/ 1 w 1"/>
                  <a:gd name="T1" fmla="*/ 1 h 2"/>
                  <a:gd name="T2" fmla="*/ 0 w 1"/>
                  <a:gd name="T3" fmla="*/ 0 h 2"/>
                  <a:gd name="T4" fmla="*/ 1 w 1"/>
                  <a:gd name="T5" fmla="*/ 1 h 2"/>
                </a:gdLst>
                <a:ahLst/>
                <a:cxnLst>
                  <a:cxn ang="0">
                    <a:pos x="T0" y="T1"/>
                  </a:cxn>
                  <a:cxn ang="0">
                    <a:pos x="T2" y="T3"/>
                  </a:cxn>
                  <a:cxn ang="0">
                    <a:pos x="T4" y="T5"/>
                  </a:cxn>
                </a:cxnLst>
                <a:rect l="0" t="0" r="r" b="b"/>
                <a:pathLst>
                  <a:path w="1" h="2">
                    <a:moveTo>
                      <a:pt x="1" y="1"/>
                    </a:moveTo>
                    <a:cubicBezTo>
                      <a:pt x="1" y="1"/>
                      <a:pt x="0" y="0"/>
                      <a:pt x="0" y="0"/>
                    </a:cubicBezTo>
                    <a:cubicBezTo>
                      <a:pt x="0" y="0"/>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67" name="Freeform 142"/>
              <p:cNvSpPr/>
              <p:nvPr/>
            </p:nvSpPr>
            <p:spPr bwMode="auto">
              <a:xfrm>
                <a:off x="4368" y="1492"/>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1" y="1"/>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68" name="Freeform 143"/>
              <p:cNvSpPr/>
              <p:nvPr/>
            </p:nvSpPr>
            <p:spPr bwMode="auto">
              <a:xfrm>
                <a:off x="4487" y="1388"/>
                <a:ext cx="2" cy="2"/>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0" y="0"/>
                      <a:pt x="0" y="0"/>
                      <a:pt x="0" y="0"/>
                    </a:cubicBezTo>
                    <a:cubicBezTo>
                      <a:pt x="0" y="0"/>
                      <a:pt x="0" y="1"/>
                      <a:pt x="0" y="1"/>
                    </a:cubicBezTo>
                    <a:cubicBezTo>
                      <a:pt x="0"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69" name="Freeform 144"/>
              <p:cNvSpPr/>
              <p:nvPr/>
            </p:nvSpPr>
            <p:spPr bwMode="auto">
              <a:xfrm>
                <a:off x="4514" y="1382"/>
                <a:ext cx="2" cy="4"/>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1" y="0"/>
                      <a:pt x="1" y="0"/>
                      <a:pt x="1" y="0"/>
                    </a:cubicBezTo>
                    <a:cubicBezTo>
                      <a:pt x="0"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70" name="Freeform 145"/>
              <p:cNvSpPr/>
              <p:nvPr/>
            </p:nvSpPr>
            <p:spPr bwMode="auto">
              <a:xfrm>
                <a:off x="4548" y="1397"/>
                <a:ext cx="2" cy="6"/>
              </a:xfrm>
              <a:custGeom>
                <a:avLst/>
                <a:gdLst>
                  <a:gd name="T0" fmla="*/ 0 w 1"/>
                  <a:gd name="T1" fmla="*/ 0 h 3"/>
                  <a:gd name="T2" fmla="*/ 1 w 1"/>
                  <a:gd name="T3" fmla="*/ 3 h 3"/>
                  <a:gd name="T4" fmla="*/ 0 w 1"/>
                  <a:gd name="T5" fmla="*/ 0 h 3"/>
                </a:gdLst>
                <a:ahLst/>
                <a:cxnLst>
                  <a:cxn ang="0">
                    <a:pos x="T0" y="T1"/>
                  </a:cxn>
                  <a:cxn ang="0">
                    <a:pos x="T2" y="T3"/>
                  </a:cxn>
                  <a:cxn ang="0">
                    <a:pos x="T4" y="T5"/>
                  </a:cxn>
                </a:cxnLst>
                <a:rect l="0" t="0" r="r" b="b"/>
                <a:pathLst>
                  <a:path w="1" h="3">
                    <a:moveTo>
                      <a:pt x="0" y="0"/>
                    </a:moveTo>
                    <a:cubicBezTo>
                      <a:pt x="0" y="1"/>
                      <a:pt x="1" y="2"/>
                      <a:pt x="1" y="3"/>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71" name="Freeform 146"/>
              <p:cNvSpPr/>
              <p:nvPr/>
            </p:nvSpPr>
            <p:spPr bwMode="auto">
              <a:xfrm>
                <a:off x="4550" y="1399"/>
                <a:ext cx="3" cy="4"/>
              </a:xfrm>
              <a:custGeom>
                <a:avLst/>
                <a:gdLst>
                  <a:gd name="T0" fmla="*/ 1 w 1"/>
                  <a:gd name="T1" fmla="*/ 2 h 2"/>
                  <a:gd name="T2" fmla="*/ 1 w 1"/>
                  <a:gd name="T3" fmla="*/ 1 h 2"/>
                  <a:gd name="T4" fmla="*/ 1 w 1"/>
                  <a:gd name="T5" fmla="*/ 2 h 2"/>
                </a:gdLst>
                <a:ahLst/>
                <a:cxnLst>
                  <a:cxn ang="0">
                    <a:pos x="T0" y="T1"/>
                  </a:cxn>
                  <a:cxn ang="0">
                    <a:pos x="T2" y="T3"/>
                  </a:cxn>
                  <a:cxn ang="0">
                    <a:pos x="T4" y="T5"/>
                  </a:cxn>
                </a:cxnLst>
                <a:rect l="0" t="0" r="r" b="b"/>
                <a:pathLst>
                  <a:path w="1" h="2">
                    <a:moveTo>
                      <a:pt x="1" y="2"/>
                    </a:moveTo>
                    <a:cubicBezTo>
                      <a:pt x="1" y="2"/>
                      <a:pt x="1" y="2"/>
                      <a:pt x="1" y="1"/>
                    </a:cubicBezTo>
                    <a:cubicBezTo>
                      <a:pt x="0" y="0"/>
                      <a:pt x="1"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72" name="Freeform 147"/>
              <p:cNvSpPr/>
              <p:nvPr/>
            </p:nvSpPr>
            <p:spPr bwMode="auto">
              <a:xfrm>
                <a:off x="4521" y="1382"/>
                <a:ext cx="0" cy="4"/>
              </a:xfrm>
              <a:custGeom>
                <a:avLst/>
                <a:gdLst>
                  <a:gd name="T0" fmla="*/ 2 h 2"/>
                  <a:gd name="T1" fmla="*/ 1 h 2"/>
                  <a:gd name="T2" fmla="*/ 1 h 2"/>
                  <a:gd name="T3" fmla="*/ 2 h 2"/>
                </a:gdLst>
                <a:ahLst/>
                <a:cxnLst>
                  <a:cxn ang="0">
                    <a:pos x="0" y="T0"/>
                  </a:cxn>
                  <a:cxn ang="0">
                    <a:pos x="0" y="T1"/>
                  </a:cxn>
                  <a:cxn ang="0">
                    <a:pos x="0" y="T2"/>
                  </a:cxn>
                  <a:cxn ang="0">
                    <a:pos x="0" y="T3"/>
                  </a:cxn>
                </a:cxnLst>
                <a:rect l="0" t="0" r="r" b="b"/>
                <a:pathLst>
                  <a:path h="2">
                    <a:moveTo>
                      <a:pt x="0" y="2"/>
                    </a:moveTo>
                    <a:cubicBezTo>
                      <a:pt x="0" y="1"/>
                      <a:pt x="0" y="1"/>
                      <a:pt x="0" y="1"/>
                    </a:cubicBezTo>
                    <a:cubicBezTo>
                      <a:pt x="0" y="0"/>
                      <a:pt x="0" y="1"/>
                      <a:pt x="0" y="1"/>
                    </a:cubicBezTo>
                    <a:cubicBezTo>
                      <a:pt x="0" y="1"/>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73" name="Freeform 148"/>
              <p:cNvSpPr/>
              <p:nvPr/>
            </p:nvSpPr>
            <p:spPr bwMode="auto">
              <a:xfrm>
                <a:off x="4516" y="1378"/>
                <a:ext cx="5" cy="8"/>
              </a:xfrm>
              <a:custGeom>
                <a:avLst/>
                <a:gdLst>
                  <a:gd name="T0" fmla="*/ 2 w 2"/>
                  <a:gd name="T1" fmla="*/ 4 h 4"/>
                  <a:gd name="T2" fmla="*/ 1 w 2"/>
                  <a:gd name="T3" fmla="*/ 2 h 4"/>
                  <a:gd name="T4" fmla="*/ 0 w 2"/>
                  <a:gd name="T5" fmla="*/ 2 h 4"/>
                  <a:gd name="T6" fmla="*/ 0 w 2"/>
                  <a:gd name="T7" fmla="*/ 0 h 4"/>
                  <a:gd name="T8" fmla="*/ 2 w 2"/>
                  <a:gd name="T9" fmla="*/ 4 h 4"/>
                  <a:gd name="T10" fmla="*/ 2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2" y="4"/>
                    </a:moveTo>
                    <a:cubicBezTo>
                      <a:pt x="2" y="3"/>
                      <a:pt x="1" y="3"/>
                      <a:pt x="1" y="2"/>
                    </a:cubicBezTo>
                    <a:cubicBezTo>
                      <a:pt x="1" y="2"/>
                      <a:pt x="0" y="1"/>
                      <a:pt x="0" y="2"/>
                    </a:cubicBezTo>
                    <a:cubicBezTo>
                      <a:pt x="0" y="1"/>
                      <a:pt x="0" y="0"/>
                      <a:pt x="0" y="0"/>
                    </a:cubicBezTo>
                    <a:cubicBezTo>
                      <a:pt x="0" y="1"/>
                      <a:pt x="1" y="3"/>
                      <a:pt x="2" y="4"/>
                    </a:cubicBezTo>
                    <a:cubicBezTo>
                      <a:pt x="2" y="4"/>
                      <a:pt x="2"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74" name="Freeform 149"/>
              <p:cNvSpPr/>
              <p:nvPr/>
            </p:nvSpPr>
            <p:spPr bwMode="auto">
              <a:xfrm>
                <a:off x="4519" y="1380"/>
                <a:ext cx="2" cy="2"/>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0" y="1"/>
                    </a:cubicBezTo>
                    <a:cubicBezTo>
                      <a:pt x="0" y="1"/>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75" name="Freeform 150"/>
              <p:cNvSpPr/>
              <p:nvPr/>
            </p:nvSpPr>
            <p:spPr bwMode="auto">
              <a:xfrm>
                <a:off x="3876" y="13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76" name="Freeform 151"/>
              <p:cNvSpPr/>
              <p:nvPr/>
            </p:nvSpPr>
            <p:spPr bwMode="auto">
              <a:xfrm>
                <a:off x="4465" y="1920"/>
                <a:ext cx="5"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0" y="0"/>
                      <a:pt x="0" y="0"/>
                      <a:pt x="1" y="0"/>
                    </a:cubicBezTo>
                    <a:cubicBezTo>
                      <a:pt x="2"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77" name="Freeform 152"/>
              <p:cNvSpPr/>
              <p:nvPr/>
            </p:nvSpPr>
            <p:spPr bwMode="auto">
              <a:xfrm>
                <a:off x="4468" y="1918"/>
                <a:ext cx="6" cy="5"/>
              </a:xfrm>
              <a:custGeom>
                <a:avLst/>
                <a:gdLst>
                  <a:gd name="T0" fmla="*/ 0 w 3"/>
                  <a:gd name="T1" fmla="*/ 0 h 2"/>
                  <a:gd name="T2" fmla="*/ 3 w 3"/>
                  <a:gd name="T3" fmla="*/ 2 h 2"/>
                  <a:gd name="T4" fmla="*/ 0 w 3"/>
                  <a:gd name="T5" fmla="*/ 0 h 2"/>
                </a:gdLst>
                <a:ahLst/>
                <a:cxnLst>
                  <a:cxn ang="0">
                    <a:pos x="T0" y="T1"/>
                  </a:cxn>
                  <a:cxn ang="0">
                    <a:pos x="T2" y="T3"/>
                  </a:cxn>
                  <a:cxn ang="0">
                    <a:pos x="T4" y="T5"/>
                  </a:cxn>
                </a:cxnLst>
                <a:rect l="0" t="0" r="r" b="b"/>
                <a:pathLst>
                  <a:path w="3" h="2">
                    <a:moveTo>
                      <a:pt x="0" y="0"/>
                    </a:moveTo>
                    <a:cubicBezTo>
                      <a:pt x="3" y="2"/>
                      <a:pt x="3" y="2"/>
                      <a:pt x="3" y="2"/>
                    </a:cubicBezTo>
                    <a:cubicBezTo>
                      <a:pt x="2" y="1"/>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78" name="Freeform 153"/>
              <p:cNvSpPr/>
              <p:nvPr/>
            </p:nvSpPr>
            <p:spPr bwMode="auto">
              <a:xfrm>
                <a:off x="3912" y="1286"/>
                <a:ext cx="4" cy="2"/>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2" y="1"/>
                      <a:pt x="0" y="1"/>
                      <a:pt x="1" y="1"/>
                    </a:cubicBezTo>
                    <a:cubicBezTo>
                      <a:pt x="1" y="0"/>
                      <a:pt x="2"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79" name="Freeform 154"/>
              <p:cNvSpPr/>
              <p:nvPr/>
            </p:nvSpPr>
            <p:spPr bwMode="auto">
              <a:xfrm>
                <a:off x="3876" y="13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80" name="Rectangle 155"/>
              <p:cNvSpPr>
                <a:spLocks noChangeArrowheads="1"/>
              </p:cNvSpPr>
              <p:nvPr/>
            </p:nvSpPr>
            <p:spPr bwMode="auto">
              <a:xfrm>
                <a:off x="4402" y="1454"/>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81" name="Freeform 156"/>
              <p:cNvSpPr/>
              <p:nvPr/>
            </p:nvSpPr>
            <p:spPr bwMode="auto">
              <a:xfrm>
                <a:off x="4546" y="1401"/>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82" name="Freeform 157"/>
              <p:cNvSpPr/>
              <p:nvPr/>
            </p:nvSpPr>
            <p:spPr bwMode="auto">
              <a:xfrm>
                <a:off x="3914" y="129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83" name="Freeform 158"/>
              <p:cNvSpPr/>
              <p:nvPr/>
            </p:nvSpPr>
            <p:spPr bwMode="auto">
              <a:xfrm>
                <a:off x="4423" y="14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84" name="Freeform 159"/>
              <p:cNvSpPr/>
              <p:nvPr/>
            </p:nvSpPr>
            <p:spPr bwMode="auto">
              <a:xfrm>
                <a:off x="4465" y="1456"/>
                <a:ext cx="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85" name="Freeform 160"/>
              <p:cNvSpPr/>
              <p:nvPr/>
            </p:nvSpPr>
            <p:spPr bwMode="auto">
              <a:xfrm>
                <a:off x="4355" y="1509"/>
                <a:ext cx="4" cy="4"/>
              </a:xfrm>
              <a:custGeom>
                <a:avLst/>
                <a:gdLst>
                  <a:gd name="T0" fmla="*/ 0 w 4"/>
                  <a:gd name="T1" fmla="*/ 0 h 4"/>
                  <a:gd name="T2" fmla="*/ 0 w 4"/>
                  <a:gd name="T3" fmla="*/ 2 h 4"/>
                  <a:gd name="T4" fmla="*/ 4 w 4"/>
                  <a:gd name="T5" fmla="*/ 4 h 4"/>
                  <a:gd name="T6" fmla="*/ 0 w 4"/>
                  <a:gd name="T7" fmla="*/ 0 h 4"/>
                </a:gdLst>
                <a:ahLst/>
                <a:cxnLst>
                  <a:cxn ang="0">
                    <a:pos x="T0" y="T1"/>
                  </a:cxn>
                  <a:cxn ang="0">
                    <a:pos x="T2" y="T3"/>
                  </a:cxn>
                  <a:cxn ang="0">
                    <a:pos x="T4" y="T5"/>
                  </a:cxn>
                  <a:cxn ang="0">
                    <a:pos x="T6" y="T7"/>
                  </a:cxn>
                </a:cxnLst>
                <a:rect l="0" t="0" r="r" b="b"/>
                <a:pathLst>
                  <a:path w="4" h="4">
                    <a:moveTo>
                      <a:pt x="0" y="0"/>
                    </a:moveTo>
                    <a:lnTo>
                      <a:pt x="0" y="2"/>
                    </a:lnTo>
                    <a:lnTo>
                      <a:pt x="4" y="4"/>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86" name="Freeform 161"/>
              <p:cNvSpPr/>
              <p:nvPr/>
            </p:nvSpPr>
            <p:spPr bwMode="auto">
              <a:xfrm>
                <a:off x="4383" y="147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87" name="Freeform 162"/>
              <p:cNvSpPr/>
              <p:nvPr/>
            </p:nvSpPr>
            <p:spPr bwMode="auto">
              <a:xfrm>
                <a:off x="4287" y="1378"/>
                <a:ext cx="261" cy="237"/>
              </a:xfrm>
              <a:custGeom>
                <a:avLst/>
                <a:gdLst>
                  <a:gd name="T0" fmla="*/ 27 w 123"/>
                  <a:gd name="T1" fmla="*/ 92 h 112"/>
                  <a:gd name="T2" fmla="*/ 33 w 123"/>
                  <a:gd name="T3" fmla="*/ 85 h 112"/>
                  <a:gd name="T4" fmla="*/ 52 w 123"/>
                  <a:gd name="T5" fmla="*/ 57 h 112"/>
                  <a:gd name="T6" fmla="*/ 61 w 123"/>
                  <a:gd name="T7" fmla="*/ 52 h 112"/>
                  <a:gd name="T8" fmla="*/ 69 w 123"/>
                  <a:gd name="T9" fmla="*/ 49 h 112"/>
                  <a:gd name="T10" fmla="*/ 81 w 123"/>
                  <a:gd name="T11" fmla="*/ 39 h 112"/>
                  <a:gd name="T12" fmla="*/ 89 w 123"/>
                  <a:gd name="T13" fmla="*/ 34 h 112"/>
                  <a:gd name="T14" fmla="*/ 100 w 123"/>
                  <a:gd name="T15" fmla="*/ 25 h 112"/>
                  <a:gd name="T16" fmla="*/ 105 w 123"/>
                  <a:gd name="T17" fmla="*/ 17 h 112"/>
                  <a:gd name="T18" fmla="*/ 115 w 123"/>
                  <a:gd name="T19" fmla="*/ 15 h 112"/>
                  <a:gd name="T20" fmla="*/ 119 w 123"/>
                  <a:gd name="T21" fmla="*/ 14 h 112"/>
                  <a:gd name="T22" fmla="*/ 121 w 123"/>
                  <a:gd name="T23" fmla="*/ 8 h 112"/>
                  <a:gd name="T24" fmla="*/ 122 w 123"/>
                  <a:gd name="T25" fmla="*/ 7 h 112"/>
                  <a:gd name="T26" fmla="*/ 118 w 123"/>
                  <a:gd name="T27" fmla="*/ 7 h 112"/>
                  <a:gd name="T28" fmla="*/ 113 w 123"/>
                  <a:gd name="T29" fmla="*/ 5 h 112"/>
                  <a:gd name="T30" fmla="*/ 107 w 123"/>
                  <a:gd name="T31" fmla="*/ 4 h 112"/>
                  <a:gd name="T32" fmla="*/ 106 w 123"/>
                  <a:gd name="T33" fmla="*/ 3 h 112"/>
                  <a:gd name="T34" fmla="*/ 102 w 123"/>
                  <a:gd name="T35" fmla="*/ 4 h 112"/>
                  <a:gd name="T36" fmla="*/ 101 w 123"/>
                  <a:gd name="T37" fmla="*/ 4 h 112"/>
                  <a:gd name="T38" fmla="*/ 99 w 123"/>
                  <a:gd name="T39" fmla="*/ 2 h 112"/>
                  <a:gd name="T40" fmla="*/ 98 w 123"/>
                  <a:gd name="T41" fmla="*/ 9 h 112"/>
                  <a:gd name="T42" fmla="*/ 96 w 123"/>
                  <a:gd name="T43" fmla="*/ 8 h 112"/>
                  <a:gd name="T44" fmla="*/ 93 w 123"/>
                  <a:gd name="T45" fmla="*/ 7 h 112"/>
                  <a:gd name="T46" fmla="*/ 91 w 123"/>
                  <a:gd name="T47" fmla="*/ 7 h 112"/>
                  <a:gd name="T48" fmla="*/ 89 w 123"/>
                  <a:gd name="T49" fmla="*/ 10 h 112"/>
                  <a:gd name="T50" fmla="*/ 87 w 123"/>
                  <a:gd name="T51" fmla="*/ 10 h 112"/>
                  <a:gd name="T52" fmla="*/ 89 w 123"/>
                  <a:gd name="T53" fmla="*/ 18 h 112"/>
                  <a:gd name="T54" fmla="*/ 85 w 123"/>
                  <a:gd name="T55" fmla="*/ 12 h 112"/>
                  <a:gd name="T56" fmla="*/ 78 w 123"/>
                  <a:gd name="T57" fmla="*/ 16 h 112"/>
                  <a:gd name="T58" fmla="*/ 75 w 123"/>
                  <a:gd name="T59" fmla="*/ 18 h 112"/>
                  <a:gd name="T60" fmla="*/ 75 w 123"/>
                  <a:gd name="T61" fmla="*/ 24 h 112"/>
                  <a:gd name="T62" fmla="*/ 67 w 123"/>
                  <a:gd name="T63" fmla="*/ 25 h 112"/>
                  <a:gd name="T64" fmla="*/ 65 w 123"/>
                  <a:gd name="T65" fmla="*/ 29 h 112"/>
                  <a:gd name="T66" fmla="*/ 64 w 123"/>
                  <a:gd name="T67" fmla="*/ 29 h 112"/>
                  <a:gd name="T68" fmla="*/ 64 w 123"/>
                  <a:gd name="T69" fmla="*/ 32 h 112"/>
                  <a:gd name="T70" fmla="*/ 60 w 123"/>
                  <a:gd name="T71" fmla="*/ 30 h 112"/>
                  <a:gd name="T72" fmla="*/ 59 w 123"/>
                  <a:gd name="T73" fmla="*/ 34 h 112"/>
                  <a:gd name="T74" fmla="*/ 55 w 123"/>
                  <a:gd name="T75" fmla="*/ 39 h 112"/>
                  <a:gd name="T76" fmla="*/ 50 w 123"/>
                  <a:gd name="T77" fmla="*/ 39 h 112"/>
                  <a:gd name="T78" fmla="*/ 47 w 123"/>
                  <a:gd name="T79" fmla="*/ 43 h 112"/>
                  <a:gd name="T80" fmla="*/ 45 w 123"/>
                  <a:gd name="T81" fmla="*/ 45 h 112"/>
                  <a:gd name="T82" fmla="*/ 44 w 123"/>
                  <a:gd name="T83" fmla="*/ 45 h 112"/>
                  <a:gd name="T84" fmla="*/ 42 w 123"/>
                  <a:gd name="T85" fmla="*/ 48 h 112"/>
                  <a:gd name="T86" fmla="*/ 39 w 123"/>
                  <a:gd name="T87" fmla="*/ 54 h 112"/>
                  <a:gd name="T88" fmla="*/ 38 w 123"/>
                  <a:gd name="T89" fmla="*/ 56 h 112"/>
                  <a:gd name="T90" fmla="*/ 38 w 123"/>
                  <a:gd name="T91" fmla="*/ 63 h 112"/>
                  <a:gd name="T92" fmla="*/ 34 w 123"/>
                  <a:gd name="T93" fmla="*/ 65 h 112"/>
                  <a:gd name="T94" fmla="*/ 30 w 123"/>
                  <a:gd name="T95" fmla="*/ 69 h 112"/>
                  <a:gd name="T96" fmla="*/ 27 w 123"/>
                  <a:gd name="T97" fmla="*/ 71 h 112"/>
                  <a:gd name="T98" fmla="*/ 19 w 123"/>
                  <a:gd name="T99" fmla="*/ 78 h 112"/>
                  <a:gd name="T100" fmla="*/ 17 w 123"/>
                  <a:gd name="T101" fmla="*/ 80 h 112"/>
                  <a:gd name="T102" fmla="*/ 13 w 123"/>
                  <a:gd name="T103" fmla="*/ 88 h 112"/>
                  <a:gd name="T104" fmla="*/ 12 w 123"/>
                  <a:gd name="T105" fmla="*/ 9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 h="112">
                    <a:moveTo>
                      <a:pt x="9" y="112"/>
                    </a:moveTo>
                    <a:cubicBezTo>
                      <a:pt x="9" y="108"/>
                      <a:pt x="13" y="106"/>
                      <a:pt x="17" y="105"/>
                    </a:cubicBezTo>
                    <a:cubicBezTo>
                      <a:pt x="17" y="104"/>
                      <a:pt x="17" y="102"/>
                      <a:pt x="18" y="102"/>
                    </a:cubicBezTo>
                    <a:cubicBezTo>
                      <a:pt x="20" y="98"/>
                      <a:pt x="27" y="98"/>
                      <a:pt x="28" y="93"/>
                    </a:cubicBezTo>
                    <a:cubicBezTo>
                      <a:pt x="27" y="93"/>
                      <a:pt x="27" y="92"/>
                      <a:pt x="26" y="91"/>
                    </a:cubicBezTo>
                    <a:cubicBezTo>
                      <a:pt x="27" y="92"/>
                      <a:pt x="27" y="92"/>
                      <a:pt x="27" y="92"/>
                    </a:cubicBezTo>
                    <a:cubicBezTo>
                      <a:pt x="26" y="91"/>
                      <a:pt x="26" y="91"/>
                      <a:pt x="26" y="91"/>
                    </a:cubicBezTo>
                    <a:cubicBezTo>
                      <a:pt x="26" y="90"/>
                      <a:pt x="28" y="92"/>
                      <a:pt x="28" y="92"/>
                    </a:cubicBezTo>
                    <a:cubicBezTo>
                      <a:pt x="29" y="91"/>
                      <a:pt x="29" y="89"/>
                      <a:pt x="31" y="88"/>
                    </a:cubicBezTo>
                    <a:cubicBezTo>
                      <a:pt x="29" y="86"/>
                      <a:pt x="31" y="87"/>
                      <a:pt x="29" y="85"/>
                    </a:cubicBezTo>
                    <a:cubicBezTo>
                      <a:pt x="30" y="86"/>
                      <a:pt x="30" y="86"/>
                      <a:pt x="30" y="86"/>
                    </a:cubicBezTo>
                    <a:cubicBezTo>
                      <a:pt x="30" y="84"/>
                      <a:pt x="30" y="84"/>
                      <a:pt x="33" y="85"/>
                    </a:cubicBezTo>
                    <a:cubicBezTo>
                      <a:pt x="38" y="83"/>
                      <a:pt x="40" y="79"/>
                      <a:pt x="43" y="76"/>
                    </a:cubicBezTo>
                    <a:cubicBezTo>
                      <a:pt x="46" y="72"/>
                      <a:pt x="48" y="68"/>
                      <a:pt x="52" y="64"/>
                    </a:cubicBezTo>
                    <a:cubicBezTo>
                      <a:pt x="50" y="61"/>
                      <a:pt x="52" y="61"/>
                      <a:pt x="50" y="59"/>
                    </a:cubicBezTo>
                    <a:cubicBezTo>
                      <a:pt x="51" y="59"/>
                      <a:pt x="51" y="59"/>
                      <a:pt x="51" y="59"/>
                    </a:cubicBezTo>
                    <a:cubicBezTo>
                      <a:pt x="51" y="58"/>
                      <a:pt x="52" y="59"/>
                      <a:pt x="54" y="59"/>
                    </a:cubicBezTo>
                    <a:cubicBezTo>
                      <a:pt x="53" y="58"/>
                      <a:pt x="54" y="59"/>
                      <a:pt x="52" y="57"/>
                    </a:cubicBezTo>
                    <a:cubicBezTo>
                      <a:pt x="51" y="56"/>
                      <a:pt x="55" y="59"/>
                      <a:pt x="54" y="58"/>
                    </a:cubicBezTo>
                    <a:cubicBezTo>
                      <a:pt x="55" y="59"/>
                      <a:pt x="53" y="57"/>
                      <a:pt x="54" y="58"/>
                    </a:cubicBezTo>
                    <a:cubicBezTo>
                      <a:pt x="53" y="55"/>
                      <a:pt x="55" y="59"/>
                      <a:pt x="57" y="59"/>
                    </a:cubicBezTo>
                    <a:cubicBezTo>
                      <a:pt x="58" y="57"/>
                      <a:pt x="58" y="54"/>
                      <a:pt x="61" y="54"/>
                    </a:cubicBezTo>
                    <a:cubicBezTo>
                      <a:pt x="61" y="54"/>
                      <a:pt x="60" y="52"/>
                      <a:pt x="60" y="52"/>
                    </a:cubicBezTo>
                    <a:cubicBezTo>
                      <a:pt x="62" y="55"/>
                      <a:pt x="60" y="51"/>
                      <a:pt x="61" y="52"/>
                    </a:cubicBezTo>
                    <a:cubicBezTo>
                      <a:pt x="62" y="53"/>
                      <a:pt x="62" y="53"/>
                      <a:pt x="62" y="53"/>
                    </a:cubicBezTo>
                    <a:cubicBezTo>
                      <a:pt x="63" y="54"/>
                      <a:pt x="63" y="51"/>
                      <a:pt x="64" y="52"/>
                    </a:cubicBezTo>
                    <a:cubicBezTo>
                      <a:pt x="64" y="50"/>
                      <a:pt x="67" y="52"/>
                      <a:pt x="66" y="50"/>
                    </a:cubicBezTo>
                    <a:cubicBezTo>
                      <a:pt x="67" y="52"/>
                      <a:pt x="67" y="51"/>
                      <a:pt x="68" y="51"/>
                    </a:cubicBezTo>
                    <a:cubicBezTo>
                      <a:pt x="66" y="48"/>
                      <a:pt x="70" y="51"/>
                      <a:pt x="69" y="49"/>
                    </a:cubicBezTo>
                    <a:cubicBezTo>
                      <a:pt x="69" y="49"/>
                      <a:pt x="69" y="49"/>
                      <a:pt x="69" y="49"/>
                    </a:cubicBezTo>
                    <a:cubicBezTo>
                      <a:pt x="71" y="48"/>
                      <a:pt x="73" y="47"/>
                      <a:pt x="74" y="44"/>
                    </a:cubicBezTo>
                    <a:cubicBezTo>
                      <a:pt x="75" y="43"/>
                      <a:pt x="78" y="45"/>
                      <a:pt x="79" y="42"/>
                    </a:cubicBezTo>
                    <a:cubicBezTo>
                      <a:pt x="78" y="41"/>
                      <a:pt x="78" y="41"/>
                      <a:pt x="78" y="41"/>
                    </a:cubicBezTo>
                    <a:cubicBezTo>
                      <a:pt x="78" y="41"/>
                      <a:pt x="79" y="42"/>
                      <a:pt x="79" y="42"/>
                    </a:cubicBezTo>
                    <a:cubicBezTo>
                      <a:pt x="79" y="40"/>
                      <a:pt x="81" y="41"/>
                      <a:pt x="81" y="41"/>
                    </a:cubicBezTo>
                    <a:cubicBezTo>
                      <a:pt x="81" y="40"/>
                      <a:pt x="81" y="40"/>
                      <a:pt x="81" y="39"/>
                    </a:cubicBezTo>
                    <a:cubicBezTo>
                      <a:pt x="83" y="41"/>
                      <a:pt x="82" y="37"/>
                      <a:pt x="84" y="38"/>
                    </a:cubicBezTo>
                    <a:cubicBezTo>
                      <a:pt x="82" y="36"/>
                      <a:pt x="84" y="37"/>
                      <a:pt x="84" y="36"/>
                    </a:cubicBezTo>
                    <a:cubicBezTo>
                      <a:pt x="84" y="36"/>
                      <a:pt x="84" y="36"/>
                      <a:pt x="85" y="37"/>
                    </a:cubicBezTo>
                    <a:cubicBezTo>
                      <a:pt x="85" y="36"/>
                      <a:pt x="85" y="36"/>
                      <a:pt x="87" y="36"/>
                    </a:cubicBezTo>
                    <a:cubicBezTo>
                      <a:pt x="87" y="36"/>
                      <a:pt x="86" y="34"/>
                      <a:pt x="87" y="34"/>
                    </a:cubicBezTo>
                    <a:cubicBezTo>
                      <a:pt x="88" y="36"/>
                      <a:pt x="88" y="34"/>
                      <a:pt x="89" y="34"/>
                    </a:cubicBezTo>
                    <a:cubicBezTo>
                      <a:pt x="87" y="32"/>
                      <a:pt x="87" y="31"/>
                      <a:pt x="88" y="31"/>
                    </a:cubicBezTo>
                    <a:cubicBezTo>
                      <a:pt x="89" y="34"/>
                      <a:pt x="89" y="34"/>
                      <a:pt x="89" y="34"/>
                    </a:cubicBezTo>
                    <a:cubicBezTo>
                      <a:pt x="90" y="31"/>
                      <a:pt x="93" y="33"/>
                      <a:pt x="93" y="29"/>
                    </a:cubicBezTo>
                    <a:cubicBezTo>
                      <a:pt x="94" y="30"/>
                      <a:pt x="94" y="30"/>
                      <a:pt x="94" y="30"/>
                    </a:cubicBezTo>
                    <a:cubicBezTo>
                      <a:pt x="95" y="28"/>
                      <a:pt x="98" y="29"/>
                      <a:pt x="98" y="25"/>
                    </a:cubicBezTo>
                    <a:cubicBezTo>
                      <a:pt x="99" y="25"/>
                      <a:pt x="100" y="26"/>
                      <a:pt x="100" y="25"/>
                    </a:cubicBezTo>
                    <a:cubicBezTo>
                      <a:pt x="100" y="24"/>
                      <a:pt x="101" y="24"/>
                      <a:pt x="100" y="22"/>
                    </a:cubicBezTo>
                    <a:cubicBezTo>
                      <a:pt x="100" y="21"/>
                      <a:pt x="101" y="22"/>
                      <a:pt x="101" y="23"/>
                    </a:cubicBezTo>
                    <a:cubicBezTo>
                      <a:pt x="102" y="23"/>
                      <a:pt x="104" y="25"/>
                      <a:pt x="103" y="22"/>
                    </a:cubicBezTo>
                    <a:cubicBezTo>
                      <a:pt x="104" y="23"/>
                      <a:pt x="104" y="23"/>
                      <a:pt x="104" y="23"/>
                    </a:cubicBezTo>
                    <a:cubicBezTo>
                      <a:pt x="104" y="22"/>
                      <a:pt x="104" y="20"/>
                      <a:pt x="106" y="21"/>
                    </a:cubicBezTo>
                    <a:cubicBezTo>
                      <a:pt x="105" y="19"/>
                      <a:pt x="106" y="19"/>
                      <a:pt x="105" y="17"/>
                    </a:cubicBezTo>
                    <a:cubicBezTo>
                      <a:pt x="105" y="17"/>
                      <a:pt x="106" y="19"/>
                      <a:pt x="106" y="18"/>
                    </a:cubicBezTo>
                    <a:cubicBezTo>
                      <a:pt x="106" y="20"/>
                      <a:pt x="106" y="20"/>
                      <a:pt x="106" y="20"/>
                    </a:cubicBezTo>
                    <a:cubicBezTo>
                      <a:pt x="108" y="20"/>
                      <a:pt x="109" y="18"/>
                      <a:pt x="110" y="16"/>
                    </a:cubicBezTo>
                    <a:cubicBezTo>
                      <a:pt x="112" y="19"/>
                      <a:pt x="112" y="16"/>
                      <a:pt x="113" y="17"/>
                    </a:cubicBezTo>
                    <a:cubicBezTo>
                      <a:pt x="113" y="15"/>
                      <a:pt x="115" y="17"/>
                      <a:pt x="114" y="14"/>
                    </a:cubicBezTo>
                    <a:cubicBezTo>
                      <a:pt x="115" y="15"/>
                      <a:pt x="115" y="15"/>
                      <a:pt x="115" y="15"/>
                    </a:cubicBezTo>
                    <a:cubicBezTo>
                      <a:pt x="115" y="15"/>
                      <a:pt x="116" y="15"/>
                      <a:pt x="117" y="15"/>
                    </a:cubicBezTo>
                    <a:cubicBezTo>
                      <a:pt x="118" y="16"/>
                      <a:pt x="118" y="14"/>
                      <a:pt x="118" y="13"/>
                    </a:cubicBezTo>
                    <a:cubicBezTo>
                      <a:pt x="118" y="14"/>
                      <a:pt x="118" y="14"/>
                      <a:pt x="118" y="14"/>
                    </a:cubicBezTo>
                    <a:cubicBezTo>
                      <a:pt x="118" y="13"/>
                      <a:pt x="118" y="11"/>
                      <a:pt x="118" y="9"/>
                    </a:cubicBezTo>
                    <a:cubicBezTo>
                      <a:pt x="119" y="10"/>
                      <a:pt x="118" y="9"/>
                      <a:pt x="119" y="10"/>
                    </a:cubicBezTo>
                    <a:cubicBezTo>
                      <a:pt x="119" y="11"/>
                      <a:pt x="119" y="13"/>
                      <a:pt x="119" y="14"/>
                    </a:cubicBezTo>
                    <a:cubicBezTo>
                      <a:pt x="120" y="15"/>
                      <a:pt x="119" y="11"/>
                      <a:pt x="120" y="13"/>
                    </a:cubicBezTo>
                    <a:cubicBezTo>
                      <a:pt x="121" y="14"/>
                      <a:pt x="121" y="13"/>
                      <a:pt x="121" y="11"/>
                    </a:cubicBezTo>
                    <a:cubicBezTo>
                      <a:pt x="121" y="12"/>
                      <a:pt x="121" y="12"/>
                      <a:pt x="121" y="13"/>
                    </a:cubicBezTo>
                    <a:cubicBezTo>
                      <a:pt x="122" y="13"/>
                      <a:pt x="122" y="13"/>
                      <a:pt x="122" y="12"/>
                    </a:cubicBezTo>
                    <a:cubicBezTo>
                      <a:pt x="122" y="12"/>
                      <a:pt x="122" y="12"/>
                      <a:pt x="122" y="12"/>
                    </a:cubicBezTo>
                    <a:cubicBezTo>
                      <a:pt x="122" y="10"/>
                      <a:pt x="122" y="10"/>
                      <a:pt x="121" y="8"/>
                    </a:cubicBezTo>
                    <a:cubicBezTo>
                      <a:pt x="121" y="9"/>
                      <a:pt x="121" y="9"/>
                      <a:pt x="121" y="9"/>
                    </a:cubicBezTo>
                    <a:cubicBezTo>
                      <a:pt x="121" y="7"/>
                      <a:pt x="121" y="7"/>
                      <a:pt x="122" y="8"/>
                    </a:cubicBezTo>
                    <a:cubicBezTo>
                      <a:pt x="122" y="10"/>
                      <a:pt x="122" y="11"/>
                      <a:pt x="122" y="11"/>
                    </a:cubicBezTo>
                    <a:cubicBezTo>
                      <a:pt x="123" y="7"/>
                      <a:pt x="123" y="7"/>
                      <a:pt x="123" y="7"/>
                    </a:cubicBezTo>
                    <a:cubicBezTo>
                      <a:pt x="123" y="9"/>
                      <a:pt x="122" y="8"/>
                      <a:pt x="122" y="6"/>
                    </a:cubicBezTo>
                    <a:cubicBezTo>
                      <a:pt x="122" y="7"/>
                      <a:pt x="122" y="7"/>
                      <a:pt x="122" y="7"/>
                    </a:cubicBezTo>
                    <a:cubicBezTo>
                      <a:pt x="122" y="6"/>
                      <a:pt x="122" y="6"/>
                      <a:pt x="122" y="6"/>
                    </a:cubicBezTo>
                    <a:cubicBezTo>
                      <a:pt x="121" y="7"/>
                      <a:pt x="120" y="5"/>
                      <a:pt x="120" y="7"/>
                    </a:cubicBezTo>
                    <a:cubicBezTo>
                      <a:pt x="120" y="8"/>
                      <a:pt x="120" y="8"/>
                      <a:pt x="120" y="8"/>
                    </a:cubicBezTo>
                    <a:cubicBezTo>
                      <a:pt x="120" y="8"/>
                      <a:pt x="120" y="11"/>
                      <a:pt x="119" y="9"/>
                    </a:cubicBezTo>
                    <a:cubicBezTo>
                      <a:pt x="119" y="7"/>
                      <a:pt x="119" y="7"/>
                      <a:pt x="119" y="7"/>
                    </a:cubicBezTo>
                    <a:cubicBezTo>
                      <a:pt x="119" y="7"/>
                      <a:pt x="119" y="8"/>
                      <a:pt x="118" y="7"/>
                    </a:cubicBezTo>
                    <a:cubicBezTo>
                      <a:pt x="118" y="5"/>
                      <a:pt x="118" y="5"/>
                      <a:pt x="118" y="5"/>
                    </a:cubicBezTo>
                    <a:cubicBezTo>
                      <a:pt x="119" y="8"/>
                      <a:pt x="117" y="6"/>
                      <a:pt x="117" y="7"/>
                    </a:cubicBezTo>
                    <a:cubicBezTo>
                      <a:pt x="117" y="6"/>
                      <a:pt x="117" y="6"/>
                      <a:pt x="117" y="6"/>
                    </a:cubicBezTo>
                    <a:cubicBezTo>
                      <a:pt x="116" y="6"/>
                      <a:pt x="117" y="8"/>
                      <a:pt x="117" y="8"/>
                    </a:cubicBezTo>
                    <a:cubicBezTo>
                      <a:pt x="117" y="8"/>
                      <a:pt x="116" y="5"/>
                      <a:pt x="115" y="4"/>
                    </a:cubicBezTo>
                    <a:cubicBezTo>
                      <a:pt x="115" y="5"/>
                      <a:pt x="114" y="7"/>
                      <a:pt x="113" y="5"/>
                    </a:cubicBezTo>
                    <a:cubicBezTo>
                      <a:pt x="112" y="6"/>
                      <a:pt x="112" y="7"/>
                      <a:pt x="112" y="8"/>
                    </a:cubicBezTo>
                    <a:cubicBezTo>
                      <a:pt x="111" y="8"/>
                      <a:pt x="111" y="6"/>
                      <a:pt x="111" y="7"/>
                    </a:cubicBezTo>
                    <a:cubicBezTo>
                      <a:pt x="111" y="6"/>
                      <a:pt x="110" y="5"/>
                      <a:pt x="110" y="4"/>
                    </a:cubicBezTo>
                    <a:cubicBezTo>
                      <a:pt x="110" y="5"/>
                      <a:pt x="109" y="4"/>
                      <a:pt x="110" y="7"/>
                    </a:cubicBezTo>
                    <a:cubicBezTo>
                      <a:pt x="109" y="6"/>
                      <a:pt x="108" y="6"/>
                      <a:pt x="107" y="7"/>
                    </a:cubicBezTo>
                    <a:cubicBezTo>
                      <a:pt x="108" y="7"/>
                      <a:pt x="107" y="5"/>
                      <a:pt x="107" y="4"/>
                    </a:cubicBezTo>
                    <a:cubicBezTo>
                      <a:pt x="107" y="6"/>
                      <a:pt x="106" y="7"/>
                      <a:pt x="106" y="7"/>
                    </a:cubicBezTo>
                    <a:cubicBezTo>
                      <a:pt x="106" y="9"/>
                      <a:pt x="106" y="9"/>
                      <a:pt x="107" y="10"/>
                    </a:cubicBezTo>
                    <a:cubicBezTo>
                      <a:pt x="107" y="10"/>
                      <a:pt x="107" y="11"/>
                      <a:pt x="107" y="11"/>
                    </a:cubicBezTo>
                    <a:cubicBezTo>
                      <a:pt x="106" y="9"/>
                      <a:pt x="105" y="7"/>
                      <a:pt x="104" y="7"/>
                    </a:cubicBezTo>
                    <a:cubicBezTo>
                      <a:pt x="104" y="4"/>
                      <a:pt x="106" y="7"/>
                      <a:pt x="104" y="4"/>
                    </a:cubicBezTo>
                    <a:cubicBezTo>
                      <a:pt x="104" y="2"/>
                      <a:pt x="105" y="2"/>
                      <a:pt x="106" y="3"/>
                    </a:cubicBezTo>
                    <a:cubicBezTo>
                      <a:pt x="105" y="1"/>
                      <a:pt x="105" y="3"/>
                      <a:pt x="104" y="1"/>
                    </a:cubicBezTo>
                    <a:cubicBezTo>
                      <a:pt x="104" y="1"/>
                      <a:pt x="104" y="2"/>
                      <a:pt x="103" y="3"/>
                    </a:cubicBezTo>
                    <a:cubicBezTo>
                      <a:pt x="104" y="4"/>
                      <a:pt x="104" y="4"/>
                      <a:pt x="104" y="5"/>
                    </a:cubicBezTo>
                    <a:cubicBezTo>
                      <a:pt x="105" y="8"/>
                      <a:pt x="103" y="4"/>
                      <a:pt x="103" y="4"/>
                    </a:cubicBezTo>
                    <a:cubicBezTo>
                      <a:pt x="103" y="3"/>
                      <a:pt x="103" y="3"/>
                      <a:pt x="103" y="3"/>
                    </a:cubicBezTo>
                    <a:cubicBezTo>
                      <a:pt x="102" y="2"/>
                      <a:pt x="102" y="4"/>
                      <a:pt x="102" y="4"/>
                    </a:cubicBezTo>
                    <a:cubicBezTo>
                      <a:pt x="100" y="1"/>
                      <a:pt x="102" y="3"/>
                      <a:pt x="102" y="1"/>
                    </a:cubicBezTo>
                    <a:cubicBezTo>
                      <a:pt x="101" y="0"/>
                      <a:pt x="101" y="0"/>
                      <a:pt x="101" y="0"/>
                    </a:cubicBezTo>
                    <a:cubicBezTo>
                      <a:pt x="100" y="0"/>
                      <a:pt x="101" y="2"/>
                      <a:pt x="100" y="2"/>
                    </a:cubicBezTo>
                    <a:cubicBezTo>
                      <a:pt x="100" y="1"/>
                      <a:pt x="100" y="1"/>
                      <a:pt x="100" y="1"/>
                    </a:cubicBezTo>
                    <a:cubicBezTo>
                      <a:pt x="100" y="1"/>
                      <a:pt x="100" y="1"/>
                      <a:pt x="100" y="1"/>
                    </a:cubicBezTo>
                    <a:cubicBezTo>
                      <a:pt x="100" y="3"/>
                      <a:pt x="101" y="4"/>
                      <a:pt x="101" y="4"/>
                    </a:cubicBezTo>
                    <a:cubicBezTo>
                      <a:pt x="102" y="7"/>
                      <a:pt x="101" y="4"/>
                      <a:pt x="101" y="5"/>
                    </a:cubicBezTo>
                    <a:cubicBezTo>
                      <a:pt x="101" y="7"/>
                      <a:pt x="101" y="5"/>
                      <a:pt x="102" y="7"/>
                    </a:cubicBezTo>
                    <a:cubicBezTo>
                      <a:pt x="102" y="8"/>
                      <a:pt x="102" y="8"/>
                      <a:pt x="102" y="9"/>
                    </a:cubicBezTo>
                    <a:cubicBezTo>
                      <a:pt x="101" y="9"/>
                      <a:pt x="101" y="7"/>
                      <a:pt x="100" y="6"/>
                    </a:cubicBezTo>
                    <a:cubicBezTo>
                      <a:pt x="100" y="6"/>
                      <a:pt x="100" y="5"/>
                      <a:pt x="101" y="6"/>
                    </a:cubicBezTo>
                    <a:cubicBezTo>
                      <a:pt x="101" y="4"/>
                      <a:pt x="99" y="3"/>
                      <a:pt x="99" y="2"/>
                    </a:cubicBezTo>
                    <a:cubicBezTo>
                      <a:pt x="98" y="1"/>
                      <a:pt x="99" y="4"/>
                      <a:pt x="99" y="4"/>
                    </a:cubicBezTo>
                    <a:cubicBezTo>
                      <a:pt x="99" y="3"/>
                      <a:pt x="99" y="5"/>
                      <a:pt x="100" y="6"/>
                    </a:cubicBezTo>
                    <a:cubicBezTo>
                      <a:pt x="101" y="11"/>
                      <a:pt x="98" y="3"/>
                      <a:pt x="97" y="4"/>
                    </a:cubicBezTo>
                    <a:cubicBezTo>
                      <a:pt x="99" y="7"/>
                      <a:pt x="98" y="8"/>
                      <a:pt x="100" y="11"/>
                    </a:cubicBezTo>
                    <a:cubicBezTo>
                      <a:pt x="100" y="12"/>
                      <a:pt x="100" y="13"/>
                      <a:pt x="100" y="12"/>
                    </a:cubicBezTo>
                    <a:cubicBezTo>
                      <a:pt x="99" y="10"/>
                      <a:pt x="99" y="11"/>
                      <a:pt x="98" y="9"/>
                    </a:cubicBezTo>
                    <a:cubicBezTo>
                      <a:pt x="98" y="9"/>
                      <a:pt x="98" y="9"/>
                      <a:pt x="98" y="9"/>
                    </a:cubicBezTo>
                    <a:cubicBezTo>
                      <a:pt x="98" y="7"/>
                      <a:pt x="98" y="7"/>
                      <a:pt x="98" y="7"/>
                    </a:cubicBezTo>
                    <a:cubicBezTo>
                      <a:pt x="97" y="5"/>
                      <a:pt x="95" y="4"/>
                      <a:pt x="95" y="4"/>
                    </a:cubicBezTo>
                    <a:cubicBezTo>
                      <a:pt x="95" y="5"/>
                      <a:pt x="96" y="5"/>
                      <a:pt x="96" y="6"/>
                    </a:cubicBezTo>
                    <a:cubicBezTo>
                      <a:pt x="95" y="5"/>
                      <a:pt x="95" y="4"/>
                      <a:pt x="94" y="4"/>
                    </a:cubicBezTo>
                    <a:cubicBezTo>
                      <a:pt x="95" y="5"/>
                      <a:pt x="96" y="7"/>
                      <a:pt x="96" y="8"/>
                    </a:cubicBezTo>
                    <a:cubicBezTo>
                      <a:pt x="95" y="8"/>
                      <a:pt x="94" y="6"/>
                      <a:pt x="94" y="6"/>
                    </a:cubicBezTo>
                    <a:cubicBezTo>
                      <a:pt x="94" y="4"/>
                      <a:pt x="94" y="4"/>
                      <a:pt x="94" y="4"/>
                    </a:cubicBezTo>
                    <a:cubicBezTo>
                      <a:pt x="94" y="6"/>
                      <a:pt x="93" y="3"/>
                      <a:pt x="93" y="4"/>
                    </a:cubicBezTo>
                    <a:cubicBezTo>
                      <a:pt x="93" y="5"/>
                      <a:pt x="94" y="7"/>
                      <a:pt x="94" y="8"/>
                    </a:cubicBezTo>
                    <a:cubicBezTo>
                      <a:pt x="94" y="9"/>
                      <a:pt x="94" y="8"/>
                      <a:pt x="94" y="8"/>
                    </a:cubicBezTo>
                    <a:cubicBezTo>
                      <a:pt x="93" y="7"/>
                      <a:pt x="93" y="7"/>
                      <a:pt x="93" y="7"/>
                    </a:cubicBezTo>
                    <a:cubicBezTo>
                      <a:pt x="93" y="7"/>
                      <a:pt x="92" y="4"/>
                      <a:pt x="92" y="5"/>
                    </a:cubicBezTo>
                    <a:cubicBezTo>
                      <a:pt x="92" y="6"/>
                      <a:pt x="92" y="6"/>
                      <a:pt x="92" y="6"/>
                    </a:cubicBezTo>
                    <a:cubicBezTo>
                      <a:pt x="92" y="6"/>
                      <a:pt x="92" y="6"/>
                      <a:pt x="91" y="5"/>
                    </a:cubicBezTo>
                    <a:cubicBezTo>
                      <a:pt x="92" y="6"/>
                      <a:pt x="91" y="6"/>
                      <a:pt x="92" y="6"/>
                    </a:cubicBezTo>
                    <a:cubicBezTo>
                      <a:pt x="91" y="5"/>
                      <a:pt x="91" y="5"/>
                      <a:pt x="91" y="5"/>
                    </a:cubicBezTo>
                    <a:cubicBezTo>
                      <a:pt x="91" y="6"/>
                      <a:pt x="92" y="9"/>
                      <a:pt x="91" y="7"/>
                    </a:cubicBezTo>
                    <a:cubicBezTo>
                      <a:pt x="92" y="9"/>
                      <a:pt x="91" y="7"/>
                      <a:pt x="92" y="8"/>
                    </a:cubicBezTo>
                    <a:cubicBezTo>
                      <a:pt x="93" y="9"/>
                      <a:pt x="92" y="9"/>
                      <a:pt x="92" y="10"/>
                    </a:cubicBezTo>
                    <a:cubicBezTo>
                      <a:pt x="91" y="7"/>
                      <a:pt x="91" y="10"/>
                      <a:pt x="91" y="10"/>
                    </a:cubicBezTo>
                    <a:cubicBezTo>
                      <a:pt x="91" y="9"/>
                      <a:pt x="90" y="9"/>
                      <a:pt x="90" y="8"/>
                    </a:cubicBezTo>
                    <a:cubicBezTo>
                      <a:pt x="91" y="10"/>
                      <a:pt x="91" y="10"/>
                      <a:pt x="91" y="10"/>
                    </a:cubicBezTo>
                    <a:cubicBezTo>
                      <a:pt x="89" y="7"/>
                      <a:pt x="90" y="11"/>
                      <a:pt x="89" y="10"/>
                    </a:cubicBezTo>
                    <a:cubicBezTo>
                      <a:pt x="89" y="9"/>
                      <a:pt x="88" y="8"/>
                      <a:pt x="88" y="7"/>
                    </a:cubicBezTo>
                    <a:cubicBezTo>
                      <a:pt x="90" y="10"/>
                      <a:pt x="89" y="11"/>
                      <a:pt x="90" y="12"/>
                    </a:cubicBezTo>
                    <a:cubicBezTo>
                      <a:pt x="89" y="12"/>
                      <a:pt x="88" y="9"/>
                      <a:pt x="87" y="8"/>
                    </a:cubicBezTo>
                    <a:cubicBezTo>
                      <a:pt x="88" y="10"/>
                      <a:pt x="86" y="7"/>
                      <a:pt x="87" y="9"/>
                    </a:cubicBezTo>
                    <a:cubicBezTo>
                      <a:pt x="88" y="10"/>
                      <a:pt x="88" y="11"/>
                      <a:pt x="88" y="12"/>
                    </a:cubicBezTo>
                    <a:cubicBezTo>
                      <a:pt x="88" y="12"/>
                      <a:pt x="88" y="11"/>
                      <a:pt x="87" y="10"/>
                    </a:cubicBezTo>
                    <a:cubicBezTo>
                      <a:pt x="87" y="10"/>
                      <a:pt x="88" y="12"/>
                      <a:pt x="88" y="13"/>
                    </a:cubicBezTo>
                    <a:cubicBezTo>
                      <a:pt x="88" y="13"/>
                      <a:pt x="89" y="15"/>
                      <a:pt x="88" y="14"/>
                    </a:cubicBezTo>
                    <a:cubicBezTo>
                      <a:pt x="87" y="12"/>
                      <a:pt x="88" y="13"/>
                      <a:pt x="87" y="12"/>
                    </a:cubicBezTo>
                    <a:cubicBezTo>
                      <a:pt x="86" y="12"/>
                      <a:pt x="89" y="16"/>
                      <a:pt x="88" y="16"/>
                    </a:cubicBezTo>
                    <a:cubicBezTo>
                      <a:pt x="89" y="17"/>
                      <a:pt x="90" y="20"/>
                      <a:pt x="90" y="21"/>
                    </a:cubicBezTo>
                    <a:cubicBezTo>
                      <a:pt x="89" y="21"/>
                      <a:pt x="90" y="20"/>
                      <a:pt x="89" y="18"/>
                    </a:cubicBezTo>
                    <a:cubicBezTo>
                      <a:pt x="89" y="18"/>
                      <a:pt x="89" y="18"/>
                      <a:pt x="89" y="18"/>
                    </a:cubicBezTo>
                    <a:cubicBezTo>
                      <a:pt x="87" y="16"/>
                      <a:pt x="87" y="14"/>
                      <a:pt x="86" y="12"/>
                    </a:cubicBezTo>
                    <a:cubicBezTo>
                      <a:pt x="86" y="13"/>
                      <a:pt x="86" y="13"/>
                      <a:pt x="86" y="13"/>
                    </a:cubicBezTo>
                    <a:cubicBezTo>
                      <a:pt x="85" y="12"/>
                      <a:pt x="85" y="11"/>
                      <a:pt x="84" y="10"/>
                    </a:cubicBezTo>
                    <a:cubicBezTo>
                      <a:pt x="85" y="12"/>
                      <a:pt x="84" y="11"/>
                      <a:pt x="84" y="11"/>
                    </a:cubicBezTo>
                    <a:cubicBezTo>
                      <a:pt x="85" y="13"/>
                      <a:pt x="84" y="11"/>
                      <a:pt x="85" y="12"/>
                    </a:cubicBezTo>
                    <a:cubicBezTo>
                      <a:pt x="84" y="13"/>
                      <a:pt x="86" y="15"/>
                      <a:pt x="85" y="15"/>
                    </a:cubicBezTo>
                    <a:cubicBezTo>
                      <a:pt x="83" y="12"/>
                      <a:pt x="83" y="12"/>
                      <a:pt x="83" y="12"/>
                    </a:cubicBezTo>
                    <a:cubicBezTo>
                      <a:pt x="82" y="11"/>
                      <a:pt x="84" y="14"/>
                      <a:pt x="83" y="13"/>
                    </a:cubicBezTo>
                    <a:cubicBezTo>
                      <a:pt x="83" y="12"/>
                      <a:pt x="83" y="12"/>
                      <a:pt x="83" y="12"/>
                    </a:cubicBezTo>
                    <a:cubicBezTo>
                      <a:pt x="81" y="13"/>
                      <a:pt x="80" y="14"/>
                      <a:pt x="81" y="18"/>
                    </a:cubicBezTo>
                    <a:cubicBezTo>
                      <a:pt x="80" y="17"/>
                      <a:pt x="79" y="17"/>
                      <a:pt x="78" y="16"/>
                    </a:cubicBezTo>
                    <a:cubicBezTo>
                      <a:pt x="78" y="17"/>
                      <a:pt x="79" y="18"/>
                      <a:pt x="79" y="18"/>
                    </a:cubicBezTo>
                    <a:cubicBezTo>
                      <a:pt x="77" y="17"/>
                      <a:pt x="77" y="17"/>
                      <a:pt x="77" y="17"/>
                    </a:cubicBezTo>
                    <a:cubicBezTo>
                      <a:pt x="76" y="16"/>
                      <a:pt x="77" y="18"/>
                      <a:pt x="77" y="19"/>
                    </a:cubicBezTo>
                    <a:cubicBezTo>
                      <a:pt x="76" y="18"/>
                      <a:pt x="76" y="18"/>
                      <a:pt x="76" y="18"/>
                    </a:cubicBezTo>
                    <a:cubicBezTo>
                      <a:pt x="75" y="17"/>
                      <a:pt x="76" y="19"/>
                      <a:pt x="76" y="19"/>
                    </a:cubicBezTo>
                    <a:cubicBezTo>
                      <a:pt x="75" y="18"/>
                      <a:pt x="75" y="18"/>
                      <a:pt x="75" y="18"/>
                    </a:cubicBezTo>
                    <a:cubicBezTo>
                      <a:pt x="76" y="20"/>
                      <a:pt x="76" y="20"/>
                      <a:pt x="76" y="20"/>
                    </a:cubicBezTo>
                    <a:cubicBezTo>
                      <a:pt x="76" y="20"/>
                      <a:pt x="76" y="20"/>
                      <a:pt x="74" y="19"/>
                    </a:cubicBezTo>
                    <a:cubicBezTo>
                      <a:pt x="75" y="19"/>
                      <a:pt x="75" y="19"/>
                      <a:pt x="75" y="20"/>
                    </a:cubicBezTo>
                    <a:cubicBezTo>
                      <a:pt x="74" y="19"/>
                      <a:pt x="73" y="20"/>
                      <a:pt x="73" y="21"/>
                    </a:cubicBezTo>
                    <a:cubicBezTo>
                      <a:pt x="74" y="21"/>
                      <a:pt x="74" y="21"/>
                      <a:pt x="75" y="23"/>
                    </a:cubicBezTo>
                    <a:cubicBezTo>
                      <a:pt x="76" y="25"/>
                      <a:pt x="74" y="22"/>
                      <a:pt x="75" y="24"/>
                    </a:cubicBezTo>
                    <a:cubicBezTo>
                      <a:pt x="74" y="23"/>
                      <a:pt x="74" y="22"/>
                      <a:pt x="73" y="22"/>
                    </a:cubicBezTo>
                    <a:cubicBezTo>
                      <a:pt x="71" y="20"/>
                      <a:pt x="71" y="22"/>
                      <a:pt x="70" y="23"/>
                    </a:cubicBezTo>
                    <a:cubicBezTo>
                      <a:pt x="70" y="24"/>
                      <a:pt x="70" y="24"/>
                      <a:pt x="70" y="24"/>
                    </a:cubicBezTo>
                    <a:cubicBezTo>
                      <a:pt x="68" y="22"/>
                      <a:pt x="69" y="25"/>
                      <a:pt x="68" y="24"/>
                    </a:cubicBezTo>
                    <a:cubicBezTo>
                      <a:pt x="68" y="25"/>
                      <a:pt x="70" y="28"/>
                      <a:pt x="69" y="28"/>
                    </a:cubicBezTo>
                    <a:cubicBezTo>
                      <a:pt x="70" y="30"/>
                      <a:pt x="68" y="26"/>
                      <a:pt x="67" y="25"/>
                    </a:cubicBezTo>
                    <a:cubicBezTo>
                      <a:pt x="67" y="26"/>
                      <a:pt x="67" y="26"/>
                      <a:pt x="67" y="26"/>
                    </a:cubicBezTo>
                    <a:cubicBezTo>
                      <a:pt x="66" y="26"/>
                      <a:pt x="66" y="26"/>
                      <a:pt x="66" y="26"/>
                    </a:cubicBezTo>
                    <a:cubicBezTo>
                      <a:pt x="67" y="27"/>
                      <a:pt x="67" y="28"/>
                      <a:pt x="66" y="27"/>
                    </a:cubicBezTo>
                    <a:cubicBezTo>
                      <a:pt x="66" y="27"/>
                      <a:pt x="66" y="27"/>
                      <a:pt x="66" y="27"/>
                    </a:cubicBezTo>
                    <a:cubicBezTo>
                      <a:pt x="66" y="27"/>
                      <a:pt x="65" y="26"/>
                      <a:pt x="64" y="27"/>
                    </a:cubicBezTo>
                    <a:cubicBezTo>
                      <a:pt x="65" y="28"/>
                      <a:pt x="64" y="28"/>
                      <a:pt x="65" y="29"/>
                    </a:cubicBezTo>
                    <a:cubicBezTo>
                      <a:pt x="65" y="28"/>
                      <a:pt x="65" y="28"/>
                      <a:pt x="65" y="28"/>
                    </a:cubicBezTo>
                    <a:cubicBezTo>
                      <a:pt x="65" y="30"/>
                      <a:pt x="65" y="30"/>
                      <a:pt x="65" y="30"/>
                    </a:cubicBezTo>
                    <a:cubicBezTo>
                      <a:pt x="65" y="29"/>
                      <a:pt x="65" y="29"/>
                      <a:pt x="65" y="29"/>
                    </a:cubicBezTo>
                    <a:cubicBezTo>
                      <a:pt x="64" y="28"/>
                      <a:pt x="64" y="28"/>
                      <a:pt x="64" y="28"/>
                    </a:cubicBezTo>
                    <a:cubicBezTo>
                      <a:pt x="63" y="27"/>
                      <a:pt x="64" y="29"/>
                      <a:pt x="65" y="30"/>
                    </a:cubicBezTo>
                    <a:cubicBezTo>
                      <a:pt x="65" y="31"/>
                      <a:pt x="64" y="30"/>
                      <a:pt x="64" y="29"/>
                    </a:cubicBezTo>
                    <a:cubicBezTo>
                      <a:pt x="63" y="29"/>
                      <a:pt x="64" y="30"/>
                      <a:pt x="64" y="29"/>
                    </a:cubicBezTo>
                    <a:cubicBezTo>
                      <a:pt x="63" y="28"/>
                      <a:pt x="63" y="29"/>
                      <a:pt x="63" y="28"/>
                    </a:cubicBezTo>
                    <a:cubicBezTo>
                      <a:pt x="63" y="28"/>
                      <a:pt x="64" y="30"/>
                      <a:pt x="63" y="30"/>
                    </a:cubicBezTo>
                    <a:cubicBezTo>
                      <a:pt x="63" y="30"/>
                      <a:pt x="63" y="31"/>
                      <a:pt x="62" y="29"/>
                    </a:cubicBezTo>
                    <a:cubicBezTo>
                      <a:pt x="62" y="30"/>
                      <a:pt x="62" y="30"/>
                      <a:pt x="62" y="31"/>
                    </a:cubicBezTo>
                    <a:cubicBezTo>
                      <a:pt x="63" y="31"/>
                      <a:pt x="63" y="31"/>
                      <a:pt x="64" y="32"/>
                    </a:cubicBezTo>
                    <a:cubicBezTo>
                      <a:pt x="64" y="32"/>
                      <a:pt x="64" y="33"/>
                      <a:pt x="63" y="32"/>
                    </a:cubicBezTo>
                    <a:cubicBezTo>
                      <a:pt x="63" y="32"/>
                      <a:pt x="63" y="32"/>
                      <a:pt x="63" y="32"/>
                    </a:cubicBezTo>
                    <a:cubicBezTo>
                      <a:pt x="63" y="32"/>
                      <a:pt x="63" y="32"/>
                      <a:pt x="64" y="33"/>
                    </a:cubicBezTo>
                    <a:cubicBezTo>
                      <a:pt x="62" y="32"/>
                      <a:pt x="62" y="32"/>
                      <a:pt x="62" y="32"/>
                    </a:cubicBezTo>
                    <a:cubicBezTo>
                      <a:pt x="63" y="33"/>
                      <a:pt x="62" y="33"/>
                      <a:pt x="62" y="33"/>
                    </a:cubicBezTo>
                    <a:cubicBezTo>
                      <a:pt x="61" y="32"/>
                      <a:pt x="60" y="30"/>
                      <a:pt x="60" y="30"/>
                    </a:cubicBezTo>
                    <a:cubicBezTo>
                      <a:pt x="60" y="32"/>
                      <a:pt x="60" y="32"/>
                      <a:pt x="60" y="32"/>
                    </a:cubicBezTo>
                    <a:cubicBezTo>
                      <a:pt x="60" y="32"/>
                      <a:pt x="60" y="32"/>
                      <a:pt x="59" y="31"/>
                    </a:cubicBezTo>
                    <a:cubicBezTo>
                      <a:pt x="58" y="31"/>
                      <a:pt x="61" y="36"/>
                      <a:pt x="60" y="35"/>
                    </a:cubicBezTo>
                    <a:cubicBezTo>
                      <a:pt x="59" y="33"/>
                      <a:pt x="59" y="33"/>
                      <a:pt x="58" y="33"/>
                    </a:cubicBezTo>
                    <a:cubicBezTo>
                      <a:pt x="58" y="34"/>
                      <a:pt x="58" y="34"/>
                      <a:pt x="58" y="34"/>
                    </a:cubicBezTo>
                    <a:cubicBezTo>
                      <a:pt x="59" y="35"/>
                      <a:pt x="58" y="33"/>
                      <a:pt x="59" y="34"/>
                    </a:cubicBezTo>
                    <a:cubicBezTo>
                      <a:pt x="60" y="34"/>
                      <a:pt x="59" y="34"/>
                      <a:pt x="59" y="35"/>
                    </a:cubicBezTo>
                    <a:cubicBezTo>
                      <a:pt x="56" y="32"/>
                      <a:pt x="57" y="35"/>
                      <a:pt x="55" y="34"/>
                    </a:cubicBezTo>
                    <a:cubicBezTo>
                      <a:pt x="56" y="36"/>
                      <a:pt x="55" y="35"/>
                      <a:pt x="55" y="36"/>
                    </a:cubicBezTo>
                    <a:cubicBezTo>
                      <a:pt x="54" y="34"/>
                      <a:pt x="55" y="37"/>
                      <a:pt x="54" y="36"/>
                    </a:cubicBezTo>
                    <a:cubicBezTo>
                      <a:pt x="55" y="38"/>
                      <a:pt x="55" y="38"/>
                      <a:pt x="55" y="38"/>
                    </a:cubicBezTo>
                    <a:cubicBezTo>
                      <a:pt x="54" y="37"/>
                      <a:pt x="57" y="41"/>
                      <a:pt x="55" y="39"/>
                    </a:cubicBezTo>
                    <a:cubicBezTo>
                      <a:pt x="54" y="39"/>
                      <a:pt x="54" y="38"/>
                      <a:pt x="53" y="37"/>
                    </a:cubicBezTo>
                    <a:cubicBezTo>
                      <a:pt x="51" y="35"/>
                      <a:pt x="54" y="40"/>
                      <a:pt x="52" y="38"/>
                    </a:cubicBezTo>
                    <a:cubicBezTo>
                      <a:pt x="52" y="38"/>
                      <a:pt x="53" y="40"/>
                      <a:pt x="54" y="41"/>
                    </a:cubicBezTo>
                    <a:cubicBezTo>
                      <a:pt x="53" y="40"/>
                      <a:pt x="51" y="39"/>
                      <a:pt x="51" y="39"/>
                    </a:cubicBezTo>
                    <a:cubicBezTo>
                      <a:pt x="51" y="40"/>
                      <a:pt x="51" y="40"/>
                      <a:pt x="51" y="40"/>
                    </a:cubicBezTo>
                    <a:cubicBezTo>
                      <a:pt x="50" y="39"/>
                      <a:pt x="50" y="39"/>
                      <a:pt x="50" y="39"/>
                    </a:cubicBezTo>
                    <a:cubicBezTo>
                      <a:pt x="49" y="39"/>
                      <a:pt x="50" y="40"/>
                      <a:pt x="50" y="41"/>
                    </a:cubicBezTo>
                    <a:cubicBezTo>
                      <a:pt x="49" y="39"/>
                      <a:pt x="48" y="41"/>
                      <a:pt x="47" y="40"/>
                    </a:cubicBezTo>
                    <a:cubicBezTo>
                      <a:pt x="49" y="42"/>
                      <a:pt x="46" y="40"/>
                      <a:pt x="48" y="43"/>
                    </a:cubicBezTo>
                    <a:cubicBezTo>
                      <a:pt x="47" y="42"/>
                      <a:pt x="47" y="42"/>
                      <a:pt x="47" y="42"/>
                    </a:cubicBezTo>
                    <a:cubicBezTo>
                      <a:pt x="48" y="43"/>
                      <a:pt x="49" y="44"/>
                      <a:pt x="49" y="45"/>
                    </a:cubicBezTo>
                    <a:cubicBezTo>
                      <a:pt x="47" y="43"/>
                      <a:pt x="47" y="43"/>
                      <a:pt x="47" y="43"/>
                    </a:cubicBezTo>
                    <a:cubicBezTo>
                      <a:pt x="46" y="41"/>
                      <a:pt x="47" y="43"/>
                      <a:pt x="46" y="42"/>
                    </a:cubicBezTo>
                    <a:cubicBezTo>
                      <a:pt x="47" y="43"/>
                      <a:pt x="45" y="42"/>
                      <a:pt x="46" y="44"/>
                    </a:cubicBezTo>
                    <a:cubicBezTo>
                      <a:pt x="47" y="44"/>
                      <a:pt x="47" y="44"/>
                      <a:pt x="47" y="44"/>
                    </a:cubicBezTo>
                    <a:cubicBezTo>
                      <a:pt x="47" y="45"/>
                      <a:pt x="47" y="45"/>
                      <a:pt x="47" y="46"/>
                    </a:cubicBezTo>
                    <a:cubicBezTo>
                      <a:pt x="47" y="46"/>
                      <a:pt x="45" y="44"/>
                      <a:pt x="45" y="44"/>
                    </a:cubicBezTo>
                    <a:cubicBezTo>
                      <a:pt x="45" y="44"/>
                      <a:pt x="45" y="44"/>
                      <a:pt x="45" y="45"/>
                    </a:cubicBezTo>
                    <a:cubicBezTo>
                      <a:pt x="45" y="45"/>
                      <a:pt x="45" y="45"/>
                      <a:pt x="45" y="45"/>
                    </a:cubicBezTo>
                    <a:cubicBezTo>
                      <a:pt x="45" y="45"/>
                      <a:pt x="45" y="45"/>
                      <a:pt x="45" y="45"/>
                    </a:cubicBezTo>
                    <a:cubicBezTo>
                      <a:pt x="45" y="45"/>
                      <a:pt x="45" y="45"/>
                      <a:pt x="45" y="45"/>
                    </a:cubicBezTo>
                    <a:cubicBezTo>
                      <a:pt x="45" y="45"/>
                      <a:pt x="45" y="45"/>
                      <a:pt x="45" y="45"/>
                    </a:cubicBezTo>
                    <a:cubicBezTo>
                      <a:pt x="45" y="45"/>
                      <a:pt x="45" y="45"/>
                      <a:pt x="45" y="45"/>
                    </a:cubicBezTo>
                    <a:cubicBezTo>
                      <a:pt x="45" y="45"/>
                      <a:pt x="44" y="45"/>
                      <a:pt x="44" y="45"/>
                    </a:cubicBezTo>
                    <a:cubicBezTo>
                      <a:pt x="44" y="45"/>
                      <a:pt x="44" y="45"/>
                      <a:pt x="44" y="45"/>
                    </a:cubicBezTo>
                    <a:cubicBezTo>
                      <a:pt x="44" y="45"/>
                      <a:pt x="44" y="45"/>
                      <a:pt x="44" y="45"/>
                    </a:cubicBezTo>
                    <a:cubicBezTo>
                      <a:pt x="43" y="44"/>
                      <a:pt x="43" y="44"/>
                      <a:pt x="43" y="44"/>
                    </a:cubicBezTo>
                    <a:cubicBezTo>
                      <a:pt x="43" y="44"/>
                      <a:pt x="43" y="45"/>
                      <a:pt x="44" y="46"/>
                    </a:cubicBezTo>
                    <a:cubicBezTo>
                      <a:pt x="42" y="46"/>
                      <a:pt x="42" y="48"/>
                      <a:pt x="42" y="49"/>
                    </a:cubicBezTo>
                    <a:cubicBezTo>
                      <a:pt x="42" y="49"/>
                      <a:pt x="41" y="48"/>
                      <a:pt x="42" y="48"/>
                    </a:cubicBezTo>
                    <a:cubicBezTo>
                      <a:pt x="42" y="49"/>
                      <a:pt x="42" y="50"/>
                      <a:pt x="42" y="49"/>
                    </a:cubicBezTo>
                    <a:cubicBezTo>
                      <a:pt x="42" y="50"/>
                      <a:pt x="41" y="48"/>
                      <a:pt x="40" y="49"/>
                    </a:cubicBezTo>
                    <a:cubicBezTo>
                      <a:pt x="40" y="48"/>
                      <a:pt x="41" y="50"/>
                      <a:pt x="41" y="50"/>
                    </a:cubicBezTo>
                    <a:cubicBezTo>
                      <a:pt x="39" y="48"/>
                      <a:pt x="41" y="52"/>
                      <a:pt x="39" y="51"/>
                    </a:cubicBezTo>
                    <a:cubicBezTo>
                      <a:pt x="40" y="52"/>
                      <a:pt x="39" y="51"/>
                      <a:pt x="39" y="50"/>
                    </a:cubicBezTo>
                    <a:cubicBezTo>
                      <a:pt x="39" y="51"/>
                      <a:pt x="38" y="52"/>
                      <a:pt x="39" y="54"/>
                    </a:cubicBezTo>
                    <a:cubicBezTo>
                      <a:pt x="38" y="53"/>
                      <a:pt x="38" y="53"/>
                      <a:pt x="38" y="53"/>
                    </a:cubicBezTo>
                    <a:cubicBezTo>
                      <a:pt x="38" y="53"/>
                      <a:pt x="38" y="53"/>
                      <a:pt x="38" y="54"/>
                    </a:cubicBezTo>
                    <a:cubicBezTo>
                      <a:pt x="39" y="55"/>
                      <a:pt x="40" y="56"/>
                      <a:pt x="39" y="56"/>
                    </a:cubicBezTo>
                    <a:cubicBezTo>
                      <a:pt x="39" y="56"/>
                      <a:pt x="39" y="56"/>
                      <a:pt x="39" y="56"/>
                    </a:cubicBezTo>
                    <a:cubicBezTo>
                      <a:pt x="39" y="56"/>
                      <a:pt x="39" y="57"/>
                      <a:pt x="39" y="57"/>
                    </a:cubicBezTo>
                    <a:cubicBezTo>
                      <a:pt x="38" y="57"/>
                      <a:pt x="39" y="57"/>
                      <a:pt x="38" y="56"/>
                    </a:cubicBezTo>
                    <a:cubicBezTo>
                      <a:pt x="36" y="54"/>
                      <a:pt x="36" y="56"/>
                      <a:pt x="36" y="56"/>
                    </a:cubicBezTo>
                    <a:cubicBezTo>
                      <a:pt x="37" y="57"/>
                      <a:pt x="37" y="57"/>
                      <a:pt x="37" y="57"/>
                    </a:cubicBezTo>
                    <a:cubicBezTo>
                      <a:pt x="37" y="58"/>
                      <a:pt x="36" y="56"/>
                      <a:pt x="36" y="56"/>
                    </a:cubicBezTo>
                    <a:cubicBezTo>
                      <a:pt x="38" y="61"/>
                      <a:pt x="38" y="61"/>
                      <a:pt x="38" y="61"/>
                    </a:cubicBezTo>
                    <a:cubicBezTo>
                      <a:pt x="38" y="60"/>
                      <a:pt x="37" y="59"/>
                      <a:pt x="36" y="58"/>
                    </a:cubicBezTo>
                    <a:cubicBezTo>
                      <a:pt x="36" y="59"/>
                      <a:pt x="37" y="61"/>
                      <a:pt x="38" y="63"/>
                    </a:cubicBezTo>
                    <a:cubicBezTo>
                      <a:pt x="38" y="63"/>
                      <a:pt x="38" y="64"/>
                      <a:pt x="38" y="64"/>
                    </a:cubicBezTo>
                    <a:cubicBezTo>
                      <a:pt x="37" y="63"/>
                      <a:pt x="38" y="64"/>
                      <a:pt x="37" y="63"/>
                    </a:cubicBezTo>
                    <a:cubicBezTo>
                      <a:pt x="36" y="63"/>
                      <a:pt x="36" y="63"/>
                      <a:pt x="36" y="63"/>
                    </a:cubicBezTo>
                    <a:cubicBezTo>
                      <a:pt x="36" y="62"/>
                      <a:pt x="34" y="61"/>
                      <a:pt x="34" y="60"/>
                    </a:cubicBezTo>
                    <a:cubicBezTo>
                      <a:pt x="34" y="61"/>
                      <a:pt x="33" y="61"/>
                      <a:pt x="32" y="61"/>
                    </a:cubicBezTo>
                    <a:cubicBezTo>
                      <a:pt x="34" y="63"/>
                      <a:pt x="32" y="63"/>
                      <a:pt x="34" y="65"/>
                    </a:cubicBezTo>
                    <a:cubicBezTo>
                      <a:pt x="34" y="65"/>
                      <a:pt x="32" y="63"/>
                      <a:pt x="32" y="63"/>
                    </a:cubicBezTo>
                    <a:cubicBezTo>
                      <a:pt x="32" y="64"/>
                      <a:pt x="31" y="64"/>
                      <a:pt x="31" y="65"/>
                    </a:cubicBezTo>
                    <a:cubicBezTo>
                      <a:pt x="30" y="65"/>
                      <a:pt x="30" y="65"/>
                      <a:pt x="30" y="65"/>
                    </a:cubicBezTo>
                    <a:cubicBezTo>
                      <a:pt x="30" y="66"/>
                      <a:pt x="29" y="66"/>
                      <a:pt x="30" y="68"/>
                    </a:cubicBezTo>
                    <a:cubicBezTo>
                      <a:pt x="30" y="67"/>
                      <a:pt x="30" y="67"/>
                      <a:pt x="30" y="67"/>
                    </a:cubicBezTo>
                    <a:cubicBezTo>
                      <a:pt x="28" y="67"/>
                      <a:pt x="32" y="69"/>
                      <a:pt x="30" y="69"/>
                    </a:cubicBezTo>
                    <a:cubicBezTo>
                      <a:pt x="29" y="68"/>
                      <a:pt x="29" y="68"/>
                      <a:pt x="29" y="68"/>
                    </a:cubicBezTo>
                    <a:cubicBezTo>
                      <a:pt x="30" y="69"/>
                      <a:pt x="28" y="68"/>
                      <a:pt x="29" y="70"/>
                    </a:cubicBezTo>
                    <a:cubicBezTo>
                      <a:pt x="28" y="68"/>
                      <a:pt x="28" y="68"/>
                      <a:pt x="28" y="68"/>
                    </a:cubicBezTo>
                    <a:cubicBezTo>
                      <a:pt x="28" y="69"/>
                      <a:pt x="28" y="69"/>
                      <a:pt x="28" y="71"/>
                    </a:cubicBezTo>
                    <a:cubicBezTo>
                      <a:pt x="27" y="69"/>
                      <a:pt x="27" y="69"/>
                      <a:pt x="27" y="69"/>
                    </a:cubicBezTo>
                    <a:cubicBezTo>
                      <a:pt x="26" y="69"/>
                      <a:pt x="28" y="71"/>
                      <a:pt x="27" y="71"/>
                    </a:cubicBezTo>
                    <a:cubicBezTo>
                      <a:pt x="27" y="71"/>
                      <a:pt x="26" y="71"/>
                      <a:pt x="26" y="70"/>
                    </a:cubicBezTo>
                    <a:cubicBezTo>
                      <a:pt x="27" y="71"/>
                      <a:pt x="26" y="72"/>
                      <a:pt x="27" y="72"/>
                    </a:cubicBezTo>
                    <a:cubicBezTo>
                      <a:pt x="25" y="71"/>
                      <a:pt x="25" y="71"/>
                      <a:pt x="25" y="71"/>
                    </a:cubicBezTo>
                    <a:cubicBezTo>
                      <a:pt x="23" y="73"/>
                      <a:pt x="21" y="75"/>
                      <a:pt x="21" y="78"/>
                    </a:cubicBezTo>
                    <a:cubicBezTo>
                      <a:pt x="19" y="77"/>
                      <a:pt x="20" y="77"/>
                      <a:pt x="19" y="76"/>
                    </a:cubicBezTo>
                    <a:cubicBezTo>
                      <a:pt x="20" y="77"/>
                      <a:pt x="19" y="77"/>
                      <a:pt x="19" y="78"/>
                    </a:cubicBezTo>
                    <a:cubicBezTo>
                      <a:pt x="19" y="77"/>
                      <a:pt x="19" y="77"/>
                      <a:pt x="19" y="77"/>
                    </a:cubicBezTo>
                    <a:cubicBezTo>
                      <a:pt x="19" y="78"/>
                      <a:pt x="18" y="77"/>
                      <a:pt x="18" y="78"/>
                    </a:cubicBezTo>
                    <a:cubicBezTo>
                      <a:pt x="18" y="78"/>
                      <a:pt x="18" y="78"/>
                      <a:pt x="18" y="78"/>
                    </a:cubicBezTo>
                    <a:cubicBezTo>
                      <a:pt x="19" y="80"/>
                      <a:pt x="16" y="77"/>
                      <a:pt x="18" y="79"/>
                    </a:cubicBezTo>
                    <a:cubicBezTo>
                      <a:pt x="16" y="78"/>
                      <a:pt x="16" y="78"/>
                      <a:pt x="16" y="78"/>
                    </a:cubicBezTo>
                    <a:cubicBezTo>
                      <a:pt x="18" y="80"/>
                      <a:pt x="15" y="78"/>
                      <a:pt x="17" y="80"/>
                    </a:cubicBezTo>
                    <a:cubicBezTo>
                      <a:pt x="16" y="80"/>
                      <a:pt x="16" y="80"/>
                      <a:pt x="16" y="80"/>
                    </a:cubicBezTo>
                    <a:cubicBezTo>
                      <a:pt x="15" y="79"/>
                      <a:pt x="18" y="82"/>
                      <a:pt x="16" y="81"/>
                    </a:cubicBezTo>
                    <a:cubicBezTo>
                      <a:pt x="16" y="82"/>
                      <a:pt x="16" y="83"/>
                      <a:pt x="17" y="84"/>
                    </a:cubicBezTo>
                    <a:cubicBezTo>
                      <a:pt x="15" y="82"/>
                      <a:pt x="15" y="82"/>
                      <a:pt x="15" y="82"/>
                    </a:cubicBezTo>
                    <a:cubicBezTo>
                      <a:pt x="15" y="85"/>
                      <a:pt x="13" y="86"/>
                      <a:pt x="14" y="89"/>
                    </a:cubicBezTo>
                    <a:cubicBezTo>
                      <a:pt x="13" y="88"/>
                      <a:pt x="13" y="88"/>
                      <a:pt x="13" y="88"/>
                    </a:cubicBezTo>
                    <a:cubicBezTo>
                      <a:pt x="14" y="90"/>
                      <a:pt x="10" y="89"/>
                      <a:pt x="13" y="92"/>
                    </a:cubicBezTo>
                    <a:cubicBezTo>
                      <a:pt x="14" y="93"/>
                      <a:pt x="14" y="93"/>
                      <a:pt x="14" y="93"/>
                    </a:cubicBezTo>
                    <a:cubicBezTo>
                      <a:pt x="12" y="92"/>
                      <a:pt x="12" y="92"/>
                      <a:pt x="12" y="92"/>
                    </a:cubicBezTo>
                    <a:cubicBezTo>
                      <a:pt x="13" y="93"/>
                      <a:pt x="11" y="93"/>
                      <a:pt x="13" y="94"/>
                    </a:cubicBezTo>
                    <a:cubicBezTo>
                      <a:pt x="12" y="94"/>
                      <a:pt x="12" y="93"/>
                      <a:pt x="12" y="93"/>
                    </a:cubicBezTo>
                    <a:cubicBezTo>
                      <a:pt x="11" y="93"/>
                      <a:pt x="13" y="95"/>
                      <a:pt x="12" y="95"/>
                    </a:cubicBezTo>
                    <a:cubicBezTo>
                      <a:pt x="11" y="95"/>
                      <a:pt x="11" y="95"/>
                      <a:pt x="11" y="95"/>
                    </a:cubicBezTo>
                    <a:cubicBezTo>
                      <a:pt x="8" y="95"/>
                      <a:pt x="4" y="96"/>
                      <a:pt x="6" y="100"/>
                    </a:cubicBezTo>
                    <a:cubicBezTo>
                      <a:pt x="6" y="101"/>
                      <a:pt x="4" y="99"/>
                      <a:pt x="4" y="99"/>
                    </a:cubicBezTo>
                    <a:cubicBezTo>
                      <a:pt x="6" y="103"/>
                      <a:pt x="0" y="102"/>
                      <a:pt x="3" y="107"/>
                    </a:cubicBezTo>
                    <a:cubicBezTo>
                      <a:pt x="4" y="109"/>
                      <a:pt x="9" y="112"/>
                      <a:pt x="9"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88" name="Freeform 163"/>
              <p:cNvSpPr/>
              <p:nvPr/>
            </p:nvSpPr>
            <p:spPr bwMode="auto">
              <a:xfrm>
                <a:off x="4499" y="1925"/>
                <a:ext cx="3" cy="4"/>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2"/>
                      <a:pt x="1" y="2"/>
                      <a:pt x="1" y="2"/>
                    </a:cubicBezTo>
                    <a:cubicBezTo>
                      <a:pt x="1" y="2"/>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89" name="Freeform 164"/>
              <p:cNvSpPr/>
              <p:nvPr/>
            </p:nvSpPr>
            <p:spPr bwMode="auto">
              <a:xfrm>
                <a:off x="3914" y="1322"/>
                <a:ext cx="2"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90" name="Freeform 165"/>
              <p:cNvSpPr/>
              <p:nvPr/>
            </p:nvSpPr>
            <p:spPr bwMode="auto">
              <a:xfrm>
                <a:off x="3122" y="2198"/>
                <a:ext cx="2" cy="4"/>
              </a:xfrm>
              <a:custGeom>
                <a:avLst/>
                <a:gdLst>
                  <a:gd name="T0" fmla="*/ 0 w 2"/>
                  <a:gd name="T1" fmla="*/ 0 h 4"/>
                  <a:gd name="T2" fmla="*/ 0 w 2"/>
                  <a:gd name="T3" fmla="*/ 0 h 4"/>
                  <a:gd name="T4" fmla="*/ 2 w 2"/>
                  <a:gd name="T5" fmla="*/ 4 h 4"/>
                  <a:gd name="T6" fmla="*/ 0 w 2"/>
                  <a:gd name="T7" fmla="*/ 0 h 4"/>
                </a:gdLst>
                <a:ahLst/>
                <a:cxnLst>
                  <a:cxn ang="0">
                    <a:pos x="T0" y="T1"/>
                  </a:cxn>
                  <a:cxn ang="0">
                    <a:pos x="T2" y="T3"/>
                  </a:cxn>
                  <a:cxn ang="0">
                    <a:pos x="T4" y="T5"/>
                  </a:cxn>
                  <a:cxn ang="0">
                    <a:pos x="T6" y="T7"/>
                  </a:cxn>
                </a:cxnLst>
                <a:rect l="0" t="0" r="r" b="b"/>
                <a:pathLst>
                  <a:path w="2" h="4">
                    <a:moveTo>
                      <a:pt x="0" y="0"/>
                    </a:moveTo>
                    <a:lnTo>
                      <a:pt x="0" y="0"/>
                    </a:lnTo>
                    <a:lnTo>
                      <a:pt x="2" y="4"/>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91" name="Freeform 166"/>
              <p:cNvSpPr/>
              <p:nvPr/>
            </p:nvSpPr>
            <p:spPr bwMode="auto">
              <a:xfrm>
                <a:off x="3126" y="2183"/>
                <a:ext cx="3" cy="3"/>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0" y="0"/>
                    </a:cubicBezTo>
                    <a:cubicBezTo>
                      <a:pt x="0" y="0"/>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92" name="Freeform 167"/>
              <p:cNvSpPr/>
              <p:nvPr/>
            </p:nvSpPr>
            <p:spPr bwMode="auto">
              <a:xfrm>
                <a:off x="3540" y="1543"/>
                <a:ext cx="2"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0" y="0"/>
                      <a:pt x="1"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93" name="Freeform 168"/>
              <p:cNvSpPr/>
              <p:nvPr/>
            </p:nvSpPr>
            <p:spPr bwMode="auto">
              <a:xfrm>
                <a:off x="3156" y="221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94" name="Freeform 169"/>
              <p:cNvSpPr/>
              <p:nvPr/>
            </p:nvSpPr>
            <p:spPr bwMode="auto">
              <a:xfrm>
                <a:off x="3129" y="2183"/>
                <a:ext cx="0" cy="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95" name="Freeform 170"/>
              <p:cNvSpPr/>
              <p:nvPr/>
            </p:nvSpPr>
            <p:spPr bwMode="auto">
              <a:xfrm>
                <a:off x="3129" y="219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96" name="Freeform 171"/>
              <p:cNvSpPr/>
              <p:nvPr/>
            </p:nvSpPr>
            <p:spPr bwMode="auto">
              <a:xfrm>
                <a:off x="3129" y="2192"/>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97" name="Freeform 172"/>
              <p:cNvSpPr/>
              <p:nvPr/>
            </p:nvSpPr>
            <p:spPr bwMode="auto">
              <a:xfrm>
                <a:off x="3205" y="2162"/>
                <a:ext cx="2" cy="9"/>
              </a:xfrm>
              <a:custGeom>
                <a:avLst/>
                <a:gdLst>
                  <a:gd name="T0" fmla="*/ 1 w 1"/>
                  <a:gd name="T1" fmla="*/ 2 h 4"/>
                  <a:gd name="T2" fmla="*/ 1 w 1"/>
                  <a:gd name="T3" fmla="*/ 0 h 4"/>
                  <a:gd name="T4" fmla="*/ 1 w 1"/>
                  <a:gd name="T5" fmla="*/ 4 h 4"/>
                  <a:gd name="T6" fmla="*/ 1 w 1"/>
                  <a:gd name="T7" fmla="*/ 4 h 4"/>
                  <a:gd name="T8" fmla="*/ 1 w 1"/>
                  <a:gd name="T9" fmla="*/ 3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1" y="1"/>
                      <a:pt x="0" y="3"/>
                      <a:pt x="1" y="4"/>
                    </a:cubicBezTo>
                    <a:cubicBezTo>
                      <a:pt x="1" y="4"/>
                      <a:pt x="1" y="4"/>
                      <a:pt x="1" y="4"/>
                    </a:cubicBezTo>
                    <a:cubicBezTo>
                      <a:pt x="1" y="4"/>
                      <a:pt x="1" y="3"/>
                      <a:pt x="1" y="3"/>
                    </a:cubicBezTo>
                    <a:cubicBezTo>
                      <a:pt x="1" y="3"/>
                      <a:pt x="1"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98" name="Freeform 173"/>
              <p:cNvSpPr/>
              <p:nvPr/>
            </p:nvSpPr>
            <p:spPr bwMode="auto">
              <a:xfrm>
                <a:off x="3207" y="2166"/>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499" name="Freeform 174"/>
              <p:cNvSpPr/>
              <p:nvPr/>
            </p:nvSpPr>
            <p:spPr bwMode="auto">
              <a:xfrm>
                <a:off x="3207" y="2169"/>
                <a:ext cx="0" cy="4"/>
              </a:xfrm>
              <a:custGeom>
                <a:avLst/>
                <a:gdLst>
                  <a:gd name="T0" fmla="*/ 2 h 2"/>
                  <a:gd name="T1" fmla="*/ 1 h 2"/>
                  <a:gd name="T2" fmla="*/ 1 h 2"/>
                  <a:gd name="T3" fmla="*/ 2 h 2"/>
                </a:gdLst>
                <a:ahLst/>
                <a:cxnLst>
                  <a:cxn ang="0">
                    <a:pos x="0" y="T0"/>
                  </a:cxn>
                  <a:cxn ang="0">
                    <a:pos x="0" y="T1"/>
                  </a:cxn>
                  <a:cxn ang="0">
                    <a:pos x="0" y="T2"/>
                  </a:cxn>
                  <a:cxn ang="0">
                    <a:pos x="0" y="T3"/>
                  </a:cxn>
                </a:cxnLst>
                <a:rect l="0" t="0" r="r" b="b"/>
                <a:pathLst>
                  <a:path h="2">
                    <a:moveTo>
                      <a:pt x="0" y="2"/>
                    </a:moveTo>
                    <a:cubicBezTo>
                      <a:pt x="0" y="1"/>
                      <a:pt x="0" y="1"/>
                      <a:pt x="0" y="1"/>
                    </a:cubicBezTo>
                    <a:cubicBezTo>
                      <a:pt x="0" y="0"/>
                      <a:pt x="0" y="1"/>
                      <a:pt x="0" y="1"/>
                    </a:cubicBezTo>
                    <a:cubicBezTo>
                      <a:pt x="0" y="1"/>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00" name="Freeform 175"/>
              <p:cNvSpPr/>
              <p:nvPr/>
            </p:nvSpPr>
            <p:spPr bwMode="auto">
              <a:xfrm>
                <a:off x="3194" y="2156"/>
                <a:ext cx="0" cy="6"/>
              </a:xfrm>
              <a:custGeom>
                <a:avLst/>
                <a:gdLst>
                  <a:gd name="T0" fmla="*/ 2 h 3"/>
                  <a:gd name="T1" fmla="*/ 2 h 3"/>
                  <a:gd name="T2" fmla="*/ 2 h 3"/>
                </a:gdLst>
                <a:ahLst/>
                <a:cxnLst>
                  <a:cxn ang="0">
                    <a:pos x="0" y="T0"/>
                  </a:cxn>
                  <a:cxn ang="0">
                    <a:pos x="0" y="T1"/>
                  </a:cxn>
                  <a:cxn ang="0">
                    <a:pos x="0" y="T2"/>
                  </a:cxn>
                </a:cxnLst>
                <a:rect l="0" t="0" r="r" b="b"/>
                <a:pathLst>
                  <a:path h="3">
                    <a:moveTo>
                      <a:pt x="0" y="2"/>
                    </a:moveTo>
                    <a:cubicBezTo>
                      <a:pt x="0" y="0"/>
                      <a:pt x="0" y="2"/>
                      <a:pt x="0" y="2"/>
                    </a:cubicBezTo>
                    <a:cubicBezTo>
                      <a:pt x="0" y="3"/>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01" name="Freeform 176"/>
              <p:cNvSpPr/>
              <p:nvPr/>
            </p:nvSpPr>
            <p:spPr bwMode="auto">
              <a:xfrm>
                <a:off x="3209" y="2196"/>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02" name="Freeform 177"/>
              <p:cNvSpPr/>
              <p:nvPr/>
            </p:nvSpPr>
            <p:spPr bwMode="auto">
              <a:xfrm>
                <a:off x="3472" y="207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03" name="Freeform 178"/>
              <p:cNvSpPr/>
              <p:nvPr/>
            </p:nvSpPr>
            <p:spPr bwMode="auto">
              <a:xfrm>
                <a:off x="3201" y="2158"/>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04" name="Freeform 179"/>
              <p:cNvSpPr/>
              <p:nvPr/>
            </p:nvSpPr>
            <p:spPr bwMode="auto">
              <a:xfrm>
                <a:off x="3211" y="2194"/>
                <a:ext cx="2" cy="4"/>
              </a:xfrm>
              <a:custGeom>
                <a:avLst/>
                <a:gdLst>
                  <a:gd name="T0" fmla="*/ 1 w 1"/>
                  <a:gd name="T1" fmla="*/ 1 h 2"/>
                  <a:gd name="T2" fmla="*/ 0 w 1"/>
                  <a:gd name="T3" fmla="*/ 2 h 2"/>
                  <a:gd name="T4" fmla="*/ 1 w 1"/>
                  <a:gd name="T5" fmla="*/ 1 h 2"/>
                </a:gdLst>
                <a:ahLst/>
                <a:cxnLst>
                  <a:cxn ang="0">
                    <a:pos x="T0" y="T1"/>
                  </a:cxn>
                  <a:cxn ang="0">
                    <a:pos x="T2" y="T3"/>
                  </a:cxn>
                  <a:cxn ang="0">
                    <a:pos x="T4" y="T5"/>
                  </a:cxn>
                </a:cxnLst>
                <a:rect l="0" t="0" r="r" b="b"/>
                <a:pathLst>
                  <a:path w="1" h="2">
                    <a:moveTo>
                      <a:pt x="1" y="1"/>
                    </a:moveTo>
                    <a:cubicBezTo>
                      <a:pt x="1" y="0"/>
                      <a:pt x="1" y="1"/>
                      <a:pt x="0" y="2"/>
                    </a:cubicBezTo>
                    <a:cubicBezTo>
                      <a:pt x="0" y="2"/>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05" name="Freeform 180"/>
              <p:cNvSpPr/>
              <p:nvPr/>
            </p:nvSpPr>
            <p:spPr bwMode="auto">
              <a:xfrm>
                <a:off x="3317" y="2561"/>
                <a:ext cx="0" cy="2"/>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0"/>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06" name="Freeform 181"/>
              <p:cNvSpPr/>
              <p:nvPr/>
            </p:nvSpPr>
            <p:spPr bwMode="auto">
              <a:xfrm>
                <a:off x="3345" y="2535"/>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07" name="Freeform 182"/>
              <p:cNvSpPr/>
              <p:nvPr/>
            </p:nvSpPr>
            <p:spPr bwMode="auto">
              <a:xfrm>
                <a:off x="3211" y="2192"/>
                <a:ext cx="2" cy="6"/>
              </a:xfrm>
              <a:custGeom>
                <a:avLst/>
                <a:gdLst>
                  <a:gd name="T0" fmla="*/ 0 w 1"/>
                  <a:gd name="T1" fmla="*/ 3 h 3"/>
                  <a:gd name="T2" fmla="*/ 1 w 1"/>
                  <a:gd name="T3" fmla="*/ 0 h 3"/>
                  <a:gd name="T4" fmla="*/ 0 w 1"/>
                  <a:gd name="T5" fmla="*/ 3 h 3"/>
                </a:gdLst>
                <a:ahLst/>
                <a:cxnLst>
                  <a:cxn ang="0">
                    <a:pos x="T0" y="T1"/>
                  </a:cxn>
                  <a:cxn ang="0">
                    <a:pos x="T2" y="T3"/>
                  </a:cxn>
                  <a:cxn ang="0">
                    <a:pos x="T4" y="T5"/>
                  </a:cxn>
                </a:cxnLst>
                <a:rect l="0" t="0" r="r" b="b"/>
                <a:pathLst>
                  <a:path w="1" h="3">
                    <a:moveTo>
                      <a:pt x="0" y="3"/>
                    </a:moveTo>
                    <a:cubicBezTo>
                      <a:pt x="1" y="0"/>
                      <a:pt x="1" y="0"/>
                      <a:pt x="1" y="0"/>
                    </a:cubicBezTo>
                    <a:cubicBezTo>
                      <a:pt x="0" y="1"/>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08" name="Freeform 183"/>
              <p:cNvSpPr/>
              <p:nvPr/>
            </p:nvSpPr>
            <p:spPr bwMode="auto">
              <a:xfrm>
                <a:off x="3266" y="2548"/>
                <a:ext cx="3"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1"/>
                      <a:pt x="1"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09" name="Freeform 184"/>
              <p:cNvSpPr/>
              <p:nvPr/>
            </p:nvSpPr>
            <p:spPr bwMode="auto">
              <a:xfrm>
                <a:off x="3271" y="2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10" name="Freeform 185"/>
              <p:cNvSpPr/>
              <p:nvPr/>
            </p:nvSpPr>
            <p:spPr bwMode="auto">
              <a:xfrm>
                <a:off x="3273" y="2557"/>
                <a:ext cx="0" cy="2"/>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11" name="Freeform 186"/>
              <p:cNvSpPr/>
              <p:nvPr/>
            </p:nvSpPr>
            <p:spPr bwMode="auto">
              <a:xfrm>
                <a:off x="3271" y="2557"/>
                <a:ext cx="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12" name="Freeform 187"/>
              <p:cNvSpPr/>
              <p:nvPr/>
            </p:nvSpPr>
            <p:spPr bwMode="auto">
              <a:xfrm>
                <a:off x="4616" y="188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13" name="Freeform 188"/>
              <p:cNvSpPr/>
              <p:nvPr/>
            </p:nvSpPr>
            <p:spPr bwMode="auto">
              <a:xfrm>
                <a:off x="3175" y="2211"/>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14" name="Freeform 189"/>
              <p:cNvSpPr/>
              <p:nvPr/>
            </p:nvSpPr>
            <p:spPr bwMode="auto">
              <a:xfrm>
                <a:off x="3137" y="218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15" name="Freeform 190"/>
              <p:cNvSpPr/>
              <p:nvPr/>
            </p:nvSpPr>
            <p:spPr bwMode="auto">
              <a:xfrm>
                <a:off x="3203" y="2166"/>
                <a:ext cx="2" cy="5"/>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0"/>
                      <a:pt x="1" y="1"/>
                      <a:pt x="0" y="2"/>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16" name="Freeform 191"/>
              <p:cNvSpPr/>
              <p:nvPr/>
            </p:nvSpPr>
            <p:spPr bwMode="auto">
              <a:xfrm>
                <a:off x="4497" y="1929"/>
                <a:ext cx="2" cy="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17" name="Freeform 192"/>
              <p:cNvSpPr/>
              <p:nvPr/>
            </p:nvSpPr>
            <p:spPr bwMode="auto">
              <a:xfrm>
                <a:off x="3082" y="2156"/>
                <a:ext cx="131" cy="91"/>
              </a:xfrm>
              <a:custGeom>
                <a:avLst/>
                <a:gdLst>
                  <a:gd name="T0" fmla="*/ 46 w 62"/>
                  <a:gd name="T1" fmla="*/ 23 h 43"/>
                  <a:gd name="T2" fmla="*/ 51 w 62"/>
                  <a:gd name="T3" fmla="*/ 20 h 43"/>
                  <a:gd name="T4" fmla="*/ 54 w 62"/>
                  <a:gd name="T5" fmla="*/ 19 h 43"/>
                  <a:gd name="T6" fmla="*/ 58 w 62"/>
                  <a:gd name="T7" fmla="*/ 21 h 43"/>
                  <a:gd name="T8" fmla="*/ 60 w 62"/>
                  <a:gd name="T9" fmla="*/ 20 h 43"/>
                  <a:gd name="T10" fmla="*/ 61 w 62"/>
                  <a:gd name="T11" fmla="*/ 16 h 43"/>
                  <a:gd name="T12" fmla="*/ 62 w 62"/>
                  <a:gd name="T13" fmla="*/ 13 h 43"/>
                  <a:gd name="T14" fmla="*/ 62 w 62"/>
                  <a:gd name="T15" fmla="*/ 11 h 43"/>
                  <a:gd name="T16" fmla="*/ 58 w 62"/>
                  <a:gd name="T17" fmla="*/ 12 h 43"/>
                  <a:gd name="T18" fmla="*/ 56 w 62"/>
                  <a:gd name="T19" fmla="*/ 9 h 43"/>
                  <a:gd name="T20" fmla="*/ 57 w 62"/>
                  <a:gd name="T21" fmla="*/ 2 h 43"/>
                  <a:gd name="T22" fmla="*/ 56 w 62"/>
                  <a:gd name="T23" fmla="*/ 2 h 43"/>
                  <a:gd name="T24" fmla="*/ 55 w 62"/>
                  <a:gd name="T25" fmla="*/ 5 h 43"/>
                  <a:gd name="T26" fmla="*/ 54 w 62"/>
                  <a:gd name="T27" fmla="*/ 3 h 43"/>
                  <a:gd name="T28" fmla="*/ 53 w 62"/>
                  <a:gd name="T29" fmla="*/ 8 h 43"/>
                  <a:gd name="T30" fmla="*/ 51 w 62"/>
                  <a:gd name="T31" fmla="*/ 3 h 43"/>
                  <a:gd name="T32" fmla="*/ 51 w 62"/>
                  <a:gd name="T33" fmla="*/ 1 h 43"/>
                  <a:gd name="T34" fmla="*/ 50 w 62"/>
                  <a:gd name="T35" fmla="*/ 4 h 43"/>
                  <a:gd name="T36" fmla="*/ 49 w 62"/>
                  <a:gd name="T37" fmla="*/ 2 h 43"/>
                  <a:gd name="T38" fmla="*/ 48 w 62"/>
                  <a:gd name="T39" fmla="*/ 7 h 43"/>
                  <a:gd name="T40" fmla="*/ 47 w 62"/>
                  <a:gd name="T41" fmla="*/ 12 h 43"/>
                  <a:gd name="T42" fmla="*/ 46 w 62"/>
                  <a:gd name="T43" fmla="*/ 7 h 43"/>
                  <a:gd name="T44" fmla="*/ 43 w 62"/>
                  <a:gd name="T45" fmla="*/ 7 h 43"/>
                  <a:gd name="T46" fmla="*/ 42 w 62"/>
                  <a:gd name="T47" fmla="*/ 7 h 43"/>
                  <a:gd name="T48" fmla="*/ 40 w 62"/>
                  <a:gd name="T49" fmla="*/ 8 h 43"/>
                  <a:gd name="T50" fmla="*/ 37 w 62"/>
                  <a:gd name="T51" fmla="*/ 9 h 43"/>
                  <a:gd name="T52" fmla="*/ 36 w 62"/>
                  <a:gd name="T53" fmla="*/ 10 h 43"/>
                  <a:gd name="T54" fmla="*/ 36 w 62"/>
                  <a:gd name="T55" fmla="*/ 10 h 43"/>
                  <a:gd name="T56" fmla="*/ 35 w 62"/>
                  <a:gd name="T57" fmla="*/ 12 h 43"/>
                  <a:gd name="T58" fmla="*/ 34 w 62"/>
                  <a:gd name="T59" fmla="*/ 10 h 43"/>
                  <a:gd name="T60" fmla="*/ 33 w 62"/>
                  <a:gd name="T61" fmla="*/ 12 h 43"/>
                  <a:gd name="T62" fmla="*/ 30 w 62"/>
                  <a:gd name="T63" fmla="*/ 11 h 43"/>
                  <a:gd name="T64" fmla="*/ 28 w 62"/>
                  <a:gd name="T65" fmla="*/ 12 h 43"/>
                  <a:gd name="T66" fmla="*/ 26 w 62"/>
                  <a:gd name="T67" fmla="*/ 12 h 43"/>
                  <a:gd name="T68" fmla="*/ 26 w 62"/>
                  <a:gd name="T69" fmla="*/ 14 h 43"/>
                  <a:gd name="T70" fmla="*/ 25 w 62"/>
                  <a:gd name="T71" fmla="*/ 13 h 43"/>
                  <a:gd name="T72" fmla="*/ 24 w 62"/>
                  <a:gd name="T73" fmla="*/ 15 h 43"/>
                  <a:gd name="T74" fmla="*/ 22 w 62"/>
                  <a:gd name="T75" fmla="*/ 16 h 43"/>
                  <a:gd name="T76" fmla="*/ 21 w 62"/>
                  <a:gd name="T77" fmla="*/ 17 h 43"/>
                  <a:gd name="T78" fmla="*/ 22 w 62"/>
                  <a:gd name="T79" fmla="*/ 25 h 43"/>
                  <a:gd name="T80" fmla="*/ 19 w 62"/>
                  <a:gd name="T81" fmla="*/ 21 h 43"/>
                  <a:gd name="T82" fmla="*/ 17 w 62"/>
                  <a:gd name="T83" fmla="*/ 23 h 43"/>
                  <a:gd name="T84" fmla="*/ 16 w 62"/>
                  <a:gd name="T85" fmla="*/ 23 h 43"/>
                  <a:gd name="T86" fmla="*/ 11 w 62"/>
                  <a:gd name="T87" fmla="*/ 24 h 43"/>
                  <a:gd name="T88" fmla="*/ 10 w 62"/>
                  <a:gd name="T89" fmla="*/ 24 h 43"/>
                  <a:gd name="T90" fmla="*/ 8 w 62"/>
                  <a:gd name="T91" fmla="*/ 31 h 43"/>
                  <a:gd name="T92" fmla="*/ 7 w 62"/>
                  <a:gd name="T93" fmla="*/ 32 h 43"/>
                  <a:gd name="T94" fmla="*/ 12 w 62"/>
                  <a:gd name="T95" fmla="*/ 41 h 43"/>
                  <a:gd name="T96" fmla="*/ 18 w 62"/>
                  <a:gd name="T97" fmla="*/ 38 h 43"/>
                  <a:gd name="T98" fmla="*/ 28 w 62"/>
                  <a:gd name="T99" fmla="*/ 27 h 43"/>
                  <a:gd name="T100" fmla="*/ 31 w 62"/>
                  <a:gd name="T101" fmla="*/ 31 h 43"/>
                  <a:gd name="T102" fmla="*/ 36 w 62"/>
                  <a:gd name="T103" fmla="*/ 29 h 43"/>
                  <a:gd name="T104" fmla="*/ 41 w 62"/>
                  <a:gd name="T105"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43">
                    <a:moveTo>
                      <a:pt x="44" y="25"/>
                    </a:moveTo>
                    <a:cubicBezTo>
                      <a:pt x="44" y="25"/>
                      <a:pt x="44" y="26"/>
                      <a:pt x="44" y="26"/>
                    </a:cubicBezTo>
                    <a:cubicBezTo>
                      <a:pt x="44" y="26"/>
                      <a:pt x="44" y="26"/>
                      <a:pt x="45" y="27"/>
                    </a:cubicBezTo>
                    <a:cubicBezTo>
                      <a:pt x="45" y="26"/>
                      <a:pt x="45" y="25"/>
                      <a:pt x="45" y="25"/>
                    </a:cubicBezTo>
                    <a:cubicBezTo>
                      <a:pt x="46" y="27"/>
                      <a:pt x="46" y="25"/>
                      <a:pt x="46" y="26"/>
                    </a:cubicBezTo>
                    <a:cubicBezTo>
                      <a:pt x="46" y="24"/>
                      <a:pt x="46" y="22"/>
                      <a:pt x="46" y="23"/>
                    </a:cubicBezTo>
                    <a:cubicBezTo>
                      <a:pt x="46" y="26"/>
                      <a:pt x="46" y="26"/>
                      <a:pt x="46" y="26"/>
                    </a:cubicBezTo>
                    <a:cubicBezTo>
                      <a:pt x="47" y="24"/>
                      <a:pt x="48" y="27"/>
                      <a:pt x="48" y="23"/>
                    </a:cubicBezTo>
                    <a:cubicBezTo>
                      <a:pt x="48" y="25"/>
                      <a:pt x="48" y="25"/>
                      <a:pt x="48" y="25"/>
                    </a:cubicBezTo>
                    <a:cubicBezTo>
                      <a:pt x="49" y="23"/>
                      <a:pt x="50" y="25"/>
                      <a:pt x="50" y="22"/>
                    </a:cubicBezTo>
                    <a:cubicBezTo>
                      <a:pt x="50" y="23"/>
                      <a:pt x="51" y="23"/>
                      <a:pt x="51" y="23"/>
                    </a:cubicBezTo>
                    <a:cubicBezTo>
                      <a:pt x="51" y="22"/>
                      <a:pt x="51" y="22"/>
                      <a:pt x="51" y="20"/>
                    </a:cubicBezTo>
                    <a:cubicBezTo>
                      <a:pt x="51" y="20"/>
                      <a:pt x="52" y="21"/>
                      <a:pt x="52" y="21"/>
                    </a:cubicBezTo>
                    <a:cubicBezTo>
                      <a:pt x="52" y="22"/>
                      <a:pt x="52" y="24"/>
                      <a:pt x="52" y="22"/>
                    </a:cubicBezTo>
                    <a:cubicBezTo>
                      <a:pt x="52" y="23"/>
                      <a:pt x="52" y="23"/>
                      <a:pt x="52" y="23"/>
                    </a:cubicBezTo>
                    <a:cubicBezTo>
                      <a:pt x="53" y="22"/>
                      <a:pt x="53" y="20"/>
                      <a:pt x="53" y="21"/>
                    </a:cubicBezTo>
                    <a:cubicBezTo>
                      <a:pt x="54" y="20"/>
                      <a:pt x="54" y="20"/>
                      <a:pt x="54" y="18"/>
                    </a:cubicBezTo>
                    <a:cubicBezTo>
                      <a:pt x="54" y="18"/>
                      <a:pt x="54" y="20"/>
                      <a:pt x="54" y="19"/>
                    </a:cubicBezTo>
                    <a:cubicBezTo>
                      <a:pt x="54" y="21"/>
                      <a:pt x="54" y="21"/>
                      <a:pt x="54" y="21"/>
                    </a:cubicBezTo>
                    <a:cubicBezTo>
                      <a:pt x="54" y="21"/>
                      <a:pt x="55" y="20"/>
                      <a:pt x="56" y="19"/>
                    </a:cubicBezTo>
                    <a:cubicBezTo>
                      <a:pt x="56" y="22"/>
                      <a:pt x="56" y="19"/>
                      <a:pt x="57" y="21"/>
                    </a:cubicBezTo>
                    <a:cubicBezTo>
                      <a:pt x="57" y="19"/>
                      <a:pt x="57" y="21"/>
                      <a:pt x="58" y="18"/>
                    </a:cubicBezTo>
                    <a:cubicBezTo>
                      <a:pt x="57" y="20"/>
                      <a:pt x="57" y="20"/>
                      <a:pt x="57" y="20"/>
                    </a:cubicBezTo>
                    <a:cubicBezTo>
                      <a:pt x="58" y="20"/>
                      <a:pt x="58" y="20"/>
                      <a:pt x="58" y="21"/>
                    </a:cubicBezTo>
                    <a:cubicBezTo>
                      <a:pt x="58" y="21"/>
                      <a:pt x="59" y="19"/>
                      <a:pt x="59" y="18"/>
                    </a:cubicBezTo>
                    <a:cubicBezTo>
                      <a:pt x="59" y="20"/>
                      <a:pt x="59" y="20"/>
                      <a:pt x="59" y="20"/>
                    </a:cubicBezTo>
                    <a:cubicBezTo>
                      <a:pt x="59" y="19"/>
                      <a:pt x="60" y="17"/>
                      <a:pt x="60" y="15"/>
                    </a:cubicBezTo>
                    <a:cubicBezTo>
                      <a:pt x="60" y="16"/>
                      <a:pt x="60" y="15"/>
                      <a:pt x="60" y="16"/>
                    </a:cubicBezTo>
                    <a:cubicBezTo>
                      <a:pt x="60" y="17"/>
                      <a:pt x="59" y="19"/>
                      <a:pt x="59" y="20"/>
                    </a:cubicBezTo>
                    <a:cubicBezTo>
                      <a:pt x="59" y="21"/>
                      <a:pt x="60" y="18"/>
                      <a:pt x="60" y="20"/>
                    </a:cubicBezTo>
                    <a:cubicBezTo>
                      <a:pt x="60" y="20"/>
                      <a:pt x="60" y="20"/>
                      <a:pt x="60" y="18"/>
                    </a:cubicBezTo>
                    <a:cubicBezTo>
                      <a:pt x="60" y="20"/>
                      <a:pt x="60" y="20"/>
                      <a:pt x="60" y="20"/>
                    </a:cubicBezTo>
                    <a:cubicBezTo>
                      <a:pt x="60" y="20"/>
                      <a:pt x="60" y="20"/>
                      <a:pt x="60" y="19"/>
                    </a:cubicBezTo>
                    <a:cubicBezTo>
                      <a:pt x="60" y="19"/>
                      <a:pt x="60" y="19"/>
                      <a:pt x="60" y="19"/>
                    </a:cubicBezTo>
                    <a:cubicBezTo>
                      <a:pt x="61" y="17"/>
                      <a:pt x="61" y="17"/>
                      <a:pt x="62" y="15"/>
                    </a:cubicBezTo>
                    <a:cubicBezTo>
                      <a:pt x="61" y="16"/>
                      <a:pt x="61" y="16"/>
                      <a:pt x="61" y="16"/>
                    </a:cubicBezTo>
                    <a:cubicBezTo>
                      <a:pt x="62" y="15"/>
                      <a:pt x="62" y="14"/>
                      <a:pt x="62" y="16"/>
                    </a:cubicBezTo>
                    <a:cubicBezTo>
                      <a:pt x="61" y="17"/>
                      <a:pt x="61" y="18"/>
                      <a:pt x="61" y="19"/>
                    </a:cubicBezTo>
                    <a:cubicBezTo>
                      <a:pt x="62" y="15"/>
                      <a:pt x="62" y="15"/>
                      <a:pt x="62" y="15"/>
                    </a:cubicBezTo>
                    <a:cubicBezTo>
                      <a:pt x="62" y="16"/>
                      <a:pt x="62" y="16"/>
                      <a:pt x="62" y="14"/>
                    </a:cubicBezTo>
                    <a:cubicBezTo>
                      <a:pt x="62" y="15"/>
                      <a:pt x="62" y="15"/>
                      <a:pt x="62" y="15"/>
                    </a:cubicBezTo>
                    <a:cubicBezTo>
                      <a:pt x="62" y="13"/>
                      <a:pt x="62" y="13"/>
                      <a:pt x="62" y="13"/>
                    </a:cubicBezTo>
                    <a:cubicBezTo>
                      <a:pt x="62" y="14"/>
                      <a:pt x="62" y="12"/>
                      <a:pt x="61" y="14"/>
                    </a:cubicBezTo>
                    <a:cubicBezTo>
                      <a:pt x="61" y="15"/>
                      <a:pt x="61" y="15"/>
                      <a:pt x="61" y="15"/>
                    </a:cubicBezTo>
                    <a:cubicBezTo>
                      <a:pt x="61" y="15"/>
                      <a:pt x="60" y="17"/>
                      <a:pt x="61" y="15"/>
                    </a:cubicBezTo>
                    <a:cubicBezTo>
                      <a:pt x="61" y="13"/>
                      <a:pt x="61" y="13"/>
                      <a:pt x="61" y="13"/>
                    </a:cubicBezTo>
                    <a:cubicBezTo>
                      <a:pt x="61" y="13"/>
                      <a:pt x="61" y="14"/>
                      <a:pt x="61" y="14"/>
                    </a:cubicBezTo>
                    <a:cubicBezTo>
                      <a:pt x="62" y="11"/>
                      <a:pt x="62" y="11"/>
                      <a:pt x="62" y="11"/>
                    </a:cubicBezTo>
                    <a:cubicBezTo>
                      <a:pt x="61" y="15"/>
                      <a:pt x="61" y="12"/>
                      <a:pt x="60" y="13"/>
                    </a:cubicBezTo>
                    <a:cubicBezTo>
                      <a:pt x="61" y="12"/>
                      <a:pt x="61" y="12"/>
                      <a:pt x="61" y="12"/>
                    </a:cubicBezTo>
                    <a:cubicBezTo>
                      <a:pt x="61" y="11"/>
                      <a:pt x="60" y="14"/>
                      <a:pt x="60" y="14"/>
                    </a:cubicBezTo>
                    <a:cubicBezTo>
                      <a:pt x="60" y="13"/>
                      <a:pt x="61" y="11"/>
                      <a:pt x="61" y="10"/>
                    </a:cubicBezTo>
                    <a:cubicBezTo>
                      <a:pt x="60" y="10"/>
                      <a:pt x="59" y="12"/>
                      <a:pt x="59" y="10"/>
                    </a:cubicBezTo>
                    <a:cubicBezTo>
                      <a:pt x="59" y="10"/>
                      <a:pt x="59" y="11"/>
                      <a:pt x="58" y="12"/>
                    </a:cubicBezTo>
                    <a:cubicBezTo>
                      <a:pt x="58" y="12"/>
                      <a:pt x="59" y="9"/>
                      <a:pt x="58" y="11"/>
                    </a:cubicBezTo>
                    <a:cubicBezTo>
                      <a:pt x="58" y="10"/>
                      <a:pt x="58" y="9"/>
                      <a:pt x="59" y="8"/>
                    </a:cubicBezTo>
                    <a:cubicBezTo>
                      <a:pt x="58" y="9"/>
                      <a:pt x="58" y="8"/>
                      <a:pt x="58" y="10"/>
                    </a:cubicBezTo>
                    <a:cubicBezTo>
                      <a:pt x="58" y="9"/>
                      <a:pt x="57" y="9"/>
                      <a:pt x="57" y="9"/>
                    </a:cubicBezTo>
                    <a:cubicBezTo>
                      <a:pt x="57" y="9"/>
                      <a:pt x="57" y="8"/>
                      <a:pt x="57" y="7"/>
                    </a:cubicBezTo>
                    <a:cubicBezTo>
                      <a:pt x="57" y="8"/>
                      <a:pt x="56" y="9"/>
                      <a:pt x="56" y="9"/>
                    </a:cubicBezTo>
                    <a:cubicBezTo>
                      <a:pt x="56" y="11"/>
                      <a:pt x="56" y="11"/>
                      <a:pt x="56" y="12"/>
                    </a:cubicBezTo>
                    <a:cubicBezTo>
                      <a:pt x="56" y="13"/>
                      <a:pt x="56" y="13"/>
                      <a:pt x="56" y="13"/>
                    </a:cubicBezTo>
                    <a:cubicBezTo>
                      <a:pt x="56" y="11"/>
                      <a:pt x="56" y="9"/>
                      <a:pt x="56" y="9"/>
                    </a:cubicBezTo>
                    <a:cubicBezTo>
                      <a:pt x="56" y="6"/>
                      <a:pt x="56" y="9"/>
                      <a:pt x="56" y="6"/>
                    </a:cubicBezTo>
                    <a:cubicBezTo>
                      <a:pt x="56" y="4"/>
                      <a:pt x="57" y="4"/>
                      <a:pt x="57" y="5"/>
                    </a:cubicBezTo>
                    <a:cubicBezTo>
                      <a:pt x="58" y="3"/>
                      <a:pt x="57" y="5"/>
                      <a:pt x="57" y="2"/>
                    </a:cubicBezTo>
                    <a:cubicBezTo>
                      <a:pt x="57" y="3"/>
                      <a:pt x="57" y="4"/>
                      <a:pt x="56" y="4"/>
                    </a:cubicBezTo>
                    <a:cubicBezTo>
                      <a:pt x="56" y="5"/>
                      <a:pt x="56" y="6"/>
                      <a:pt x="56" y="7"/>
                    </a:cubicBezTo>
                    <a:cubicBezTo>
                      <a:pt x="56" y="9"/>
                      <a:pt x="56" y="5"/>
                      <a:pt x="56" y="5"/>
                    </a:cubicBezTo>
                    <a:cubicBezTo>
                      <a:pt x="56" y="4"/>
                      <a:pt x="56" y="4"/>
                      <a:pt x="56" y="4"/>
                    </a:cubicBezTo>
                    <a:cubicBezTo>
                      <a:pt x="56" y="3"/>
                      <a:pt x="55" y="5"/>
                      <a:pt x="55" y="5"/>
                    </a:cubicBezTo>
                    <a:cubicBezTo>
                      <a:pt x="55" y="1"/>
                      <a:pt x="56" y="4"/>
                      <a:pt x="56" y="2"/>
                    </a:cubicBezTo>
                    <a:cubicBezTo>
                      <a:pt x="56" y="0"/>
                      <a:pt x="56" y="0"/>
                      <a:pt x="56" y="0"/>
                    </a:cubicBezTo>
                    <a:cubicBezTo>
                      <a:pt x="55" y="0"/>
                      <a:pt x="56" y="3"/>
                      <a:pt x="55" y="2"/>
                    </a:cubicBezTo>
                    <a:cubicBezTo>
                      <a:pt x="55" y="1"/>
                      <a:pt x="55" y="1"/>
                      <a:pt x="55" y="1"/>
                    </a:cubicBezTo>
                    <a:cubicBezTo>
                      <a:pt x="55" y="1"/>
                      <a:pt x="55" y="1"/>
                      <a:pt x="55" y="1"/>
                    </a:cubicBezTo>
                    <a:cubicBezTo>
                      <a:pt x="55" y="3"/>
                      <a:pt x="55" y="4"/>
                      <a:pt x="55" y="4"/>
                    </a:cubicBezTo>
                    <a:cubicBezTo>
                      <a:pt x="55" y="7"/>
                      <a:pt x="55" y="5"/>
                      <a:pt x="55" y="5"/>
                    </a:cubicBezTo>
                    <a:cubicBezTo>
                      <a:pt x="54" y="7"/>
                      <a:pt x="55" y="5"/>
                      <a:pt x="55" y="7"/>
                    </a:cubicBezTo>
                    <a:cubicBezTo>
                      <a:pt x="55" y="8"/>
                      <a:pt x="54" y="9"/>
                      <a:pt x="54" y="9"/>
                    </a:cubicBezTo>
                    <a:cubicBezTo>
                      <a:pt x="54" y="9"/>
                      <a:pt x="54" y="7"/>
                      <a:pt x="54" y="6"/>
                    </a:cubicBezTo>
                    <a:cubicBezTo>
                      <a:pt x="54" y="5"/>
                      <a:pt x="54" y="5"/>
                      <a:pt x="54" y="6"/>
                    </a:cubicBezTo>
                    <a:cubicBezTo>
                      <a:pt x="55" y="4"/>
                      <a:pt x="54" y="3"/>
                      <a:pt x="55" y="1"/>
                    </a:cubicBezTo>
                    <a:cubicBezTo>
                      <a:pt x="54" y="0"/>
                      <a:pt x="54" y="2"/>
                      <a:pt x="54" y="3"/>
                    </a:cubicBezTo>
                    <a:cubicBezTo>
                      <a:pt x="54" y="3"/>
                      <a:pt x="54" y="5"/>
                      <a:pt x="54" y="5"/>
                    </a:cubicBezTo>
                    <a:cubicBezTo>
                      <a:pt x="54" y="10"/>
                      <a:pt x="54" y="2"/>
                      <a:pt x="53" y="3"/>
                    </a:cubicBezTo>
                    <a:cubicBezTo>
                      <a:pt x="53" y="6"/>
                      <a:pt x="53" y="7"/>
                      <a:pt x="53" y="10"/>
                    </a:cubicBezTo>
                    <a:cubicBezTo>
                      <a:pt x="53" y="11"/>
                      <a:pt x="53" y="12"/>
                      <a:pt x="53" y="11"/>
                    </a:cubicBezTo>
                    <a:cubicBezTo>
                      <a:pt x="53" y="9"/>
                      <a:pt x="53" y="10"/>
                      <a:pt x="53" y="8"/>
                    </a:cubicBezTo>
                    <a:cubicBezTo>
                      <a:pt x="53" y="8"/>
                      <a:pt x="53" y="8"/>
                      <a:pt x="53" y="8"/>
                    </a:cubicBezTo>
                    <a:cubicBezTo>
                      <a:pt x="53" y="5"/>
                      <a:pt x="53" y="5"/>
                      <a:pt x="53" y="5"/>
                    </a:cubicBezTo>
                    <a:cubicBezTo>
                      <a:pt x="53" y="4"/>
                      <a:pt x="52" y="2"/>
                      <a:pt x="52" y="1"/>
                    </a:cubicBezTo>
                    <a:cubicBezTo>
                      <a:pt x="52" y="2"/>
                      <a:pt x="52" y="3"/>
                      <a:pt x="52" y="4"/>
                    </a:cubicBezTo>
                    <a:cubicBezTo>
                      <a:pt x="52" y="3"/>
                      <a:pt x="52" y="2"/>
                      <a:pt x="52" y="2"/>
                    </a:cubicBezTo>
                    <a:cubicBezTo>
                      <a:pt x="52" y="3"/>
                      <a:pt x="52" y="5"/>
                      <a:pt x="52" y="5"/>
                    </a:cubicBezTo>
                    <a:cubicBezTo>
                      <a:pt x="52" y="5"/>
                      <a:pt x="51" y="3"/>
                      <a:pt x="51" y="3"/>
                    </a:cubicBezTo>
                    <a:cubicBezTo>
                      <a:pt x="52" y="1"/>
                      <a:pt x="52" y="1"/>
                      <a:pt x="52" y="1"/>
                    </a:cubicBezTo>
                    <a:cubicBezTo>
                      <a:pt x="52" y="3"/>
                      <a:pt x="52" y="0"/>
                      <a:pt x="51" y="1"/>
                    </a:cubicBezTo>
                    <a:cubicBezTo>
                      <a:pt x="51" y="2"/>
                      <a:pt x="51" y="4"/>
                      <a:pt x="51" y="5"/>
                    </a:cubicBezTo>
                    <a:cubicBezTo>
                      <a:pt x="51" y="6"/>
                      <a:pt x="51" y="4"/>
                      <a:pt x="51" y="5"/>
                    </a:cubicBezTo>
                    <a:cubicBezTo>
                      <a:pt x="51" y="3"/>
                      <a:pt x="51" y="3"/>
                      <a:pt x="51" y="3"/>
                    </a:cubicBezTo>
                    <a:cubicBezTo>
                      <a:pt x="51" y="4"/>
                      <a:pt x="51" y="0"/>
                      <a:pt x="51" y="1"/>
                    </a:cubicBezTo>
                    <a:cubicBezTo>
                      <a:pt x="51" y="3"/>
                      <a:pt x="51" y="3"/>
                      <a:pt x="51" y="3"/>
                    </a:cubicBezTo>
                    <a:cubicBezTo>
                      <a:pt x="51" y="2"/>
                      <a:pt x="51" y="2"/>
                      <a:pt x="51" y="1"/>
                    </a:cubicBezTo>
                    <a:cubicBezTo>
                      <a:pt x="51" y="2"/>
                      <a:pt x="50" y="2"/>
                      <a:pt x="50" y="2"/>
                    </a:cubicBezTo>
                    <a:cubicBezTo>
                      <a:pt x="50" y="1"/>
                      <a:pt x="50" y="1"/>
                      <a:pt x="50" y="1"/>
                    </a:cubicBezTo>
                    <a:cubicBezTo>
                      <a:pt x="50" y="2"/>
                      <a:pt x="50" y="4"/>
                      <a:pt x="50" y="2"/>
                    </a:cubicBezTo>
                    <a:cubicBezTo>
                      <a:pt x="50" y="5"/>
                      <a:pt x="50" y="2"/>
                      <a:pt x="50" y="4"/>
                    </a:cubicBezTo>
                    <a:cubicBezTo>
                      <a:pt x="51" y="5"/>
                      <a:pt x="50" y="5"/>
                      <a:pt x="50" y="6"/>
                    </a:cubicBezTo>
                    <a:cubicBezTo>
                      <a:pt x="50" y="3"/>
                      <a:pt x="50" y="5"/>
                      <a:pt x="50" y="5"/>
                    </a:cubicBezTo>
                    <a:cubicBezTo>
                      <a:pt x="50" y="4"/>
                      <a:pt x="49" y="4"/>
                      <a:pt x="49" y="3"/>
                    </a:cubicBezTo>
                    <a:cubicBezTo>
                      <a:pt x="49" y="5"/>
                      <a:pt x="49" y="5"/>
                      <a:pt x="49" y="5"/>
                    </a:cubicBezTo>
                    <a:cubicBezTo>
                      <a:pt x="49" y="2"/>
                      <a:pt x="49" y="6"/>
                      <a:pt x="49" y="5"/>
                    </a:cubicBezTo>
                    <a:cubicBezTo>
                      <a:pt x="49" y="4"/>
                      <a:pt x="49" y="2"/>
                      <a:pt x="49" y="2"/>
                    </a:cubicBezTo>
                    <a:cubicBezTo>
                      <a:pt x="49" y="4"/>
                      <a:pt x="49" y="5"/>
                      <a:pt x="49" y="7"/>
                    </a:cubicBezTo>
                    <a:cubicBezTo>
                      <a:pt x="48" y="6"/>
                      <a:pt x="49" y="4"/>
                      <a:pt x="48" y="2"/>
                    </a:cubicBezTo>
                    <a:cubicBezTo>
                      <a:pt x="48" y="4"/>
                      <a:pt x="48" y="0"/>
                      <a:pt x="48" y="3"/>
                    </a:cubicBezTo>
                    <a:cubicBezTo>
                      <a:pt x="48" y="6"/>
                      <a:pt x="48" y="6"/>
                      <a:pt x="48" y="6"/>
                    </a:cubicBezTo>
                    <a:cubicBezTo>
                      <a:pt x="48" y="6"/>
                      <a:pt x="48" y="5"/>
                      <a:pt x="48" y="4"/>
                    </a:cubicBezTo>
                    <a:cubicBezTo>
                      <a:pt x="48" y="4"/>
                      <a:pt x="48" y="6"/>
                      <a:pt x="48" y="7"/>
                    </a:cubicBezTo>
                    <a:cubicBezTo>
                      <a:pt x="48" y="6"/>
                      <a:pt x="48" y="9"/>
                      <a:pt x="47" y="7"/>
                    </a:cubicBezTo>
                    <a:cubicBezTo>
                      <a:pt x="47" y="6"/>
                      <a:pt x="48" y="7"/>
                      <a:pt x="48" y="5"/>
                    </a:cubicBezTo>
                    <a:cubicBezTo>
                      <a:pt x="47" y="5"/>
                      <a:pt x="48" y="9"/>
                      <a:pt x="47" y="10"/>
                    </a:cubicBezTo>
                    <a:cubicBezTo>
                      <a:pt x="48" y="11"/>
                      <a:pt x="48" y="14"/>
                      <a:pt x="48" y="15"/>
                    </a:cubicBezTo>
                    <a:cubicBezTo>
                      <a:pt x="47" y="14"/>
                      <a:pt x="48" y="14"/>
                      <a:pt x="47" y="12"/>
                    </a:cubicBezTo>
                    <a:cubicBezTo>
                      <a:pt x="47" y="12"/>
                      <a:pt x="47" y="12"/>
                      <a:pt x="47" y="12"/>
                    </a:cubicBezTo>
                    <a:cubicBezTo>
                      <a:pt x="47" y="9"/>
                      <a:pt x="47" y="7"/>
                      <a:pt x="47" y="5"/>
                    </a:cubicBezTo>
                    <a:cubicBezTo>
                      <a:pt x="47" y="6"/>
                      <a:pt x="47" y="6"/>
                      <a:pt x="47" y="6"/>
                    </a:cubicBezTo>
                    <a:cubicBezTo>
                      <a:pt x="47" y="3"/>
                      <a:pt x="47" y="3"/>
                      <a:pt x="47" y="3"/>
                    </a:cubicBezTo>
                    <a:cubicBezTo>
                      <a:pt x="47" y="5"/>
                      <a:pt x="46" y="3"/>
                      <a:pt x="46" y="4"/>
                    </a:cubicBezTo>
                    <a:cubicBezTo>
                      <a:pt x="46" y="6"/>
                      <a:pt x="46" y="3"/>
                      <a:pt x="46" y="5"/>
                    </a:cubicBezTo>
                    <a:cubicBezTo>
                      <a:pt x="46" y="5"/>
                      <a:pt x="47" y="8"/>
                      <a:pt x="46" y="7"/>
                    </a:cubicBezTo>
                    <a:cubicBezTo>
                      <a:pt x="46" y="4"/>
                      <a:pt x="46" y="4"/>
                      <a:pt x="46" y="4"/>
                    </a:cubicBezTo>
                    <a:cubicBezTo>
                      <a:pt x="46" y="3"/>
                      <a:pt x="46" y="6"/>
                      <a:pt x="46" y="5"/>
                    </a:cubicBezTo>
                    <a:cubicBezTo>
                      <a:pt x="46" y="4"/>
                      <a:pt x="46" y="4"/>
                      <a:pt x="46" y="4"/>
                    </a:cubicBezTo>
                    <a:cubicBezTo>
                      <a:pt x="45" y="4"/>
                      <a:pt x="44" y="4"/>
                      <a:pt x="44" y="8"/>
                    </a:cubicBezTo>
                    <a:cubicBezTo>
                      <a:pt x="44" y="6"/>
                      <a:pt x="43" y="6"/>
                      <a:pt x="43" y="5"/>
                    </a:cubicBezTo>
                    <a:cubicBezTo>
                      <a:pt x="43" y="6"/>
                      <a:pt x="43" y="7"/>
                      <a:pt x="43" y="7"/>
                    </a:cubicBezTo>
                    <a:cubicBezTo>
                      <a:pt x="43" y="5"/>
                      <a:pt x="43" y="5"/>
                      <a:pt x="43" y="5"/>
                    </a:cubicBezTo>
                    <a:cubicBezTo>
                      <a:pt x="42" y="4"/>
                      <a:pt x="42" y="6"/>
                      <a:pt x="42" y="7"/>
                    </a:cubicBezTo>
                    <a:cubicBezTo>
                      <a:pt x="42" y="6"/>
                      <a:pt x="42" y="6"/>
                      <a:pt x="42" y="6"/>
                    </a:cubicBezTo>
                    <a:cubicBezTo>
                      <a:pt x="42" y="4"/>
                      <a:pt x="42" y="7"/>
                      <a:pt x="42" y="7"/>
                    </a:cubicBezTo>
                    <a:cubicBezTo>
                      <a:pt x="42" y="6"/>
                      <a:pt x="42" y="6"/>
                      <a:pt x="42" y="6"/>
                    </a:cubicBezTo>
                    <a:cubicBezTo>
                      <a:pt x="42" y="7"/>
                      <a:pt x="42" y="7"/>
                      <a:pt x="42" y="7"/>
                    </a:cubicBezTo>
                    <a:cubicBezTo>
                      <a:pt x="42" y="8"/>
                      <a:pt x="42" y="8"/>
                      <a:pt x="41" y="6"/>
                    </a:cubicBezTo>
                    <a:cubicBezTo>
                      <a:pt x="41" y="7"/>
                      <a:pt x="41" y="7"/>
                      <a:pt x="41" y="7"/>
                    </a:cubicBezTo>
                    <a:cubicBezTo>
                      <a:pt x="41" y="6"/>
                      <a:pt x="41" y="6"/>
                      <a:pt x="40" y="7"/>
                    </a:cubicBezTo>
                    <a:cubicBezTo>
                      <a:pt x="41" y="7"/>
                      <a:pt x="41" y="8"/>
                      <a:pt x="41" y="9"/>
                    </a:cubicBezTo>
                    <a:cubicBezTo>
                      <a:pt x="41" y="12"/>
                      <a:pt x="41" y="9"/>
                      <a:pt x="41" y="10"/>
                    </a:cubicBezTo>
                    <a:cubicBezTo>
                      <a:pt x="40" y="8"/>
                      <a:pt x="40" y="8"/>
                      <a:pt x="40" y="8"/>
                    </a:cubicBezTo>
                    <a:cubicBezTo>
                      <a:pt x="40" y="5"/>
                      <a:pt x="39" y="7"/>
                      <a:pt x="39" y="7"/>
                    </a:cubicBezTo>
                    <a:cubicBezTo>
                      <a:pt x="39" y="8"/>
                      <a:pt x="39" y="8"/>
                      <a:pt x="39" y="8"/>
                    </a:cubicBezTo>
                    <a:cubicBezTo>
                      <a:pt x="38" y="6"/>
                      <a:pt x="38" y="8"/>
                      <a:pt x="38" y="8"/>
                    </a:cubicBezTo>
                    <a:cubicBezTo>
                      <a:pt x="38" y="9"/>
                      <a:pt x="38" y="11"/>
                      <a:pt x="38" y="11"/>
                    </a:cubicBezTo>
                    <a:cubicBezTo>
                      <a:pt x="38" y="13"/>
                      <a:pt x="38" y="9"/>
                      <a:pt x="37" y="8"/>
                    </a:cubicBezTo>
                    <a:cubicBezTo>
                      <a:pt x="37" y="9"/>
                      <a:pt x="37" y="9"/>
                      <a:pt x="37" y="9"/>
                    </a:cubicBezTo>
                    <a:cubicBezTo>
                      <a:pt x="37" y="8"/>
                      <a:pt x="37" y="8"/>
                      <a:pt x="37" y="8"/>
                    </a:cubicBezTo>
                    <a:cubicBezTo>
                      <a:pt x="37" y="9"/>
                      <a:pt x="37" y="10"/>
                      <a:pt x="37" y="9"/>
                    </a:cubicBezTo>
                    <a:cubicBezTo>
                      <a:pt x="37" y="9"/>
                      <a:pt x="37" y="9"/>
                      <a:pt x="37" y="9"/>
                    </a:cubicBezTo>
                    <a:cubicBezTo>
                      <a:pt x="36" y="9"/>
                      <a:pt x="36" y="8"/>
                      <a:pt x="36" y="8"/>
                    </a:cubicBezTo>
                    <a:cubicBezTo>
                      <a:pt x="36" y="10"/>
                      <a:pt x="36" y="9"/>
                      <a:pt x="36" y="10"/>
                    </a:cubicBezTo>
                    <a:cubicBezTo>
                      <a:pt x="36" y="10"/>
                      <a:pt x="36" y="10"/>
                      <a:pt x="36" y="10"/>
                    </a:cubicBezTo>
                    <a:cubicBezTo>
                      <a:pt x="36" y="11"/>
                      <a:pt x="36" y="11"/>
                      <a:pt x="36" y="11"/>
                    </a:cubicBezTo>
                    <a:cubicBezTo>
                      <a:pt x="36" y="10"/>
                      <a:pt x="36" y="10"/>
                      <a:pt x="36" y="10"/>
                    </a:cubicBezTo>
                    <a:cubicBezTo>
                      <a:pt x="36" y="9"/>
                      <a:pt x="36" y="9"/>
                      <a:pt x="36" y="9"/>
                    </a:cubicBezTo>
                    <a:cubicBezTo>
                      <a:pt x="35" y="8"/>
                      <a:pt x="36" y="10"/>
                      <a:pt x="36" y="11"/>
                    </a:cubicBezTo>
                    <a:cubicBezTo>
                      <a:pt x="36" y="12"/>
                      <a:pt x="36" y="11"/>
                      <a:pt x="35" y="10"/>
                    </a:cubicBezTo>
                    <a:cubicBezTo>
                      <a:pt x="35" y="9"/>
                      <a:pt x="36" y="10"/>
                      <a:pt x="36" y="10"/>
                    </a:cubicBezTo>
                    <a:cubicBezTo>
                      <a:pt x="35" y="9"/>
                      <a:pt x="35" y="9"/>
                      <a:pt x="35" y="9"/>
                    </a:cubicBezTo>
                    <a:cubicBezTo>
                      <a:pt x="35" y="9"/>
                      <a:pt x="36" y="10"/>
                      <a:pt x="35" y="10"/>
                    </a:cubicBezTo>
                    <a:cubicBezTo>
                      <a:pt x="35" y="10"/>
                      <a:pt x="35" y="10"/>
                      <a:pt x="35" y="9"/>
                    </a:cubicBezTo>
                    <a:cubicBezTo>
                      <a:pt x="35" y="10"/>
                      <a:pt x="35" y="10"/>
                      <a:pt x="35" y="10"/>
                    </a:cubicBezTo>
                    <a:cubicBezTo>
                      <a:pt x="35" y="11"/>
                      <a:pt x="35" y="11"/>
                      <a:pt x="35" y="12"/>
                    </a:cubicBezTo>
                    <a:cubicBezTo>
                      <a:pt x="35" y="12"/>
                      <a:pt x="35" y="13"/>
                      <a:pt x="35" y="12"/>
                    </a:cubicBezTo>
                    <a:cubicBezTo>
                      <a:pt x="35" y="12"/>
                      <a:pt x="35" y="12"/>
                      <a:pt x="35" y="12"/>
                    </a:cubicBezTo>
                    <a:cubicBezTo>
                      <a:pt x="35" y="12"/>
                      <a:pt x="35" y="12"/>
                      <a:pt x="35" y="13"/>
                    </a:cubicBezTo>
                    <a:cubicBezTo>
                      <a:pt x="35" y="11"/>
                      <a:pt x="35" y="11"/>
                      <a:pt x="35" y="11"/>
                    </a:cubicBezTo>
                    <a:cubicBezTo>
                      <a:pt x="35" y="12"/>
                      <a:pt x="35" y="12"/>
                      <a:pt x="35" y="13"/>
                    </a:cubicBezTo>
                    <a:cubicBezTo>
                      <a:pt x="34" y="11"/>
                      <a:pt x="34" y="9"/>
                      <a:pt x="33" y="9"/>
                    </a:cubicBezTo>
                    <a:cubicBezTo>
                      <a:pt x="34" y="10"/>
                      <a:pt x="34" y="10"/>
                      <a:pt x="34" y="10"/>
                    </a:cubicBezTo>
                    <a:cubicBezTo>
                      <a:pt x="34" y="11"/>
                      <a:pt x="33" y="10"/>
                      <a:pt x="33" y="9"/>
                    </a:cubicBezTo>
                    <a:cubicBezTo>
                      <a:pt x="33" y="8"/>
                      <a:pt x="34" y="14"/>
                      <a:pt x="33" y="13"/>
                    </a:cubicBezTo>
                    <a:cubicBezTo>
                      <a:pt x="33" y="11"/>
                      <a:pt x="33" y="10"/>
                      <a:pt x="32" y="10"/>
                    </a:cubicBezTo>
                    <a:cubicBezTo>
                      <a:pt x="33" y="10"/>
                      <a:pt x="33" y="11"/>
                      <a:pt x="33" y="11"/>
                    </a:cubicBezTo>
                    <a:cubicBezTo>
                      <a:pt x="33" y="12"/>
                      <a:pt x="32" y="10"/>
                      <a:pt x="33" y="11"/>
                    </a:cubicBezTo>
                    <a:cubicBezTo>
                      <a:pt x="33" y="12"/>
                      <a:pt x="33" y="12"/>
                      <a:pt x="33" y="12"/>
                    </a:cubicBezTo>
                    <a:cubicBezTo>
                      <a:pt x="32" y="8"/>
                      <a:pt x="32" y="11"/>
                      <a:pt x="31" y="9"/>
                    </a:cubicBezTo>
                    <a:cubicBezTo>
                      <a:pt x="31" y="12"/>
                      <a:pt x="31" y="10"/>
                      <a:pt x="31" y="11"/>
                    </a:cubicBezTo>
                    <a:cubicBezTo>
                      <a:pt x="30" y="9"/>
                      <a:pt x="31" y="12"/>
                      <a:pt x="30" y="10"/>
                    </a:cubicBezTo>
                    <a:cubicBezTo>
                      <a:pt x="31" y="13"/>
                      <a:pt x="31" y="13"/>
                      <a:pt x="31" y="13"/>
                    </a:cubicBezTo>
                    <a:cubicBezTo>
                      <a:pt x="30" y="11"/>
                      <a:pt x="32" y="16"/>
                      <a:pt x="31" y="13"/>
                    </a:cubicBezTo>
                    <a:cubicBezTo>
                      <a:pt x="30" y="13"/>
                      <a:pt x="30" y="12"/>
                      <a:pt x="30" y="11"/>
                    </a:cubicBezTo>
                    <a:cubicBezTo>
                      <a:pt x="29" y="9"/>
                      <a:pt x="30" y="14"/>
                      <a:pt x="29" y="11"/>
                    </a:cubicBezTo>
                    <a:cubicBezTo>
                      <a:pt x="30" y="14"/>
                      <a:pt x="30" y="14"/>
                      <a:pt x="30" y="14"/>
                    </a:cubicBezTo>
                    <a:cubicBezTo>
                      <a:pt x="30" y="13"/>
                      <a:pt x="29" y="12"/>
                      <a:pt x="29" y="11"/>
                    </a:cubicBezTo>
                    <a:cubicBezTo>
                      <a:pt x="29" y="12"/>
                      <a:pt x="29" y="13"/>
                      <a:pt x="29" y="12"/>
                    </a:cubicBezTo>
                    <a:cubicBezTo>
                      <a:pt x="28" y="11"/>
                      <a:pt x="28" y="11"/>
                      <a:pt x="28" y="11"/>
                    </a:cubicBezTo>
                    <a:cubicBezTo>
                      <a:pt x="28" y="10"/>
                      <a:pt x="28" y="11"/>
                      <a:pt x="28" y="12"/>
                    </a:cubicBezTo>
                    <a:cubicBezTo>
                      <a:pt x="28" y="11"/>
                      <a:pt x="28" y="12"/>
                      <a:pt x="27" y="11"/>
                    </a:cubicBezTo>
                    <a:cubicBezTo>
                      <a:pt x="28" y="13"/>
                      <a:pt x="26" y="10"/>
                      <a:pt x="27" y="13"/>
                    </a:cubicBezTo>
                    <a:cubicBezTo>
                      <a:pt x="27" y="12"/>
                      <a:pt x="27" y="12"/>
                      <a:pt x="27" y="12"/>
                    </a:cubicBezTo>
                    <a:cubicBezTo>
                      <a:pt x="27" y="13"/>
                      <a:pt x="28" y="15"/>
                      <a:pt x="28" y="15"/>
                    </a:cubicBezTo>
                    <a:cubicBezTo>
                      <a:pt x="27" y="13"/>
                      <a:pt x="27" y="13"/>
                      <a:pt x="27" y="13"/>
                    </a:cubicBezTo>
                    <a:cubicBezTo>
                      <a:pt x="26" y="11"/>
                      <a:pt x="27" y="13"/>
                      <a:pt x="26" y="12"/>
                    </a:cubicBezTo>
                    <a:cubicBezTo>
                      <a:pt x="27" y="13"/>
                      <a:pt x="26" y="12"/>
                      <a:pt x="26" y="13"/>
                    </a:cubicBezTo>
                    <a:cubicBezTo>
                      <a:pt x="26" y="14"/>
                      <a:pt x="26" y="14"/>
                      <a:pt x="26" y="14"/>
                    </a:cubicBezTo>
                    <a:cubicBezTo>
                      <a:pt x="27" y="15"/>
                      <a:pt x="27" y="15"/>
                      <a:pt x="27" y="15"/>
                    </a:cubicBezTo>
                    <a:cubicBezTo>
                      <a:pt x="26" y="15"/>
                      <a:pt x="26" y="13"/>
                      <a:pt x="26" y="13"/>
                    </a:cubicBezTo>
                    <a:cubicBezTo>
                      <a:pt x="25" y="12"/>
                      <a:pt x="26" y="13"/>
                      <a:pt x="26" y="13"/>
                    </a:cubicBezTo>
                    <a:cubicBezTo>
                      <a:pt x="26" y="13"/>
                      <a:pt x="26" y="13"/>
                      <a:pt x="26" y="14"/>
                    </a:cubicBezTo>
                    <a:cubicBezTo>
                      <a:pt x="26" y="13"/>
                      <a:pt x="26" y="13"/>
                      <a:pt x="26" y="13"/>
                    </a:cubicBezTo>
                    <a:cubicBezTo>
                      <a:pt x="26" y="13"/>
                      <a:pt x="26" y="13"/>
                      <a:pt x="26" y="14"/>
                    </a:cubicBezTo>
                    <a:cubicBezTo>
                      <a:pt x="26" y="13"/>
                      <a:pt x="26" y="13"/>
                      <a:pt x="25" y="13"/>
                    </a:cubicBezTo>
                    <a:cubicBezTo>
                      <a:pt x="26" y="13"/>
                      <a:pt x="26" y="13"/>
                      <a:pt x="26" y="13"/>
                    </a:cubicBezTo>
                    <a:cubicBezTo>
                      <a:pt x="25" y="13"/>
                      <a:pt x="25" y="13"/>
                      <a:pt x="25" y="13"/>
                    </a:cubicBezTo>
                    <a:cubicBezTo>
                      <a:pt x="25" y="13"/>
                      <a:pt x="25" y="13"/>
                      <a:pt x="25" y="13"/>
                    </a:cubicBezTo>
                    <a:cubicBezTo>
                      <a:pt x="25" y="13"/>
                      <a:pt x="25" y="13"/>
                      <a:pt x="25" y="13"/>
                    </a:cubicBezTo>
                    <a:cubicBezTo>
                      <a:pt x="25" y="11"/>
                      <a:pt x="25" y="11"/>
                      <a:pt x="25" y="11"/>
                    </a:cubicBezTo>
                    <a:cubicBezTo>
                      <a:pt x="24" y="11"/>
                      <a:pt x="25" y="13"/>
                      <a:pt x="25" y="13"/>
                    </a:cubicBezTo>
                    <a:cubicBezTo>
                      <a:pt x="24" y="12"/>
                      <a:pt x="24" y="14"/>
                      <a:pt x="24" y="15"/>
                    </a:cubicBezTo>
                    <a:cubicBezTo>
                      <a:pt x="24" y="15"/>
                      <a:pt x="24" y="14"/>
                      <a:pt x="24" y="14"/>
                    </a:cubicBezTo>
                    <a:cubicBezTo>
                      <a:pt x="24" y="15"/>
                      <a:pt x="24" y="16"/>
                      <a:pt x="24" y="15"/>
                    </a:cubicBezTo>
                    <a:cubicBezTo>
                      <a:pt x="24" y="16"/>
                      <a:pt x="23" y="14"/>
                      <a:pt x="23" y="14"/>
                    </a:cubicBezTo>
                    <a:cubicBezTo>
                      <a:pt x="23" y="14"/>
                      <a:pt x="24" y="15"/>
                      <a:pt x="24" y="15"/>
                    </a:cubicBezTo>
                    <a:cubicBezTo>
                      <a:pt x="23" y="13"/>
                      <a:pt x="23" y="17"/>
                      <a:pt x="23" y="15"/>
                    </a:cubicBezTo>
                    <a:cubicBezTo>
                      <a:pt x="23" y="15"/>
                      <a:pt x="22" y="14"/>
                      <a:pt x="22" y="14"/>
                    </a:cubicBezTo>
                    <a:cubicBezTo>
                      <a:pt x="22" y="15"/>
                      <a:pt x="22" y="16"/>
                      <a:pt x="23" y="17"/>
                    </a:cubicBezTo>
                    <a:cubicBezTo>
                      <a:pt x="22" y="16"/>
                      <a:pt x="22" y="16"/>
                      <a:pt x="22" y="16"/>
                    </a:cubicBezTo>
                    <a:cubicBezTo>
                      <a:pt x="22" y="16"/>
                      <a:pt x="22" y="16"/>
                      <a:pt x="22" y="17"/>
                    </a:cubicBezTo>
                    <a:cubicBezTo>
                      <a:pt x="23" y="18"/>
                      <a:pt x="23" y="20"/>
                      <a:pt x="23" y="19"/>
                    </a:cubicBezTo>
                    <a:cubicBezTo>
                      <a:pt x="23" y="19"/>
                      <a:pt x="23" y="19"/>
                      <a:pt x="23" y="19"/>
                    </a:cubicBezTo>
                    <a:cubicBezTo>
                      <a:pt x="22" y="20"/>
                      <a:pt x="22" y="20"/>
                      <a:pt x="22" y="20"/>
                    </a:cubicBezTo>
                    <a:cubicBezTo>
                      <a:pt x="22" y="19"/>
                      <a:pt x="22" y="20"/>
                      <a:pt x="22" y="19"/>
                    </a:cubicBezTo>
                    <a:cubicBezTo>
                      <a:pt x="21" y="16"/>
                      <a:pt x="21" y="17"/>
                      <a:pt x="21" y="17"/>
                    </a:cubicBezTo>
                    <a:cubicBezTo>
                      <a:pt x="21" y="19"/>
                      <a:pt x="21" y="19"/>
                      <a:pt x="21" y="19"/>
                    </a:cubicBezTo>
                    <a:cubicBezTo>
                      <a:pt x="21" y="19"/>
                      <a:pt x="21" y="17"/>
                      <a:pt x="21" y="17"/>
                    </a:cubicBezTo>
                    <a:cubicBezTo>
                      <a:pt x="22" y="22"/>
                      <a:pt x="22" y="22"/>
                      <a:pt x="22" y="22"/>
                    </a:cubicBezTo>
                    <a:cubicBezTo>
                      <a:pt x="22" y="22"/>
                      <a:pt x="21" y="20"/>
                      <a:pt x="21" y="19"/>
                    </a:cubicBezTo>
                    <a:cubicBezTo>
                      <a:pt x="21" y="20"/>
                      <a:pt x="22" y="22"/>
                      <a:pt x="22" y="24"/>
                    </a:cubicBezTo>
                    <a:cubicBezTo>
                      <a:pt x="22" y="24"/>
                      <a:pt x="22" y="25"/>
                      <a:pt x="22" y="25"/>
                    </a:cubicBezTo>
                    <a:cubicBezTo>
                      <a:pt x="21" y="24"/>
                      <a:pt x="22" y="25"/>
                      <a:pt x="22" y="24"/>
                    </a:cubicBezTo>
                    <a:cubicBezTo>
                      <a:pt x="21" y="22"/>
                      <a:pt x="21" y="22"/>
                      <a:pt x="21" y="22"/>
                    </a:cubicBezTo>
                    <a:cubicBezTo>
                      <a:pt x="21" y="22"/>
                      <a:pt x="20" y="20"/>
                      <a:pt x="20" y="19"/>
                    </a:cubicBezTo>
                    <a:cubicBezTo>
                      <a:pt x="20" y="20"/>
                      <a:pt x="19" y="19"/>
                      <a:pt x="19" y="19"/>
                    </a:cubicBezTo>
                    <a:cubicBezTo>
                      <a:pt x="20" y="22"/>
                      <a:pt x="19" y="21"/>
                      <a:pt x="20" y="23"/>
                    </a:cubicBezTo>
                    <a:cubicBezTo>
                      <a:pt x="20" y="24"/>
                      <a:pt x="19" y="21"/>
                      <a:pt x="19" y="21"/>
                    </a:cubicBezTo>
                    <a:cubicBezTo>
                      <a:pt x="19" y="22"/>
                      <a:pt x="18" y="21"/>
                      <a:pt x="18" y="22"/>
                    </a:cubicBezTo>
                    <a:cubicBezTo>
                      <a:pt x="18" y="21"/>
                      <a:pt x="18" y="21"/>
                      <a:pt x="18" y="21"/>
                    </a:cubicBezTo>
                    <a:cubicBezTo>
                      <a:pt x="18" y="22"/>
                      <a:pt x="17" y="21"/>
                      <a:pt x="18" y="24"/>
                    </a:cubicBezTo>
                    <a:cubicBezTo>
                      <a:pt x="17" y="22"/>
                      <a:pt x="17" y="22"/>
                      <a:pt x="17" y="22"/>
                    </a:cubicBezTo>
                    <a:cubicBezTo>
                      <a:pt x="17" y="22"/>
                      <a:pt x="19" y="25"/>
                      <a:pt x="18" y="24"/>
                    </a:cubicBezTo>
                    <a:cubicBezTo>
                      <a:pt x="17" y="23"/>
                      <a:pt x="17" y="23"/>
                      <a:pt x="17" y="23"/>
                    </a:cubicBezTo>
                    <a:cubicBezTo>
                      <a:pt x="18" y="24"/>
                      <a:pt x="16" y="22"/>
                      <a:pt x="17" y="24"/>
                    </a:cubicBezTo>
                    <a:cubicBezTo>
                      <a:pt x="17" y="23"/>
                      <a:pt x="17" y="23"/>
                      <a:pt x="17" y="23"/>
                    </a:cubicBezTo>
                    <a:cubicBezTo>
                      <a:pt x="17" y="23"/>
                      <a:pt x="16" y="23"/>
                      <a:pt x="17" y="25"/>
                    </a:cubicBezTo>
                    <a:cubicBezTo>
                      <a:pt x="16" y="23"/>
                      <a:pt x="16" y="23"/>
                      <a:pt x="16" y="23"/>
                    </a:cubicBezTo>
                    <a:cubicBezTo>
                      <a:pt x="15" y="22"/>
                      <a:pt x="17" y="25"/>
                      <a:pt x="16" y="24"/>
                    </a:cubicBezTo>
                    <a:cubicBezTo>
                      <a:pt x="16" y="24"/>
                      <a:pt x="16" y="23"/>
                      <a:pt x="16" y="23"/>
                    </a:cubicBezTo>
                    <a:cubicBezTo>
                      <a:pt x="16" y="24"/>
                      <a:pt x="16" y="24"/>
                      <a:pt x="16" y="25"/>
                    </a:cubicBezTo>
                    <a:cubicBezTo>
                      <a:pt x="15" y="23"/>
                      <a:pt x="15" y="23"/>
                      <a:pt x="15" y="23"/>
                    </a:cubicBezTo>
                    <a:cubicBezTo>
                      <a:pt x="14" y="23"/>
                      <a:pt x="13" y="23"/>
                      <a:pt x="13" y="26"/>
                    </a:cubicBezTo>
                    <a:cubicBezTo>
                      <a:pt x="11" y="24"/>
                      <a:pt x="12" y="24"/>
                      <a:pt x="11" y="23"/>
                    </a:cubicBezTo>
                    <a:cubicBezTo>
                      <a:pt x="12" y="25"/>
                      <a:pt x="11" y="24"/>
                      <a:pt x="11" y="24"/>
                    </a:cubicBezTo>
                    <a:cubicBezTo>
                      <a:pt x="11" y="24"/>
                      <a:pt x="11" y="24"/>
                      <a:pt x="11" y="24"/>
                    </a:cubicBezTo>
                    <a:cubicBezTo>
                      <a:pt x="11" y="25"/>
                      <a:pt x="11" y="23"/>
                      <a:pt x="11" y="24"/>
                    </a:cubicBezTo>
                    <a:cubicBezTo>
                      <a:pt x="11" y="25"/>
                      <a:pt x="11" y="25"/>
                      <a:pt x="11" y="25"/>
                    </a:cubicBezTo>
                    <a:cubicBezTo>
                      <a:pt x="12" y="26"/>
                      <a:pt x="10" y="22"/>
                      <a:pt x="11" y="25"/>
                    </a:cubicBezTo>
                    <a:cubicBezTo>
                      <a:pt x="10" y="23"/>
                      <a:pt x="10" y="23"/>
                      <a:pt x="10" y="23"/>
                    </a:cubicBezTo>
                    <a:cubicBezTo>
                      <a:pt x="11" y="26"/>
                      <a:pt x="9" y="23"/>
                      <a:pt x="10" y="25"/>
                    </a:cubicBezTo>
                    <a:cubicBezTo>
                      <a:pt x="10" y="24"/>
                      <a:pt x="10" y="24"/>
                      <a:pt x="10" y="24"/>
                    </a:cubicBezTo>
                    <a:cubicBezTo>
                      <a:pt x="9" y="24"/>
                      <a:pt x="11" y="27"/>
                      <a:pt x="10" y="25"/>
                    </a:cubicBezTo>
                    <a:cubicBezTo>
                      <a:pt x="10" y="26"/>
                      <a:pt x="10" y="26"/>
                      <a:pt x="11" y="28"/>
                    </a:cubicBezTo>
                    <a:cubicBezTo>
                      <a:pt x="9" y="26"/>
                      <a:pt x="9" y="26"/>
                      <a:pt x="9" y="26"/>
                    </a:cubicBezTo>
                    <a:cubicBezTo>
                      <a:pt x="9" y="27"/>
                      <a:pt x="8" y="27"/>
                      <a:pt x="9" y="30"/>
                    </a:cubicBezTo>
                    <a:cubicBezTo>
                      <a:pt x="8" y="29"/>
                      <a:pt x="8" y="29"/>
                      <a:pt x="8" y="29"/>
                    </a:cubicBezTo>
                    <a:cubicBezTo>
                      <a:pt x="9" y="31"/>
                      <a:pt x="6" y="27"/>
                      <a:pt x="8" y="31"/>
                    </a:cubicBezTo>
                    <a:cubicBezTo>
                      <a:pt x="9" y="33"/>
                      <a:pt x="9" y="33"/>
                      <a:pt x="9" y="33"/>
                    </a:cubicBezTo>
                    <a:cubicBezTo>
                      <a:pt x="8" y="30"/>
                      <a:pt x="8" y="30"/>
                      <a:pt x="8" y="30"/>
                    </a:cubicBezTo>
                    <a:cubicBezTo>
                      <a:pt x="8" y="32"/>
                      <a:pt x="7" y="31"/>
                      <a:pt x="8" y="32"/>
                    </a:cubicBezTo>
                    <a:cubicBezTo>
                      <a:pt x="7" y="31"/>
                      <a:pt x="7" y="31"/>
                      <a:pt x="7" y="31"/>
                    </a:cubicBezTo>
                    <a:cubicBezTo>
                      <a:pt x="7" y="31"/>
                      <a:pt x="8" y="33"/>
                      <a:pt x="8" y="33"/>
                    </a:cubicBezTo>
                    <a:cubicBezTo>
                      <a:pt x="7" y="32"/>
                      <a:pt x="7" y="32"/>
                      <a:pt x="7" y="32"/>
                    </a:cubicBezTo>
                    <a:cubicBezTo>
                      <a:pt x="5" y="30"/>
                      <a:pt x="2" y="29"/>
                      <a:pt x="4" y="33"/>
                    </a:cubicBezTo>
                    <a:cubicBezTo>
                      <a:pt x="4" y="33"/>
                      <a:pt x="3" y="31"/>
                      <a:pt x="3" y="31"/>
                    </a:cubicBezTo>
                    <a:cubicBezTo>
                      <a:pt x="4" y="34"/>
                      <a:pt x="0" y="30"/>
                      <a:pt x="2" y="35"/>
                    </a:cubicBezTo>
                    <a:cubicBezTo>
                      <a:pt x="3" y="36"/>
                      <a:pt x="6" y="41"/>
                      <a:pt x="6" y="41"/>
                    </a:cubicBezTo>
                    <a:cubicBezTo>
                      <a:pt x="6" y="39"/>
                      <a:pt x="9" y="40"/>
                      <a:pt x="11" y="42"/>
                    </a:cubicBezTo>
                    <a:cubicBezTo>
                      <a:pt x="11" y="41"/>
                      <a:pt x="11" y="40"/>
                      <a:pt x="12" y="41"/>
                    </a:cubicBezTo>
                    <a:cubicBezTo>
                      <a:pt x="13" y="40"/>
                      <a:pt x="17" y="43"/>
                      <a:pt x="17" y="40"/>
                    </a:cubicBezTo>
                    <a:cubicBezTo>
                      <a:pt x="17" y="40"/>
                      <a:pt x="16" y="39"/>
                      <a:pt x="16" y="38"/>
                    </a:cubicBezTo>
                    <a:cubicBezTo>
                      <a:pt x="17" y="39"/>
                      <a:pt x="17" y="39"/>
                      <a:pt x="17" y="39"/>
                    </a:cubicBezTo>
                    <a:cubicBezTo>
                      <a:pt x="16" y="38"/>
                      <a:pt x="16" y="38"/>
                      <a:pt x="16" y="38"/>
                    </a:cubicBezTo>
                    <a:cubicBezTo>
                      <a:pt x="16" y="37"/>
                      <a:pt x="17" y="39"/>
                      <a:pt x="17" y="39"/>
                    </a:cubicBezTo>
                    <a:cubicBezTo>
                      <a:pt x="17" y="39"/>
                      <a:pt x="18" y="38"/>
                      <a:pt x="18" y="38"/>
                    </a:cubicBezTo>
                    <a:cubicBezTo>
                      <a:pt x="18" y="36"/>
                      <a:pt x="19" y="38"/>
                      <a:pt x="18" y="36"/>
                    </a:cubicBezTo>
                    <a:cubicBezTo>
                      <a:pt x="18" y="37"/>
                      <a:pt x="18" y="37"/>
                      <a:pt x="18" y="37"/>
                    </a:cubicBezTo>
                    <a:cubicBezTo>
                      <a:pt x="18" y="36"/>
                      <a:pt x="18" y="35"/>
                      <a:pt x="20" y="38"/>
                    </a:cubicBezTo>
                    <a:cubicBezTo>
                      <a:pt x="22" y="39"/>
                      <a:pt x="23" y="37"/>
                      <a:pt x="25" y="37"/>
                    </a:cubicBezTo>
                    <a:cubicBezTo>
                      <a:pt x="26" y="35"/>
                      <a:pt x="27" y="33"/>
                      <a:pt x="29" y="32"/>
                    </a:cubicBezTo>
                    <a:cubicBezTo>
                      <a:pt x="28" y="28"/>
                      <a:pt x="29" y="30"/>
                      <a:pt x="28" y="27"/>
                    </a:cubicBezTo>
                    <a:cubicBezTo>
                      <a:pt x="29" y="28"/>
                      <a:pt x="29" y="28"/>
                      <a:pt x="29" y="28"/>
                    </a:cubicBezTo>
                    <a:cubicBezTo>
                      <a:pt x="28" y="26"/>
                      <a:pt x="29" y="28"/>
                      <a:pt x="30" y="29"/>
                    </a:cubicBezTo>
                    <a:cubicBezTo>
                      <a:pt x="29" y="28"/>
                      <a:pt x="30" y="29"/>
                      <a:pt x="29" y="27"/>
                    </a:cubicBezTo>
                    <a:cubicBezTo>
                      <a:pt x="29" y="25"/>
                      <a:pt x="30" y="30"/>
                      <a:pt x="30" y="29"/>
                    </a:cubicBezTo>
                    <a:cubicBezTo>
                      <a:pt x="30" y="29"/>
                      <a:pt x="30" y="27"/>
                      <a:pt x="30" y="28"/>
                    </a:cubicBezTo>
                    <a:cubicBezTo>
                      <a:pt x="30" y="26"/>
                      <a:pt x="30" y="29"/>
                      <a:pt x="31" y="31"/>
                    </a:cubicBezTo>
                    <a:cubicBezTo>
                      <a:pt x="32" y="30"/>
                      <a:pt x="32" y="28"/>
                      <a:pt x="33" y="29"/>
                    </a:cubicBezTo>
                    <a:cubicBezTo>
                      <a:pt x="33" y="29"/>
                      <a:pt x="33" y="27"/>
                      <a:pt x="33" y="27"/>
                    </a:cubicBezTo>
                    <a:cubicBezTo>
                      <a:pt x="34" y="30"/>
                      <a:pt x="33" y="26"/>
                      <a:pt x="33" y="27"/>
                    </a:cubicBezTo>
                    <a:cubicBezTo>
                      <a:pt x="34" y="28"/>
                      <a:pt x="34" y="28"/>
                      <a:pt x="34" y="28"/>
                    </a:cubicBezTo>
                    <a:cubicBezTo>
                      <a:pt x="34" y="30"/>
                      <a:pt x="34" y="28"/>
                      <a:pt x="35" y="29"/>
                    </a:cubicBezTo>
                    <a:cubicBezTo>
                      <a:pt x="35" y="28"/>
                      <a:pt x="36" y="30"/>
                      <a:pt x="36" y="29"/>
                    </a:cubicBezTo>
                    <a:cubicBezTo>
                      <a:pt x="36" y="30"/>
                      <a:pt x="36" y="29"/>
                      <a:pt x="36" y="30"/>
                    </a:cubicBezTo>
                    <a:cubicBezTo>
                      <a:pt x="36" y="26"/>
                      <a:pt x="37" y="31"/>
                      <a:pt x="37" y="29"/>
                    </a:cubicBezTo>
                    <a:cubicBezTo>
                      <a:pt x="37" y="29"/>
                      <a:pt x="37" y="29"/>
                      <a:pt x="37" y="29"/>
                    </a:cubicBezTo>
                    <a:cubicBezTo>
                      <a:pt x="38" y="29"/>
                      <a:pt x="39" y="29"/>
                      <a:pt x="40" y="27"/>
                    </a:cubicBezTo>
                    <a:cubicBezTo>
                      <a:pt x="40" y="27"/>
                      <a:pt x="41" y="30"/>
                      <a:pt x="41" y="28"/>
                    </a:cubicBezTo>
                    <a:cubicBezTo>
                      <a:pt x="41" y="27"/>
                      <a:pt x="41" y="27"/>
                      <a:pt x="41" y="27"/>
                    </a:cubicBezTo>
                    <a:cubicBezTo>
                      <a:pt x="41" y="27"/>
                      <a:pt x="41" y="28"/>
                      <a:pt x="42" y="28"/>
                    </a:cubicBezTo>
                    <a:cubicBezTo>
                      <a:pt x="42" y="27"/>
                      <a:pt x="42" y="28"/>
                      <a:pt x="43" y="28"/>
                    </a:cubicBezTo>
                    <a:cubicBezTo>
                      <a:pt x="43" y="28"/>
                      <a:pt x="43" y="27"/>
                      <a:pt x="42" y="27"/>
                    </a:cubicBezTo>
                    <a:cubicBezTo>
                      <a:pt x="43" y="29"/>
                      <a:pt x="43" y="26"/>
                      <a:pt x="44" y="27"/>
                    </a:cubicBezTo>
                    <a:cubicBezTo>
                      <a:pt x="43" y="24"/>
                      <a:pt x="44" y="26"/>
                      <a:pt x="4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18" name="Freeform 193"/>
              <p:cNvSpPr/>
              <p:nvPr/>
            </p:nvSpPr>
            <p:spPr bwMode="auto">
              <a:xfrm>
                <a:off x="3192" y="2160"/>
                <a:ext cx="0" cy="2"/>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19" name="Freeform 194"/>
              <p:cNvSpPr/>
              <p:nvPr/>
            </p:nvSpPr>
            <p:spPr bwMode="auto">
              <a:xfrm>
                <a:off x="3146" y="2177"/>
                <a:ext cx="2" cy="2"/>
              </a:xfrm>
              <a:custGeom>
                <a:avLst/>
                <a:gdLst>
                  <a:gd name="T0" fmla="*/ 0 w 2"/>
                  <a:gd name="T1" fmla="*/ 0 h 2"/>
                  <a:gd name="T2" fmla="*/ 0 w 2"/>
                  <a:gd name="T3" fmla="*/ 2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lnTo>
                      <a:pt x="0"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20" name="Freeform 195"/>
              <p:cNvSpPr/>
              <p:nvPr/>
            </p:nvSpPr>
            <p:spPr bwMode="auto">
              <a:xfrm>
                <a:off x="3264" y="1853"/>
                <a:ext cx="2" cy="4"/>
              </a:xfrm>
              <a:custGeom>
                <a:avLst/>
                <a:gdLst>
                  <a:gd name="T0" fmla="*/ 0 w 1"/>
                  <a:gd name="T1" fmla="*/ 1 h 2"/>
                  <a:gd name="T2" fmla="*/ 0 w 1"/>
                  <a:gd name="T3" fmla="*/ 1 h 2"/>
                  <a:gd name="T4" fmla="*/ 0 w 1"/>
                  <a:gd name="T5" fmla="*/ 1 h 2"/>
                </a:gdLst>
                <a:ahLst/>
                <a:cxnLst>
                  <a:cxn ang="0">
                    <a:pos x="T0" y="T1"/>
                  </a:cxn>
                  <a:cxn ang="0">
                    <a:pos x="T2" y="T3"/>
                  </a:cxn>
                  <a:cxn ang="0">
                    <a:pos x="T4" y="T5"/>
                  </a:cxn>
                </a:cxnLst>
                <a:rect l="0" t="0" r="r" b="b"/>
                <a:pathLst>
                  <a:path w="1" h="2">
                    <a:moveTo>
                      <a:pt x="0" y="1"/>
                    </a:moveTo>
                    <a:cubicBezTo>
                      <a:pt x="1" y="0"/>
                      <a:pt x="0" y="2"/>
                      <a:pt x="0" y="1"/>
                    </a:cubicBezTo>
                    <a:cubicBezTo>
                      <a:pt x="0" y="2"/>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21" name="Freeform 196"/>
              <p:cNvSpPr/>
              <p:nvPr/>
            </p:nvSpPr>
            <p:spPr bwMode="auto">
              <a:xfrm>
                <a:off x="3209" y="1836"/>
                <a:ext cx="2" cy="2"/>
              </a:xfrm>
              <a:custGeom>
                <a:avLst/>
                <a:gdLst>
                  <a:gd name="T0" fmla="*/ 2 w 2"/>
                  <a:gd name="T1" fmla="*/ 0 h 2"/>
                  <a:gd name="T2" fmla="*/ 0 w 2"/>
                  <a:gd name="T3" fmla="*/ 0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0" y="0"/>
                    </a:lnTo>
                    <a:lnTo>
                      <a:pt x="0" y="2"/>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22" name="Freeform 197"/>
              <p:cNvSpPr/>
              <p:nvPr/>
            </p:nvSpPr>
            <p:spPr bwMode="auto">
              <a:xfrm>
                <a:off x="3343" y="2470"/>
                <a:ext cx="2" cy="4"/>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0"/>
                      <a:pt x="1" y="2"/>
                      <a:pt x="0" y="1"/>
                    </a:cubicBezTo>
                    <a:cubicBezTo>
                      <a:pt x="1" y="2"/>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23" name="Freeform 198"/>
              <p:cNvSpPr/>
              <p:nvPr/>
            </p:nvSpPr>
            <p:spPr bwMode="auto">
              <a:xfrm>
                <a:off x="3186" y="183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24" name="Freeform 199"/>
              <p:cNvSpPr/>
              <p:nvPr/>
            </p:nvSpPr>
            <p:spPr bwMode="auto">
              <a:xfrm>
                <a:off x="3188" y="1825"/>
                <a:ext cx="2" cy="4"/>
              </a:xfrm>
              <a:custGeom>
                <a:avLst/>
                <a:gdLst>
                  <a:gd name="T0" fmla="*/ 1 w 1"/>
                  <a:gd name="T1" fmla="*/ 0 h 2"/>
                  <a:gd name="T2" fmla="*/ 1 w 1"/>
                  <a:gd name="T3" fmla="*/ 1 h 2"/>
                  <a:gd name="T4" fmla="*/ 1 w 1"/>
                  <a:gd name="T5" fmla="*/ 0 h 2"/>
                </a:gdLst>
                <a:ahLst/>
                <a:cxnLst>
                  <a:cxn ang="0">
                    <a:pos x="T0" y="T1"/>
                  </a:cxn>
                  <a:cxn ang="0">
                    <a:pos x="T2" y="T3"/>
                  </a:cxn>
                  <a:cxn ang="0">
                    <a:pos x="T4" y="T5"/>
                  </a:cxn>
                </a:cxnLst>
                <a:rect l="0" t="0" r="r" b="b"/>
                <a:pathLst>
                  <a:path w="1" h="2">
                    <a:moveTo>
                      <a:pt x="1" y="0"/>
                    </a:moveTo>
                    <a:cubicBezTo>
                      <a:pt x="1" y="0"/>
                      <a:pt x="0" y="2"/>
                      <a:pt x="1"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25" name="Freeform 200"/>
              <p:cNvSpPr/>
              <p:nvPr/>
            </p:nvSpPr>
            <p:spPr bwMode="auto">
              <a:xfrm>
                <a:off x="3184" y="1833"/>
                <a:ext cx="2" cy="3"/>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0" y="0"/>
                    </a:cubicBezTo>
                    <a:cubicBezTo>
                      <a:pt x="0"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26" name="Freeform 201"/>
              <p:cNvSpPr/>
              <p:nvPr/>
            </p:nvSpPr>
            <p:spPr bwMode="auto">
              <a:xfrm>
                <a:off x="3351" y="2465"/>
                <a:ext cx="2" cy="5"/>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0"/>
                      <a:pt x="0" y="1"/>
                      <a:pt x="1"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27" name="Freeform 202"/>
              <p:cNvSpPr/>
              <p:nvPr/>
            </p:nvSpPr>
            <p:spPr bwMode="auto">
              <a:xfrm>
                <a:off x="3173" y="1831"/>
                <a:ext cx="2" cy="5"/>
              </a:xfrm>
              <a:custGeom>
                <a:avLst/>
                <a:gdLst>
                  <a:gd name="T0" fmla="*/ 2 w 2"/>
                  <a:gd name="T1" fmla="*/ 0 h 5"/>
                  <a:gd name="T2" fmla="*/ 2 w 2"/>
                  <a:gd name="T3" fmla="*/ 0 h 5"/>
                  <a:gd name="T4" fmla="*/ 0 w 2"/>
                  <a:gd name="T5" fmla="*/ 5 h 5"/>
                  <a:gd name="T6" fmla="*/ 2 w 2"/>
                  <a:gd name="T7" fmla="*/ 0 h 5"/>
                </a:gdLst>
                <a:ahLst/>
                <a:cxnLst>
                  <a:cxn ang="0">
                    <a:pos x="T0" y="T1"/>
                  </a:cxn>
                  <a:cxn ang="0">
                    <a:pos x="T2" y="T3"/>
                  </a:cxn>
                  <a:cxn ang="0">
                    <a:pos x="T4" y="T5"/>
                  </a:cxn>
                  <a:cxn ang="0">
                    <a:pos x="T6" y="T7"/>
                  </a:cxn>
                </a:cxnLst>
                <a:rect l="0" t="0" r="r" b="b"/>
                <a:pathLst>
                  <a:path w="2" h="5">
                    <a:moveTo>
                      <a:pt x="2" y="0"/>
                    </a:moveTo>
                    <a:lnTo>
                      <a:pt x="2" y="0"/>
                    </a:lnTo>
                    <a:lnTo>
                      <a:pt x="0" y="5"/>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28" name="Freeform 203"/>
              <p:cNvSpPr/>
              <p:nvPr/>
            </p:nvSpPr>
            <p:spPr bwMode="auto">
              <a:xfrm>
                <a:off x="3536" y="1554"/>
                <a:ext cx="8" cy="2"/>
              </a:xfrm>
              <a:custGeom>
                <a:avLst/>
                <a:gdLst>
                  <a:gd name="T0" fmla="*/ 0 w 4"/>
                  <a:gd name="T1" fmla="*/ 1 h 1"/>
                  <a:gd name="T2" fmla="*/ 0 w 4"/>
                  <a:gd name="T3" fmla="*/ 1 h 1"/>
                  <a:gd name="T4" fmla="*/ 1 w 4"/>
                  <a:gd name="T5" fmla="*/ 1 h 1"/>
                  <a:gd name="T6" fmla="*/ 2 w 4"/>
                  <a:gd name="T7" fmla="*/ 0 h 1"/>
                  <a:gd name="T8" fmla="*/ 4 w 4"/>
                  <a:gd name="T9" fmla="*/ 0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cubicBezTo>
                      <a:pt x="0" y="1"/>
                      <a:pt x="0" y="1"/>
                      <a:pt x="0" y="1"/>
                    </a:cubicBezTo>
                    <a:cubicBezTo>
                      <a:pt x="0" y="1"/>
                      <a:pt x="1" y="1"/>
                      <a:pt x="1" y="1"/>
                    </a:cubicBezTo>
                    <a:cubicBezTo>
                      <a:pt x="2" y="1"/>
                      <a:pt x="3" y="1"/>
                      <a:pt x="2" y="0"/>
                    </a:cubicBezTo>
                    <a:cubicBezTo>
                      <a:pt x="3" y="0"/>
                      <a:pt x="4" y="0"/>
                      <a:pt x="4" y="0"/>
                    </a:cubicBezTo>
                    <a:cubicBezTo>
                      <a:pt x="3" y="0"/>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529" name="Freeform 204"/>
              <p:cNvSpPr/>
              <p:nvPr/>
            </p:nvSpPr>
            <p:spPr bwMode="auto">
              <a:xfrm>
                <a:off x="3538" y="1556"/>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grpSp>
        <p:grpSp>
          <p:nvGrpSpPr>
            <p:cNvPr id="58" name="Group 406"/>
            <p:cNvGrpSpPr/>
            <p:nvPr/>
          </p:nvGrpSpPr>
          <p:grpSpPr bwMode="auto">
            <a:xfrm>
              <a:off x="3112" y="1551"/>
              <a:ext cx="1462" cy="1559"/>
              <a:chOff x="3112" y="1551"/>
              <a:chExt cx="1462" cy="1559"/>
            </a:xfrm>
            <a:grpFill/>
          </p:grpSpPr>
          <p:sp>
            <p:nvSpPr>
              <p:cNvPr id="118" name="Freeform 206"/>
              <p:cNvSpPr/>
              <p:nvPr/>
            </p:nvSpPr>
            <p:spPr bwMode="auto">
              <a:xfrm>
                <a:off x="3534" y="1558"/>
                <a:ext cx="4" cy="0"/>
              </a:xfrm>
              <a:custGeom>
                <a:avLst/>
                <a:gdLst>
                  <a:gd name="T0" fmla="*/ 1 w 2"/>
                  <a:gd name="T1" fmla="*/ 2 w 2"/>
                  <a:gd name="T2" fmla="*/ 1 w 2"/>
                  <a:gd name="T3" fmla="*/ 1 w 2"/>
                </a:gdLst>
                <a:ahLst/>
                <a:cxnLst>
                  <a:cxn ang="0">
                    <a:pos x="T0" y="0"/>
                  </a:cxn>
                  <a:cxn ang="0">
                    <a:pos x="T1" y="0"/>
                  </a:cxn>
                  <a:cxn ang="0">
                    <a:pos x="T2" y="0"/>
                  </a:cxn>
                  <a:cxn ang="0">
                    <a:pos x="T3" y="0"/>
                  </a:cxn>
                </a:cxnLst>
                <a:rect l="0" t="0" r="r" b="b"/>
                <a:pathLst>
                  <a:path w="2">
                    <a:moveTo>
                      <a:pt x="1" y="0"/>
                    </a:moveTo>
                    <a:cubicBezTo>
                      <a:pt x="1" y="0"/>
                      <a:pt x="2" y="0"/>
                      <a:pt x="2" y="0"/>
                    </a:cubicBezTo>
                    <a:cubicBezTo>
                      <a:pt x="2" y="0"/>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19" name="Freeform 207"/>
              <p:cNvSpPr/>
              <p:nvPr/>
            </p:nvSpPr>
            <p:spPr bwMode="auto">
              <a:xfrm>
                <a:off x="3513" y="1581"/>
                <a:ext cx="4" cy="2"/>
              </a:xfrm>
              <a:custGeom>
                <a:avLst/>
                <a:gdLst>
                  <a:gd name="T0" fmla="*/ 1 w 2"/>
                  <a:gd name="T1" fmla="*/ 1 h 1"/>
                  <a:gd name="T2" fmla="*/ 0 w 2"/>
                  <a:gd name="T3" fmla="*/ 0 h 1"/>
                  <a:gd name="T4" fmla="*/ 1 w 2"/>
                  <a:gd name="T5" fmla="*/ 1 h 1"/>
                </a:gdLst>
                <a:ahLst/>
                <a:cxnLst>
                  <a:cxn ang="0">
                    <a:pos x="T0" y="T1"/>
                  </a:cxn>
                  <a:cxn ang="0">
                    <a:pos x="T2" y="T3"/>
                  </a:cxn>
                  <a:cxn ang="0">
                    <a:pos x="T4" y="T5"/>
                  </a:cxn>
                </a:cxnLst>
                <a:rect l="0" t="0" r="r" b="b"/>
                <a:pathLst>
                  <a:path w="2" h="1">
                    <a:moveTo>
                      <a:pt x="1" y="1"/>
                    </a:moveTo>
                    <a:cubicBezTo>
                      <a:pt x="2" y="0"/>
                      <a:pt x="1" y="1"/>
                      <a:pt x="0" y="0"/>
                    </a:cubicBezTo>
                    <a:cubicBezTo>
                      <a:pt x="0" y="1"/>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20" name="Freeform 208"/>
              <p:cNvSpPr/>
              <p:nvPr/>
            </p:nvSpPr>
            <p:spPr bwMode="auto">
              <a:xfrm>
                <a:off x="3513" y="1579"/>
                <a:ext cx="6" cy="2"/>
              </a:xfrm>
              <a:custGeom>
                <a:avLst/>
                <a:gdLst>
                  <a:gd name="T0" fmla="*/ 0 w 3"/>
                  <a:gd name="T1" fmla="*/ 1 h 1"/>
                  <a:gd name="T2" fmla="*/ 3 w 3"/>
                  <a:gd name="T3" fmla="*/ 1 h 1"/>
                  <a:gd name="T4" fmla="*/ 0 w 3"/>
                  <a:gd name="T5" fmla="*/ 1 h 1"/>
                </a:gdLst>
                <a:ahLst/>
                <a:cxnLst>
                  <a:cxn ang="0">
                    <a:pos x="T0" y="T1"/>
                  </a:cxn>
                  <a:cxn ang="0">
                    <a:pos x="T2" y="T3"/>
                  </a:cxn>
                  <a:cxn ang="0">
                    <a:pos x="T4" y="T5"/>
                  </a:cxn>
                </a:cxnLst>
                <a:rect l="0" t="0" r="r" b="b"/>
                <a:pathLst>
                  <a:path w="3" h="1">
                    <a:moveTo>
                      <a:pt x="0" y="1"/>
                    </a:moveTo>
                    <a:cubicBezTo>
                      <a:pt x="3" y="1"/>
                      <a:pt x="3" y="1"/>
                      <a:pt x="3" y="1"/>
                    </a:cubicBezTo>
                    <a:cubicBezTo>
                      <a:pt x="2" y="0"/>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21" name="Freeform 209"/>
              <p:cNvSpPr/>
              <p:nvPr/>
            </p:nvSpPr>
            <p:spPr bwMode="auto">
              <a:xfrm>
                <a:off x="3536" y="1551"/>
                <a:ext cx="4" cy="3"/>
              </a:xfrm>
              <a:custGeom>
                <a:avLst/>
                <a:gdLst>
                  <a:gd name="T0" fmla="*/ 2 w 2"/>
                  <a:gd name="T1" fmla="*/ 1 h 1"/>
                  <a:gd name="T2" fmla="*/ 0 w 2"/>
                  <a:gd name="T3" fmla="*/ 0 h 1"/>
                  <a:gd name="T4" fmla="*/ 2 w 2"/>
                  <a:gd name="T5" fmla="*/ 1 h 1"/>
                </a:gdLst>
                <a:ahLst/>
                <a:cxnLst>
                  <a:cxn ang="0">
                    <a:pos x="T0" y="T1"/>
                  </a:cxn>
                  <a:cxn ang="0">
                    <a:pos x="T2" y="T3"/>
                  </a:cxn>
                  <a:cxn ang="0">
                    <a:pos x="T4" y="T5"/>
                  </a:cxn>
                </a:cxnLst>
                <a:rect l="0" t="0" r="r" b="b"/>
                <a:pathLst>
                  <a:path w="2" h="1">
                    <a:moveTo>
                      <a:pt x="2" y="1"/>
                    </a:moveTo>
                    <a:cubicBezTo>
                      <a:pt x="2" y="0"/>
                      <a:pt x="1" y="0"/>
                      <a:pt x="0" y="0"/>
                    </a:cubicBezTo>
                    <a:lnTo>
                      <a:pt x="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22" name="Freeform 210"/>
              <p:cNvSpPr/>
              <p:nvPr/>
            </p:nvSpPr>
            <p:spPr bwMode="auto">
              <a:xfrm>
                <a:off x="3112" y="1810"/>
                <a:ext cx="161" cy="87"/>
              </a:xfrm>
              <a:custGeom>
                <a:avLst/>
                <a:gdLst>
                  <a:gd name="T0" fmla="*/ 12 w 76"/>
                  <a:gd name="T1" fmla="*/ 18 h 41"/>
                  <a:gd name="T2" fmla="*/ 22 w 76"/>
                  <a:gd name="T3" fmla="*/ 26 h 41"/>
                  <a:gd name="T4" fmla="*/ 33 w 76"/>
                  <a:gd name="T5" fmla="*/ 25 h 41"/>
                  <a:gd name="T6" fmla="*/ 37 w 76"/>
                  <a:gd name="T7" fmla="*/ 28 h 41"/>
                  <a:gd name="T8" fmla="*/ 43 w 76"/>
                  <a:gd name="T9" fmla="*/ 32 h 41"/>
                  <a:gd name="T10" fmla="*/ 48 w 76"/>
                  <a:gd name="T11" fmla="*/ 35 h 41"/>
                  <a:gd name="T12" fmla="*/ 53 w 76"/>
                  <a:gd name="T13" fmla="*/ 33 h 41"/>
                  <a:gd name="T14" fmla="*/ 60 w 76"/>
                  <a:gd name="T15" fmla="*/ 35 h 41"/>
                  <a:gd name="T16" fmla="*/ 63 w 76"/>
                  <a:gd name="T17" fmla="*/ 36 h 41"/>
                  <a:gd name="T18" fmla="*/ 67 w 76"/>
                  <a:gd name="T19" fmla="*/ 40 h 41"/>
                  <a:gd name="T20" fmla="*/ 69 w 76"/>
                  <a:gd name="T21" fmla="*/ 40 h 41"/>
                  <a:gd name="T22" fmla="*/ 72 w 76"/>
                  <a:gd name="T23" fmla="*/ 38 h 41"/>
                  <a:gd name="T24" fmla="*/ 74 w 76"/>
                  <a:gd name="T25" fmla="*/ 36 h 41"/>
                  <a:gd name="T26" fmla="*/ 75 w 76"/>
                  <a:gd name="T27" fmla="*/ 34 h 41"/>
                  <a:gd name="T28" fmla="*/ 71 w 76"/>
                  <a:gd name="T29" fmla="*/ 33 h 41"/>
                  <a:gd name="T30" fmla="*/ 72 w 76"/>
                  <a:gd name="T31" fmla="*/ 31 h 41"/>
                  <a:gd name="T32" fmla="*/ 71 w 76"/>
                  <a:gd name="T33" fmla="*/ 29 h 41"/>
                  <a:gd name="T34" fmla="*/ 73 w 76"/>
                  <a:gd name="T35" fmla="*/ 25 h 41"/>
                  <a:gd name="T36" fmla="*/ 75 w 76"/>
                  <a:gd name="T37" fmla="*/ 22 h 41"/>
                  <a:gd name="T38" fmla="*/ 71 w 76"/>
                  <a:gd name="T39" fmla="*/ 25 h 41"/>
                  <a:gd name="T40" fmla="*/ 67 w 76"/>
                  <a:gd name="T41" fmla="*/ 28 h 41"/>
                  <a:gd name="T42" fmla="*/ 70 w 76"/>
                  <a:gd name="T43" fmla="*/ 22 h 41"/>
                  <a:gd name="T44" fmla="*/ 69 w 76"/>
                  <a:gd name="T45" fmla="*/ 23 h 41"/>
                  <a:gd name="T46" fmla="*/ 70 w 76"/>
                  <a:gd name="T47" fmla="*/ 20 h 41"/>
                  <a:gd name="T48" fmla="*/ 68 w 76"/>
                  <a:gd name="T49" fmla="*/ 20 h 41"/>
                  <a:gd name="T50" fmla="*/ 67 w 76"/>
                  <a:gd name="T51" fmla="*/ 19 h 41"/>
                  <a:gd name="T52" fmla="*/ 62 w 76"/>
                  <a:gd name="T53" fmla="*/ 24 h 41"/>
                  <a:gd name="T54" fmla="*/ 66 w 76"/>
                  <a:gd name="T55" fmla="*/ 18 h 41"/>
                  <a:gd name="T56" fmla="*/ 65 w 76"/>
                  <a:gd name="T57" fmla="*/ 18 h 41"/>
                  <a:gd name="T58" fmla="*/ 60 w 76"/>
                  <a:gd name="T59" fmla="*/ 17 h 41"/>
                  <a:gd name="T60" fmla="*/ 58 w 76"/>
                  <a:gd name="T61" fmla="*/ 17 h 41"/>
                  <a:gd name="T62" fmla="*/ 55 w 76"/>
                  <a:gd name="T63" fmla="*/ 15 h 41"/>
                  <a:gd name="T64" fmla="*/ 53 w 76"/>
                  <a:gd name="T65" fmla="*/ 16 h 41"/>
                  <a:gd name="T66" fmla="*/ 53 w 76"/>
                  <a:gd name="T67" fmla="*/ 15 h 41"/>
                  <a:gd name="T68" fmla="*/ 52 w 76"/>
                  <a:gd name="T69" fmla="*/ 14 h 41"/>
                  <a:gd name="T70" fmla="*/ 50 w 76"/>
                  <a:gd name="T71" fmla="*/ 16 h 41"/>
                  <a:gd name="T72" fmla="*/ 49 w 76"/>
                  <a:gd name="T73" fmla="*/ 13 h 41"/>
                  <a:gd name="T74" fmla="*/ 47 w 76"/>
                  <a:gd name="T75" fmla="*/ 12 h 41"/>
                  <a:gd name="T76" fmla="*/ 45 w 76"/>
                  <a:gd name="T77" fmla="*/ 12 h 41"/>
                  <a:gd name="T78" fmla="*/ 43 w 76"/>
                  <a:gd name="T79" fmla="*/ 11 h 41"/>
                  <a:gd name="T80" fmla="*/ 40 w 76"/>
                  <a:gd name="T81" fmla="*/ 13 h 41"/>
                  <a:gd name="T82" fmla="*/ 40 w 76"/>
                  <a:gd name="T83" fmla="*/ 11 h 41"/>
                  <a:gd name="T84" fmla="*/ 40 w 76"/>
                  <a:gd name="T85" fmla="*/ 11 h 41"/>
                  <a:gd name="T86" fmla="*/ 37 w 76"/>
                  <a:gd name="T87" fmla="*/ 10 h 41"/>
                  <a:gd name="T88" fmla="*/ 34 w 76"/>
                  <a:gd name="T89" fmla="*/ 13 h 41"/>
                  <a:gd name="T90" fmla="*/ 31 w 76"/>
                  <a:gd name="T91" fmla="*/ 14 h 41"/>
                  <a:gd name="T92" fmla="*/ 31 w 76"/>
                  <a:gd name="T93" fmla="*/ 10 h 41"/>
                  <a:gd name="T94" fmla="*/ 26 w 76"/>
                  <a:gd name="T95" fmla="*/ 12 h 41"/>
                  <a:gd name="T96" fmla="*/ 24 w 76"/>
                  <a:gd name="T97" fmla="*/ 12 h 41"/>
                  <a:gd name="T98" fmla="*/ 20 w 76"/>
                  <a:gd name="T99" fmla="*/ 9 h 41"/>
                  <a:gd name="T100" fmla="*/ 20 w 76"/>
                  <a:gd name="T101" fmla="*/ 7 h 41"/>
                  <a:gd name="T102" fmla="*/ 18 w 76"/>
                  <a:gd name="T103" fmla="*/ 6 h 41"/>
                  <a:gd name="T104" fmla="*/ 11 w 76"/>
                  <a:gd name="T105" fmla="*/ 8 h 41"/>
                  <a:gd name="T106" fmla="*/ 4 w 76"/>
                  <a:gd name="T107"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6" h="41">
                    <a:moveTo>
                      <a:pt x="3" y="15"/>
                    </a:moveTo>
                    <a:cubicBezTo>
                      <a:pt x="4" y="15"/>
                      <a:pt x="5" y="15"/>
                      <a:pt x="5" y="16"/>
                    </a:cubicBezTo>
                    <a:cubicBezTo>
                      <a:pt x="7" y="16"/>
                      <a:pt x="8" y="22"/>
                      <a:pt x="11" y="21"/>
                    </a:cubicBezTo>
                    <a:cubicBezTo>
                      <a:pt x="11" y="20"/>
                      <a:pt x="11" y="19"/>
                      <a:pt x="12" y="19"/>
                    </a:cubicBezTo>
                    <a:cubicBezTo>
                      <a:pt x="11" y="20"/>
                      <a:pt x="11" y="20"/>
                      <a:pt x="11" y="20"/>
                    </a:cubicBezTo>
                    <a:cubicBezTo>
                      <a:pt x="12" y="18"/>
                      <a:pt x="12" y="18"/>
                      <a:pt x="12" y="18"/>
                    </a:cubicBezTo>
                    <a:cubicBezTo>
                      <a:pt x="13" y="18"/>
                      <a:pt x="12" y="20"/>
                      <a:pt x="11" y="20"/>
                    </a:cubicBezTo>
                    <a:cubicBezTo>
                      <a:pt x="12" y="21"/>
                      <a:pt x="13" y="20"/>
                      <a:pt x="14" y="21"/>
                    </a:cubicBezTo>
                    <a:cubicBezTo>
                      <a:pt x="15" y="19"/>
                      <a:pt x="15" y="21"/>
                      <a:pt x="15" y="19"/>
                    </a:cubicBezTo>
                    <a:cubicBezTo>
                      <a:pt x="15" y="20"/>
                      <a:pt x="15" y="20"/>
                      <a:pt x="15" y="20"/>
                    </a:cubicBezTo>
                    <a:cubicBezTo>
                      <a:pt x="16" y="19"/>
                      <a:pt x="16" y="19"/>
                      <a:pt x="16" y="22"/>
                    </a:cubicBezTo>
                    <a:cubicBezTo>
                      <a:pt x="17" y="25"/>
                      <a:pt x="20" y="24"/>
                      <a:pt x="22" y="26"/>
                    </a:cubicBezTo>
                    <a:cubicBezTo>
                      <a:pt x="24" y="27"/>
                      <a:pt x="27" y="26"/>
                      <a:pt x="30" y="26"/>
                    </a:cubicBezTo>
                    <a:cubicBezTo>
                      <a:pt x="31" y="23"/>
                      <a:pt x="31" y="25"/>
                      <a:pt x="33" y="22"/>
                    </a:cubicBezTo>
                    <a:cubicBezTo>
                      <a:pt x="32" y="23"/>
                      <a:pt x="32" y="23"/>
                      <a:pt x="32" y="23"/>
                    </a:cubicBezTo>
                    <a:cubicBezTo>
                      <a:pt x="33" y="22"/>
                      <a:pt x="33" y="24"/>
                      <a:pt x="33" y="25"/>
                    </a:cubicBezTo>
                    <a:cubicBezTo>
                      <a:pt x="33" y="24"/>
                      <a:pt x="33" y="25"/>
                      <a:pt x="34" y="23"/>
                    </a:cubicBezTo>
                    <a:cubicBezTo>
                      <a:pt x="34" y="22"/>
                      <a:pt x="33" y="26"/>
                      <a:pt x="33" y="25"/>
                    </a:cubicBezTo>
                    <a:cubicBezTo>
                      <a:pt x="33" y="26"/>
                      <a:pt x="34" y="24"/>
                      <a:pt x="34" y="24"/>
                    </a:cubicBezTo>
                    <a:cubicBezTo>
                      <a:pt x="35" y="23"/>
                      <a:pt x="33" y="25"/>
                      <a:pt x="33" y="28"/>
                    </a:cubicBezTo>
                    <a:cubicBezTo>
                      <a:pt x="34" y="27"/>
                      <a:pt x="36" y="26"/>
                      <a:pt x="37" y="27"/>
                    </a:cubicBezTo>
                    <a:cubicBezTo>
                      <a:pt x="36" y="28"/>
                      <a:pt x="37" y="26"/>
                      <a:pt x="37" y="26"/>
                    </a:cubicBezTo>
                    <a:cubicBezTo>
                      <a:pt x="36" y="29"/>
                      <a:pt x="38" y="25"/>
                      <a:pt x="37" y="27"/>
                    </a:cubicBezTo>
                    <a:cubicBezTo>
                      <a:pt x="37" y="27"/>
                      <a:pt x="37" y="27"/>
                      <a:pt x="37" y="28"/>
                    </a:cubicBezTo>
                    <a:cubicBezTo>
                      <a:pt x="37" y="29"/>
                      <a:pt x="38" y="27"/>
                      <a:pt x="38" y="29"/>
                    </a:cubicBezTo>
                    <a:cubicBezTo>
                      <a:pt x="39" y="28"/>
                      <a:pt x="38" y="31"/>
                      <a:pt x="39" y="29"/>
                    </a:cubicBezTo>
                    <a:cubicBezTo>
                      <a:pt x="38" y="31"/>
                      <a:pt x="39" y="30"/>
                      <a:pt x="38" y="31"/>
                    </a:cubicBezTo>
                    <a:cubicBezTo>
                      <a:pt x="40" y="28"/>
                      <a:pt x="38" y="33"/>
                      <a:pt x="40" y="30"/>
                    </a:cubicBezTo>
                    <a:cubicBezTo>
                      <a:pt x="40" y="31"/>
                      <a:pt x="40" y="31"/>
                      <a:pt x="40" y="31"/>
                    </a:cubicBezTo>
                    <a:cubicBezTo>
                      <a:pt x="41" y="31"/>
                      <a:pt x="41" y="33"/>
                      <a:pt x="43" y="32"/>
                    </a:cubicBezTo>
                    <a:cubicBezTo>
                      <a:pt x="44" y="31"/>
                      <a:pt x="43" y="35"/>
                      <a:pt x="44" y="34"/>
                    </a:cubicBezTo>
                    <a:cubicBezTo>
                      <a:pt x="45" y="32"/>
                      <a:pt x="45" y="32"/>
                      <a:pt x="45" y="32"/>
                    </a:cubicBezTo>
                    <a:cubicBezTo>
                      <a:pt x="45" y="32"/>
                      <a:pt x="45" y="33"/>
                      <a:pt x="45" y="34"/>
                    </a:cubicBezTo>
                    <a:cubicBezTo>
                      <a:pt x="46" y="33"/>
                      <a:pt x="45" y="34"/>
                      <a:pt x="46" y="35"/>
                    </a:cubicBezTo>
                    <a:cubicBezTo>
                      <a:pt x="46" y="34"/>
                      <a:pt x="46" y="34"/>
                      <a:pt x="47" y="33"/>
                    </a:cubicBezTo>
                    <a:cubicBezTo>
                      <a:pt x="46" y="36"/>
                      <a:pt x="48" y="33"/>
                      <a:pt x="48" y="35"/>
                    </a:cubicBezTo>
                    <a:cubicBezTo>
                      <a:pt x="49" y="32"/>
                      <a:pt x="49" y="33"/>
                      <a:pt x="49" y="33"/>
                    </a:cubicBezTo>
                    <a:cubicBezTo>
                      <a:pt x="49" y="33"/>
                      <a:pt x="49" y="34"/>
                      <a:pt x="48" y="34"/>
                    </a:cubicBezTo>
                    <a:cubicBezTo>
                      <a:pt x="49" y="34"/>
                      <a:pt x="49" y="34"/>
                      <a:pt x="49" y="35"/>
                    </a:cubicBezTo>
                    <a:cubicBezTo>
                      <a:pt x="50" y="35"/>
                      <a:pt x="51" y="33"/>
                      <a:pt x="50" y="34"/>
                    </a:cubicBezTo>
                    <a:cubicBezTo>
                      <a:pt x="49" y="36"/>
                      <a:pt x="51" y="34"/>
                      <a:pt x="51" y="35"/>
                    </a:cubicBezTo>
                    <a:cubicBezTo>
                      <a:pt x="52" y="33"/>
                      <a:pt x="53" y="32"/>
                      <a:pt x="53" y="33"/>
                    </a:cubicBezTo>
                    <a:cubicBezTo>
                      <a:pt x="51" y="35"/>
                      <a:pt x="51" y="35"/>
                      <a:pt x="51" y="35"/>
                    </a:cubicBezTo>
                    <a:cubicBezTo>
                      <a:pt x="53" y="34"/>
                      <a:pt x="52" y="37"/>
                      <a:pt x="55" y="35"/>
                    </a:cubicBezTo>
                    <a:cubicBezTo>
                      <a:pt x="54" y="36"/>
                      <a:pt x="54" y="36"/>
                      <a:pt x="54" y="36"/>
                    </a:cubicBezTo>
                    <a:cubicBezTo>
                      <a:pt x="56" y="35"/>
                      <a:pt x="55" y="38"/>
                      <a:pt x="58" y="35"/>
                    </a:cubicBezTo>
                    <a:cubicBezTo>
                      <a:pt x="57" y="36"/>
                      <a:pt x="57" y="37"/>
                      <a:pt x="57" y="37"/>
                    </a:cubicBezTo>
                    <a:cubicBezTo>
                      <a:pt x="58" y="36"/>
                      <a:pt x="58" y="36"/>
                      <a:pt x="60" y="35"/>
                    </a:cubicBezTo>
                    <a:cubicBezTo>
                      <a:pt x="60" y="35"/>
                      <a:pt x="59" y="36"/>
                      <a:pt x="59" y="36"/>
                    </a:cubicBezTo>
                    <a:cubicBezTo>
                      <a:pt x="59" y="37"/>
                      <a:pt x="58" y="39"/>
                      <a:pt x="60" y="37"/>
                    </a:cubicBezTo>
                    <a:cubicBezTo>
                      <a:pt x="59" y="38"/>
                      <a:pt x="59" y="38"/>
                      <a:pt x="59" y="38"/>
                    </a:cubicBezTo>
                    <a:cubicBezTo>
                      <a:pt x="60" y="37"/>
                      <a:pt x="62" y="36"/>
                      <a:pt x="61" y="38"/>
                    </a:cubicBezTo>
                    <a:cubicBezTo>
                      <a:pt x="62" y="37"/>
                      <a:pt x="62" y="36"/>
                      <a:pt x="63" y="35"/>
                    </a:cubicBezTo>
                    <a:cubicBezTo>
                      <a:pt x="64" y="35"/>
                      <a:pt x="62" y="37"/>
                      <a:pt x="63" y="36"/>
                    </a:cubicBezTo>
                    <a:cubicBezTo>
                      <a:pt x="62" y="37"/>
                      <a:pt x="62" y="37"/>
                      <a:pt x="62" y="37"/>
                    </a:cubicBezTo>
                    <a:cubicBezTo>
                      <a:pt x="62" y="38"/>
                      <a:pt x="63" y="38"/>
                      <a:pt x="64" y="38"/>
                    </a:cubicBezTo>
                    <a:cubicBezTo>
                      <a:pt x="63" y="40"/>
                      <a:pt x="65" y="38"/>
                      <a:pt x="65" y="39"/>
                    </a:cubicBezTo>
                    <a:cubicBezTo>
                      <a:pt x="66" y="38"/>
                      <a:pt x="65" y="40"/>
                      <a:pt x="67" y="38"/>
                    </a:cubicBezTo>
                    <a:cubicBezTo>
                      <a:pt x="66" y="39"/>
                      <a:pt x="66" y="39"/>
                      <a:pt x="66" y="39"/>
                    </a:cubicBezTo>
                    <a:cubicBezTo>
                      <a:pt x="66" y="39"/>
                      <a:pt x="67" y="40"/>
                      <a:pt x="67" y="40"/>
                    </a:cubicBezTo>
                    <a:cubicBezTo>
                      <a:pt x="67" y="41"/>
                      <a:pt x="68" y="39"/>
                      <a:pt x="69" y="39"/>
                    </a:cubicBezTo>
                    <a:cubicBezTo>
                      <a:pt x="68" y="40"/>
                      <a:pt x="68" y="40"/>
                      <a:pt x="68" y="40"/>
                    </a:cubicBezTo>
                    <a:cubicBezTo>
                      <a:pt x="68" y="39"/>
                      <a:pt x="70" y="38"/>
                      <a:pt x="71" y="37"/>
                    </a:cubicBezTo>
                    <a:cubicBezTo>
                      <a:pt x="71" y="38"/>
                      <a:pt x="71" y="37"/>
                      <a:pt x="71" y="38"/>
                    </a:cubicBezTo>
                    <a:cubicBezTo>
                      <a:pt x="70" y="38"/>
                      <a:pt x="69" y="39"/>
                      <a:pt x="68" y="41"/>
                    </a:cubicBezTo>
                    <a:cubicBezTo>
                      <a:pt x="67" y="41"/>
                      <a:pt x="70" y="39"/>
                      <a:pt x="69" y="40"/>
                    </a:cubicBezTo>
                    <a:cubicBezTo>
                      <a:pt x="69" y="41"/>
                      <a:pt x="69" y="41"/>
                      <a:pt x="70" y="39"/>
                    </a:cubicBezTo>
                    <a:cubicBezTo>
                      <a:pt x="69" y="41"/>
                      <a:pt x="69" y="41"/>
                      <a:pt x="69" y="41"/>
                    </a:cubicBezTo>
                    <a:cubicBezTo>
                      <a:pt x="69" y="41"/>
                      <a:pt x="69" y="41"/>
                      <a:pt x="70" y="40"/>
                    </a:cubicBezTo>
                    <a:cubicBezTo>
                      <a:pt x="70" y="41"/>
                      <a:pt x="70" y="40"/>
                      <a:pt x="70" y="40"/>
                    </a:cubicBezTo>
                    <a:cubicBezTo>
                      <a:pt x="71" y="39"/>
                      <a:pt x="71" y="39"/>
                      <a:pt x="73" y="38"/>
                    </a:cubicBezTo>
                    <a:cubicBezTo>
                      <a:pt x="72" y="38"/>
                      <a:pt x="72" y="38"/>
                      <a:pt x="72" y="38"/>
                    </a:cubicBezTo>
                    <a:cubicBezTo>
                      <a:pt x="73" y="37"/>
                      <a:pt x="74" y="37"/>
                      <a:pt x="73" y="38"/>
                    </a:cubicBezTo>
                    <a:cubicBezTo>
                      <a:pt x="72" y="39"/>
                      <a:pt x="71" y="40"/>
                      <a:pt x="70" y="40"/>
                    </a:cubicBezTo>
                    <a:cubicBezTo>
                      <a:pt x="74" y="38"/>
                      <a:pt x="74" y="38"/>
                      <a:pt x="74" y="38"/>
                    </a:cubicBezTo>
                    <a:cubicBezTo>
                      <a:pt x="73" y="39"/>
                      <a:pt x="73" y="38"/>
                      <a:pt x="74" y="37"/>
                    </a:cubicBezTo>
                    <a:cubicBezTo>
                      <a:pt x="73" y="38"/>
                      <a:pt x="73" y="38"/>
                      <a:pt x="73" y="38"/>
                    </a:cubicBezTo>
                    <a:cubicBezTo>
                      <a:pt x="74" y="36"/>
                      <a:pt x="74" y="36"/>
                      <a:pt x="74" y="36"/>
                    </a:cubicBezTo>
                    <a:cubicBezTo>
                      <a:pt x="74" y="37"/>
                      <a:pt x="75" y="35"/>
                      <a:pt x="73" y="36"/>
                    </a:cubicBezTo>
                    <a:cubicBezTo>
                      <a:pt x="72" y="37"/>
                      <a:pt x="72" y="37"/>
                      <a:pt x="72" y="37"/>
                    </a:cubicBezTo>
                    <a:cubicBezTo>
                      <a:pt x="72" y="37"/>
                      <a:pt x="71" y="39"/>
                      <a:pt x="72" y="37"/>
                    </a:cubicBezTo>
                    <a:cubicBezTo>
                      <a:pt x="73" y="36"/>
                      <a:pt x="73" y="36"/>
                      <a:pt x="73" y="36"/>
                    </a:cubicBezTo>
                    <a:cubicBezTo>
                      <a:pt x="73" y="36"/>
                      <a:pt x="73" y="36"/>
                      <a:pt x="73" y="36"/>
                    </a:cubicBezTo>
                    <a:cubicBezTo>
                      <a:pt x="75" y="34"/>
                      <a:pt x="75" y="34"/>
                      <a:pt x="75" y="34"/>
                    </a:cubicBezTo>
                    <a:cubicBezTo>
                      <a:pt x="72" y="37"/>
                      <a:pt x="73" y="35"/>
                      <a:pt x="73" y="35"/>
                    </a:cubicBezTo>
                    <a:cubicBezTo>
                      <a:pt x="73" y="35"/>
                      <a:pt x="73" y="35"/>
                      <a:pt x="73" y="35"/>
                    </a:cubicBezTo>
                    <a:cubicBezTo>
                      <a:pt x="74" y="34"/>
                      <a:pt x="72" y="36"/>
                      <a:pt x="72" y="36"/>
                    </a:cubicBezTo>
                    <a:cubicBezTo>
                      <a:pt x="72" y="35"/>
                      <a:pt x="74" y="33"/>
                      <a:pt x="75" y="33"/>
                    </a:cubicBezTo>
                    <a:cubicBezTo>
                      <a:pt x="74" y="32"/>
                      <a:pt x="72" y="33"/>
                      <a:pt x="73" y="32"/>
                    </a:cubicBezTo>
                    <a:cubicBezTo>
                      <a:pt x="73" y="32"/>
                      <a:pt x="72" y="32"/>
                      <a:pt x="71" y="33"/>
                    </a:cubicBezTo>
                    <a:cubicBezTo>
                      <a:pt x="71" y="33"/>
                      <a:pt x="73" y="31"/>
                      <a:pt x="72" y="32"/>
                    </a:cubicBezTo>
                    <a:cubicBezTo>
                      <a:pt x="73" y="30"/>
                      <a:pt x="74" y="29"/>
                      <a:pt x="75" y="28"/>
                    </a:cubicBezTo>
                    <a:cubicBezTo>
                      <a:pt x="75" y="28"/>
                      <a:pt x="76" y="27"/>
                      <a:pt x="75" y="27"/>
                    </a:cubicBezTo>
                    <a:cubicBezTo>
                      <a:pt x="76" y="27"/>
                      <a:pt x="76" y="26"/>
                      <a:pt x="76" y="26"/>
                    </a:cubicBezTo>
                    <a:cubicBezTo>
                      <a:pt x="75" y="27"/>
                      <a:pt x="74" y="28"/>
                      <a:pt x="74" y="29"/>
                    </a:cubicBezTo>
                    <a:cubicBezTo>
                      <a:pt x="73" y="31"/>
                      <a:pt x="74" y="29"/>
                      <a:pt x="72" y="31"/>
                    </a:cubicBezTo>
                    <a:cubicBezTo>
                      <a:pt x="72" y="30"/>
                      <a:pt x="72" y="30"/>
                      <a:pt x="71" y="30"/>
                    </a:cubicBezTo>
                    <a:cubicBezTo>
                      <a:pt x="71" y="30"/>
                      <a:pt x="72" y="29"/>
                      <a:pt x="73" y="28"/>
                    </a:cubicBezTo>
                    <a:cubicBezTo>
                      <a:pt x="72" y="29"/>
                      <a:pt x="71" y="30"/>
                      <a:pt x="71" y="29"/>
                    </a:cubicBezTo>
                    <a:cubicBezTo>
                      <a:pt x="70" y="31"/>
                      <a:pt x="70" y="31"/>
                      <a:pt x="69" y="32"/>
                    </a:cubicBezTo>
                    <a:cubicBezTo>
                      <a:pt x="68" y="32"/>
                      <a:pt x="68" y="33"/>
                      <a:pt x="68" y="33"/>
                    </a:cubicBezTo>
                    <a:cubicBezTo>
                      <a:pt x="69" y="31"/>
                      <a:pt x="71" y="29"/>
                      <a:pt x="71" y="29"/>
                    </a:cubicBezTo>
                    <a:cubicBezTo>
                      <a:pt x="72" y="27"/>
                      <a:pt x="71" y="29"/>
                      <a:pt x="72" y="27"/>
                    </a:cubicBezTo>
                    <a:cubicBezTo>
                      <a:pt x="74" y="25"/>
                      <a:pt x="75" y="26"/>
                      <a:pt x="74" y="27"/>
                    </a:cubicBezTo>
                    <a:cubicBezTo>
                      <a:pt x="76" y="25"/>
                      <a:pt x="74" y="26"/>
                      <a:pt x="75" y="25"/>
                    </a:cubicBezTo>
                    <a:cubicBezTo>
                      <a:pt x="75" y="25"/>
                      <a:pt x="74" y="25"/>
                      <a:pt x="73" y="26"/>
                    </a:cubicBezTo>
                    <a:cubicBezTo>
                      <a:pt x="73" y="26"/>
                      <a:pt x="73" y="27"/>
                      <a:pt x="72" y="27"/>
                    </a:cubicBezTo>
                    <a:cubicBezTo>
                      <a:pt x="70" y="29"/>
                      <a:pt x="73" y="26"/>
                      <a:pt x="73" y="25"/>
                    </a:cubicBezTo>
                    <a:cubicBezTo>
                      <a:pt x="73" y="25"/>
                      <a:pt x="73" y="25"/>
                      <a:pt x="73" y="25"/>
                    </a:cubicBezTo>
                    <a:cubicBezTo>
                      <a:pt x="74" y="24"/>
                      <a:pt x="72" y="26"/>
                      <a:pt x="72" y="25"/>
                    </a:cubicBezTo>
                    <a:cubicBezTo>
                      <a:pt x="74" y="23"/>
                      <a:pt x="73" y="25"/>
                      <a:pt x="74" y="24"/>
                    </a:cubicBezTo>
                    <a:cubicBezTo>
                      <a:pt x="76" y="22"/>
                      <a:pt x="76" y="22"/>
                      <a:pt x="76" y="22"/>
                    </a:cubicBezTo>
                    <a:cubicBezTo>
                      <a:pt x="75" y="21"/>
                      <a:pt x="74" y="24"/>
                      <a:pt x="74" y="23"/>
                    </a:cubicBezTo>
                    <a:cubicBezTo>
                      <a:pt x="75" y="22"/>
                      <a:pt x="75" y="22"/>
                      <a:pt x="75" y="22"/>
                    </a:cubicBezTo>
                    <a:cubicBezTo>
                      <a:pt x="74" y="22"/>
                      <a:pt x="74" y="22"/>
                      <a:pt x="74" y="22"/>
                    </a:cubicBezTo>
                    <a:cubicBezTo>
                      <a:pt x="73" y="23"/>
                      <a:pt x="72" y="25"/>
                      <a:pt x="73" y="25"/>
                    </a:cubicBezTo>
                    <a:cubicBezTo>
                      <a:pt x="70" y="27"/>
                      <a:pt x="72" y="25"/>
                      <a:pt x="71" y="25"/>
                    </a:cubicBezTo>
                    <a:cubicBezTo>
                      <a:pt x="70" y="27"/>
                      <a:pt x="72" y="25"/>
                      <a:pt x="71" y="27"/>
                    </a:cubicBezTo>
                    <a:cubicBezTo>
                      <a:pt x="70" y="28"/>
                      <a:pt x="69" y="28"/>
                      <a:pt x="69" y="28"/>
                    </a:cubicBezTo>
                    <a:cubicBezTo>
                      <a:pt x="69" y="28"/>
                      <a:pt x="70" y="26"/>
                      <a:pt x="71" y="25"/>
                    </a:cubicBezTo>
                    <a:cubicBezTo>
                      <a:pt x="71" y="25"/>
                      <a:pt x="71" y="25"/>
                      <a:pt x="71" y="26"/>
                    </a:cubicBezTo>
                    <a:cubicBezTo>
                      <a:pt x="72" y="25"/>
                      <a:pt x="73" y="23"/>
                      <a:pt x="74" y="22"/>
                    </a:cubicBezTo>
                    <a:cubicBezTo>
                      <a:pt x="74" y="21"/>
                      <a:pt x="72" y="24"/>
                      <a:pt x="72" y="23"/>
                    </a:cubicBezTo>
                    <a:cubicBezTo>
                      <a:pt x="73" y="23"/>
                      <a:pt x="71" y="24"/>
                      <a:pt x="71" y="25"/>
                    </a:cubicBezTo>
                    <a:cubicBezTo>
                      <a:pt x="68" y="29"/>
                      <a:pt x="73" y="22"/>
                      <a:pt x="72" y="22"/>
                    </a:cubicBezTo>
                    <a:cubicBezTo>
                      <a:pt x="70" y="25"/>
                      <a:pt x="69" y="25"/>
                      <a:pt x="67" y="28"/>
                    </a:cubicBezTo>
                    <a:cubicBezTo>
                      <a:pt x="67" y="29"/>
                      <a:pt x="66" y="29"/>
                      <a:pt x="66" y="29"/>
                    </a:cubicBezTo>
                    <a:cubicBezTo>
                      <a:pt x="68" y="27"/>
                      <a:pt x="67" y="27"/>
                      <a:pt x="69" y="26"/>
                    </a:cubicBezTo>
                    <a:cubicBezTo>
                      <a:pt x="68" y="26"/>
                      <a:pt x="68" y="26"/>
                      <a:pt x="68" y="26"/>
                    </a:cubicBezTo>
                    <a:cubicBezTo>
                      <a:pt x="70" y="24"/>
                      <a:pt x="70" y="24"/>
                      <a:pt x="70" y="24"/>
                    </a:cubicBezTo>
                    <a:cubicBezTo>
                      <a:pt x="71" y="23"/>
                      <a:pt x="71" y="21"/>
                      <a:pt x="72" y="21"/>
                    </a:cubicBezTo>
                    <a:cubicBezTo>
                      <a:pt x="71" y="21"/>
                      <a:pt x="71" y="22"/>
                      <a:pt x="70" y="22"/>
                    </a:cubicBezTo>
                    <a:cubicBezTo>
                      <a:pt x="71" y="22"/>
                      <a:pt x="71" y="21"/>
                      <a:pt x="71" y="21"/>
                    </a:cubicBezTo>
                    <a:cubicBezTo>
                      <a:pt x="71" y="22"/>
                      <a:pt x="69" y="23"/>
                      <a:pt x="69" y="23"/>
                    </a:cubicBezTo>
                    <a:cubicBezTo>
                      <a:pt x="69" y="23"/>
                      <a:pt x="70" y="22"/>
                      <a:pt x="70" y="21"/>
                    </a:cubicBezTo>
                    <a:cubicBezTo>
                      <a:pt x="71" y="20"/>
                      <a:pt x="71" y="20"/>
                      <a:pt x="71" y="20"/>
                    </a:cubicBezTo>
                    <a:cubicBezTo>
                      <a:pt x="70" y="21"/>
                      <a:pt x="72" y="19"/>
                      <a:pt x="71" y="20"/>
                    </a:cubicBezTo>
                    <a:cubicBezTo>
                      <a:pt x="69" y="23"/>
                      <a:pt x="69" y="23"/>
                      <a:pt x="69" y="23"/>
                    </a:cubicBezTo>
                    <a:cubicBezTo>
                      <a:pt x="68" y="23"/>
                      <a:pt x="69" y="22"/>
                      <a:pt x="69" y="22"/>
                    </a:cubicBezTo>
                    <a:cubicBezTo>
                      <a:pt x="70" y="21"/>
                      <a:pt x="70" y="21"/>
                      <a:pt x="70" y="21"/>
                    </a:cubicBezTo>
                    <a:cubicBezTo>
                      <a:pt x="69" y="22"/>
                      <a:pt x="71" y="19"/>
                      <a:pt x="71" y="19"/>
                    </a:cubicBezTo>
                    <a:cubicBezTo>
                      <a:pt x="70" y="21"/>
                      <a:pt x="70" y="21"/>
                      <a:pt x="70" y="21"/>
                    </a:cubicBezTo>
                    <a:cubicBezTo>
                      <a:pt x="71" y="19"/>
                      <a:pt x="71" y="19"/>
                      <a:pt x="71" y="19"/>
                    </a:cubicBezTo>
                    <a:cubicBezTo>
                      <a:pt x="70" y="20"/>
                      <a:pt x="70" y="20"/>
                      <a:pt x="70" y="20"/>
                    </a:cubicBezTo>
                    <a:cubicBezTo>
                      <a:pt x="70" y="19"/>
                      <a:pt x="70" y="19"/>
                      <a:pt x="70" y="19"/>
                    </a:cubicBezTo>
                    <a:cubicBezTo>
                      <a:pt x="70" y="20"/>
                      <a:pt x="68" y="22"/>
                      <a:pt x="69" y="20"/>
                    </a:cubicBezTo>
                    <a:cubicBezTo>
                      <a:pt x="68" y="22"/>
                      <a:pt x="69" y="20"/>
                      <a:pt x="69" y="21"/>
                    </a:cubicBezTo>
                    <a:cubicBezTo>
                      <a:pt x="68" y="23"/>
                      <a:pt x="68" y="22"/>
                      <a:pt x="67" y="22"/>
                    </a:cubicBezTo>
                    <a:cubicBezTo>
                      <a:pt x="69" y="20"/>
                      <a:pt x="67" y="22"/>
                      <a:pt x="67" y="22"/>
                    </a:cubicBezTo>
                    <a:cubicBezTo>
                      <a:pt x="68" y="20"/>
                      <a:pt x="68" y="20"/>
                      <a:pt x="68" y="20"/>
                    </a:cubicBezTo>
                    <a:cubicBezTo>
                      <a:pt x="67" y="22"/>
                      <a:pt x="67" y="22"/>
                      <a:pt x="67" y="22"/>
                    </a:cubicBezTo>
                    <a:cubicBezTo>
                      <a:pt x="69" y="19"/>
                      <a:pt x="66" y="22"/>
                      <a:pt x="67" y="21"/>
                    </a:cubicBezTo>
                    <a:cubicBezTo>
                      <a:pt x="67" y="20"/>
                      <a:pt x="68" y="19"/>
                      <a:pt x="68" y="18"/>
                    </a:cubicBezTo>
                    <a:cubicBezTo>
                      <a:pt x="67" y="21"/>
                      <a:pt x="66" y="21"/>
                      <a:pt x="65" y="23"/>
                    </a:cubicBezTo>
                    <a:cubicBezTo>
                      <a:pt x="66" y="22"/>
                      <a:pt x="67" y="20"/>
                      <a:pt x="68" y="18"/>
                    </a:cubicBezTo>
                    <a:cubicBezTo>
                      <a:pt x="67" y="20"/>
                      <a:pt x="69" y="17"/>
                      <a:pt x="67" y="19"/>
                    </a:cubicBezTo>
                    <a:cubicBezTo>
                      <a:pt x="67" y="20"/>
                      <a:pt x="66" y="20"/>
                      <a:pt x="65" y="21"/>
                    </a:cubicBezTo>
                    <a:cubicBezTo>
                      <a:pt x="65" y="21"/>
                      <a:pt x="66" y="20"/>
                      <a:pt x="66" y="19"/>
                    </a:cubicBezTo>
                    <a:cubicBezTo>
                      <a:pt x="66" y="20"/>
                      <a:pt x="65" y="21"/>
                      <a:pt x="65" y="22"/>
                    </a:cubicBezTo>
                    <a:cubicBezTo>
                      <a:pt x="65" y="21"/>
                      <a:pt x="63" y="23"/>
                      <a:pt x="64" y="22"/>
                    </a:cubicBezTo>
                    <a:cubicBezTo>
                      <a:pt x="65" y="21"/>
                      <a:pt x="65" y="22"/>
                      <a:pt x="65" y="20"/>
                    </a:cubicBezTo>
                    <a:cubicBezTo>
                      <a:pt x="65" y="20"/>
                      <a:pt x="63" y="24"/>
                      <a:pt x="62" y="24"/>
                    </a:cubicBezTo>
                    <a:cubicBezTo>
                      <a:pt x="62" y="25"/>
                      <a:pt x="60" y="27"/>
                      <a:pt x="60" y="28"/>
                    </a:cubicBezTo>
                    <a:cubicBezTo>
                      <a:pt x="60" y="27"/>
                      <a:pt x="60" y="27"/>
                      <a:pt x="61" y="25"/>
                    </a:cubicBezTo>
                    <a:cubicBezTo>
                      <a:pt x="61" y="26"/>
                      <a:pt x="61" y="26"/>
                      <a:pt x="61" y="26"/>
                    </a:cubicBezTo>
                    <a:cubicBezTo>
                      <a:pt x="62" y="23"/>
                      <a:pt x="64" y="22"/>
                      <a:pt x="65" y="20"/>
                    </a:cubicBezTo>
                    <a:cubicBezTo>
                      <a:pt x="64" y="20"/>
                      <a:pt x="64" y="20"/>
                      <a:pt x="64" y="20"/>
                    </a:cubicBezTo>
                    <a:cubicBezTo>
                      <a:pt x="66" y="18"/>
                      <a:pt x="66" y="18"/>
                      <a:pt x="66" y="18"/>
                    </a:cubicBezTo>
                    <a:cubicBezTo>
                      <a:pt x="65" y="19"/>
                      <a:pt x="65" y="18"/>
                      <a:pt x="65" y="18"/>
                    </a:cubicBezTo>
                    <a:cubicBezTo>
                      <a:pt x="64" y="20"/>
                      <a:pt x="65" y="18"/>
                      <a:pt x="65" y="19"/>
                    </a:cubicBezTo>
                    <a:cubicBezTo>
                      <a:pt x="64" y="19"/>
                      <a:pt x="63" y="22"/>
                      <a:pt x="63" y="21"/>
                    </a:cubicBezTo>
                    <a:cubicBezTo>
                      <a:pt x="65" y="18"/>
                      <a:pt x="65" y="18"/>
                      <a:pt x="65" y="18"/>
                    </a:cubicBezTo>
                    <a:cubicBezTo>
                      <a:pt x="65" y="17"/>
                      <a:pt x="64" y="20"/>
                      <a:pt x="64" y="19"/>
                    </a:cubicBezTo>
                    <a:cubicBezTo>
                      <a:pt x="65" y="18"/>
                      <a:pt x="65" y="18"/>
                      <a:pt x="65" y="18"/>
                    </a:cubicBezTo>
                    <a:cubicBezTo>
                      <a:pt x="64" y="17"/>
                      <a:pt x="63" y="17"/>
                      <a:pt x="60" y="20"/>
                    </a:cubicBezTo>
                    <a:cubicBezTo>
                      <a:pt x="61" y="19"/>
                      <a:pt x="61" y="18"/>
                      <a:pt x="61" y="17"/>
                    </a:cubicBezTo>
                    <a:cubicBezTo>
                      <a:pt x="61" y="18"/>
                      <a:pt x="60" y="19"/>
                      <a:pt x="60" y="19"/>
                    </a:cubicBezTo>
                    <a:cubicBezTo>
                      <a:pt x="61" y="17"/>
                      <a:pt x="61" y="17"/>
                      <a:pt x="61" y="17"/>
                    </a:cubicBezTo>
                    <a:cubicBezTo>
                      <a:pt x="61" y="16"/>
                      <a:pt x="60" y="17"/>
                      <a:pt x="59" y="18"/>
                    </a:cubicBezTo>
                    <a:cubicBezTo>
                      <a:pt x="60" y="17"/>
                      <a:pt x="60" y="17"/>
                      <a:pt x="60" y="17"/>
                    </a:cubicBezTo>
                    <a:cubicBezTo>
                      <a:pt x="61" y="16"/>
                      <a:pt x="59" y="18"/>
                      <a:pt x="59" y="18"/>
                    </a:cubicBezTo>
                    <a:cubicBezTo>
                      <a:pt x="60" y="17"/>
                      <a:pt x="60" y="17"/>
                      <a:pt x="60" y="17"/>
                    </a:cubicBezTo>
                    <a:cubicBezTo>
                      <a:pt x="59" y="18"/>
                      <a:pt x="59" y="18"/>
                      <a:pt x="59" y="18"/>
                    </a:cubicBezTo>
                    <a:cubicBezTo>
                      <a:pt x="58" y="19"/>
                      <a:pt x="58" y="18"/>
                      <a:pt x="60" y="16"/>
                    </a:cubicBezTo>
                    <a:cubicBezTo>
                      <a:pt x="59" y="18"/>
                      <a:pt x="59" y="18"/>
                      <a:pt x="59" y="18"/>
                    </a:cubicBezTo>
                    <a:cubicBezTo>
                      <a:pt x="59" y="16"/>
                      <a:pt x="59" y="16"/>
                      <a:pt x="58" y="17"/>
                    </a:cubicBezTo>
                    <a:cubicBezTo>
                      <a:pt x="58" y="17"/>
                      <a:pt x="58" y="18"/>
                      <a:pt x="57" y="19"/>
                    </a:cubicBezTo>
                    <a:cubicBezTo>
                      <a:pt x="56" y="21"/>
                      <a:pt x="57" y="19"/>
                      <a:pt x="56" y="20"/>
                    </a:cubicBezTo>
                    <a:cubicBezTo>
                      <a:pt x="57" y="18"/>
                      <a:pt x="57" y="18"/>
                      <a:pt x="57" y="18"/>
                    </a:cubicBezTo>
                    <a:cubicBezTo>
                      <a:pt x="59" y="15"/>
                      <a:pt x="57" y="17"/>
                      <a:pt x="56" y="16"/>
                    </a:cubicBezTo>
                    <a:cubicBezTo>
                      <a:pt x="56" y="17"/>
                      <a:pt x="56" y="17"/>
                      <a:pt x="56" y="17"/>
                    </a:cubicBezTo>
                    <a:cubicBezTo>
                      <a:pt x="57" y="15"/>
                      <a:pt x="55" y="17"/>
                      <a:pt x="55" y="15"/>
                    </a:cubicBezTo>
                    <a:cubicBezTo>
                      <a:pt x="55" y="16"/>
                      <a:pt x="53" y="19"/>
                      <a:pt x="53" y="19"/>
                    </a:cubicBezTo>
                    <a:cubicBezTo>
                      <a:pt x="52" y="20"/>
                      <a:pt x="54" y="16"/>
                      <a:pt x="55" y="15"/>
                    </a:cubicBezTo>
                    <a:cubicBezTo>
                      <a:pt x="54" y="16"/>
                      <a:pt x="54" y="16"/>
                      <a:pt x="54" y="16"/>
                    </a:cubicBezTo>
                    <a:cubicBezTo>
                      <a:pt x="54" y="16"/>
                      <a:pt x="54" y="16"/>
                      <a:pt x="54" y="16"/>
                    </a:cubicBezTo>
                    <a:cubicBezTo>
                      <a:pt x="53" y="16"/>
                      <a:pt x="53" y="17"/>
                      <a:pt x="53" y="16"/>
                    </a:cubicBezTo>
                    <a:cubicBezTo>
                      <a:pt x="53" y="16"/>
                      <a:pt x="53" y="16"/>
                      <a:pt x="53" y="16"/>
                    </a:cubicBezTo>
                    <a:cubicBezTo>
                      <a:pt x="53" y="16"/>
                      <a:pt x="54" y="14"/>
                      <a:pt x="53" y="15"/>
                    </a:cubicBezTo>
                    <a:cubicBezTo>
                      <a:pt x="52" y="16"/>
                      <a:pt x="53" y="15"/>
                      <a:pt x="52" y="16"/>
                    </a:cubicBezTo>
                    <a:cubicBezTo>
                      <a:pt x="52" y="16"/>
                      <a:pt x="52" y="16"/>
                      <a:pt x="52" y="16"/>
                    </a:cubicBezTo>
                    <a:cubicBezTo>
                      <a:pt x="51" y="17"/>
                      <a:pt x="51" y="17"/>
                      <a:pt x="51" y="17"/>
                    </a:cubicBezTo>
                    <a:cubicBezTo>
                      <a:pt x="52" y="16"/>
                      <a:pt x="52" y="16"/>
                      <a:pt x="52" y="16"/>
                    </a:cubicBezTo>
                    <a:cubicBezTo>
                      <a:pt x="53" y="15"/>
                      <a:pt x="53" y="15"/>
                      <a:pt x="53" y="15"/>
                    </a:cubicBezTo>
                    <a:cubicBezTo>
                      <a:pt x="53" y="14"/>
                      <a:pt x="52" y="16"/>
                      <a:pt x="51" y="17"/>
                    </a:cubicBezTo>
                    <a:cubicBezTo>
                      <a:pt x="51" y="18"/>
                      <a:pt x="51" y="16"/>
                      <a:pt x="51" y="16"/>
                    </a:cubicBezTo>
                    <a:cubicBezTo>
                      <a:pt x="52" y="15"/>
                      <a:pt x="51" y="16"/>
                      <a:pt x="52" y="16"/>
                    </a:cubicBezTo>
                    <a:cubicBezTo>
                      <a:pt x="52" y="15"/>
                      <a:pt x="52" y="15"/>
                      <a:pt x="52" y="14"/>
                    </a:cubicBezTo>
                    <a:cubicBezTo>
                      <a:pt x="52" y="14"/>
                      <a:pt x="51" y="16"/>
                      <a:pt x="51" y="16"/>
                    </a:cubicBezTo>
                    <a:cubicBezTo>
                      <a:pt x="51" y="15"/>
                      <a:pt x="51" y="16"/>
                      <a:pt x="52" y="14"/>
                    </a:cubicBezTo>
                    <a:cubicBezTo>
                      <a:pt x="51" y="15"/>
                      <a:pt x="51" y="15"/>
                      <a:pt x="51" y="15"/>
                    </a:cubicBezTo>
                    <a:cubicBezTo>
                      <a:pt x="51" y="16"/>
                      <a:pt x="51" y="16"/>
                      <a:pt x="50" y="17"/>
                    </a:cubicBezTo>
                    <a:cubicBezTo>
                      <a:pt x="50" y="17"/>
                      <a:pt x="49" y="18"/>
                      <a:pt x="50" y="17"/>
                    </a:cubicBezTo>
                    <a:cubicBezTo>
                      <a:pt x="50" y="17"/>
                      <a:pt x="50" y="17"/>
                      <a:pt x="50" y="17"/>
                    </a:cubicBezTo>
                    <a:cubicBezTo>
                      <a:pt x="50" y="17"/>
                      <a:pt x="50" y="16"/>
                      <a:pt x="49" y="18"/>
                    </a:cubicBezTo>
                    <a:cubicBezTo>
                      <a:pt x="50" y="16"/>
                      <a:pt x="50" y="16"/>
                      <a:pt x="50" y="16"/>
                    </a:cubicBezTo>
                    <a:cubicBezTo>
                      <a:pt x="49" y="17"/>
                      <a:pt x="49" y="17"/>
                      <a:pt x="49" y="17"/>
                    </a:cubicBezTo>
                    <a:cubicBezTo>
                      <a:pt x="50" y="15"/>
                      <a:pt x="51" y="14"/>
                      <a:pt x="51" y="13"/>
                    </a:cubicBezTo>
                    <a:cubicBezTo>
                      <a:pt x="50" y="15"/>
                      <a:pt x="50" y="15"/>
                      <a:pt x="50" y="15"/>
                    </a:cubicBezTo>
                    <a:cubicBezTo>
                      <a:pt x="49" y="15"/>
                      <a:pt x="50" y="14"/>
                      <a:pt x="50" y="14"/>
                    </a:cubicBezTo>
                    <a:cubicBezTo>
                      <a:pt x="50" y="12"/>
                      <a:pt x="47" y="18"/>
                      <a:pt x="48" y="16"/>
                    </a:cubicBezTo>
                    <a:cubicBezTo>
                      <a:pt x="49" y="14"/>
                      <a:pt x="49" y="14"/>
                      <a:pt x="49" y="13"/>
                    </a:cubicBezTo>
                    <a:cubicBezTo>
                      <a:pt x="49" y="14"/>
                      <a:pt x="48" y="14"/>
                      <a:pt x="48" y="14"/>
                    </a:cubicBezTo>
                    <a:cubicBezTo>
                      <a:pt x="48" y="15"/>
                      <a:pt x="49" y="13"/>
                      <a:pt x="49" y="14"/>
                    </a:cubicBezTo>
                    <a:cubicBezTo>
                      <a:pt x="48" y="16"/>
                      <a:pt x="48" y="15"/>
                      <a:pt x="48" y="15"/>
                    </a:cubicBezTo>
                    <a:cubicBezTo>
                      <a:pt x="50" y="11"/>
                      <a:pt x="47" y="14"/>
                      <a:pt x="48" y="12"/>
                    </a:cubicBezTo>
                    <a:cubicBezTo>
                      <a:pt x="47" y="14"/>
                      <a:pt x="47" y="12"/>
                      <a:pt x="47" y="13"/>
                    </a:cubicBezTo>
                    <a:cubicBezTo>
                      <a:pt x="48" y="11"/>
                      <a:pt x="46" y="13"/>
                      <a:pt x="47" y="12"/>
                    </a:cubicBezTo>
                    <a:cubicBezTo>
                      <a:pt x="46" y="14"/>
                      <a:pt x="46" y="14"/>
                      <a:pt x="46" y="14"/>
                    </a:cubicBezTo>
                    <a:cubicBezTo>
                      <a:pt x="46" y="13"/>
                      <a:pt x="44" y="18"/>
                      <a:pt x="45" y="15"/>
                    </a:cubicBezTo>
                    <a:cubicBezTo>
                      <a:pt x="45" y="14"/>
                      <a:pt x="46" y="13"/>
                      <a:pt x="46" y="13"/>
                    </a:cubicBezTo>
                    <a:cubicBezTo>
                      <a:pt x="47" y="10"/>
                      <a:pt x="44" y="14"/>
                      <a:pt x="46" y="12"/>
                    </a:cubicBezTo>
                    <a:cubicBezTo>
                      <a:pt x="45" y="12"/>
                      <a:pt x="44" y="14"/>
                      <a:pt x="44" y="15"/>
                    </a:cubicBezTo>
                    <a:cubicBezTo>
                      <a:pt x="44" y="14"/>
                      <a:pt x="44" y="12"/>
                      <a:pt x="45" y="12"/>
                    </a:cubicBezTo>
                    <a:cubicBezTo>
                      <a:pt x="44" y="12"/>
                      <a:pt x="44" y="13"/>
                      <a:pt x="44" y="12"/>
                    </a:cubicBezTo>
                    <a:cubicBezTo>
                      <a:pt x="44" y="11"/>
                      <a:pt x="45" y="11"/>
                      <a:pt x="45" y="11"/>
                    </a:cubicBezTo>
                    <a:cubicBezTo>
                      <a:pt x="45" y="10"/>
                      <a:pt x="44" y="11"/>
                      <a:pt x="44" y="12"/>
                    </a:cubicBezTo>
                    <a:cubicBezTo>
                      <a:pt x="44" y="10"/>
                      <a:pt x="43" y="11"/>
                      <a:pt x="44" y="10"/>
                    </a:cubicBezTo>
                    <a:cubicBezTo>
                      <a:pt x="42" y="12"/>
                      <a:pt x="44" y="9"/>
                      <a:pt x="42" y="12"/>
                    </a:cubicBezTo>
                    <a:cubicBezTo>
                      <a:pt x="43" y="11"/>
                      <a:pt x="43" y="11"/>
                      <a:pt x="43" y="11"/>
                    </a:cubicBezTo>
                    <a:cubicBezTo>
                      <a:pt x="42" y="12"/>
                      <a:pt x="41" y="13"/>
                      <a:pt x="41" y="13"/>
                    </a:cubicBezTo>
                    <a:cubicBezTo>
                      <a:pt x="42" y="12"/>
                      <a:pt x="42" y="12"/>
                      <a:pt x="42" y="12"/>
                    </a:cubicBezTo>
                    <a:cubicBezTo>
                      <a:pt x="43" y="9"/>
                      <a:pt x="42" y="11"/>
                      <a:pt x="42" y="10"/>
                    </a:cubicBezTo>
                    <a:cubicBezTo>
                      <a:pt x="42" y="11"/>
                      <a:pt x="42" y="10"/>
                      <a:pt x="42" y="11"/>
                    </a:cubicBezTo>
                    <a:cubicBezTo>
                      <a:pt x="41" y="12"/>
                      <a:pt x="41" y="12"/>
                      <a:pt x="41" y="12"/>
                    </a:cubicBezTo>
                    <a:cubicBezTo>
                      <a:pt x="40" y="13"/>
                      <a:pt x="40" y="13"/>
                      <a:pt x="40" y="13"/>
                    </a:cubicBezTo>
                    <a:cubicBezTo>
                      <a:pt x="40" y="13"/>
                      <a:pt x="41" y="11"/>
                      <a:pt x="41" y="11"/>
                    </a:cubicBezTo>
                    <a:cubicBezTo>
                      <a:pt x="41" y="10"/>
                      <a:pt x="41" y="10"/>
                      <a:pt x="41" y="11"/>
                    </a:cubicBezTo>
                    <a:cubicBezTo>
                      <a:pt x="41" y="11"/>
                      <a:pt x="41" y="11"/>
                      <a:pt x="41" y="11"/>
                    </a:cubicBezTo>
                    <a:cubicBezTo>
                      <a:pt x="41" y="11"/>
                      <a:pt x="41" y="11"/>
                      <a:pt x="41" y="11"/>
                    </a:cubicBezTo>
                    <a:cubicBezTo>
                      <a:pt x="41" y="11"/>
                      <a:pt x="40" y="11"/>
                      <a:pt x="40" y="11"/>
                    </a:cubicBezTo>
                    <a:cubicBezTo>
                      <a:pt x="40" y="11"/>
                      <a:pt x="40" y="11"/>
                      <a:pt x="40" y="11"/>
                    </a:cubicBezTo>
                    <a:cubicBezTo>
                      <a:pt x="41" y="11"/>
                      <a:pt x="41" y="11"/>
                      <a:pt x="41" y="11"/>
                    </a:cubicBezTo>
                    <a:cubicBezTo>
                      <a:pt x="41" y="10"/>
                      <a:pt x="41" y="10"/>
                      <a:pt x="41" y="10"/>
                    </a:cubicBezTo>
                    <a:cubicBezTo>
                      <a:pt x="41" y="10"/>
                      <a:pt x="41" y="10"/>
                      <a:pt x="41" y="10"/>
                    </a:cubicBezTo>
                    <a:cubicBezTo>
                      <a:pt x="41" y="10"/>
                      <a:pt x="41" y="10"/>
                      <a:pt x="41" y="10"/>
                    </a:cubicBezTo>
                    <a:cubicBezTo>
                      <a:pt x="41" y="8"/>
                      <a:pt x="41" y="8"/>
                      <a:pt x="41" y="8"/>
                    </a:cubicBezTo>
                    <a:cubicBezTo>
                      <a:pt x="41" y="8"/>
                      <a:pt x="40" y="10"/>
                      <a:pt x="40" y="11"/>
                    </a:cubicBezTo>
                    <a:cubicBezTo>
                      <a:pt x="40" y="9"/>
                      <a:pt x="39" y="10"/>
                      <a:pt x="38" y="11"/>
                    </a:cubicBezTo>
                    <a:cubicBezTo>
                      <a:pt x="38" y="11"/>
                      <a:pt x="39" y="10"/>
                      <a:pt x="39" y="10"/>
                    </a:cubicBezTo>
                    <a:cubicBezTo>
                      <a:pt x="38" y="10"/>
                      <a:pt x="38" y="12"/>
                      <a:pt x="38" y="11"/>
                    </a:cubicBezTo>
                    <a:cubicBezTo>
                      <a:pt x="38" y="11"/>
                      <a:pt x="38" y="10"/>
                      <a:pt x="38" y="9"/>
                    </a:cubicBezTo>
                    <a:cubicBezTo>
                      <a:pt x="38" y="9"/>
                      <a:pt x="38" y="11"/>
                      <a:pt x="38" y="11"/>
                    </a:cubicBezTo>
                    <a:cubicBezTo>
                      <a:pt x="38" y="8"/>
                      <a:pt x="36" y="12"/>
                      <a:pt x="37" y="10"/>
                    </a:cubicBezTo>
                    <a:cubicBezTo>
                      <a:pt x="36" y="10"/>
                      <a:pt x="37" y="9"/>
                      <a:pt x="37" y="9"/>
                    </a:cubicBezTo>
                    <a:cubicBezTo>
                      <a:pt x="37" y="9"/>
                      <a:pt x="36" y="10"/>
                      <a:pt x="35" y="11"/>
                    </a:cubicBezTo>
                    <a:cubicBezTo>
                      <a:pt x="36" y="10"/>
                      <a:pt x="36" y="10"/>
                      <a:pt x="36" y="10"/>
                    </a:cubicBezTo>
                    <a:cubicBezTo>
                      <a:pt x="36" y="10"/>
                      <a:pt x="35" y="10"/>
                      <a:pt x="35" y="11"/>
                    </a:cubicBezTo>
                    <a:cubicBezTo>
                      <a:pt x="34" y="12"/>
                      <a:pt x="34" y="13"/>
                      <a:pt x="34" y="13"/>
                    </a:cubicBezTo>
                    <a:cubicBezTo>
                      <a:pt x="34" y="13"/>
                      <a:pt x="34" y="13"/>
                      <a:pt x="34" y="13"/>
                    </a:cubicBezTo>
                    <a:cubicBezTo>
                      <a:pt x="33" y="12"/>
                      <a:pt x="33" y="13"/>
                      <a:pt x="33" y="13"/>
                    </a:cubicBezTo>
                    <a:cubicBezTo>
                      <a:pt x="33" y="12"/>
                      <a:pt x="33" y="13"/>
                      <a:pt x="34" y="12"/>
                    </a:cubicBezTo>
                    <a:cubicBezTo>
                      <a:pt x="35" y="10"/>
                      <a:pt x="34" y="10"/>
                      <a:pt x="34" y="10"/>
                    </a:cubicBezTo>
                    <a:cubicBezTo>
                      <a:pt x="33" y="11"/>
                      <a:pt x="33" y="11"/>
                      <a:pt x="33" y="11"/>
                    </a:cubicBezTo>
                    <a:cubicBezTo>
                      <a:pt x="33" y="12"/>
                      <a:pt x="34" y="10"/>
                      <a:pt x="33" y="10"/>
                    </a:cubicBezTo>
                    <a:cubicBezTo>
                      <a:pt x="31" y="14"/>
                      <a:pt x="31" y="14"/>
                      <a:pt x="31" y="14"/>
                    </a:cubicBezTo>
                    <a:cubicBezTo>
                      <a:pt x="31" y="14"/>
                      <a:pt x="32" y="12"/>
                      <a:pt x="32" y="11"/>
                    </a:cubicBezTo>
                    <a:cubicBezTo>
                      <a:pt x="32" y="12"/>
                      <a:pt x="30" y="14"/>
                      <a:pt x="29" y="15"/>
                    </a:cubicBezTo>
                    <a:cubicBezTo>
                      <a:pt x="30" y="15"/>
                      <a:pt x="29" y="16"/>
                      <a:pt x="29" y="16"/>
                    </a:cubicBezTo>
                    <a:cubicBezTo>
                      <a:pt x="29" y="15"/>
                      <a:pt x="29" y="16"/>
                      <a:pt x="29" y="15"/>
                    </a:cubicBezTo>
                    <a:cubicBezTo>
                      <a:pt x="30" y="14"/>
                      <a:pt x="30" y="14"/>
                      <a:pt x="30" y="14"/>
                    </a:cubicBezTo>
                    <a:cubicBezTo>
                      <a:pt x="30" y="13"/>
                      <a:pt x="31" y="11"/>
                      <a:pt x="31" y="10"/>
                    </a:cubicBezTo>
                    <a:cubicBezTo>
                      <a:pt x="31" y="11"/>
                      <a:pt x="31" y="10"/>
                      <a:pt x="30" y="10"/>
                    </a:cubicBezTo>
                    <a:cubicBezTo>
                      <a:pt x="29" y="12"/>
                      <a:pt x="29" y="11"/>
                      <a:pt x="28" y="13"/>
                    </a:cubicBezTo>
                    <a:cubicBezTo>
                      <a:pt x="28" y="13"/>
                      <a:pt x="29" y="11"/>
                      <a:pt x="29" y="11"/>
                    </a:cubicBezTo>
                    <a:cubicBezTo>
                      <a:pt x="28" y="11"/>
                      <a:pt x="28" y="10"/>
                      <a:pt x="28" y="11"/>
                    </a:cubicBezTo>
                    <a:cubicBezTo>
                      <a:pt x="28" y="10"/>
                      <a:pt x="28" y="10"/>
                      <a:pt x="28" y="10"/>
                    </a:cubicBezTo>
                    <a:cubicBezTo>
                      <a:pt x="28" y="11"/>
                      <a:pt x="27" y="10"/>
                      <a:pt x="26" y="12"/>
                    </a:cubicBezTo>
                    <a:cubicBezTo>
                      <a:pt x="27" y="11"/>
                      <a:pt x="27" y="11"/>
                      <a:pt x="27" y="11"/>
                    </a:cubicBezTo>
                    <a:cubicBezTo>
                      <a:pt x="27" y="10"/>
                      <a:pt x="25" y="14"/>
                      <a:pt x="26" y="12"/>
                    </a:cubicBezTo>
                    <a:cubicBezTo>
                      <a:pt x="26" y="11"/>
                      <a:pt x="26" y="11"/>
                      <a:pt x="26" y="11"/>
                    </a:cubicBezTo>
                    <a:cubicBezTo>
                      <a:pt x="26" y="12"/>
                      <a:pt x="26" y="10"/>
                      <a:pt x="25" y="11"/>
                    </a:cubicBezTo>
                    <a:cubicBezTo>
                      <a:pt x="26" y="10"/>
                      <a:pt x="26" y="10"/>
                      <a:pt x="26" y="10"/>
                    </a:cubicBezTo>
                    <a:cubicBezTo>
                      <a:pt x="26" y="11"/>
                      <a:pt x="25" y="10"/>
                      <a:pt x="24" y="12"/>
                    </a:cubicBezTo>
                    <a:cubicBezTo>
                      <a:pt x="25" y="10"/>
                      <a:pt x="25" y="10"/>
                      <a:pt x="25" y="10"/>
                    </a:cubicBezTo>
                    <a:cubicBezTo>
                      <a:pt x="26" y="9"/>
                      <a:pt x="24" y="12"/>
                      <a:pt x="24" y="11"/>
                    </a:cubicBezTo>
                    <a:cubicBezTo>
                      <a:pt x="24" y="11"/>
                      <a:pt x="25" y="10"/>
                      <a:pt x="25" y="10"/>
                    </a:cubicBezTo>
                    <a:cubicBezTo>
                      <a:pt x="24" y="11"/>
                      <a:pt x="24" y="11"/>
                      <a:pt x="24" y="11"/>
                    </a:cubicBezTo>
                    <a:cubicBezTo>
                      <a:pt x="24" y="9"/>
                      <a:pt x="24" y="9"/>
                      <a:pt x="24" y="9"/>
                    </a:cubicBezTo>
                    <a:cubicBezTo>
                      <a:pt x="23" y="8"/>
                      <a:pt x="22" y="8"/>
                      <a:pt x="20" y="9"/>
                    </a:cubicBezTo>
                    <a:cubicBezTo>
                      <a:pt x="21" y="7"/>
                      <a:pt x="21" y="8"/>
                      <a:pt x="22" y="6"/>
                    </a:cubicBezTo>
                    <a:cubicBezTo>
                      <a:pt x="21" y="8"/>
                      <a:pt x="21" y="7"/>
                      <a:pt x="21" y="7"/>
                    </a:cubicBezTo>
                    <a:cubicBezTo>
                      <a:pt x="21" y="7"/>
                      <a:pt x="21" y="7"/>
                      <a:pt x="21" y="7"/>
                    </a:cubicBezTo>
                    <a:cubicBezTo>
                      <a:pt x="20" y="7"/>
                      <a:pt x="21" y="6"/>
                      <a:pt x="20" y="6"/>
                    </a:cubicBezTo>
                    <a:cubicBezTo>
                      <a:pt x="20" y="7"/>
                      <a:pt x="20" y="7"/>
                      <a:pt x="20" y="7"/>
                    </a:cubicBezTo>
                    <a:cubicBezTo>
                      <a:pt x="19" y="8"/>
                      <a:pt x="21" y="4"/>
                      <a:pt x="20" y="7"/>
                    </a:cubicBezTo>
                    <a:cubicBezTo>
                      <a:pt x="20" y="5"/>
                      <a:pt x="20" y="5"/>
                      <a:pt x="20" y="5"/>
                    </a:cubicBezTo>
                    <a:cubicBezTo>
                      <a:pt x="19" y="7"/>
                      <a:pt x="20" y="4"/>
                      <a:pt x="19" y="6"/>
                    </a:cubicBezTo>
                    <a:cubicBezTo>
                      <a:pt x="19" y="6"/>
                      <a:pt x="19" y="6"/>
                      <a:pt x="19" y="6"/>
                    </a:cubicBezTo>
                    <a:cubicBezTo>
                      <a:pt x="20" y="5"/>
                      <a:pt x="18" y="8"/>
                      <a:pt x="18" y="6"/>
                    </a:cubicBezTo>
                    <a:cubicBezTo>
                      <a:pt x="18" y="6"/>
                      <a:pt x="18" y="7"/>
                      <a:pt x="17" y="8"/>
                    </a:cubicBezTo>
                    <a:cubicBezTo>
                      <a:pt x="18" y="6"/>
                      <a:pt x="18" y="6"/>
                      <a:pt x="18" y="6"/>
                    </a:cubicBezTo>
                    <a:cubicBezTo>
                      <a:pt x="17" y="7"/>
                      <a:pt x="16" y="6"/>
                      <a:pt x="14" y="8"/>
                    </a:cubicBezTo>
                    <a:cubicBezTo>
                      <a:pt x="14" y="7"/>
                      <a:pt x="14" y="7"/>
                      <a:pt x="14" y="7"/>
                    </a:cubicBezTo>
                    <a:cubicBezTo>
                      <a:pt x="13" y="8"/>
                      <a:pt x="15" y="4"/>
                      <a:pt x="12" y="8"/>
                    </a:cubicBezTo>
                    <a:cubicBezTo>
                      <a:pt x="11" y="9"/>
                      <a:pt x="11" y="9"/>
                      <a:pt x="11" y="9"/>
                    </a:cubicBezTo>
                    <a:cubicBezTo>
                      <a:pt x="12" y="7"/>
                      <a:pt x="12" y="7"/>
                      <a:pt x="12" y="7"/>
                    </a:cubicBezTo>
                    <a:cubicBezTo>
                      <a:pt x="12" y="8"/>
                      <a:pt x="12" y="7"/>
                      <a:pt x="11" y="8"/>
                    </a:cubicBezTo>
                    <a:cubicBezTo>
                      <a:pt x="12" y="7"/>
                      <a:pt x="12" y="7"/>
                      <a:pt x="12" y="7"/>
                    </a:cubicBezTo>
                    <a:cubicBezTo>
                      <a:pt x="12" y="7"/>
                      <a:pt x="10" y="9"/>
                      <a:pt x="10" y="8"/>
                    </a:cubicBezTo>
                    <a:cubicBezTo>
                      <a:pt x="11" y="8"/>
                      <a:pt x="11" y="8"/>
                      <a:pt x="11" y="8"/>
                    </a:cubicBezTo>
                    <a:cubicBezTo>
                      <a:pt x="11" y="4"/>
                      <a:pt x="11" y="1"/>
                      <a:pt x="8" y="5"/>
                    </a:cubicBezTo>
                    <a:cubicBezTo>
                      <a:pt x="7" y="5"/>
                      <a:pt x="9" y="2"/>
                      <a:pt x="9" y="3"/>
                    </a:cubicBezTo>
                    <a:cubicBezTo>
                      <a:pt x="6" y="5"/>
                      <a:pt x="8" y="0"/>
                      <a:pt x="4" y="4"/>
                    </a:cubicBezTo>
                    <a:cubicBezTo>
                      <a:pt x="3" y="5"/>
                      <a:pt x="0" y="10"/>
                      <a:pt x="0" y="10"/>
                    </a:cubicBezTo>
                    <a:cubicBezTo>
                      <a:pt x="3" y="9"/>
                      <a:pt x="3" y="12"/>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23" name="Freeform 211"/>
              <p:cNvSpPr/>
              <p:nvPr/>
            </p:nvSpPr>
            <p:spPr bwMode="auto">
              <a:xfrm>
                <a:off x="3266" y="1867"/>
                <a:ext cx="5" cy="3"/>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0"/>
                      <a:pt x="1" y="0"/>
                      <a:pt x="0" y="1"/>
                    </a:cubicBez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24" name="Freeform 212"/>
              <p:cNvSpPr/>
              <p:nvPr/>
            </p:nvSpPr>
            <p:spPr bwMode="auto">
              <a:xfrm>
                <a:off x="3266" y="1861"/>
                <a:ext cx="3" cy="4"/>
              </a:xfrm>
              <a:custGeom>
                <a:avLst/>
                <a:gdLst>
                  <a:gd name="T0" fmla="*/ 0 w 1"/>
                  <a:gd name="T1" fmla="*/ 2 h 2"/>
                  <a:gd name="T2" fmla="*/ 1 w 1"/>
                  <a:gd name="T3" fmla="*/ 1 h 2"/>
                  <a:gd name="T4" fmla="*/ 0 w 1"/>
                  <a:gd name="T5" fmla="*/ 2 h 2"/>
                </a:gdLst>
                <a:ahLst/>
                <a:cxnLst>
                  <a:cxn ang="0">
                    <a:pos x="T0" y="T1"/>
                  </a:cxn>
                  <a:cxn ang="0">
                    <a:pos x="T2" y="T3"/>
                  </a:cxn>
                  <a:cxn ang="0">
                    <a:pos x="T4" y="T5"/>
                  </a:cxn>
                </a:cxnLst>
                <a:rect l="0" t="0" r="r" b="b"/>
                <a:pathLst>
                  <a:path w="1" h="2">
                    <a:moveTo>
                      <a:pt x="0" y="2"/>
                    </a:moveTo>
                    <a:cubicBezTo>
                      <a:pt x="1" y="0"/>
                      <a:pt x="0" y="1"/>
                      <a:pt x="1" y="1"/>
                    </a:cubicBezTo>
                    <a:cubicBezTo>
                      <a:pt x="0" y="1"/>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25" name="Freeform 213"/>
              <p:cNvSpPr/>
              <p:nvPr/>
            </p:nvSpPr>
            <p:spPr bwMode="auto">
              <a:xfrm>
                <a:off x="3260" y="1855"/>
                <a:ext cx="2"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1"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26" name="Freeform 214"/>
              <p:cNvSpPr/>
              <p:nvPr/>
            </p:nvSpPr>
            <p:spPr bwMode="auto">
              <a:xfrm>
                <a:off x="3260" y="1893"/>
                <a:ext cx="4" cy="6"/>
              </a:xfrm>
              <a:custGeom>
                <a:avLst/>
                <a:gdLst>
                  <a:gd name="T0" fmla="*/ 0 w 2"/>
                  <a:gd name="T1" fmla="*/ 3 h 3"/>
                  <a:gd name="T2" fmla="*/ 2 w 2"/>
                  <a:gd name="T3" fmla="*/ 0 h 3"/>
                  <a:gd name="T4" fmla="*/ 0 w 2"/>
                  <a:gd name="T5" fmla="*/ 3 h 3"/>
                </a:gdLst>
                <a:ahLst/>
                <a:cxnLst>
                  <a:cxn ang="0">
                    <a:pos x="T0" y="T1"/>
                  </a:cxn>
                  <a:cxn ang="0">
                    <a:pos x="T2" y="T3"/>
                  </a:cxn>
                  <a:cxn ang="0">
                    <a:pos x="T4" y="T5"/>
                  </a:cxn>
                </a:cxnLst>
                <a:rect l="0" t="0" r="r" b="b"/>
                <a:pathLst>
                  <a:path w="2" h="3">
                    <a:moveTo>
                      <a:pt x="0" y="3"/>
                    </a:moveTo>
                    <a:cubicBezTo>
                      <a:pt x="2" y="0"/>
                      <a:pt x="2" y="0"/>
                      <a:pt x="2" y="0"/>
                    </a:cubicBezTo>
                    <a:cubicBezTo>
                      <a:pt x="1" y="1"/>
                      <a:pt x="1"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27" name="Freeform 215"/>
              <p:cNvSpPr/>
              <p:nvPr/>
            </p:nvSpPr>
            <p:spPr bwMode="auto">
              <a:xfrm>
                <a:off x="3269" y="1870"/>
                <a:ext cx="2" cy="4"/>
              </a:xfrm>
              <a:custGeom>
                <a:avLst/>
                <a:gdLst>
                  <a:gd name="T0" fmla="*/ 1 w 1"/>
                  <a:gd name="T1" fmla="*/ 1 h 2"/>
                  <a:gd name="T2" fmla="*/ 0 w 1"/>
                  <a:gd name="T3" fmla="*/ 1 h 2"/>
                  <a:gd name="T4" fmla="*/ 0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1" y="0"/>
                      <a:pt x="0" y="1"/>
                      <a:pt x="0" y="1"/>
                    </a:cubicBezTo>
                    <a:cubicBezTo>
                      <a:pt x="0" y="1"/>
                      <a:pt x="0" y="2"/>
                      <a:pt x="0" y="2"/>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28" name="Freeform 216"/>
              <p:cNvSpPr/>
              <p:nvPr/>
            </p:nvSpPr>
            <p:spPr bwMode="auto">
              <a:xfrm>
                <a:off x="3260" y="1895"/>
                <a:ext cx="4" cy="4"/>
              </a:xfrm>
              <a:custGeom>
                <a:avLst/>
                <a:gdLst>
                  <a:gd name="T0" fmla="*/ 1 w 2"/>
                  <a:gd name="T1" fmla="*/ 1 h 2"/>
                  <a:gd name="T2" fmla="*/ 1 w 2"/>
                  <a:gd name="T3" fmla="*/ 2 h 2"/>
                  <a:gd name="T4" fmla="*/ 1 w 2"/>
                  <a:gd name="T5" fmla="*/ 1 h 2"/>
                </a:gdLst>
                <a:ahLst/>
                <a:cxnLst>
                  <a:cxn ang="0">
                    <a:pos x="T0" y="T1"/>
                  </a:cxn>
                  <a:cxn ang="0">
                    <a:pos x="T2" y="T3"/>
                  </a:cxn>
                  <a:cxn ang="0">
                    <a:pos x="T4" y="T5"/>
                  </a:cxn>
                </a:cxnLst>
                <a:rect l="0" t="0" r="r" b="b"/>
                <a:pathLst>
                  <a:path w="2" h="2">
                    <a:moveTo>
                      <a:pt x="1" y="1"/>
                    </a:moveTo>
                    <a:cubicBezTo>
                      <a:pt x="2" y="0"/>
                      <a:pt x="1" y="2"/>
                      <a:pt x="1" y="2"/>
                    </a:cubicBezTo>
                    <a:cubicBezTo>
                      <a:pt x="0" y="2"/>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29" name="Freeform 217"/>
              <p:cNvSpPr/>
              <p:nvPr/>
            </p:nvSpPr>
            <p:spPr bwMode="auto">
              <a:xfrm>
                <a:off x="4538" y="1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30" name="Freeform 218"/>
              <p:cNvSpPr/>
              <p:nvPr/>
            </p:nvSpPr>
            <p:spPr bwMode="auto">
              <a:xfrm>
                <a:off x="3213" y="1882"/>
                <a:ext cx="0" cy="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31" name="Freeform 219"/>
              <p:cNvSpPr/>
              <p:nvPr/>
            </p:nvSpPr>
            <p:spPr bwMode="auto">
              <a:xfrm>
                <a:off x="3190" y="1827"/>
                <a:ext cx="2" cy="2"/>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32" name="Freeform 220"/>
              <p:cNvSpPr/>
              <p:nvPr/>
            </p:nvSpPr>
            <p:spPr bwMode="auto">
              <a:xfrm>
                <a:off x="3271" y="1870"/>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33" name="Freeform 221"/>
              <p:cNvSpPr/>
              <p:nvPr/>
            </p:nvSpPr>
            <p:spPr bwMode="auto">
              <a:xfrm>
                <a:off x="3190" y="1872"/>
                <a:ext cx="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34" name="Freeform 222"/>
              <p:cNvSpPr/>
              <p:nvPr/>
            </p:nvSpPr>
            <p:spPr bwMode="auto">
              <a:xfrm>
                <a:off x="4574" y="1855"/>
                <a:ext cx="0" cy="2"/>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35" name="Freeform 223"/>
              <p:cNvSpPr/>
              <p:nvPr/>
            </p:nvSpPr>
            <p:spPr bwMode="auto">
              <a:xfrm>
                <a:off x="3199" y="183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36" name="Freeform 224"/>
              <p:cNvSpPr/>
              <p:nvPr/>
            </p:nvSpPr>
            <p:spPr bwMode="auto">
              <a:xfrm>
                <a:off x="3271" y="1859"/>
                <a:ext cx="2"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0"/>
                      <a:pt x="0" y="1"/>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37" name="Freeform 225"/>
              <p:cNvSpPr/>
              <p:nvPr/>
            </p:nvSpPr>
            <p:spPr bwMode="auto">
              <a:xfrm>
                <a:off x="3742" y="3006"/>
                <a:ext cx="6" cy="9"/>
              </a:xfrm>
              <a:custGeom>
                <a:avLst/>
                <a:gdLst>
                  <a:gd name="T0" fmla="*/ 3 w 3"/>
                  <a:gd name="T1" fmla="*/ 0 h 4"/>
                  <a:gd name="T2" fmla="*/ 1 w 3"/>
                  <a:gd name="T3" fmla="*/ 1 h 4"/>
                  <a:gd name="T4" fmla="*/ 1 w 3"/>
                  <a:gd name="T5" fmla="*/ 3 h 4"/>
                  <a:gd name="T6" fmla="*/ 0 w 3"/>
                  <a:gd name="T7" fmla="*/ 4 h 4"/>
                  <a:gd name="T8" fmla="*/ 2 w 3"/>
                  <a:gd name="T9" fmla="*/ 1 h 4"/>
                  <a:gd name="T10" fmla="*/ 3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3" y="0"/>
                    </a:moveTo>
                    <a:cubicBezTo>
                      <a:pt x="2" y="1"/>
                      <a:pt x="2" y="1"/>
                      <a:pt x="1" y="1"/>
                    </a:cubicBezTo>
                    <a:cubicBezTo>
                      <a:pt x="1" y="2"/>
                      <a:pt x="0" y="3"/>
                      <a:pt x="1" y="3"/>
                    </a:cubicBezTo>
                    <a:cubicBezTo>
                      <a:pt x="1" y="3"/>
                      <a:pt x="0" y="4"/>
                      <a:pt x="0" y="4"/>
                    </a:cubicBezTo>
                    <a:cubicBezTo>
                      <a:pt x="1" y="4"/>
                      <a:pt x="2" y="2"/>
                      <a:pt x="2" y="1"/>
                    </a:cubicBezTo>
                    <a:cubicBezTo>
                      <a:pt x="3" y="1"/>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38" name="Freeform 226"/>
              <p:cNvSpPr/>
              <p:nvPr/>
            </p:nvSpPr>
            <p:spPr bwMode="auto">
              <a:xfrm>
                <a:off x="3988" y="301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39" name="Freeform 227"/>
              <p:cNvSpPr/>
              <p:nvPr/>
            </p:nvSpPr>
            <p:spPr bwMode="auto">
              <a:xfrm>
                <a:off x="3742" y="3008"/>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40" name="Rectangle 228"/>
              <p:cNvSpPr>
                <a:spLocks noChangeArrowheads="1"/>
              </p:cNvSpPr>
              <p:nvPr/>
            </p:nvSpPr>
            <p:spPr bwMode="auto">
              <a:xfrm>
                <a:off x="3748" y="3015"/>
                <a:ext cx="4"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41" name="Freeform 229"/>
              <p:cNvSpPr/>
              <p:nvPr/>
            </p:nvSpPr>
            <p:spPr bwMode="auto">
              <a:xfrm>
                <a:off x="3744" y="2894"/>
                <a:ext cx="2" cy="10"/>
              </a:xfrm>
              <a:custGeom>
                <a:avLst/>
                <a:gdLst>
                  <a:gd name="T0" fmla="*/ 0 w 1"/>
                  <a:gd name="T1" fmla="*/ 2 h 5"/>
                  <a:gd name="T2" fmla="*/ 1 w 1"/>
                  <a:gd name="T3" fmla="*/ 3 h 5"/>
                  <a:gd name="T4" fmla="*/ 0 w 1"/>
                  <a:gd name="T5" fmla="*/ 5 h 5"/>
                  <a:gd name="T6" fmla="*/ 1 w 1"/>
                  <a:gd name="T7" fmla="*/ 1 h 5"/>
                  <a:gd name="T8" fmla="*/ 1 w 1"/>
                  <a:gd name="T9" fmla="*/ 0 h 5"/>
                  <a:gd name="T10" fmla="*/ 0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0" y="2"/>
                    </a:moveTo>
                    <a:cubicBezTo>
                      <a:pt x="0" y="2"/>
                      <a:pt x="0" y="4"/>
                      <a:pt x="1" y="3"/>
                    </a:cubicBezTo>
                    <a:cubicBezTo>
                      <a:pt x="1" y="3"/>
                      <a:pt x="0" y="4"/>
                      <a:pt x="0" y="5"/>
                    </a:cubicBezTo>
                    <a:cubicBezTo>
                      <a:pt x="1" y="4"/>
                      <a:pt x="1" y="1"/>
                      <a:pt x="1" y="1"/>
                    </a:cubicBezTo>
                    <a:cubicBezTo>
                      <a:pt x="1" y="0"/>
                      <a:pt x="1" y="0"/>
                      <a:pt x="1" y="0"/>
                    </a:cubicBezTo>
                    <a:cubicBezTo>
                      <a:pt x="1" y="1"/>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42" name="Freeform 230"/>
              <p:cNvSpPr/>
              <p:nvPr/>
            </p:nvSpPr>
            <p:spPr bwMode="auto">
              <a:xfrm>
                <a:off x="3744" y="3004"/>
                <a:ext cx="2" cy="2"/>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0"/>
                      <a:pt x="1" y="0"/>
                    </a:cubicBezTo>
                    <a:cubicBezTo>
                      <a:pt x="1" y="1"/>
                      <a:pt x="0" y="1"/>
                      <a:pt x="0" y="1"/>
                    </a:cubicBezTo>
                    <a:cubicBezTo>
                      <a:pt x="0"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43" name="Freeform 231"/>
              <p:cNvSpPr/>
              <p:nvPr/>
            </p:nvSpPr>
            <p:spPr bwMode="auto">
              <a:xfrm>
                <a:off x="3742" y="2892"/>
                <a:ext cx="2" cy="4"/>
              </a:xfrm>
              <a:custGeom>
                <a:avLst/>
                <a:gdLst>
                  <a:gd name="T0" fmla="*/ 1 w 1"/>
                  <a:gd name="T1" fmla="*/ 1 h 2"/>
                  <a:gd name="T2" fmla="*/ 0 w 1"/>
                  <a:gd name="T3" fmla="*/ 2 h 2"/>
                  <a:gd name="T4" fmla="*/ 1 w 1"/>
                  <a:gd name="T5" fmla="*/ 1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2"/>
                      <a:pt x="0" y="2"/>
                    </a:cubicBezTo>
                    <a:cubicBezTo>
                      <a:pt x="0" y="2"/>
                      <a:pt x="1" y="1"/>
                      <a:pt x="1" y="1"/>
                    </a:cubicBezTo>
                    <a:cubicBezTo>
                      <a:pt x="1" y="1"/>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44" name="Freeform 232"/>
              <p:cNvSpPr/>
              <p:nvPr/>
            </p:nvSpPr>
            <p:spPr bwMode="auto">
              <a:xfrm>
                <a:off x="3772" y="3038"/>
                <a:ext cx="4" cy="4"/>
              </a:xfrm>
              <a:custGeom>
                <a:avLst/>
                <a:gdLst>
                  <a:gd name="T0" fmla="*/ 1 w 2"/>
                  <a:gd name="T1" fmla="*/ 0 h 2"/>
                  <a:gd name="T2" fmla="*/ 2 w 2"/>
                  <a:gd name="T3" fmla="*/ 1 h 2"/>
                  <a:gd name="T4" fmla="*/ 1 w 2"/>
                  <a:gd name="T5" fmla="*/ 0 h 2"/>
                </a:gdLst>
                <a:ahLst/>
                <a:cxnLst>
                  <a:cxn ang="0">
                    <a:pos x="T0" y="T1"/>
                  </a:cxn>
                  <a:cxn ang="0">
                    <a:pos x="T2" y="T3"/>
                  </a:cxn>
                  <a:cxn ang="0">
                    <a:pos x="T4" y="T5"/>
                  </a:cxn>
                </a:cxnLst>
                <a:rect l="0" t="0" r="r" b="b"/>
                <a:pathLst>
                  <a:path w="2" h="2">
                    <a:moveTo>
                      <a:pt x="1" y="0"/>
                    </a:moveTo>
                    <a:cubicBezTo>
                      <a:pt x="0" y="2"/>
                      <a:pt x="2" y="0"/>
                      <a:pt x="2" y="1"/>
                    </a:cubicBezTo>
                    <a:cubicBezTo>
                      <a:pt x="2"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45" name="Freeform 233"/>
              <p:cNvSpPr/>
              <p:nvPr/>
            </p:nvSpPr>
            <p:spPr bwMode="auto">
              <a:xfrm>
                <a:off x="3895" y="3083"/>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46" name="Freeform 234"/>
              <p:cNvSpPr/>
              <p:nvPr/>
            </p:nvSpPr>
            <p:spPr bwMode="auto">
              <a:xfrm>
                <a:off x="3602" y="18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47" name="Freeform 235"/>
              <p:cNvSpPr/>
              <p:nvPr/>
            </p:nvSpPr>
            <p:spPr bwMode="auto">
              <a:xfrm>
                <a:off x="3742" y="2898"/>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48" name="Freeform 236"/>
              <p:cNvSpPr/>
              <p:nvPr/>
            </p:nvSpPr>
            <p:spPr bwMode="auto">
              <a:xfrm>
                <a:off x="3602" y="182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49" name="Freeform 237"/>
              <p:cNvSpPr/>
              <p:nvPr/>
            </p:nvSpPr>
            <p:spPr bwMode="auto">
              <a:xfrm>
                <a:off x="3755" y="3027"/>
                <a:ext cx="2" cy="3"/>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50" name="Oval 238"/>
              <p:cNvSpPr>
                <a:spLocks noChangeArrowheads="1"/>
              </p:cNvSpPr>
              <p:nvPr/>
            </p:nvSpPr>
            <p:spPr bwMode="auto">
              <a:xfrm>
                <a:off x="3602" y="1823"/>
                <a:ext cx="1"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51" name="Freeform 239"/>
              <p:cNvSpPr/>
              <p:nvPr/>
            </p:nvSpPr>
            <p:spPr bwMode="auto">
              <a:xfrm>
                <a:off x="3922" y="2890"/>
                <a:ext cx="0" cy="2"/>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52" name="Freeform 240"/>
              <p:cNvSpPr/>
              <p:nvPr/>
            </p:nvSpPr>
            <p:spPr bwMode="auto">
              <a:xfrm>
                <a:off x="3975" y="2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53" name="Freeform 241"/>
              <p:cNvSpPr/>
              <p:nvPr/>
            </p:nvSpPr>
            <p:spPr bwMode="auto">
              <a:xfrm>
                <a:off x="3954" y="288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54" name="Freeform 242"/>
              <p:cNvSpPr/>
              <p:nvPr/>
            </p:nvSpPr>
            <p:spPr bwMode="auto">
              <a:xfrm>
                <a:off x="3725" y="2760"/>
                <a:ext cx="399" cy="159"/>
              </a:xfrm>
              <a:custGeom>
                <a:avLst/>
                <a:gdLst>
                  <a:gd name="T0" fmla="*/ 11 w 188"/>
                  <a:gd name="T1" fmla="*/ 59 h 75"/>
                  <a:gd name="T2" fmla="*/ 17 w 188"/>
                  <a:gd name="T3" fmla="*/ 64 h 75"/>
                  <a:gd name="T4" fmla="*/ 14 w 188"/>
                  <a:gd name="T5" fmla="*/ 70 h 75"/>
                  <a:gd name="T6" fmla="*/ 17 w 188"/>
                  <a:gd name="T7" fmla="*/ 71 h 75"/>
                  <a:gd name="T8" fmla="*/ 21 w 188"/>
                  <a:gd name="T9" fmla="*/ 69 h 75"/>
                  <a:gd name="T10" fmla="*/ 22 w 188"/>
                  <a:gd name="T11" fmla="*/ 71 h 75"/>
                  <a:gd name="T12" fmla="*/ 27 w 188"/>
                  <a:gd name="T13" fmla="*/ 67 h 75"/>
                  <a:gd name="T14" fmla="*/ 30 w 188"/>
                  <a:gd name="T15" fmla="*/ 72 h 75"/>
                  <a:gd name="T16" fmla="*/ 31 w 188"/>
                  <a:gd name="T17" fmla="*/ 74 h 75"/>
                  <a:gd name="T18" fmla="*/ 33 w 188"/>
                  <a:gd name="T19" fmla="*/ 72 h 75"/>
                  <a:gd name="T20" fmla="*/ 37 w 188"/>
                  <a:gd name="T21" fmla="*/ 74 h 75"/>
                  <a:gd name="T22" fmla="*/ 40 w 188"/>
                  <a:gd name="T23" fmla="*/ 69 h 75"/>
                  <a:gd name="T24" fmla="*/ 43 w 188"/>
                  <a:gd name="T25" fmla="*/ 64 h 75"/>
                  <a:gd name="T26" fmla="*/ 45 w 188"/>
                  <a:gd name="T27" fmla="*/ 69 h 75"/>
                  <a:gd name="T28" fmla="*/ 54 w 188"/>
                  <a:gd name="T29" fmla="*/ 69 h 75"/>
                  <a:gd name="T30" fmla="*/ 58 w 188"/>
                  <a:gd name="T31" fmla="*/ 69 h 75"/>
                  <a:gd name="T32" fmla="*/ 62 w 188"/>
                  <a:gd name="T33" fmla="*/ 68 h 75"/>
                  <a:gd name="T34" fmla="*/ 73 w 188"/>
                  <a:gd name="T35" fmla="*/ 66 h 75"/>
                  <a:gd name="T36" fmla="*/ 76 w 188"/>
                  <a:gd name="T37" fmla="*/ 65 h 75"/>
                  <a:gd name="T38" fmla="*/ 77 w 188"/>
                  <a:gd name="T39" fmla="*/ 64 h 75"/>
                  <a:gd name="T40" fmla="*/ 80 w 188"/>
                  <a:gd name="T41" fmla="*/ 62 h 75"/>
                  <a:gd name="T42" fmla="*/ 83 w 188"/>
                  <a:gd name="T43" fmla="*/ 63 h 75"/>
                  <a:gd name="T44" fmla="*/ 86 w 188"/>
                  <a:gd name="T45" fmla="*/ 61 h 75"/>
                  <a:gd name="T46" fmla="*/ 94 w 188"/>
                  <a:gd name="T47" fmla="*/ 61 h 75"/>
                  <a:gd name="T48" fmla="*/ 100 w 188"/>
                  <a:gd name="T49" fmla="*/ 59 h 75"/>
                  <a:gd name="T50" fmla="*/ 105 w 188"/>
                  <a:gd name="T51" fmla="*/ 59 h 75"/>
                  <a:gd name="T52" fmla="*/ 108 w 188"/>
                  <a:gd name="T53" fmla="*/ 57 h 75"/>
                  <a:gd name="T54" fmla="*/ 109 w 188"/>
                  <a:gd name="T55" fmla="*/ 57 h 75"/>
                  <a:gd name="T56" fmla="*/ 114 w 188"/>
                  <a:gd name="T57" fmla="*/ 54 h 75"/>
                  <a:gd name="T58" fmla="*/ 120 w 188"/>
                  <a:gd name="T59" fmla="*/ 53 h 75"/>
                  <a:gd name="T60" fmla="*/ 124 w 188"/>
                  <a:gd name="T61" fmla="*/ 50 h 75"/>
                  <a:gd name="T62" fmla="*/ 127 w 188"/>
                  <a:gd name="T63" fmla="*/ 41 h 75"/>
                  <a:gd name="T64" fmla="*/ 133 w 188"/>
                  <a:gd name="T65" fmla="*/ 44 h 75"/>
                  <a:gd name="T66" fmla="*/ 139 w 188"/>
                  <a:gd name="T67" fmla="*/ 41 h 75"/>
                  <a:gd name="T68" fmla="*/ 144 w 188"/>
                  <a:gd name="T69" fmla="*/ 39 h 75"/>
                  <a:gd name="T70" fmla="*/ 156 w 188"/>
                  <a:gd name="T71" fmla="*/ 34 h 75"/>
                  <a:gd name="T72" fmla="*/ 160 w 188"/>
                  <a:gd name="T73" fmla="*/ 33 h 75"/>
                  <a:gd name="T74" fmla="*/ 170 w 188"/>
                  <a:gd name="T75" fmla="*/ 21 h 75"/>
                  <a:gd name="T76" fmla="*/ 173 w 188"/>
                  <a:gd name="T77" fmla="*/ 18 h 75"/>
                  <a:gd name="T78" fmla="*/ 169 w 188"/>
                  <a:gd name="T79" fmla="*/ 9 h 75"/>
                  <a:gd name="T80" fmla="*/ 149 w 188"/>
                  <a:gd name="T81" fmla="*/ 20 h 75"/>
                  <a:gd name="T82" fmla="*/ 110 w 188"/>
                  <a:gd name="T83" fmla="*/ 42 h 75"/>
                  <a:gd name="T84" fmla="*/ 103 w 188"/>
                  <a:gd name="T85" fmla="*/ 39 h 75"/>
                  <a:gd name="T86" fmla="*/ 88 w 188"/>
                  <a:gd name="T87" fmla="*/ 44 h 75"/>
                  <a:gd name="T88" fmla="*/ 69 w 188"/>
                  <a:gd name="T89" fmla="*/ 48 h 75"/>
                  <a:gd name="T90" fmla="*/ 59 w 188"/>
                  <a:gd name="T91" fmla="*/ 49 h 75"/>
                  <a:gd name="T92" fmla="*/ 44 w 188"/>
                  <a:gd name="T93" fmla="*/ 52 h 75"/>
                  <a:gd name="T94" fmla="*/ 29 w 188"/>
                  <a:gd name="T95" fmla="*/ 53 h 75"/>
                  <a:gd name="T96" fmla="*/ 19 w 188"/>
                  <a:gd name="T97" fmla="*/ 53 h 75"/>
                  <a:gd name="T98" fmla="*/ 10 w 188"/>
                  <a:gd name="T99" fmla="*/ 49 h 75"/>
                  <a:gd name="T100" fmla="*/ 7 w 188"/>
                  <a:gd name="T101" fmla="*/ 47 h 75"/>
                  <a:gd name="T102" fmla="*/ 5 w 188"/>
                  <a:gd name="T103" fmla="*/ 47 h 75"/>
                  <a:gd name="T104" fmla="*/ 3 w 188"/>
                  <a:gd name="T105" fmla="*/ 5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 h="75">
                    <a:moveTo>
                      <a:pt x="5" y="55"/>
                    </a:moveTo>
                    <a:cubicBezTo>
                      <a:pt x="5" y="55"/>
                      <a:pt x="5" y="55"/>
                      <a:pt x="5" y="55"/>
                    </a:cubicBezTo>
                    <a:cubicBezTo>
                      <a:pt x="5" y="57"/>
                      <a:pt x="5" y="54"/>
                      <a:pt x="6" y="54"/>
                    </a:cubicBezTo>
                    <a:cubicBezTo>
                      <a:pt x="6" y="55"/>
                      <a:pt x="4" y="57"/>
                      <a:pt x="4" y="58"/>
                    </a:cubicBezTo>
                    <a:cubicBezTo>
                      <a:pt x="5" y="58"/>
                      <a:pt x="7" y="58"/>
                      <a:pt x="7" y="60"/>
                    </a:cubicBezTo>
                    <a:cubicBezTo>
                      <a:pt x="8" y="60"/>
                      <a:pt x="10" y="59"/>
                      <a:pt x="11" y="59"/>
                    </a:cubicBezTo>
                    <a:cubicBezTo>
                      <a:pt x="12" y="59"/>
                      <a:pt x="10" y="61"/>
                      <a:pt x="11" y="60"/>
                    </a:cubicBezTo>
                    <a:cubicBezTo>
                      <a:pt x="11" y="61"/>
                      <a:pt x="10" y="62"/>
                      <a:pt x="10" y="63"/>
                    </a:cubicBezTo>
                    <a:cubicBezTo>
                      <a:pt x="10" y="62"/>
                      <a:pt x="11" y="64"/>
                      <a:pt x="12" y="61"/>
                    </a:cubicBezTo>
                    <a:cubicBezTo>
                      <a:pt x="12" y="62"/>
                      <a:pt x="14" y="63"/>
                      <a:pt x="15" y="63"/>
                    </a:cubicBezTo>
                    <a:cubicBezTo>
                      <a:pt x="14" y="63"/>
                      <a:pt x="14" y="64"/>
                      <a:pt x="14" y="65"/>
                    </a:cubicBezTo>
                    <a:cubicBezTo>
                      <a:pt x="15" y="64"/>
                      <a:pt x="16" y="63"/>
                      <a:pt x="17" y="64"/>
                    </a:cubicBezTo>
                    <a:cubicBezTo>
                      <a:pt x="17" y="62"/>
                      <a:pt x="17" y="62"/>
                      <a:pt x="18" y="60"/>
                    </a:cubicBezTo>
                    <a:cubicBezTo>
                      <a:pt x="18" y="60"/>
                      <a:pt x="18" y="59"/>
                      <a:pt x="18" y="60"/>
                    </a:cubicBezTo>
                    <a:cubicBezTo>
                      <a:pt x="18" y="61"/>
                      <a:pt x="17" y="64"/>
                      <a:pt x="18" y="64"/>
                    </a:cubicBezTo>
                    <a:cubicBezTo>
                      <a:pt x="17" y="67"/>
                      <a:pt x="17" y="64"/>
                      <a:pt x="16" y="67"/>
                    </a:cubicBezTo>
                    <a:cubicBezTo>
                      <a:pt x="15" y="69"/>
                      <a:pt x="14" y="68"/>
                      <a:pt x="14" y="67"/>
                    </a:cubicBezTo>
                    <a:cubicBezTo>
                      <a:pt x="12" y="69"/>
                      <a:pt x="14" y="67"/>
                      <a:pt x="14" y="70"/>
                    </a:cubicBezTo>
                    <a:cubicBezTo>
                      <a:pt x="14" y="70"/>
                      <a:pt x="15" y="68"/>
                      <a:pt x="16" y="68"/>
                    </a:cubicBezTo>
                    <a:cubicBezTo>
                      <a:pt x="17" y="67"/>
                      <a:pt x="16" y="67"/>
                      <a:pt x="17" y="66"/>
                    </a:cubicBezTo>
                    <a:cubicBezTo>
                      <a:pt x="19" y="64"/>
                      <a:pt x="18" y="68"/>
                      <a:pt x="18" y="68"/>
                    </a:cubicBezTo>
                    <a:cubicBezTo>
                      <a:pt x="17" y="69"/>
                      <a:pt x="17" y="69"/>
                      <a:pt x="17" y="69"/>
                    </a:cubicBezTo>
                    <a:cubicBezTo>
                      <a:pt x="18" y="70"/>
                      <a:pt x="18" y="68"/>
                      <a:pt x="19" y="69"/>
                    </a:cubicBezTo>
                    <a:cubicBezTo>
                      <a:pt x="19" y="72"/>
                      <a:pt x="18" y="69"/>
                      <a:pt x="17" y="71"/>
                    </a:cubicBezTo>
                    <a:cubicBezTo>
                      <a:pt x="17" y="73"/>
                      <a:pt x="17" y="73"/>
                      <a:pt x="17" y="73"/>
                    </a:cubicBezTo>
                    <a:cubicBezTo>
                      <a:pt x="18" y="74"/>
                      <a:pt x="18" y="70"/>
                      <a:pt x="19" y="72"/>
                    </a:cubicBezTo>
                    <a:cubicBezTo>
                      <a:pt x="19" y="73"/>
                      <a:pt x="19" y="73"/>
                      <a:pt x="19" y="73"/>
                    </a:cubicBezTo>
                    <a:cubicBezTo>
                      <a:pt x="20" y="72"/>
                      <a:pt x="20" y="72"/>
                      <a:pt x="20" y="72"/>
                    </a:cubicBezTo>
                    <a:cubicBezTo>
                      <a:pt x="20" y="71"/>
                      <a:pt x="20" y="69"/>
                      <a:pt x="19" y="69"/>
                    </a:cubicBezTo>
                    <a:cubicBezTo>
                      <a:pt x="20" y="66"/>
                      <a:pt x="20" y="69"/>
                      <a:pt x="21" y="69"/>
                    </a:cubicBezTo>
                    <a:cubicBezTo>
                      <a:pt x="22" y="67"/>
                      <a:pt x="21" y="69"/>
                      <a:pt x="21" y="67"/>
                    </a:cubicBezTo>
                    <a:cubicBezTo>
                      <a:pt x="21" y="65"/>
                      <a:pt x="22" y="65"/>
                      <a:pt x="22" y="65"/>
                    </a:cubicBezTo>
                    <a:cubicBezTo>
                      <a:pt x="23" y="65"/>
                      <a:pt x="22" y="67"/>
                      <a:pt x="22" y="68"/>
                    </a:cubicBezTo>
                    <a:cubicBezTo>
                      <a:pt x="22" y="69"/>
                      <a:pt x="22" y="69"/>
                      <a:pt x="22" y="68"/>
                    </a:cubicBezTo>
                    <a:cubicBezTo>
                      <a:pt x="21" y="69"/>
                      <a:pt x="22" y="71"/>
                      <a:pt x="21" y="73"/>
                    </a:cubicBezTo>
                    <a:cubicBezTo>
                      <a:pt x="21" y="74"/>
                      <a:pt x="22" y="72"/>
                      <a:pt x="22" y="71"/>
                    </a:cubicBezTo>
                    <a:cubicBezTo>
                      <a:pt x="22" y="71"/>
                      <a:pt x="23" y="69"/>
                      <a:pt x="22" y="69"/>
                    </a:cubicBezTo>
                    <a:cubicBezTo>
                      <a:pt x="25" y="64"/>
                      <a:pt x="23" y="72"/>
                      <a:pt x="24" y="72"/>
                    </a:cubicBezTo>
                    <a:cubicBezTo>
                      <a:pt x="24" y="69"/>
                      <a:pt x="26" y="68"/>
                      <a:pt x="26" y="64"/>
                    </a:cubicBezTo>
                    <a:cubicBezTo>
                      <a:pt x="26" y="64"/>
                      <a:pt x="27" y="63"/>
                      <a:pt x="27" y="63"/>
                    </a:cubicBezTo>
                    <a:cubicBezTo>
                      <a:pt x="26" y="65"/>
                      <a:pt x="27" y="65"/>
                      <a:pt x="26" y="67"/>
                    </a:cubicBezTo>
                    <a:cubicBezTo>
                      <a:pt x="27" y="67"/>
                      <a:pt x="27" y="67"/>
                      <a:pt x="27" y="67"/>
                    </a:cubicBezTo>
                    <a:cubicBezTo>
                      <a:pt x="26" y="69"/>
                      <a:pt x="26" y="69"/>
                      <a:pt x="26" y="69"/>
                    </a:cubicBezTo>
                    <a:cubicBezTo>
                      <a:pt x="26" y="71"/>
                      <a:pt x="27" y="72"/>
                      <a:pt x="27" y="73"/>
                    </a:cubicBezTo>
                    <a:cubicBezTo>
                      <a:pt x="28" y="73"/>
                      <a:pt x="27" y="71"/>
                      <a:pt x="28" y="71"/>
                    </a:cubicBezTo>
                    <a:cubicBezTo>
                      <a:pt x="27" y="72"/>
                      <a:pt x="28" y="73"/>
                      <a:pt x="28" y="73"/>
                    </a:cubicBezTo>
                    <a:cubicBezTo>
                      <a:pt x="27" y="72"/>
                      <a:pt x="28" y="70"/>
                      <a:pt x="29" y="70"/>
                    </a:cubicBezTo>
                    <a:cubicBezTo>
                      <a:pt x="29" y="70"/>
                      <a:pt x="30" y="72"/>
                      <a:pt x="30" y="72"/>
                    </a:cubicBezTo>
                    <a:cubicBezTo>
                      <a:pt x="29" y="74"/>
                      <a:pt x="29" y="74"/>
                      <a:pt x="29" y="74"/>
                    </a:cubicBezTo>
                    <a:cubicBezTo>
                      <a:pt x="29" y="72"/>
                      <a:pt x="29" y="75"/>
                      <a:pt x="29" y="74"/>
                    </a:cubicBezTo>
                    <a:cubicBezTo>
                      <a:pt x="30" y="73"/>
                      <a:pt x="30" y="71"/>
                      <a:pt x="30" y="70"/>
                    </a:cubicBezTo>
                    <a:cubicBezTo>
                      <a:pt x="31" y="69"/>
                      <a:pt x="31" y="71"/>
                      <a:pt x="31" y="70"/>
                    </a:cubicBezTo>
                    <a:cubicBezTo>
                      <a:pt x="30" y="72"/>
                      <a:pt x="30" y="72"/>
                      <a:pt x="30" y="72"/>
                    </a:cubicBezTo>
                    <a:cubicBezTo>
                      <a:pt x="31" y="71"/>
                      <a:pt x="30" y="75"/>
                      <a:pt x="31" y="74"/>
                    </a:cubicBezTo>
                    <a:cubicBezTo>
                      <a:pt x="32" y="73"/>
                      <a:pt x="32" y="73"/>
                      <a:pt x="32" y="73"/>
                    </a:cubicBezTo>
                    <a:cubicBezTo>
                      <a:pt x="32" y="74"/>
                      <a:pt x="32" y="74"/>
                      <a:pt x="32" y="74"/>
                    </a:cubicBezTo>
                    <a:cubicBezTo>
                      <a:pt x="32" y="73"/>
                      <a:pt x="32" y="73"/>
                      <a:pt x="33" y="73"/>
                    </a:cubicBezTo>
                    <a:cubicBezTo>
                      <a:pt x="33" y="74"/>
                      <a:pt x="33" y="74"/>
                      <a:pt x="33" y="74"/>
                    </a:cubicBezTo>
                    <a:cubicBezTo>
                      <a:pt x="33" y="73"/>
                      <a:pt x="34" y="71"/>
                      <a:pt x="34" y="73"/>
                    </a:cubicBezTo>
                    <a:cubicBezTo>
                      <a:pt x="34" y="70"/>
                      <a:pt x="33" y="73"/>
                      <a:pt x="33" y="72"/>
                    </a:cubicBezTo>
                    <a:cubicBezTo>
                      <a:pt x="33" y="70"/>
                      <a:pt x="34" y="70"/>
                      <a:pt x="34" y="70"/>
                    </a:cubicBezTo>
                    <a:cubicBezTo>
                      <a:pt x="34" y="72"/>
                      <a:pt x="35" y="70"/>
                      <a:pt x="35" y="70"/>
                    </a:cubicBezTo>
                    <a:cubicBezTo>
                      <a:pt x="35" y="71"/>
                      <a:pt x="35" y="72"/>
                      <a:pt x="36" y="72"/>
                    </a:cubicBezTo>
                    <a:cubicBezTo>
                      <a:pt x="36" y="70"/>
                      <a:pt x="36" y="70"/>
                      <a:pt x="36" y="70"/>
                    </a:cubicBezTo>
                    <a:cubicBezTo>
                      <a:pt x="36" y="74"/>
                      <a:pt x="37" y="70"/>
                      <a:pt x="37" y="71"/>
                    </a:cubicBezTo>
                    <a:cubicBezTo>
                      <a:pt x="37" y="72"/>
                      <a:pt x="37" y="73"/>
                      <a:pt x="37" y="74"/>
                    </a:cubicBezTo>
                    <a:cubicBezTo>
                      <a:pt x="37" y="71"/>
                      <a:pt x="38" y="70"/>
                      <a:pt x="38" y="69"/>
                    </a:cubicBezTo>
                    <a:cubicBezTo>
                      <a:pt x="39" y="70"/>
                      <a:pt x="38" y="72"/>
                      <a:pt x="38" y="74"/>
                    </a:cubicBezTo>
                    <a:cubicBezTo>
                      <a:pt x="38" y="72"/>
                      <a:pt x="39" y="75"/>
                      <a:pt x="39" y="73"/>
                    </a:cubicBezTo>
                    <a:cubicBezTo>
                      <a:pt x="39" y="72"/>
                      <a:pt x="39" y="71"/>
                      <a:pt x="39" y="70"/>
                    </a:cubicBezTo>
                    <a:cubicBezTo>
                      <a:pt x="40" y="70"/>
                      <a:pt x="39" y="71"/>
                      <a:pt x="40" y="72"/>
                    </a:cubicBezTo>
                    <a:cubicBezTo>
                      <a:pt x="40" y="72"/>
                      <a:pt x="41" y="69"/>
                      <a:pt x="40" y="69"/>
                    </a:cubicBezTo>
                    <a:cubicBezTo>
                      <a:pt x="41" y="69"/>
                      <a:pt x="41" y="67"/>
                      <a:pt x="42" y="68"/>
                    </a:cubicBezTo>
                    <a:cubicBezTo>
                      <a:pt x="42" y="70"/>
                      <a:pt x="41" y="69"/>
                      <a:pt x="41" y="70"/>
                    </a:cubicBezTo>
                    <a:cubicBezTo>
                      <a:pt x="42" y="70"/>
                      <a:pt x="41" y="66"/>
                      <a:pt x="42" y="66"/>
                    </a:cubicBezTo>
                    <a:cubicBezTo>
                      <a:pt x="42" y="65"/>
                      <a:pt x="42" y="62"/>
                      <a:pt x="43" y="61"/>
                    </a:cubicBezTo>
                    <a:cubicBezTo>
                      <a:pt x="44" y="62"/>
                      <a:pt x="42" y="62"/>
                      <a:pt x="43" y="64"/>
                    </a:cubicBezTo>
                    <a:cubicBezTo>
                      <a:pt x="43" y="64"/>
                      <a:pt x="43" y="64"/>
                      <a:pt x="43" y="64"/>
                    </a:cubicBezTo>
                    <a:cubicBezTo>
                      <a:pt x="44" y="67"/>
                      <a:pt x="42" y="68"/>
                      <a:pt x="43" y="71"/>
                    </a:cubicBezTo>
                    <a:cubicBezTo>
                      <a:pt x="43" y="70"/>
                      <a:pt x="43" y="70"/>
                      <a:pt x="43" y="70"/>
                    </a:cubicBezTo>
                    <a:cubicBezTo>
                      <a:pt x="43" y="73"/>
                      <a:pt x="43" y="73"/>
                      <a:pt x="43" y="73"/>
                    </a:cubicBezTo>
                    <a:cubicBezTo>
                      <a:pt x="43" y="71"/>
                      <a:pt x="44" y="72"/>
                      <a:pt x="44" y="72"/>
                    </a:cubicBezTo>
                    <a:cubicBezTo>
                      <a:pt x="44" y="70"/>
                      <a:pt x="44" y="72"/>
                      <a:pt x="44" y="71"/>
                    </a:cubicBezTo>
                    <a:cubicBezTo>
                      <a:pt x="44" y="71"/>
                      <a:pt x="45" y="68"/>
                      <a:pt x="45" y="69"/>
                    </a:cubicBezTo>
                    <a:cubicBezTo>
                      <a:pt x="45" y="70"/>
                      <a:pt x="46" y="71"/>
                      <a:pt x="45" y="72"/>
                    </a:cubicBezTo>
                    <a:cubicBezTo>
                      <a:pt x="46" y="73"/>
                      <a:pt x="45" y="70"/>
                      <a:pt x="46" y="71"/>
                    </a:cubicBezTo>
                    <a:cubicBezTo>
                      <a:pt x="46" y="72"/>
                      <a:pt x="46" y="72"/>
                      <a:pt x="46" y="72"/>
                    </a:cubicBezTo>
                    <a:cubicBezTo>
                      <a:pt x="48" y="72"/>
                      <a:pt x="50" y="72"/>
                      <a:pt x="52" y="68"/>
                    </a:cubicBezTo>
                    <a:cubicBezTo>
                      <a:pt x="52" y="70"/>
                      <a:pt x="53" y="70"/>
                      <a:pt x="54" y="71"/>
                    </a:cubicBezTo>
                    <a:cubicBezTo>
                      <a:pt x="53" y="70"/>
                      <a:pt x="54" y="69"/>
                      <a:pt x="54" y="69"/>
                    </a:cubicBezTo>
                    <a:cubicBezTo>
                      <a:pt x="55" y="71"/>
                      <a:pt x="55" y="71"/>
                      <a:pt x="55" y="71"/>
                    </a:cubicBezTo>
                    <a:cubicBezTo>
                      <a:pt x="56" y="72"/>
                      <a:pt x="56" y="70"/>
                      <a:pt x="57" y="69"/>
                    </a:cubicBezTo>
                    <a:cubicBezTo>
                      <a:pt x="57" y="70"/>
                      <a:pt x="57" y="70"/>
                      <a:pt x="57" y="70"/>
                    </a:cubicBezTo>
                    <a:cubicBezTo>
                      <a:pt x="58" y="71"/>
                      <a:pt x="57" y="69"/>
                      <a:pt x="58" y="69"/>
                    </a:cubicBezTo>
                    <a:cubicBezTo>
                      <a:pt x="58" y="70"/>
                      <a:pt x="58" y="70"/>
                      <a:pt x="58" y="70"/>
                    </a:cubicBezTo>
                    <a:cubicBezTo>
                      <a:pt x="58" y="69"/>
                      <a:pt x="58" y="69"/>
                      <a:pt x="58" y="69"/>
                    </a:cubicBezTo>
                    <a:cubicBezTo>
                      <a:pt x="59" y="68"/>
                      <a:pt x="59" y="68"/>
                      <a:pt x="59" y="70"/>
                    </a:cubicBezTo>
                    <a:cubicBezTo>
                      <a:pt x="60" y="70"/>
                      <a:pt x="60" y="69"/>
                      <a:pt x="59" y="69"/>
                    </a:cubicBezTo>
                    <a:cubicBezTo>
                      <a:pt x="60" y="70"/>
                      <a:pt x="61" y="70"/>
                      <a:pt x="62" y="69"/>
                    </a:cubicBezTo>
                    <a:cubicBezTo>
                      <a:pt x="62" y="68"/>
                      <a:pt x="62" y="68"/>
                      <a:pt x="62" y="66"/>
                    </a:cubicBezTo>
                    <a:cubicBezTo>
                      <a:pt x="61" y="64"/>
                      <a:pt x="62" y="67"/>
                      <a:pt x="62" y="65"/>
                    </a:cubicBezTo>
                    <a:cubicBezTo>
                      <a:pt x="62" y="66"/>
                      <a:pt x="63" y="67"/>
                      <a:pt x="62" y="68"/>
                    </a:cubicBezTo>
                    <a:cubicBezTo>
                      <a:pt x="64" y="71"/>
                      <a:pt x="65" y="68"/>
                      <a:pt x="67" y="68"/>
                    </a:cubicBezTo>
                    <a:cubicBezTo>
                      <a:pt x="67" y="67"/>
                      <a:pt x="67" y="67"/>
                      <a:pt x="67" y="67"/>
                    </a:cubicBezTo>
                    <a:cubicBezTo>
                      <a:pt x="68" y="69"/>
                      <a:pt x="69" y="67"/>
                      <a:pt x="70" y="67"/>
                    </a:cubicBezTo>
                    <a:cubicBezTo>
                      <a:pt x="70" y="66"/>
                      <a:pt x="70" y="64"/>
                      <a:pt x="71" y="64"/>
                    </a:cubicBezTo>
                    <a:cubicBezTo>
                      <a:pt x="71" y="61"/>
                      <a:pt x="71" y="66"/>
                      <a:pt x="72" y="67"/>
                    </a:cubicBezTo>
                    <a:cubicBezTo>
                      <a:pt x="72" y="66"/>
                      <a:pt x="73" y="66"/>
                      <a:pt x="73" y="66"/>
                    </a:cubicBezTo>
                    <a:cubicBezTo>
                      <a:pt x="73" y="66"/>
                      <a:pt x="73" y="66"/>
                      <a:pt x="73" y="66"/>
                    </a:cubicBezTo>
                    <a:cubicBezTo>
                      <a:pt x="73" y="65"/>
                      <a:pt x="73" y="65"/>
                      <a:pt x="74" y="65"/>
                    </a:cubicBezTo>
                    <a:cubicBezTo>
                      <a:pt x="74" y="66"/>
                      <a:pt x="74" y="66"/>
                      <a:pt x="74" y="66"/>
                    </a:cubicBezTo>
                    <a:cubicBezTo>
                      <a:pt x="74" y="66"/>
                      <a:pt x="75" y="67"/>
                      <a:pt x="75" y="67"/>
                    </a:cubicBezTo>
                    <a:cubicBezTo>
                      <a:pt x="75" y="65"/>
                      <a:pt x="76" y="66"/>
                      <a:pt x="76" y="64"/>
                    </a:cubicBezTo>
                    <a:cubicBezTo>
                      <a:pt x="76" y="65"/>
                      <a:pt x="76" y="65"/>
                      <a:pt x="76" y="65"/>
                    </a:cubicBezTo>
                    <a:cubicBezTo>
                      <a:pt x="76" y="63"/>
                      <a:pt x="76" y="63"/>
                      <a:pt x="76" y="63"/>
                    </a:cubicBezTo>
                    <a:cubicBezTo>
                      <a:pt x="77" y="64"/>
                      <a:pt x="77" y="64"/>
                      <a:pt x="77" y="64"/>
                    </a:cubicBezTo>
                    <a:cubicBezTo>
                      <a:pt x="77" y="66"/>
                      <a:pt x="77" y="66"/>
                      <a:pt x="77" y="66"/>
                    </a:cubicBezTo>
                    <a:cubicBezTo>
                      <a:pt x="78" y="67"/>
                      <a:pt x="77" y="64"/>
                      <a:pt x="77" y="63"/>
                    </a:cubicBezTo>
                    <a:cubicBezTo>
                      <a:pt x="77" y="62"/>
                      <a:pt x="78" y="64"/>
                      <a:pt x="78" y="64"/>
                    </a:cubicBezTo>
                    <a:cubicBezTo>
                      <a:pt x="78" y="65"/>
                      <a:pt x="78" y="64"/>
                      <a:pt x="77" y="64"/>
                    </a:cubicBezTo>
                    <a:cubicBezTo>
                      <a:pt x="77" y="66"/>
                      <a:pt x="78" y="65"/>
                      <a:pt x="78" y="66"/>
                    </a:cubicBezTo>
                    <a:cubicBezTo>
                      <a:pt x="78" y="66"/>
                      <a:pt x="78" y="64"/>
                      <a:pt x="78" y="64"/>
                    </a:cubicBezTo>
                    <a:cubicBezTo>
                      <a:pt x="79" y="64"/>
                      <a:pt x="79" y="64"/>
                      <a:pt x="80" y="65"/>
                    </a:cubicBezTo>
                    <a:cubicBezTo>
                      <a:pt x="80" y="64"/>
                      <a:pt x="80" y="65"/>
                      <a:pt x="80" y="64"/>
                    </a:cubicBezTo>
                    <a:cubicBezTo>
                      <a:pt x="80" y="64"/>
                      <a:pt x="79" y="63"/>
                      <a:pt x="79" y="62"/>
                    </a:cubicBezTo>
                    <a:cubicBezTo>
                      <a:pt x="79" y="62"/>
                      <a:pt x="80" y="61"/>
                      <a:pt x="80" y="62"/>
                    </a:cubicBezTo>
                    <a:cubicBezTo>
                      <a:pt x="80" y="63"/>
                      <a:pt x="80" y="63"/>
                      <a:pt x="80" y="63"/>
                    </a:cubicBezTo>
                    <a:cubicBezTo>
                      <a:pt x="80" y="62"/>
                      <a:pt x="81" y="62"/>
                      <a:pt x="80" y="61"/>
                    </a:cubicBezTo>
                    <a:cubicBezTo>
                      <a:pt x="81" y="63"/>
                      <a:pt x="81" y="63"/>
                      <a:pt x="81" y="63"/>
                    </a:cubicBezTo>
                    <a:cubicBezTo>
                      <a:pt x="81" y="62"/>
                      <a:pt x="81" y="62"/>
                      <a:pt x="82" y="61"/>
                    </a:cubicBezTo>
                    <a:cubicBezTo>
                      <a:pt x="82" y="63"/>
                      <a:pt x="82" y="65"/>
                      <a:pt x="83" y="65"/>
                    </a:cubicBezTo>
                    <a:cubicBezTo>
                      <a:pt x="83" y="63"/>
                      <a:pt x="83" y="63"/>
                      <a:pt x="83" y="63"/>
                    </a:cubicBezTo>
                    <a:cubicBezTo>
                      <a:pt x="84" y="63"/>
                      <a:pt x="84" y="64"/>
                      <a:pt x="84" y="65"/>
                    </a:cubicBezTo>
                    <a:cubicBezTo>
                      <a:pt x="85" y="65"/>
                      <a:pt x="84" y="60"/>
                      <a:pt x="85" y="61"/>
                    </a:cubicBezTo>
                    <a:cubicBezTo>
                      <a:pt x="85" y="63"/>
                      <a:pt x="86" y="63"/>
                      <a:pt x="86" y="64"/>
                    </a:cubicBezTo>
                    <a:cubicBezTo>
                      <a:pt x="86" y="63"/>
                      <a:pt x="86" y="63"/>
                      <a:pt x="86" y="62"/>
                    </a:cubicBezTo>
                    <a:cubicBezTo>
                      <a:pt x="86" y="62"/>
                      <a:pt x="86" y="64"/>
                      <a:pt x="86" y="63"/>
                    </a:cubicBezTo>
                    <a:cubicBezTo>
                      <a:pt x="85" y="61"/>
                      <a:pt x="86" y="62"/>
                      <a:pt x="86" y="61"/>
                    </a:cubicBezTo>
                    <a:cubicBezTo>
                      <a:pt x="88" y="65"/>
                      <a:pt x="89" y="62"/>
                      <a:pt x="91" y="64"/>
                    </a:cubicBezTo>
                    <a:cubicBezTo>
                      <a:pt x="90" y="61"/>
                      <a:pt x="91" y="63"/>
                      <a:pt x="91" y="62"/>
                    </a:cubicBezTo>
                    <a:cubicBezTo>
                      <a:pt x="92" y="64"/>
                      <a:pt x="92" y="61"/>
                      <a:pt x="93" y="63"/>
                    </a:cubicBezTo>
                    <a:cubicBezTo>
                      <a:pt x="92" y="60"/>
                      <a:pt x="92" y="60"/>
                      <a:pt x="92" y="60"/>
                    </a:cubicBezTo>
                    <a:cubicBezTo>
                      <a:pt x="93" y="61"/>
                      <a:pt x="92" y="56"/>
                      <a:pt x="94" y="59"/>
                    </a:cubicBezTo>
                    <a:cubicBezTo>
                      <a:pt x="94" y="60"/>
                      <a:pt x="94" y="61"/>
                      <a:pt x="94" y="61"/>
                    </a:cubicBezTo>
                    <a:cubicBezTo>
                      <a:pt x="95" y="64"/>
                      <a:pt x="95" y="59"/>
                      <a:pt x="96" y="62"/>
                    </a:cubicBezTo>
                    <a:cubicBezTo>
                      <a:pt x="96" y="61"/>
                      <a:pt x="95" y="59"/>
                      <a:pt x="96" y="58"/>
                    </a:cubicBezTo>
                    <a:cubicBezTo>
                      <a:pt x="96" y="59"/>
                      <a:pt x="98" y="60"/>
                      <a:pt x="98" y="60"/>
                    </a:cubicBezTo>
                    <a:cubicBezTo>
                      <a:pt x="98" y="60"/>
                      <a:pt x="98" y="59"/>
                      <a:pt x="98" y="60"/>
                    </a:cubicBezTo>
                    <a:cubicBezTo>
                      <a:pt x="99" y="61"/>
                      <a:pt x="98" y="61"/>
                      <a:pt x="98" y="61"/>
                    </a:cubicBezTo>
                    <a:cubicBezTo>
                      <a:pt x="99" y="62"/>
                      <a:pt x="99" y="60"/>
                      <a:pt x="100" y="59"/>
                    </a:cubicBezTo>
                    <a:cubicBezTo>
                      <a:pt x="101" y="61"/>
                      <a:pt x="101" y="60"/>
                      <a:pt x="102" y="61"/>
                    </a:cubicBezTo>
                    <a:cubicBezTo>
                      <a:pt x="102" y="58"/>
                      <a:pt x="104" y="61"/>
                      <a:pt x="103" y="58"/>
                    </a:cubicBezTo>
                    <a:cubicBezTo>
                      <a:pt x="103" y="59"/>
                      <a:pt x="103" y="59"/>
                      <a:pt x="103" y="59"/>
                    </a:cubicBezTo>
                    <a:cubicBezTo>
                      <a:pt x="104" y="58"/>
                      <a:pt x="103" y="56"/>
                      <a:pt x="104" y="56"/>
                    </a:cubicBezTo>
                    <a:cubicBezTo>
                      <a:pt x="104" y="58"/>
                      <a:pt x="104" y="58"/>
                      <a:pt x="104" y="58"/>
                    </a:cubicBezTo>
                    <a:cubicBezTo>
                      <a:pt x="105" y="61"/>
                      <a:pt x="105" y="58"/>
                      <a:pt x="105" y="59"/>
                    </a:cubicBezTo>
                    <a:cubicBezTo>
                      <a:pt x="105" y="58"/>
                      <a:pt x="106" y="59"/>
                      <a:pt x="106" y="58"/>
                    </a:cubicBezTo>
                    <a:cubicBezTo>
                      <a:pt x="106" y="57"/>
                      <a:pt x="106" y="57"/>
                      <a:pt x="106" y="57"/>
                    </a:cubicBezTo>
                    <a:cubicBezTo>
                      <a:pt x="106" y="56"/>
                      <a:pt x="106" y="56"/>
                      <a:pt x="106" y="56"/>
                    </a:cubicBezTo>
                    <a:cubicBezTo>
                      <a:pt x="107" y="55"/>
                      <a:pt x="107" y="58"/>
                      <a:pt x="107" y="58"/>
                    </a:cubicBezTo>
                    <a:cubicBezTo>
                      <a:pt x="107" y="59"/>
                      <a:pt x="108" y="58"/>
                      <a:pt x="108" y="57"/>
                    </a:cubicBezTo>
                    <a:cubicBezTo>
                      <a:pt x="108" y="57"/>
                      <a:pt x="108" y="57"/>
                      <a:pt x="108" y="57"/>
                    </a:cubicBezTo>
                    <a:cubicBezTo>
                      <a:pt x="108" y="57"/>
                      <a:pt x="108" y="57"/>
                      <a:pt x="108" y="57"/>
                    </a:cubicBezTo>
                    <a:cubicBezTo>
                      <a:pt x="108" y="57"/>
                      <a:pt x="108" y="57"/>
                      <a:pt x="108" y="57"/>
                    </a:cubicBezTo>
                    <a:cubicBezTo>
                      <a:pt x="108" y="57"/>
                      <a:pt x="108" y="57"/>
                      <a:pt x="108" y="57"/>
                    </a:cubicBezTo>
                    <a:cubicBezTo>
                      <a:pt x="108" y="57"/>
                      <a:pt x="108" y="57"/>
                      <a:pt x="108" y="57"/>
                    </a:cubicBezTo>
                    <a:cubicBezTo>
                      <a:pt x="108" y="57"/>
                      <a:pt x="108" y="57"/>
                      <a:pt x="109" y="57"/>
                    </a:cubicBezTo>
                    <a:cubicBezTo>
                      <a:pt x="109" y="57"/>
                      <a:pt x="109" y="57"/>
                      <a:pt x="109" y="57"/>
                    </a:cubicBezTo>
                    <a:cubicBezTo>
                      <a:pt x="109" y="57"/>
                      <a:pt x="109" y="57"/>
                      <a:pt x="109" y="58"/>
                    </a:cubicBezTo>
                    <a:cubicBezTo>
                      <a:pt x="109" y="59"/>
                      <a:pt x="109" y="59"/>
                      <a:pt x="109" y="59"/>
                    </a:cubicBezTo>
                    <a:cubicBezTo>
                      <a:pt x="110" y="59"/>
                      <a:pt x="110" y="57"/>
                      <a:pt x="110" y="57"/>
                    </a:cubicBezTo>
                    <a:cubicBezTo>
                      <a:pt x="111" y="58"/>
                      <a:pt x="113" y="56"/>
                      <a:pt x="113" y="55"/>
                    </a:cubicBezTo>
                    <a:cubicBezTo>
                      <a:pt x="113" y="55"/>
                      <a:pt x="113" y="56"/>
                      <a:pt x="113" y="55"/>
                    </a:cubicBezTo>
                    <a:cubicBezTo>
                      <a:pt x="114" y="55"/>
                      <a:pt x="114" y="53"/>
                      <a:pt x="114" y="54"/>
                    </a:cubicBezTo>
                    <a:cubicBezTo>
                      <a:pt x="114" y="54"/>
                      <a:pt x="115" y="55"/>
                      <a:pt x="115" y="55"/>
                    </a:cubicBezTo>
                    <a:cubicBezTo>
                      <a:pt x="115" y="56"/>
                      <a:pt x="115" y="54"/>
                      <a:pt x="115" y="54"/>
                    </a:cubicBezTo>
                    <a:cubicBezTo>
                      <a:pt x="116" y="56"/>
                      <a:pt x="116" y="52"/>
                      <a:pt x="118" y="53"/>
                    </a:cubicBezTo>
                    <a:cubicBezTo>
                      <a:pt x="118" y="53"/>
                      <a:pt x="118" y="54"/>
                      <a:pt x="118" y="55"/>
                    </a:cubicBezTo>
                    <a:cubicBezTo>
                      <a:pt x="119" y="54"/>
                      <a:pt x="119" y="53"/>
                      <a:pt x="120" y="51"/>
                    </a:cubicBezTo>
                    <a:cubicBezTo>
                      <a:pt x="120" y="53"/>
                      <a:pt x="120" y="53"/>
                      <a:pt x="120" y="53"/>
                    </a:cubicBezTo>
                    <a:cubicBezTo>
                      <a:pt x="120" y="52"/>
                      <a:pt x="121" y="52"/>
                      <a:pt x="121" y="51"/>
                    </a:cubicBezTo>
                    <a:cubicBezTo>
                      <a:pt x="120" y="50"/>
                      <a:pt x="120" y="48"/>
                      <a:pt x="121" y="49"/>
                    </a:cubicBezTo>
                    <a:cubicBezTo>
                      <a:pt x="121" y="49"/>
                      <a:pt x="121" y="49"/>
                      <a:pt x="121" y="49"/>
                    </a:cubicBezTo>
                    <a:cubicBezTo>
                      <a:pt x="122" y="48"/>
                      <a:pt x="122" y="48"/>
                      <a:pt x="122" y="48"/>
                    </a:cubicBezTo>
                    <a:cubicBezTo>
                      <a:pt x="122" y="48"/>
                      <a:pt x="122" y="48"/>
                      <a:pt x="122" y="49"/>
                    </a:cubicBezTo>
                    <a:cubicBezTo>
                      <a:pt x="123" y="51"/>
                      <a:pt x="124" y="50"/>
                      <a:pt x="124" y="50"/>
                    </a:cubicBezTo>
                    <a:cubicBezTo>
                      <a:pt x="124" y="49"/>
                      <a:pt x="124" y="49"/>
                      <a:pt x="124" y="49"/>
                    </a:cubicBezTo>
                    <a:cubicBezTo>
                      <a:pt x="124" y="48"/>
                      <a:pt x="125" y="50"/>
                      <a:pt x="125" y="50"/>
                    </a:cubicBezTo>
                    <a:cubicBezTo>
                      <a:pt x="125" y="45"/>
                      <a:pt x="125" y="45"/>
                      <a:pt x="125" y="45"/>
                    </a:cubicBezTo>
                    <a:cubicBezTo>
                      <a:pt x="125" y="45"/>
                      <a:pt x="126" y="47"/>
                      <a:pt x="126" y="48"/>
                    </a:cubicBezTo>
                    <a:cubicBezTo>
                      <a:pt x="127" y="47"/>
                      <a:pt x="126" y="44"/>
                      <a:pt x="126" y="42"/>
                    </a:cubicBezTo>
                    <a:cubicBezTo>
                      <a:pt x="127" y="43"/>
                      <a:pt x="127" y="41"/>
                      <a:pt x="127" y="41"/>
                    </a:cubicBezTo>
                    <a:cubicBezTo>
                      <a:pt x="128" y="42"/>
                      <a:pt x="127" y="41"/>
                      <a:pt x="127" y="42"/>
                    </a:cubicBezTo>
                    <a:cubicBezTo>
                      <a:pt x="128" y="43"/>
                      <a:pt x="128" y="43"/>
                      <a:pt x="128" y="43"/>
                    </a:cubicBezTo>
                    <a:cubicBezTo>
                      <a:pt x="128" y="44"/>
                      <a:pt x="129" y="46"/>
                      <a:pt x="129" y="47"/>
                    </a:cubicBezTo>
                    <a:cubicBezTo>
                      <a:pt x="129" y="46"/>
                      <a:pt x="131" y="46"/>
                      <a:pt x="132" y="46"/>
                    </a:cubicBezTo>
                    <a:cubicBezTo>
                      <a:pt x="130" y="44"/>
                      <a:pt x="132" y="45"/>
                      <a:pt x="132" y="42"/>
                    </a:cubicBezTo>
                    <a:cubicBezTo>
                      <a:pt x="132" y="41"/>
                      <a:pt x="133" y="44"/>
                      <a:pt x="133" y="44"/>
                    </a:cubicBezTo>
                    <a:cubicBezTo>
                      <a:pt x="134" y="43"/>
                      <a:pt x="135" y="44"/>
                      <a:pt x="136" y="43"/>
                    </a:cubicBezTo>
                    <a:cubicBezTo>
                      <a:pt x="136" y="43"/>
                      <a:pt x="136" y="43"/>
                      <a:pt x="136" y="43"/>
                    </a:cubicBezTo>
                    <a:cubicBezTo>
                      <a:pt x="136" y="42"/>
                      <a:pt x="138" y="43"/>
                      <a:pt x="138" y="40"/>
                    </a:cubicBezTo>
                    <a:cubicBezTo>
                      <a:pt x="138" y="42"/>
                      <a:pt x="138" y="42"/>
                      <a:pt x="138" y="42"/>
                    </a:cubicBezTo>
                    <a:cubicBezTo>
                      <a:pt x="139" y="42"/>
                      <a:pt x="137" y="39"/>
                      <a:pt x="139" y="40"/>
                    </a:cubicBezTo>
                    <a:cubicBezTo>
                      <a:pt x="139" y="41"/>
                      <a:pt x="139" y="41"/>
                      <a:pt x="139" y="41"/>
                    </a:cubicBezTo>
                    <a:cubicBezTo>
                      <a:pt x="139" y="40"/>
                      <a:pt x="140" y="42"/>
                      <a:pt x="140" y="39"/>
                    </a:cubicBezTo>
                    <a:cubicBezTo>
                      <a:pt x="141" y="41"/>
                      <a:pt x="141" y="41"/>
                      <a:pt x="141" y="41"/>
                    </a:cubicBezTo>
                    <a:cubicBezTo>
                      <a:pt x="141" y="40"/>
                      <a:pt x="142" y="40"/>
                      <a:pt x="142" y="38"/>
                    </a:cubicBezTo>
                    <a:cubicBezTo>
                      <a:pt x="142" y="40"/>
                      <a:pt x="142" y="40"/>
                      <a:pt x="142" y="40"/>
                    </a:cubicBezTo>
                    <a:cubicBezTo>
                      <a:pt x="143" y="41"/>
                      <a:pt x="142" y="38"/>
                      <a:pt x="143" y="38"/>
                    </a:cubicBezTo>
                    <a:cubicBezTo>
                      <a:pt x="143" y="38"/>
                      <a:pt x="144" y="39"/>
                      <a:pt x="144" y="39"/>
                    </a:cubicBezTo>
                    <a:cubicBezTo>
                      <a:pt x="143" y="38"/>
                      <a:pt x="144" y="38"/>
                      <a:pt x="144" y="37"/>
                    </a:cubicBezTo>
                    <a:cubicBezTo>
                      <a:pt x="146" y="39"/>
                      <a:pt x="146" y="39"/>
                      <a:pt x="146" y="39"/>
                    </a:cubicBezTo>
                    <a:cubicBezTo>
                      <a:pt x="149" y="37"/>
                      <a:pt x="152" y="36"/>
                      <a:pt x="154" y="33"/>
                    </a:cubicBezTo>
                    <a:cubicBezTo>
                      <a:pt x="156" y="35"/>
                      <a:pt x="154" y="35"/>
                      <a:pt x="155" y="36"/>
                    </a:cubicBezTo>
                    <a:cubicBezTo>
                      <a:pt x="154" y="34"/>
                      <a:pt x="155" y="35"/>
                      <a:pt x="156" y="34"/>
                    </a:cubicBezTo>
                    <a:cubicBezTo>
                      <a:pt x="156" y="34"/>
                      <a:pt x="156" y="34"/>
                      <a:pt x="156" y="34"/>
                    </a:cubicBezTo>
                    <a:cubicBezTo>
                      <a:pt x="156" y="34"/>
                      <a:pt x="157" y="35"/>
                      <a:pt x="157" y="34"/>
                    </a:cubicBezTo>
                    <a:cubicBezTo>
                      <a:pt x="157" y="34"/>
                      <a:pt x="157" y="34"/>
                      <a:pt x="157" y="34"/>
                    </a:cubicBezTo>
                    <a:cubicBezTo>
                      <a:pt x="157" y="32"/>
                      <a:pt x="159" y="36"/>
                      <a:pt x="158" y="33"/>
                    </a:cubicBezTo>
                    <a:cubicBezTo>
                      <a:pt x="159" y="34"/>
                      <a:pt x="159" y="34"/>
                      <a:pt x="159" y="34"/>
                    </a:cubicBezTo>
                    <a:cubicBezTo>
                      <a:pt x="158" y="32"/>
                      <a:pt x="160" y="35"/>
                      <a:pt x="160" y="33"/>
                    </a:cubicBezTo>
                    <a:cubicBezTo>
                      <a:pt x="160" y="33"/>
                      <a:pt x="160" y="33"/>
                      <a:pt x="160" y="33"/>
                    </a:cubicBezTo>
                    <a:cubicBezTo>
                      <a:pt x="161" y="34"/>
                      <a:pt x="160" y="30"/>
                      <a:pt x="161" y="32"/>
                    </a:cubicBezTo>
                    <a:cubicBezTo>
                      <a:pt x="162" y="31"/>
                      <a:pt x="162" y="30"/>
                      <a:pt x="161" y="28"/>
                    </a:cubicBezTo>
                    <a:cubicBezTo>
                      <a:pt x="162" y="30"/>
                      <a:pt x="162" y="30"/>
                      <a:pt x="162" y="30"/>
                    </a:cubicBezTo>
                    <a:cubicBezTo>
                      <a:pt x="164" y="28"/>
                      <a:pt x="167" y="27"/>
                      <a:pt x="167" y="24"/>
                    </a:cubicBezTo>
                    <a:cubicBezTo>
                      <a:pt x="168" y="25"/>
                      <a:pt x="168" y="25"/>
                      <a:pt x="168" y="25"/>
                    </a:cubicBezTo>
                    <a:cubicBezTo>
                      <a:pt x="167" y="22"/>
                      <a:pt x="171" y="25"/>
                      <a:pt x="170" y="21"/>
                    </a:cubicBezTo>
                    <a:cubicBezTo>
                      <a:pt x="169" y="19"/>
                      <a:pt x="169" y="19"/>
                      <a:pt x="169" y="19"/>
                    </a:cubicBezTo>
                    <a:cubicBezTo>
                      <a:pt x="171" y="21"/>
                      <a:pt x="171" y="21"/>
                      <a:pt x="171" y="21"/>
                    </a:cubicBezTo>
                    <a:cubicBezTo>
                      <a:pt x="170" y="20"/>
                      <a:pt x="172" y="20"/>
                      <a:pt x="171" y="19"/>
                    </a:cubicBezTo>
                    <a:cubicBezTo>
                      <a:pt x="171" y="19"/>
                      <a:pt x="171" y="19"/>
                      <a:pt x="172" y="20"/>
                    </a:cubicBezTo>
                    <a:cubicBezTo>
                      <a:pt x="172" y="20"/>
                      <a:pt x="171" y="17"/>
                      <a:pt x="172" y="17"/>
                    </a:cubicBezTo>
                    <a:cubicBezTo>
                      <a:pt x="173" y="18"/>
                      <a:pt x="173" y="18"/>
                      <a:pt x="173" y="18"/>
                    </a:cubicBezTo>
                    <a:cubicBezTo>
                      <a:pt x="177" y="19"/>
                      <a:pt x="182" y="18"/>
                      <a:pt x="181" y="13"/>
                    </a:cubicBezTo>
                    <a:cubicBezTo>
                      <a:pt x="181" y="12"/>
                      <a:pt x="183" y="14"/>
                      <a:pt x="183" y="14"/>
                    </a:cubicBezTo>
                    <a:cubicBezTo>
                      <a:pt x="182" y="10"/>
                      <a:pt x="188" y="11"/>
                      <a:pt x="186" y="6"/>
                    </a:cubicBezTo>
                    <a:cubicBezTo>
                      <a:pt x="186" y="4"/>
                      <a:pt x="182" y="0"/>
                      <a:pt x="182" y="0"/>
                    </a:cubicBezTo>
                    <a:cubicBezTo>
                      <a:pt x="180" y="4"/>
                      <a:pt x="176" y="5"/>
                      <a:pt x="171" y="6"/>
                    </a:cubicBezTo>
                    <a:cubicBezTo>
                      <a:pt x="171" y="7"/>
                      <a:pt x="170" y="9"/>
                      <a:pt x="169" y="9"/>
                    </a:cubicBezTo>
                    <a:cubicBezTo>
                      <a:pt x="165" y="12"/>
                      <a:pt x="158" y="11"/>
                      <a:pt x="154" y="16"/>
                    </a:cubicBezTo>
                    <a:cubicBezTo>
                      <a:pt x="155" y="16"/>
                      <a:pt x="155" y="18"/>
                      <a:pt x="155" y="18"/>
                    </a:cubicBezTo>
                    <a:cubicBezTo>
                      <a:pt x="155" y="18"/>
                      <a:pt x="155" y="18"/>
                      <a:pt x="155" y="18"/>
                    </a:cubicBezTo>
                    <a:cubicBezTo>
                      <a:pt x="155" y="19"/>
                      <a:pt x="155" y="19"/>
                      <a:pt x="155" y="19"/>
                    </a:cubicBezTo>
                    <a:cubicBezTo>
                      <a:pt x="155" y="19"/>
                      <a:pt x="154" y="18"/>
                      <a:pt x="154" y="17"/>
                    </a:cubicBezTo>
                    <a:cubicBezTo>
                      <a:pt x="153" y="19"/>
                      <a:pt x="151" y="20"/>
                      <a:pt x="149" y="20"/>
                    </a:cubicBezTo>
                    <a:cubicBezTo>
                      <a:pt x="150" y="22"/>
                      <a:pt x="148" y="21"/>
                      <a:pt x="149" y="23"/>
                    </a:cubicBezTo>
                    <a:cubicBezTo>
                      <a:pt x="148" y="22"/>
                      <a:pt x="148" y="22"/>
                      <a:pt x="148" y="22"/>
                    </a:cubicBezTo>
                    <a:cubicBezTo>
                      <a:pt x="147" y="24"/>
                      <a:pt x="147" y="24"/>
                      <a:pt x="145" y="22"/>
                    </a:cubicBezTo>
                    <a:cubicBezTo>
                      <a:pt x="139" y="23"/>
                      <a:pt x="134" y="27"/>
                      <a:pt x="128" y="28"/>
                    </a:cubicBezTo>
                    <a:cubicBezTo>
                      <a:pt x="123" y="30"/>
                      <a:pt x="118" y="35"/>
                      <a:pt x="112" y="37"/>
                    </a:cubicBezTo>
                    <a:cubicBezTo>
                      <a:pt x="112" y="40"/>
                      <a:pt x="110" y="39"/>
                      <a:pt x="110" y="42"/>
                    </a:cubicBezTo>
                    <a:cubicBezTo>
                      <a:pt x="110" y="41"/>
                      <a:pt x="110" y="41"/>
                      <a:pt x="110" y="41"/>
                    </a:cubicBezTo>
                    <a:cubicBezTo>
                      <a:pt x="109" y="43"/>
                      <a:pt x="109" y="41"/>
                      <a:pt x="107" y="40"/>
                    </a:cubicBezTo>
                    <a:cubicBezTo>
                      <a:pt x="107" y="42"/>
                      <a:pt x="107" y="41"/>
                      <a:pt x="107" y="43"/>
                    </a:cubicBezTo>
                    <a:cubicBezTo>
                      <a:pt x="107" y="45"/>
                      <a:pt x="106" y="40"/>
                      <a:pt x="106" y="41"/>
                    </a:cubicBezTo>
                    <a:cubicBezTo>
                      <a:pt x="105" y="41"/>
                      <a:pt x="106" y="42"/>
                      <a:pt x="106" y="42"/>
                    </a:cubicBezTo>
                    <a:cubicBezTo>
                      <a:pt x="105" y="45"/>
                      <a:pt x="106" y="41"/>
                      <a:pt x="103" y="39"/>
                    </a:cubicBezTo>
                    <a:cubicBezTo>
                      <a:pt x="101" y="41"/>
                      <a:pt x="98" y="44"/>
                      <a:pt x="95" y="43"/>
                    </a:cubicBezTo>
                    <a:cubicBezTo>
                      <a:pt x="95" y="43"/>
                      <a:pt x="96" y="44"/>
                      <a:pt x="96" y="44"/>
                    </a:cubicBezTo>
                    <a:cubicBezTo>
                      <a:pt x="95" y="41"/>
                      <a:pt x="95" y="46"/>
                      <a:pt x="94" y="44"/>
                    </a:cubicBezTo>
                    <a:cubicBezTo>
                      <a:pt x="94" y="44"/>
                      <a:pt x="94" y="43"/>
                      <a:pt x="94" y="43"/>
                    </a:cubicBezTo>
                    <a:cubicBezTo>
                      <a:pt x="93" y="42"/>
                      <a:pt x="92" y="44"/>
                      <a:pt x="91" y="43"/>
                    </a:cubicBezTo>
                    <a:cubicBezTo>
                      <a:pt x="90" y="45"/>
                      <a:pt x="88" y="42"/>
                      <a:pt x="88" y="44"/>
                    </a:cubicBezTo>
                    <a:cubicBezTo>
                      <a:pt x="88" y="43"/>
                      <a:pt x="87" y="43"/>
                      <a:pt x="87" y="43"/>
                    </a:cubicBezTo>
                    <a:cubicBezTo>
                      <a:pt x="87" y="47"/>
                      <a:pt x="84" y="42"/>
                      <a:pt x="84" y="44"/>
                    </a:cubicBezTo>
                    <a:cubicBezTo>
                      <a:pt x="84" y="44"/>
                      <a:pt x="84" y="44"/>
                      <a:pt x="84" y="44"/>
                    </a:cubicBezTo>
                    <a:cubicBezTo>
                      <a:pt x="81" y="45"/>
                      <a:pt x="77" y="45"/>
                      <a:pt x="75" y="47"/>
                    </a:cubicBezTo>
                    <a:cubicBezTo>
                      <a:pt x="73" y="47"/>
                      <a:pt x="70" y="44"/>
                      <a:pt x="69" y="46"/>
                    </a:cubicBezTo>
                    <a:cubicBezTo>
                      <a:pt x="69" y="48"/>
                      <a:pt x="69" y="48"/>
                      <a:pt x="69" y="48"/>
                    </a:cubicBezTo>
                    <a:cubicBezTo>
                      <a:pt x="68" y="48"/>
                      <a:pt x="69" y="47"/>
                      <a:pt x="68" y="46"/>
                    </a:cubicBezTo>
                    <a:cubicBezTo>
                      <a:pt x="68" y="48"/>
                      <a:pt x="66" y="47"/>
                      <a:pt x="65" y="47"/>
                    </a:cubicBezTo>
                    <a:cubicBezTo>
                      <a:pt x="65" y="47"/>
                      <a:pt x="65" y="48"/>
                      <a:pt x="65" y="49"/>
                    </a:cubicBezTo>
                    <a:cubicBezTo>
                      <a:pt x="63" y="46"/>
                      <a:pt x="62" y="50"/>
                      <a:pt x="60" y="48"/>
                    </a:cubicBezTo>
                    <a:cubicBezTo>
                      <a:pt x="61" y="51"/>
                      <a:pt x="60" y="50"/>
                      <a:pt x="59" y="51"/>
                    </a:cubicBezTo>
                    <a:cubicBezTo>
                      <a:pt x="59" y="51"/>
                      <a:pt x="59" y="50"/>
                      <a:pt x="59" y="49"/>
                    </a:cubicBezTo>
                    <a:cubicBezTo>
                      <a:pt x="58" y="50"/>
                      <a:pt x="57" y="50"/>
                      <a:pt x="56" y="49"/>
                    </a:cubicBezTo>
                    <a:cubicBezTo>
                      <a:pt x="56" y="49"/>
                      <a:pt x="56" y="51"/>
                      <a:pt x="55" y="51"/>
                    </a:cubicBezTo>
                    <a:cubicBezTo>
                      <a:pt x="54" y="49"/>
                      <a:pt x="54" y="51"/>
                      <a:pt x="53" y="50"/>
                    </a:cubicBezTo>
                    <a:cubicBezTo>
                      <a:pt x="54" y="52"/>
                      <a:pt x="52" y="54"/>
                      <a:pt x="52" y="53"/>
                    </a:cubicBezTo>
                    <a:cubicBezTo>
                      <a:pt x="52" y="50"/>
                      <a:pt x="52" y="50"/>
                      <a:pt x="52" y="50"/>
                    </a:cubicBezTo>
                    <a:cubicBezTo>
                      <a:pt x="50" y="52"/>
                      <a:pt x="47" y="49"/>
                      <a:pt x="44" y="52"/>
                    </a:cubicBezTo>
                    <a:cubicBezTo>
                      <a:pt x="44" y="51"/>
                      <a:pt x="44" y="51"/>
                      <a:pt x="44" y="51"/>
                    </a:cubicBezTo>
                    <a:cubicBezTo>
                      <a:pt x="42" y="53"/>
                      <a:pt x="39" y="51"/>
                      <a:pt x="37" y="54"/>
                    </a:cubicBezTo>
                    <a:cubicBezTo>
                      <a:pt x="36" y="53"/>
                      <a:pt x="35" y="52"/>
                      <a:pt x="35" y="52"/>
                    </a:cubicBezTo>
                    <a:cubicBezTo>
                      <a:pt x="34" y="53"/>
                      <a:pt x="33" y="53"/>
                      <a:pt x="32" y="55"/>
                    </a:cubicBezTo>
                    <a:cubicBezTo>
                      <a:pt x="32" y="56"/>
                      <a:pt x="32" y="54"/>
                      <a:pt x="32" y="54"/>
                    </a:cubicBezTo>
                    <a:cubicBezTo>
                      <a:pt x="31" y="53"/>
                      <a:pt x="30" y="51"/>
                      <a:pt x="29" y="53"/>
                    </a:cubicBezTo>
                    <a:cubicBezTo>
                      <a:pt x="29" y="52"/>
                      <a:pt x="29" y="52"/>
                      <a:pt x="29" y="52"/>
                    </a:cubicBezTo>
                    <a:cubicBezTo>
                      <a:pt x="28" y="53"/>
                      <a:pt x="27" y="55"/>
                      <a:pt x="26" y="53"/>
                    </a:cubicBezTo>
                    <a:cubicBezTo>
                      <a:pt x="25" y="54"/>
                      <a:pt x="24" y="55"/>
                      <a:pt x="25" y="56"/>
                    </a:cubicBezTo>
                    <a:cubicBezTo>
                      <a:pt x="24" y="56"/>
                      <a:pt x="25" y="54"/>
                      <a:pt x="24" y="55"/>
                    </a:cubicBezTo>
                    <a:cubicBezTo>
                      <a:pt x="25" y="53"/>
                      <a:pt x="25" y="53"/>
                      <a:pt x="25" y="53"/>
                    </a:cubicBezTo>
                    <a:cubicBezTo>
                      <a:pt x="23" y="52"/>
                      <a:pt x="21" y="53"/>
                      <a:pt x="19" y="53"/>
                    </a:cubicBezTo>
                    <a:cubicBezTo>
                      <a:pt x="19" y="51"/>
                      <a:pt x="17" y="53"/>
                      <a:pt x="16" y="51"/>
                    </a:cubicBezTo>
                    <a:cubicBezTo>
                      <a:pt x="15" y="52"/>
                      <a:pt x="15" y="50"/>
                      <a:pt x="13" y="53"/>
                    </a:cubicBezTo>
                    <a:cubicBezTo>
                      <a:pt x="14" y="51"/>
                      <a:pt x="14" y="51"/>
                      <a:pt x="14" y="51"/>
                    </a:cubicBezTo>
                    <a:cubicBezTo>
                      <a:pt x="13" y="51"/>
                      <a:pt x="12" y="51"/>
                      <a:pt x="11" y="49"/>
                    </a:cubicBezTo>
                    <a:cubicBezTo>
                      <a:pt x="11" y="49"/>
                      <a:pt x="10" y="50"/>
                      <a:pt x="9" y="51"/>
                    </a:cubicBezTo>
                    <a:cubicBezTo>
                      <a:pt x="10" y="49"/>
                      <a:pt x="10" y="49"/>
                      <a:pt x="10" y="49"/>
                    </a:cubicBezTo>
                    <a:cubicBezTo>
                      <a:pt x="9" y="50"/>
                      <a:pt x="7" y="51"/>
                      <a:pt x="6" y="52"/>
                    </a:cubicBezTo>
                    <a:cubicBezTo>
                      <a:pt x="6" y="51"/>
                      <a:pt x="6" y="52"/>
                      <a:pt x="6" y="51"/>
                    </a:cubicBezTo>
                    <a:cubicBezTo>
                      <a:pt x="7" y="51"/>
                      <a:pt x="8" y="50"/>
                      <a:pt x="9" y="48"/>
                    </a:cubicBezTo>
                    <a:cubicBezTo>
                      <a:pt x="9" y="48"/>
                      <a:pt x="6" y="50"/>
                      <a:pt x="7" y="48"/>
                    </a:cubicBezTo>
                    <a:cubicBezTo>
                      <a:pt x="7" y="47"/>
                      <a:pt x="7" y="47"/>
                      <a:pt x="5" y="49"/>
                    </a:cubicBezTo>
                    <a:cubicBezTo>
                      <a:pt x="6" y="48"/>
                      <a:pt x="6" y="48"/>
                      <a:pt x="7" y="47"/>
                    </a:cubicBezTo>
                    <a:cubicBezTo>
                      <a:pt x="6" y="47"/>
                      <a:pt x="6" y="47"/>
                      <a:pt x="5" y="47"/>
                    </a:cubicBezTo>
                    <a:cubicBezTo>
                      <a:pt x="6" y="47"/>
                      <a:pt x="5" y="47"/>
                      <a:pt x="5" y="48"/>
                    </a:cubicBezTo>
                    <a:cubicBezTo>
                      <a:pt x="4" y="48"/>
                      <a:pt x="4" y="48"/>
                      <a:pt x="2" y="49"/>
                    </a:cubicBezTo>
                    <a:cubicBezTo>
                      <a:pt x="3" y="49"/>
                      <a:pt x="3" y="49"/>
                      <a:pt x="3" y="49"/>
                    </a:cubicBezTo>
                    <a:cubicBezTo>
                      <a:pt x="2" y="50"/>
                      <a:pt x="1" y="50"/>
                      <a:pt x="2" y="49"/>
                    </a:cubicBezTo>
                    <a:cubicBezTo>
                      <a:pt x="3" y="48"/>
                      <a:pt x="4" y="48"/>
                      <a:pt x="5" y="47"/>
                    </a:cubicBezTo>
                    <a:cubicBezTo>
                      <a:pt x="1" y="48"/>
                      <a:pt x="1" y="48"/>
                      <a:pt x="1" y="48"/>
                    </a:cubicBezTo>
                    <a:cubicBezTo>
                      <a:pt x="2" y="48"/>
                      <a:pt x="2" y="49"/>
                      <a:pt x="1" y="49"/>
                    </a:cubicBezTo>
                    <a:cubicBezTo>
                      <a:pt x="2" y="49"/>
                      <a:pt x="2" y="49"/>
                      <a:pt x="2" y="49"/>
                    </a:cubicBezTo>
                    <a:cubicBezTo>
                      <a:pt x="0" y="50"/>
                      <a:pt x="0" y="50"/>
                      <a:pt x="0" y="50"/>
                    </a:cubicBezTo>
                    <a:cubicBezTo>
                      <a:pt x="1" y="51"/>
                      <a:pt x="1" y="52"/>
                      <a:pt x="2" y="52"/>
                    </a:cubicBezTo>
                    <a:cubicBezTo>
                      <a:pt x="3" y="51"/>
                      <a:pt x="3" y="51"/>
                      <a:pt x="3" y="51"/>
                    </a:cubicBezTo>
                    <a:cubicBezTo>
                      <a:pt x="4" y="51"/>
                      <a:pt x="5" y="50"/>
                      <a:pt x="5" y="52"/>
                    </a:cubicBezTo>
                    <a:cubicBezTo>
                      <a:pt x="4" y="52"/>
                      <a:pt x="4" y="53"/>
                      <a:pt x="3" y="53"/>
                    </a:cubicBezTo>
                    <a:cubicBezTo>
                      <a:pt x="4" y="53"/>
                      <a:pt x="4" y="53"/>
                      <a:pt x="4" y="53"/>
                    </a:cubicBezTo>
                    <a:cubicBezTo>
                      <a:pt x="2" y="55"/>
                      <a:pt x="2" y="55"/>
                      <a:pt x="2" y="55"/>
                    </a:cubicBezTo>
                    <a:cubicBezTo>
                      <a:pt x="5" y="52"/>
                      <a:pt x="4" y="55"/>
                      <a:pt x="5"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55" name="Freeform 243"/>
              <p:cNvSpPr/>
              <p:nvPr/>
            </p:nvSpPr>
            <p:spPr bwMode="auto">
              <a:xfrm>
                <a:off x="4005" y="2851"/>
                <a:ext cx="2" cy="5"/>
              </a:xfrm>
              <a:custGeom>
                <a:avLst/>
                <a:gdLst>
                  <a:gd name="T0" fmla="*/ 2 w 2"/>
                  <a:gd name="T1" fmla="*/ 5 h 5"/>
                  <a:gd name="T2" fmla="*/ 2 w 2"/>
                  <a:gd name="T3" fmla="*/ 5 h 5"/>
                  <a:gd name="T4" fmla="*/ 0 w 2"/>
                  <a:gd name="T5" fmla="*/ 0 h 5"/>
                  <a:gd name="T6" fmla="*/ 2 w 2"/>
                  <a:gd name="T7" fmla="*/ 5 h 5"/>
                </a:gdLst>
                <a:ahLst/>
                <a:cxnLst>
                  <a:cxn ang="0">
                    <a:pos x="T0" y="T1"/>
                  </a:cxn>
                  <a:cxn ang="0">
                    <a:pos x="T2" y="T3"/>
                  </a:cxn>
                  <a:cxn ang="0">
                    <a:pos x="T4" y="T5"/>
                  </a:cxn>
                  <a:cxn ang="0">
                    <a:pos x="T6" y="T7"/>
                  </a:cxn>
                </a:cxnLst>
                <a:rect l="0" t="0" r="r" b="b"/>
                <a:pathLst>
                  <a:path w="2" h="5">
                    <a:moveTo>
                      <a:pt x="2" y="5"/>
                    </a:moveTo>
                    <a:lnTo>
                      <a:pt x="2" y="5"/>
                    </a:lnTo>
                    <a:lnTo>
                      <a:pt x="0" y="0"/>
                    </a:lnTo>
                    <a:lnTo>
                      <a:pt x="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56" name="Freeform 244"/>
              <p:cNvSpPr/>
              <p:nvPr/>
            </p:nvSpPr>
            <p:spPr bwMode="auto">
              <a:xfrm>
                <a:off x="3980" y="2866"/>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1" y="0"/>
                    </a:cubicBezTo>
                    <a:cubicBezTo>
                      <a:pt x="0"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57" name="Freeform 245"/>
              <p:cNvSpPr/>
              <p:nvPr/>
            </p:nvSpPr>
            <p:spPr bwMode="auto">
              <a:xfrm>
                <a:off x="3982" y="286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58" name="Freeform 246"/>
              <p:cNvSpPr/>
              <p:nvPr/>
            </p:nvSpPr>
            <p:spPr bwMode="auto">
              <a:xfrm>
                <a:off x="3748" y="2898"/>
                <a:ext cx="4" cy="2"/>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0" y="1"/>
                      <a:pt x="0" y="1"/>
                      <a:pt x="0" y="1"/>
                    </a:cubicBezTo>
                    <a:cubicBezTo>
                      <a:pt x="0" y="1"/>
                      <a:pt x="2"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59" name="Freeform 247"/>
              <p:cNvSpPr/>
              <p:nvPr/>
            </p:nvSpPr>
            <p:spPr bwMode="auto">
              <a:xfrm>
                <a:off x="3980" y="2875"/>
                <a:ext cx="2" cy="4"/>
              </a:xfrm>
              <a:custGeom>
                <a:avLst/>
                <a:gdLst>
                  <a:gd name="T0" fmla="*/ 0 w 1"/>
                  <a:gd name="T1" fmla="*/ 1 h 2"/>
                  <a:gd name="T2" fmla="*/ 1 w 1"/>
                  <a:gd name="T3" fmla="*/ 2 h 2"/>
                  <a:gd name="T4" fmla="*/ 0 w 1"/>
                  <a:gd name="T5" fmla="*/ 1 h 2"/>
                </a:gdLst>
                <a:ahLst/>
                <a:cxnLst>
                  <a:cxn ang="0">
                    <a:pos x="T0" y="T1"/>
                  </a:cxn>
                  <a:cxn ang="0">
                    <a:pos x="T2" y="T3"/>
                  </a:cxn>
                  <a:cxn ang="0">
                    <a:pos x="T4" y="T5"/>
                  </a:cxn>
                </a:cxnLst>
                <a:rect l="0" t="0" r="r" b="b"/>
                <a:pathLst>
                  <a:path w="1" h="2">
                    <a:moveTo>
                      <a:pt x="0" y="1"/>
                    </a:moveTo>
                    <a:cubicBezTo>
                      <a:pt x="1" y="0"/>
                      <a:pt x="0" y="2"/>
                      <a:pt x="1" y="2"/>
                    </a:cubicBezTo>
                    <a:cubicBezTo>
                      <a:pt x="1" y="2"/>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60" name="Freeform 248"/>
              <p:cNvSpPr/>
              <p:nvPr/>
            </p:nvSpPr>
            <p:spPr bwMode="auto">
              <a:xfrm>
                <a:off x="3757" y="2909"/>
                <a:ext cx="2" cy="4"/>
              </a:xfrm>
              <a:custGeom>
                <a:avLst/>
                <a:gdLst>
                  <a:gd name="T0" fmla="*/ 1 w 1"/>
                  <a:gd name="T1" fmla="*/ 0 h 2"/>
                  <a:gd name="T2" fmla="*/ 0 w 1"/>
                  <a:gd name="T3" fmla="*/ 1 h 2"/>
                  <a:gd name="T4" fmla="*/ 1 w 1"/>
                  <a:gd name="T5" fmla="*/ 0 h 2"/>
                </a:gdLst>
                <a:ahLst/>
                <a:cxnLst>
                  <a:cxn ang="0">
                    <a:pos x="T0" y="T1"/>
                  </a:cxn>
                  <a:cxn ang="0">
                    <a:pos x="T2" y="T3"/>
                  </a:cxn>
                  <a:cxn ang="0">
                    <a:pos x="T4" y="T5"/>
                  </a:cxn>
                </a:cxnLst>
                <a:rect l="0" t="0" r="r" b="b"/>
                <a:pathLst>
                  <a:path w="1" h="2">
                    <a:moveTo>
                      <a:pt x="1" y="0"/>
                    </a:moveTo>
                    <a:cubicBezTo>
                      <a:pt x="0" y="1"/>
                      <a:pt x="0" y="1"/>
                      <a:pt x="0" y="1"/>
                    </a:cubicBezTo>
                    <a:cubicBezTo>
                      <a:pt x="1" y="2"/>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61" name="Freeform 249"/>
              <p:cNvSpPr/>
              <p:nvPr/>
            </p:nvSpPr>
            <p:spPr bwMode="auto">
              <a:xfrm>
                <a:off x="3776" y="2913"/>
                <a:ext cx="2" cy="4"/>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0" y="2"/>
                      <a:pt x="1" y="0"/>
                      <a:pt x="1" y="1"/>
                    </a:cubicBezTo>
                    <a:cubicBezTo>
                      <a:pt x="1" y="0"/>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62" name="Freeform 250"/>
              <p:cNvSpPr/>
              <p:nvPr/>
            </p:nvSpPr>
            <p:spPr bwMode="auto">
              <a:xfrm>
                <a:off x="3759" y="2904"/>
                <a:ext cx="2" cy="5"/>
              </a:xfrm>
              <a:custGeom>
                <a:avLst/>
                <a:gdLst>
                  <a:gd name="T0" fmla="*/ 1 w 1"/>
                  <a:gd name="T1" fmla="*/ 0 h 2"/>
                  <a:gd name="T2" fmla="*/ 1 w 1"/>
                  <a:gd name="T3" fmla="*/ 1 h 2"/>
                  <a:gd name="T4" fmla="*/ 1 w 1"/>
                  <a:gd name="T5" fmla="*/ 0 h 2"/>
                </a:gdLst>
                <a:ahLst/>
                <a:cxnLst>
                  <a:cxn ang="0">
                    <a:pos x="T0" y="T1"/>
                  </a:cxn>
                  <a:cxn ang="0">
                    <a:pos x="T2" y="T3"/>
                  </a:cxn>
                  <a:cxn ang="0">
                    <a:pos x="T4" y="T5"/>
                  </a:cxn>
                </a:cxnLst>
                <a:rect l="0" t="0" r="r" b="b"/>
                <a:pathLst>
                  <a:path w="1" h="2">
                    <a:moveTo>
                      <a:pt x="1" y="0"/>
                    </a:moveTo>
                    <a:cubicBezTo>
                      <a:pt x="0" y="2"/>
                      <a:pt x="1" y="0"/>
                      <a:pt x="1"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63" name="Freeform 251"/>
              <p:cNvSpPr/>
              <p:nvPr/>
            </p:nvSpPr>
            <p:spPr bwMode="auto">
              <a:xfrm>
                <a:off x="3893" y="3080"/>
                <a:ext cx="4" cy="9"/>
              </a:xfrm>
              <a:custGeom>
                <a:avLst/>
                <a:gdLst>
                  <a:gd name="T0" fmla="*/ 2 w 2"/>
                  <a:gd name="T1" fmla="*/ 0 h 4"/>
                  <a:gd name="T2" fmla="*/ 1 w 2"/>
                  <a:gd name="T3" fmla="*/ 1 h 4"/>
                  <a:gd name="T4" fmla="*/ 1 w 2"/>
                  <a:gd name="T5" fmla="*/ 2 h 4"/>
                  <a:gd name="T6" fmla="*/ 0 w 2"/>
                  <a:gd name="T7" fmla="*/ 4 h 4"/>
                  <a:gd name="T8" fmla="*/ 2 w 2"/>
                  <a:gd name="T9" fmla="*/ 1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cubicBezTo>
                      <a:pt x="2" y="1"/>
                      <a:pt x="2" y="1"/>
                      <a:pt x="1" y="1"/>
                    </a:cubicBezTo>
                    <a:cubicBezTo>
                      <a:pt x="1" y="2"/>
                      <a:pt x="0" y="3"/>
                      <a:pt x="1" y="2"/>
                    </a:cubicBezTo>
                    <a:cubicBezTo>
                      <a:pt x="1" y="3"/>
                      <a:pt x="0" y="3"/>
                      <a:pt x="0" y="4"/>
                    </a:cubicBezTo>
                    <a:cubicBezTo>
                      <a:pt x="1" y="3"/>
                      <a:pt x="2" y="1"/>
                      <a:pt x="2" y="1"/>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64" name="Freeform 252"/>
              <p:cNvSpPr/>
              <p:nvPr/>
            </p:nvSpPr>
            <p:spPr bwMode="auto">
              <a:xfrm>
                <a:off x="3786" y="2913"/>
                <a:ext cx="0" cy="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65" name="Freeform 253"/>
              <p:cNvSpPr/>
              <p:nvPr/>
            </p:nvSpPr>
            <p:spPr bwMode="auto">
              <a:xfrm>
                <a:off x="3952" y="306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66" name="Freeform 254"/>
              <p:cNvSpPr>
                <a:spLocks noEditPoints="1"/>
              </p:cNvSpPr>
              <p:nvPr/>
            </p:nvSpPr>
            <p:spPr bwMode="auto">
              <a:xfrm>
                <a:off x="3895" y="3015"/>
                <a:ext cx="152" cy="95"/>
              </a:xfrm>
              <a:custGeom>
                <a:avLst/>
                <a:gdLst>
                  <a:gd name="T0" fmla="*/ 54 w 72"/>
                  <a:gd name="T1" fmla="*/ 4 h 45"/>
                  <a:gd name="T2" fmla="*/ 55 w 72"/>
                  <a:gd name="T3" fmla="*/ 8 h 45"/>
                  <a:gd name="T4" fmla="*/ 44 w 72"/>
                  <a:gd name="T5" fmla="*/ 20 h 45"/>
                  <a:gd name="T6" fmla="*/ 38 w 72"/>
                  <a:gd name="T7" fmla="*/ 21 h 45"/>
                  <a:gd name="T8" fmla="*/ 35 w 72"/>
                  <a:gd name="T9" fmla="*/ 21 h 45"/>
                  <a:gd name="T10" fmla="*/ 30 w 72"/>
                  <a:gd name="T11" fmla="*/ 22 h 45"/>
                  <a:gd name="T12" fmla="*/ 27 w 72"/>
                  <a:gd name="T13" fmla="*/ 22 h 45"/>
                  <a:gd name="T14" fmla="*/ 21 w 72"/>
                  <a:gd name="T15" fmla="*/ 23 h 45"/>
                  <a:gd name="T16" fmla="*/ 16 w 72"/>
                  <a:gd name="T17" fmla="*/ 23 h 45"/>
                  <a:gd name="T18" fmla="*/ 11 w 72"/>
                  <a:gd name="T19" fmla="*/ 23 h 45"/>
                  <a:gd name="T20" fmla="*/ 9 w 72"/>
                  <a:gd name="T21" fmla="*/ 21 h 45"/>
                  <a:gd name="T22" fmla="*/ 8 w 72"/>
                  <a:gd name="T23" fmla="*/ 20 h 45"/>
                  <a:gd name="T24" fmla="*/ 7 w 72"/>
                  <a:gd name="T25" fmla="*/ 20 h 45"/>
                  <a:gd name="T26" fmla="*/ 4 w 72"/>
                  <a:gd name="T27" fmla="*/ 22 h 45"/>
                  <a:gd name="T28" fmla="*/ 2 w 72"/>
                  <a:gd name="T29" fmla="*/ 25 h 45"/>
                  <a:gd name="T30" fmla="*/ 2 w 72"/>
                  <a:gd name="T31" fmla="*/ 31 h 45"/>
                  <a:gd name="T32" fmla="*/ 8 w 72"/>
                  <a:gd name="T33" fmla="*/ 29 h 45"/>
                  <a:gd name="T34" fmla="*/ 4 w 72"/>
                  <a:gd name="T35" fmla="*/ 34 h 45"/>
                  <a:gd name="T36" fmla="*/ 3 w 72"/>
                  <a:gd name="T37" fmla="*/ 39 h 45"/>
                  <a:gd name="T38" fmla="*/ 8 w 72"/>
                  <a:gd name="T39" fmla="*/ 33 h 45"/>
                  <a:gd name="T40" fmla="*/ 6 w 72"/>
                  <a:gd name="T41" fmla="*/ 39 h 45"/>
                  <a:gd name="T42" fmla="*/ 7 w 72"/>
                  <a:gd name="T43" fmla="*/ 41 h 45"/>
                  <a:gd name="T44" fmla="*/ 8 w 72"/>
                  <a:gd name="T45" fmla="*/ 42 h 45"/>
                  <a:gd name="T46" fmla="*/ 9 w 72"/>
                  <a:gd name="T47" fmla="*/ 43 h 45"/>
                  <a:gd name="T48" fmla="*/ 12 w 72"/>
                  <a:gd name="T49" fmla="*/ 40 h 45"/>
                  <a:gd name="T50" fmla="*/ 13 w 72"/>
                  <a:gd name="T51" fmla="*/ 44 h 45"/>
                  <a:gd name="T52" fmla="*/ 15 w 72"/>
                  <a:gd name="T53" fmla="*/ 40 h 45"/>
                  <a:gd name="T54" fmla="*/ 16 w 72"/>
                  <a:gd name="T55" fmla="*/ 40 h 45"/>
                  <a:gd name="T56" fmla="*/ 17 w 72"/>
                  <a:gd name="T57" fmla="*/ 42 h 45"/>
                  <a:gd name="T58" fmla="*/ 23 w 72"/>
                  <a:gd name="T59" fmla="*/ 41 h 45"/>
                  <a:gd name="T60" fmla="*/ 24 w 72"/>
                  <a:gd name="T61" fmla="*/ 41 h 45"/>
                  <a:gd name="T62" fmla="*/ 28 w 72"/>
                  <a:gd name="T63" fmla="*/ 41 h 45"/>
                  <a:gd name="T64" fmla="*/ 31 w 72"/>
                  <a:gd name="T65" fmla="*/ 40 h 45"/>
                  <a:gd name="T66" fmla="*/ 33 w 72"/>
                  <a:gd name="T67" fmla="*/ 39 h 45"/>
                  <a:gd name="T68" fmla="*/ 34 w 72"/>
                  <a:gd name="T69" fmla="*/ 40 h 45"/>
                  <a:gd name="T70" fmla="*/ 34 w 72"/>
                  <a:gd name="T71" fmla="*/ 37 h 45"/>
                  <a:gd name="T72" fmla="*/ 37 w 72"/>
                  <a:gd name="T73" fmla="*/ 38 h 45"/>
                  <a:gd name="T74" fmla="*/ 41 w 72"/>
                  <a:gd name="T75" fmla="*/ 39 h 45"/>
                  <a:gd name="T76" fmla="*/ 43 w 72"/>
                  <a:gd name="T77" fmla="*/ 35 h 45"/>
                  <a:gd name="T78" fmla="*/ 46 w 72"/>
                  <a:gd name="T79" fmla="*/ 35 h 45"/>
                  <a:gd name="T80" fmla="*/ 47 w 72"/>
                  <a:gd name="T81" fmla="*/ 34 h 45"/>
                  <a:gd name="T82" fmla="*/ 49 w 72"/>
                  <a:gd name="T83" fmla="*/ 34 h 45"/>
                  <a:gd name="T84" fmla="*/ 50 w 72"/>
                  <a:gd name="T85" fmla="*/ 36 h 45"/>
                  <a:gd name="T86" fmla="*/ 51 w 72"/>
                  <a:gd name="T87" fmla="*/ 32 h 45"/>
                  <a:gd name="T88" fmla="*/ 52 w 72"/>
                  <a:gd name="T89" fmla="*/ 27 h 45"/>
                  <a:gd name="T90" fmla="*/ 54 w 72"/>
                  <a:gd name="T91" fmla="*/ 28 h 45"/>
                  <a:gd name="T92" fmla="*/ 54 w 72"/>
                  <a:gd name="T93" fmla="*/ 23 h 45"/>
                  <a:gd name="T94" fmla="*/ 58 w 72"/>
                  <a:gd name="T95" fmla="*/ 23 h 45"/>
                  <a:gd name="T96" fmla="*/ 59 w 72"/>
                  <a:gd name="T97" fmla="*/ 21 h 45"/>
                  <a:gd name="T98" fmla="*/ 61 w 72"/>
                  <a:gd name="T99" fmla="*/ 20 h 45"/>
                  <a:gd name="T100" fmla="*/ 65 w 72"/>
                  <a:gd name="T101" fmla="*/ 17 h 45"/>
                  <a:gd name="T102" fmla="*/ 65 w 72"/>
                  <a:gd name="T103" fmla="*/ 13 h 45"/>
                  <a:gd name="T104" fmla="*/ 67 w 72"/>
                  <a:gd name="T105" fmla="*/ 8 h 45"/>
                  <a:gd name="T106" fmla="*/ 61 w 72"/>
                  <a:gd name="T107"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2" h="45">
                    <a:moveTo>
                      <a:pt x="68" y="4"/>
                    </a:moveTo>
                    <a:cubicBezTo>
                      <a:pt x="67" y="4"/>
                      <a:pt x="70" y="3"/>
                      <a:pt x="70" y="3"/>
                    </a:cubicBezTo>
                    <a:cubicBezTo>
                      <a:pt x="66" y="4"/>
                      <a:pt x="69" y="0"/>
                      <a:pt x="65" y="3"/>
                    </a:cubicBezTo>
                    <a:cubicBezTo>
                      <a:pt x="64" y="3"/>
                      <a:pt x="63" y="5"/>
                      <a:pt x="63" y="6"/>
                    </a:cubicBezTo>
                    <a:cubicBezTo>
                      <a:pt x="62" y="6"/>
                      <a:pt x="61" y="6"/>
                      <a:pt x="61" y="6"/>
                    </a:cubicBezTo>
                    <a:cubicBezTo>
                      <a:pt x="59" y="4"/>
                      <a:pt x="51" y="2"/>
                      <a:pt x="54" y="4"/>
                    </a:cubicBezTo>
                    <a:cubicBezTo>
                      <a:pt x="55" y="4"/>
                      <a:pt x="56" y="5"/>
                      <a:pt x="56" y="5"/>
                    </a:cubicBezTo>
                    <a:cubicBezTo>
                      <a:pt x="56" y="5"/>
                      <a:pt x="56" y="5"/>
                      <a:pt x="56" y="5"/>
                    </a:cubicBezTo>
                    <a:cubicBezTo>
                      <a:pt x="57" y="6"/>
                      <a:pt x="57" y="6"/>
                      <a:pt x="57" y="6"/>
                    </a:cubicBezTo>
                    <a:cubicBezTo>
                      <a:pt x="57" y="6"/>
                      <a:pt x="55" y="5"/>
                      <a:pt x="55" y="4"/>
                    </a:cubicBezTo>
                    <a:cubicBezTo>
                      <a:pt x="55" y="5"/>
                      <a:pt x="55" y="6"/>
                      <a:pt x="54" y="6"/>
                    </a:cubicBezTo>
                    <a:cubicBezTo>
                      <a:pt x="55" y="7"/>
                      <a:pt x="54" y="6"/>
                      <a:pt x="55" y="8"/>
                    </a:cubicBezTo>
                    <a:cubicBezTo>
                      <a:pt x="55" y="7"/>
                      <a:pt x="55" y="7"/>
                      <a:pt x="55" y="7"/>
                    </a:cubicBezTo>
                    <a:cubicBezTo>
                      <a:pt x="55" y="8"/>
                      <a:pt x="55" y="8"/>
                      <a:pt x="53" y="7"/>
                    </a:cubicBezTo>
                    <a:cubicBezTo>
                      <a:pt x="50" y="7"/>
                      <a:pt x="49" y="9"/>
                      <a:pt x="47" y="10"/>
                    </a:cubicBezTo>
                    <a:cubicBezTo>
                      <a:pt x="46" y="12"/>
                      <a:pt x="45" y="14"/>
                      <a:pt x="43" y="16"/>
                    </a:cubicBezTo>
                    <a:cubicBezTo>
                      <a:pt x="44" y="19"/>
                      <a:pt x="43" y="18"/>
                      <a:pt x="44" y="21"/>
                    </a:cubicBezTo>
                    <a:cubicBezTo>
                      <a:pt x="44" y="20"/>
                      <a:pt x="44" y="20"/>
                      <a:pt x="44" y="20"/>
                    </a:cubicBezTo>
                    <a:cubicBezTo>
                      <a:pt x="44" y="22"/>
                      <a:pt x="43" y="20"/>
                      <a:pt x="42" y="19"/>
                    </a:cubicBezTo>
                    <a:cubicBezTo>
                      <a:pt x="43" y="21"/>
                      <a:pt x="42" y="20"/>
                      <a:pt x="43" y="22"/>
                    </a:cubicBezTo>
                    <a:cubicBezTo>
                      <a:pt x="44" y="23"/>
                      <a:pt x="41" y="19"/>
                      <a:pt x="42" y="20"/>
                    </a:cubicBezTo>
                    <a:cubicBezTo>
                      <a:pt x="41" y="20"/>
                      <a:pt x="42" y="21"/>
                      <a:pt x="42" y="21"/>
                    </a:cubicBezTo>
                    <a:cubicBezTo>
                      <a:pt x="42" y="23"/>
                      <a:pt x="41" y="20"/>
                      <a:pt x="40" y="18"/>
                    </a:cubicBezTo>
                    <a:cubicBezTo>
                      <a:pt x="39" y="19"/>
                      <a:pt x="39" y="22"/>
                      <a:pt x="38" y="21"/>
                    </a:cubicBezTo>
                    <a:cubicBezTo>
                      <a:pt x="38" y="21"/>
                      <a:pt x="38" y="22"/>
                      <a:pt x="38" y="22"/>
                    </a:cubicBezTo>
                    <a:cubicBezTo>
                      <a:pt x="37" y="19"/>
                      <a:pt x="38" y="23"/>
                      <a:pt x="38" y="22"/>
                    </a:cubicBezTo>
                    <a:cubicBezTo>
                      <a:pt x="37" y="21"/>
                      <a:pt x="37" y="21"/>
                      <a:pt x="37" y="21"/>
                    </a:cubicBezTo>
                    <a:cubicBezTo>
                      <a:pt x="36" y="20"/>
                      <a:pt x="37" y="22"/>
                      <a:pt x="36" y="21"/>
                    </a:cubicBezTo>
                    <a:cubicBezTo>
                      <a:pt x="36" y="21"/>
                      <a:pt x="36" y="21"/>
                      <a:pt x="36" y="21"/>
                    </a:cubicBezTo>
                    <a:cubicBezTo>
                      <a:pt x="36" y="23"/>
                      <a:pt x="35" y="20"/>
                      <a:pt x="35" y="21"/>
                    </a:cubicBezTo>
                    <a:cubicBezTo>
                      <a:pt x="35" y="20"/>
                      <a:pt x="35" y="21"/>
                      <a:pt x="35" y="20"/>
                    </a:cubicBezTo>
                    <a:cubicBezTo>
                      <a:pt x="36" y="24"/>
                      <a:pt x="34" y="19"/>
                      <a:pt x="34" y="21"/>
                    </a:cubicBezTo>
                    <a:cubicBezTo>
                      <a:pt x="34" y="21"/>
                      <a:pt x="34" y="21"/>
                      <a:pt x="34" y="21"/>
                    </a:cubicBezTo>
                    <a:cubicBezTo>
                      <a:pt x="34" y="21"/>
                      <a:pt x="34" y="20"/>
                      <a:pt x="32" y="22"/>
                    </a:cubicBezTo>
                    <a:cubicBezTo>
                      <a:pt x="32" y="22"/>
                      <a:pt x="31" y="19"/>
                      <a:pt x="30" y="21"/>
                    </a:cubicBezTo>
                    <a:cubicBezTo>
                      <a:pt x="30" y="22"/>
                      <a:pt x="30" y="22"/>
                      <a:pt x="30" y="22"/>
                    </a:cubicBezTo>
                    <a:cubicBezTo>
                      <a:pt x="30" y="22"/>
                      <a:pt x="30" y="21"/>
                      <a:pt x="30" y="21"/>
                    </a:cubicBezTo>
                    <a:cubicBezTo>
                      <a:pt x="30" y="22"/>
                      <a:pt x="30" y="20"/>
                      <a:pt x="29" y="20"/>
                    </a:cubicBezTo>
                    <a:cubicBezTo>
                      <a:pt x="29" y="21"/>
                      <a:pt x="29" y="21"/>
                      <a:pt x="29" y="22"/>
                    </a:cubicBezTo>
                    <a:cubicBezTo>
                      <a:pt x="29" y="20"/>
                      <a:pt x="28" y="23"/>
                      <a:pt x="27" y="21"/>
                    </a:cubicBezTo>
                    <a:cubicBezTo>
                      <a:pt x="27" y="25"/>
                      <a:pt x="27" y="23"/>
                      <a:pt x="27" y="24"/>
                    </a:cubicBezTo>
                    <a:cubicBezTo>
                      <a:pt x="27" y="24"/>
                      <a:pt x="27" y="23"/>
                      <a:pt x="27" y="22"/>
                    </a:cubicBezTo>
                    <a:cubicBezTo>
                      <a:pt x="26" y="22"/>
                      <a:pt x="26" y="22"/>
                      <a:pt x="26" y="21"/>
                    </a:cubicBezTo>
                    <a:cubicBezTo>
                      <a:pt x="26" y="22"/>
                      <a:pt x="25" y="24"/>
                      <a:pt x="25" y="23"/>
                    </a:cubicBezTo>
                    <a:cubicBezTo>
                      <a:pt x="25" y="21"/>
                      <a:pt x="25" y="23"/>
                      <a:pt x="25" y="22"/>
                    </a:cubicBezTo>
                    <a:cubicBezTo>
                      <a:pt x="24" y="24"/>
                      <a:pt x="24" y="25"/>
                      <a:pt x="24" y="25"/>
                    </a:cubicBezTo>
                    <a:cubicBezTo>
                      <a:pt x="24" y="22"/>
                      <a:pt x="24" y="22"/>
                      <a:pt x="24" y="22"/>
                    </a:cubicBezTo>
                    <a:cubicBezTo>
                      <a:pt x="23" y="23"/>
                      <a:pt x="23" y="20"/>
                      <a:pt x="21" y="23"/>
                    </a:cubicBezTo>
                    <a:cubicBezTo>
                      <a:pt x="22" y="22"/>
                      <a:pt x="22" y="22"/>
                      <a:pt x="22" y="22"/>
                    </a:cubicBezTo>
                    <a:cubicBezTo>
                      <a:pt x="20" y="23"/>
                      <a:pt x="20" y="21"/>
                      <a:pt x="18" y="24"/>
                    </a:cubicBezTo>
                    <a:cubicBezTo>
                      <a:pt x="18" y="23"/>
                      <a:pt x="18" y="22"/>
                      <a:pt x="18" y="22"/>
                    </a:cubicBezTo>
                    <a:cubicBezTo>
                      <a:pt x="17" y="24"/>
                      <a:pt x="17" y="23"/>
                      <a:pt x="16" y="25"/>
                    </a:cubicBezTo>
                    <a:cubicBezTo>
                      <a:pt x="16" y="25"/>
                      <a:pt x="16" y="24"/>
                      <a:pt x="16" y="24"/>
                    </a:cubicBezTo>
                    <a:cubicBezTo>
                      <a:pt x="16" y="23"/>
                      <a:pt x="17" y="21"/>
                      <a:pt x="16" y="23"/>
                    </a:cubicBezTo>
                    <a:cubicBezTo>
                      <a:pt x="16" y="22"/>
                      <a:pt x="16" y="22"/>
                      <a:pt x="16" y="22"/>
                    </a:cubicBezTo>
                    <a:cubicBezTo>
                      <a:pt x="15" y="23"/>
                      <a:pt x="14" y="24"/>
                      <a:pt x="15" y="23"/>
                    </a:cubicBezTo>
                    <a:cubicBezTo>
                      <a:pt x="14" y="24"/>
                      <a:pt x="13" y="24"/>
                      <a:pt x="13" y="26"/>
                    </a:cubicBezTo>
                    <a:cubicBezTo>
                      <a:pt x="12" y="26"/>
                      <a:pt x="14" y="23"/>
                      <a:pt x="13" y="25"/>
                    </a:cubicBezTo>
                    <a:cubicBezTo>
                      <a:pt x="14" y="23"/>
                      <a:pt x="14" y="23"/>
                      <a:pt x="14" y="23"/>
                    </a:cubicBezTo>
                    <a:cubicBezTo>
                      <a:pt x="14" y="22"/>
                      <a:pt x="12" y="23"/>
                      <a:pt x="11" y="23"/>
                    </a:cubicBezTo>
                    <a:cubicBezTo>
                      <a:pt x="12" y="21"/>
                      <a:pt x="10" y="23"/>
                      <a:pt x="11" y="22"/>
                    </a:cubicBezTo>
                    <a:cubicBezTo>
                      <a:pt x="10" y="23"/>
                      <a:pt x="11" y="21"/>
                      <a:pt x="9" y="23"/>
                    </a:cubicBezTo>
                    <a:cubicBezTo>
                      <a:pt x="10" y="22"/>
                      <a:pt x="10" y="22"/>
                      <a:pt x="10" y="22"/>
                    </a:cubicBezTo>
                    <a:cubicBezTo>
                      <a:pt x="10" y="22"/>
                      <a:pt x="10" y="21"/>
                      <a:pt x="10" y="21"/>
                    </a:cubicBezTo>
                    <a:cubicBezTo>
                      <a:pt x="10" y="20"/>
                      <a:pt x="8" y="21"/>
                      <a:pt x="8" y="22"/>
                    </a:cubicBezTo>
                    <a:cubicBezTo>
                      <a:pt x="9" y="21"/>
                      <a:pt x="9" y="21"/>
                      <a:pt x="9" y="21"/>
                    </a:cubicBezTo>
                    <a:cubicBezTo>
                      <a:pt x="8" y="21"/>
                      <a:pt x="6" y="22"/>
                      <a:pt x="5" y="23"/>
                    </a:cubicBezTo>
                    <a:cubicBezTo>
                      <a:pt x="6" y="22"/>
                      <a:pt x="5" y="23"/>
                      <a:pt x="5" y="22"/>
                    </a:cubicBezTo>
                    <a:cubicBezTo>
                      <a:pt x="6" y="22"/>
                      <a:pt x="8" y="21"/>
                      <a:pt x="9" y="20"/>
                    </a:cubicBezTo>
                    <a:cubicBezTo>
                      <a:pt x="10" y="20"/>
                      <a:pt x="6" y="21"/>
                      <a:pt x="8" y="20"/>
                    </a:cubicBezTo>
                    <a:cubicBezTo>
                      <a:pt x="9" y="20"/>
                      <a:pt x="8" y="20"/>
                      <a:pt x="6" y="21"/>
                    </a:cubicBezTo>
                    <a:cubicBezTo>
                      <a:pt x="8" y="20"/>
                      <a:pt x="8" y="20"/>
                      <a:pt x="8" y="20"/>
                    </a:cubicBezTo>
                    <a:cubicBezTo>
                      <a:pt x="8" y="20"/>
                      <a:pt x="8" y="20"/>
                      <a:pt x="7" y="20"/>
                    </a:cubicBezTo>
                    <a:cubicBezTo>
                      <a:pt x="7" y="20"/>
                      <a:pt x="7" y="20"/>
                      <a:pt x="7" y="20"/>
                    </a:cubicBezTo>
                    <a:cubicBezTo>
                      <a:pt x="5" y="21"/>
                      <a:pt x="5" y="20"/>
                      <a:pt x="3" y="21"/>
                    </a:cubicBezTo>
                    <a:cubicBezTo>
                      <a:pt x="4" y="21"/>
                      <a:pt x="4" y="21"/>
                      <a:pt x="4" y="21"/>
                    </a:cubicBezTo>
                    <a:cubicBezTo>
                      <a:pt x="3" y="22"/>
                      <a:pt x="2" y="22"/>
                      <a:pt x="3" y="21"/>
                    </a:cubicBezTo>
                    <a:cubicBezTo>
                      <a:pt x="5" y="20"/>
                      <a:pt x="6" y="20"/>
                      <a:pt x="7" y="20"/>
                    </a:cubicBezTo>
                    <a:cubicBezTo>
                      <a:pt x="3" y="21"/>
                      <a:pt x="3" y="21"/>
                      <a:pt x="3" y="21"/>
                    </a:cubicBezTo>
                    <a:cubicBezTo>
                      <a:pt x="4" y="20"/>
                      <a:pt x="3" y="21"/>
                      <a:pt x="2" y="21"/>
                    </a:cubicBezTo>
                    <a:cubicBezTo>
                      <a:pt x="3" y="21"/>
                      <a:pt x="3" y="21"/>
                      <a:pt x="3" y="21"/>
                    </a:cubicBezTo>
                    <a:cubicBezTo>
                      <a:pt x="1" y="22"/>
                      <a:pt x="1" y="22"/>
                      <a:pt x="1" y="22"/>
                    </a:cubicBezTo>
                    <a:cubicBezTo>
                      <a:pt x="2" y="22"/>
                      <a:pt x="1" y="23"/>
                      <a:pt x="2" y="23"/>
                    </a:cubicBezTo>
                    <a:cubicBezTo>
                      <a:pt x="4" y="22"/>
                      <a:pt x="4" y="22"/>
                      <a:pt x="4" y="22"/>
                    </a:cubicBezTo>
                    <a:cubicBezTo>
                      <a:pt x="4" y="22"/>
                      <a:pt x="6" y="21"/>
                      <a:pt x="4" y="22"/>
                    </a:cubicBezTo>
                    <a:cubicBezTo>
                      <a:pt x="2" y="23"/>
                      <a:pt x="2" y="23"/>
                      <a:pt x="2" y="23"/>
                    </a:cubicBezTo>
                    <a:cubicBezTo>
                      <a:pt x="3" y="23"/>
                      <a:pt x="3" y="23"/>
                      <a:pt x="3" y="23"/>
                    </a:cubicBezTo>
                    <a:cubicBezTo>
                      <a:pt x="1" y="25"/>
                      <a:pt x="1" y="25"/>
                      <a:pt x="1" y="25"/>
                    </a:cubicBezTo>
                    <a:cubicBezTo>
                      <a:pt x="4" y="23"/>
                      <a:pt x="2" y="25"/>
                      <a:pt x="3" y="24"/>
                    </a:cubicBezTo>
                    <a:cubicBezTo>
                      <a:pt x="2" y="25"/>
                      <a:pt x="2" y="25"/>
                      <a:pt x="2" y="25"/>
                    </a:cubicBezTo>
                    <a:cubicBezTo>
                      <a:pt x="2" y="26"/>
                      <a:pt x="4" y="24"/>
                      <a:pt x="4" y="24"/>
                    </a:cubicBezTo>
                    <a:cubicBezTo>
                      <a:pt x="4" y="24"/>
                      <a:pt x="1" y="26"/>
                      <a:pt x="1" y="27"/>
                    </a:cubicBezTo>
                    <a:cubicBezTo>
                      <a:pt x="1" y="27"/>
                      <a:pt x="3" y="26"/>
                      <a:pt x="2" y="28"/>
                    </a:cubicBezTo>
                    <a:cubicBezTo>
                      <a:pt x="2" y="28"/>
                      <a:pt x="4" y="28"/>
                      <a:pt x="5" y="27"/>
                    </a:cubicBezTo>
                    <a:cubicBezTo>
                      <a:pt x="5" y="28"/>
                      <a:pt x="3" y="29"/>
                      <a:pt x="4" y="29"/>
                    </a:cubicBezTo>
                    <a:cubicBezTo>
                      <a:pt x="3" y="29"/>
                      <a:pt x="2" y="30"/>
                      <a:pt x="2" y="31"/>
                    </a:cubicBezTo>
                    <a:cubicBezTo>
                      <a:pt x="3" y="30"/>
                      <a:pt x="2" y="32"/>
                      <a:pt x="4" y="30"/>
                    </a:cubicBezTo>
                    <a:cubicBezTo>
                      <a:pt x="4" y="30"/>
                      <a:pt x="4" y="31"/>
                      <a:pt x="5" y="31"/>
                    </a:cubicBezTo>
                    <a:cubicBezTo>
                      <a:pt x="4" y="31"/>
                      <a:pt x="3" y="33"/>
                      <a:pt x="3" y="33"/>
                    </a:cubicBezTo>
                    <a:cubicBezTo>
                      <a:pt x="4" y="32"/>
                      <a:pt x="5" y="32"/>
                      <a:pt x="5" y="32"/>
                    </a:cubicBezTo>
                    <a:cubicBezTo>
                      <a:pt x="6" y="31"/>
                      <a:pt x="6" y="31"/>
                      <a:pt x="7" y="29"/>
                    </a:cubicBezTo>
                    <a:cubicBezTo>
                      <a:pt x="7" y="29"/>
                      <a:pt x="8" y="28"/>
                      <a:pt x="8" y="29"/>
                    </a:cubicBezTo>
                    <a:cubicBezTo>
                      <a:pt x="7" y="30"/>
                      <a:pt x="5" y="32"/>
                      <a:pt x="6" y="33"/>
                    </a:cubicBezTo>
                    <a:cubicBezTo>
                      <a:pt x="4" y="35"/>
                      <a:pt x="5" y="32"/>
                      <a:pt x="4" y="34"/>
                    </a:cubicBezTo>
                    <a:cubicBezTo>
                      <a:pt x="2" y="36"/>
                      <a:pt x="2" y="36"/>
                      <a:pt x="2" y="35"/>
                    </a:cubicBezTo>
                    <a:cubicBezTo>
                      <a:pt x="0" y="36"/>
                      <a:pt x="2" y="35"/>
                      <a:pt x="1" y="37"/>
                    </a:cubicBezTo>
                    <a:cubicBezTo>
                      <a:pt x="1" y="37"/>
                      <a:pt x="2" y="36"/>
                      <a:pt x="3" y="36"/>
                    </a:cubicBezTo>
                    <a:cubicBezTo>
                      <a:pt x="4" y="35"/>
                      <a:pt x="4" y="35"/>
                      <a:pt x="4" y="34"/>
                    </a:cubicBezTo>
                    <a:cubicBezTo>
                      <a:pt x="6" y="32"/>
                      <a:pt x="4" y="36"/>
                      <a:pt x="4" y="36"/>
                    </a:cubicBezTo>
                    <a:cubicBezTo>
                      <a:pt x="3" y="36"/>
                      <a:pt x="3" y="36"/>
                      <a:pt x="3" y="36"/>
                    </a:cubicBezTo>
                    <a:cubicBezTo>
                      <a:pt x="3" y="37"/>
                      <a:pt x="4" y="36"/>
                      <a:pt x="4" y="36"/>
                    </a:cubicBezTo>
                    <a:cubicBezTo>
                      <a:pt x="3" y="39"/>
                      <a:pt x="4" y="36"/>
                      <a:pt x="3" y="38"/>
                    </a:cubicBezTo>
                    <a:cubicBezTo>
                      <a:pt x="1" y="40"/>
                      <a:pt x="1" y="40"/>
                      <a:pt x="1" y="40"/>
                    </a:cubicBezTo>
                    <a:cubicBezTo>
                      <a:pt x="2" y="41"/>
                      <a:pt x="3" y="38"/>
                      <a:pt x="3" y="39"/>
                    </a:cubicBezTo>
                    <a:cubicBezTo>
                      <a:pt x="2" y="40"/>
                      <a:pt x="2" y="40"/>
                      <a:pt x="2" y="40"/>
                    </a:cubicBezTo>
                    <a:cubicBezTo>
                      <a:pt x="3" y="39"/>
                      <a:pt x="3" y="39"/>
                      <a:pt x="3" y="39"/>
                    </a:cubicBezTo>
                    <a:cubicBezTo>
                      <a:pt x="4" y="38"/>
                      <a:pt x="5" y="37"/>
                      <a:pt x="4" y="37"/>
                    </a:cubicBezTo>
                    <a:cubicBezTo>
                      <a:pt x="6" y="34"/>
                      <a:pt x="5" y="37"/>
                      <a:pt x="6" y="36"/>
                    </a:cubicBezTo>
                    <a:cubicBezTo>
                      <a:pt x="7" y="35"/>
                      <a:pt x="5" y="36"/>
                      <a:pt x="6" y="35"/>
                    </a:cubicBezTo>
                    <a:cubicBezTo>
                      <a:pt x="7" y="33"/>
                      <a:pt x="7" y="34"/>
                      <a:pt x="8" y="33"/>
                    </a:cubicBezTo>
                    <a:cubicBezTo>
                      <a:pt x="8" y="34"/>
                      <a:pt x="7" y="35"/>
                      <a:pt x="6" y="36"/>
                    </a:cubicBezTo>
                    <a:cubicBezTo>
                      <a:pt x="6" y="36"/>
                      <a:pt x="6" y="36"/>
                      <a:pt x="6" y="36"/>
                    </a:cubicBezTo>
                    <a:cubicBezTo>
                      <a:pt x="5" y="37"/>
                      <a:pt x="5" y="39"/>
                      <a:pt x="4" y="40"/>
                    </a:cubicBezTo>
                    <a:cubicBezTo>
                      <a:pt x="4" y="41"/>
                      <a:pt x="5" y="38"/>
                      <a:pt x="5" y="39"/>
                    </a:cubicBezTo>
                    <a:cubicBezTo>
                      <a:pt x="5" y="39"/>
                      <a:pt x="6" y="37"/>
                      <a:pt x="6" y="37"/>
                    </a:cubicBezTo>
                    <a:cubicBezTo>
                      <a:pt x="9" y="33"/>
                      <a:pt x="5" y="40"/>
                      <a:pt x="6" y="39"/>
                    </a:cubicBezTo>
                    <a:cubicBezTo>
                      <a:pt x="7" y="37"/>
                      <a:pt x="9" y="36"/>
                      <a:pt x="10" y="33"/>
                    </a:cubicBezTo>
                    <a:cubicBezTo>
                      <a:pt x="10" y="32"/>
                      <a:pt x="11" y="32"/>
                      <a:pt x="11" y="32"/>
                    </a:cubicBezTo>
                    <a:cubicBezTo>
                      <a:pt x="10" y="34"/>
                      <a:pt x="10" y="34"/>
                      <a:pt x="9" y="35"/>
                    </a:cubicBezTo>
                    <a:cubicBezTo>
                      <a:pt x="9" y="35"/>
                      <a:pt x="9" y="35"/>
                      <a:pt x="9" y="35"/>
                    </a:cubicBezTo>
                    <a:cubicBezTo>
                      <a:pt x="8" y="38"/>
                      <a:pt x="8" y="38"/>
                      <a:pt x="8" y="38"/>
                    </a:cubicBezTo>
                    <a:cubicBezTo>
                      <a:pt x="7" y="39"/>
                      <a:pt x="7" y="40"/>
                      <a:pt x="7" y="41"/>
                    </a:cubicBezTo>
                    <a:cubicBezTo>
                      <a:pt x="8" y="41"/>
                      <a:pt x="8" y="40"/>
                      <a:pt x="8" y="39"/>
                    </a:cubicBezTo>
                    <a:cubicBezTo>
                      <a:pt x="8" y="40"/>
                      <a:pt x="7" y="41"/>
                      <a:pt x="8" y="41"/>
                    </a:cubicBezTo>
                    <a:cubicBezTo>
                      <a:pt x="8" y="40"/>
                      <a:pt x="9" y="38"/>
                      <a:pt x="9" y="38"/>
                    </a:cubicBezTo>
                    <a:cubicBezTo>
                      <a:pt x="10" y="38"/>
                      <a:pt x="9" y="40"/>
                      <a:pt x="9" y="41"/>
                    </a:cubicBezTo>
                    <a:cubicBezTo>
                      <a:pt x="8" y="42"/>
                      <a:pt x="8" y="42"/>
                      <a:pt x="8" y="42"/>
                    </a:cubicBezTo>
                    <a:cubicBezTo>
                      <a:pt x="9" y="41"/>
                      <a:pt x="8" y="43"/>
                      <a:pt x="8" y="42"/>
                    </a:cubicBezTo>
                    <a:cubicBezTo>
                      <a:pt x="9" y="41"/>
                      <a:pt x="9" y="40"/>
                      <a:pt x="10" y="38"/>
                    </a:cubicBezTo>
                    <a:cubicBezTo>
                      <a:pt x="11" y="38"/>
                      <a:pt x="10" y="40"/>
                      <a:pt x="10" y="39"/>
                    </a:cubicBezTo>
                    <a:cubicBezTo>
                      <a:pt x="9" y="40"/>
                      <a:pt x="9" y="40"/>
                      <a:pt x="9" y="40"/>
                    </a:cubicBezTo>
                    <a:cubicBezTo>
                      <a:pt x="10" y="40"/>
                      <a:pt x="8" y="43"/>
                      <a:pt x="9" y="43"/>
                    </a:cubicBezTo>
                    <a:cubicBezTo>
                      <a:pt x="10" y="41"/>
                      <a:pt x="10" y="41"/>
                      <a:pt x="10" y="41"/>
                    </a:cubicBezTo>
                    <a:cubicBezTo>
                      <a:pt x="9" y="43"/>
                      <a:pt x="9" y="43"/>
                      <a:pt x="9" y="43"/>
                    </a:cubicBezTo>
                    <a:cubicBezTo>
                      <a:pt x="10" y="42"/>
                      <a:pt x="10" y="42"/>
                      <a:pt x="10" y="42"/>
                    </a:cubicBezTo>
                    <a:cubicBezTo>
                      <a:pt x="10" y="43"/>
                      <a:pt x="10" y="43"/>
                      <a:pt x="10" y="43"/>
                    </a:cubicBezTo>
                    <a:cubicBezTo>
                      <a:pt x="10" y="42"/>
                      <a:pt x="11" y="40"/>
                      <a:pt x="11" y="42"/>
                    </a:cubicBezTo>
                    <a:cubicBezTo>
                      <a:pt x="12" y="40"/>
                      <a:pt x="11" y="42"/>
                      <a:pt x="11" y="41"/>
                    </a:cubicBezTo>
                    <a:cubicBezTo>
                      <a:pt x="11" y="39"/>
                      <a:pt x="12" y="39"/>
                      <a:pt x="12" y="39"/>
                    </a:cubicBezTo>
                    <a:cubicBezTo>
                      <a:pt x="11" y="42"/>
                      <a:pt x="12" y="39"/>
                      <a:pt x="12" y="40"/>
                    </a:cubicBezTo>
                    <a:cubicBezTo>
                      <a:pt x="12" y="41"/>
                      <a:pt x="12" y="41"/>
                      <a:pt x="12" y="42"/>
                    </a:cubicBezTo>
                    <a:cubicBezTo>
                      <a:pt x="13" y="40"/>
                      <a:pt x="13" y="40"/>
                      <a:pt x="13" y="40"/>
                    </a:cubicBezTo>
                    <a:cubicBezTo>
                      <a:pt x="12" y="43"/>
                      <a:pt x="13" y="39"/>
                      <a:pt x="13" y="41"/>
                    </a:cubicBezTo>
                    <a:cubicBezTo>
                      <a:pt x="13" y="42"/>
                      <a:pt x="12" y="43"/>
                      <a:pt x="12" y="43"/>
                    </a:cubicBezTo>
                    <a:cubicBezTo>
                      <a:pt x="13" y="41"/>
                      <a:pt x="14" y="40"/>
                      <a:pt x="14" y="39"/>
                    </a:cubicBezTo>
                    <a:cubicBezTo>
                      <a:pt x="14" y="40"/>
                      <a:pt x="13" y="42"/>
                      <a:pt x="13" y="44"/>
                    </a:cubicBezTo>
                    <a:cubicBezTo>
                      <a:pt x="14" y="42"/>
                      <a:pt x="13" y="45"/>
                      <a:pt x="14" y="43"/>
                    </a:cubicBezTo>
                    <a:cubicBezTo>
                      <a:pt x="14" y="42"/>
                      <a:pt x="14" y="41"/>
                      <a:pt x="15" y="40"/>
                    </a:cubicBezTo>
                    <a:cubicBezTo>
                      <a:pt x="15" y="40"/>
                      <a:pt x="14" y="41"/>
                      <a:pt x="14" y="42"/>
                    </a:cubicBezTo>
                    <a:cubicBezTo>
                      <a:pt x="14" y="42"/>
                      <a:pt x="15" y="40"/>
                      <a:pt x="15" y="39"/>
                    </a:cubicBezTo>
                    <a:cubicBezTo>
                      <a:pt x="15" y="39"/>
                      <a:pt x="16" y="37"/>
                      <a:pt x="16" y="39"/>
                    </a:cubicBezTo>
                    <a:cubicBezTo>
                      <a:pt x="16" y="40"/>
                      <a:pt x="15" y="39"/>
                      <a:pt x="15" y="40"/>
                    </a:cubicBezTo>
                    <a:cubicBezTo>
                      <a:pt x="16" y="41"/>
                      <a:pt x="17" y="37"/>
                      <a:pt x="17" y="36"/>
                    </a:cubicBezTo>
                    <a:cubicBezTo>
                      <a:pt x="17" y="35"/>
                      <a:pt x="18" y="32"/>
                      <a:pt x="19" y="31"/>
                    </a:cubicBezTo>
                    <a:cubicBezTo>
                      <a:pt x="19" y="32"/>
                      <a:pt x="18" y="32"/>
                      <a:pt x="18" y="34"/>
                    </a:cubicBezTo>
                    <a:cubicBezTo>
                      <a:pt x="18" y="34"/>
                      <a:pt x="18" y="34"/>
                      <a:pt x="18" y="34"/>
                    </a:cubicBezTo>
                    <a:cubicBezTo>
                      <a:pt x="18" y="37"/>
                      <a:pt x="16" y="39"/>
                      <a:pt x="16" y="41"/>
                    </a:cubicBezTo>
                    <a:cubicBezTo>
                      <a:pt x="16" y="40"/>
                      <a:pt x="16" y="40"/>
                      <a:pt x="16" y="40"/>
                    </a:cubicBezTo>
                    <a:cubicBezTo>
                      <a:pt x="16" y="43"/>
                      <a:pt x="16" y="43"/>
                      <a:pt x="16" y="43"/>
                    </a:cubicBezTo>
                    <a:cubicBezTo>
                      <a:pt x="16" y="41"/>
                      <a:pt x="16" y="43"/>
                      <a:pt x="16" y="42"/>
                    </a:cubicBezTo>
                    <a:cubicBezTo>
                      <a:pt x="17" y="41"/>
                      <a:pt x="16" y="43"/>
                      <a:pt x="16" y="41"/>
                    </a:cubicBezTo>
                    <a:cubicBezTo>
                      <a:pt x="17" y="41"/>
                      <a:pt x="18" y="38"/>
                      <a:pt x="18" y="39"/>
                    </a:cubicBezTo>
                    <a:cubicBezTo>
                      <a:pt x="17" y="43"/>
                      <a:pt x="17" y="43"/>
                      <a:pt x="17" y="43"/>
                    </a:cubicBezTo>
                    <a:cubicBezTo>
                      <a:pt x="17" y="43"/>
                      <a:pt x="17" y="41"/>
                      <a:pt x="17" y="42"/>
                    </a:cubicBezTo>
                    <a:cubicBezTo>
                      <a:pt x="17" y="43"/>
                      <a:pt x="17" y="43"/>
                      <a:pt x="17" y="43"/>
                    </a:cubicBezTo>
                    <a:cubicBezTo>
                      <a:pt x="18" y="43"/>
                      <a:pt x="19" y="43"/>
                      <a:pt x="21" y="39"/>
                    </a:cubicBezTo>
                    <a:cubicBezTo>
                      <a:pt x="21" y="41"/>
                      <a:pt x="21" y="41"/>
                      <a:pt x="21" y="42"/>
                    </a:cubicBezTo>
                    <a:cubicBezTo>
                      <a:pt x="21" y="42"/>
                      <a:pt x="22" y="41"/>
                      <a:pt x="22" y="41"/>
                    </a:cubicBezTo>
                    <a:cubicBezTo>
                      <a:pt x="22" y="43"/>
                      <a:pt x="22" y="43"/>
                      <a:pt x="22" y="43"/>
                    </a:cubicBezTo>
                    <a:cubicBezTo>
                      <a:pt x="22" y="44"/>
                      <a:pt x="23" y="42"/>
                      <a:pt x="23" y="41"/>
                    </a:cubicBezTo>
                    <a:cubicBezTo>
                      <a:pt x="23" y="42"/>
                      <a:pt x="23" y="42"/>
                      <a:pt x="23" y="42"/>
                    </a:cubicBezTo>
                    <a:cubicBezTo>
                      <a:pt x="23" y="44"/>
                      <a:pt x="23" y="41"/>
                      <a:pt x="23" y="41"/>
                    </a:cubicBezTo>
                    <a:cubicBezTo>
                      <a:pt x="23" y="42"/>
                      <a:pt x="23" y="42"/>
                      <a:pt x="23" y="42"/>
                    </a:cubicBezTo>
                    <a:cubicBezTo>
                      <a:pt x="24" y="41"/>
                      <a:pt x="24" y="41"/>
                      <a:pt x="24" y="41"/>
                    </a:cubicBezTo>
                    <a:cubicBezTo>
                      <a:pt x="24" y="40"/>
                      <a:pt x="24" y="41"/>
                      <a:pt x="24" y="43"/>
                    </a:cubicBezTo>
                    <a:cubicBezTo>
                      <a:pt x="24" y="41"/>
                      <a:pt x="24" y="41"/>
                      <a:pt x="24" y="41"/>
                    </a:cubicBezTo>
                    <a:cubicBezTo>
                      <a:pt x="24" y="43"/>
                      <a:pt x="25" y="43"/>
                      <a:pt x="26" y="42"/>
                    </a:cubicBezTo>
                    <a:cubicBezTo>
                      <a:pt x="25" y="42"/>
                      <a:pt x="25" y="41"/>
                      <a:pt x="26" y="39"/>
                    </a:cubicBezTo>
                    <a:cubicBezTo>
                      <a:pt x="26" y="37"/>
                      <a:pt x="26" y="40"/>
                      <a:pt x="26" y="39"/>
                    </a:cubicBezTo>
                    <a:cubicBezTo>
                      <a:pt x="26" y="41"/>
                      <a:pt x="26" y="41"/>
                      <a:pt x="26" y="41"/>
                    </a:cubicBezTo>
                    <a:cubicBezTo>
                      <a:pt x="26" y="44"/>
                      <a:pt x="27" y="42"/>
                      <a:pt x="28" y="42"/>
                    </a:cubicBezTo>
                    <a:cubicBezTo>
                      <a:pt x="28" y="41"/>
                      <a:pt x="28" y="41"/>
                      <a:pt x="28" y="41"/>
                    </a:cubicBezTo>
                    <a:cubicBezTo>
                      <a:pt x="28" y="43"/>
                      <a:pt x="29" y="41"/>
                      <a:pt x="30" y="42"/>
                    </a:cubicBezTo>
                    <a:cubicBezTo>
                      <a:pt x="30" y="41"/>
                      <a:pt x="30" y="38"/>
                      <a:pt x="30" y="38"/>
                    </a:cubicBezTo>
                    <a:cubicBezTo>
                      <a:pt x="30" y="36"/>
                      <a:pt x="30" y="41"/>
                      <a:pt x="30" y="42"/>
                    </a:cubicBezTo>
                    <a:cubicBezTo>
                      <a:pt x="31" y="41"/>
                      <a:pt x="31" y="41"/>
                      <a:pt x="31" y="41"/>
                    </a:cubicBezTo>
                    <a:cubicBezTo>
                      <a:pt x="31" y="41"/>
                      <a:pt x="31" y="41"/>
                      <a:pt x="31" y="41"/>
                    </a:cubicBezTo>
                    <a:cubicBezTo>
                      <a:pt x="31" y="40"/>
                      <a:pt x="31" y="39"/>
                      <a:pt x="31" y="40"/>
                    </a:cubicBezTo>
                    <a:cubicBezTo>
                      <a:pt x="31" y="41"/>
                      <a:pt x="31" y="41"/>
                      <a:pt x="31" y="41"/>
                    </a:cubicBezTo>
                    <a:cubicBezTo>
                      <a:pt x="32" y="41"/>
                      <a:pt x="32" y="42"/>
                      <a:pt x="32" y="42"/>
                    </a:cubicBezTo>
                    <a:cubicBezTo>
                      <a:pt x="32" y="40"/>
                      <a:pt x="33" y="41"/>
                      <a:pt x="33" y="39"/>
                    </a:cubicBezTo>
                    <a:cubicBezTo>
                      <a:pt x="33" y="40"/>
                      <a:pt x="33" y="40"/>
                      <a:pt x="33" y="40"/>
                    </a:cubicBezTo>
                    <a:cubicBezTo>
                      <a:pt x="33" y="39"/>
                      <a:pt x="33" y="39"/>
                      <a:pt x="33" y="39"/>
                    </a:cubicBezTo>
                    <a:cubicBezTo>
                      <a:pt x="33" y="39"/>
                      <a:pt x="33" y="39"/>
                      <a:pt x="33" y="39"/>
                    </a:cubicBezTo>
                    <a:cubicBezTo>
                      <a:pt x="33" y="41"/>
                      <a:pt x="33" y="41"/>
                      <a:pt x="33" y="41"/>
                    </a:cubicBezTo>
                    <a:cubicBezTo>
                      <a:pt x="33" y="42"/>
                      <a:pt x="33" y="40"/>
                      <a:pt x="33" y="39"/>
                    </a:cubicBezTo>
                    <a:cubicBezTo>
                      <a:pt x="33" y="38"/>
                      <a:pt x="33" y="39"/>
                      <a:pt x="33" y="40"/>
                    </a:cubicBezTo>
                    <a:cubicBezTo>
                      <a:pt x="33" y="41"/>
                      <a:pt x="33" y="40"/>
                      <a:pt x="33" y="40"/>
                    </a:cubicBezTo>
                    <a:cubicBezTo>
                      <a:pt x="33" y="41"/>
                      <a:pt x="33" y="40"/>
                      <a:pt x="33" y="41"/>
                    </a:cubicBezTo>
                    <a:cubicBezTo>
                      <a:pt x="33" y="41"/>
                      <a:pt x="33" y="39"/>
                      <a:pt x="34" y="40"/>
                    </a:cubicBezTo>
                    <a:cubicBezTo>
                      <a:pt x="34" y="40"/>
                      <a:pt x="34" y="40"/>
                      <a:pt x="34" y="41"/>
                    </a:cubicBezTo>
                    <a:cubicBezTo>
                      <a:pt x="34" y="40"/>
                      <a:pt x="34" y="40"/>
                      <a:pt x="35" y="40"/>
                    </a:cubicBezTo>
                    <a:cubicBezTo>
                      <a:pt x="34" y="39"/>
                      <a:pt x="34" y="39"/>
                      <a:pt x="34" y="38"/>
                    </a:cubicBezTo>
                    <a:cubicBezTo>
                      <a:pt x="34" y="38"/>
                      <a:pt x="34" y="37"/>
                      <a:pt x="34" y="38"/>
                    </a:cubicBezTo>
                    <a:cubicBezTo>
                      <a:pt x="34" y="38"/>
                      <a:pt x="34" y="38"/>
                      <a:pt x="34" y="38"/>
                    </a:cubicBezTo>
                    <a:cubicBezTo>
                      <a:pt x="34" y="38"/>
                      <a:pt x="35" y="39"/>
                      <a:pt x="34" y="37"/>
                    </a:cubicBezTo>
                    <a:cubicBezTo>
                      <a:pt x="35" y="39"/>
                      <a:pt x="35" y="39"/>
                      <a:pt x="35" y="39"/>
                    </a:cubicBezTo>
                    <a:cubicBezTo>
                      <a:pt x="35" y="38"/>
                      <a:pt x="35" y="38"/>
                      <a:pt x="35" y="38"/>
                    </a:cubicBezTo>
                    <a:cubicBezTo>
                      <a:pt x="35" y="39"/>
                      <a:pt x="35" y="41"/>
                      <a:pt x="36" y="42"/>
                    </a:cubicBezTo>
                    <a:cubicBezTo>
                      <a:pt x="36" y="40"/>
                      <a:pt x="36" y="40"/>
                      <a:pt x="36" y="40"/>
                    </a:cubicBezTo>
                    <a:cubicBezTo>
                      <a:pt x="36" y="40"/>
                      <a:pt x="37" y="40"/>
                      <a:pt x="37" y="41"/>
                    </a:cubicBezTo>
                    <a:cubicBezTo>
                      <a:pt x="38" y="42"/>
                      <a:pt x="37" y="36"/>
                      <a:pt x="37" y="38"/>
                    </a:cubicBezTo>
                    <a:cubicBezTo>
                      <a:pt x="38" y="40"/>
                      <a:pt x="38" y="40"/>
                      <a:pt x="38" y="40"/>
                    </a:cubicBezTo>
                    <a:cubicBezTo>
                      <a:pt x="38" y="40"/>
                      <a:pt x="38" y="39"/>
                      <a:pt x="38" y="39"/>
                    </a:cubicBezTo>
                    <a:cubicBezTo>
                      <a:pt x="38" y="38"/>
                      <a:pt x="38" y="41"/>
                      <a:pt x="38" y="39"/>
                    </a:cubicBezTo>
                    <a:cubicBezTo>
                      <a:pt x="38" y="38"/>
                      <a:pt x="38" y="38"/>
                      <a:pt x="38" y="38"/>
                    </a:cubicBezTo>
                    <a:cubicBezTo>
                      <a:pt x="39" y="42"/>
                      <a:pt x="40" y="38"/>
                      <a:pt x="41" y="40"/>
                    </a:cubicBezTo>
                    <a:cubicBezTo>
                      <a:pt x="40" y="38"/>
                      <a:pt x="41" y="39"/>
                      <a:pt x="41" y="39"/>
                    </a:cubicBezTo>
                    <a:cubicBezTo>
                      <a:pt x="42" y="41"/>
                      <a:pt x="41" y="38"/>
                      <a:pt x="42" y="39"/>
                    </a:cubicBezTo>
                    <a:cubicBezTo>
                      <a:pt x="41" y="37"/>
                      <a:pt x="41" y="37"/>
                      <a:pt x="41" y="37"/>
                    </a:cubicBezTo>
                    <a:cubicBezTo>
                      <a:pt x="42" y="38"/>
                      <a:pt x="40" y="33"/>
                      <a:pt x="42" y="36"/>
                    </a:cubicBezTo>
                    <a:cubicBezTo>
                      <a:pt x="42" y="37"/>
                      <a:pt x="42" y="38"/>
                      <a:pt x="42" y="38"/>
                    </a:cubicBezTo>
                    <a:cubicBezTo>
                      <a:pt x="44" y="41"/>
                      <a:pt x="42" y="36"/>
                      <a:pt x="44" y="38"/>
                    </a:cubicBezTo>
                    <a:cubicBezTo>
                      <a:pt x="43" y="37"/>
                      <a:pt x="43" y="36"/>
                      <a:pt x="43" y="35"/>
                    </a:cubicBezTo>
                    <a:cubicBezTo>
                      <a:pt x="43" y="36"/>
                      <a:pt x="44" y="37"/>
                      <a:pt x="44" y="37"/>
                    </a:cubicBezTo>
                    <a:cubicBezTo>
                      <a:pt x="44" y="37"/>
                      <a:pt x="44" y="36"/>
                      <a:pt x="44" y="37"/>
                    </a:cubicBezTo>
                    <a:cubicBezTo>
                      <a:pt x="45" y="37"/>
                      <a:pt x="45" y="38"/>
                      <a:pt x="45" y="38"/>
                    </a:cubicBezTo>
                    <a:cubicBezTo>
                      <a:pt x="45" y="38"/>
                      <a:pt x="45" y="37"/>
                      <a:pt x="45" y="36"/>
                    </a:cubicBezTo>
                    <a:cubicBezTo>
                      <a:pt x="46" y="38"/>
                      <a:pt x="46" y="37"/>
                      <a:pt x="47" y="38"/>
                    </a:cubicBezTo>
                    <a:cubicBezTo>
                      <a:pt x="46" y="35"/>
                      <a:pt x="48" y="38"/>
                      <a:pt x="46" y="35"/>
                    </a:cubicBezTo>
                    <a:cubicBezTo>
                      <a:pt x="47" y="36"/>
                      <a:pt x="47" y="36"/>
                      <a:pt x="47" y="36"/>
                    </a:cubicBezTo>
                    <a:cubicBezTo>
                      <a:pt x="46" y="35"/>
                      <a:pt x="46" y="34"/>
                      <a:pt x="46" y="33"/>
                    </a:cubicBezTo>
                    <a:cubicBezTo>
                      <a:pt x="47" y="35"/>
                      <a:pt x="47" y="35"/>
                      <a:pt x="47" y="35"/>
                    </a:cubicBezTo>
                    <a:cubicBezTo>
                      <a:pt x="48" y="37"/>
                      <a:pt x="47" y="35"/>
                      <a:pt x="48" y="37"/>
                    </a:cubicBezTo>
                    <a:cubicBezTo>
                      <a:pt x="47" y="35"/>
                      <a:pt x="48" y="36"/>
                      <a:pt x="47" y="35"/>
                    </a:cubicBezTo>
                    <a:cubicBezTo>
                      <a:pt x="47" y="34"/>
                      <a:pt x="47" y="34"/>
                      <a:pt x="47" y="34"/>
                    </a:cubicBezTo>
                    <a:cubicBezTo>
                      <a:pt x="47" y="34"/>
                      <a:pt x="47" y="33"/>
                      <a:pt x="47" y="33"/>
                    </a:cubicBezTo>
                    <a:cubicBezTo>
                      <a:pt x="47" y="33"/>
                      <a:pt x="48" y="35"/>
                      <a:pt x="48" y="35"/>
                    </a:cubicBezTo>
                    <a:cubicBezTo>
                      <a:pt x="49" y="36"/>
                      <a:pt x="49" y="35"/>
                      <a:pt x="48" y="35"/>
                    </a:cubicBezTo>
                    <a:cubicBezTo>
                      <a:pt x="48" y="35"/>
                      <a:pt x="48" y="35"/>
                      <a:pt x="48" y="34"/>
                    </a:cubicBezTo>
                    <a:cubicBezTo>
                      <a:pt x="48" y="34"/>
                      <a:pt x="48" y="35"/>
                      <a:pt x="48" y="35"/>
                    </a:cubicBezTo>
                    <a:cubicBezTo>
                      <a:pt x="48" y="34"/>
                      <a:pt x="48" y="34"/>
                      <a:pt x="49" y="34"/>
                    </a:cubicBezTo>
                    <a:cubicBezTo>
                      <a:pt x="49" y="34"/>
                      <a:pt x="49" y="34"/>
                      <a:pt x="49" y="34"/>
                    </a:cubicBezTo>
                    <a:cubicBezTo>
                      <a:pt x="49" y="34"/>
                      <a:pt x="49" y="35"/>
                      <a:pt x="49" y="35"/>
                    </a:cubicBezTo>
                    <a:cubicBezTo>
                      <a:pt x="49" y="35"/>
                      <a:pt x="49" y="35"/>
                      <a:pt x="49" y="35"/>
                    </a:cubicBezTo>
                    <a:cubicBezTo>
                      <a:pt x="49" y="35"/>
                      <a:pt x="49" y="35"/>
                      <a:pt x="49" y="35"/>
                    </a:cubicBezTo>
                    <a:cubicBezTo>
                      <a:pt x="49" y="35"/>
                      <a:pt x="49" y="35"/>
                      <a:pt x="49" y="35"/>
                    </a:cubicBezTo>
                    <a:cubicBezTo>
                      <a:pt x="50" y="36"/>
                      <a:pt x="50" y="36"/>
                      <a:pt x="50" y="36"/>
                    </a:cubicBezTo>
                    <a:cubicBezTo>
                      <a:pt x="50" y="36"/>
                      <a:pt x="50" y="35"/>
                      <a:pt x="49" y="34"/>
                    </a:cubicBezTo>
                    <a:cubicBezTo>
                      <a:pt x="50" y="35"/>
                      <a:pt x="50" y="33"/>
                      <a:pt x="50" y="32"/>
                    </a:cubicBezTo>
                    <a:cubicBezTo>
                      <a:pt x="50" y="33"/>
                      <a:pt x="51" y="34"/>
                      <a:pt x="50" y="33"/>
                    </a:cubicBezTo>
                    <a:cubicBezTo>
                      <a:pt x="50" y="33"/>
                      <a:pt x="50" y="31"/>
                      <a:pt x="50" y="32"/>
                    </a:cubicBezTo>
                    <a:cubicBezTo>
                      <a:pt x="50" y="32"/>
                      <a:pt x="51" y="33"/>
                      <a:pt x="51" y="33"/>
                    </a:cubicBezTo>
                    <a:cubicBezTo>
                      <a:pt x="52" y="33"/>
                      <a:pt x="51" y="32"/>
                      <a:pt x="51" y="32"/>
                    </a:cubicBezTo>
                    <a:cubicBezTo>
                      <a:pt x="52" y="34"/>
                      <a:pt x="51" y="30"/>
                      <a:pt x="52" y="31"/>
                    </a:cubicBezTo>
                    <a:cubicBezTo>
                      <a:pt x="52" y="31"/>
                      <a:pt x="53" y="32"/>
                      <a:pt x="53" y="33"/>
                    </a:cubicBezTo>
                    <a:cubicBezTo>
                      <a:pt x="53" y="32"/>
                      <a:pt x="53" y="31"/>
                      <a:pt x="52" y="29"/>
                    </a:cubicBezTo>
                    <a:cubicBezTo>
                      <a:pt x="53" y="31"/>
                      <a:pt x="53" y="31"/>
                      <a:pt x="53" y="31"/>
                    </a:cubicBezTo>
                    <a:cubicBezTo>
                      <a:pt x="53" y="31"/>
                      <a:pt x="53" y="30"/>
                      <a:pt x="53" y="29"/>
                    </a:cubicBezTo>
                    <a:cubicBezTo>
                      <a:pt x="52" y="28"/>
                      <a:pt x="51" y="27"/>
                      <a:pt x="52" y="27"/>
                    </a:cubicBezTo>
                    <a:cubicBezTo>
                      <a:pt x="52" y="27"/>
                      <a:pt x="52" y="27"/>
                      <a:pt x="52" y="27"/>
                    </a:cubicBezTo>
                    <a:cubicBezTo>
                      <a:pt x="52" y="26"/>
                      <a:pt x="52" y="26"/>
                      <a:pt x="52" y="26"/>
                    </a:cubicBezTo>
                    <a:cubicBezTo>
                      <a:pt x="52" y="27"/>
                      <a:pt x="52" y="27"/>
                      <a:pt x="53" y="28"/>
                    </a:cubicBezTo>
                    <a:cubicBezTo>
                      <a:pt x="54" y="30"/>
                      <a:pt x="54" y="29"/>
                      <a:pt x="54" y="29"/>
                    </a:cubicBezTo>
                    <a:cubicBezTo>
                      <a:pt x="53" y="27"/>
                      <a:pt x="53" y="27"/>
                      <a:pt x="53" y="27"/>
                    </a:cubicBezTo>
                    <a:cubicBezTo>
                      <a:pt x="53" y="27"/>
                      <a:pt x="54" y="29"/>
                      <a:pt x="54" y="28"/>
                    </a:cubicBezTo>
                    <a:cubicBezTo>
                      <a:pt x="52" y="24"/>
                      <a:pt x="52" y="24"/>
                      <a:pt x="52" y="24"/>
                    </a:cubicBezTo>
                    <a:cubicBezTo>
                      <a:pt x="52" y="24"/>
                      <a:pt x="54" y="26"/>
                      <a:pt x="54" y="27"/>
                    </a:cubicBezTo>
                    <a:cubicBezTo>
                      <a:pt x="54" y="26"/>
                      <a:pt x="53" y="24"/>
                      <a:pt x="52" y="22"/>
                    </a:cubicBezTo>
                    <a:cubicBezTo>
                      <a:pt x="52" y="22"/>
                      <a:pt x="52" y="21"/>
                      <a:pt x="52" y="21"/>
                    </a:cubicBezTo>
                    <a:cubicBezTo>
                      <a:pt x="53" y="22"/>
                      <a:pt x="52" y="21"/>
                      <a:pt x="53" y="22"/>
                    </a:cubicBezTo>
                    <a:cubicBezTo>
                      <a:pt x="54" y="23"/>
                      <a:pt x="54" y="23"/>
                      <a:pt x="54" y="23"/>
                    </a:cubicBezTo>
                    <a:cubicBezTo>
                      <a:pt x="54" y="23"/>
                      <a:pt x="55" y="25"/>
                      <a:pt x="55" y="26"/>
                    </a:cubicBezTo>
                    <a:cubicBezTo>
                      <a:pt x="55" y="25"/>
                      <a:pt x="56" y="26"/>
                      <a:pt x="57" y="26"/>
                    </a:cubicBezTo>
                    <a:cubicBezTo>
                      <a:pt x="55" y="23"/>
                      <a:pt x="56" y="24"/>
                      <a:pt x="55" y="22"/>
                    </a:cubicBezTo>
                    <a:cubicBezTo>
                      <a:pt x="55" y="22"/>
                      <a:pt x="56" y="24"/>
                      <a:pt x="57" y="24"/>
                    </a:cubicBezTo>
                    <a:cubicBezTo>
                      <a:pt x="56" y="23"/>
                      <a:pt x="57" y="23"/>
                      <a:pt x="57" y="23"/>
                    </a:cubicBezTo>
                    <a:cubicBezTo>
                      <a:pt x="58" y="23"/>
                      <a:pt x="58" y="23"/>
                      <a:pt x="58" y="23"/>
                    </a:cubicBezTo>
                    <a:cubicBezTo>
                      <a:pt x="57" y="23"/>
                      <a:pt x="58" y="23"/>
                      <a:pt x="57" y="21"/>
                    </a:cubicBezTo>
                    <a:cubicBezTo>
                      <a:pt x="58" y="22"/>
                      <a:pt x="58" y="22"/>
                      <a:pt x="58" y="22"/>
                    </a:cubicBezTo>
                    <a:cubicBezTo>
                      <a:pt x="59" y="22"/>
                      <a:pt x="56" y="19"/>
                      <a:pt x="57" y="20"/>
                    </a:cubicBezTo>
                    <a:cubicBezTo>
                      <a:pt x="58" y="21"/>
                      <a:pt x="58" y="21"/>
                      <a:pt x="58" y="21"/>
                    </a:cubicBezTo>
                    <a:cubicBezTo>
                      <a:pt x="57" y="20"/>
                      <a:pt x="59" y="22"/>
                      <a:pt x="58" y="20"/>
                    </a:cubicBezTo>
                    <a:cubicBezTo>
                      <a:pt x="59" y="21"/>
                      <a:pt x="59" y="21"/>
                      <a:pt x="59" y="21"/>
                    </a:cubicBezTo>
                    <a:cubicBezTo>
                      <a:pt x="59" y="21"/>
                      <a:pt x="59" y="21"/>
                      <a:pt x="58" y="19"/>
                    </a:cubicBezTo>
                    <a:cubicBezTo>
                      <a:pt x="60" y="21"/>
                      <a:pt x="60" y="21"/>
                      <a:pt x="60" y="21"/>
                    </a:cubicBezTo>
                    <a:cubicBezTo>
                      <a:pt x="60" y="22"/>
                      <a:pt x="58" y="19"/>
                      <a:pt x="59" y="19"/>
                    </a:cubicBezTo>
                    <a:cubicBezTo>
                      <a:pt x="59" y="19"/>
                      <a:pt x="60" y="20"/>
                      <a:pt x="60" y="20"/>
                    </a:cubicBezTo>
                    <a:cubicBezTo>
                      <a:pt x="59" y="19"/>
                      <a:pt x="60" y="19"/>
                      <a:pt x="60" y="19"/>
                    </a:cubicBezTo>
                    <a:cubicBezTo>
                      <a:pt x="61" y="20"/>
                      <a:pt x="61" y="20"/>
                      <a:pt x="61" y="20"/>
                    </a:cubicBezTo>
                    <a:cubicBezTo>
                      <a:pt x="62" y="19"/>
                      <a:pt x="64" y="18"/>
                      <a:pt x="63" y="16"/>
                    </a:cubicBezTo>
                    <a:cubicBezTo>
                      <a:pt x="65" y="17"/>
                      <a:pt x="64" y="17"/>
                      <a:pt x="65" y="18"/>
                    </a:cubicBezTo>
                    <a:cubicBezTo>
                      <a:pt x="64" y="17"/>
                      <a:pt x="65" y="18"/>
                      <a:pt x="65" y="17"/>
                    </a:cubicBezTo>
                    <a:cubicBezTo>
                      <a:pt x="65" y="17"/>
                      <a:pt x="65" y="17"/>
                      <a:pt x="65" y="17"/>
                    </a:cubicBezTo>
                    <a:cubicBezTo>
                      <a:pt x="65" y="17"/>
                      <a:pt x="66" y="18"/>
                      <a:pt x="66" y="17"/>
                    </a:cubicBezTo>
                    <a:cubicBezTo>
                      <a:pt x="65" y="17"/>
                      <a:pt x="65" y="17"/>
                      <a:pt x="65" y="17"/>
                    </a:cubicBezTo>
                    <a:cubicBezTo>
                      <a:pt x="64" y="15"/>
                      <a:pt x="68" y="18"/>
                      <a:pt x="66" y="16"/>
                    </a:cubicBezTo>
                    <a:cubicBezTo>
                      <a:pt x="67" y="17"/>
                      <a:pt x="67" y="17"/>
                      <a:pt x="67" y="17"/>
                    </a:cubicBezTo>
                    <a:cubicBezTo>
                      <a:pt x="65" y="15"/>
                      <a:pt x="68" y="17"/>
                      <a:pt x="66" y="16"/>
                    </a:cubicBezTo>
                    <a:cubicBezTo>
                      <a:pt x="67" y="16"/>
                      <a:pt x="67" y="16"/>
                      <a:pt x="67" y="16"/>
                    </a:cubicBezTo>
                    <a:cubicBezTo>
                      <a:pt x="68" y="17"/>
                      <a:pt x="65" y="14"/>
                      <a:pt x="67" y="15"/>
                    </a:cubicBezTo>
                    <a:cubicBezTo>
                      <a:pt x="67" y="15"/>
                      <a:pt x="66" y="14"/>
                      <a:pt x="65" y="13"/>
                    </a:cubicBezTo>
                    <a:cubicBezTo>
                      <a:pt x="67" y="14"/>
                      <a:pt x="67" y="14"/>
                      <a:pt x="67" y="14"/>
                    </a:cubicBezTo>
                    <a:cubicBezTo>
                      <a:pt x="67" y="13"/>
                      <a:pt x="68" y="12"/>
                      <a:pt x="66" y="10"/>
                    </a:cubicBezTo>
                    <a:cubicBezTo>
                      <a:pt x="67" y="10"/>
                      <a:pt x="67" y="10"/>
                      <a:pt x="67" y="10"/>
                    </a:cubicBezTo>
                    <a:cubicBezTo>
                      <a:pt x="65" y="9"/>
                      <a:pt x="70" y="11"/>
                      <a:pt x="66" y="8"/>
                    </a:cubicBezTo>
                    <a:cubicBezTo>
                      <a:pt x="65" y="7"/>
                      <a:pt x="65" y="7"/>
                      <a:pt x="65" y="7"/>
                    </a:cubicBezTo>
                    <a:cubicBezTo>
                      <a:pt x="67" y="8"/>
                      <a:pt x="67" y="8"/>
                      <a:pt x="67" y="8"/>
                    </a:cubicBezTo>
                    <a:cubicBezTo>
                      <a:pt x="66" y="8"/>
                      <a:pt x="67" y="8"/>
                      <a:pt x="66" y="7"/>
                    </a:cubicBezTo>
                    <a:cubicBezTo>
                      <a:pt x="67" y="8"/>
                      <a:pt x="67" y="8"/>
                      <a:pt x="67" y="8"/>
                    </a:cubicBezTo>
                    <a:cubicBezTo>
                      <a:pt x="67" y="8"/>
                      <a:pt x="65" y="6"/>
                      <a:pt x="65" y="7"/>
                    </a:cubicBezTo>
                    <a:cubicBezTo>
                      <a:pt x="66" y="7"/>
                      <a:pt x="66" y="7"/>
                      <a:pt x="66" y="7"/>
                    </a:cubicBezTo>
                    <a:cubicBezTo>
                      <a:pt x="69" y="7"/>
                      <a:pt x="72" y="3"/>
                      <a:pt x="68" y="4"/>
                    </a:cubicBezTo>
                    <a:close/>
                    <a:moveTo>
                      <a:pt x="61" y="9"/>
                    </a:moveTo>
                    <a:cubicBezTo>
                      <a:pt x="60" y="9"/>
                      <a:pt x="61" y="7"/>
                      <a:pt x="62" y="6"/>
                    </a:cubicBezTo>
                    <a:cubicBezTo>
                      <a:pt x="62" y="8"/>
                      <a:pt x="61" y="9"/>
                      <a:pt x="6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67" name="Freeform 255"/>
              <p:cNvSpPr/>
              <p:nvPr/>
            </p:nvSpPr>
            <p:spPr bwMode="auto">
              <a:xfrm>
                <a:off x="4011" y="3063"/>
                <a:ext cx="5" cy="5"/>
              </a:xfrm>
              <a:custGeom>
                <a:avLst/>
                <a:gdLst>
                  <a:gd name="T0" fmla="*/ 5 w 5"/>
                  <a:gd name="T1" fmla="*/ 5 h 5"/>
                  <a:gd name="T2" fmla="*/ 0 w 5"/>
                  <a:gd name="T3" fmla="*/ 0 h 5"/>
                  <a:gd name="T4" fmla="*/ 2 w 5"/>
                  <a:gd name="T5" fmla="*/ 5 h 5"/>
                  <a:gd name="T6" fmla="*/ 5 w 5"/>
                  <a:gd name="T7" fmla="*/ 5 h 5"/>
                </a:gdLst>
                <a:ahLst/>
                <a:cxnLst>
                  <a:cxn ang="0">
                    <a:pos x="T0" y="T1"/>
                  </a:cxn>
                  <a:cxn ang="0">
                    <a:pos x="T2" y="T3"/>
                  </a:cxn>
                  <a:cxn ang="0">
                    <a:pos x="T4" y="T5"/>
                  </a:cxn>
                  <a:cxn ang="0">
                    <a:pos x="T6" y="T7"/>
                  </a:cxn>
                </a:cxnLst>
                <a:rect l="0" t="0" r="r" b="b"/>
                <a:pathLst>
                  <a:path w="5" h="5">
                    <a:moveTo>
                      <a:pt x="5" y="5"/>
                    </a:moveTo>
                    <a:lnTo>
                      <a:pt x="0" y="0"/>
                    </a:lnTo>
                    <a:lnTo>
                      <a:pt x="2" y="5"/>
                    </a:lnTo>
                    <a:lnTo>
                      <a:pt x="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68" name="Freeform 256"/>
              <p:cNvSpPr/>
              <p:nvPr/>
            </p:nvSpPr>
            <p:spPr bwMode="auto">
              <a:xfrm>
                <a:off x="3912" y="3100"/>
                <a:ext cx="2" cy="2"/>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0" y="1"/>
                      <a:pt x="0" y="1"/>
                    </a:cubicBezTo>
                    <a:cubicBezTo>
                      <a:pt x="0" y="1"/>
                      <a:pt x="1" y="1"/>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69" name="Freeform 257"/>
              <p:cNvSpPr/>
              <p:nvPr/>
            </p:nvSpPr>
            <p:spPr bwMode="auto">
              <a:xfrm>
                <a:off x="3996" y="3089"/>
                <a:ext cx="3"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70" name="Oval 258"/>
              <p:cNvSpPr>
                <a:spLocks noChangeArrowheads="1"/>
              </p:cNvSpPr>
              <p:nvPr/>
            </p:nvSpPr>
            <p:spPr bwMode="auto">
              <a:xfrm>
                <a:off x="3595" y="1825"/>
                <a:ext cx="1"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71" name="Freeform 259"/>
              <p:cNvSpPr/>
              <p:nvPr/>
            </p:nvSpPr>
            <p:spPr bwMode="auto">
              <a:xfrm>
                <a:off x="3598" y="1825"/>
                <a:ext cx="2"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1" y="0"/>
                      <a:pt x="0" y="0"/>
                      <a:pt x="0" y="0"/>
                    </a:cubicBez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72" name="Freeform 260"/>
              <p:cNvSpPr/>
              <p:nvPr/>
            </p:nvSpPr>
            <p:spPr bwMode="auto">
              <a:xfrm>
                <a:off x="3918" y="28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73" name="Freeform 261"/>
              <p:cNvSpPr/>
              <p:nvPr/>
            </p:nvSpPr>
            <p:spPr bwMode="auto">
              <a:xfrm>
                <a:off x="3924" y="3038"/>
                <a:ext cx="2" cy="2"/>
              </a:xfrm>
              <a:custGeom>
                <a:avLst/>
                <a:gdLst>
                  <a:gd name="T0" fmla="*/ 0 w 2"/>
                  <a:gd name="T1" fmla="*/ 0 h 2"/>
                  <a:gd name="T2" fmla="*/ 2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0" y="0"/>
                    </a:move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74" name="Freeform 262"/>
              <p:cNvSpPr/>
              <p:nvPr/>
            </p:nvSpPr>
            <p:spPr bwMode="auto">
              <a:xfrm>
                <a:off x="3986" y="3027"/>
                <a:ext cx="2"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1"/>
                      <a:pt x="0" y="0"/>
                      <a:pt x="0"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75" name="Freeform 263"/>
              <p:cNvSpPr/>
              <p:nvPr/>
            </p:nvSpPr>
            <p:spPr bwMode="auto">
              <a:xfrm>
                <a:off x="3899" y="3091"/>
                <a:ext cx="2" cy="2"/>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1"/>
                      <a:pt x="1" y="0"/>
                      <a:pt x="1" y="1"/>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76" name="Rectangle 264"/>
              <p:cNvSpPr>
                <a:spLocks noChangeArrowheads="1"/>
              </p:cNvSpPr>
              <p:nvPr/>
            </p:nvSpPr>
            <p:spPr bwMode="auto">
              <a:xfrm>
                <a:off x="4013" y="3004"/>
                <a:ext cx="1" cy="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77" name="Freeform 265"/>
              <p:cNvSpPr/>
              <p:nvPr/>
            </p:nvSpPr>
            <p:spPr bwMode="auto">
              <a:xfrm>
                <a:off x="3903" y="3055"/>
                <a:ext cx="6" cy="2"/>
              </a:xfrm>
              <a:custGeom>
                <a:avLst/>
                <a:gdLst>
                  <a:gd name="T0" fmla="*/ 3 w 3"/>
                  <a:gd name="T1" fmla="*/ 0 h 1"/>
                  <a:gd name="T2" fmla="*/ 0 w 3"/>
                  <a:gd name="T3" fmla="*/ 1 h 1"/>
                  <a:gd name="T4" fmla="*/ 3 w 3"/>
                  <a:gd name="T5" fmla="*/ 0 h 1"/>
                </a:gdLst>
                <a:ahLst/>
                <a:cxnLst>
                  <a:cxn ang="0">
                    <a:pos x="T0" y="T1"/>
                  </a:cxn>
                  <a:cxn ang="0">
                    <a:pos x="T2" y="T3"/>
                  </a:cxn>
                  <a:cxn ang="0">
                    <a:pos x="T4" y="T5"/>
                  </a:cxn>
                </a:cxnLst>
                <a:rect l="0" t="0" r="r" b="b"/>
                <a:pathLst>
                  <a:path w="3" h="1">
                    <a:moveTo>
                      <a:pt x="3" y="0"/>
                    </a:moveTo>
                    <a:cubicBezTo>
                      <a:pt x="0" y="1"/>
                      <a:pt x="0" y="1"/>
                      <a:pt x="0" y="1"/>
                    </a:cubicBezTo>
                    <a:cubicBezTo>
                      <a:pt x="2" y="1"/>
                      <a:pt x="2"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78" name="Freeform 266"/>
              <p:cNvSpPr/>
              <p:nvPr/>
            </p:nvSpPr>
            <p:spPr bwMode="auto">
              <a:xfrm>
                <a:off x="3905" y="3055"/>
                <a:ext cx="4" cy="0"/>
              </a:xfrm>
              <a:custGeom>
                <a:avLst/>
                <a:gdLst>
                  <a:gd name="T0" fmla="*/ 1 w 2"/>
                  <a:gd name="T1" fmla="*/ 2 w 2"/>
                  <a:gd name="T2" fmla="*/ 1 w 2"/>
                </a:gdLst>
                <a:ahLst/>
                <a:cxnLst>
                  <a:cxn ang="0">
                    <a:pos x="T0" y="0"/>
                  </a:cxn>
                  <a:cxn ang="0">
                    <a:pos x="T1" y="0"/>
                  </a:cxn>
                  <a:cxn ang="0">
                    <a:pos x="T2" y="0"/>
                  </a:cxn>
                </a:cxnLst>
                <a:rect l="0" t="0" r="r" b="b"/>
                <a:pathLst>
                  <a:path w="2">
                    <a:moveTo>
                      <a:pt x="1" y="0"/>
                    </a:moveTo>
                    <a:cubicBezTo>
                      <a:pt x="0" y="0"/>
                      <a:pt x="1" y="0"/>
                      <a:pt x="2" y="0"/>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79" name="Freeform 267"/>
              <p:cNvSpPr/>
              <p:nvPr/>
            </p:nvSpPr>
            <p:spPr bwMode="auto">
              <a:xfrm>
                <a:off x="3897" y="3085"/>
                <a:ext cx="4" cy="2"/>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0" y="1"/>
                      <a:pt x="0" y="1"/>
                      <a:pt x="0" y="1"/>
                    </a:cubicBezTo>
                    <a:cubicBezTo>
                      <a:pt x="0" y="1"/>
                      <a:pt x="1"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80" name="Freeform 268"/>
              <p:cNvSpPr/>
              <p:nvPr/>
            </p:nvSpPr>
            <p:spPr bwMode="auto">
              <a:xfrm>
                <a:off x="3897" y="3095"/>
                <a:ext cx="2"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81" name="Freeform 269"/>
              <p:cNvSpPr/>
              <p:nvPr/>
            </p:nvSpPr>
            <p:spPr bwMode="auto">
              <a:xfrm>
                <a:off x="3984" y="3095"/>
                <a:ext cx="0" cy="2"/>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82" name="Freeform 270"/>
              <p:cNvSpPr/>
              <p:nvPr/>
            </p:nvSpPr>
            <p:spPr bwMode="auto">
              <a:xfrm>
                <a:off x="3600" y="18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90" name="Freeform 271"/>
              <p:cNvSpPr/>
              <p:nvPr/>
            </p:nvSpPr>
            <p:spPr bwMode="auto">
              <a:xfrm>
                <a:off x="3905" y="3100"/>
                <a:ext cx="4" cy="4"/>
              </a:xfrm>
              <a:custGeom>
                <a:avLst/>
                <a:gdLst>
                  <a:gd name="T0" fmla="*/ 1 w 2"/>
                  <a:gd name="T1" fmla="*/ 0 h 2"/>
                  <a:gd name="T2" fmla="*/ 1 w 2"/>
                  <a:gd name="T3" fmla="*/ 1 h 2"/>
                  <a:gd name="T4" fmla="*/ 1 w 2"/>
                  <a:gd name="T5" fmla="*/ 0 h 2"/>
                </a:gdLst>
                <a:ahLst/>
                <a:cxnLst>
                  <a:cxn ang="0">
                    <a:pos x="T0" y="T1"/>
                  </a:cxn>
                  <a:cxn ang="0">
                    <a:pos x="T2" y="T3"/>
                  </a:cxn>
                  <a:cxn ang="0">
                    <a:pos x="T4" y="T5"/>
                  </a:cxn>
                </a:cxnLst>
                <a:rect l="0" t="0" r="r" b="b"/>
                <a:pathLst>
                  <a:path w="2" h="2">
                    <a:moveTo>
                      <a:pt x="1" y="0"/>
                    </a:moveTo>
                    <a:cubicBezTo>
                      <a:pt x="0" y="2"/>
                      <a:pt x="1" y="0"/>
                      <a:pt x="1" y="1"/>
                    </a:cubicBezTo>
                    <a:cubicBezTo>
                      <a:pt x="2"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91" name="Freeform 272"/>
              <p:cNvSpPr/>
              <p:nvPr/>
            </p:nvSpPr>
            <p:spPr bwMode="auto">
              <a:xfrm>
                <a:off x="4230" y="2480"/>
                <a:ext cx="4" cy="2"/>
              </a:xfrm>
              <a:custGeom>
                <a:avLst/>
                <a:gdLst>
                  <a:gd name="T0" fmla="*/ 1 w 2"/>
                  <a:gd name="T1" fmla="*/ 1 h 1"/>
                  <a:gd name="T2" fmla="*/ 2 w 2"/>
                  <a:gd name="T3" fmla="*/ 1 h 1"/>
                  <a:gd name="T4" fmla="*/ 1 w 2"/>
                  <a:gd name="T5" fmla="*/ 1 h 1"/>
                </a:gdLst>
                <a:ahLst/>
                <a:cxnLst>
                  <a:cxn ang="0">
                    <a:pos x="T0" y="T1"/>
                  </a:cxn>
                  <a:cxn ang="0">
                    <a:pos x="T2" y="T3"/>
                  </a:cxn>
                  <a:cxn ang="0">
                    <a:pos x="T4" y="T5"/>
                  </a:cxn>
                </a:cxnLst>
                <a:rect l="0" t="0" r="r" b="b"/>
                <a:pathLst>
                  <a:path w="2" h="1">
                    <a:moveTo>
                      <a:pt x="1" y="1"/>
                    </a:moveTo>
                    <a:cubicBezTo>
                      <a:pt x="0" y="1"/>
                      <a:pt x="1" y="1"/>
                      <a:pt x="2" y="1"/>
                    </a:cubicBezTo>
                    <a:cubicBezTo>
                      <a:pt x="2" y="0"/>
                      <a:pt x="2"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92" name="Freeform 273"/>
              <p:cNvSpPr/>
              <p:nvPr/>
            </p:nvSpPr>
            <p:spPr bwMode="auto">
              <a:xfrm>
                <a:off x="3895" y="3080"/>
                <a:ext cx="4" cy="3"/>
              </a:xfrm>
              <a:custGeom>
                <a:avLst/>
                <a:gdLst>
                  <a:gd name="T0" fmla="*/ 0 w 2"/>
                  <a:gd name="T1" fmla="*/ 0 h 1"/>
                  <a:gd name="T2" fmla="*/ 1 w 2"/>
                  <a:gd name="T3" fmla="*/ 0 h 1"/>
                  <a:gd name="T4" fmla="*/ 1 w 2"/>
                  <a:gd name="T5" fmla="*/ 0 h 1"/>
                  <a:gd name="T6" fmla="*/ 0 w 2"/>
                  <a:gd name="T7" fmla="*/ 0 h 1"/>
                </a:gdLst>
                <a:ahLst/>
                <a:cxnLst>
                  <a:cxn ang="0">
                    <a:pos x="T0" y="T1"/>
                  </a:cxn>
                  <a:cxn ang="0">
                    <a:pos x="T2" y="T3"/>
                  </a:cxn>
                  <a:cxn ang="0">
                    <a:pos x="T4" y="T5"/>
                  </a:cxn>
                  <a:cxn ang="0">
                    <a:pos x="T6" y="T7"/>
                  </a:cxn>
                </a:cxnLst>
                <a:rect l="0" t="0" r="r" b="b"/>
                <a:pathLst>
                  <a:path w="2" h="1">
                    <a:moveTo>
                      <a:pt x="0" y="0"/>
                    </a:moveTo>
                    <a:cubicBezTo>
                      <a:pt x="0" y="1"/>
                      <a:pt x="1" y="0"/>
                      <a:pt x="1" y="0"/>
                    </a:cubicBezTo>
                    <a:cubicBezTo>
                      <a:pt x="1" y="0"/>
                      <a:pt x="2"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93" name="Freeform 274"/>
              <p:cNvSpPr/>
              <p:nvPr/>
            </p:nvSpPr>
            <p:spPr bwMode="auto">
              <a:xfrm>
                <a:off x="4007" y="307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94" name="Freeform 275"/>
              <p:cNvSpPr/>
              <p:nvPr/>
            </p:nvSpPr>
            <p:spPr bwMode="auto">
              <a:xfrm>
                <a:off x="3598" y="182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95" name="Freeform 276"/>
              <p:cNvSpPr/>
              <p:nvPr/>
            </p:nvSpPr>
            <p:spPr bwMode="auto">
              <a:xfrm>
                <a:off x="4005" y="3074"/>
                <a:ext cx="2" cy="2"/>
              </a:xfrm>
              <a:custGeom>
                <a:avLst/>
                <a:gdLst>
                  <a:gd name="T0" fmla="*/ 1 w 1"/>
                  <a:gd name="T1" fmla="*/ 1 h 1"/>
                  <a:gd name="T2" fmla="*/ 0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0" y="1"/>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96" name="Freeform 277"/>
              <p:cNvSpPr/>
              <p:nvPr/>
            </p:nvSpPr>
            <p:spPr bwMode="auto">
              <a:xfrm>
                <a:off x="4007" y="308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97" name="Freeform 278"/>
              <p:cNvSpPr/>
              <p:nvPr/>
            </p:nvSpPr>
            <p:spPr bwMode="auto">
              <a:xfrm>
                <a:off x="3598" y="1823"/>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98" name="Freeform 279"/>
              <p:cNvSpPr/>
              <p:nvPr/>
            </p:nvSpPr>
            <p:spPr bwMode="auto">
              <a:xfrm>
                <a:off x="3598" y="1823"/>
                <a:ext cx="2" cy="0"/>
              </a:xfrm>
              <a:custGeom>
                <a:avLst/>
                <a:gdLst>
                  <a:gd name="T0" fmla="*/ 1 w 1"/>
                  <a:gd name="T1" fmla="*/ 1 w 1"/>
                  <a:gd name="T2" fmla="*/ 0 w 1"/>
                  <a:gd name="T3" fmla="*/ 0 w 1"/>
                  <a:gd name="T4" fmla="*/ 0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cubicBezTo>
                      <a:pt x="1" y="0"/>
                      <a:pt x="1" y="0"/>
                      <a:pt x="1" y="0"/>
                    </a:cubicBezTo>
                    <a:cubicBezTo>
                      <a:pt x="1" y="0"/>
                      <a:pt x="0" y="0"/>
                      <a:pt x="0" y="0"/>
                    </a:cubicBezTo>
                    <a:cubicBezTo>
                      <a:pt x="0" y="0"/>
                      <a:pt x="0" y="0"/>
                      <a:pt x="0" y="0"/>
                    </a:cubicBez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99" name="Freeform 280"/>
              <p:cNvSpPr/>
              <p:nvPr/>
            </p:nvSpPr>
            <p:spPr bwMode="auto">
              <a:xfrm>
                <a:off x="4009" y="3083"/>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00" name="Freeform 281"/>
              <p:cNvSpPr/>
              <p:nvPr/>
            </p:nvSpPr>
            <p:spPr bwMode="auto">
              <a:xfrm>
                <a:off x="3602" y="18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01" name="Freeform 282"/>
              <p:cNvSpPr/>
              <p:nvPr/>
            </p:nvSpPr>
            <p:spPr bwMode="auto">
              <a:xfrm>
                <a:off x="3929" y="1870"/>
                <a:ext cx="4" cy="8"/>
              </a:xfrm>
              <a:custGeom>
                <a:avLst/>
                <a:gdLst>
                  <a:gd name="T0" fmla="*/ 2 w 2"/>
                  <a:gd name="T1" fmla="*/ 1 h 4"/>
                  <a:gd name="T2" fmla="*/ 1 w 2"/>
                  <a:gd name="T3" fmla="*/ 4 h 4"/>
                  <a:gd name="T4" fmla="*/ 2 w 2"/>
                  <a:gd name="T5" fmla="*/ 1 h 4"/>
                </a:gdLst>
                <a:ahLst/>
                <a:cxnLst>
                  <a:cxn ang="0">
                    <a:pos x="T0" y="T1"/>
                  </a:cxn>
                  <a:cxn ang="0">
                    <a:pos x="T2" y="T3"/>
                  </a:cxn>
                  <a:cxn ang="0">
                    <a:pos x="T4" y="T5"/>
                  </a:cxn>
                </a:cxnLst>
                <a:rect l="0" t="0" r="r" b="b"/>
                <a:pathLst>
                  <a:path w="2" h="4">
                    <a:moveTo>
                      <a:pt x="2" y="1"/>
                    </a:moveTo>
                    <a:cubicBezTo>
                      <a:pt x="2" y="1"/>
                      <a:pt x="0" y="1"/>
                      <a:pt x="1" y="4"/>
                    </a:cubicBezTo>
                    <a:cubicBezTo>
                      <a:pt x="1" y="0"/>
                      <a:pt x="2" y="4"/>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02" name="Freeform 283"/>
              <p:cNvSpPr/>
              <p:nvPr/>
            </p:nvSpPr>
            <p:spPr bwMode="auto">
              <a:xfrm>
                <a:off x="3687" y="1579"/>
                <a:ext cx="4" cy="4"/>
              </a:xfrm>
              <a:custGeom>
                <a:avLst/>
                <a:gdLst>
                  <a:gd name="T0" fmla="*/ 0 w 4"/>
                  <a:gd name="T1" fmla="*/ 4 h 4"/>
                  <a:gd name="T2" fmla="*/ 4 w 4"/>
                  <a:gd name="T3" fmla="*/ 0 h 4"/>
                  <a:gd name="T4" fmla="*/ 0 w 4"/>
                  <a:gd name="T5" fmla="*/ 2 h 4"/>
                  <a:gd name="T6" fmla="*/ 0 w 4"/>
                  <a:gd name="T7" fmla="*/ 4 h 4"/>
                </a:gdLst>
                <a:ahLst/>
                <a:cxnLst>
                  <a:cxn ang="0">
                    <a:pos x="T0" y="T1"/>
                  </a:cxn>
                  <a:cxn ang="0">
                    <a:pos x="T2" y="T3"/>
                  </a:cxn>
                  <a:cxn ang="0">
                    <a:pos x="T4" y="T5"/>
                  </a:cxn>
                  <a:cxn ang="0">
                    <a:pos x="T6" y="T7"/>
                  </a:cxn>
                </a:cxnLst>
                <a:rect l="0" t="0" r="r" b="b"/>
                <a:pathLst>
                  <a:path w="4" h="4">
                    <a:moveTo>
                      <a:pt x="0" y="4"/>
                    </a:moveTo>
                    <a:lnTo>
                      <a:pt x="4" y="0"/>
                    </a:lnTo>
                    <a:lnTo>
                      <a:pt x="0" y="2"/>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03" name="Freeform 284"/>
              <p:cNvSpPr/>
              <p:nvPr/>
            </p:nvSpPr>
            <p:spPr bwMode="auto">
              <a:xfrm>
                <a:off x="4086" y="1583"/>
                <a:ext cx="8" cy="4"/>
              </a:xfrm>
              <a:custGeom>
                <a:avLst/>
                <a:gdLst>
                  <a:gd name="T0" fmla="*/ 2 w 4"/>
                  <a:gd name="T1" fmla="*/ 2 h 2"/>
                  <a:gd name="T2" fmla="*/ 1 w 4"/>
                  <a:gd name="T3" fmla="*/ 0 h 2"/>
                  <a:gd name="T4" fmla="*/ 2 w 4"/>
                  <a:gd name="T5" fmla="*/ 2 h 2"/>
                </a:gdLst>
                <a:ahLst/>
                <a:cxnLst>
                  <a:cxn ang="0">
                    <a:pos x="T0" y="T1"/>
                  </a:cxn>
                  <a:cxn ang="0">
                    <a:pos x="T2" y="T3"/>
                  </a:cxn>
                  <a:cxn ang="0">
                    <a:pos x="T4" y="T5"/>
                  </a:cxn>
                </a:cxnLst>
                <a:rect l="0" t="0" r="r" b="b"/>
                <a:pathLst>
                  <a:path w="4" h="2">
                    <a:moveTo>
                      <a:pt x="2" y="2"/>
                    </a:moveTo>
                    <a:cubicBezTo>
                      <a:pt x="2" y="2"/>
                      <a:pt x="3" y="1"/>
                      <a:pt x="1" y="0"/>
                    </a:cubicBezTo>
                    <a:cubicBezTo>
                      <a:pt x="4" y="2"/>
                      <a:pt x="0" y="1"/>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04" name="Freeform 285"/>
              <p:cNvSpPr/>
              <p:nvPr/>
            </p:nvSpPr>
            <p:spPr bwMode="auto">
              <a:xfrm>
                <a:off x="3574" y="1912"/>
                <a:ext cx="2" cy="21"/>
              </a:xfrm>
              <a:custGeom>
                <a:avLst/>
                <a:gdLst>
                  <a:gd name="T0" fmla="*/ 0 w 1"/>
                  <a:gd name="T1" fmla="*/ 0 h 10"/>
                  <a:gd name="T2" fmla="*/ 1 w 1"/>
                  <a:gd name="T3" fmla="*/ 10 h 10"/>
                  <a:gd name="T4" fmla="*/ 0 w 1"/>
                  <a:gd name="T5" fmla="*/ 0 h 10"/>
                </a:gdLst>
                <a:ahLst/>
                <a:cxnLst>
                  <a:cxn ang="0">
                    <a:pos x="T0" y="T1"/>
                  </a:cxn>
                  <a:cxn ang="0">
                    <a:pos x="T2" y="T3"/>
                  </a:cxn>
                  <a:cxn ang="0">
                    <a:pos x="T4" y="T5"/>
                  </a:cxn>
                </a:cxnLst>
                <a:rect l="0" t="0" r="r" b="b"/>
                <a:pathLst>
                  <a:path w="1" h="10">
                    <a:moveTo>
                      <a:pt x="0" y="0"/>
                    </a:moveTo>
                    <a:cubicBezTo>
                      <a:pt x="0" y="4"/>
                      <a:pt x="0" y="10"/>
                      <a:pt x="1" y="1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05" name="Freeform 286"/>
              <p:cNvSpPr>
                <a:spLocks noEditPoints="1"/>
              </p:cNvSpPr>
              <p:nvPr/>
            </p:nvSpPr>
            <p:spPr bwMode="auto">
              <a:xfrm>
                <a:off x="3559" y="1774"/>
                <a:ext cx="77" cy="91"/>
              </a:xfrm>
              <a:custGeom>
                <a:avLst/>
                <a:gdLst>
                  <a:gd name="T0" fmla="*/ 32 w 36"/>
                  <a:gd name="T1" fmla="*/ 19 h 43"/>
                  <a:gd name="T2" fmla="*/ 27 w 36"/>
                  <a:gd name="T3" fmla="*/ 2 h 43"/>
                  <a:gd name="T4" fmla="*/ 8 w 36"/>
                  <a:gd name="T5" fmla="*/ 14 h 43"/>
                  <a:gd name="T6" fmla="*/ 16 w 36"/>
                  <a:gd name="T7" fmla="*/ 25 h 43"/>
                  <a:gd name="T8" fmla="*/ 16 w 36"/>
                  <a:gd name="T9" fmla="*/ 24 h 43"/>
                  <a:gd name="T10" fmla="*/ 17 w 36"/>
                  <a:gd name="T11" fmla="*/ 24 h 43"/>
                  <a:gd name="T12" fmla="*/ 17 w 36"/>
                  <a:gd name="T13" fmla="*/ 23 h 43"/>
                  <a:gd name="T14" fmla="*/ 17 w 36"/>
                  <a:gd name="T15" fmla="*/ 24 h 43"/>
                  <a:gd name="T16" fmla="*/ 19 w 36"/>
                  <a:gd name="T17" fmla="*/ 23 h 43"/>
                  <a:gd name="T18" fmla="*/ 18 w 36"/>
                  <a:gd name="T19" fmla="*/ 24 h 43"/>
                  <a:gd name="T20" fmla="*/ 17 w 36"/>
                  <a:gd name="T21" fmla="*/ 24 h 43"/>
                  <a:gd name="T22" fmla="*/ 19 w 36"/>
                  <a:gd name="T23" fmla="*/ 23 h 43"/>
                  <a:gd name="T24" fmla="*/ 20 w 36"/>
                  <a:gd name="T25" fmla="*/ 23 h 43"/>
                  <a:gd name="T26" fmla="*/ 21 w 36"/>
                  <a:gd name="T27" fmla="*/ 24 h 43"/>
                  <a:gd name="T28" fmla="*/ 21 w 36"/>
                  <a:gd name="T29" fmla="*/ 23 h 43"/>
                  <a:gd name="T30" fmla="*/ 21 w 36"/>
                  <a:gd name="T31" fmla="*/ 23 h 43"/>
                  <a:gd name="T32" fmla="*/ 21 w 36"/>
                  <a:gd name="T33" fmla="*/ 23 h 43"/>
                  <a:gd name="T34" fmla="*/ 21 w 36"/>
                  <a:gd name="T35" fmla="*/ 24 h 43"/>
                  <a:gd name="T36" fmla="*/ 22 w 36"/>
                  <a:gd name="T37" fmla="*/ 24 h 43"/>
                  <a:gd name="T38" fmla="*/ 22 w 36"/>
                  <a:gd name="T39" fmla="*/ 24 h 43"/>
                  <a:gd name="T40" fmla="*/ 22 w 36"/>
                  <a:gd name="T41" fmla="*/ 19 h 43"/>
                  <a:gd name="T42" fmla="*/ 22 w 36"/>
                  <a:gd name="T43" fmla="*/ 19 h 43"/>
                  <a:gd name="T44" fmla="*/ 23 w 36"/>
                  <a:gd name="T45" fmla="*/ 23 h 43"/>
                  <a:gd name="T46" fmla="*/ 27 w 36"/>
                  <a:gd name="T47" fmla="*/ 24 h 43"/>
                  <a:gd name="T48" fmla="*/ 25 w 36"/>
                  <a:gd name="T49" fmla="*/ 24 h 43"/>
                  <a:gd name="T50" fmla="*/ 25 w 36"/>
                  <a:gd name="T51" fmla="*/ 24 h 43"/>
                  <a:gd name="T52" fmla="*/ 26 w 36"/>
                  <a:gd name="T53" fmla="*/ 23 h 43"/>
                  <a:gd name="T54" fmla="*/ 25 w 36"/>
                  <a:gd name="T55" fmla="*/ 24 h 43"/>
                  <a:gd name="T56" fmla="*/ 24 w 36"/>
                  <a:gd name="T57" fmla="*/ 24 h 43"/>
                  <a:gd name="T58" fmla="*/ 24 w 36"/>
                  <a:gd name="T59" fmla="*/ 22 h 43"/>
                  <a:gd name="T60" fmla="*/ 24 w 36"/>
                  <a:gd name="T61" fmla="*/ 24 h 43"/>
                  <a:gd name="T62" fmla="*/ 23 w 36"/>
                  <a:gd name="T63" fmla="*/ 24 h 43"/>
                  <a:gd name="T64" fmla="*/ 23 w 36"/>
                  <a:gd name="T65" fmla="*/ 24 h 43"/>
                  <a:gd name="T66" fmla="*/ 24 w 36"/>
                  <a:gd name="T67" fmla="*/ 24 h 43"/>
                  <a:gd name="T68" fmla="*/ 24 w 36"/>
                  <a:gd name="T69" fmla="*/ 24 h 43"/>
                  <a:gd name="T70" fmla="*/ 25 w 36"/>
                  <a:gd name="T71" fmla="*/ 24 h 43"/>
                  <a:gd name="T72" fmla="*/ 29 w 36"/>
                  <a:gd name="T73" fmla="*/ 24 h 43"/>
                  <a:gd name="T74" fmla="*/ 26 w 36"/>
                  <a:gd name="T75" fmla="*/ 24 h 43"/>
                  <a:gd name="T76" fmla="*/ 24 w 36"/>
                  <a:gd name="T77" fmla="*/ 22 h 43"/>
                  <a:gd name="T78" fmla="*/ 23 w 36"/>
                  <a:gd name="T79" fmla="*/ 21 h 43"/>
                  <a:gd name="T80" fmla="*/ 24 w 36"/>
                  <a:gd name="T81" fmla="*/ 21 h 43"/>
                  <a:gd name="T82" fmla="*/ 24 w 36"/>
                  <a:gd name="T83" fmla="*/ 21 h 43"/>
                  <a:gd name="T84" fmla="*/ 23 w 36"/>
                  <a:gd name="T85" fmla="*/ 20 h 43"/>
                  <a:gd name="T86" fmla="*/ 22 w 36"/>
                  <a:gd name="T87" fmla="*/ 19 h 43"/>
                  <a:gd name="T88" fmla="*/ 22 w 36"/>
                  <a:gd name="T89" fmla="*/ 20 h 43"/>
                  <a:gd name="T90" fmla="*/ 21 w 36"/>
                  <a:gd name="T91" fmla="*/ 19 h 43"/>
                  <a:gd name="T92" fmla="*/ 22 w 36"/>
                  <a:gd name="T93" fmla="*/ 21 h 43"/>
                  <a:gd name="T94" fmla="*/ 20 w 36"/>
                  <a:gd name="T95" fmla="*/ 21 h 43"/>
                  <a:gd name="T96" fmla="*/ 17 w 36"/>
                  <a:gd name="T97" fmla="*/ 20 h 43"/>
                  <a:gd name="T98" fmla="*/ 20 w 36"/>
                  <a:gd name="T99" fmla="*/ 19 h 43"/>
                  <a:gd name="T100" fmla="*/ 18 w 36"/>
                  <a:gd name="T101" fmla="*/ 18 h 43"/>
                  <a:gd name="T102" fmla="*/ 19 w 36"/>
                  <a:gd name="T103" fmla="*/ 18 h 43"/>
                  <a:gd name="T104" fmla="*/ 20 w 36"/>
                  <a:gd name="T105" fmla="*/ 18 h 43"/>
                  <a:gd name="T106" fmla="*/ 21 w 36"/>
                  <a:gd name="T107" fmla="*/ 19 h 43"/>
                  <a:gd name="T108" fmla="*/ 20 w 36"/>
                  <a:gd name="T109" fmla="*/ 18 h 43"/>
                  <a:gd name="T110" fmla="*/ 18 w 36"/>
                  <a:gd name="T111" fmla="*/ 18 h 43"/>
                  <a:gd name="T112" fmla="*/ 18 w 36"/>
                  <a:gd name="T113" fmla="*/ 18 h 43"/>
                  <a:gd name="T114" fmla="*/ 15 w 36"/>
                  <a:gd name="T115" fmla="*/ 18 h 43"/>
                  <a:gd name="T116" fmla="*/ 18 w 36"/>
                  <a:gd name="T117" fmla="*/ 18 h 43"/>
                  <a:gd name="T118" fmla="*/ 18 w 36"/>
                  <a:gd name="T119" fmla="*/ 18 h 43"/>
                  <a:gd name="T120" fmla="*/ 17 w 36"/>
                  <a:gd name="T121" fmla="*/ 19 h 43"/>
                  <a:gd name="T122" fmla="*/ 16 w 36"/>
                  <a:gd name="T123" fmla="*/ 25 h 43"/>
                  <a:gd name="T124" fmla="*/ 14 w 36"/>
                  <a:gd name="T12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 h="43">
                    <a:moveTo>
                      <a:pt x="5" y="16"/>
                    </a:moveTo>
                    <a:cubicBezTo>
                      <a:pt x="6" y="19"/>
                      <a:pt x="3" y="20"/>
                      <a:pt x="0" y="23"/>
                    </a:cubicBezTo>
                    <a:cubicBezTo>
                      <a:pt x="0" y="23"/>
                      <a:pt x="1" y="25"/>
                      <a:pt x="1" y="28"/>
                    </a:cubicBezTo>
                    <a:cubicBezTo>
                      <a:pt x="5" y="39"/>
                      <a:pt x="13" y="43"/>
                      <a:pt x="19" y="41"/>
                    </a:cubicBezTo>
                    <a:cubicBezTo>
                      <a:pt x="18" y="40"/>
                      <a:pt x="18" y="39"/>
                      <a:pt x="19" y="39"/>
                    </a:cubicBezTo>
                    <a:cubicBezTo>
                      <a:pt x="19" y="39"/>
                      <a:pt x="19" y="39"/>
                      <a:pt x="19" y="39"/>
                    </a:cubicBezTo>
                    <a:cubicBezTo>
                      <a:pt x="19" y="38"/>
                      <a:pt x="19" y="38"/>
                      <a:pt x="19" y="38"/>
                    </a:cubicBezTo>
                    <a:cubicBezTo>
                      <a:pt x="19" y="38"/>
                      <a:pt x="19" y="39"/>
                      <a:pt x="19" y="40"/>
                    </a:cubicBezTo>
                    <a:cubicBezTo>
                      <a:pt x="20" y="39"/>
                      <a:pt x="21" y="39"/>
                      <a:pt x="23" y="39"/>
                    </a:cubicBezTo>
                    <a:cubicBezTo>
                      <a:pt x="22" y="36"/>
                      <a:pt x="23" y="38"/>
                      <a:pt x="23" y="36"/>
                    </a:cubicBezTo>
                    <a:cubicBezTo>
                      <a:pt x="23" y="37"/>
                      <a:pt x="23" y="37"/>
                      <a:pt x="23" y="37"/>
                    </a:cubicBezTo>
                    <a:cubicBezTo>
                      <a:pt x="23" y="36"/>
                      <a:pt x="23" y="36"/>
                      <a:pt x="25" y="38"/>
                    </a:cubicBezTo>
                    <a:cubicBezTo>
                      <a:pt x="29" y="38"/>
                      <a:pt x="31" y="35"/>
                      <a:pt x="33" y="33"/>
                    </a:cubicBezTo>
                    <a:cubicBezTo>
                      <a:pt x="36" y="30"/>
                      <a:pt x="36" y="26"/>
                      <a:pt x="36" y="21"/>
                    </a:cubicBezTo>
                    <a:cubicBezTo>
                      <a:pt x="33" y="20"/>
                      <a:pt x="35" y="19"/>
                      <a:pt x="32" y="19"/>
                    </a:cubicBezTo>
                    <a:cubicBezTo>
                      <a:pt x="33" y="19"/>
                      <a:pt x="33" y="19"/>
                      <a:pt x="33" y="19"/>
                    </a:cubicBezTo>
                    <a:cubicBezTo>
                      <a:pt x="31" y="18"/>
                      <a:pt x="33" y="18"/>
                      <a:pt x="34" y="17"/>
                    </a:cubicBezTo>
                    <a:cubicBezTo>
                      <a:pt x="33" y="17"/>
                      <a:pt x="34" y="17"/>
                      <a:pt x="32" y="17"/>
                    </a:cubicBezTo>
                    <a:cubicBezTo>
                      <a:pt x="30" y="17"/>
                      <a:pt x="35" y="17"/>
                      <a:pt x="34" y="16"/>
                    </a:cubicBezTo>
                    <a:cubicBezTo>
                      <a:pt x="34" y="16"/>
                      <a:pt x="33" y="17"/>
                      <a:pt x="33" y="16"/>
                    </a:cubicBezTo>
                    <a:cubicBezTo>
                      <a:pt x="31" y="16"/>
                      <a:pt x="34" y="17"/>
                      <a:pt x="36" y="15"/>
                    </a:cubicBezTo>
                    <a:cubicBezTo>
                      <a:pt x="35" y="13"/>
                      <a:pt x="32" y="12"/>
                      <a:pt x="33" y="10"/>
                    </a:cubicBezTo>
                    <a:cubicBezTo>
                      <a:pt x="33" y="11"/>
                      <a:pt x="32" y="11"/>
                      <a:pt x="32" y="11"/>
                    </a:cubicBezTo>
                    <a:cubicBezTo>
                      <a:pt x="35" y="9"/>
                      <a:pt x="31" y="11"/>
                      <a:pt x="32" y="10"/>
                    </a:cubicBezTo>
                    <a:cubicBezTo>
                      <a:pt x="33" y="10"/>
                      <a:pt x="33" y="10"/>
                      <a:pt x="33" y="10"/>
                    </a:cubicBezTo>
                    <a:cubicBezTo>
                      <a:pt x="34" y="9"/>
                      <a:pt x="32" y="9"/>
                      <a:pt x="32" y="7"/>
                    </a:cubicBezTo>
                    <a:cubicBezTo>
                      <a:pt x="30" y="7"/>
                      <a:pt x="32" y="5"/>
                      <a:pt x="30" y="5"/>
                    </a:cubicBezTo>
                    <a:cubicBezTo>
                      <a:pt x="31" y="5"/>
                      <a:pt x="30" y="4"/>
                      <a:pt x="30" y="4"/>
                    </a:cubicBezTo>
                    <a:cubicBezTo>
                      <a:pt x="27" y="6"/>
                      <a:pt x="29" y="1"/>
                      <a:pt x="27" y="3"/>
                    </a:cubicBezTo>
                    <a:cubicBezTo>
                      <a:pt x="27" y="2"/>
                      <a:pt x="27" y="2"/>
                      <a:pt x="27" y="2"/>
                    </a:cubicBezTo>
                    <a:cubicBezTo>
                      <a:pt x="25" y="1"/>
                      <a:pt x="21" y="0"/>
                      <a:pt x="18" y="3"/>
                    </a:cubicBezTo>
                    <a:cubicBezTo>
                      <a:pt x="16" y="3"/>
                      <a:pt x="12" y="1"/>
                      <a:pt x="13" y="3"/>
                    </a:cubicBezTo>
                    <a:cubicBezTo>
                      <a:pt x="13" y="5"/>
                      <a:pt x="13" y="5"/>
                      <a:pt x="13" y="5"/>
                    </a:cubicBezTo>
                    <a:cubicBezTo>
                      <a:pt x="13" y="5"/>
                      <a:pt x="13" y="4"/>
                      <a:pt x="12" y="3"/>
                    </a:cubicBezTo>
                    <a:cubicBezTo>
                      <a:pt x="13" y="5"/>
                      <a:pt x="11" y="4"/>
                      <a:pt x="11" y="4"/>
                    </a:cubicBezTo>
                    <a:cubicBezTo>
                      <a:pt x="11" y="5"/>
                      <a:pt x="11" y="5"/>
                      <a:pt x="11" y="6"/>
                    </a:cubicBezTo>
                    <a:cubicBezTo>
                      <a:pt x="9" y="4"/>
                      <a:pt x="11" y="8"/>
                      <a:pt x="9" y="7"/>
                    </a:cubicBezTo>
                    <a:cubicBezTo>
                      <a:pt x="12" y="9"/>
                      <a:pt x="10" y="8"/>
                      <a:pt x="10" y="9"/>
                    </a:cubicBezTo>
                    <a:cubicBezTo>
                      <a:pt x="10" y="9"/>
                      <a:pt x="10" y="9"/>
                      <a:pt x="9" y="8"/>
                    </a:cubicBezTo>
                    <a:cubicBezTo>
                      <a:pt x="9" y="9"/>
                      <a:pt x="9" y="9"/>
                      <a:pt x="8" y="9"/>
                    </a:cubicBezTo>
                    <a:cubicBezTo>
                      <a:pt x="8" y="9"/>
                      <a:pt x="10" y="10"/>
                      <a:pt x="9" y="10"/>
                    </a:cubicBezTo>
                    <a:cubicBezTo>
                      <a:pt x="7" y="9"/>
                      <a:pt x="9" y="11"/>
                      <a:pt x="8" y="10"/>
                    </a:cubicBezTo>
                    <a:cubicBezTo>
                      <a:pt x="10" y="11"/>
                      <a:pt x="11" y="13"/>
                      <a:pt x="10" y="12"/>
                    </a:cubicBezTo>
                    <a:cubicBezTo>
                      <a:pt x="8" y="11"/>
                      <a:pt x="8" y="11"/>
                      <a:pt x="8" y="11"/>
                    </a:cubicBezTo>
                    <a:cubicBezTo>
                      <a:pt x="9" y="12"/>
                      <a:pt x="5" y="12"/>
                      <a:pt x="8" y="14"/>
                    </a:cubicBezTo>
                    <a:cubicBezTo>
                      <a:pt x="6" y="13"/>
                      <a:pt x="6" y="13"/>
                      <a:pt x="6" y="13"/>
                    </a:cubicBezTo>
                    <a:cubicBezTo>
                      <a:pt x="8" y="15"/>
                      <a:pt x="6" y="15"/>
                      <a:pt x="8" y="17"/>
                    </a:cubicBezTo>
                    <a:cubicBezTo>
                      <a:pt x="8" y="17"/>
                      <a:pt x="7" y="17"/>
                      <a:pt x="7" y="17"/>
                    </a:cubicBezTo>
                    <a:cubicBezTo>
                      <a:pt x="6" y="17"/>
                      <a:pt x="5" y="16"/>
                      <a:pt x="5" y="16"/>
                    </a:cubicBezTo>
                    <a:close/>
                    <a:moveTo>
                      <a:pt x="16" y="26"/>
                    </a:moveTo>
                    <a:cubicBezTo>
                      <a:pt x="16" y="26"/>
                      <a:pt x="16" y="26"/>
                      <a:pt x="16" y="26"/>
                    </a:cubicBezTo>
                    <a:cubicBezTo>
                      <a:pt x="16" y="27"/>
                      <a:pt x="16" y="27"/>
                      <a:pt x="16" y="26"/>
                    </a:cubicBezTo>
                    <a:close/>
                    <a:moveTo>
                      <a:pt x="17" y="24"/>
                    </a:moveTo>
                    <a:cubicBezTo>
                      <a:pt x="17" y="25"/>
                      <a:pt x="16" y="25"/>
                      <a:pt x="17" y="27"/>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4"/>
                      <a:pt x="16" y="24"/>
                      <a:pt x="17" y="24"/>
                    </a:cubicBezTo>
                    <a:cubicBezTo>
                      <a:pt x="17" y="25"/>
                      <a:pt x="17" y="25"/>
                      <a:pt x="17" y="24"/>
                    </a:cubicBezTo>
                    <a:close/>
                    <a:moveTo>
                      <a:pt x="16" y="25"/>
                    </a:move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4"/>
                      <a:pt x="16" y="24"/>
                      <a:pt x="16" y="24"/>
                    </a:cubicBezTo>
                    <a:cubicBezTo>
                      <a:pt x="16" y="25"/>
                      <a:pt x="17" y="23"/>
                      <a:pt x="16" y="24"/>
                    </a:cubicBezTo>
                    <a:cubicBezTo>
                      <a:pt x="16" y="24"/>
                      <a:pt x="16" y="24"/>
                      <a:pt x="16" y="24"/>
                    </a:cubicBezTo>
                    <a:cubicBezTo>
                      <a:pt x="16" y="24"/>
                      <a:pt x="16" y="24"/>
                      <a:pt x="16" y="24"/>
                    </a:cubicBezTo>
                    <a:cubicBezTo>
                      <a:pt x="16" y="24"/>
                      <a:pt x="16" y="24"/>
                      <a:pt x="16" y="24"/>
                    </a:cubicBezTo>
                    <a:cubicBezTo>
                      <a:pt x="16" y="24"/>
                      <a:pt x="16" y="24"/>
                      <a:pt x="16" y="24"/>
                    </a:cubicBezTo>
                    <a:cubicBezTo>
                      <a:pt x="17" y="24"/>
                      <a:pt x="17" y="24"/>
                      <a:pt x="17" y="24"/>
                    </a:cubicBezTo>
                    <a:cubicBezTo>
                      <a:pt x="17" y="24"/>
                      <a:pt x="17" y="24"/>
                      <a:pt x="17" y="24"/>
                    </a:cubicBezTo>
                    <a:cubicBezTo>
                      <a:pt x="16" y="25"/>
                      <a:pt x="17" y="24"/>
                      <a:pt x="16" y="24"/>
                    </a:cubicBezTo>
                    <a:cubicBezTo>
                      <a:pt x="17" y="24"/>
                      <a:pt x="17" y="24"/>
                      <a:pt x="17" y="24"/>
                    </a:cubicBezTo>
                    <a:cubicBezTo>
                      <a:pt x="17" y="24"/>
                      <a:pt x="17" y="24"/>
                      <a:pt x="17" y="24"/>
                    </a:cubicBezTo>
                    <a:cubicBezTo>
                      <a:pt x="17" y="24"/>
                      <a:pt x="16" y="24"/>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lose/>
                    <a:moveTo>
                      <a:pt x="17" y="24"/>
                    </a:move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lose/>
                    <a:moveTo>
                      <a:pt x="17" y="23"/>
                    </a:moveTo>
                    <a:cubicBezTo>
                      <a:pt x="17" y="23"/>
                      <a:pt x="17" y="23"/>
                      <a:pt x="17" y="23"/>
                    </a:cubicBezTo>
                    <a:cubicBezTo>
                      <a:pt x="17" y="23"/>
                      <a:pt x="17" y="23"/>
                      <a:pt x="17" y="23"/>
                    </a:cubicBezTo>
                    <a:cubicBezTo>
                      <a:pt x="17" y="23"/>
                      <a:pt x="17" y="23"/>
                      <a:pt x="17" y="23"/>
                    </a:cubicBezTo>
                    <a:cubicBezTo>
                      <a:pt x="17" y="23"/>
                      <a:pt x="17" y="23"/>
                      <a:pt x="17" y="23"/>
                    </a:cubicBezTo>
                    <a:close/>
                    <a:moveTo>
                      <a:pt x="17" y="24"/>
                    </a:moveTo>
                    <a:cubicBezTo>
                      <a:pt x="17" y="24"/>
                      <a:pt x="17" y="24"/>
                      <a:pt x="17" y="24"/>
                    </a:cubicBezTo>
                    <a:cubicBezTo>
                      <a:pt x="17" y="24"/>
                      <a:pt x="17" y="24"/>
                      <a:pt x="17" y="24"/>
                    </a:cubicBezTo>
                    <a:cubicBezTo>
                      <a:pt x="17" y="24"/>
                      <a:pt x="17" y="24"/>
                      <a:pt x="17" y="24"/>
                    </a:cubicBezTo>
                    <a:close/>
                    <a:moveTo>
                      <a:pt x="17" y="23"/>
                    </a:moveTo>
                    <a:cubicBezTo>
                      <a:pt x="17" y="23"/>
                      <a:pt x="17" y="23"/>
                      <a:pt x="17" y="23"/>
                    </a:cubicBezTo>
                    <a:cubicBezTo>
                      <a:pt x="18" y="23"/>
                      <a:pt x="18" y="23"/>
                      <a:pt x="18" y="23"/>
                    </a:cubicBezTo>
                    <a:cubicBezTo>
                      <a:pt x="18" y="23"/>
                      <a:pt x="17" y="23"/>
                      <a:pt x="17" y="23"/>
                    </a:cubicBezTo>
                    <a:cubicBezTo>
                      <a:pt x="17" y="23"/>
                      <a:pt x="17" y="23"/>
                      <a:pt x="17" y="23"/>
                    </a:cubicBezTo>
                    <a:cubicBezTo>
                      <a:pt x="17" y="23"/>
                      <a:pt x="17" y="23"/>
                      <a:pt x="17" y="23"/>
                    </a:cubicBezTo>
                    <a:cubicBezTo>
                      <a:pt x="17" y="23"/>
                      <a:pt x="17" y="23"/>
                      <a:pt x="17" y="23"/>
                    </a:cubicBezTo>
                    <a:close/>
                    <a:moveTo>
                      <a:pt x="17" y="24"/>
                    </a:moveTo>
                    <a:cubicBezTo>
                      <a:pt x="17" y="24"/>
                      <a:pt x="17" y="24"/>
                      <a:pt x="17" y="24"/>
                    </a:cubicBezTo>
                    <a:cubicBezTo>
                      <a:pt x="17" y="24"/>
                      <a:pt x="17" y="24"/>
                      <a:pt x="17" y="24"/>
                    </a:cubicBezTo>
                    <a:cubicBezTo>
                      <a:pt x="17" y="24"/>
                      <a:pt x="17" y="24"/>
                      <a:pt x="17" y="24"/>
                    </a:cubicBezTo>
                    <a:close/>
                    <a:moveTo>
                      <a:pt x="17" y="24"/>
                    </a:moveTo>
                    <a:cubicBezTo>
                      <a:pt x="17" y="24"/>
                      <a:pt x="17" y="24"/>
                      <a:pt x="17" y="24"/>
                    </a:cubicBezTo>
                    <a:cubicBezTo>
                      <a:pt x="17" y="24"/>
                      <a:pt x="17" y="24"/>
                      <a:pt x="17" y="24"/>
                    </a:cubicBezTo>
                    <a:close/>
                    <a:moveTo>
                      <a:pt x="17" y="24"/>
                    </a:moveTo>
                    <a:cubicBezTo>
                      <a:pt x="17" y="24"/>
                      <a:pt x="17" y="24"/>
                      <a:pt x="17" y="24"/>
                    </a:cubicBezTo>
                    <a:cubicBezTo>
                      <a:pt x="17" y="24"/>
                      <a:pt x="17" y="24"/>
                      <a:pt x="17" y="24"/>
                    </a:cubicBezTo>
                    <a:cubicBezTo>
                      <a:pt x="18" y="25"/>
                      <a:pt x="17" y="24"/>
                      <a:pt x="17" y="24"/>
                    </a:cubicBezTo>
                    <a:close/>
                    <a:moveTo>
                      <a:pt x="18" y="24"/>
                    </a:moveTo>
                    <a:cubicBezTo>
                      <a:pt x="18" y="24"/>
                      <a:pt x="18" y="24"/>
                      <a:pt x="18" y="24"/>
                    </a:cubicBezTo>
                    <a:cubicBezTo>
                      <a:pt x="18" y="24"/>
                      <a:pt x="18" y="24"/>
                      <a:pt x="18" y="24"/>
                    </a:cubicBezTo>
                    <a:cubicBezTo>
                      <a:pt x="18" y="24"/>
                      <a:pt x="18" y="24"/>
                      <a:pt x="18" y="24"/>
                    </a:cubicBezTo>
                    <a:close/>
                    <a:moveTo>
                      <a:pt x="20" y="23"/>
                    </a:moveTo>
                    <a:cubicBezTo>
                      <a:pt x="20" y="23"/>
                      <a:pt x="20" y="23"/>
                      <a:pt x="20" y="23"/>
                    </a:cubicBezTo>
                    <a:cubicBezTo>
                      <a:pt x="20" y="23"/>
                      <a:pt x="19" y="23"/>
                      <a:pt x="19" y="23"/>
                    </a:cubicBezTo>
                    <a:cubicBezTo>
                      <a:pt x="19" y="23"/>
                      <a:pt x="18" y="23"/>
                      <a:pt x="18" y="24"/>
                    </a:cubicBezTo>
                    <a:cubicBezTo>
                      <a:pt x="18" y="24"/>
                      <a:pt x="18" y="24"/>
                      <a:pt x="18" y="24"/>
                    </a:cubicBezTo>
                    <a:cubicBezTo>
                      <a:pt x="19" y="23"/>
                      <a:pt x="19" y="23"/>
                      <a:pt x="18" y="24"/>
                    </a:cubicBezTo>
                    <a:cubicBezTo>
                      <a:pt x="19" y="23"/>
                      <a:pt x="19" y="23"/>
                      <a:pt x="19" y="23"/>
                    </a:cubicBezTo>
                    <a:cubicBezTo>
                      <a:pt x="19" y="23"/>
                      <a:pt x="19" y="23"/>
                      <a:pt x="19" y="24"/>
                    </a:cubicBezTo>
                    <a:cubicBezTo>
                      <a:pt x="19" y="24"/>
                      <a:pt x="19" y="24"/>
                      <a:pt x="19" y="24"/>
                    </a:cubicBezTo>
                    <a:cubicBezTo>
                      <a:pt x="19" y="24"/>
                      <a:pt x="19" y="24"/>
                      <a:pt x="19" y="24"/>
                    </a:cubicBezTo>
                    <a:cubicBezTo>
                      <a:pt x="19" y="24"/>
                      <a:pt x="19" y="24"/>
                      <a:pt x="19" y="24"/>
                    </a:cubicBezTo>
                    <a:cubicBezTo>
                      <a:pt x="19" y="24"/>
                      <a:pt x="18" y="25"/>
                      <a:pt x="19" y="26"/>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3"/>
                      <a:pt x="17" y="23"/>
                    </a:cubicBezTo>
                    <a:cubicBezTo>
                      <a:pt x="17" y="23"/>
                      <a:pt x="18" y="23"/>
                      <a:pt x="18" y="23"/>
                    </a:cubicBezTo>
                    <a:cubicBezTo>
                      <a:pt x="18" y="23"/>
                      <a:pt x="18" y="23"/>
                      <a:pt x="18" y="24"/>
                    </a:cubicBezTo>
                    <a:cubicBezTo>
                      <a:pt x="18" y="24"/>
                      <a:pt x="18" y="24"/>
                      <a:pt x="18" y="24"/>
                    </a:cubicBezTo>
                    <a:cubicBezTo>
                      <a:pt x="18" y="23"/>
                      <a:pt x="18" y="23"/>
                      <a:pt x="18" y="23"/>
                    </a:cubicBezTo>
                    <a:cubicBezTo>
                      <a:pt x="18" y="23"/>
                      <a:pt x="18" y="23"/>
                      <a:pt x="18" y="23"/>
                    </a:cubicBezTo>
                    <a:cubicBezTo>
                      <a:pt x="18" y="22"/>
                      <a:pt x="17" y="22"/>
                      <a:pt x="17" y="22"/>
                    </a:cubicBezTo>
                    <a:cubicBezTo>
                      <a:pt x="18" y="22"/>
                      <a:pt x="18" y="23"/>
                      <a:pt x="18" y="23"/>
                    </a:cubicBezTo>
                    <a:cubicBezTo>
                      <a:pt x="19" y="22"/>
                      <a:pt x="19" y="22"/>
                      <a:pt x="19" y="22"/>
                    </a:cubicBezTo>
                    <a:cubicBezTo>
                      <a:pt x="19" y="22"/>
                      <a:pt x="19" y="23"/>
                      <a:pt x="19" y="23"/>
                    </a:cubicBezTo>
                    <a:cubicBezTo>
                      <a:pt x="19"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1"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lose/>
                    <a:moveTo>
                      <a:pt x="21" y="24"/>
                    </a:moveTo>
                    <a:cubicBezTo>
                      <a:pt x="21" y="24"/>
                      <a:pt x="21" y="24"/>
                      <a:pt x="21" y="24"/>
                    </a:cubicBez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lose/>
                    <a:moveTo>
                      <a:pt x="21" y="24"/>
                    </a:moveTo>
                    <a:cubicBezTo>
                      <a:pt x="21" y="24"/>
                      <a:pt x="21" y="24"/>
                      <a:pt x="21" y="24"/>
                    </a:cubicBezTo>
                    <a:cubicBezTo>
                      <a:pt x="20" y="24"/>
                      <a:pt x="20" y="24"/>
                      <a:pt x="20" y="24"/>
                    </a:cubicBezTo>
                    <a:cubicBezTo>
                      <a:pt x="20"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ubicBezTo>
                      <a:pt x="21" y="24"/>
                      <a:pt x="21" y="24"/>
                      <a:pt x="21" y="24"/>
                    </a:cubicBezTo>
                    <a:close/>
                    <a:moveTo>
                      <a:pt x="21" y="23"/>
                    </a:moveTo>
                    <a:cubicBezTo>
                      <a:pt x="21" y="23"/>
                      <a:pt x="21" y="23"/>
                      <a:pt x="21" y="23"/>
                    </a:cubicBezTo>
                    <a:cubicBezTo>
                      <a:pt x="21" y="23"/>
                      <a:pt x="21" y="23"/>
                      <a:pt x="21" y="23"/>
                    </a:cubicBezTo>
                    <a:cubicBezTo>
                      <a:pt x="21" y="23"/>
                      <a:pt x="21" y="23"/>
                      <a:pt x="21" y="23"/>
                    </a:cubicBezTo>
                    <a:close/>
                    <a:moveTo>
                      <a:pt x="20" y="24"/>
                    </a:moveTo>
                    <a:cubicBezTo>
                      <a:pt x="20" y="24"/>
                      <a:pt x="20" y="24"/>
                      <a:pt x="20" y="24"/>
                    </a:cubicBezTo>
                    <a:cubicBezTo>
                      <a:pt x="20" y="24"/>
                      <a:pt x="20" y="24"/>
                      <a:pt x="20" y="24"/>
                    </a:cubicBezTo>
                    <a:cubicBezTo>
                      <a:pt x="20" y="24"/>
                      <a:pt x="20" y="24"/>
                      <a:pt x="20" y="24"/>
                    </a:cubicBezTo>
                    <a:cubicBezTo>
                      <a:pt x="20" y="24"/>
                      <a:pt x="20" y="24"/>
                      <a:pt x="20" y="24"/>
                    </a:cubicBezTo>
                    <a:close/>
                    <a:moveTo>
                      <a:pt x="20" y="24"/>
                    </a:moveTo>
                    <a:cubicBezTo>
                      <a:pt x="20" y="24"/>
                      <a:pt x="20" y="24"/>
                      <a:pt x="20" y="24"/>
                    </a:cubicBezTo>
                    <a:cubicBezTo>
                      <a:pt x="21" y="24"/>
                      <a:pt x="21" y="24"/>
                      <a:pt x="21" y="25"/>
                    </a:cubicBezTo>
                    <a:lnTo>
                      <a:pt x="20" y="24"/>
                    </a:lnTo>
                    <a:close/>
                    <a:moveTo>
                      <a:pt x="21" y="24"/>
                    </a:move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2" y="25"/>
                    </a:cubicBezTo>
                    <a:lnTo>
                      <a:pt x="21" y="24"/>
                    </a:lnTo>
                    <a:close/>
                    <a:moveTo>
                      <a:pt x="22" y="23"/>
                    </a:moveTo>
                    <a:cubicBezTo>
                      <a:pt x="21" y="23"/>
                      <a:pt x="21" y="23"/>
                      <a:pt x="21" y="23"/>
                    </a:cubicBezTo>
                    <a:cubicBezTo>
                      <a:pt x="22" y="23"/>
                      <a:pt x="22" y="23"/>
                      <a:pt x="22" y="23"/>
                    </a:cubicBezTo>
                    <a:cubicBezTo>
                      <a:pt x="22" y="23"/>
                      <a:pt x="22" y="23"/>
                      <a:pt x="22" y="23"/>
                    </a:cubicBezTo>
                    <a:cubicBezTo>
                      <a:pt x="22" y="23"/>
                      <a:pt x="22" y="23"/>
                      <a:pt x="22" y="23"/>
                    </a:cubicBezTo>
                    <a:close/>
                    <a:moveTo>
                      <a:pt x="22" y="23"/>
                    </a:moveTo>
                    <a:cubicBezTo>
                      <a:pt x="22" y="23"/>
                      <a:pt x="22" y="23"/>
                      <a:pt x="22" y="23"/>
                    </a:cubicBezTo>
                    <a:cubicBezTo>
                      <a:pt x="22" y="24"/>
                      <a:pt x="22" y="24"/>
                      <a:pt x="22" y="24"/>
                    </a:cubicBezTo>
                    <a:cubicBezTo>
                      <a:pt x="22" y="24"/>
                      <a:pt x="22" y="24"/>
                      <a:pt x="22" y="24"/>
                    </a:cubicBezTo>
                    <a:cubicBezTo>
                      <a:pt x="22" y="24"/>
                      <a:pt x="22" y="24"/>
                      <a:pt x="22" y="24"/>
                    </a:cubicBezTo>
                    <a:lnTo>
                      <a:pt x="22" y="23"/>
                    </a:lnTo>
                    <a:close/>
                    <a:moveTo>
                      <a:pt x="22" y="23"/>
                    </a:moveTo>
                    <a:cubicBezTo>
                      <a:pt x="22" y="23"/>
                      <a:pt x="22" y="23"/>
                      <a:pt x="22" y="23"/>
                    </a:cubicBezTo>
                    <a:cubicBezTo>
                      <a:pt x="22" y="23"/>
                      <a:pt x="22" y="23"/>
                      <a:pt x="22" y="23"/>
                    </a:cubicBezTo>
                    <a:cubicBezTo>
                      <a:pt x="22" y="23"/>
                      <a:pt x="22" y="23"/>
                      <a:pt x="22" y="23"/>
                    </a:cubicBezTo>
                    <a:close/>
                    <a:moveTo>
                      <a:pt x="22" y="24"/>
                    </a:moveTo>
                    <a:cubicBezTo>
                      <a:pt x="22" y="24"/>
                      <a:pt x="22" y="24"/>
                      <a:pt x="22" y="24"/>
                    </a:cubicBezTo>
                    <a:cubicBezTo>
                      <a:pt x="22" y="24"/>
                      <a:pt x="22" y="24"/>
                      <a:pt x="22" y="24"/>
                    </a:cubicBezTo>
                    <a:cubicBezTo>
                      <a:pt x="22" y="24"/>
                      <a:pt x="22" y="24"/>
                      <a:pt x="22" y="24"/>
                    </a:cubicBezTo>
                    <a:cubicBezTo>
                      <a:pt x="22" y="24"/>
                      <a:pt x="22" y="24"/>
                      <a:pt x="22" y="24"/>
                    </a:cubicBezTo>
                    <a:close/>
                    <a:moveTo>
                      <a:pt x="22" y="24"/>
                    </a:moveTo>
                    <a:cubicBezTo>
                      <a:pt x="22" y="24"/>
                      <a:pt x="22" y="24"/>
                      <a:pt x="22" y="24"/>
                    </a:cubicBezTo>
                    <a:cubicBezTo>
                      <a:pt x="22" y="24"/>
                      <a:pt x="22" y="24"/>
                      <a:pt x="22" y="24"/>
                    </a:cubicBezTo>
                    <a:close/>
                    <a:moveTo>
                      <a:pt x="22" y="24"/>
                    </a:moveTo>
                    <a:cubicBezTo>
                      <a:pt x="22" y="24"/>
                      <a:pt x="22" y="24"/>
                      <a:pt x="22" y="24"/>
                    </a:cubicBezTo>
                    <a:cubicBezTo>
                      <a:pt x="22" y="24"/>
                      <a:pt x="22" y="24"/>
                      <a:pt x="22" y="24"/>
                    </a:cubicBezTo>
                    <a:cubicBezTo>
                      <a:pt x="22" y="24"/>
                      <a:pt x="23" y="24"/>
                      <a:pt x="22" y="24"/>
                    </a:cubicBezTo>
                    <a:close/>
                    <a:moveTo>
                      <a:pt x="22" y="22"/>
                    </a:moveTo>
                    <a:cubicBezTo>
                      <a:pt x="22" y="22"/>
                      <a:pt x="22" y="22"/>
                      <a:pt x="22" y="22"/>
                    </a:cubicBezTo>
                    <a:cubicBezTo>
                      <a:pt x="23" y="22"/>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2"/>
                      <a:pt x="23" y="22"/>
                      <a:pt x="23" y="22"/>
                    </a:cubicBezTo>
                    <a:cubicBezTo>
                      <a:pt x="23" y="22"/>
                      <a:pt x="23" y="22"/>
                      <a:pt x="22" y="22"/>
                    </a:cubicBezTo>
                    <a:close/>
                    <a:moveTo>
                      <a:pt x="22" y="19"/>
                    </a:moveTo>
                    <a:cubicBezTo>
                      <a:pt x="22" y="19"/>
                      <a:pt x="22" y="19"/>
                      <a:pt x="22" y="19"/>
                    </a:cubicBezTo>
                    <a:cubicBezTo>
                      <a:pt x="22" y="19"/>
                      <a:pt x="22" y="19"/>
                      <a:pt x="22" y="19"/>
                    </a:cubicBezTo>
                    <a:cubicBezTo>
                      <a:pt x="22" y="19"/>
                      <a:pt x="22" y="19"/>
                      <a:pt x="22" y="19"/>
                    </a:cubicBezTo>
                    <a:close/>
                    <a:moveTo>
                      <a:pt x="22" y="19"/>
                    </a:moveTo>
                    <a:cubicBezTo>
                      <a:pt x="22" y="19"/>
                      <a:pt x="22" y="19"/>
                      <a:pt x="22" y="19"/>
                    </a:cubicBezTo>
                    <a:cubicBezTo>
                      <a:pt x="22" y="19"/>
                      <a:pt x="22" y="19"/>
                      <a:pt x="22" y="19"/>
                    </a:cubicBezTo>
                    <a:cubicBezTo>
                      <a:pt x="22" y="19"/>
                      <a:pt x="22" y="19"/>
                      <a:pt x="22" y="19"/>
                    </a:cubicBezTo>
                    <a:close/>
                    <a:moveTo>
                      <a:pt x="22" y="19"/>
                    </a:moveTo>
                    <a:cubicBezTo>
                      <a:pt x="22" y="20"/>
                      <a:pt x="22" y="20"/>
                      <a:pt x="22" y="20"/>
                    </a:cubicBezTo>
                    <a:cubicBezTo>
                      <a:pt x="22" y="20"/>
                      <a:pt x="22" y="20"/>
                      <a:pt x="22" y="20"/>
                    </a:cubicBezTo>
                    <a:cubicBezTo>
                      <a:pt x="22" y="19"/>
                      <a:pt x="22" y="19"/>
                      <a:pt x="22" y="19"/>
                    </a:cubicBezTo>
                    <a:cubicBezTo>
                      <a:pt x="22" y="19"/>
                      <a:pt x="22" y="19"/>
                      <a:pt x="22" y="19"/>
                    </a:cubicBezTo>
                    <a:close/>
                    <a:moveTo>
                      <a:pt x="22" y="19"/>
                    </a:moveTo>
                    <a:cubicBezTo>
                      <a:pt x="23" y="20"/>
                      <a:pt x="23" y="20"/>
                      <a:pt x="23" y="20"/>
                    </a:cubicBezTo>
                    <a:cubicBezTo>
                      <a:pt x="23" y="20"/>
                      <a:pt x="22" y="20"/>
                      <a:pt x="22" y="20"/>
                    </a:cubicBezTo>
                    <a:cubicBezTo>
                      <a:pt x="22" y="20"/>
                      <a:pt x="22" y="19"/>
                      <a:pt x="22" y="19"/>
                    </a:cubicBezTo>
                    <a:close/>
                    <a:moveTo>
                      <a:pt x="22" y="19"/>
                    </a:moveTo>
                    <a:cubicBezTo>
                      <a:pt x="22" y="19"/>
                      <a:pt x="22" y="19"/>
                      <a:pt x="22" y="19"/>
                    </a:cubicBezTo>
                    <a:cubicBezTo>
                      <a:pt x="22" y="19"/>
                      <a:pt x="22" y="19"/>
                      <a:pt x="22" y="19"/>
                    </a:cubicBezTo>
                    <a:cubicBezTo>
                      <a:pt x="23" y="20"/>
                      <a:pt x="23" y="20"/>
                      <a:pt x="23" y="20"/>
                    </a:cubicBezTo>
                    <a:cubicBezTo>
                      <a:pt x="23" y="20"/>
                      <a:pt x="23" y="20"/>
                      <a:pt x="23" y="20"/>
                    </a:cubicBezTo>
                    <a:cubicBezTo>
                      <a:pt x="23" y="20"/>
                      <a:pt x="23" y="20"/>
                      <a:pt x="22" y="19"/>
                    </a:cubicBezTo>
                    <a:close/>
                    <a:moveTo>
                      <a:pt x="22" y="20"/>
                    </a:moveTo>
                    <a:cubicBezTo>
                      <a:pt x="22" y="20"/>
                      <a:pt x="22" y="20"/>
                      <a:pt x="22" y="20"/>
                    </a:cubicBezTo>
                    <a:cubicBezTo>
                      <a:pt x="22" y="20"/>
                      <a:pt x="22" y="20"/>
                      <a:pt x="22" y="20"/>
                    </a:cubicBezTo>
                    <a:cubicBezTo>
                      <a:pt x="22" y="20"/>
                      <a:pt x="22" y="20"/>
                      <a:pt x="22" y="20"/>
                    </a:cubicBezTo>
                    <a:close/>
                    <a:moveTo>
                      <a:pt x="23" y="23"/>
                    </a:moveTo>
                    <a:cubicBezTo>
                      <a:pt x="23" y="23"/>
                      <a:pt x="23" y="22"/>
                      <a:pt x="22" y="22"/>
                    </a:cubicBezTo>
                    <a:cubicBezTo>
                      <a:pt x="22" y="22"/>
                      <a:pt x="23" y="22"/>
                      <a:pt x="23" y="22"/>
                    </a:cubicBezTo>
                    <a:cubicBezTo>
                      <a:pt x="23" y="22"/>
                      <a:pt x="23" y="22"/>
                      <a:pt x="23" y="23"/>
                    </a:cubicBezTo>
                    <a:cubicBezTo>
                      <a:pt x="23" y="23"/>
                      <a:pt x="23" y="23"/>
                      <a:pt x="23" y="23"/>
                    </a:cubicBezTo>
                    <a:close/>
                    <a:moveTo>
                      <a:pt x="23" y="22"/>
                    </a:moveTo>
                    <a:cubicBezTo>
                      <a:pt x="23" y="22"/>
                      <a:pt x="23" y="22"/>
                      <a:pt x="23" y="22"/>
                    </a:cubicBezTo>
                    <a:cubicBezTo>
                      <a:pt x="23" y="22"/>
                      <a:pt x="23" y="22"/>
                      <a:pt x="23" y="23"/>
                    </a:cubicBezTo>
                    <a:cubicBezTo>
                      <a:pt x="23" y="23"/>
                      <a:pt x="23" y="23"/>
                      <a:pt x="23" y="23"/>
                    </a:cubicBezTo>
                    <a:cubicBezTo>
                      <a:pt x="23" y="23"/>
                      <a:pt x="23" y="22"/>
                      <a:pt x="23" y="22"/>
                    </a:cubicBezTo>
                    <a:close/>
                    <a:moveTo>
                      <a:pt x="27" y="24"/>
                    </a:moveTo>
                    <a:cubicBezTo>
                      <a:pt x="26" y="24"/>
                      <a:pt x="27" y="24"/>
                      <a:pt x="27" y="24"/>
                    </a:cubicBezTo>
                    <a:cubicBezTo>
                      <a:pt x="27" y="24"/>
                      <a:pt x="27" y="24"/>
                      <a:pt x="27" y="24"/>
                    </a:cubicBezTo>
                    <a:close/>
                    <a:moveTo>
                      <a:pt x="27" y="24"/>
                    </a:moveTo>
                    <a:cubicBezTo>
                      <a:pt x="27" y="24"/>
                      <a:pt x="27" y="24"/>
                      <a:pt x="27" y="24"/>
                    </a:cubicBezTo>
                    <a:cubicBezTo>
                      <a:pt x="27" y="24"/>
                      <a:pt x="27" y="24"/>
                      <a:pt x="27" y="24"/>
                    </a:cubicBezTo>
                    <a:cubicBezTo>
                      <a:pt x="27" y="24"/>
                      <a:pt x="27" y="24"/>
                      <a:pt x="27" y="24"/>
                    </a:cubicBezTo>
                    <a:cubicBezTo>
                      <a:pt x="27" y="24"/>
                      <a:pt x="27" y="24"/>
                      <a:pt x="27" y="24"/>
                    </a:cubicBezTo>
                    <a:close/>
                    <a:moveTo>
                      <a:pt x="27" y="24"/>
                    </a:moveTo>
                    <a:cubicBezTo>
                      <a:pt x="27" y="24"/>
                      <a:pt x="27" y="24"/>
                      <a:pt x="27" y="24"/>
                    </a:cubicBezTo>
                    <a:cubicBezTo>
                      <a:pt x="27" y="24"/>
                      <a:pt x="26" y="24"/>
                      <a:pt x="26" y="24"/>
                    </a:cubicBezTo>
                    <a:cubicBezTo>
                      <a:pt x="26" y="24"/>
                      <a:pt x="26" y="24"/>
                      <a:pt x="26" y="24"/>
                    </a:cubicBezTo>
                    <a:cubicBezTo>
                      <a:pt x="26" y="24"/>
                      <a:pt x="26" y="24"/>
                      <a:pt x="27" y="24"/>
                    </a:cubicBezTo>
                    <a:close/>
                    <a:moveTo>
                      <a:pt x="26" y="24"/>
                    </a:moveTo>
                    <a:cubicBezTo>
                      <a:pt x="26" y="24"/>
                      <a:pt x="26" y="24"/>
                      <a:pt x="26" y="24"/>
                    </a:cubicBezTo>
                    <a:cubicBezTo>
                      <a:pt x="26" y="24"/>
                      <a:pt x="26" y="24"/>
                      <a:pt x="26" y="24"/>
                    </a:cubicBezTo>
                    <a:cubicBezTo>
                      <a:pt x="26" y="24"/>
                      <a:pt x="26" y="24"/>
                      <a:pt x="26" y="24"/>
                    </a:cubicBezTo>
                    <a:cubicBezTo>
                      <a:pt x="26" y="24"/>
                      <a:pt x="26" y="24"/>
                      <a:pt x="26" y="24"/>
                    </a:cubicBezTo>
                    <a:close/>
                    <a:moveTo>
                      <a:pt x="26" y="24"/>
                    </a:moveTo>
                    <a:cubicBezTo>
                      <a:pt x="26" y="24"/>
                      <a:pt x="26" y="24"/>
                      <a:pt x="25" y="24"/>
                    </a:cubicBezTo>
                    <a:cubicBezTo>
                      <a:pt x="26" y="24"/>
                      <a:pt x="25" y="24"/>
                      <a:pt x="26" y="24"/>
                    </a:cubicBezTo>
                    <a:cubicBezTo>
                      <a:pt x="26" y="24"/>
                      <a:pt x="26" y="24"/>
                      <a:pt x="26" y="24"/>
                    </a:cubicBezTo>
                    <a:cubicBezTo>
                      <a:pt x="26" y="24"/>
                      <a:pt x="26" y="24"/>
                      <a:pt x="26" y="24"/>
                    </a:cubicBezTo>
                    <a:close/>
                    <a:moveTo>
                      <a:pt x="26" y="24"/>
                    </a:moveTo>
                    <a:cubicBezTo>
                      <a:pt x="25" y="24"/>
                      <a:pt x="25" y="24"/>
                      <a:pt x="25" y="24"/>
                    </a:cubicBezTo>
                    <a:cubicBezTo>
                      <a:pt x="25" y="24"/>
                      <a:pt x="25" y="24"/>
                      <a:pt x="25" y="24"/>
                    </a:cubicBezTo>
                    <a:cubicBezTo>
                      <a:pt x="25" y="24"/>
                      <a:pt x="25" y="24"/>
                      <a:pt x="25" y="24"/>
                    </a:cubicBezTo>
                    <a:cubicBezTo>
                      <a:pt x="25" y="24"/>
                      <a:pt x="25" y="24"/>
                      <a:pt x="25" y="24"/>
                    </a:cubicBezTo>
                    <a:cubicBezTo>
                      <a:pt x="25" y="24"/>
                      <a:pt x="25" y="24"/>
                      <a:pt x="26" y="24"/>
                    </a:cubicBezTo>
                    <a:close/>
                    <a:moveTo>
                      <a:pt x="25" y="24"/>
                    </a:moveTo>
                    <a:cubicBezTo>
                      <a:pt x="25" y="24"/>
                      <a:pt x="25" y="24"/>
                      <a:pt x="25" y="24"/>
                    </a:cubicBezTo>
                    <a:cubicBezTo>
                      <a:pt x="25" y="24"/>
                      <a:pt x="25" y="24"/>
                      <a:pt x="26" y="24"/>
                    </a:cubicBezTo>
                    <a:cubicBezTo>
                      <a:pt x="25" y="24"/>
                      <a:pt x="25" y="24"/>
                      <a:pt x="25" y="24"/>
                    </a:cubicBezTo>
                    <a:cubicBezTo>
                      <a:pt x="25" y="24"/>
                      <a:pt x="25" y="24"/>
                      <a:pt x="25" y="24"/>
                    </a:cubicBezTo>
                    <a:cubicBezTo>
                      <a:pt x="25" y="24"/>
                      <a:pt x="25" y="24"/>
                      <a:pt x="25" y="24"/>
                    </a:cubicBezTo>
                    <a:close/>
                    <a:moveTo>
                      <a:pt x="25" y="24"/>
                    </a:moveTo>
                    <a:cubicBezTo>
                      <a:pt x="25" y="24"/>
                      <a:pt x="25" y="24"/>
                      <a:pt x="25" y="24"/>
                    </a:cubicBezTo>
                    <a:cubicBezTo>
                      <a:pt x="25" y="24"/>
                      <a:pt x="25" y="24"/>
                      <a:pt x="26" y="24"/>
                    </a:cubicBezTo>
                    <a:cubicBezTo>
                      <a:pt x="26" y="24"/>
                      <a:pt x="26" y="24"/>
                      <a:pt x="26" y="24"/>
                    </a:cubicBezTo>
                    <a:cubicBezTo>
                      <a:pt x="26" y="24"/>
                      <a:pt x="25" y="24"/>
                      <a:pt x="25" y="24"/>
                    </a:cubicBezTo>
                    <a:close/>
                    <a:moveTo>
                      <a:pt x="26" y="24"/>
                    </a:moveTo>
                    <a:cubicBezTo>
                      <a:pt x="26" y="24"/>
                      <a:pt x="26" y="24"/>
                      <a:pt x="26" y="24"/>
                    </a:cubicBezTo>
                    <a:cubicBezTo>
                      <a:pt x="26" y="24"/>
                      <a:pt x="26" y="24"/>
                      <a:pt x="26" y="24"/>
                    </a:cubicBezTo>
                    <a:cubicBezTo>
                      <a:pt x="26" y="24"/>
                      <a:pt x="26" y="24"/>
                      <a:pt x="26" y="24"/>
                    </a:cubicBezTo>
                    <a:cubicBezTo>
                      <a:pt x="26" y="24"/>
                      <a:pt x="26" y="24"/>
                      <a:pt x="26" y="24"/>
                    </a:cubicBezTo>
                    <a:close/>
                    <a:moveTo>
                      <a:pt x="26" y="23"/>
                    </a:moveTo>
                    <a:cubicBezTo>
                      <a:pt x="26" y="23"/>
                      <a:pt x="26" y="23"/>
                      <a:pt x="26" y="23"/>
                    </a:cubicBezTo>
                    <a:cubicBezTo>
                      <a:pt x="26" y="23"/>
                      <a:pt x="26" y="23"/>
                      <a:pt x="26" y="23"/>
                    </a:cubicBezTo>
                    <a:cubicBezTo>
                      <a:pt x="26" y="23"/>
                      <a:pt x="26" y="23"/>
                      <a:pt x="26" y="23"/>
                    </a:cubicBezTo>
                    <a:close/>
                    <a:moveTo>
                      <a:pt x="26" y="23"/>
                    </a:moveTo>
                    <a:cubicBezTo>
                      <a:pt x="25" y="23"/>
                      <a:pt x="25" y="23"/>
                      <a:pt x="25" y="23"/>
                    </a:cubicBezTo>
                    <a:cubicBezTo>
                      <a:pt x="25" y="23"/>
                      <a:pt x="26" y="23"/>
                      <a:pt x="25" y="23"/>
                    </a:cubicBezTo>
                    <a:cubicBezTo>
                      <a:pt x="25" y="23"/>
                      <a:pt x="25" y="23"/>
                      <a:pt x="25" y="23"/>
                    </a:cubicBezTo>
                    <a:cubicBezTo>
                      <a:pt x="25" y="23"/>
                      <a:pt x="25" y="23"/>
                      <a:pt x="25" y="23"/>
                    </a:cubicBezTo>
                    <a:cubicBezTo>
                      <a:pt x="26" y="23"/>
                      <a:pt x="26" y="23"/>
                      <a:pt x="26" y="23"/>
                    </a:cubicBezTo>
                    <a:cubicBezTo>
                      <a:pt x="26" y="23"/>
                      <a:pt x="26" y="23"/>
                      <a:pt x="26" y="23"/>
                    </a:cubicBezTo>
                    <a:cubicBezTo>
                      <a:pt x="26" y="23"/>
                      <a:pt x="26" y="23"/>
                      <a:pt x="26" y="23"/>
                    </a:cubicBezTo>
                    <a:close/>
                    <a:moveTo>
                      <a:pt x="25" y="23"/>
                    </a:moveTo>
                    <a:cubicBezTo>
                      <a:pt x="25" y="23"/>
                      <a:pt x="25" y="23"/>
                      <a:pt x="25" y="23"/>
                    </a:cubicBezTo>
                    <a:cubicBezTo>
                      <a:pt x="25" y="23"/>
                      <a:pt x="25" y="23"/>
                      <a:pt x="25" y="23"/>
                    </a:cubicBezTo>
                    <a:cubicBezTo>
                      <a:pt x="25" y="23"/>
                      <a:pt x="25" y="23"/>
                      <a:pt x="26" y="23"/>
                    </a:cubicBezTo>
                    <a:cubicBezTo>
                      <a:pt x="25" y="23"/>
                      <a:pt x="25" y="23"/>
                      <a:pt x="25" y="23"/>
                    </a:cubicBezTo>
                    <a:close/>
                    <a:moveTo>
                      <a:pt x="25" y="24"/>
                    </a:moveTo>
                    <a:cubicBezTo>
                      <a:pt x="25" y="24"/>
                      <a:pt x="25" y="24"/>
                      <a:pt x="25" y="24"/>
                    </a:cubicBezTo>
                    <a:cubicBezTo>
                      <a:pt x="25" y="24"/>
                      <a:pt x="25" y="24"/>
                      <a:pt x="25" y="24"/>
                    </a:cubicBezTo>
                    <a:cubicBezTo>
                      <a:pt x="25" y="24"/>
                      <a:pt x="25" y="24"/>
                      <a:pt x="25" y="24"/>
                    </a:cubicBezTo>
                    <a:cubicBezTo>
                      <a:pt x="25" y="24"/>
                      <a:pt x="25" y="24"/>
                      <a:pt x="25" y="24"/>
                    </a:cubicBezTo>
                    <a:close/>
                    <a:moveTo>
                      <a:pt x="25" y="24"/>
                    </a:moveTo>
                    <a:cubicBezTo>
                      <a:pt x="25" y="24"/>
                      <a:pt x="25" y="24"/>
                      <a:pt x="25" y="24"/>
                    </a:cubicBezTo>
                    <a:cubicBezTo>
                      <a:pt x="25" y="24"/>
                      <a:pt x="25" y="24"/>
                      <a:pt x="25" y="24"/>
                    </a:cubicBezTo>
                    <a:cubicBezTo>
                      <a:pt x="25" y="24"/>
                      <a:pt x="25" y="24"/>
                      <a:pt x="25" y="24"/>
                    </a:cubicBezTo>
                    <a:cubicBezTo>
                      <a:pt x="25" y="24"/>
                      <a:pt x="25" y="24"/>
                      <a:pt x="25" y="24"/>
                    </a:cubicBezTo>
                    <a:close/>
                    <a:moveTo>
                      <a:pt x="24" y="24"/>
                    </a:moveTo>
                    <a:cubicBezTo>
                      <a:pt x="24" y="24"/>
                      <a:pt x="24" y="24"/>
                      <a:pt x="24" y="24"/>
                    </a:cubicBezTo>
                    <a:cubicBezTo>
                      <a:pt x="24" y="24"/>
                      <a:pt x="24" y="24"/>
                      <a:pt x="24" y="24"/>
                    </a:cubicBezTo>
                    <a:cubicBezTo>
                      <a:pt x="24" y="24"/>
                      <a:pt x="25" y="24"/>
                      <a:pt x="25" y="24"/>
                    </a:cubicBezTo>
                    <a:cubicBezTo>
                      <a:pt x="25" y="24"/>
                      <a:pt x="25" y="24"/>
                      <a:pt x="25" y="24"/>
                    </a:cubicBezTo>
                    <a:cubicBezTo>
                      <a:pt x="24" y="24"/>
                      <a:pt x="24" y="24"/>
                      <a:pt x="24" y="24"/>
                    </a:cubicBezTo>
                    <a:close/>
                    <a:moveTo>
                      <a:pt x="24" y="24"/>
                    </a:moveTo>
                    <a:cubicBezTo>
                      <a:pt x="24" y="24"/>
                      <a:pt x="24" y="24"/>
                      <a:pt x="24" y="24"/>
                    </a:cubicBezTo>
                    <a:cubicBezTo>
                      <a:pt x="24" y="24"/>
                      <a:pt x="24" y="24"/>
                      <a:pt x="24" y="24"/>
                    </a:cubicBezTo>
                    <a:cubicBezTo>
                      <a:pt x="25" y="24"/>
                      <a:pt x="25" y="24"/>
                      <a:pt x="25"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2"/>
                    </a:moveTo>
                    <a:cubicBezTo>
                      <a:pt x="24" y="22"/>
                      <a:pt x="24" y="22"/>
                      <a:pt x="24" y="22"/>
                    </a:cubicBezTo>
                    <a:cubicBezTo>
                      <a:pt x="24" y="22"/>
                      <a:pt x="24" y="22"/>
                      <a:pt x="24" y="22"/>
                    </a:cubicBezTo>
                    <a:cubicBezTo>
                      <a:pt x="24" y="22"/>
                      <a:pt x="24" y="22"/>
                      <a:pt x="24" y="22"/>
                    </a:cubicBezTo>
                    <a:cubicBezTo>
                      <a:pt x="24" y="22"/>
                      <a:pt x="24" y="22"/>
                      <a:pt x="24" y="22"/>
                    </a:cubicBezTo>
                    <a:close/>
                    <a:moveTo>
                      <a:pt x="24" y="22"/>
                    </a:moveTo>
                    <a:cubicBezTo>
                      <a:pt x="24" y="22"/>
                      <a:pt x="24" y="22"/>
                      <a:pt x="24" y="22"/>
                    </a:cubicBezTo>
                    <a:cubicBezTo>
                      <a:pt x="24" y="22"/>
                      <a:pt x="24" y="22"/>
                      <a:pt x="24" y="22"/>
                    </a:cubicBezTo>
                    <a:cubicBezTo>
                      <a:pt x="24" y="22"/>
                      <a:pt x="24" y="22"/>
                      <a:pt x="24" y="22"/>
                    </a:cubicBezTo>
                    <a:cubicBezTo>
                      <a:pt x="24" y="22"/>
                      <a:pt x="24" y="22"/>
                      <a:pt x="24" y="22"/>
                    </a:cubicBezTo>
                    <a:close/>
                    <a:moveTo>
                      <a:pt x="24" y="22"/>
                    </a:moveTo>
                    <a:cubicBezTo>
                      <a:pt x="24" y="22"/>
                      <a:pt x="24" y="22"/>
                      <a:pt x="24" y="22"/>
                    </a:cubicBezTo>
                    <a:cubicBezTo>
                      <a:pt x="23" y="22"/>
                      <a:pt x="23" y="22"/>
                      <a:pt x="23" y="22"/>
                    </a:cubicBezTo>
                    <a:lnTo>
                      <a:pt x="24" y="22"/>
                    </a:lnTo>
                    <a:close/>
                    <a:moveTo>
                      <a:pt x="24" y="22"/>
                    </a:moveTo>
                    <a:cubicBezTo>
                      <a:pt x="24" y="22"/>
                      <a:pt x="24" y="22"/>
                      <a:pt x="24" y="22"/>
                    </a:cubicBezTo>
                    <a:cubicBezTo>
                      <a:pt x="23" y="22"/>
                      <a:pt x="23" y="22"/>
                      <a:pt x="23" y="22"/>
                    </a:cubicBezTo>
                    <a:cubicBezTo>
                      <a:pt x="23" y="22"/>
                      <a:pt x="23" y="22"/>
                      <a:pt x="23" y="22"/>
                    </a:cubicBezTo>
                    <a:cubicBezTo>
                      <a:pt x="23" y="22"/>
                      <a:pt x="23" y="22"/>
                      <a:pt x="23" y="22"/>
                    </a:cubicBezTo>
                    <a:cubicBezTo>
                      <a:pt x="23" y="22"/>
                      <a:pt x="24" y="22"/>
                      <a:pt x="24" y="22"/>
                    </a:cubicBezTo>
                    <a:close/>
                    <a:moveTo>
                      <a:pt x="24" y="24"/>
                    </a:moveTo>
                    <a:cubicBezTo>
                      <a:pt x="24" y="24"/>
                      <a:pt x="24" y="24"/>
                      <a:pt x="24" y="24"/>
                    </a:cubicBezTo>
                    <a:cubicBezTo>
                      <a:pt x="24" y="24"/>
                      <a:pt x="24" y="24"/>
                      <a:pt x="24" y="24"/>
                    </a:cubicBezTo>
                    <a:cubicBezTo>
                      <a:pt x="24" y="24"/>
                      <a:pt x="24" y="24"/>
                      <a:pt x="24" y="24"/>
                    </a:cubicBezTo>
                    <a:close/>
                    <a:moveTo>
                      <a:pt x="23" y="22"/>
                    </a:moveTo>
                    <a:cubicBezTo>
                      <a:pt x="23" y="22"/>
                      <a:pt x="23" y="23"/>
                      <a:pt x="23" y="23"/>
                    </a:cubicBezTo>
                    <a:cubicBezTo>
                      <a:pt x="23" y="22"/>
                      <a:pt x="23" y="22"/>
                      <a:pt x="23" y="22"/>
                    </a:cubicBezTo>
                    <a:cubicBezTo>
                      <a:pt x="23" y="22"/>
                      <a:pt x="23" y="22"/>
                      <a:pt x="23" y="22"/>
                    </a:cubicBezTo>
                    <a:cubicBezTo>
                      <a:pt x="23" y="22"/>
                      <a:pt x="23" y="22"/>
                      <a:pt x="23" y="22"/>
                    </a:cubicBezTo>
                    <a:close/>
                    <a:moveTo>
                      <a:pt x="24" y="24"/>
                    </a:moveTo>
                    <a:cubicBezTo>
                      <a:pt x="24" y="24"/>
                      <a:pt x="24" y="24"/>
                      <a:pt x="24" y="24"/>
                    </a:cubicBezTo>
                    <a:cubicBezTo>
                      <a:pt x="24" y="24"/>
                      <a:pt x="24" y="24"/>
                      <a:pt x="24" y="24"/>
                    </a:cubicBezTo>
                    <a:cubicBezTo>
                      <a:pt x="24" y="24"/>
                      <a:pt x="24" y="24"/>
                      <a:pt x="24" y="24"/>
                    </a:cubicBezTo>
                    <a:close/>
                    <a:moveTo>
                      <a:pt x="23" y="24"/>
                    </a:move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4" y="24"/>
                      <a:pt x="24" y="24"/>
                      <a:pt x="24" y="24"/>
                    </a:cubicBezTo>
                    <a:cubicBezTo>
                      <a:pt x="24" y="24"/>
                      <a:pt x="24" y="24"/>
                      <a:pt x="24" y="24"/>
                    </a:cubicBezTo>
                    <a:cubicBezTo>
                      <a:pt x="24" y="24"/>
                      <a:pt x="24" y="24"/>
                      <a:pt x="23" y="24"/>
                    </a:cubicBezTo>
                    <a:cubicBezTo>
                      <a:pt x="24" y="24"/>
                      <a:pt x="24" y="24"/>
                      <a:pt x="24" y="24"/>
                    </a:cubicBezTo>
                    <a:cubicBezTo>
                      <a:pt x="24" y="24"/>
                      <a:pt x="24" y="24"/>
                      <a:pt x="23"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5" y="24"/>
                    </a:cubicBezTo>
                    <a:cubicBezTo>
                      <a:pt x="25" y="24"/>
                      <a:pt x="25" y="24"/>
                      <a:pt x="25" y="24"/>
                    </a:cubicBezTo>
                    <a:cubicBezTo>
                      <a:pt x="24" y="24"/>
                      <a:pt x="24" y="24"/>
                      <a:pt x="24" y="24"/>
                    </a:cubicBezTo>
                    <a:cubicBezTo>
                      <a:pt x="24" y="24"/>
                      <a:pt x="24" y="24"/>
                      <a:pt x="24" y="24"/>
                    </a:cubicBezTo>
                    <a:close/>
                    <a:moveTo>
                      <a:pt x="24" y="24"/>
                    </a:moveTo>
                    <a:cubicBezTo>
                      <a:pt x="25" y="24"/>
                      <a:pt x="25" y="24"/>
                      <a:pt x="26" y="24"/>
                    </a:cubicBezTo>
                    <a:cubicBezTo>
                      <a:pt x="26" y="25"/>
                      <a:pt x="26" y="25"/>
                      <a:pt x="26" y="25"/>
                    </a:cubicBezTo>
                    <a:cubicBezTo>
                      <a:pt x="26" y="24"/>
                      <a:pt x="26" y="24"/>
                      <a:pt x="26" y="24"/>
                    </a:cubicBezTo>
                    <a:cubicBezTo>
                      <a:pt x="26" y="24"/>
                      <a:pt x="25" y="24"/>
                      <a:pt x="25" y="24"/>
                    </a:cubicBezTo>
                    <a:cubicBezTo>
                      <a:pt x="25" y="24"/>
                      <a:pt x="25" y="24"/>
                      <a:pt x="25" y="24"/>
                    </a:cubicBezTo>
                    <a:cubicBezTo>
                      <a:pt x="25" y="24"/>
                      <a:pt x="25" y="24"/>
                      <a:pt x="25" y="24"/>
                    </a:cubicBezTo>
                    <a:cubicBezTo>
                      <a:pt x="25" y="24"/>
                      <a:pt x="26" y="24"/>
                      <a:pt x="26" y="24"/>
                    </a:cubicBezTo>
                    <a:cubicBezTo>
                      <a:pt x="26" y="24"/>
                      <a:pt x="26" y="24"/>
                      <a:pt x="26" y="24"/>
                    </a:cubicBezTo>
                    <a:cubicBezTo>
                      <a:pt x="26" y="25"/>
                      <a:pt x="27" y="25"/>
                      <a:pt x="27" y="25"/>
                    </a:cubicBezTo>
                    <a:cubicBezTo>
                      <a:pt x="26" y="24"/>
                      <a:pt x="25" y="24"/>
                      <a:pt x="24" y="24"/>
                    </a:cubicBezTo>
                    <a:close/>
                    <a:moveTo>
                      <a:pt x="27" y="25"/>
                    </a:moveTo>
                    <a:cubicBezTo>
                      <a:pt x="27" y="25"/>
                      <a:pt x="27" y="25"/>
                      <a:pt x="27" y="25"/>
                    </a:cubicBezTo>
                    <a:cubicBezTo>
                      <a:pt x="27" y="25"/>
                      <a:pt x="27" y="25"/>
                      <a:pt x="27" y="25"/>
                    </a:cubicBezTo>
                    <a:cubicBezTo>
                      <a:pt x="27" y="25"/>
                      <a:pt x="27" y="25"/>
                      <a:pt x="27" y="25"/>
                    </a:cubicBezTo>
                    <a:close/>
                    <a:moveTo>
                      <a:pt x="27" y="24"/>
                    </a:moveTo>
                    <a:cubicBezTo>
                      <a:pt x="27" y="24"/>
                      <a:pt x="27" y="24"/>
                      <a:pt x="27" y="24"/>
                    </a:cubicBezTo>
                    <a:cubicBezTo>
                      <a:pt x="27" y="24"/>
                      <a:pt x="27" y="24"/>
                      <a:pt x="27" y="24"/>
                    </a:cubicBezTo>
                    <a:cubicBezTo>
                      <a:pt x="28" y="24"/>
                      <a:pt x="28" y="24"/>
                      <a:pt x="27" y="24"/>
                    </a:cubicBezTo>
                    <a:close/>
                    <a:moveTo>
                      <a:pt x="29" y="24"/>
                    </a:moveTo>
                    <a:cubicBezTo>
                      <a:pt x="29" y="24"/>
                      <a:pt x="26" y="24"/>
                      <a:pt x="27" y="24"/>
                    </a:cubicBezTo>
                    <a:cubicBezTo>
                      <a:pt x="28" y="24"/>
                      <a:pt x="28" y="24"/>
                      <a:pt x="28" y="24"/>
                    </a:cubicBezTo>
                    <a:cubicBezTo>
                      <a:pt x="27" y="24"/>
                      <a:pt x="27" y="24"/>
                      <a:pt x="27" y="24"/>
                    </a:cubicBezTo>
                    <a:cubicBezTo>
                      <a:pt x="27" y="24"/>
                      <a:pt x="27" y="24"/>
                      <a:pt x="27" y="24"/>
                    </a:cubicBezTo>
                    <a:cubicBezTo>
                      <a:pt x="27" y="24"/>
                      <a:pt x="27" y="24"/>
                      <a:pt x="26" y="24"/>
                    </a:cubicBezTo>
                    <a:lnTo>
                      <a:pt x="29" y="24"/>
                    </a:lnTo>
                    <a:close/>
                    <a:moveTo>
                      <a:pt x="27" y="24"/>
                    </a:moveTo>
                    <a:cubicBezTo>
                      <a:pt x="27" y="24"/>
                      <a:pt x="26" y="24"/>
                      <a:pt x="26" y="24"/>
                    </a:cubicBezTo>
                    <a:cubicBezTo>
                      <a:pt x="26" y="24"/>
                      <a:pt x="26" y="24"/>
                      <a:pt x="26" y="24"/>
                    </a:cubicBezTo>
                    <a:cubicBezTo>
                      <a:pt x="26" y="24"/>
                      <a:pt x="26" y="24"/>
                      <a:pt x="26" y="24"/>
                    </a:cubicBezTo>
                    <a:cubicBezTo>
                      <a:pt x="26" y="24"/>
                      <a:pt x="26" y="24"/>
                      <a:pt x="27" y="24"/>
                    </a:cubicBezTo>
                    <a:close/>
                    <a:moveTo>
                      <a:pt x="26" y="24"/>
                    </a:moveTo>
                    <a:cubicBezTo>
                      <a:pt x="26" y="24"/>
                      <a:pt x="26" y="24"/>
                      <a:pt x="26" y="24"/>
                    </a:cubicBezTo>
                    <a:cubicBezTo>
                      <a:pt x="26" y="24"/>
                      <a:pt x="26" y="24"/>
                      <a:pt x="26" y="24"/>
                    </a:cubicBezTo>
                    <a:cubicBezTo>
                      <a:pt x="26" y="24"/>
                      <a:pt x="26" y="24"/>
                      <a:pt x="26" y="24"/>
                    </a:cubicBezTo>
                    <a:close/>
                    <a:moveTo>
                      <a:pt x="26" y="22"/>
                    </a:moveTo>
                    <a:cubicBezTo>
                      <a:pt x="26" y="22"/>
                      <a:pt x="25" y="22"/>
                      <a:pt x="25" y="22"/>
                    </a:cubicBezTo>
                    <a:cubicBezTo>
                      <a:pt x="25" y="22"/>
                      <a:pt x="25" y="22"/>
                      <a:pt x="25" y="22"/>
                    </a:cubicBezTo>
                    <a:cubicBezTo>
                      <a:pt x="25" y="22"/>
                      <a:pt x="26" y="22"/>
                      <a:pt x="26" y="22"/>
                    </a:cubicBezTo>
                    <a:close/>
                    <a:moveTo>
                      <a:pt x="25" y="22"/>
                    </a:moveTo>
                    <a:cubicBezTo>
                      <a:pt x="25" y="22"/>
                      <a:pt x="25" y="22"/>
                      <a:pt x="25" y="22"/>
                    </a:cubicBezTo>
                    <a:cubicBezTo>
                      <a:pt x="25" y="22"/>
                      <a:pt x="25" y="22"/>
                      <a:pt x="25" y="22"/>
                    </a:cubicBezTo>
                    <a:cubicBezTo>
                      <a:pt x="25" y="22"/>
                      <a:pt x="25" y="22"/>
                      <a:pt x="25" y="22"/>
                    </a:cubicBezTo>
                    <a:cubicBezTo>
                      <a:pt x="25" y="22"/>
                      <a:pt x="25" y="22"/>
                      <a:pt x="25" y="22"/>
                    </a:cubicBezTo>
                    <a:cubicBezTo>
                      <a:pt x="25" y="22"/>
                      <a:pt x="25" y="22"/>
                      <a:pt x="25" y="22"/>
                    </a:cubicBezTo>
                    <a:cubicBezTo>
                      <a:pt x="25" y="22"/>
                      <a:pt x="25" y="22"/>
                      <a:pt x="25" y="23"/>
                    </a:cubicBezTo>
                    <a:cubicBezTo>
                      <a:pt x="25" y="23"/>
                      <a:pt x="25" y="23"/>
                      <a:pt x="25" y="23"/>
                    </a:cubicBezTo>
                    <a:cubicBezTo>
                      <a:pt x="25" y="23"/>
                      <a:pt x="25" y="22"/>
                      <a:pt x="25" y="22"/>
                    </a:cubicBezTo>
                    <a:cubicBezTo>
                      <a:pt x="25" y="22"/>
                      <a:pt x="24" y="22"/>
                      <a:pt x="24" y="22"/>
                    </a:cubicBezTo>
                    <a:cubicBezTo>
                      <a:pt x="24" y="22"/>
                      <a:pt x="24" y="22"/>
                      <a:pt x="24" y="22"/>
                    </a:cubicBezTo>
                    <a:cubicBezTo>
                      <a:pt x="24" y="22"/>
                      <a:pt x="24" y="22"/>
                      <a:pt x="25" y="22"/>
                    </a:cubicBezTo>
                    <a:cubicBezTo>
                      <a:pt x="24" y="22"/>
                      <a:pt x="24" y="21"/>
                      <a:pt x="23" y="21"/>
                    </a:cubicBezTo>
                    <a:cubicBezTo>
                      <a:pt x="23" y="21"/>
                      <a:pt x="23" y="21"/>
                      <a:pt x="23" y="21"/>
                    </a:cubicBezTo>
                    <a:cubicBezTo>
                      <a:pt x="23" y="21"/>
                      <a:pt x="23" y="21"/>
                      <a:pt x="23" y="21"/>
                    </a:cubicBezTo>
                    <a:cubicBezTo>
                      <a:pt x="23" y="21"/>
                      <a:pt x="23" y="21"/>
                      <a:pt x="23" y="21"/>
                    </a:cubicBezTo>
                    <a:cubicBezTo>
                      <a:pt x="23" y="21"/>
                      <a:pt x="22" y="21"/>
                      <a:pt x="22" y="20"/>
                    </a:cubicBezTo>
                    <a:cubicBezTo>
                      <a:pt x="22" y="20"/>
                      <a:pt x="22" y="20"/>
                      <a:pt x="22" y="20"/>
                    </a:cubicBezTo>
                    <a:cubicBezTo>
                      <a:pt x="23" y="21"/>
                      <a:pt x="23" y="21"/>
                      <a:pt x="23" y="21"/>
                    </a:cubicBezTo>
                    <a:cubicBezTo>
                      <a:pt x="23" y="21"/>
                      <a:pt x="23" y="21"/>
                      <a:pt x="24" y="21"/>
                    </a:cubicBezTo>
                    <a:cubicBezTo>
                      <a:pt x="24" y="22"/>
                      <a:pt x="24" y="22"/>
                      <a:pt x="25" y="22"/>
                    </a:cubicBezTo>
                    <a:cubicBezTo>
                      <a:pt x="25" y="22"/>
                      <a:pt x="25" y="22"/>
                      <a:pt x="25" y="22"/>
                    </a:cubicBezTo>
                    <a:close/>
                    <a:moveTo>
                      <a:pt x="23" y="21"/>
                    </a:moveTo>
                    <a:cubicBezTo>
                      <a:pt x="24" y="21"/>
                      <a:pt x="24" y="21"/>
                      <a:pt x="24" y="21"/>
                    </a:cubicBezTo>
                    <a:cubicBezTo>
                      <a:pt x="24" y="21"/>
                      <a:pt x="24" y="21"/>
                      <a:pt x="24" y="21"/>
                    </a:cubicBezTo>
                    <a:cubicBezTo>
                      <a:pt x="23" y="21"/>
                      <a:pt x="23" y="21"/>
                      <a:pt x="23" y="21"/>
                    </a:cubicBezTo>
                    <a:close/>
                    <a:moveTo>
                      <a:pt x="24" y="21"/>
                    </a:moveTo>
                    <a:cubicBezTo>
                      <a:pt x="24" y="21"/>
                      <a:pt x="24" y="21"/>
                      <a:pt x="24" y="21"/>
                    </a:cubicBezTo>
                    <a:cubicBezTo>
                      <a:pt x="24" y="21"/>
                      <a:pt x="24" y="21"/>
                      <a:pt x="24"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5" y="21"/>
                    </a:cubicBezTo>
                    <a:cubicBezTo>
                      <a:pt x="25" y="21"/>
                      <a:pt x="24" y="21"/>
                      <a:pt x="24" y="21"/>
                    </a:cubicBezTo>
                    <a:close/>
                    <a:moveTo>
                      <a:pt x="24" y="21"/>
                    </a:moveTo>
                    <a:cubicBezTo>
                      <a:pt x="25" y="21"/>
                      <a:pt x="25" y="21"/>
                      <a:pt x="25"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4" y="21"/>
                    </a:cubicBezTo>
                    <a:cubicBezTo>
                      <a:pt x="24" y="21"/>
                      <a:pt x="24" y="21"/>
                      <a:pt x="24"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4" y="21"/>
                    </a:cubicBezTo>
                    <a:cubicBezTo>
                      <a:pt x="24" y="21"/>
                      <a:pt x="24" y="21"/>
                      <a:pt x="24" y="21"/>
                    </a:cubicBezTo>
                    <a:close/>
                    <a:moveTo>
                      <a:pt x="24" y="21"/>
                    </a:moveTo>
                    <a:cubicBezTo>
                      <a:pt x="23" y="21"/>
                      <a:pt x="23" y="21"/>
                      <a:pt x="23" y="21"/>
                    </a:cubicBezTo>
                    <a:cubicBezTo>
                      <a:pt x="23" y="21"/>
                      <a:pt x="23" y="21"/>
                      <a:pt x="23" y="21"/>
                    </a:cubicBezTo>
                    <a:cubicBezTo>
                      <a:pt x="24" y="21"/>
                      <a:pt x="24" y="21"/>
                      <a:pt x="24" y="21"/>
                    </a:cubicBezTo>
                    <a:cubicBezTo>
                      <a:pt x="24" y="21"/>
                      <a:pt x="24" y="21"/>
                      <a:pt x="24" y="21"/>
                    </a:cubicBezTo>
                    <a:close/>
                    <a:moveTo>
                      <a:pt x="23" y="20"/>
                    </a:moveTo>
                    <a:cubicBezTo>
                      <a:pt x="23" y="20"/>
                      <a:pt x="23" y="20"/>
                      <a:pt x="23" y="20"/>
                    </a:cubicBezTo>
                    <a:cubicBezTo>
                      <a:pt x="23" y="20"/>
                      <a:pt x="23" y="20"/>
                      <a:pt x="23" y="20"/>
                    </a:cubicBezTo>
                    <a:cubicBezTo>
                      <a:pt x="23" y="20"/>
                      <a:pt x="23" y="20"/>
                      <a:pt x="23" y="20"/>
                    </a:cubicBezTo>
                    <a:cubicBezTo>
                      <a:pt x="23" y="20"/>
                      <a:pt x="23" y="20"/>
                      <a:pt x="23" y="20"/>
                    </a:cubicBezTo>
                    <a:cubicBezTo>
                      <a:pt x="23" y="20"/>
                      <a:pt x="23" y="20"/>
                      <a:pt x="23" y="20"/>
                    </a:cubicBezTo>
                    <a:cubicBezTo>
                      <a:pt x="23" y="20"/>
                      <a:pt x="23" y="20"/>
                      <a:pt x="23" y="20"/>
                    </a:cubicBezTo>
                    <a:close/>
                    <a:moveTo>
                      <a:pt x="23" y="20"/>
                    </a:moveTo>
                    <a:cubicBezTo>
                      <a:pt x="23" y="20"/>
                      <a:pt x="23" y="20"/>
                      <a:pt x="23" y="20"/>
                    </a:cubicBezTo>
                    <a:cubicBezTo>
                      <a:pt x="23" y="20"/>
                      <a:pt x="23" y="20"/>
                      <a:pt x="23" y="20"/>
                    </a:cubicBezTo>
                    <a:cubicBezTo>
                      <a:pt x="23" y="20"/>
                      <a:pt x="23" y="20"/>
                      <a:pt x="23" y="20"/>
                    </a:cubicBezTo>
                    <a:close/>
                    <a:moveTo>
                      <a:pt x="23" y="20"/>
                    </a:moveTo>
                    <a:cubicBezTo>
                      <a:pt x="23" y="20"/>
                      <a:pt x="23" y="20"/>
                      <a:pt x="23" y="20"/>
                    </a:cubicBezTo>
                    <a:cubicBezTo>
                      <a:pt x="23" y="19"/>
                      <a:pt x="23" y="19"/>
                      <a:pt x="23" y="20"/>
                    </a:cubicBezTo>
                    <a:close/>
                    <a:moveTo>
                      <a:pt x="23" y="20"/>
                    </a:moveTo>
                    <a:cubicBezTo>
                      <a:pt x="23" y="20"/>
                      <a:pt x="23" y="20"/>
                      <a:pt x="23" y="20"/>
                    </a:cubicBezTo>
                    <a:cubicBezTo>
                      <a:pt x="22" y="19"/>
                      <a:pt x="22" y="18"/>
                      <a:pt x="22" y="18"/>
                    </a:cubicBezTo>
                    <a:cubicBezTo>
                      <a:pt x="21" y="17"/>
                      <a:pt x="22" y="18"/>
                      <a:pt x="23" y="20"/>
                    </a:cubicBezTo>
                    <a:close/>
                    <a:moveTo>
                      <a:pt x="22" y="19"/>
                    </a:moveTo>
                    <a:cubicBezTo>
                      <a:pt x="22" y="19"/>
                      <a:pt x="22" y="19"/>
                      <a:pt x="22" y="19"/>
                    </a:cubicBezTo>
                    <a:cubicBezTo>
                      <a:pt x="22" y="19"/>
                      <a:pt x="22" y="19"/>
                      <a:pt x="22" y="19"/>
                    </a:cubicBezTo>
                    <a:cubicBezTo>
                      <a:pt x="22" y="19"/>
                      <a:pt x="22" y="19"/>
                      <a:pt x="22" y="19"/>
                    </a:cubicBezTo>
                    <a:cubicBezTo>
                      <a:pt x="22" y="19"/>
                      <a:pt x="22" y="19"/>
                      <a:pt x="22" y="19"/>
                    </a:cubicBezTo>
                    <a:cubicBezTo>
                      <a:pt x="22" y="19"/>
                      <a:pt x="22" y="19"/>
                      <a:pt x="22" y="19"/>
                    </a:cubicBezTo>
                    <a:close/>
                    <a:moveTo>
                      <a:pt x="22" y="20"/>
                    </a:moveTo>
                    <a:cubicBezTo>
                      <a:pt x="22" y="20"/>
                      <a:pt x="22" y="20"/>
                      <a:pt x="22" y="20"/>
                    </a:cubicBezTo>
                    <a:cubicBezTo>
                      <a:pt x="22" y="20"/>
                      <a:pt x="22" y="20"/>
                      <a:pt x="22" y="20"/>
                    </a:cubicBezTo>
                    <a:cubicBezTo>
                      <a:pt x="22" y="20"/>
                      <a:pt x="22" y="20"/>
                      <a:pt x="22" y="20"/>
                    </a:cubicBezTo>
                    <a:cubicBezTo>
                      <a:pt x="22" y="20"/>
                      <a:pt x="22" y="20"/>
                      <a:pt x="22" y="20"/>
                    </a:cubicBezTo>
                    <a:close/>
                    <a:moveTo>
                      <a:pt x="22" y="19"/>
                    </a:moveTo>
                    <a:cubicBezTo>
                      <a:pt x="22" y="19"/>
                      <a:pt x="22" y="19"/>
                      <a:pt x="22" y="19"/>
                    </a:cubicBezTo>
                    <a:cubicBezTo>
                      <a:pt x="22" y="19"/>
                      <a:pt x="22" y="19"/>
                      <a:pt x="22" y="19"/>
                    </a:cubicBezTo>
                    <a:close/>
                    <a:moveTo>
                      <a:pt x="22" y="19"/>
                    </a:moveTo>
                    <a:cubicBezTo>
                      <a:pt x="22" y="19"/>
                      <a:pt x="22" y="19"/>
                      <a:pt x="22" y="19"/>
                    </a:cubicBezTo>
                    <a:cubicBezTo>
                      <a:pt x="22" y="19"/>
                      <a:pt x="22" y="19"/>
                      <a:pt x="22" y="19"/>
                    </a:cubicBezTo>
                    <a:cubicBezTo>
                      <a:pt x="22" y="19"/>
                      <a:pt x="22" y="19"/>
                      <a:pt x="22" y="19"/>
                    </a:cubicBezTo>
                    <a:close/>
                    <a:moveTo>
                      <a:pt x="22" y="20"/>
                    </a:moveTo>
                    <a:cubicBezTo>
                      <a:pt x="22" y="20"/>
                      <a:pt x="22" y="20"/>
                      <a:pt x="22" y="20"/>
                    </a:cubicBezTo>
                    <a:cubicBezTo>
                      <a:pt x="22" y="20"/>
                      <a:pt x="22" y="20"/>
                      <a:pt x="22" y="20"/>
                    </a:cubicBezTo>
                    <a:cubicBezTo>
                      <a:pt x="22" y="21"/>
                      <a:pt x="22" y="21"/>
                      <a:pt x="22" y="21"/>
                    </a:cubicBezTo>
                    <a:cubicBezTo>
                      <a:pt x="22" y="21"/>
                      <a:pt x="22" y="21"/>
                      <a:pt x="22" y="21"/>
                    </a:cubicBezTo>
                    <a:cubicBezTo>
                      <a:pt x="22" y="21"/>
                      <a:pt x="22" y="20"/>
                      <a:pt x="22" y="20"/>
                    </a:cubicBezTo>
                    <a:cubicBezTo>
                      <a:pt x="22" y="20"/>
                      <a:pt x="22" y="20"/>
                      <a:pt x="22" y="20"/>
                    </a:cubicBezTo>
                    <a:close/>
                    <a:moveTo>
                      <a:pt x="21" y="19"/>
                    </a:moveTo>
                    <a:cubicBezTo>
                      <a:pt x="21" y="19"/>
                      <a:pt x="22" y="19"/>
                      <a:pt x="22" y="19"/>
                    </a:cubicBezTo>
                    <a:cubicBezTo>
                      <a:pt x="22" y="19"/>
                      <a:pt x="22" y="19"/>
                      <a:pt x="22" y="19"/>
                    </a:cubicBezTo>
                    <a:cubicBezTo>
                      <a:pt x="22" y="19"/>
                      <a:pt x="22" y="19"/>
                      <a:pt x="22" y="19"/>
                    </a:cubicBezTo>
                    <a:cubicBezTo>
                      <a:pt x="21" y="19"/>
                      <a:pt x="21" y="19"/>
                      <a:pt x="21" y="19"/>
                    </a:cubicBezTo>
                    <a:cubicBezTo>
                      <a:pt x="21" y="19"/>
                      <a:pt x="21" y="19"/>
                      <a:pt x="21" y="19"/>
                    </a:cubicBezTo>
                    <a:close/>
                    <a:moveTo>
                      <a:pt x="21" y="19"/>
                    </a:moveTo>
                    <a:cubicBezTo>
                      <a:pt x="21" y="19"/>
                      <a:pt x="21" y="19"/>
                      <a:pt x="21" y="19"/>
                    </a:cubicBezTo>
                    <a:cubicBezTo>
                      <a:pt x="21" y="19"/>
                      <a:pt x="21" y="19"/>
                      <a:pt x="21" y="19"/>
                    </a:cubicBezTo>
                    <a:cubicBezTo>
                      <a:pt x="21" y="19"/>
                      <a:pt x="21" y="19"/>
                      <a:pt x="21" y="19"/>
                    </a:cubicBezTo>
                    <a:close/>
                    <a:moveTo>
                      <a:pt x="21" y="19"/>
                    </a:moveTo>
                    <a:cubicBezTo>
                      <a:pt x="22" y="20"/>
                      <a:pt x="22" y="20"/>
                      <a:pt x="22" y="20"/>
                    </a:cubicBezTo>
                    <a:cubicBezTo>
                      <a:pt x="22" y="20"/>
                      <a:pt x="22" y="20"/>
                      <a:pt x="22" y="20"/>
                    </a:cubicBezTo>
                    <a:cubicBezTo>
                      <a:pt x="22" y="20"/>
                      <a:pt x="22" y="20"/>
                      <a:pt x="22" y="20"/>
                    </a:cubicBezTo>
                    <a:cubicBezTo>
                      <a:pt x="22" y="20"/>
                      <a:pt x="22" y="20"/>
                      <a:pt x="22" y="20"/>
                    </a:cubicBezTo>
                    <a:cubicBezTo>
                      <a:pt x="22" y="20"/>
                      <a:pt x="21" y="20"/>
                      <a:pt x="21" y="20"/>
                    </a:cubicBezTo>
                    <a:cubicBezTo>
                      <a:pt x="21" y="20"/>
                      <a:pt x="21" y="20"/>
                      <a:pt x="21" y="20"/>
                    </a:cubicBezTo>
                    <a:cubicBezTo>
                      <a:pt x="21" y="20"/>
                      <a:pt x="21" y="20"/>
                      <a:pt x="21" y="20"/>
                    </a:cubicBezTo>
                    <a:cubicBezTo>
                      <a:pt x="21" y="20"/>
                      <a:pt x="21" y="20"/>
                      <a:pt x="21" y="19"/>
                    </a:cubicBezTo>
                    <a:close/>
                    <a:moveTo>
                      <a:pt x="22" y="21"/>
                    </a:moveTo>
                    <a:cubicBezTo>
                      <a:pt x="22" y="21"/>
                      <a:pt x="22" y="21"/>
                      <a:pt x="22" y="21"/>
                    </a:cubicBezTo>
                    <a:cubicBezTo>
                      <a:pt x="22" y="21"/>
                      <a:pt x="22" y="21"/>
                      <a:pt x="22" y="21"/>
                    </a:cubicBezTo>
                    <a:cubicBezTo>
                      <a:pt x="22" y="21"/>
                      <a:pt x="21" y="21"/>
                      <a:pt x="21" y="21"/>
                    </a:cubicBezTo>
                    <a:cubicBezTo>
                      <a:pt x="21" y="21"/>
                      <a:pt x="21" y="21"/>
                      <a:pt x="22" y="21"/>
                    </a:cubicBezTo>
                    <a:close/>
                    <a:moveTo>
                      <a:pt x="22" y="21"/>
                    </a:moveTo>
                    <a:cubicBezTo>
                      <a:pt x="22" y="22"/>
                      <a:pt x="22" y="22"/>
                      <a:pt x="22" y="22"/>
                    </a:cubicBezTo>
                    <a:cubicBezTo>
                      <a:pt x="22" y="21"/>
                      <a:pt x="22" y="21"/>
                      <a:pt x="22" y="21"/>
                    </a:cubicBezTo>
                    <a:cubicBezTo>
                      <a:pt x="22" y="21"/>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1"/>
                      <a:pt x="21" y="21"/>
                      <a:pt x="21" y="21"/>
                    </a:cubicBezTo>
                    <a:cubicBezTo>
                      <a:pt x="21" y="21"/>
                      <a:pt x="22" y="21"/>
                      <a:pt x="22" y="21"/>
                    </a:cubicBezTo>
                    <a:close/>
                    <a:moveTo>
                      <a:pt x="20" y="21"/>
                    </a:moveTo>
                    <a:cubicBezTo>
                      <a:pt x="20" y="21"/>
                      <a:pt x="20" y="22"/>
                      <a:pt x="20" y="22"/>
                    </a:cubicBezTo>
                    <a:cubicBezTo>
                      <a:pt x="20" y="21"/>
                      <a:pt x="20" y="21"/>
                      <a:pt x="20" y="21"/>
                    </a:cubicBezTo>
                    <a:cubicBezTo>
                      <a:pt x="20" y="21"/>
                      <a:pt x="20" y="21"/>
                      <a:pt x="20" y="21"/>
                    </a:cubicBezTo>
                    <a:cubicBezTo>
                      <a:pt x="20" y="21"/>
                      <a:pt x="20" y="21"/>
                      <a:pt x="20" y="21"/>
                    </a:cubicBezTo>
                    <a:cubicBezTo>
                      <a:pt x="20" y="21"/>
                      <a:pt x="20" y="21"/>
                      <a:pt x="20" y="20"/>
                    </a:cubicBezTo>
                    <a:cubicBezTo>
                      <a:pt x="19" y="20"/>
                      <a:pt x="19" y="20"/>
                      <a:pt x="19" y="20"/>
                    </a:cubicBezTo>
                    <a:cubicBezTo>
                      <a:pt x="19" y="20"/>
                      <a:pt x="19" y="20"/>
                      <a:pt x="19" y="20"/>
                    </a:cubicBezTo>
                    <a:cubicBezTo>
                      <a:pt x="19" y="20"/>
                      <a:pt x="19" y="20"/>
                      <a:pt x="19" y="20"/>
                    </a:cubicBezTo>
                    <a:cubicBezTo>
                      <a:pt x="19" y="20"/>
                      <a:pt x="19" y="20"/>
                      <a:pt x="19" y="20"/>
                    </a:cubicBezTo>
                    <a:cubicBezTo>
                      <a:pt x="18" y="21"/>
                      <a:pt x="18" y="20"/>
                      <a:pt x="17" y="21"/>
                    </a:cubicBezTo>
                    <a:cubicBezTo>
                      <a:pt x="18" y="20"/>
                      <a:pt x="18" y="20"/>
                      <a:pt x="18" y="20"/>
                    </a:cubicBezTo>
                    <a:cubicBezTo>
                      <a:pt x="18" y="20"/>
                      <a:pt x="18" y="20"/>
                      <a:pt x="18" y="20"/>
                    </a:cubicBezTo>
                    <a:cubicBezTo>
                      <a:pt x="17" y="20"/>
                      <a:pt x="18" y="20"/>
                      <a:pt x="18" y="20"/>
                    </a:cubicBezTo>
                    <a:cubicBezTo>
                      <a:pt x="18" y="20"/>
                      <a:pt x="18" y="20"/>
                      <a:pt x="18" y="20"/>
                    </a:cubicBezTo>
                    <a:cubicBezTo>
                      <a:pt x="18" y="20"/>
                      <a:pt x="18" y="20"/>
                      <a:pt x="18" y="20"/>
                    </a:cubicBezTo>
                    <a:cubicBezTo>
                      <a:pt x="18" y="20"/>
                      <a:pt x="18" y="19"/>
                      <a:pt x="18" y="19"/>
                    </a:cubicBezTo>
                    <a:cubicBezTo>
                      <a:pt x="18" y="19"/>
                      <a:pt x="18" y="19"/>
                      <a:pt x="18" y="19"/>
                    </a:cubicBezTo>
                    <a:cubicBezTo>
                      <a:pt x="18" y="20"/>
                      <a:pt x="18" y="20"/>
                      <a:pt x="18" y="20"/>
                    </a:cubicBezTo>
                    <a:cubicBezTo>
                      <a:pt x="18" y="20"/>
                      <a:pt x="17" y="20"/>
                      <a:pt x="17" y="20"/>
                    </a:cubicBezTo>
                    <a:cubicBezTo>
                      <a:pt x="18" y="19"/>
                      <a:pt x="18" y="19"/>
                      <a:pt x="18" y="19"/>
                    </a:cubicBezTo>
                    <a:cubicBezTo>
                      <a:pt x="18" y="19"/>
                      <a:pt x="17" y="19"/>
                      <a:pt x="17" y="19"/>
                    </a:cubicBezTo>
                    <a:cubicBezTo>
                      <a:pt x="18" y="19"/>
                      <a:pt x="18" y="19"/>
                      <a:pt x="18" y="19"/>
                    </a:cubicBezTo>
                    <a:cubicBezTo>
                      <a:pt x="18" y="19"/>
                      <a:pt x="18" y="19"/>
                      <a:pt x="18" y="19"/>
                    </a:cubicBezTo>
                    <a:cubicBezTo>
                      <a:pt x="19" y="18"/>
                      <a:pt x="19" y="18"/>
                      <a:pt x="19" y="18"/>
                    </a:cubicBezTo>
                    <a:cubicBezTo>
                      <a:pt x="19" y="18"/>
                      <a:pt x="19" y="18"/>
                      <a:pt x="20" y="18"/>
                    </a:cubicBezTo>
                    <a:cubicBezTo>
                      <a:pt x="20" y="18"/>
                      <a:pt x="20" y="18"/>
                      <a:pt x="20" y="18"/>
                    </a:cubicBezTo>
                    <a:cubicBezTo>
                      <a:pt x="19" y="18"/>
                      <a:pt x="19" y="18"/>
                      <a:pt x="19" y="18"/>
                    </a:cubicBezTo>
                    <a:cubicBezTo>
                      <a:pt x="19" y="18"/>
                      <a:pt x="19" y="18"/>
                      <a:pt x="20" y="18"/>
                    </a:cubicBezTo>
                    <a:cubicBezTo>
                      <a:pt x="19" y="19"/>
                      <a:pt x="19" y="20"/>
                      <a:pt x="19" y="20"/>
                    </a:cubicBezTo>
                    <a:cubicBezTo>
                      <a:pt x="19" y="20"/>
                      <a:pt x="19" y="20"/>
                      <a:pt x="19" y="20"/>
                    </a:cubicBezTo>
                    <a:cubicBezTo>
                      <a:pt x="19" y="19"/>
                      <a:pt x="19" y="19"/>
                      <a:pt x="19" y="19"/>
                    </a:cubicBezTo>
                    <a:cubicBezTo>
                      <a:pt x="20" y="18"/>
                      <a:pt x="19" y="21"/>
                      <a:pt x="20" y="19"/>
                    </a:cubicBezTo>
                    <a:cubicBezTo>
                      <a:pt x="20" y="19"/>
                      <a:pt x="20" y="19"/>
                      <a:pt x="20" y="19"/>
                    </a:cubicBezTo>
                    <a:cubicBezTo>
                      <a:pt x="20" y="19"/>
                      <a:pt x="20" y="19"/>
                      <a:pt x="20" y="19"/>
                    </a:cubicBezTo>
                    <a:cubicBezTo>
                      <a:pt x="20" y="20"/>
                      <a:pt x="19" y="20"/>
                      <a:pt x="19" y="20"/>
                    </a:cubicBezTo>
                    <a:cubicBezTo>
                      <a:pt x="19" y="20"/>
                      <a:pt x="19" y="20"/>
                      <a:pt x="20" y="20"/>
                    </a:cubicBezTo>
                    <a:cubicBezTo>
                      <a:pt x="20" y="20"/>
                      <a:pt x="20" y="19"/>
                      <a:pt x="20" y="19"/>
                    </a:cubicBezTo>
                    <a:cubicBezTo>
                      <a:pt x="21" y="19"/>
                      <a:pt x="21" y="19"/>
                      <a:pt x="21" y="19"/>
                    </a:cubicBezTo>
                    <a:cubicBezTo>
                      <a:pt x="21" y="19"/>
                      <a:pt x="21" y="19"/>
                      <a:pt x="21" y="19"/>
                    </a:cubicBezTo>
                    <a:cubicBezTo>
                      <a:pt x="20" y="19"/>
                      <a:pt x="20" y="19"/>
                      <a:pt x="20" y="19"/>
                    </a:cubicBezTo>
                    <a:cubicBezTo>
                      <a:pt x="21" y="19"/>
                      <a:pt x="21" y="19"/>
                      <a:pt x="21" y="19"/>
                    </a:cubicBezTo>
                    <a:cubicBezTo>
                      <a:pt x="21" y="19"/>
                      <a:pt x="20" y="20"/>
                      <a:pt x="20" y="20"/>
                    </a:cubicBezTo>
                    <a:cubicBezTo>
                      <a:pt x="20" y="20"/>
                      <a:pt x="20" y="20"/>
                      <a:pt x="20" y="20"/>
                    </a:cubicBezTo>
                    <a:cubicBezTo>
                      <a:pt x="20" y="20"/>
                      <a:pt x="20" y="20"/>
                      <a:pt x="20" y="20"/>
                    </a:cubicBezTo>
                    <a:cubicBezTo>
                      <a:pt x="20" y="20"/>
                      <a:pt x="20" y="21"/>
                      <a:pt x="20" y="21"/>
                    </a:cubicBezTo>
                    <a:cubicBezTo>
                      <a:pt x="21" y="21"/>
                      <a:pt x="21" y="21"/>
                      <a:pt x="21" y="21"/>
                    </a:cubicBezTo>
                    <a:cubicBezTo>
                      <a:pt x="21" y="21"/>
                      <a:pt x="21" y="21"/>
                      <a:pt x="21" y="21"/>
                    </a:cubicBezTo>
                    <a:cubicBezTo>
                      <a:pt x="21" y="21"/>
                      <a:pt x="21" y="21"/>
                      <a:pt x="20" y="21"/>
                    </a:cubicBezTo>
                    <a:close/>
                    <a:moveTo>
                      <a:pt x="18" y="18"/>
                    </a:moveTo>
                    <a:cubicBezTo>
                      <a:pt x="19" y="18"/>
                      <a:pt x="19" y="18"/>
                      <a:pt x="18" y="18"/>
                    </a:cubicBezTo>
                    <a:cubicBezTo>
                      <a:pt x="19" y="18"/>
                      <a:pt x="19" y="18"/>
                      <a:pt x="18" y="18"/>
                    </a:cubicBezTo>
                    <a:cubicBezTo>
                      <a:pt x="18" y="18"/>
                      <a:pt x="18" y="18"/>
                      <a:pt x="18" y="18"/>
                    </a:cubicBezTo>
                    <a:close/>
                    <a:moveTo>
                      <a:pt x="18" y="18"/>
                    </a:move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lose/>
                    <a:moveTo>
                      <a:pt x="19" y="18"/>
                    </a:moveTo>
                    <a:cubicBezTo>
                      <a:pt x="19" y="18"/>
                      <a:pt x="19" y="18"/>
                      <a:pt x="19" y="18"/>
                    </a:cubicBezTo>
                    <a:cubicBezTo>
                      <a:pt x="19" y="18"/>
                      <a:pt x="19" y="18"/>
                      <a:pt x="19" y="18"/>
                    </a:cubicBezTo>
                    <a:cubicBezTo>
                      <a:pt x="19" y="18"/>
                      <a:pt x="19" y="18"/>
                      <a:pt x="19" y="18"/>
                    </a:cubicBezTo>
                    <a:close/>
                    <a:moveTo>
                      <a:pt x="19" y="18"/>
                    </a:moveTo>
                    <a:cubicBezTo>
                      <a:pt x="19" y="18"/>
                      <a:pt x="19" y="18"/>
                      <a:pt x="19" y="18"/>
                    </a:cubicBezTo>
                    <a:cubicBezTo>
                      <a:pt x="19" y="18"/>
                      <a:pt x="18" y="18"/>
                      <a:pt x="18" y="18"/>
                    </a:cubicBezTo>
                    <a:cubicBezTo>
                      <a:pt x="18" y="18"/>
                      <a:pt x="19" y="18"/>
                      <a:pt x="19" y="18"/>
                    </a:cubicBezTo>
                    <a:close/>
                    <a:moveTo>
                      <a:pt x="19" y="18"/>
                    </a:moveTo>
                    <a:cubicBezTo>
                      <a:pt x="19" y="18"/>
                      <a:pt x="19" y="18"/>
                      <a:pt x="19" y="18"/>
                    </a:cubicBezTo>
                    <a:cubicBezTo>
                      <a:pt x="19" y="18"/>
                      <a:pt x="20" y="18"/>
                      <a:pt x="19" y="18"/>
                    </a:cubicBezTo>
                    <a:cubicBezTo>
                      <a:pt x="19" y="18"/>
                      <a:pt x="19" y="18"/>
                      <a:pt x="19" y="18"/>
                    </a:cubicBezTo>
                    <a:close/>
                    <a:moveTo>
                      <a:pt x="19" y="18"/>
                    </a:moveTo>
                    <a:cubicBezTo>
                      <a:pt x="19" y="18"/>
                      <a:pt x="19" y="18"/>
                      <a:pt x="19" y="18"/>
                    </a:cubicBezTo>
                    <a:cubicBezTo>
                      <a:pt x="19" y="18"/>
                      <a:pt x="19" y="18"/>
                      <a:pt x="19" y="18"/>
                    </a:cubicBezTo>
                    <a:cubicBezTo>
                      <a:pt x="19" y="18"/>
                      <a:pt x="19" y="18"/>
                      <a:pt x="19" y="18"/>
                    </a:cubicBezTo>
                    <a:cubicBezTo>
                      <a:pt x="19" y="18"/>
                      <a:pt x="20" y="18"/>
                      <a:pt x="19" y="18"/>
                    </a:cubicBezTo>
                    <a:close/>
                    <a:moveTo>
                      <a:pt x="20" y="18"/>
                    </a:moveTo>
                    <a:cubicBezTo>
                      <a:pt x="20" y="18"/>
                      <a:pt x="20" y="19"/>
                      <a:pt x="20" y="19"/>
                    </a:cubicBezTo>
                    <a:cubicBezTo>
                      <a:pt x="20" y="19"/>
                      <a:pt x="20" y="19"/>
                      <a:pt x="20" y="19"/>
                    </a:cubicBezTo>
                    <a:cubicBezTo>
                      <a:pt x="20" y="18"/>
                      <a:pt x="20" y="18"/>
                      <a:pt x="20" y="18"/>
                    </a:cubicBezTo>
                    <a:cubicBezTo>
                      <a:pt x="20" y="18"/>
                      <a:pt x="20" y="18"/>
                      <a:pt x="20" y="18"/>
                    </a:cubicBezTo>
                    <a:close/>
                    <a:moveTo>
                      <a:pt x="20" y="18"/>
                    </a:moveTo>
                    <a:cubicBezTo>
                      <a:pt x="20" y="18"/>
                      <a:pt x="20" y="18"/>
                      <a:pt x="20" y="18"/>
                    </a:cubicBezTo>
                    <a:cubicBezTo>
                      <a:pt x="20" y="18"/>
                      <a:pt x="20" y="18"/>
                      <a:pt x="20" y="18"/>
                    </a:cubicBezTo>
                    <a:cubicBezTo>
                      <a:pt x="20" y="18"/>
                      <a:pt x="20" y="18"/>
                      <a:pt x="20" y="18"/>
                    </a:cubicBezTo>
                    <a:close/>
                    <a:moveTo>
                      <a:pt x="21" y="19"/>
                    </a:moveTo>
                    <a:cubicBezTo>
                      <a:pt x="21" y="19"/>
                      <a:pt x="21" y="19"/>
                      <a:pt x="21" y="19"/>
                    </a:cubicBezTo>
                    <a:cubicBezTo>
                      <a:pt x="20" y="19"/>
                      <a:pt x="20" y="19"/>
                      <a:pt x="20" y="19"/>
                    </a:cubicBezTo>
                    <a:cubicBezTo>
                      <a:pt x="20" y="19"/>
                      <a:pt x="20" y="19"/>
                      <a:pt x="20" y="18"/>
                    </a:cubicBezTo>
                    <a:cubicBezTo>
                      <a:pt x="20" y="19"/>
                      <a:pt x="20" y="19"/>
                      <a:pt x="21" y="19"/>
                    </a:cubicBezTo>
                    <a:close/>
                    <a:moveTo>
                      <a:pt x="20" y="18"/>
                    </a:moveTo>
                    <a:cubicBezTo>
                      <a:pt x="20" y="19"/>
                      <a:pt x="20" y="19"/>
                      <a:pt x="21" y="19"/>
                    </a:cubicBezTo>
                    <a:cubicBezTo>
                      <a:pt x="21" y="19"/>
                      <a:pt x="21" y="19"/>
                      <a:pt x="21" y="19"/>
                    </a:cubicBezTo>
                    <a:cubicBezTo>
                      <a:pt x="20" y="19"/>
                      <a:pt x="20" y="18"/>
                      <a:pt x="20" y="18"/>
                    </a:cubicBezTo>
                    <a:close/>
                    <a:moveTo>
                      <a:pt x="21" y="19"/>
                    </a:moveTo>
                    <a:cubicBezTo>
                      <a:pt x="21" y="19"/>
                      <a:pt x="21" y="19"/>
                      <a:pt x="21" y="19"/>
                    </a:cubicBezTo>
                    <a:cubicBezTo>
                      <a:pt x="21" y="19"/>
                      <a:pt x="21" y="19"/>
                      <a:pt x="21" y="19"/>
                    </a:cubicBezTo>
                    <a:cubicBezTo>
                      <a:pt x="21" y="19"/>
                      <a:pt x="21" y="19"/>
                      <a:pt x="21" y="19"/>
                    </a:cubicBezTo>
                    <a:cubicBezTo>
                      <a:pt x="21" y="19"/>
                      <a:pt x="21" y="19"/>
                      <a:pt x="21" y="19"/>
                    </a:cubicBezTo>
                    <a:close/>
                    <a:moveTo>
                      <a:pt x="21" y="19"/>
                    </a:moveTo>
                    <a:cubicBezTo>
                      <a:pt x="21" y="19"/>
                      <a:pt x="21" y="19"/>
                      <a:pt x="21" y="19"/>
                    </a:cubicBezTo>
                    <a:cubicBezTo>
                      <a:pt x="21" y="19"/>
                      <a:pt x="21" y="19"/>
                      <a:pt x="21" y="19"/>
                    </a:cubicBezTo>
                    <a:cubicBezTo>
                      <a:pt x="21" y="19"/>
                      <a:pt x="21" y="19"/>
                      <a:pt x="21" y="19"/>
                    </a:cubicBezTo>
                    <a:cubicBezTo>
                      <a:pt x="21" y="19"/>
                      <a:pt x="21" y="19"/>
                      <a:pt x="21" y="19"/>
                    </a:cubicBezTo>
                    <a:close/>
                    <a:moveTo>
                      <a:pt x="21" y="19"/>
                    </a:moveTo>
                    <a:cubicBezTo>
                      <a:pt x="21" y="19"/>
                      <a:pt x="21" y="19"/>
                      <a:pt x="21" y="19"/>
                    </a:cubicBezTo>
                    <a:cubicBezTo>
                      <a:pt x="21" y="19"/>
                      <a:pt x="21" y="19"/>
                      <a:pt x="21" y="19"/>
                    </a:cubicBezTo>
                    <a:cubicBezTo>
                      <a:pt x="21" y="19"/>
                      <a:pt x="21" y="19"/>
                      <a:pt x="21" y="19"/>
                    </a:cubicBezTo>
                    <a:cubicBezTo>
                      <a:pt x="21" y="19"/>
                      <a:pt x="21" y="19"/>
                      <a:pt x="21" y="19"/>
                    </a:cubicBezTo>
                    <a:close/>
                    <a:moveTo>
                      <a:pt x="20" y="18"/>
                    </a:moveTo>
                    <a:cubicBezTo>
                      <a:pt x="20" y="18"/>
                      <a:pt x="20" y="18"/>
                      <a:pt x="20" y="18"/>
                    </a:cubicBezTo>
                    <a:cubicBezTo>
                      <a:pt x="20" y="18"/>
                      <a:pt x="20" y="18"/>
                      <a:pt x="21" y="19"/>
                    </a:cubicBezTo>
                    <a:lnTo>
                      <a:pt x="20" y="18"/>
                    </a:lnTo>
                    <a:close/>
                    <a:moveTo>
                      <a:pt x="19" y="18"/>
                    </a:moveTo>
                    <a:cubicBezTo>
                      <a:pt x="20" y="17"/>
                      <a:pt x="20" y="17"/>
                      <a:pt x="20" y="17"/>
                    </a:cubicBezTo>
                    <a:cubicBezTo>
                      <a:pt x="19" y="18"/>
                      <a:pt x="19" y="18"/>
                      <a:pt x="19" y="18"/>
                    </a:cubicBezTo>
                    <a:cubicBezTo>
                      <a:pt x="19" y="18"/>
                      <a:pt x="19" y="18"/>
                      <a:pt x="19" y="18"/>
                    </a:cubicBezTo>
                    <a:close/>
                    <a:moveTo>
                      <a:pt x="19" y="18"/>
                    </a:moveTo>
                    <a:cubicBezTo>
                      <a:pt x="20" y="18"/>
                      <a:pt x="20" y="18"/>
                      <a:pt x="20" y="18"/>
                    </a:cubicBezTo>
                    <a:cubicBezTo>
                      <a:pt x="20" y="18"/>
                      <a:pt x="19" y="18"/>
                      <a:pt x="19" y="18"/>
                    </a:cubicBezTo>
                    <a:cubicBezTo>
                      <a:pt x="19" y="18"/>
                      <a:pt x="19" y="18"/>
                      <a:pt x="19" y="18"/>
                    </a:cubicBezTo>
                    <a:close/>
                    <a:moveTo>
                      <a:pt x="18" y="18"/>
                    </a:moveTo>
                    <a:cubicBezTo>
                      <a:pt x="19" y="18"/>
                      <a:pt x="19" y="18"/>
                      <a:pt x="19" y="18"/>
                    </a:cubicBezTo>
                    <a:cubicBezTo>
                      <a:pt x="19" y="18"/>
                      <a:pt x="19" y="18"/>
                      <a:pt x="19" y="18"/>
                    </a:cubicBezTo>
                    <a:cubicBezTo>
                      <a:pt x="18" y="18"/>
                      <a:pt x="18" y="18"/>
                      <a:pt x="18" y="18"/>
                    </a:cubicBezTo>
                    <a:close/>
                    <a:moveTo>
                      <a:pt x="18" y="18"/>
                    </a:moveTo>
                    <a:cubicBezTo>
                      <a:pt x="18" y="18"/>
                      <a:pt x="18" y="18"/>
                      <a:pt x="18" y="18"/>
                    </a:cubicBezTo>
                    <a:cubicBezTo>
                      <a:pt x="19" y="18"/>
                      <a:pt x="19" y="18"/>
                      <a:pt x="19" y="18"/>
                    </a:cubicBezTo>
                    <a:cubicBezTo>
                      <a:pt x="19" y="18"/>
                      <a:pt x="19" y="18"/>
                      <a:pt x="19" y="18"/>
                    </a:cubicBezTo>
                    <a:cubicBezTo>
                      <a:pt x="19" y="18"/>
                      <a:pt x="18" y="18"/>
                      <a:pt x="18" y="18"/>
                    </a:cubicBezTo>
                    <a:close/>
                    <a:moveTo>
                      <a:pt x="18" y="18"/>
                    </a:moveTo>
                    <a:cubicBezTo>
                      <a:pt x="18" y="18"/>
                      <a:pt x="18" y="18"/>
                      <a:pt x="18" y="18"/>
                    </a:cubicBezTo>
                    <a:cubicBezTo>
                      <a:pt x="18" y="18"/>
                      <a:pt x="18" y="18"/>
                      <a:pt x="18" y="18"/>
                    </a:cubicBezTo>
                    <a:cubicBezTo>
                      <a:pt x="18" y="18"/>
                      <a:pt x="18" y="18"/>
                      <a:pt x="18" y="18"/>
                    </a:cubicBezTo>
                    <a:close/>
                    <a:moveTo>
                      <a:pt x="18" y="18"/>
                    </a:moveTo>
                    <a:cubicBezTo>
                      <a:pt x="18" y="18"/>
                      <a:pt x="18" y="18"/>
                      <a:pt x="18" y="18"/>
                    </a:cubicBezTo>
                    <a:cubicBezTo>
                      <a:pt x="18" y="18"/>
                      <a:pt x="18" y="18"/>
                      <a:pt x="18" y="18"/>
                    </a:cubicBezTo>
                    <a:close/>
                    <a:moveTo>
                      <a:pt x="18" y="18"/>
                    </a:moveTo>
                    <a:cubicBezTo>
                      <a:pt x="18" y="18"/>
                      <a:pt x="18" y="18"/>
                      <a:pt x="18" y="18"/>
                    </a:cubicBezTo>
                    <a:cubicBezTo>
                      <a:pt x="18" y="18"/>
                      <a:pt x="18" y="18"/>
                      <a:pt x="18" y="18"/>
                    </a:cubicBezTo>
                    <a:cubicBezTo>
                      <a:pt x="18" y="18"/>
                      <a:pt x="18" y="18"/>
                      <a:pt x="18" y="18"/>
                    </a:cubicBezTo>
                    <a:close/>
                    <a:moveTo>
                      <a:pt x="18" y="18"/>
                    </a:moveTo>
                    <a:cubicBezTo>
                      <a:pt x="17" y="18"/>
                      <a:pt x="17" y="18"/>
                      <a:pt x="17" y="18"/>
                    </a:cubicBezTo>
                    <a:cubicBezTo>
                      <a:pt x="17" y="18"/>
                      <a:pt x="18" y="18"/>
                      <a:pt x="18" y="18"/>
                    </a:cubicBezTo>
                    <a:cubicBezTo>
                      <a:pt x="18" y="18"/>
                      <a:pt x="18" y="18"/>
                      <a:pt x="18" y="18"/>
                    </a:cubicBezTo>
                    <a:cubicBezTo>
                      <a:pt x="16" y="19"/>
                      <a:pt x="18" y="18"/>
                      <a:pt x="16" y="18"/>
                    </a:cubicBezTo>
                    <a:cubicBezTo>
                      <a:pt x="18" y="18"/>
                      <a:pt x="16" y="18"/>
                      <a:pt x="18" y="18"/>
                    </a:cubicBezTo>
                    <a:cubicBezTo>
                      <a:pt x="18" y="18"/>
                      <a:pt x="18" y="18"/>
                      <a:pt x="18" y="18"/>
                    </a:cubicBezTo>
                    <a:cubicBezTo>
                      <a:pt x="18" y="18"/>
                      <a:pt x="18" y="18"/>
                      <a:pt x="18" y="18"/>
                    </a:cubicBezTo>
                    <a:cubicBezTo>
                      <a:pt x="18" y="18"/>
                      <a:pt x="18" y="18"/>
                      <a:pt x="18" y="18"/>
                    </a:cubicBezTo>
                    <a:cubicBezTo>
                      <a:pt x="16" y="18"/>
                      <a:pt x="17" y="18"/>
                      <a:pt x="18" y="18"/>
                    </a:cubicBezTo>
                    <a:cubicBezTo>
                      <a:pt x="18" y="18"/>
                      <a:pt x="18" y="18"/>
                      <a:pt x="18" y="18"/>
                    </a:cubicBezTo>
                    <a:cubicBezTo>
                      <a:pt x="17" y="18"/>
                      <a:pt x="18" y="18"/>
                      <a:pt x="17" y="18"/>
                    </a:cubicBezTo>
                    <a:cubicBezTo>
                      <a:pt x="17" y="18"/>
                      <a:pt x="17" y="18"/>
                      <a:pt x="17" y="18"/>
                    </a:cubicBezTo>
                    <a:cubicBezTo>
                      <a:pt x="15" y="18"/>
                      <a:pt x="15" y="18"/>
                      <a:pt x="15" y="18"/>
                    </a:cubicBezTo>
                    <a:cubicBezTo>
                      <a:pt x="15" y="18"/>
                      <a:pt x="17" y="18"/>
                      <a:pt x="18" y="18"/>
                    </a:cubicBezTo>
                    <a:cubicBezTo>
                      <a:pt x="17" y="18"/>
                      <a:pt x="17"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7" y="18"/>
                      <a:pt x="17" y="18"/>
                      <a:pt x="17" y="19"/>
                    </a:cubicBezTo>
                    <a:cubicBezTo>
                      <a:pt x="16" y="19"/>
                      <a:pt x="17" y="18"/>
                      <a:pt x="18" y="18"/>
                    </a:cubicBezTo>
                    <a:cubicBezTo>
                      <a:pt x="16" y="19"/>
                      <a:pt x="17" y="18"/>
                      <a:pt x="16" y="19"/>
                    </a:cubicBezTo>
                    <a:cubicBezTo>
                      <a:pt x="16" y="19"/>
                      <a:pt x="17" y="19"/>
                      <a:pt x="17" y="19"/>
                    </a:cubicBezTo>
                    <a:cubicBezTo>
                      <a:pt x="17" y="19"/>
                      <a:pt x="19" y="18"/>
                      <a:pt x="17" y="19"/>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9" y="18"/>
                    </a:cubicBezTo>
                    <a:cubicBezTo>
                      <a:pt x="18" y="18"/>
                      <a:pt x="18" y="19"/>
                      <a:pt x="18"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6" y="19"/>
                      <a:pt x="16" y="19"/>
                    </a:cubicBezTo>
                    <a:cubicBezTo>
                      <a:pt x="16" y="19"/>
                      <a:pt x="16" y="19"/>
                      <a:pt x="16" y="19"/>
                    </a:cubicBezTo>
                    <a:cubicBezTo>
                      <a:pt x="16" y="19"/>
                      <a:pt x="16" y="19"/>
                      <a:pt x="16" y="19"/>
                    </a:cubicBezTo>
                    <a:cubicBezTo>
                      <a:pt x="16" y="19"/>
                      <a:pt x="15" y="18"/>
                      <a:pt x="15" y="18"/>
                    </a:cubicBezTo>
                    <a:cubicBezTo>
                      <a:pt x="16" y="18"/>
                      <a:pt x="16" y="18"/>
                      <a:pt x="16" y="19"/>
                    </a:cubicBezTo>
                    <a:cubicBezTo>
                      <a:pt x="18" y="18"/>
                      <a:pt x="15" y="19"/>
                      <a:pt x="18" y="18"/>
                    </a:cubicBezTo>
                    <a:close/>
                    <a:moveTo>
                      <a:pt x="17" y="24"/>
                    </a:moveTo>
                    <a:cubicBezTo>
                      <a:pt x="17" y="24"/>
                      <a:pt x="17" y="24"/>
                      <a:pt x="17" y="24"/>
                    </a:cubicBezTo>
                    <a:cubicBezTo>
                      <a:pt x="17" y="24"/>
                      <a:pt x="16" y="24"/>
                      <a:pt x="16" y="24"/>
                    </a:cubicBezTo>
                    <a:cubicBezTo>
                      <a:pt x="16" y="24"/>
                      <a:pt x="15" y="24"/>
                      <a:pt x="15" y="23"/>
                    </a:cubicBezTo>
                    <a:cubicBezTo>
                      <a:pt x="16" y="23"/>
                      <a:pt x="16" y="24"/>
                      <a:pt x="17" y="24"/>
                    </a:cubicBezTo>
                    <a:close/>
                    <a:moveTo>
                      <a:pt x="15" y="26"/>
                    </a:moveTo>
                    <a:cubicBezTo>
                      <a:pt x="15" y="26"/>
                      <a:pt x="15" y="26"/>
                      <a:pt x="15" y="26"/>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6"/>
                      <a:pt x="16" y="26"/>
                      <a:pt x="16" y="26"/>
                    </a:cubicBezTo>
                    <a:cubicBezTo>
                      <a:pt x="15" y="26"/>
                      <a:pt x="15" y="26"/>
                      <a:pt x="15" y="27"/>
                    </a:cubicBezTo>
                    <a:cubicBezTo>
                      <a:pt x="15" y="26"/>
                      <a:pt x="15" y="26"/>
                      <a:pt x="15" y="26"/>
                    </a:cubicBezTo>
                    <a:cubicBezTo>
                      <a:pt x="15" y="26"/>
                      <a:pt x="15" y="26"/>
                      <a:pt x="15" y="26"/>
                    </a:cubicBezTo>
                    <a:close/>
                    <a:moveTo>
                      <a:pt x="15" y="26"/>
                    </a:moveTo>
                    <a:cubicBezTo>
                      <a:pt x="14" y="27"/>
                      <a:pt x="15" y="26"/>
                      <a:pt x="14" y="27"/>
                    </a:cubicBezTo>
                    <a:cubicBezTo>
                      <a:pt x="14" y="27"/>
                      <a:pt x="14" y="27"/>
                      <a:pt x="14" y="26"/>
                    </a:cubicBezTo>
                    <a:cubicBezTo>
                      <a:pt x="14" y="26"/>
                      <a:pt x="15" y="26"/>
                      <a:pt x="15" y="26"/>
                    </a:cubicBezTo>
                    <a:close/>
                    <a:moveTo>
                      <a:pt x="15" y="29"/>
                    </a:moveTo>
                    <a:cubicBezTo>
                      <a:pt x="14" y="30"/>
                      <a:pt x="14" y="30"/>
                      <a:pt x="14" y="29"/>
                    </a:cubicBezTo>
                    <a:cubicBezTo>
                      <a:pt x="14" y="29"/>
                      <a:pt x="14" y="29"/>
                      <a:pt x="15" y="29"/>
                    </a:cubicBezTo>
                    <a:close/>
                    <a:moveTo>
                      <a:pt x="13" y="28"/>
                    </a:moveTo>
                    <a:cubicBezTo>
                      <a:pt x="13" y="28"/>
                      <a:pt x="13" y="27"/>
                      <a:pt x="13" y="27"/>
                    </a:cubicBezTo>
                    <a:cubicBezTo>
                      <a:pt x="13" y="27"/>
                      <a:pt x="13" y="28"/>
                      <a:pt x="13" y="28"/>
                    </a:cubicBezTo>
                    <a:cubicBezTo>
                      <a:pt x="13" y="28"/>
                      <a:pt x="13" y="28"/>
                      <a:pt x="13" y="28"/>
                    </a:cubicBezTo>
                    <a:cubicBezTo>
                      <a:pt x="13" y="28"/>
                      <a:pt x="12" y="28"/>
                      <a:pt x="12" y="29"/>
                    </a:cubicBezTo>
                    <a:lnTo>
                      <a:pt x="13"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06" name="Freeform 287"/>
              <p:cNvSpPr/>
              <p:nvPr/>
            </p:nvSpPr>
            <p:spPr bwMode="auto">
              <a:xfrm>
                <a:off x="3608" y="1908"/>
                <a:ext cx="4" cy="6"/>
              </a:xfrm>
              <a:custGeom>
                <a:avLst/>
                <a:gdLst>
                  <a:gd name="T0" fmla="*/ 1 w 2"/>
                  <a:gd name="T1" fmla="*/ 0 h 3"/>
                  <a:gd name="T2" fmla="*/ 0 w 2"/>
                  <a:gd name="T3" fmla="*/ 2 h 3"/>
                  <a:gd name="T4" fmla="*/ 1 w 2"/>
                  <a:gd name="T5" fmla="*/ 3 h 3"/>
                  <a:gd name="T6" fmla="*/ 1 w 2"/>
                  <a:gd name="T7" fmla="*/ 0 h 3"/>
                </a:gdLst>
                <a:ahLst/>
                <a:cxnLst>
                  <a:cxn ang="0">
                    <a:pos x="T0" y="T1"/>
                  </a:cxn>
                  <a:cxn ang="0">
                    <a:pos x="T2" y="T3"/>
                  </a:cxn>
                  <a:cxn ang="0">
                    <a:pos x="T4" y="T5"/>
                  </a:cxn>
                  <a:cxn ang="0">
                    <a:pos x="T6" y="T7"/>
                  </a:cxn>
                </a:cxnLst>
                <a:rect l="0" t="0" r="r" b="b"/>
                <a:pathLst>
                  <a:path w="2" h="3">
                    <a:moveTo>
                      <a:pt x="1" y="0"/>
                    </a:moveTo>
                    <a:cubicBezTo>
                      <a:pt x="1" y="0"/>
                      <a:pt x="0" y="1"/>
                      <a:pt x="0" y="2"/>
                    </a:cubicBezTo>
                    <a:cubicBezTo>
                      <a:pt x="1" y="2"/>
                      <a:pt x="1" y="2"/>
                      <a:pt x="1" y="3"/>
                    </a:cubicBezTo>
                    <a:cubicBezTo>
                      <a:pt x="2" y="2"/>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07" name="Freeform 288"/>
              <p:cNvSpPr/>
              <p:nvPr/>
            </p:nvSpPr>
            <p:spPr bwMode="auto">
              <a:xfrm>
                <a:off x="4113" y="1587"/>
                <a:ext cx="4" cy="5"/>
              </a:xfrm>
              <a:custGeom>
                <a:avLst/>
                <a:gdLst>
                  <a:gd name="T0" fmla="*/ 0 w 2"/>
                  <a:gd name="T1" fmla="*/ 2 h 2"/>
                  <a:gd name="T2" fmla="*/ 2 w 2"/>
                  <a:gd name="T3" fmla="*/ 2 h 2"/>
                  <a:gd name="T4" fmla="*/ 0 w 2"/>
                  <a:gd name="T5" fmla="*/ 2 h 2"/>
                </a:gdLst>
                <a:ahLst/>
                <a:cxnLst>
                  <a:cxn ang="0">
                    <a:pos x="T0" y="T1"/>
                  </a:cxn>
                  <a:cxn ang="0">
                    <a:pos x="T2" y="T3"/>
                  </a:cxn>
                  <a:cxn ang="0">
                    <a:pos x="T4" y="T5"/>
                  </a:cxn>
                </a:cxnLst>
                <a:rect l="0" t="0" r="r" b="b"/>
                <a:pathLst>
                  <a:path w="2" h="2">
                    <a:moveTo>
                      <a:pt x="0" y="2"/>
                    </a:moveTo>
                    <a:cubicBezTo>
                      <a:pt x="1" y="2"/>
                      <a:pt x="1" y="2"/>
                      <a:pt x="2" y="2"/>
                    </a:cubicBezTo>
                    <a:cubicBezTo>
                      <a:pt x="0" y="0"/>
                      <a:pt x="1"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08" name="Freeform 289"/>
              <p:cNvSpPr/>
              <p:nvPr/>
            </p:nvSpPr>
            <p:spPr bwMode="auto">
              <a:xfrm>
                <a:off x="3593" y="182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09" name="Freeform 290"/>
              <p:cNvSpPr/>
              <p:nvPr/>
            </p:nvSpPr>
            <p:spPr bwMode="auto">
              <a:xfrm>
                <a:off x="4251" y="1730"/>
                <a:ext cx="4" cy="4"/>
              </a:xfrm>
              <a:custGeom>
                <a:avLst/>
                <a:gdLst>
                  <a:gd name="T0" fmla="*/ 0 w 4"/>
                  <a:gd name="T1" fmla="*/ 2 h 4"/>
                  <a:gd name="T2" fmla="*/ 2 w 4"/>
                  <a:gd name="T3" fmla="*/ 4 h 4"/>
                  <a:gd name="T4" fmla="*/ 4 w 4"/>
                  <a:gd name="T5" fmla="*/ 0 h 4"/>
                  <a:gd name="T6" fmla="*/ 0 w 4"/>
                  <a:gd name="T7" fmla="*/ 2 h 4"/>
                </a:gdLst>
                <a:ahLst/>
                <a:cxnLst>
                  <a:cxn ang="0">
                    <a:pos x="T0" y="T1"/>
                  </a:cxn>
                  <a:cxn ang="0">
                    <a:pos x="T2" y="T3"/>
                  </a:cxn>
                  <a:cxn ang="0">
                    <a:pos x="T4" y="T5"/>
                  </a:cxn>
                  <a:cxn ang="0">
                    <a:pos x="T6" y="T7"/>
                  </a:cxn>
                </a:cxnLst>
                <a:rect l="0" t="0" r="r" b="b"/>
                <a:pathLst>
                  <a:path w="4" h="4">
                    <a:moveTo>
                      <a:pt x="0" y="2"/>
                    </a:moveTo>
                    <a:lnTo>
                      <a:pt x="2" y="4"/>
                    </a:lnTo>
                    <a:lnTo>
                      <a:pt x="4"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10" name="Freeform 291"/>
              <p:cNvSpPr/>
              <p:nvPr/>
            </p:nvSpPr>
            <p:spPr bwMode="auto">
              <a:xfrm>
                <a:off x="3980" y="2436"/>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11" name="Freeform 292"/>
              <p:cNvSpPr/>
              <p:nvPr/>
            </p:nvSpPr>
            <p:spPr bwMode="auto">
              <a:xfrm>
                <a:off x="3980" y="2446"/>
                <a:ext cx="4" cy="5"/>
              </a:xfrm>
              <a:custGeom>
                <a:avLst/>
                <a:gdLst>
                  <a:gd name="T0" fmla="*/ 1 w 2"/>
                  <a:gd name="T1" fmla="*/ 1 h 2"/>
                  <a:gd name="T2" fmla="*/ 1 w 2"/>
                  <a:gd name="T3" fmla="*/ 0 h 2"/>
                  <a:gd name="T4" fmla="*/ 1 w 2"/>
                  <a:gd name="T5" fmla="*/ 1 h 2"/>
                </a:gdLst>
                <a:ahLst/>
                <a:cxnLst>
                  <a:cxn ang="0">
                    <a:pos x="T0" y="T1"/>
                  </a:cxn>
                  <a:cxn ang="0">
                    <a:pos x="T2" y="T3"/>
                  </a:cxn>
                  <a:cxn ang="0">
                    <a:pos x="T4" y="T5"/>
                  </a:cxn>
                </a:cxnLst>
                <a:rect l="0" t="0" r="r" b="b"/>
                <a:pathLst>
                  <a:path w="2" h="2">
                    <a:moveTo>
                      <a:pt x="1" y="1"/>
                    </a:moveTo>
                    <a:cubicBezTo>
                      <a:pt x="2" y="2"/>
                      <a:pt x="0" y="0"/>
                      <a:pt x="1" y="0"/>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12" name="Freeform 293"/>
              <p:cNvSpPr/>
              <p:nvPr/>
            </p:nvSpPr>
            <p:spPr bwMode="auto">
              <a:xfrm>
                <a:off x="4062" y="2253"/>
                <a:ext cx="0" cy="2"/>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lnTo>
                      <a:pt x="0" y="0"/>
                    </a:lnTo>
                    <a:lnTo>
                      <a:pt x="0"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13" name="Freeform 294"/>
              <p:cNvSpPr/>
              <p:nvPr/>
            </p:nvSpPr>
            <p:spPr bwMode="auto">
              <a:xfrm>
                <a:off x="4162" y="2200"/>
                <a:ext cx="2" cy="5"/>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0" y="0"/>
                      <a:pt x="1" y="2"/>
                      <a:pt x="1" y="1"/>
                    </a:cubicBezTo>
                    <a:cubicBezTo>
                      <a:pt x="1"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14" name="Freeform 295"/>
              <p:cNvSpPr/>
              <p:nvPr/>
            </p:nvSpPr>
            <p:spPr bwMode="auto">
              <a:xfrm>
                <a:off x="4164" y="2139"/>
                <a:ext cx="4" cy="2"/>
              </a:xfrm>
              <a:custGeom>
                <a:avLst/>
                <a:gdLst>
                  <a:gd name="T0" fmla="*/ 4 w 4"/>
                  <a:gd name="T1" fmla="*/ 2 h 2"/>
                  <a:gd name="T2" fmla="*/ 4 w 4"/>
                  <a:gd name="T3" fmla="*/ 0 h 2"/>
                  <a:gd name="T4" fmla="*/ 0 w 4"/>
                  <a:gd name="T5" fmla="*/ 2 h 2"/>
                  <a:gd name="T6" fmla="*/ 4 w 4"/>
                  <a:gd name="T7" fmla="*/ 2 h 2"/>
                </a:gdLst>
                <a:ahLst/>
                <a:cxnLst>
                  <a:cxn ang="0">
                    <a:pos x="T0" y="T1"/>
                  </a:cxn>
                  <a:cxn ang="0">
                    <a:pos x="T2" y="T3"/>
                  </a:cxn>
                  <a:cxn ang="0">
                    <a:pos x="T4" y="T5"/>
                  </a:cxn>
                  <a:cxn ang="0">
                    <a:pos x="T6" y="T7"/>
                  </a:cxn>
                </a:cxnLst>
                <a:rect l="0" t="0" r="r" b="b"/>
                <a:pathLst>
                  <a:path w="4" h="2">
                    <a:moveTo>
                      <a:pt x="4" y="2"/>
                    </a:moveTo>
                    <a:lnTo>
                      <a:pt x="4" y="0"/>
                    </a:lnTo>
                    <a:lnTo>
                      <a:pt x="0" y="2"/>
                    </a:lnTo>
                    <a:lnTo>
                      <a:pt x="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15" name="Freeform 296"/>
              <p:cNvSpPr/>
              <p:nvPr/>
            </p:nvSpPr>
            <p:spPr bwMode="auto">
              <a:xfrm>
                <a:off x="3606" y="1819"/>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16" name="Oval 297"/>
              <p:cNvSpPr>
                <a:spLocks noChangeArrowheads="1"/>
              </p:cNvSpPr>
              <p:nvPr/>
            </p:nvSpPr>
            <p:spPr bwMode="auto">
              <a:xfrm>
                <a:off x="3598" y="1817"/>
                <a:ext cx="1"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17" name="Oval 298"/>
              <p:cNvSpPr>
                <a:spLocks noChangeArrowheads="1"/>
              </p:cNvSpPr>
              <p:nvPr/>
            </p:nvSpPr>
            <p:spPr bwMode="auto">
              <a:xfrm>
                <a:off x="3600" y="1817"/>
                <a:ext cx="1"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18" name="Freeform 299"/>
              <p:cNvSpPr/>
              <p:nvPr/>
            </p:nvSpPr>
            <p:spPr bwMode="auto">
              <a:xfrm>
                <a:off x="3598" y="1817"/>
                <a:ext cx="2" cy="0"/>
              </a:xfrm>
              <a:custGeom>
                <a:avLst/>
                <a:gdLst>
                  <a:gd name="T0" fmla="*/ 0 w 1"/>
                  <a:gd name="T1" fmla="*/ 0 w 1"/>
                  <a:gd name="T2" fmla="*/ 0 w 1"/>
                  <a:gd name="T3" fmla="*/ 0 w 1"/>
                  <a:gd name="T4" fmla="*/ 0 w 1"/>
                  <a:gd name="T5" fmla="*/ 1 w 1"/>
                  <a:gd name="T6" fmla="*/ 1 w 1"/>
                  <a:gd name="T7" fmla="*/ 0 w 1"/>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1">
                    <a:moveTo>
                      <a:pt x="0" y="0"/>
                    </a:moveTo>
                    <a:cubicBezTo>
                      <a:pt x="0" y="0"/>
                      <a:pt x="0" y="0"/>
                      <a:pt x="0" y="0"/>
                    </a:cubicBezTo>
                    <a:cubicBezTo>
                      <a:pt x="0" y="0"/>
                      <a:pt x="0" y="0"/>
                      <a:pt x="0" y="0"/>
                    </a:cubicBezTo>
                    <a:cubicBezTo>
                      <a:pt x="0" y="0"/>
                      <a:pt x="0" y="0"/>
                      <a:pt x="0" y="0"/>
                    </a:cubicBezTo>
                    <a:cubicBezTo>
                      <a:pt x="0" y="0"/>
                      <a:pt x="0" y="0"/>
                      <a:pt x="0" y="0"/>
                    </a:cubicBezTo>
                    <a:cubicBezTo>
                      <a:pt x="0" y="0"/>
                      <a:pt x="1" y="0"/>
                      <a:pt x="1" y="0"/>
                    </a:cubicBez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19" name="Oval 300"/>
              <p:cNvSpPr>
                <a:spLocks noChangeArrowheads="1"/>
              </p:cNvSpPr>
              <p:nvPr/>
            </p:nvSpPr>
            <p:spPr bwMode="auto">
              <a:xfrm>
                <a:off x="3602" y="1819"/>
                <a:ext cx="1"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20" name="Freeform 301"/>
              <p:cNvSpPr/>
              <p:nvPr/>
            </p:nvSpPr>
            <p:spPr bwMode="auto">
              <a:xfrm>
                <a:off x="3602" y="1817"/>
                <a:ext cx="0" cy="2"/>
              </a:xfrm>
              <a:custGeom>
                <a:avLst/>
                <a:gdLst>
                  <a:gd name="T0" fmla="*/ 0 h 1"/>
                  <a:gd name="T1" fmla="*/ 0 h 1"/>
                  <a:gd name="T2" fmla="*/ 1 h 1"/>
                  <a:gd name="T3" fmla="*/ 1 h 1"/>
                  <a:gd name="T4" fmla="*/ 0 h 1"/>
                  <a:gd name="T5" fmla="*/ 0 h 1"/>
                </a:gdLst>
                <a:ahLst/>
                <a:cxnLst>
                  <a:cxn ang="0">
                    <a:pos x="0" y="T0"/>
                  </a:cxn>
                  <a:cxn ang="0">
                    <a:pos x="0" y="T1"/>
                  </a:cxn>
                  <a:cxn ang="0">
                    <a:pos x="0" y="T2"/>
                  </a:cxn>
                  <a:cxn ang="0">
                    <a:pos x="0" y="T3"/>
                  </a:cxn>
                  <a:cxn ang="0">
                    <a:pos x="0" y="T4"/>
                  </a:cxn>
                  <a:cxn ang="0">
                    <a:pos x="0" y="T5"/>
                  </a:cxn>
                </a:cxnLst>
                <a:rect l="0" t="0" r="r" b="b"/>
                <a:pathLst>
                  <a:path h="1">
                    <a:moveTo>
                      <a:pt x="0" y="0"/>
                    </a:moveTo>
                    <a:cubicBezTo>
                      <a:pt x="0" y="0"/>
                      <a:pt x="0" y="0"/>
                      <a:pt x="0" y="0"/>
                    </a:cubicBezTo>
                    <a:cubicBezTo>
                      <a:pt x="0" y="0"/>
                      <a:pt x="0" y="0"/>
                      <a:pt x="0" y="1"/>
                    </a:cubicBezTo>
                    <a:cubicBezTo>
                      <a:pt x="0" y="1"/>
                      <a:pt x="0" y="1"/>
                      <a:pt x="0" y="1"/>
                    </a:cubicBezTo>
                    <a:cubicBezTo>
                      <a:pt x="0" y="1"/>
                      <a:pt x="0" y="1"/>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21" name="Freeform 302"/>
              <p:cNvSpPr/>
              <p:nvPr/>
            </p:nvSpPr>
            <p:spPr bwMode="auto">
              <a:xfrm>
                <a:off x="3602" y="1817"/>
                <a:ext cx="0" cy="2"/>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22" name="Oval 303"/>
              <p:cNvSpPr>
                <a:spLocks noChangeArrowheads="1"/>
              </p:cNvSpPr>
              <p:nvPr/>
            </p:nvSpPr>
            <p:spPr bwMode="auto">
              <a:xfrm>
                <a:off x="3593" y="1814"/>
                <a:ext cx="1"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23" name="Freeform 304"/>
              <p:cNvSpPr/>
              <p:nvPr/>
            </p:nvSpPr>
            <p:spPr bwMode="auto">
              <a:xfrm>
                <a:off x="3598" y="1814"/>
                <a:ext cx="0" cy="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0"/>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24" name="Freeform 305"/>
              <p:cNvSpPr/>
              <p:nvPr/>
            </p:nvSpPr>
            <p:spPr bwMode="auto">
              <a:xfrm>
                <a:off x="3598" y="181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25" name="Oval 306"/>
              <p:cNvSpPr>
                <a:spLocks noChangeArrowheads="1"/>
              </p:cNvSpPr>
              <p:nvPr/>
            </p:nvSpPr>
            <p:spPr bwMode="auto">
              <a:xfrm>
                <a:off x="3612" y="1821"/>
                <a:ext cx="1"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26" name="Freeform 307"/>
              <p:cNvSpPr/>
              <p:nvPr/>
            </p:nvSpPr>
            <p:spPr bwMode="auto">
              <a:xfrm>
                <a:off x="3977" y="2478"/>
                <a:ext cx="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27" name="Freeform 308"/>
              <p:cNvSpPr/>
              <p:nvPr/>
            </p:nvSpPr>
            <p:spPr bwMode="auto">
              <a:xfrm>
                <a:off x="3595" y="1812"/>
                <a:ext cx="3"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28" name="Freeform 309"/>
              <p:cNvSpPr/>
              <p:nvPr/>
            </p:nvSpPr>
            <p:spPr bwMode="auto">
              <a:xfrm>
                <a:off x="3598" y="1814"/>
                <a:ext cx="0" cy="3"/>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29" name="Freeform 310"/>
              <p:cNvSpPr/>
              <p:nvPr/>
            </p:nvSpPr>
            <p:spPr bwMode="auto">
              <a:xfrm>
                <a:off x="3967" y="2491"/>
                <a:ext cx="4" cy="4"/>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2" y="2"/>
                      <a:pt x="2" y="2"/>
                      <a:pt x="2" y="2"/>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30" name="Freeform 311"/>
              <p:cNvSpPr/>
              <p:nvPr/>
            </p:nvSpPr>
            <p:spPr bwMode="auto">
              <a:xfrm>
                <a:off x="3825" y="2268"/>
                <a:ext cx="2" cy="2"/>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0"/>
                      <a:pt x="0" y="0"/>
                    </a:cubicBezTo>
                    <a:cubicBezTo>
                      <a:pt x="1" y="1"/>
                      <a:pt x="1" y="1"/>
                      <a:pt x="1"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31" name="Freeform 312"/>
              <p:cNvSpPr/>
              <p:nvPr/>
            </p:nvSpPr>
            <p:spPr bwMode="auto">
              <a:xfrm>
                <a:off x="3810" y="2268"/>
                <a:ext cx="8" cy="2"/>
              </a:xfrm>
              <a:custGeom>
                <a:avLst/>
                <a:gdLst>
                  <a:gd name="T0" fmla="*/ 4 w 4"/>
                  <a:gd name="T1" fmla="*/ 0 h 1"/>
                  <a:gd name="T2" fmla="*/ 0 w 4"/>
                  <a:gd name="T3" fmla="*/ 0 h 1"/>
                  <a:gd name="T4" fmla="*/ 4 w 4"/>
                  <a:gd name="T5" fmla="*/ 0 h 1"/>
                </a:gdLst>
                <a:ahLst/>
                <a:cxnLst>
                  <a:cxn ang="0">
                    <a:pos x="T0" y="T1"/>
                  </a:cxn>
                  <a:cxn ang="0">
                    <a:pos x="T2" y="T3"/>
                  </a:cxn>
                  <a:cxn ang="0">
                    <a:pos x="T4" y="T5"/>
                  </a:cxn>
                </a:cxnLst>
                <a:rect l="0" t="0" r="r" b="b"/>
                <a:pathLst>
                  <a:path w="4" h="1">
                    <a:moveTo>
                      <a:pt x="4" y="0"/>
                    </a:moveTo>
                    <a:cubicBezTo>
                      <a:pt x="0" y="0"/>
                      <a:pt x="0" y="0"/>
                      <a:pt x="0" y="0"/>
                    </a:cubicBezTo>
                    <a:cubicBezTo>
                      <a:pt x="2" y="1"/>
                      <a:pt x="2"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32" name="Freeform 313"/>
              <p:cNvSpPr/>
              <p:nvPr/>
            </p:nvSpPr>
            <p:spPr bwMode="auto">
              <a:xfrm>
                <a:off x="3835" y="2275"/>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33" name="Freeform 314"/>
              <p:cNvSpPr/>
              <p:nvPr/>
            </p:nvSpPr>
            <p:spPr bwMode="auto">
              <a:xfrm>
                <a:off x="3833" y="2268"/>
                <a:ext cx="2" cy="4"/>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1"/>
                      <a:pt x="0" y="0"/>
                      <a:pt x="0" y="1"/>
                    </a:cubicBezTo>
                    <a:cubicBezTo>
                      <a:pt x="1" y="2"/>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34" name="Freeform 315"/>
              <p:cNvSpPr/>
              <p:nvPr/>
            </p:nvSpPr>
            <p:spPr bwMode="auto">
              <a:xfrm>
                <a:off x="3833" y="2328"/>
                <a:ext cx="9" cy="2"/>
              </a:xfrm>
              <a:custGeom>
                <a:avLst/>
                <a:gdLst>
                  <a:gd name="T0" fmla="*/ 0 w 4"/>
                  <a:gd name="T1" fmla="*/ 1 h 1"/>
                  <a:gd name="T2" fmla="*/ 4 w 4"/>
                  <a:gd name="T3" fmla="*/ 0 h 1"/>
                  <a:gd name="T4" fmla="*/ 4 w 4"/>
                  <a:gd name="T5" fmla="*/ 0 h 1"/>
                  <a:gd name="T6" fmla="*/ 3 w 4"/>
                  <a:gd name="T7" fmla="*/ 0 h 1"/>
                  <a:gd name="T8" fmla="*/ 2 w 4"/>
                  <a:gd name="T9" fmla="*/ 0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cubicBezTo>
                      <a:pt x="1" y="1"/>
                      <a:pt x="3" y="0"/>
                      <a:pt x="4" y="0"/>
                    </a:cubicBezTo>
                    <a:cubicBezTo>
                      <a:pt x="4" y="0"/>
                      <a:pt x="4" y="0"/>
                      <a:pt x="4" y="0"/>
                    </a:cubicBezTo>
                    <a:cubicBezTo>
                      <a:pt x="4" y="0"/>
                      <a:pt x="3" y="0"/>
                      <a:pt x="3" y="0"/>
                    </a:cubicBezTo>
                    <a:cubicBezTo>
                      <a:pt x="2" y="0"/>
                      <a:pt x="1" y="0"/>
                      <a:pt x="2" y="0"/>
                    </a:cubicBezTo>
                    <a:cubicBezTo>
                      <a:pt x="1"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35" name="Freeform 316"/>
              <p:cNvSpPr/>
              <p:nvPr/>
            </p:nvSpPr>
            <p:spPr bwMode="auto">
              <a:xfrm>
                <a:off x="3837" y="2330"/>
                <a:ext cx="5" cy="2"/>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0" y="0"/>
                      <a:pt x="1" y="1"/>
                      <a:pt x="2"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36" name="Freeform 317"/>
              <p:cNvSpPr/>
              <p:nvPr/>
            </p:nvSpPr>
            <p:spPr bwMode="auto">
              <a:xfrm>
                <a:off x="3839" y="2328"/>
                <a:ext cx="5" cy="0"/>
              </a:xfrm>
              <a:custGeom>
                <a:avLst/>
                <a:gdLst>
                  <a:gd name="T0" fmla="*/ 1 w 2"/>
                  <a:gd name="T1" fmla="*/ 0 w 2"/>
                  <a:gd name="T2" fmla="*/ 1 w 2"/>
                  <a:gd name="T3" fmla="*/ 1 w 2"/>
                </a:gdLst>
                <a:ahLst/>
                <a:cxnLst>
                  <a:cxn ang="0">
                    <a:pos x="T0" y="0"/>
                  </a:cxn>
                  <a:cxn ang="0">
                    <a:pos x="T1" y="0"/>
                  </a:cxn>
                  <a:cxn ang="0">
                    <a:pos x="T2" y="0"/>
                  </a:cxn>
                  <a:cxn ang="0">
                    <a:pos x="T3" y="0"/>
                  </a:cxn>
                </a:cxnLst>
                <a:rect l="0" t="0" r="r" b="b"/>
                <a:pathLst>
                  <a:path w="2">
                    <a:moveTo>
                      <a:pt x="1" y="0"/>
                    </a:moveTo>
                    <a:cubicBezTo>
                      <a:pt x="1" y="0"/>
                      <a:pt x="0" y="0"/>
                      <a:pt x="0" y="0"/>
                    </a:cubicBezTo>
                    <a:cubicBezTo>
                      <a:pt x="0" y="0"/>
                      <a:pt x="1" y="0"/>
                      <a:pt x="1" y="0"/>
                    </a:cubicBezTo>
                    <a:cubicBezTo>
                      <a:pt x="1" y="0"/>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37" name="Freeform 318"/>
              <p:cNvSpPr/>
              <p:nvPr/>
            </p:nvSpPr>
            <p:spPr bwMode="auto">
              <a:xfrm>
                <a:off x="3827" y="2268"/>
                <a:ext cx="2" cy="4"/>
              </a:xfrm>
              <a:custGeom>
                <a:avLst/>
                <a:gdLst>
                  <a:gd name="T0" fmla="*/ 1 w 1"/>
                  <a:gd name="T1" fmla="*/ 2 h 2"/>
                  <a:gd name="T2" fmla="*/ 0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0" y="0"/>
                    </a:cubicBezTo>
                    <a:lnTo>
                      <a:pt x="1"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38" name="Freeform 319"/>
              <p:cNvSpPr/>
              <p:nvPr/>
            </p:nvSpPr>
            <p:spPr bwMode="auto">
              <a:xfrm>
                <a:off x="3729" y="2856"/>
                <a:ext cx="6" cy="4"/>
              </a:xfrm>
              <a:custGeom>
                <a:avLst/>
                <a:gdLst>
                  <a:gd name="T0" fmla="*/ 3 w 3"/>
                  <a:gd name="T1" fmla="*/ 0 h 2"/>
                  <a:gd name="T2" fmla="*/ 0 w 3"/>
                  <a:gd name="T3" fmla="*/ 2 h 2"/>
                  <a:gd name="T4" fmla="*/ 3 w 3"/>
                  <a:gd name="T5" fmla="*/ 0 h 2"/>
                </a:gdLst>
                <a:ahLst/>
                <a:cxnLst>
                  <a:cxn ang="0">
                    <a:pos x="T0" y="T1"/>
                  </a:cxn>
                  <a:cxn ang="0">
                    <a:pos x="T2" y="T3"/>
                  </a:cxn>
                  <a:cxn ang="0">
                    <a:pos x="T4" y="T5"/>
                  </a:cxn>
                </a:cxnLst>
                <a:rect l="0" t="0" r="r" b="b"/>
                <a:pathLst>
                  <a:path w="3" h="2">
                    <a:moveTo>
                      <a:pt x="3" y="0"/>
                    </a:moveTo>
                    <a:cubicBezTo>
                      <a:pt x="0" y="2"/>
                      <a:pt x="0" y="2"/>
                      <a:pt x="0" y="2"/>
                    </a:cubicBezTo>
                    <a:cubicBezTo>
                      <a:pt x="2" y="1"/>
                      <a:pt x="2"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39" name="Freeform 320"/>
              <p:cNvSpPr/>
              <p:nvPr/>
            </p:nvSpPr>
            <p:spPr bwMode="auto">
              <a:xfrm>
                <a:off x="3731" y="2854"/>
                <a:ext cx="2" cy="4"/>
              </a:xfrm>
              <a:custGeom>
                <a:avLst/>
                <a:gdLst>
                  <a:gd name="T0" fmla="*/ 0 w 1"/>
                  <a:gd name="T1" fmla="*/ 0 h 2"/>
                  <a:gd name="T2" fmla="*/ 1 w 1"/>
                  <a:gd name="T3" fmla="*/ 0 h 2"/>
                  <a:gd name="T4" fmla="*/ 0 w 1"/>
                  <a:gd name="T5" fmla="*/ 0 h 2"/>
                </a:gdLst>
                <a:ahLst/>
                <a:cxnLst>
                  <a:cxn ang="0">
                    <a:pos x="T0" y="T1"/>
                  </a:cxn>
                  <a:cxn ang="0">
                    <a:pos x="T2" y="T3"/>
                  </a:cxn>
                  <a:cxn ang="0">
                    <a:pos x="T4" y="T5"/>
                  </a:cxn>
                </a:cxnLst>
                <a:rect l="0" t="0" r="r" b="b"/>
                <a:pathLst>
                  <a:path w="1" h="2">
                    <a:moveTo>
                      <a:pt x="0" y="0"/>
                    </a:moveTo>
                    <a:cubicBezTo>
                      <a:pt x="0" y="2"/>
                      <a:pt x="0"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40" name="Freeform 321"/>
              <p:cNvSpPr/>
              <p:nvPr/>
            </p:nvSpPr>
            <p:spPr bwMode="auto">
              <a:xfrm>
                <a:off x="3897" y="2822"/>
                <a:ext cx="0" cy="2"/>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41" name="Freeform 322"/>
              <p:cNvSpPr/>
              <p:nvPr/>
            </p:nvSpPr>
            <p:spPr bwMode="auto">
              <a:xfrm>
                <a:off x="4007" y="2790"/>
                <a:ext cx="2" cy="4"/>
              </a:xfrm>
              <a:custGeom>
                <a:avLst/>
                <a:gdLst>
                  <a:gd name="T0" fmla="*/ 2 w 2"/>
                  <a:gd name="T1" fmla="*/ 4 h 4"/>
                  <a:gd name="T2" fmla="*/ 2 w 2"/>
                  <a:gd name="T3" fmla="*/ 4 h 4"/>
                  <a:gd name="T4" fmla="*/ 0 w 2"/>
                  <a:gd name="T5" fmla="*/ 0 h 4"/>
                  <a:gd name="T6" fmla="*/ 2 w 2"/>
                  <a:gd name="T7" fmla="*/ 4 h 4"/>
                </a:gdLst>
                <a:ahLst/>
                <a:cxnLst>
                  <a:cxn ang="0">
                    <a:pos x="T0" y="T1"/>
                  </a:cxn>
                  <a:cxn ang="0">
                    <a:pos x="T2" y="T3"/>
                  </a:cxn>
                  <a:cxn ang="0">
                    <a:pos x="T4" y="T5"/>
                  </a:cxn>
                  <a:cxn ang="0">
                    <a:pos x="T6" y="T7"/>
                  </a:cxn>
                </a:cxnLst>
                <a:rect l="0" t="0" r="r" b="b"/>
                <a:pathLst>
                  <a:path w="2" h="4">
                    <a:moveTo>
                      <a:pt x="2" y="4"/>
                    </a:moveTo>
                    <a:lnTo>
                      <a:pt x="2" y="4"/>
                    </a:lnTo>
                    <a:lnTo>
                      <a:pt x="0" y="0"/>
                    </a:lnTo>
                    <a:lnTo>
                      <a:pt x="2"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42" name="Freeform 323"/>
              <p:cNvSpPr/>
              <p:nvPr/>
            </p:nvSpPr>
            <p:spPr bwMode="auto">
              <a:xfrm>
                <a:off x="3971" y="2813"/>
                <a:ext cx="2" cy="4"/>
              </a:xfrm>
              <a:custGeom>
                <a:avLst/>
                <a:gdLst>
                  <a:gd name="T0" fmla="*/ 0 w 1"/>
                  <a:gd name="T1" fmla="*/ 0 h 2"/>
                  <a:gd name="T2" fmla="*/ 1 w 1"/>
                  <a:gd name="T3" fmla="*/ 1 h 2"/>
                  <a:gd name="T4" fmla="*/ 0 w 1"/>
                  <a:gd name="T5" fmla="*/ 0 h 2"/>
                </a:gdLst>
                <a:ahLst/>
                <a:cxnLst>
                  <a:cxn ang="0">
                    <a:pos x="T0" y="T1"/>
                  </a:cxn>
                  <a:cxn ang="0">
                    <a:pos x="T2" y="T3"/>
                  </a:cxn>
                  <a:cxn ang="0">
                    <a:pos x="T4" y="T5"/>
                  </a:cxn>
                </a:cxnLst>
                <a:rect l="0" t="0" r="r" b="b"/>
                <a:pathLst>
                  <a:path w="1" h="2">
                    <a:moveTo>
                      <a:pt x="0" y="0"/>
                    </a:moveTo>
                    <a:cubicBezTo>
                      <a:pt x="1" y="0"/>
                      <a:pt x="0" y="2"/>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43" name="Freeform 324"/>
              <p:cNvSpPr/>
              <p:nvPr/>
            </p:nvSpPr>
            <p:spPr bwMode="auto">
              <a:xfrm>
                <a:off x="3969" y="2501"/>
                <a:ext cx="2"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0"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44" name="Freeform 325"/>
              <p:cNvSpPr/>
              <p:nvPr/>
            </p:nvSpPr>
            <p:spPr bwMode="auto">
              <a:xfrm>
                <a:off x="3850" y="286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45" name="Freeform 326"/>
              <p:cNvSpPr/>
              <p:nvPr/>
            </p:nvSpPr>
            <p:spPr bwMode="auto">
              <a:xfrm>
                <a:off x="3668" y="2060"/>
                <a:ext cx="8" cy="17"/>
              </a:xfrm>
              <a:custGeom>
                <a:avLst/>
                <a:gdLst>
                  <a:gd name="T0" fmla="*/ 4 w 4"/>
                  <a:gd name="T1" fmla="*/ 0 h 8"/>
                  <a:gd name="T2" fmla="*/ 0 w 4"/>
                  <a:gd name="T3" fmla="*/ 6 h 8"/>
                  <a:gd name="T4" fmla="*/ 4 w 4"/>
                  <a:gd name="T5" fmla="*/ 0 h 8"/>
                </a:gdLst>
                <a:ahLst/>
                <a:cxnLst>
                  <a:cxn ang="0">
                    <a:pos x="T0" y="T1"/>
                  </a:cxn>
                  <a:cxn ang="0">
                    <a:pos x="T2" y="T3"/>
                  </a:cxn>
                  <a:cxn ang="0">
                    <a:pos x="T4" y="T5"/>
                  </a:cxn>
                </a:cxnLst>
                <a:rect l="0" t="0" r="r" b="b"/>
                <a:pathLst>
                  <a:path w="4" h="8">
                    <a:moveTo>
                      <a:pt x="4" y="0"/>
                    </a:moveTo>
                    <a:cubicBezTo>
                      <a:pt x="2" y="1"/>
                      <a:pt x="1" y="5"/>
                      <a:pt x="0" y="6"/>
                    </a:cubicBezTo>
                    <a:cubicBezTo>
                      <a:pt x="1" y="8"/>
                      <a:pt x="3" y="1"/>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51" name="Freeform 327"/>
              <p:cNvSpPr/>
              <p:nvPr/>
            </p:nvSpPr>
            <p:spPr bwMode="auto">
              <a:xfrm>
                <a:off x="3837" y="2328"/>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52" name="Freeform 328"/>
              <p:cNvSpPr/>
              <p:nvPr/>
            </p:nvSpPr>
            <p:spPr bwMode="auto">
              <a:xfrm>
                <a:off x="3965" y="2504"/>
                <a:ext cx="4" cy="2"/>
              </a:xfrm>
              <a:custGeom>
                <a:avLst/>
                <a:gdLst>
                  <a:gd name="T0" fmla="*/ 1 w 2"/>
                  <a:gd name="T1" fmla="*/ 0 h 1"/>
                  <a:gd name="T2" fmla="*/ 0 w 2"/>
                  <a:gd name="T3" fmla="*/ 0 h 1"/>
                  <a:gd name="T4" fmla="*/ 1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0"/>
                      <a:pt x="0" y="0"/>
                      <a:pt x="0" y="0"/>
                    </a:cubicBezTo>
                    <a:cubicBezTo>
                      <a:pt x="1" y="0"/>
                      <a:pt x="1" y="0"/>
                      <a:pt x="1" y="1"/>
                    </a:cubicBezTo>
                    <a:cubicBezTo>
                      <a:pt x="2"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53" name="Freeform 329"/>
              <p:cNvSpPr/>
              <p:nvPr/>
            </p:nvSpPr>
            <p:spPr bwMode="auto">
              <a:xfrm>
                <a:off x="3973" y="2476"/>
                <a:ext cx="2" cy="2"/>
              </a:xfrm>
              <a:custGeom>
                <a:avLst/>
                <a:gdLst>
                  <a:gd name="T0" fmla="*/ 0 w 1"/>
                  <a:gd name="T1" fmla="*/ 0 h 1"/>
                  <a:gd name="T2" fmla="*/ 1 w 1"/>
                  <a:gd name="T3" fmla="*/ 0 h 1"/>
                  <a:gd name="T4" fmla="*/ 0 w 1"/>
                  <a:gd name="T5" fmla="*/ 0 h 1"/>
                </a:gdLst>
                <a:ahLst/>
                <a:cxnLst>
                  <a:cxn ang="0">
                    <a:pos x="T0" y="T1"/>
                  </a:cxn>
                  <a:cxn ang="0">
                    <a:pos x="T2" y="T3"/>
                  </a:cxn>
                  <a:cxn ang="0">
                    <a:pos x="T4" y="T5"/>
                  </a:cxn>
                </a:cxnLst>
                <a:rect l="0" t="0" r="r" b="b"/>
                <a:pathLst>
                  <a:path w="1" h="1">
                    <a:moveTo>
                      <a:pt x="0" y="0"/>
                    </a:moveTo>
                    <a:cubicBezTo>
                      <a:pt x="1" y="1"/>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54" name="Freeform 330"/>
              <p:cNvSpPr/>
              <p:nvPr/>
            </p:nvSpPr>
            <p:spPr bwMode="auto">
              <a:xfrm>
                <a:off x="3965" y="2497"/>
                <a:ext cx="10" cy="4"/>
              </a:xfrm>
              <a:custGeom>
                <a:avLst/>
                <a:gdLst>
                  <a:gd name="T0" fmla="*/ 5 w 5"/>
                  <a:gd name="T1" fmla="*/ 1 h 2"/>
                  <a:gd name="T2" fmla="*/ 1 w 5"/>
                  <a:gd name="T3" fmla="*/ 2 h 2"/>
                  <a:gd name="T4" fmla="*/ 0 w 5"/>
                  <a:gd name="T5" fmla="*/ 2 h 2"/>
                  <a:gd name="T6" fmla="*/ 2 w 5"/>
                  <a:gd name="T7" fmla="*/ 2 h 2"/>
                  <a:gd name="T8" fmla="*/ 3 w 5"/>
                  <a:gd name="T9" fmla="*/ 1 h 2"/>
                  <a:gd name="T10" fmla="*/ 5 w 5"/>
                  <a:gd name="T11" fmla="*/ 1 h 2"/>
                </a:gdLst>
                <a:ahLst/>
                <a:cxnLst>
                  <a:cxn ang="0">
                    <a:pos x="T0" y="T1"/>
                  </a:cxn>
                  <a:cxn ang="0">
                    <a:pos x="T2" y="T3"/>
                  </a:cxn>
                  <a:cxn ang="0">
                    <a:pos x="T4" y="T5"/>
                  </a:cxn>
                  <a:cxn ang="0">
                    <a:pos x="T6" y="T7"/>
                  </a:cxn>
                  <a:cxn ang="0">
                    <a:pos x="T8" y="T9"/>
                  </a:cxn>
                  <a:cxn ang="0">
                    <a:pos x="T10" y="T11"/>
                  </a:cxn>
                </a:cxnLst>
                <a:rect l="0" t="0" r="r" b="b"/>
                <a:pathLst>
                  <a:path w="5" h="2">
                    <a:moveTo>
                      <a:pt x="5" y="1"/>
                    </a:moveTo>
                    <a:cubicBezTo>
                      <a:pt x="4" y="0"/>
                      <a:pt x="2" y="1"/>
                      <a:pt x="1" y="2"/>
                    </a:cubicBezTo>
                    <a:cubicBezTo>
                      <a:pt x="1" y="2"/>
                      <a:pt x="1" y="2"/>
                      <a:pt x="0" y="2"/>
                    </a:cubicBezTo>
                    <a:cubicBezTo>
                      <a:pt x="1" y="2"/>
                      <a:pt x="2" y="2"/>
                      <a:pt x="2" y="2"/>
                    </a:cubicBezTo>
                    <a:cubicBezTo>
                      <a:pt x="2" y="2"/>
                      <a:pt x="4" y="2"/>
                      <a:pt x="3" y="1"/>
                    </a:cubicBezTo>
                    <a:cubicBezTo>
                      <a:pt x="4" y="1"/>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55" name="Freeform 331"/>
              <p:cNvSpPr/>
              <p:nvPr/>
            </p:nvSpPr>
            <p:spPr bwMode="auto">
              <a:xfrm>
                <a:off x="3835" y="2474"/>
                <a:ext cx="4" cy="0"/>
              </a:xfrm>
              <a:custGeom>
                <a:avLst/>
                <a:gdLst>
                  <a:gd name="T0" fmla="*/ 0 w 2"/>
                  <a:gd name="T1" fmla="*/ 1 w 2"/>
                  <a:gd name="T2" fmla="*/ 0 w 2"/>
                </a:gdLst>
                <a:ahLst/>
                <a:cxnLst>
                  <a:cxn ang="0">
                    <a:pos x="T0" y="0"/>
                  </a:cxn>
                  <a:cxn ang="0">
                    <a:pos x="T1" y="0"/>
                  </a:cxn>
                  <a:cxn ang="0">
                    <a:pos x="T2" y="0"/>
                  </a:cxn>
                </a:cxnLst>
                <a:rect l="0" t="0" r="r" b="b"/>
                <a:pathLst>
                  <a:path w="2">
                    <a:moveTo>
                      <a:pt x="0" y="0"/>
                    </a:moveTo>
                    <a:cubicBezTo>
                      <a:pt x="0" y="0"/>
                      <a:pt x="2"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56" name="Freeform 332"/>
              <p:cNvSpPr/>
              <p:nvPr/>
            </p:nvSpPr>
            <p:spPr bwMode="auto">
              <a:xfrm>
                <a:off x="3829" y="2345"/>
                <a:ext cx="4"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0" y="0"/>
                      <a:pt x="2" y="0"/>
                      <a:pt x="1" y="0"/>
                    </a:cubicBezTo>
                    <a:cubicBezTo>
                      <a:pt x="2"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57" name="Freeform 333"/>
              <p:cNvSpPr/>
              <p:nvPr/>
            </p:nvSpPr>
            <p:spPr bwMode="auto">
              <a:xfrm>
                <a:off x="3831" y="2336"/>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58" name="Freeform 334"/>
              <p:cNvSpPr/>
              <p:nvPr/>
            </p:nvSpPr>
            <p:spPr bwMode="auto">
              <a:xfrm>
                <a:off x="3850" y="2491"/>
                <a:ext cx="4" cy="2"/>
              </a:xfrm>
              <a:custGeom>
                <a:avLst/>
                <a:gdLst>
                  <a:gd name="T0" fmla="*/ 0 w 4"/>
                  <a:gd name="T1" fmla="*/ 2 h 2"/>
                  <a:gd name="T2" fmla="*/ 0 w 4"/>
                  <a:gd name="T3" fmla="*/ 2 h 2"/>
                  <a:gd name="T4" fmla="*/ 4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0" y="2"/>
                    </a:lnTo>
                    <a:lnTo>
                      <a:pt x="4"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59" name="Freeform 335"/>
              <p:cNvSpPr/>
              <p:nvPr/>
            </p:nvSpPr>
            <p:spPr bwMode="auto">
              <a:xfrm>
                <a:off x="3835" y="2336"/>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60" name="Rectangle 336"/>
              <p:cNvSpPr>
                <a:spLocks noChangeArrowheads="1"/>
              </p:cNvSpPr>
              <p:nvPr/>
            </p:nvSpPr>
            <p:spPr bwMode="auto">
              <a:xfrm>
                <a:off x="3835" y="2434"/>
                <a:ext cx="2"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61" name="Freeform 337"/>
              <p:cNvSpPr/>
              <p:nvPr/>
            </p:nvSpPr>
            <p:spPr bwMode="auto">
              <a:xfrm>
                <a:off x="3831" y="2349"/>
                <a:ext cx="4" cy="0"/>
              </a:xfrm>
              <a:custGeom>
                <a:avLst/>
                <a:gdLst>
                  <a:gd name="T0" fmla="*/ 0 w 2"/>
                  <a:gd name="T1" fmla="*/ 2 w 2"/>
                  <a:gd name="T2" fmla="*/ 2 w 2"/>
                  <a:gd name="T3" fmla="*/ 0 w 2"/>
                </a:gdLst>
                <a:ahLst/>
                <a:cxnLst>
                  <a:cxn ang="0">
                    <a:pos x="T0" y="0"/>
                  </a:cxn>
                  <a:cxn ang="0">
                    <a:pos x="T1" y="0"/>
                  </a:cxn>
                  <a:cxn ang="0">
                    <a:pos x="T2" y="0"/>
                  </a:cxn>
                  <a:cxn ang="0">
                    <a:pos x="T3" y="0"/>
                  </a:cxn>
                </a:cxnLst>
                <a:rect l="0" t="0" r="r" b="b"/>
                <a:pathLst>
                  <a:path w="2">
                    <a:moveTo>
                      <a:pt x="0" y="0"/>
                    </a:moveTo>
                    <a:cubicBezTo>
                      <a:pt x="1" y="0"/>
                      <a:pt x="1" y="0"/>
                      <a:pt x="2" y="0"/>
                    </a:cubicBezTo>
                    <a:cubicBezTo>
                      <a:pt x="1" y="0"/>
                      <a:pt x="2" y="0"/>
                      <a:pt x="2"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62" name="Freeform 338"/>
              <p:cNvSpPr/>
              <p:nvPr/>
            </p:nvSpPr>
            <p:spPr bwMode="auto">
              <a:xfrm>
                <a:off x="3602" y="1823"/>
                <a:ext cx="2"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1" y="0"/>
                      <a:pt x="0" y="0"/>
                      <a:pt x="0" y="0"/>
                    </a:cubicBez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63" name="Freeform 339"/>
              <p:cNvSpPr/>
              <p:nvPr/>
            </p:nvSpPr>
            <p:spPr bwMode="auto">
              <a:xfrm>
                <a:off x="3905" y="227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64" name="Freeform 340"/>
              <p:cNvSpPr/>
              <p:nvPr/>
            </p:nvSpPr>
            <p:spPr bwMode="auto">
              <a:xfrm>
                <a:off x="3778" y="2979"/>
                <a:ext cx="2" cy="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1"/>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65" name="Freeform 341"/>
              <p:cNvSpPr/>
              <p:nvPr/>
            </p:nvSpPr>
            <p:spPr bwMode="auto">
              <a:xfrm>
                <a:off x="3746" y="2826"/>
                <a:ext cx="399" cy="167"/>
              </a:xfrm>
              <a:custGeom>
                <a:avLst/>
                <a:gdLst>
                  <a:gd name="T0" fmla="*/ 154 w 188"/>
                  <a:gd name="T1" fmla="*/ 20 h 79"/>
                  <a:gd name="T2" fmla="*/ 145 w 188"/>
                  <a:gd name="T3" fmla="*/ 25 h 79"/>
                  <a:gd name="T4" fmla="*/ 108 w 188"/>
                  <a:gd name="T5" fmla="*/ 47 h 79"/>
                  <a:gd name="T6" fmla="*/ 94 w 188"/>
                  <a:gd name="T7" fmla="*/ 49 h 79"/>
                  <a:gd name="T8" fmla="*/ 84 w 188"/>
                  <a:gd name="T9" fmla="*/ 48 h 79"/>
                  <a:gd name="T10" fmla="*/ 64 w 188"/>
                  <a:gd name="T11" fmla="*/ 52 h 79"/>
                  <a:gd name="T12" fmla="*/ 52 w 188"/>
                  <a:gd name="T13" fmla="*/ 54 h 79"/>
                  <a:gd name="T14" fmla="*/ 33 w 188"/>
                  <a:gd name="T15" fmla="*/ 56 h 79"/>
                  <a:gd name="T16" fmla="*/ 23 w 188"/>
                  <a:gd name="T17" fmla="*/ 60 h 79"/>
                  <a:gd name="T18" fmla="*/ 12 w 188"/>
                  <a:gd name="T19" fmla="*/ 55 h 79"/>
                  <a:gd name="T20" fmla="*/ 5 w 188"/>
                  <a:gd name="T21" fmla="*/ 55 h 79"/>
                  <a:gd name="T22" fmla="*/ 5 w 188"/>
                  <a:gd name="T23" fmla="*/ 53 h 79"/>
                  <a:gd name="T24" fmla="*/ 4 w 188"/>
                  <a:gd name="T25" fmla="*/ 51 h 79"/>
                  <a:gd name="T26" fmla="*/ 3 w 188"/>
                  <a:gd name="T27" fmla="*/ 53 h 79"/>
                  <a:gd name="T28" fmla="*/ 3 w 188"/>
                  <a:gd name="T29" fmla="*/ 56 h 79"/>
                  <a:gd name="T30" fmla="*/ 0 w 188"/>
                  <a:gd name="T31" fmla="*/ 58 h 79"/>
                  <a:gd name="T32" fmla="*/ 2 w 188"/>
                  <a:gd name="T33" fmla="*/ 61 h 79"/>
                  <a:gd name="T34" fmla="*/ 13 w 188"/>
                  <a:gd name="T35" fmla="*/ 66 h 79"/>
                  <a:gd name="T36" fmla="*/ 15 w 188"/>
                  <a:gd name="T37" fmla="*/ 70 h 79"/>
                  <a:gd name="T38" fmla="*/ 16 w 188"/>
                  <a:gd name="T39" fmla="*/ 72 h 79"/>
                  <a:gd name="T40" fmla="*/ 18 w 188"/>
                  <a:gd name="T41" fmla="*/ 76 h 79"/>
                  <a:gd name="T42" fmla="*/ 21 w 188"/>
                  <a:gd name="T43" fmla="*/ 71 h 79"/>
                  <a:gd name="T44" fmla="*/ 26 w 188"/>
                  <a:gd name="T45" fmla="*/ 67 h 79"/>
                  <a:gd name="T46" fmla="*/ 27 w 188"/>
                  <a:gd name="T47" fmla="*/ 76 h 79"/>
                  <a:gd name="T48" fmla="*/ 30 w 188"/>
                  <a:gd name="T49" fmla="*/ 74 h 79"/>
                  <a:gd name="T50" fmla="*/ 31 w 188"/>
                  <a:gd name="T51" fmla="*/ 78 h 79"/>
                  <a:gd name="T52" fmla="*/ 35 w 188"/>
                  <a:gd name="T53" fmla="*/ 74 h 79"/>
                  <a:gd name="T54" fmla="*/ 38 w 188"/>
                  <a:gd name="T55" fmla="*/ 73 h 79"/>
                  <a:gd name="T56" fmla="*/ 42 w 188"/>
                  <a:gd name="T57" fmla="*/ 64 h 79"/>
                  <a:gd name="T58" fmla="*/ 43 w 188"/>
                  <a:gd name="T59" fmla="*/ 76 h 79"/>
                  <a:gd name="T60" fmla="*/ 51 w 188"/>
                  <a:gd name="T61" fmla="*/ 72 h 79"/>
                  <a:gd name="T62" fmla="*/ 57 w 188"/>
                  <a:gd name="T63" fmla="*/ 72 h 79"/>
                  <a:gd name="T64" fmla="*/ 61 w 188"/>
                  <a:gd name="T65" fmla="*/ 70 h 79"/>
                  <a:gd name="T66" fmla="*/ 70 w 188"/>
                  <a:gd name="T67" fmla="*/ 68 h 79"/>
                  <a:gd name="T68" fmla="*/ 75 w 188"/>
                  <a:gd name="T69" fmla="*/ 71 h 79"/>
                  <a:gd name="T70" fmla="*/ 77 w 188"/>
                  <a:gd name="T71" fmla="*/ 68 h 79"/>
                  <a:gd name="T72" fmla="*/ 80 w 188"/>
                  <a:gd name="T73" fmla="*/ 68 h 79"/>
                  <a:gd name="T74" fmla="*/ 81 w 188"/>
                  <a:gd name="T75" fmla="*/ 66 h 79"/>
                  <a:gd name="T76" fmla="*/ 86 w 188"/>
                  <a:gd name="T77" fmla="*/ 67 h 79"/>
                  <a:gd name="T78" fmla="*/ 92 w 188"/>
                  <a:gd name="T79" fmla="*/ 65 h 79"/>
                  <a:gd name="T80" fmla="*/ 98 w 188"/>
                  <a:gd name="T81" fmla="*/ 64 h 79"/>
                  <a:gd name="T82" fmla="*/ 104 w 188"/>
                  <a:gd name="T83" fmla="*/ 60 h 79"/>
                  <a:gd name="T84" fmla="*/ 107 w 188"/>
                  <a:gd name="T85" fmla="*/ 62 h 79"/>
                  <a:gd name="T86" fmla="*/ 108 w 188"/>
                  <a:gd name="T87" fmla="*/ 62 h 79"/>
                  <a:gd name="T88" fmla="*/ 114 w 188"/>
                  <a:gd name="T89" fmla="*/ 59 h 79"/>
                  <a:gd name="T90" fmla="*/ 119 w 188"/>
                  <a:gd name="T91" fmla="*/ 59 h 79"/>
                  <a:gd name="T92" fmla="*/ 122 w 188"/>
                  <a:gd name="T93" fmla="*/ 52 h 79"/>
                  <a:gd name="T94" fmla="*/ 126 w 188"/>
                  <a:gd name="T95" fmla="*/ 52 h 79"/>
                  <a:gd name="T96" fmla="*/ 132 w 188"/>
                  <a:gd name="T97" fmla="*/ 50 h 79"/>
                  <a:gd name="T98" fmla="*/ 139 w 188"/>
                  <a:gd name="T99" fmla="*/ 45 h 79"/>
                  <a:gd name="T100" fmla="*/ 143 w 188"/>
                  <a:gd name="T101" fmla="*/ 43 h 79"/>
                  <a:gd name="T102" fmla="*/ 156 w 188"/>
                  <a:gd name="T103" fmla="*/ 39 h 79"/>
                  <a:gd name="T104" fmla="*/ 160 w 188"/>
                  <a:gd name="T105" fmla="*/ 37 h 79"/>
                  <a:gd name="T106" fmla="*/ 167 w 188"/>
                  <a:gd name="T107" fmla="*/ 26 h 79"/>
                  <a:gd name="T108" fmla="*/ 172 w 188"/>
                  <a:gd name="T109" fmla="*/ 21 h 79"/>
                  <a:gd name="T110" fmla="*/ 180 w 188"/>
                  <a:gd name="T11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8" h="79">
                    <a:moveTo>
                      <a:pt x="180" y="0"/>
                    </a:moveTo>
                    <a:cubicBezTo>
                      <a:pt x="179" y="5"/>
                      <a:pt x="175" y="6"/>
                      <a:pt x="171" y="7"/>
                    </a:cubicBezTo>
                    <a:cubicBezTo>
                      <a:pt x="170" y="8"/>
                      <a:pt x="169" y="10"/>
                      <a:pt x="168" y="10"/>
                    </a:cubicBezTo>
                    <a:cubicBezTo>
                      <a:pt x="164" y="15"/>
                      <a:pt x="157" y="14"/>
                      <a:pt x="154" y="19"/>
                    </a:cubicBezTo>
                    <a:cubicBezTo>
                      <a:pt x="155" y="19"/>
                      <a:pt x="155" y="20"/>
                      <a:pt x="155" y="21"/>
                    </a:cubicBezTo>
                    <a:cubicBezTo>
                      <a:pt x="154" y="20"/>
                      <a:pt x="154" y="20"/>
                      <a:pt x="154" y="20"/>
                    </a:cubicBezTo>
                    <a:cubicBezTo>
                      <a:pt x="155" y="22"/>
                      <a:pt x="155" y="22"/>
                      <a:pt x="155" y="22"/>
                    </a:cubicBezTo>
                    <a:cubicBezTo>
                      <a:pt x="155" y="22"/>
                      <a:pt x="154" y="20"/>
                      <a:pt x="154" y="20"/>
                    </a:cubicBezTo>
                    <a:cubicBezTo>
                      <a:pt x="152" y="21"/>
                      <a:pt x="151" y="23"/>
                      <a:pt x="149" y="23"/>
                    </a:cubicBezTo>
                    <a:cubicBezTo>
                      <a:pt x="149" y="25"/>
                      <a:pt x="148" y="24"/>
                      <a:pt x="149" y="26"/>
                    </a:cubicBezTo>
                    <a:cubicBezTo>
                      <a:pt x="148" y="25"/>
                      <a:pt x="148" y="25"/>
                      <a:pt x="148" y="25"/>
                    </a:cubicBezTo>
                    <a:cubicBezTo>
                      <a:pt x="147" y="27"/>
                      <a:pt x="147" y="27"/>
                      <a:pt x="145" y="25"/>
                    </a:cubicBezTo>
                    <a:cubicBezTo>
                      <a:pt x="139" y="27"/>
                      <a:pt x="134" y="30"/>
                      <a:pt x="128" y="32"/>
                    </a:cubicBezTo>
                    <a:cubicBezTo>
                      <a:pt x="123" y="34"/>
                      <a:pt x="118" y="39"/>
                      <a:pt x="112" y="41"/>
                    </a:cubicBezTo>
                    <a:cubicBezTo>
                      <a:pt x="112" y="45"/>
                      <a:pt x="111" y="43"/>
                      <a:pt x="110" y="47"/>
                    </a:cubicBezTo>
                    <a:cubicBezTo>
                      <a:pt x="110" y="46"/>
                      <a:pt x="110" y="46"/>
                      <a:pt x="110" y="46"/>
                    </a:cubicBezTo>
                    <a:cubicBezTo>
                      <a:pt x="110" y="47"/>
                      <a:pt x="109" y="46"/>
                      <a:pt x="107" y="45"/>
                    </a:cubicBezTo>
                    <a:cubicBezTo>
                      <a:pt x="108" y="46"/>
                      <a:pt x="107" y="45"/>
                      <a:pt x="108" y="47"/>
                    </a:cubicBezTo>
                    <a:cubicBezTo>
                      <a:pt x="108" y="49"/>
                      <a:pt x="106" y="45"/>
                      <a:pt x="106" y="46"/>
                    </a:cubicBezTo>
                    <a:cubicBezTo>
                      <a:pt x="105" y="45"/>
                      <a:pt x="106" y="47"/>
                      <a:pt x="106" y="46"/>
                    </a:cubicBezTo>
                    <a:cubicBezTo>
                      <a:pt x="105" y="49"/>
                      <a:pt x="106" y="45"/>
                      <a:pt x="103" y="44"/>
                    </a:cubicBezTo>
                    <a:cubicBezTo>
                      <a:pt x="101" y="45"/>
                      <a:pt x="98" y="48"/>
                      <a:pt x="95" y="47"/>
                    </a:cubicBezTo>
                    <a:cubicBezTo>
                      <a:pt x="95" y="47"/>
                      <a:pt x="96" y="49"/>
                      <a:pt x="96" y="49"/>
                    </a:cubicBezTo>
                    <a:cubicBezTo>
                      <a:pt x="95" y="46"/>
                      <a:pt x="95" y="50"/>
                      <a:pt x="94" y="49"/>
                    </a:cubicBezTo>
                    <a:cubicBezTo>
                      <a:pt x="94" y="48"/>
                      <a:pt x="94" y="48"/>
                      <a:pt x="94" y="48"/>
                    </a:cubicBezTo>
                    <a:cubicBezTo>
                      <a:pt x="93" y="47"/>
                      <a:pt x="92" y="49"/>
                      <a:pt x="91" y="48"/>
                    </a:cubicBezTo>
                    <a:cubicBezTo>
                      <a:pt x="90" y="49"/>
                      <a:pt x="88" y="47"/>
                      <a:pt x="88" y="49"/>
                    </a:cubicBezTo>
                    <a:cubicBezTo>
                      <a:pt x="88" y="47"/>
                      <a:pt x="87" y="48"/>
                      <a:pt x="87" y="47"/>
                    </a:cubicBezTo>
                    <a:cubicBezTo>
                      <a:pt x="87" y="51"/>
                      <a:pt x="84" y="46"/>
                      <a:pt x="84" y="49"/>
                    </a:cubicBezTo>
                    <a:cubicBezTo>
                      <a:pt x="84" y="48"/>
                      <a:pt x="84" y="48"/>
                      <a:pt x="84" y="48"/>
                    </a:cubicBezTo>
                    <a:cubicBezTo>
                      <a:pt x="81" y="49"/>
                      <a:pt x="77" y="49"/>
                      <a:pt x="74" y="51"/>
                    </a:cubicBezTo>
                    <a:cubicBezTo>
                      <a:pt x="73" y="52"/>
                      <a:pt x="70" y="48"/>
                      <a:pt x="69" y="50"/>
                    </a:cubicBezTo>
                    <a:cubicBezTo>
                      <a:pt x="68" y="52"/>
                      <a:pt x="68" y="52"/>
                      <a:pt x="68" y="52"/>
                    </a:cubicBezTo>
                    <a:cubicBezTo>
                      <a:pt x="68" y="52"/>
                      <a:pt x="68" y="51"/>
                      <a:pt x="68" y="51"/>
                    </a:cubicBezTo>
                    <a:cubicBezTo>
                      <a:pt x="67" y="52"/>
                      <a:pt x="66" y="51"/>
                      <a:pt x="65" y="51"/>
                    </a:cubicBezTo>
                    <a:cubicBezTo>
                      <a:pt x="65" y="51"/>
                      <a:pt x="64" y="52"/>
                      <a:pt x="64" y="52"/>
                    </a:cubicBezTo>
                    <a:cubicBezTo>
                      <a:pt x="63" y="50"/>
                      <a:pt x="61" y="54"/>
                      <a:pt x="60" y="52"/>
                    </a:cubicBezTo>
                    <a:cubicBezTo>
                      <a:pt x="61" y="55"/>
                      <a:pt x="59" y="54"/>
                      <a:pt x="59" y="55"/>
                    </a:cubicBezTo>
                    <a:cubicBezTo>
                      <a:pt x="58" y="55"/>
                      <a:pt x="58" y="54"/>
                      <a:pt x="58" y="53"/>
                    </a:cubicBezTo>
                    <a:cubicBezTo>
                      <a:pt x="57" y="53"/>
                      <a:pt x="57" y="54"/>
                      <a:pt x="56" y="53"/>
                    </a:cubicBezTo>
                    <a:cubicBezTo>
                      <a:pt x="55" y="53"/>
                      <a:pt x="55" y="55"/>
                      <a:pt x="54" y="55"/>
                    </a:cubicBezTo>
                    <a:cubicBezTo>
                      <a:pt x="54" y="52"/>
                      <a:pt x="53" y="54"/>
                      <a:pt x="52" y="54"/>
                    </a:cubicBezTo>
                    <a:cubicBezTo>
                      <a:pt x="52" y="56"/>
                      <a:pt x="52" y="57"/>
                      <a:pt x="51" y="56"/>
                    </a:cubicBezTo>
                    <a:cubicBezTo>
                      <a:pt x="51" y="54"/>
                      <a:pt x="51" y="54"/>
                      <a:pt x="51" y="54"/>
                    </a:cubicBezTo>
                    <a:cubicBezTo>
                      <a:pt x="49" y="56"/>
                      <a:pt x="46" y="53"/>
                      <a:pt x="43" y="56"/>
                    </a:cubicBezTo>
                    <a:cubicBezTo>
                      <a:pt x="43" y="54"/>
                      <a:pt x="43" y="54"/>
                      <a:pt x="43" y="54"/>
                    </a:cubicBezTo>
                    <a:cubicBezTo>
                      <a:pt x="41" y="56"/>
                      <a:pt x="38" y="54"/>
                      <a:pt x="36" y="57"/>
                    </a:cubicBezTo>
                    <a:cubicBezTo>
                      <a:pt x="35" y="56"/>
                      <a:pt x="34" y="56"/>
                      <a:pt x="33" y="56"/>
                    </a:cubicBezTo>
                    <a:cubicBezTo>
                      <a:pt x="32" y="57"/>
                      <a:pt x="32" y="57"/>
                      <a:pt x="31" y="59"/>
                    </a:cubicBezTo>
                    <a:cubicBezTo>
                      <a:pt x="31" y="59"/>
                      <a:pt x="31" y="58"/>
                      <a:pt x="31" y="57"/>
                    </a:cubicBezTo>
                    <a:cubicBezTo>
                      <a:pt x="30" y="57"/>
                      <a:pt x="29" y="54"/>
                      <a:pt x="28" y="57"/>
                    </a:cubicBezTo>
                    <a:cubicBezTo>
                      <a:pt x="28" y="55"/>
                      <a:pt x="28" y="55"/>
                      <a:pt x="28" y="55"/>
                    </a:cubicBezTo>
                    <a:cubicBezTo>
                      <a:pt x="27" y="57"/>
                      <a:pt x="25" y="58"/>
                      <a:pt x="25" y="57"/>
                    </a:cubicBezTo>
                    <a:cubicBezTo>
                      <a:pt x="24" y="58"/>
                      <a:pt x="23" y="58"/>
                      <a:pt x="23" y="60"/>
                    </a:cubicBezTo>
                    <a:cubicBezTo>
                      <a:pt x="23" y="60"/>
                      <a:pt x="23" y="57"/>
                      <a:pt x="23" y="59"/>
                    </a:cubicBezTo>
                    <a:cubicBezTo>
                      <a:pt x="23" y="57"/>
                      <a:pt x="23" y="57"/>
                      <a:pt x="23" y="57"/>
                    </a:cubicBezTo>
                    <a:cubicBezTo>
                      <a:pt x="21" y="56"/>
                      <a:pt x="19" y="56"/>
                      <a:pt x="17" y="57"/>
                    </a:cubicBezTo>
                    <a:cubicBezTo>
                      <a:pt x="17" y="55"/>
                      <a:pt x="15" y="57"/>
                      <a:pt x="14" y="55"/>
                    </a:cubicBezTo>
                    <a:cubicBezTo>
                      <a:pt x="13" y="56"/>
                      <a:pt x="13" y="54"/>
                      <a:pt x="11" y="56"/>
                    </a:cubicBezTo>
                    <a:cubicBezTo>
                      <a:pt x="12" y="55"/>
                      <a:pt x="12" y="55"/>
                      <a:pt x="12" y="55"/>
                    </a:cubicBezTo>
                    <a:cubicBezTo>
                      <a:pt x="11" y="54"/>
                      <a:pt x="10" y="54"/>
                      <a:pt x="9" y="53"/>
                    </a:cubicBezTo>
                    <a:cubicBezTo>
                      <a:pt x="9" y="52"/>
                      <a:pt x="8" y="54"/>
                      <a:pt x="7" y="54"/>
                    </a:cubicBezTo>
                    <a:cubicBezTo>
                      <a:pt x="8" y="53"/>
                      <a:pt x="8" y="53"/>
                      <a:pt x="8" y="53"/>
                    </a:cubicBezTo>
                    <a:cubicBezTo>
                      <a:pt x="8" y="53"/>
                      <a:pt x="7" y="54"/>
                      <a:pt x="6" y="55"/>
                    </a:cubicBezTo>
                    <a:cubicBezTo>
                      <a:pt x="6" y="54"/>
                      <a:pt x="6" y="54"/>
                      <a:pt x="6" y="54"/>
                    </a:cubicBezTo>
                    <a:cubicBezTo>
                      <a:pt x="5" y="55"/>
                      <a:pt x="5" y="55"/>
                      <a:pt x="5" y="55"/>
                    </a:cubicBezTo>
                    <a:cubicBezTo>
                      <a:pt x="5" y="55"/>
                      <a:pt x="5" y="56"/>
                      <a:pt x="5" y="56"/>
                    </a:cubicBezTo>
                    <a:cubicBezTo>
                      <a:pt x="5" y="55"/>
                      <a:pt x="4" y="56"/>
                      <a:pt x="4" y="54"/>
                    </a:cubicBezTo>
                    <a:cubicBezTo>
                      <a:pt x="5" y="54"/>
                      <a:pt x="7" y="53"/>
                      <a:pt x="8" y="52"/>
                    </a:cubicBezTo>
                    <a:cubicBezTo>
                      <a:pt x="8" y="51"/>
                      <a:pt x="5" y="53"/>
                      <a:pt x="6" y="52"/>
                    </a:cubicBezTo>
                    <a:cubicBezTo>
                      <a:pt x="6" y="51"/>
                      <a:pt x="6" y="51"/>
                      <a:pt x="5" y="51"/>
                    </a:cubicBezTo>
                    <a:cubicBezTo>
                      <a:pt x="5" y="52"/>
                      <a:pt x="5" y="52"/>
                      <a:pt x="5" y="53"/>
                    </a:cubicBezTo>
                    <a:cubicBezTo>
                      <a:pt x="5" y="53"/>
                      <a:pt x="5" y="52"/>
                      <a:pt x="5" y="52"/>
                    </a:cubicBezTo>
                    <a:cubicBezTo>
                      <a:pt x="4" y="52"/>
                      <a:pt x="4" y="52"/>
                      <a:pt x="4" y="52"/>
                    </a:cubicBezTo>
                    <a:cubicBezTo>
                      <a:pt x="4" y="52"/>
                      <a:pt x="4" y="52"/>
                      <a:pt x="5" y="52"/>
                    </a:cubicBezTo>
                    <a:cubicBezTo>
                      <a:pt x="5" y="51"/>
                      <a:pt x="5" y="51"/>
                      <a:pt x="5" y="51"/>
                    </a:cubicBezTo>
                    <a:cubicBezTo>
                      <a:pt x="4" y="52"/>
                      <a:pt x="4" y="52"/>
                      <a:pt x="4" y="52"/>
                    </a:cubicBezTo>
                    <a:cubicBezTo>
                      <a:pt x="4" y="51"/>
                      <a:pt x="4" y="51"/>
                      <a:pt x="4" y="51"/>
                    </a:cubicBezTo>
                    <a:cubicBezTo>
                      <a:pt x="3" y="51"/>
                      <a:pt x="3" y="51"/>
                      <a:pt x="2" y="50"/>
                    </a:cubicBezTo>
                    <a:cubicBezTo>
                      <a:pt x="1" y="52"/>
                      <a:pt x="4" y="46"/>
                      <a:pt x="0" y="55"/>
                    </a:cubicBezTo>
                    <a:cubicBezTo>
                      <a:pt x="1" y="55"/>
                      <a:pt x="1" y="55"/>
                      <a:pt x="1" y="55"/>
                    </a:cubicBezTo>
                    <a:cubicBezTo>
                      <a:pt x="2" y="54"/>
                      <a:pt x="2" y="54"/>
                      <a:pt x="2" y="54"/>
                    </a:cubicBezTo>
                    <a:cubicBezTo>
                      <a:pt x="2" y="54"/>
                      <a:pt x="3" y="54"/>
                      <a:pt x="3" y="54"/>
                    </a:cubicBezTo>
                    <a:cubicBezTo>
                      <a:pt x="3" y="54"/>
                      <a:pt x="3" y="53"/>
                      <a:pt x="3" y="53"/>
                    </a:cubicBezTo>
                    <a:cubicBezTo>
                      <a:pt x="3" y="53"/>
                      <a:pt x="3" y="54"/>
                      <a:pt x="3" y="53"/>
                    </a:cubicBezTo>
                    <a:cubicBezTo>
                      <a:pt x="3" y="52"/>
                      <a:pt x="4" y="51"/>
                      <a:pt x="4" y="53"/>
                    </a:cubicBezTo>
                    <a:cubicBezTo>
                      <a:pt x="4" y="54"/>
                      <a:pt x="4" y="54"/>
                      <a:pt x="4" y="55"/>
                    </a:cubicBezTo>
                    <a:cubicBezTo>
                      <a:pt x="4" y="55"/>
                      <a:pt x="3" y="56"/>
                      <a:pt x="3" y="56"/>
                    </a:cubicBezTo>
                    <a:cubicBezTo>
                      <a:pt x="3" y="56"/>
                      <a:pt x="3" y="56"/>
                      <a:pt x="3" y="56"/>
                    </a:cubicBezTo>
                    <a:cubicBezTo>
                      <a:pt x="3" y="56"/>
                      <a:pt x="3" y="56"/>
                      <a:pt x="3" y="56"/>
                    </a:cubicBezTo>
                    <a:cubicBezTo>
                      <a:pt x="3" y="56"/>
                      <a:pt x="3" y="56"/>
                      <a:pt x="3" y="56"/>
                    </a:cubicBezTo>
                    <a:cubicBezTo>
                      <a:pt x="3" y="56"/>
                      <a:pt x="3" y="56"/>
                      <a:pt x="3" y="56"/>
                    </a:cubicBezTo>
                    <a:cubicBezTo>
                      <a:pt x="3" y="56"/>
                      <a:pt x="3" y="55"/>
                      <a:pt x="3" y="55"/>
                    </a:cubicBezTo>
                    <a:cubicBezTo>
                      <a:pt x="2" y="55"/>
                      <a:pt x="2" y="56"/>
                      <a:pt x="1" y="56"/>
                    </a:cubicBezTo>
                    <a:cubicBezTo>
                      <a:pt x="2" y="56"/>
                      <a:pt x="2" y="56"/>
                      <a:pt x="2" y="56"/>
                    </a:cubicBezTo>
                    <a:cubicBezTo>
                      <a:pt x="0" y="58"/>
                      <a:pt x="0" y="58"/>
                      <a:pt x="0" y="58"/>
                    </a:cubicBezTo>
                    <a:cubicBezTo>
                      <a:pt x="2" y="57"/>
                      <a:pt x="2" y="57"/>
                      <a:pt x="3" y="58"/>
                    </a:cubicBezTo>
                    <a:cubicBezTo>
                      <a:pt x="3" y="58"/>
                      <a:pt x="3" y="58"/>
                      <a:pt x="3" y="58"/>
                    </a:cubicBezTo>
                    <a:cubicBezTo>
                      <a:pt x="3" y="58"/>
                      <a:pt x="3" y="58"/>
                      <a:pt x="3" y="58"/>
                    </a:cubicBezTo>
                    <a:cubicBezTo>
                      <a:pt x="3" y="58"/>
                      <a:pt x="3" y="58"/>
                      <a:pt x="3" y="58"/>
                    </a:cubicBezTo>
                    <a:cubicBezTo>
                      <a:pt x="3" y="60"/>
                      <a:pt x="4" y="57"/>
                      <a:pt x="4" y="58"/>
                    </a:cubicBezTo>
                    <a:cubicBezTo>
                      <a:pt x="4" y="58"/>
                      <a:pt x="2" y="60"/>
                      <a:pt x="2" y="61"/>
                    </a:cubicBezTo>
                    <a:cubicBezTo>
                      <a:pt x="3" y="62"/>
                      <a:pt x="6" y="61"/>
                      <a:pt x="6" y="63"/>
                    </a:cubicBezTo>
                    <a:cubicBezTo>
                      <a:pt x="7" y="63"/>
                      <a:pt x="8" y="63"/>
                      <a:pt x="9" y="62"/>
                    </a:cubicBezTo>
                    <a:cubicBezTo>
                      <a:pt x="10" y="62"/>
                      <a:pt x="8" y="65"/>
                      <a:pt x="9" y="64"/>
                    </a:cubicBezTo>
                    <a:cubicBezTo>
                      <a:pt x="9" y="65"/>
                      <a:pt x="9" y="66"/>
                      <a:pt x="8" y="66"/>
                    </a:cubicBezTo>
                    <a:cubicBezTo>
                      <a:pt x="9" y="66"/>
                      <a:pt x="10" y="67"/>
                      <a:pt x="10" y="65"/>
                    </a:cubicBezTo>
                    <a:cubicBezTo>
                      <a:pt x="11" y="66"/>
                      <a:pt x="12" y="67"/>
                      <a:pt x="13" y="66"/>
                    </a:cubicBezTo>
                    <a:cubicBezTo>
                      <a:pt x="13" y="66"/>
                      <a:pt x="12" y="68"/>
                      <a:pt x="12" y="69"/>
                    </a:cubicBezTo>
                    <a:cubicBezTo>
                      <a:pt x="13" y="67"/>
                      <a:pt x="15" y="67"/>
                      <a:pt x="15" y="67"/>
                    </a:cubicBezTo>
                    <a:cubicBezTo>
                      <a:pt x="16" y="66"/>
                      <a:pt x="16" y="66"/>
                      <a:pt x="16" y="64"/>
                    </a:cubicBezTo>
                    <a:cubicBezTo>
                      <a:pt x="16" y="64"/>
                      <a:pt x="17" y="63"/>
                      <a:pt x="17" y="63"/>
                    </a:cubicBezTo>
                    <a:cubicBezTo>
                      <a:pt x="17" y="65"/>
                      <a:pt x="16" y="68"/>
                      <a:pt x="17" y="68"/>
                    </a:cubicBezTo>
                    <a:cubicBezTo>
                      <a:pt x="16" y="71"/>
                      <a:pt x="15" y="67"/>
                      <a:pt x="15" y="70"/>
                    </a:cubicBezTo>
                    <a:cubicBezTo>
                      <a:pt x="14" y="72"/>
                      <a:pt x="12" y="72"/>
                      <a:pt x="12" y="70"/>
                    </a:cubicBezTo>
                    <a:cubicBezTo>
                      <a:pt x="11" y="73"/>
                      <a:pt x="13" y="71"/>
                      <a:pt x="12" y="73"/>
                    </a:cubicBezTo>
                    <a:cubicBezTo>
                      <a:pt x="13" y="73"/>
                      <a:pt x="14" y="72"/>
                      <a:pt x="15" y="72"/>
                    </a:cubicBezTo>
                    <a:cubicBezTo>
                      <a:pt x="15" y="71"/>
                      <a:pt x="15" y="70"/>
                      <a:pt x="16" y="70"/>
                    </a:cubicBezTo>
                    <a:cubicBezTo>
                      <a:pt x="17" y="67"/>
                      <a:pt x="16" y="72"/>
                      <a:pt x="17" y="72"/>
                    </a:cubicBezTo>
                    <a:cubicBezTo>
                      <a:pt x="16" y="72"/>
                      <a:pt x="16" y="72"/>
                      <a:pt x="16" y="72"/>
                    </a:cubicBezTo>
                    <a:cubicBezTo>
                      <a:pt x="16" y="73"/>
                      <a:pt x="17" y="72"/>
                      <a:pt x="18" y="72"/>
                    </a:cubicBezTo>
                    <a:cubicBezTo>
                      <a:pt x="17" y="75"/>
                      <a:pt x="17" y="72"/>
                      <a:pt x="16" y="74"/>
                    </a:cubicBezTo>
                    <a:cubicBezTo>
                      <a:pt x="16" y="76"/>
                      <a:pt x="16" y="76"/>
                      <a:pt x="16" y="76"/>
                    </a:cubicBezTo>
                    <a:cubicBezTo>
                      <a:pt x="17" y="77"/>
                      <a:pt x="17" y="74"/>
                      <a:pt x="18" y="75"/>
                    </a:cubicBezTo>
                    <a:cubicBezTo>
                      <a:pt x="17" y="76"/>
                      <a:pt x="17" y="76"/>
                      <a:pt x="17" y="76"/>
                    </a:cubicBezTo>
                    <a:cubicBezTo>
                      <a:pt x="18" y="76"/>
                      <a:pt x="18" y="76"/>
                      <a:pt x="18" y="76"/>
                    </a:cubicBezTo>
                    <a:cubicBezTo>
                      <a:pt x="18" y="74"/>
                      <a:pt x="19" y="73"/>
                      <a:pt x="18" y="73"/>
                    </a:cubicBezTo>
                    <a:cubicBezTo>
                      <a:pt x="19" y="70"/>
                      <a:pt x="19" y="72"/>
                      <a:pt x="20" y="72"/>
                    </a:cubicBezTo>
                    <a:cubicBezTo>
                      <a:pt x="20" y="70"/>
                      <a:pt x="19" y="72"/>
                      <a:pt x="20" y="70"/>
                    </a:cubicBezTo>
                    <a:cubicBezTo>
                      <a:pt x="20" y="69"/>
                      <a:pt x="20" y="69"/>
                      <a:pt x="21" y="69"/>
                    </a:cubicBezTo>
                    <a:cubicBezTo>
                      <a:pt x="22" y="69"/>
                      <a:pt x="21" y="71"/>
                      <a:pt x="21" y="72"/>
                    </a:cubicBezTo>
                    <a:cubicBezTo>
                      <a:pt x="21" y="72"/>
                      <a:pt x="20" y="72"/>
                      <a:pt x="21" y="71"/>
                    </a:cubicBezTo>
                    <a:cubicBezTo>
                      <a:pt x="19" y="73"/>
                      <a:pt x="20" y="75"/>
                      <a:pt x="19" y="76"/>
                    </a:cubicBezTo>
                    <a:cubicBezTo>
                      <a:pt x="20" y="77"/>
                      <a:pt x="20" y="75"/>
                      <a:pt x="21" y="75"/>
                    </a:cubicBezTo>
                    <a:cubicBezTo>
                      <a:pt x="21" y="74"/>
                      <a:pt x="21" y="73"/>
                      <a:pt x="21" y="72"/>
                    </a:cubicBezTo>
                    <a:cubicBezTo>
                      <a:pt x="23" y="68"/>
                      <a:pt x="21" y="76"/>
                      <a:pt x="23" y="75"/>
                    </a:cubicBezTo>
                    <a:cubicBezTo>
                      <a:pt x="23" y="72"/>
                      <a:pt x="25" y="71"/>
                      <a:pt x="25" y="68"/>
                    </a:cubicBezTo>
                    <a:cubicBezTo>
                      <a:pt x="25" y="67"/>
                      <a:pt x="25" y="66"/>
                      <a:pt x="26" y="67"/>
                    </a:cubicBezTo>
                    <a:cubicBezTo>
                      <a:pt x="25" y="69"/>
                      <a:pt x="26" y="68"/>
                      <a:pt x="25" y="70"/>
                    </a:cubicBezTo>
                    <a:cubicBezTo>
                      <a:pt x="25" y="70"/>
                      <a:pt x="25" y="70"/>
                      <a:pt x="25" y="70"/>
                    </a:cubicBezTo>
                    <a:cubicBezTo>
                      <a:pt x="24" y="73"/>
                      <a:pt x="24" y="73"/>
                      <a:pt x="24" y="73"/>
                    </a:cubicBezTo>
                    <a:cubicBezTo>
                      <a:pt x="25" y="74"/>
                      <a:pt x="25" y="76"/>
                      <a:pt x="26" y="77"/>
                    </a:cubicBezTo>
                    <a:cubicBezTo>
                      <a:pt x="26" y="76"/>
                      <a:pt x="26" y="75"/>
                      <a:pt x="26" y="74"/>
                    </a:cubicBezTo>
                    <a:cubicBezTo>
                      <a:pt x="26" y="75"/>
                      <a:pt x="26" y="76"/>
                      <a:pt x="27" y="76"/>
                    </a:cubicBezTo>
                    <a:cubicBezTo>
                      <a:pt x="26" y="76"/>
                      <a:pt x="27" y="74"/>
                      <a:pt x="27" y="73"/>
                    </a:cubicBezTo>
                    <a:cubicBezTo>
                      <a:pt x="28" y="73"/>
                      <a:pt x="28" y="75"/>
                      <a:pt x="28" y="76"/>
                    </a:cubicBezTo>
                    <a:cubicBezTo>
                      <a:pt x="27" y="77"/>
                      <a:pt x="27" y="77"/>
                      <a:pt x="27" y="77"/>
                    </a:cubicBezTo>
                    <a:cubicBezTo>
                      <a:pt x="28" y="76"/>
                      <a:pt x="28" y="78"/>
                      <a:pt x="28" y="78"/>
                    </a:cubicBezTo>
                    <a:cubicBezTo>
                      <a:pt x="28" y="76"/>
                      <a:pt x="29" y="75"/>
                      <a:pt x="29" y="73"/>
                    </a:cubicBezTo>
                    <a:cubicBezTo>
                      <a:pt x="30" y="73"/>
                      <a:pt x="30" y="74"/>
                      <a:pt x="30" y="74"/>
                    </a:cubicBezTo>
                    <a:cubicBezTo>
                      <a:pt x="29" y="75"/>
                      <a:pt x="29" y="75"/>
                      <a:pt x="29" y="75"/>
                    </a:cubicBezTo>
                    <a:cubicBezTo>
                      <a:pt x="30" y="75"/>
                      <a:pt x="29" y="78"/>
                      <a:pt x="30" y="78"/>
                    </a:cubicBezTo>
                    <a:cubicBezTo>
                      <a:pt x="30" y="76"/>
                      <a:pt x="30" y="76"/>
                      <a:pt x="30" y="76"/>
                    </a:cubicBezTo>
                    <a:cubicBezTo>
                      <a:pt x="30" y="78"/>
                      <a:pt x="30" y="78"/>
                      <a:pt x="30" y="78"/>
                    </a:cubicBezTo>
                    <a:cubicBezTo>
                      <a:pt x="31" y="77"/>
                      <a:pt x="31" y="77"/>
                      <a:pt x="31" y="76"/>
                    </a:cubicBezTo>
                    <a:cubicBezTo>
                      <a:pt x="31" y="78"/>
                      <a:pt x="31" y="78"/>
                      <a:pt x="31" y="78"/>
                    </a:cubicBezTo>
                    <a:cubicBezTo>
                      <a:pt x="32" y="77"/>
                      <a:pt x="32" y="75"/>
                      <a:pt x="33" y="77"/>
                    </a:cubicBezTo>
                    <a:cubicBezTo>
                      <a:pt x="32" y="74"/>
                      <a:pt x="32" y="77"/>
                      <a:pt x="32" y="75"/>
                    </a:cubicBezTo>
                    <a:cubicBezTo>
                      <a:pt x="31" y="73"/>
                      <a:pt x="32" y="74"/>
                      <a:pt x="33" y="73"/>
                    </a:cubicBezTo>
                    <a:cubicBezTo>
                      <a:pt x="32" y="76"/>
                      <a:pt x="33" y="74"/>
                      <a:pt x="34" y="74"/>
                    </a:cubicBezTo>
                    <a:cubicBezTo>
                      <a:pt x="34" y="75"/>
                      <a:pt x="34" y="75"/>
                      <a:pt x="34" y="76"/>
                    </a:cubicBezTo>
                    <a:cubicBezTo>
                      <a:pt x="35" y="74"/>
                      <a:pt x="35" y="74"/>
                      <a:pt x="35" y="74"/>
                    </a:cubicBezTo>
                    <a:cubicBezTo>
                      <a:pt x="35" y="78"/>
                      <a:pt x="36" y="73"/>
                      <a:pt x="36" y="74"/>
                    </a:cubicBezTo>
                    <a:cubicBezTo>
                      <a:pt x="36" y="75"/>
                      <a:pt x="36" y="77"/>
                      <a:pt x="36" y="77"/>
                    </a:cubicBezTo>
                    <a:cubicBezTo>
                      <a:pt x="36" y="75"/>
                      <a:pt x="37" y="74"/>
                      <a:pt x="37" y="72"/>
                    </a:cubicBezTo>
                    <a:cubicBezTo>
                      <a:pt x="38" y="73"/>
                      <a:pt x="36" y="76"/>
                      <a:pt x="37" y="78"/>
                    </a:cubicBezTo>
                    <a:cubicBezTo>
                      <a:pt x="37" y="75"/>
                      <a:pt x="38" y="79"/>
                      <a:pt x="38" y="76"/>
                    </a:cubicBezTo>
                    <a:cubicBezTo>
                      <a:pt x="37" y="75"/>
                      <a:pt x="38" y="75"/>
                      <a:pt x="38" y="73"/>
                    </a:cubicBezTo>
                    <a:cubicBezTo>
                      <a:pt x="39" y="74"/>
                      <a:pt x="38" y="75"/>
                      <a:pt x="39" y="75"/>
                    </a:cubicBezTo>
                    <a:cubicBezTo>
                      <a:pt x="39" y="75"/>
                      <a:pt x="39" y="73"/>
                      <a:pt x="39" y="72"/>
                    </a:cubicBezTo>
                    <a:cubicBezTo>
                      <a:pt x="39" y="73"/>
                      <a:pt x="40" y="70"/>
                      <a:pt x="40" y="72"/>
                    </a:cubicBezTo>
                    <a:cubicBezTo>
                      <a:pt x="41" y="74"/>
                      <a:pt x="39" y="73"/>
                      <a:pt x="40" y="74"/>
                    </a:cubicBezTo>
                    <a:cubicBezTo>
                      <a:pt x="41" y="74"/>
                      <a:pt x="40" y="70"/>
                      <a:pt x="41" y="69"/>
                    </a:cubicBezTo>
                    <a:cubicBezTo>
                      <a:pt x="41" y="68"/>
                      <a:pt x="41" y="65"/>
                      <a:pt x="42" y="64"/>
                    </a:cubicBezTo>
                    <a:cubicBezTo>
                      <a:pt x="43" y="65"/>
                      <a:pt x="41" y="65"/>
                      <a:pt x="42" y="68"/>
                    </a:cubicBezTo>
                    <a:cubicBezTo>
                      <a:pt x="42" y="67"/>
                      <a:pt x="42" y="67"/>
                      <a:pt x="42" y="67"/>
                    </a:cubicBezTo>
                    <a:cubicBezTo>
                      <a:pt x="43" y="70"/>
                      <a:pt x="41" y="72"/>
                      <a:pt x="41" y="74"/>
                    </a:cubicBezTo>
                    <a:cubicBezTo>
                      <a:pt x="42" y="73"/>
                      <a:pt x="42" y="73"/>
                      <a:pt x="42" y="73"/>
                    </a:cubicBezTo>
                    <a:cubicBezTo>
                      <a:pt x="42" y="77"/>
                      <a:pt x="42" y="77"/>
                      <a:pt x="42" y="77"/>
                    </a:cubicBezTo>
                    <a:cubicBezTo>
                      <a:pt x="42" y="75"/>
                      <a:pt x="43" y="76"/>
                      <a:pt x="43" y="76"/>
                    </a:cubicBezTo>
                    <a:cubicBezTo>
                      <a:pt x="43" y="74"/>
                      <a:pt x="43" y="76"/>
                      <a:pt x="43" y="75"/>
                    </a:cubicBezTo>
                    <a:cubicBezTo>
                      <a:pt x="43" y="74"/>
                      <a:pt x="43" y="71"/>
                      <a:pt x="44" y="73"/>
                    </a:cubicBezTo>
                    <a:cubicBezTo>
                      <a:pt x="44" y="74"/>
                      <a:pt x="44" y="75"/>
                      <a:pt x="44" y="76"/>
                    </a:cubicBezTo>
                    <a:cubicBezTo>
                      <a:pt x="45" y="77"/>
                      <a:pt x="44" y="74"/>
                      <a:pt x="45" y="75"/>
                    </a:cubicBezTo>
                    <a:cubicBezTo>
                      <a:pt x="45" y="76"/>
                      <a:pt x="45" y="76"/>
                      <a:pt x="45" y="76"/>
                    </a:cubicBezTo>
                    <a:cubicBezTo>
                      <a:pt x="47" y="76"/>
                      <a:pt x="50" y="76"/>
                      <a:pt x="51" y="72"/>
                    </a:cubicBezTo>
                    <a:cubicBezTo>
                      <a:pt x="52" y="73"/>
                      <a:pt x="52" y="73"/>
                      <a:pt x="53" y="74"/>
                    </a:cubicBezTo>
                    <a:cubicBezTo>
                      <a:pt x="53" y="74"/>
                      <a:pt x="53" y="73"/>
                      <a:pt x="53" y="72"/>
                    </a:cubicBezTo>
                    <a:cubicBezTo>
                      <a:pt x="54" y="74"/>
                      <a:pt x="54" y="74"/>
                      <a:pt x="54" y="74"/>
                    </a:cubicBezTo>
                    <a:cubicBezTo>
                      <a:pt x="55" y="76"/>
                      <a:pt x="55" y="74"/>
                      <a:pt x="56" y="72"/>
                    </a:cubicBezTo>
                    <a:cubicBezTo>
                      <a:pt x="56" y="74"/>
                      <a:pt x="56" y="74"/>
                      <a:pt x="56" y="74"/>
                    </a:cubicBezTo>
                    <a:cubicBezTo>
                      <a:pt x="57" y="75"/>
                      <a:pt x="56" y="73"/>
                      <a:pt x="57" y="72"/>
                    </a:cubicBezTo>
                    <a:cubicBezTo>
                      <a:pt x="57" y="74"/>
                      <a:pt x="57" y="74"/>
                      <a:pt x="57" y="74"/>
                    </a:cubicBezTo>
                    <a:cubicBezTo>
                      <a:pt x="57" y="72"/>
                      <a:pt x="57" y="72"/>
                      <a:pt x="57" y="72"/>
                    </a:cubicBezTo>
                    <a:cubicBezTo>
                      <a:pt x="58" y="72"/>
                      <a:pt x="58" y="72"/>
                      <a:pt x="58" y="74"/>
                    </a:cubicBezTo>
                    <a:cubicBezTo>
                      <a:pt x="59" y="74"/>
                      <a:pt x="59" y="73"/>
                      <a:pt x="58" y="73"/>
                    </a:cubicBezTo>
                    <a:cubicBezTo>
                      <a:pt x="59" y="74"/>
                      <a:pt x="60" y="74"/>
                      <a:pt x="61" y="73"/>
                    </a:cubicBezTo>
                    <a:cubicBezTo>
                      <a:pt x="61" y="72"/>
                      <a:pt x="61" y="72"/>
                      <a:pt x="61" y="70"/>
                    </a:cubicBezTo>
                    <a:cubicBezTo>
                      <a:pt x="61" y="68"/>
                      <a:pt x="61" y="71"/>
                      <a:pt x="61" y="69"/>
                    </a:cubicBezTo>
                    <a:cubicBezTo>
                      <a:pt x="61" y="70"/>
                      <a:pt x="62" y="71"/>
                      <a:pt x="61" y="72"/>
                    </a:cubicBezTo>
                    <a:cubicBezTo>
                      <a:pt x="63" y="75"/>
                      <a:pt x="64" y="72"/>
                      <a:pt x="66" y="72"/>
                    </a:cubicBezTo>
                    <a:cubicBezTo>
                      <a:pt x="66" y="71"/>
                      <a:pt x="66" y="71"/>
                      <a:pt x="66" y="71"/>
                    </a:cubicBezTo>
                    <a:cubicBezTo>
                      <a:pt x="68" y="73"/>
                      <a:pt x="68" y="71"/>
                      <a:pt x="70" y="72"/>
                    </a:cubicBezTo>
                    <a:cubicBezTo>
                      <a:pt x="69" y="71"/>
                      <a:pt x="69" y="68"/>
                      <a:pt x="70" y="68"/>
                    </a:cubicBezTo>
                    <a:cubicBezTo>
                      <a:pt x="70" y="66"/>
                      <a:pt x="70" y="70"/>
                      <a:pt x="71" y="71"/>
                    </a:cubicBezTo>
                    <a:cubicBezTo>
                      <a:pt x="71" y="71"/>
                      <a:pt x="72" y="70"/>
                      <a:pt x="72" y="70"/>
                    </a:cubicBezTo>
                    <a:cubicBezTo>
                      <a:pt x="72" y="71"/>
                      <a:pt x="72" y="71"/>
                      <a:pt x="72" y="71"/>
                    </a:cubicBezTo>
                    <a:cubicBezTo>
                      <a:pt x="72" y="70"/>
                      <a:pt x="73" y="69"/>
                      <a:pt x="73" y="70"/>
                    </a:cubicBezTo>
                    <a:cubicBezTo>
                      <a:pt x="73" y="70"/>
                      <a:pt x="73" y="70"/>
                      <a:pt x="73" y="70"/>
                    </a:cubicBezTo>
                    <a:cubicBezTo>
                      <a:pt x="74" y="70"/>
                      <a:pt x="74" y="71"/>
                      <a:pt x="75" y="71"/>
                    </a:cubicBezTo>
                    <a:cubicBezTo>
                      <a:pt x="75" y="69"/>
                      <a:pt x="76" y="70"/>
                      <a:pt x="76" y="69"/>
                    </a:cubicBezTo>
                    <a:cubicBezTo>
                      <a:pt x="76" y="69"/>
                      <a:pt x="76" y="69"/>
                      <a:pt x="76" y="69"/>
                    </a:cubicBezTo>
                    <a:cubicBezTo>
                      <a:pt x="76" y="68"/>
                      <a:pt x="76" y="68"/>
                      <a:pt x="76" y="68"/>
                    </a:cubicBezTo>
                    <a:cubicBezTo>
                      <a:pt x="76" y="68"/>
                      <a:pt x="76" y="68"/>
                      <a:pt x="76" y="68"/>
                    </a:cubicBezTo>
                    <a:cubicBezTo>
                      <a:pt x="76" y="70"/>
                      <a:pt x="76" y="70"/>
                      <a:pt x="76" y="70"/>
                    </a:cubicBezTo>
                    <a:cubicBezTo>
                      <a:pt x="77" y="71"/>
                      <a:pt x="76" y="69"/>
                      <a:pt x="77" y="68"/>
                    </a:cubicBezTo>
                    <a:cubicBezTo>
                      <a:pt x="77" y="67"/>
                      <a:pt x="77" y="68"/>
                      <a:pt x="77" y="69"/>
                    </a:cubicBezTo>
                    <a:cubicBezTo>
                      <a:pt x="77" y="70"/>
                      <a:pt x="77" y="68"/>
                      <a:pt x="77" y="69"/>
                    </a:cubicBezTo>
                    <a:cubicBezTo>
                      <a:pt x="77" y="70"/>
                      <a:pt x="77" y="69"/>
                      <a:pt x="77" y="70"/>
                    </a:cubicBezTo>
                    <a:cubicBezTo>
                      <a:pt x="78" y="70"/>
                      <a:pt x="77" y="68"/>
                      <a:pt x="78" y="69"/>
                    </a:cubicBezTo>
                    <a:cubicBezTo>
                      <a:pt x="78" y="69"/>
                      <a:pt x="79" y="68"/>
                      <a:pt x="79" y="70"/>
                    </a:cubicBezTo>
                    <a:cubicBezTo>
                      <a:pt x="79" y="69"/>
                      <a:pt x="80" y="69"/>
                      <a:pt x="80" y="68"/>
                    </a:cubicBezTo>
                    <a:cubicBezTo>
                      <a:pt x="79" y="68"/>
                      <a:pt x="79" y="68"/>
                      <a:pt x="79" y="66"/>
                    </a:cubicBezTo>
                    <a:cubicBezTo>
                      <a:pt x="79" y="66"/>
                      <a:pt x="79" y="66"/>
                      <a:pt x="79" y="66"/>
                    </a:cubicBezTo>
                    <a:cubicBezTo>
                      <a:pt x="79" y="67"/>
                      <a:pt x="79" y="67"/>
                      <a:pt x="79" y="67"/>
                    </a:cubicBezTo>
                    <a:cubicBezTo>
                      <a:pt x="79" y="66"/>
                      <a:pt x="80" y="67"/>
                      <a:pt x="80" y="65"/>
                    </a:cubicBezTo>
                    <a:cubicBezTo>
                      <a:pt x="80" y="67"/>
                      <a:pt x="80" y="67"/>
                      <a:pt x="80" y="67"/>
                    </a:cubicBezTo>
                    <a:cubicBezTo>
                      <a:pt x="80" y="66"/>
                      <a:pt x="81" y="66"/>
                      <a:pt x="81" y="66"/>
                    </a:cubicBezTo>
                    <a:cubicBezTo>
                      <a:pt x="82" y="67"/>
                      <a:pt x="82" y="69"/>
                      <a:pt x="82" y="70"/>
                    </a:cubicBezTo>
                    <a:cubicBezTo>
                      <a:pt x="83" y="68"/>
                      <a:pt x="83" y="68"/>
                      <a:pt x="83" y="68"/>
                    </a:cubicBezTo>
                    <a:cubicBezTo>
                      <a:pt x="83" y="68"/>
                      <a:pt x="83" y="68"/>
                      <a:pt x="83" y="69"/>
                    </a:cubicBezTo>
                    <a:cubicBezTo>
                      <a:pt x="85" y="70"/>
                      <a:pt x="84" y="64"/>
                      <a:pt x="85" y="65"/>
                    </a:cubicBezTo>
                    <a:cubicBezTo>
                      <a:pt x="85" y="67"/>
                      <a:pt x="85" y="68"/>
                      <a:pt x="86" y="68"/>
                    </a:cubicBezTo>
                    <a:cubicBezTo>
                      <a:pt x="86" y="68"/>
                      <a:pt x="86" y="67"/>
                      <a:pt x="86" y="67"/>
                    </a:cubicBezTo>
                    <a:cubicBezTo>
                      <a:pt x="86" y="66"/>
                      <a:pt x="86" y="68"/>
                      <a:pt x="85" y="67"/>
                    </a:cubicBezTo>
                    <a:cubicBezTo>
                      <a:pt x="85" y="66"/>
                      <a:pt x="86" y="66"/>
                      <a:pt x="86" y="66"/>
                    </a:cubicBezTo>
                    <a:cubicBezTo>
                      <a:pt x="87" y="70"/>
                      <a:pt x="89" y="66"/>
                      <a:pt x="91" y="68"/>
                    </a:cubicBezTo>
                    <a:cubicBezTo>
                      <a:pt x="90" y="66"/>
                      <a:pt x="91" y="67"/>
                      <a:pt x="91" y="66"/>
                    </a:cubicBezTo>
                    <a:cubicBezTo>
                      <a:pt x="92" y="69"/>
                      <a:pt x="92" y="66"/>
                      <a:pt x="93" y="67"/>
                    </a:cubicBezTo>
                    <a:cubicBezTo>
                      <a:pt x="92" y="65"/>
                      <a:pt x="92" y="65"/>
                      <a:pt x="92" y="65"/>
                    </a:cubicBezTo>
                    <a:cubicBezTo>
                      <a:pt x="93" y="66"/>
                      <a:pt x="92" y="61"/>
                      <a:pt x="94" y="63"/>
                    </a:cubicBezTo>
                    <a:cubicBezTo>
                      <a:pt x="94" y="64"/>
                      <a:pt x="94" y="65"/>
                      <a:pt x="94" y="66"/>
                    </a:cubicBezTo>
                    <a:cubicBezTo>
                      <a:pt x="95" y="68"/>
                      <a:pt x="95" y="63"/>
                      <a:pt x="96" y="66"/>
                    </a:cubicBezTo>
                    <a:cubicBezTo>
                      <a:pt x="96" y="65"/>
                      <a:pt x="95" y="63"/>
                      <a:pt x="96" y="62"/>
                    </a:cubicBezTo>
                    <a:cubicBezTo>
                      <a:pt x="96" y="63"/>
                      <a:pt x="98" y="64"/>
                      <a:pt x="98" y="65"/>
                    </a:cubicBezTo>
                    <a:cubicBezTo>
                      <a:pt x="98" y="64"/>
                      <a:pt x="98" y="64"/>
                      <a:pt x="98" y="64"/>
                    </a:cubicBezTo>
                    <a:cubicBezTo>
                      <a:pt x="99" y="65"/>
                      <a:pt x="98" y="65"/>
                      <a:pt x="98" y="65"/>
                    </a:cubicBezTo>
                    <a:cubicBezTo>
                      <a:pt x="99" y="66"/>
                      <a:pt x="99" y="65"/>
                      <a:pt x="100" y="64"/>
                    </a:cubicBezTo>
                    <a:cubicBezTo>
                      <a:pt x="101" y="65"/>
                      <a:pt x="101" y="64"/>
                      <a:pt x="102" y="65"/>
                    </a:cubicBezTo>
                    <a:cubicBezTo>
                      <a:pt x="102" y="63"/>
                      <a:pt x="104" y="66"/>
                      <a:pt x="103" y="63"/>
                    </a:cubicBezTo>
                    <a:cubicBezTo>
                      <a:pt x="104" y="64"/>
                      <a:pt x="104" y="64"/>
                      <a:pt x="104" y="64"/>
                    </a:cubicBezTo>
                    <a:cubicBezTo>
                      <a:pt x="104" y="63"/>
                      <a:pt x="103" y="61"/>
                      <a:pt x="104" y="60"/>
                    </a:cubicBezTo>
                    <a:cubicBezTo>
                      <a:pt x="104" y="62"/>
                      <a:pt x="104" y="62"/>
                      <a:pt x="104" y="62"/>
                    </a:cubicBezTo>
                    <a:cubicBezTo>
                      <a:pt x="105" y="65"/>
                      <a:pt x="105" y="63"/>
                      <a:pt x="106" y="64"/>
                    </a:cubicBezTo>
                    <a:cubicBezTo>
                      <a:pt x="105" y="62"/>
                      <a:pt x="106" y="64"/>
                      <a:pt x="106" y="62"/>
                    </a:cubicBezTo>
                    <a:cubicBezTo>
                      <a:pt x="106" y="62"/>
                      <a:pt x="106" y="62"/>
                      <a:pt x="106" y="62"/>
                    </a:cubicBezTo>
                    <a:cubicBezTo>
                      <a:pt x="106" y="61"/>
                      <a:pt x="106" y="61"/>
                      <a:pt x="106" y="60"/>
                    </a:cubicBezTo>
                    <a:cubicBezTo>
                      <a:pt x="107" y="60"/>
                      <a:pt x="107" y="62"/>
                      <a:pt x="107" y="62"/>
                    </a:cubicBezTo>
                    <a:cubicBezTo>
                      <a:pt x="108" y="63"/>
                      <a:pt x="108" y="62"/>
                      <a:pt x="108" y="62"/>
                    </a:cubicBezTo>
                    <a:cubicBezTo>
                      <a:pt x="108" y="62"/>
                      <a:pt x="108" y="62"/>
                      <a:pt x="108" y="61"/>
                    </a:cubicBezTo>
                    <a:cubicBezTo>
                      <a:pt x="108" y="62"/>
                      <a:pt x="108" y="62"/>
                      <a:pt x="108" y="62"/>
                    </a:cubicBezTo>
                    <a:cubicBezTo>
                      <a:pt x="108" y="62"/>
                      <a:pt x="108" y="61"/>
                      <a:pt x="109" y="61"/>
                    </a:cubicBezTo>
                    <a:cubicBezTo>
                      <a:pt x="109" y="61"/>
                      <a:pt x="109" y="61"/>
                      <a:pt x="109" y="61"/>
                    </a:cubicBezTo>
                    <a:cubicBezTo>
                      <a:pt x="108" y="62"/>
                      <a:pt x="108" y="62"/>
                      <a:pt x="108" y="62"/>
                    </a:cubicBezTo>
                    <a:cubicBezTo>
                      <a:pt x="108" y="62"/>
                      <a:pt x="109" y="62"/>
                      <a:pt x="109" y="62"/>
                    </a:cubicBezTo>
                    <a:cubicBezTo>
                      <a:pt x="109" y="62"/>
                      <a:pt x="109" y="62"/>
                      <a:pt x="109" y="62"/>
                    </a:cubicBezTo>
                    <a:cubicBezTo>
                      <a:pt x="109" y="62"/>
                      <a:pt x="109" y="62"/>
                      <a:pt x="109" y="62"/>
                    </a:cubicBezTo>
                    <a:cubicBezTo>
                      <a:pt x="110" y="64"/>
                      <a:pt x="110" y="64"/>
                      <a:pt x="110" y="64"/>
                    </a:cubicBezTo>
                    <a:cubicBezTo>
                      <a:pt x="110" y="64"/>
                      <a:pt x="110" y="62"/>
                      <a:pt x="110" y="61"/>
                    </a:cubicBezTo>
                    <a:cubicBezTo>
                      <a:pt x="112" y="62"/>
                      <a:pt x="113" y="60"/>
                      <a:pt x="114" y="59"/>
                    </a:cubicBezTo>
                    <a:cubicBezTo>
                      <a:pt x="113" y="59"/>
                      <a:pt x="114" y="60"/>
                      <a:pt x="114" y="60"/>
                    </a:cubicBezTo>
                    <a:cubicBezTo>
                      <a:pt x="114" y="59"/>
                      <a:pt x="114" y="58"/>
                      <a:pt x="114" y="59"/>
                    </a:cubicBezTo>
                    <a:cubicBezTo>
                      <a:pt x="114" y="58"/>
                      <a:pt x="115" y="60"/>
                      <a:pt x="116" y="60"/>
                    </a:cubicBezTo>
                    <a:cubicBezTo>
                      <a:pt x="116" y="60"/>
                      <a:pt x="115" y="58"/>
                      <a:pt x="115" y="58"/>
                    </a:cubicBezTo>
                    <a:cubicBezTo>
                      <a:pt x="117" y="60"/>
                      <a:pt x="117" y="56"/>
                      <a:pt x="118" y="57"/>
                    </a:cubicBezTo>
                    <a:cubicBezTo>
                      <a:pt x="118" y="58"/>
                      <a:pt x="118" y="58"/>
                      <a:pt x="119" y="59"/>
                    </a:cubicBezTo>
                    <a:cubicBezTo>
                      <a:pt x="119" y="58"/>
                      <a:pt x="120" y="57"/>
                      <a:pt x="120" y="55"/>
                    </a:cubicBezTo>
                    <a:cubicBezTo>
                      <a:pt x="120" y="57"/>
                      <a:pt x="120" y="57"/>
                      <a:pt x="120" y="57"/>
                    </a:cubicBezTo>
                    <a:cubicBezTo>
                      <a:pt x="121" y="57"/>
                      <a:pt x="121" y="56"/>
                      <a:pt x="121" y="55"/>
                    </a:cubicBezTo>
                    <a:cubicBezTo>
                      <a:pt x="120" y="54"/>
                      <a:pt x="121" y="52"/>
                      <a:pt x="121" y="53"/>
                    </a:cubicBezTo>
                    <a:cubicBezTo>
                      <a:pt x="121" y="53"/>
                      <a:pt x="121" y="53"/>
                      <a:pt x="121" y="53"/>
                    </a:cubicBezTo>
                    <a:cubicBezTo>
                      <a:pt x="122" y="52"/>
                      <a:pt x="122" y="52"/>
                      <a:pt x="122" y="52"/>
                    </a:cubicBezTo>
                    <a:cubicBezTo>
                      <a:pt x="123" y="52"/>
                      <a:pt x="122" y="52"/>
                      <a:pt x="122" y="53"/>
                    </a:cubicBezTo>
                    <a:cubicBezTo>
                      <a:pt x="123" y="55"/>
                      <a:pt x="124" y="54"/>
                      <a:pt x="125" y="54"/>
                    </a:cubicBezTo>
                    <a:cubicBezTo>
                      <a:pt x="124" y="53"/>
                      <a:pt x="124" y="53"/>
                      <a:pt x="124" y="53"/>
                    </a:cubicBezTo>
                    <a:cubicBezTo>
                      <a:pt x="125" y="52"/>
                      <a:pt x="125" y="54"/>
                      <a:pt x="125" y="54"/>
                    </a:cubicBezTo>
                    <a:cubicBezTo>
                      <a:pt x="125" y="49"/>
                      <a:pt x="125" y="49"/>
                      <a:pt x="125" y="49"/>
                    </a:cubicBezTo>
                    <a:cubicBezTo>
                      <a:pt x="125" y="49"/>
                      <a:pt x="126" y="51"/>
                      <a:pt x="126" y="52"/>
                    </a:cubicBezTo>
                    <a:cubicBezTo>
                      <a:pt x="127" y="51"/>
                      <a:pt x="126" y="48"/>
                      <a:pt x="126" y="46"/>
                    </a:cubicBezTo>
                    <a:cubicBezTo>
                      <a:pt x="127" y="47"/>
                      <a:pt x="127" y="45"/>
                      <a:pt x="128" y="45"/>
                    </a:cubicBezTo>
                    <a:cubicBezTo>
                      <a:pt x="128" y="46"/>
                      <a:pt x="127" y="45"/>
                      <a:pt x="128" y="46"/>
                    </a:cubicBezTo>
                    <a:cubicBezTo>
                      <a:pt x="129" y="47"/>
                      <a:pt x="129" y="47"/>
                      <a:pt x="129" y="47"/>
                    </a:cubicBezTo>
                    <a:cubicBezTo>
                      <a:pt x="128" y="48"/>
                      <a:pt x="130" y="50"/>
                      <a:pt x="130" y="51"/>
                    </a:cubicBezTo>
                    <a:cubicBezTo>
                      <a:pt x="130" y="50"/>
                      <a:pt x="132" y="50"/>
                      <a:pt x="132" y="50"/>
                    </a:cubicBezTo>
                    <a:cubicBezTo>
                      <a:pt x="131" y="48"/>
                      <a:pt x="133" y="49"/>
                      <a:pt x="132" y="46"/>
                    </a:cubicBezTo>
                    <a:cubicBezTo>
                      <a:pt x="133" y="45"/>
                      <a:pt x="133" y="48"/>
                      <a:pt x="134" y="48"/>
                    </a:cubicBezTo>
                    <a:cubicBezTo>
                      <a:pt x="134" y="47"/>
                      <a:pt x="135" y="47"/>
                      <a:pt x="136" y="47"/>
                    </a:cubicBezTo>
                    <a:cubicBezTo>
                      <a:pt x="136" y="47"/>
                      <a:pt x="136" y="47"/>
                      <a:pt x="136" y="47"/>
                    </a:cubicBezTo>
                    <a:cubicBezTo>
                      <a:pt x="137" y="46"/>
                      <a:pt x="138" y="46"/>
                      <a:pt x="138" y="44"/>
                    </a:cubicBezTo>
                    <a:cubicBezTo>
                      <a:pt x="139" y="45"/>
                      <a:pt x="139" y="45"/>
                      <a:pt x="139" y="45"/>
                    </a:cubicBezTo>
                    <a:cubicBezTo>
                      <a:pt x="140" y="46"/>
                      <a:pt x="137" y="42"/>
                      <a:pt x="139" y="43"/>
                    </a:cubicBezTo>
                    <a:cubicBezTo>
                      <a:pt x="139" y="44"/>
                      <a:pt x="139" y="44"/>
                      <a:pt x="139" y="44"/>
                    </a:cubicBezTo>
                    <a:cubicBezTo>
                      <a:pt x="139" y="43"/>
                      <a:pt x="141" y="45"/>
                      <a:pt x="141" y="43"/>
                    </a:cubicBezTo>
                    <a:cubicBezTo>
                      <a:pt x="141" y="44"/>
                      <a:pt x="141" y="44"/>
                      <a:pt x="141" y="44"/>
                    </a:cubicBezTo>
                    <a:cubicBezTo>
                      <a:pt x="141" y="43"/>
                      <a:pt x="142" y="43"/>
                      <a:pt x="142" y="41"/>
                    </a:cubicBezTo>
                    <a:cubicBezTo>
                      <a:pt x="143" y="43"/>
                      <a:pt x="143" y="43"/>
                      <a:pt x="143" y="43"/>
                    </a:cubicBezTo>
                    <a:cubicBezTo>
                      <a:pt x="144" y="44"/>
                      <a:pt x="142" y="41"/>
                      <a:pt x="143" y="42"/>
                    </a:cubicBezTo>
                    <a:cubicBezTo>
                      <a:pt x="143" y="42"/>
                      <a:pt x="144" y="42"/>
                      <a:pt x="144" y="43"/>
                    </a:cubicBezTo>
                    <a:cubicBezTo>
                      <a:pt x="144" y="41"/>
                      <a:pt x="145" y="41"/>
                      <a:pt x="145" y="40"/>
                    </a:cubicBezTo>
                    <a:cubicBezTo>
                      <a:pt x="146" y="42"/>
                      <a:pt x="146" y="42"/>
                      <a:pt x="146" y="42"/>
                    </a:cubicBezTo>
                    <a:cubicBezTo>
                      <a:pt x="149" y="41"/>
                      <a:pt x="153" y="39"/>
                      <a:pt x="154" y="36"/>
                    </a:cubicBezTo>
                    <a:cubicBezTo>
                      <a:pt x="156" y="38"/>
                      <a:pt x="154" y="37"/>
                      <a:pt x="156" y="39"/>
                    </a:cubicBezTo>
                    <a:cubicBezTo>
                      <a:pt x="154" y="37"/>
                      <a:pt x="156" y="38"/>
                      <a:pt x="156" y="37"/>
                    </a:cubicBezTo>
                    <a:cubicBezTo>
                      <a:pt x="156" y="37"/>
                      <a:pt x="156" y="37"/>
                      <a:pt x="156" y="37"/>
                    </a:cubicBezTo>
                    <a:cubicBezTo>
                      <a:pt x="157" y="36"/>
                      <a:pt x="158" y="38"/>
                      <a:pt x="158" y="37"/>
                    </a:cubicBezTo>
                    <a:cubicBezTo>
                      <a:pt x="157" y="36"/>
                      <a:pt x="157" y="36"/>
                      <a:pt x="157" y="36"/>
                    </a:cubicBezTo>
                    <a:cubicBezTo>
                      <a:pt x="157" y="35"/>
                      <a:pt x="160" y="38"/>
                      <a:pt x="158" y="36"/>
                    </a:cubicBezTo>
                    <a:cubicBezTo>
                      <a:pt x="160" y="37"/>
                      <a:pt x="160" y="37"/>
                      <a:pt x="160" y="37"/>
                    </a:cubicBezTo>
                    <a:cubicBezTo>
                      <a:pt x="159" y="34"/>
                      <a:pt x="161" y="37"/>
                      <a:pt x="160" y="35"/>
                    </a:cubicBezTo>
                    <a:cubicBezTo>
                      <a:pt x="160" y="35"/>
                      <a:pt x="160" y="35"/>
                      <a:pt x="160" y="35"/>
                    </a:cubicBezTo>
                    <a:cubicBezTo>
                      <a:pt x="162" y="36"/>
                      <a:pt x="160" y="32"/>
                      <a:pt x="162" y="34"/>
                    </a:cubicBezTo>
                    <a:cubicBezTo>
                      <a:pt x="162" y="33"/>
                      <a:pt x="162" y="32"/>
                      <a:pt x="161" y="30"/>
                    </a:cubicBezTo>
                    <a:cubicBezTo>
                      <a:pt x="163" y="33"/>
                      <a:pt x="163" y="33"/>
                      <a:pt x="163" y="33"/>
                    </a:cubicBezTo>
                    <a:cubicBezTo>
                      <a:pt x="164" y="30"/>
                      <a:pt x="167" y="29"/>
                      <a:pt x="167" y="26"/>
                    </a:cubicBezTo>
                    <a:cubicBezTo>
                      <a:pt x="168" y="27"/>
                      <a:pt x="168" y="27"/>
                      <a:pt x="168" y="27"/>
                    </a:cubicBezTo>
                    <a:cubicBezTo>
                      <a:pt x="168" y="24"/>
                      <a:pt x="172" y="27"/>
                      <a:pt x="170" y="23"/>
                    </a:cubicBezTo>
                    <a:cubicBezTo>
                      <a:pt x="169" y="21"/>
                      <a:pt x="169" y="21"/>
                      <a:pt x="169" y="21"/>
                    </a:cubicBezTo>
                    <a:cubicBezTo>
                      <a:pt x="171" y="23"/>
                      <a:pt x="171" y="23"/>
                      <a:pt x="171" y="23"/>
                    </a:cubicBezTo>
                    <a:cubicBezTo>
                      <a:pt x="170" y="22"/>
                      <a:pt x="172" y="22"/>
                      <a:pt x="171" y="20"/>
                    </a:cubicBezTo>
                    <a:cubicBezTo>
                      <a:pt x="171" y="21"/>
                      <a:pt x="171" y="21"/>
                      <a:pt x="172" y="21"/>
                    </a:cubicBezTo>
                    <a:cubicBezTo>
                      <a:pt x="172" y="21"/>
                      <a:pt x="171" y="19"/>
                      <a:pt x="172" y="19"/>
                    </a:cubicBezTo>
                    <a:cubicBezTo>
                      <a:pt x="172" y="20"/>
                      <a:pt x="172" y="20"/>
                      <a:pt x="172" y="20"/>
                    </a:cubicBezTo>
                    <a:cubicBezTo>
                      <a:pt x="177" y="20"/>
                      <a:pt x="182" y="19"/>
                      <a:pt x="180" y="14"/>
                    </a:cubicBezTo>
                    <a:cubicBezTo>
                      <a:pt x="180" y="13"/>
                      <a:pt x="182" y="15"/>
                      <a:pt x="182" y="15"/>
                    </a:cubicBezTo>
                    <a:cubicBezTo>
                      <a:pt x="181" y="11"/>
                      <a:pt x="188" y="11"/>
                      <a:pt x="185" y="6"/>
                    </a:cubicBezTo>
                    <a:cubicBezTo>
                      <a:pt x="185" y="4"/>
                      <a:pt x="180" y="0"/>
                      <a:pt x="18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66" name="Freeform 342"/>
              <p:cNvSpPr/>
              <p:nvPr/>
            </p:nvSpPr>
            <p:spPr bwMode="auto">
              <a:xfrm>
                <a:off x="3757" y="2934"/>
                <a:ext cx="2" cy="2"/>
              </a:xfrm>
              <a:custGeom>
                <a:avLst/>
                <a:gdLst>
                  <a:gd name="T0" fmla="*/ 0 w 1"/>
                  <a:gd name="T1" fmla="*/ 0 h 1"/>
                  <a:gd name="T2" fmla="*/ 1 w 1"/>
                  <a:gd name="T3" fmla="*/ 0 h 1"/>
                  <a:gd name="T4" fmla="*/ 0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0" y="0"/>
                      <a:pt x="0" y="0"/>
                      <a:pt x="1" y="0"/>
                    </a:cubicBezTo>
                    <a:cubicBezTo>
                      <a:pt x="0" y="0"/>
                      <a:pt x="0" y="0"/>
                      <a:pt x="0" y="1"/>
                    </a:cubicBezTo>
                    <a:cubicBezTo>
                      <a:pt x="0" y="1"/>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67" name="Freeform 343"/>
              <p:cNvSpPr/>
              <p:nvPr/>
            </p:nvSpPr>
            <p:spPr bwMode="auto">
              <a:xfrm>
                <a:off x="4226" y="2525"/>
                <a:ext cx="2" cy="2"/>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1"/>
                      <a:pt x="1" y="0"/>
                      <a:pt x="1" y="1"/>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68" name="Freeform 344"/>
              <p:cNvSpPr/>
              <p:nvPr/>
            </p:nvSpPr>
            <p:spPr bwMode="auto">
              <a:xfrm>
                <a:off x="3752" y="2940"/>
                <a:ext cx="3" cy="3"/>
              </a:xfrm>
              <a:custGeom>
                <a:avLst/>
                <a:gdLst>
                  <a:gd name="T0" fmla="*/ 0 w 1"/>
                  <a:gd name="T1" fmla="*/ 0 h 1"/>
                  <a:gd name="T2" fmla="*/ 0 w 1"/>
                  <a:gd name="T3" fmla="*/ 1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1"/>
                      <a:pt x="0" y="1"/>
                    </a:cubicBezTo>
                    <a:cubicBezTo>
                      <a:pt x="0" y="1"/>
                      <a:pt x="0" y="1"/>
                      <a:pt x="0" y="1"/>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69" name="Freeform 345"/>
              <p:cNvSpPr/>
              <p:nvPr/>
            </p:nvSpPr>
            <p:spPr bwMode="auto">
              <a:xfrm>
                <a:off x="3975" y="295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70" name="Freeform 346"/>
              <p:cNvSpPr/>
              <p:nvPr/>
            </p:nvSpPr>
            <p:spPr bwMode="auto">
              <a:xfrm>
                <a:off x="3905" y="22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71" name="Freeform 347"/>
              <p:cNvSpPr/>
              <p:nvPr/>
            </p:nvSpPr>
            <p:spPr bwMode="auto">
              <a:xfrm>
                <a:off x="4289" y="2557"/>
                <a:ext cx="2" cy="2"/>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1" y="0"/>
                      <a:pt x="0" y="1"/>
                    </a:cubicBezTo>
                    <a:cubicBezTo>
                      <a:pt x="1"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72" name="Freeform 348"/>
              <p:cNvSpPr/>
              <p:nvPr/>
            </p:nvSpPr>
            <p:spPr bwMode="auto">
              <a:xfrm>
                <a:off x="3899" y="2262"/>
                <a:ext cx="2" cy="2"/>
              </a:xfrm>
              <a:custGeom>
                <a:avLst/>
                <a:gdLst>
                  <a:gd name="T0" fmla="*/ 2 w 2"/>
                  <a:gd name="T1" fmla="*/ 0 h 2"/>
                  <a:gd name="T2" fmla="*/ 0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0" y="2"/>
                    </a:lnTo>
                    <a:lnTo>
                      <a:pt x="0"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73" name="Freeform 349"/>
              <p:cNvSpPr/>
              <p:nvPr/>
            </p:nvSpPr>
            <p:spPr bwMode="auto">
              <a:xfrm>
                <a:off x="3939" y="2926"/>
                <a:ext cx="0" cy="2"/>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0"/>
                      <a:pt x="0" y="0"/>
                      <a:pt x="0"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74" name="Freeform 350"/>
              <p:cNvSpPr/>
              <p:nvPr/>
            </p:nvSpPr>
            <p:spPr bwMode="auto">
              <a:xfrm>
                <a:off x="3888" y="2281"/>
                <a:ext cx="2" cy="4"/>
              </a:xfrm>
              <a:custGeom>
                <a:avLst/>
                <a:gdLst>
                  <a:gd name="T0" fmla="*/ 2 w 2"/>
                  <a:gd name="T1" fmla="*/ 0 h 4"/>
                  <a:gd name="T2" fmla="*/ 2 w 2"/>
                  <a:gd name="T3" fmla="*/ 0 h 4"/>
                  <a:gd name="T4" fmla="*/ 0 w 2"/>
                  <a:gd name="T5" fmla="*/ 4 h 4"/>
                  <a:gd name="T6" fmla="*/ 2 w 2"/>
                  <a:gd name="T7" fmla="*/ 0 h 4"/>
                </a:gdLst>
                <a:ahLst/>
                <a:cxnLst>
                  <a:cxn ang="0">
                    <a:pos x="T0" y="T1"/>
                  </a:cxn>
                  <a:cxn ang="0">
                    <a:pos x="T2" y="T3"/>
                  </a:cxn>
                  <a:cxn ang="0">
                    <a:pos x="T4" y="T5"/>
                  </a:cxn>
                  <a:cxn ang="0">
                    <a:pos x="T6" y="T7"/>
                  </a:cxn>
                </a:cxnLst>
                <a:rect l="0" t="0" r="r" b="b"/>
                <a:pathLst>
                  <a:path w="2" h="4">
                    <a:moveTo>
                      <a:pt x="2" y="0"/>
                    </a:moveTo>
                    <a:lnTo>
                      <a:pt x="2" y="0"/>
                    </a:lnTo>
                    <a:lnTo>
                      <a:pt x="0" y="4"/>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75" name="Freeform 351"/>
              <p:cNvSpPr/>
              <p:nvPr/>
            </p:nvSpPr>
            <p:spPr bwMode="auto">
              <a:xfrm>
                <a:off x="3842" y="2270"/>
                <a:ext cx="2" cy="5"/>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1" y="2"/>
                      <a:pt x="0" y="0"/>
                      <a:pt x="1" y="1"/>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76" name="Freeform 352"/>
              <p:cNvSpPr/>
              <p:nvPr/>
            </p:nvSpPr>
            <p:spPr bwMode="auto">
              <a:xfrm>
                <a:off x="3844" y="2268"/>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77" name="Freeform 353"/>
              <p:cNvSpPr/>
              <p:nvPr/>
            </p:nvSpPr>
            <p:spPr bwMode="auto">
              <a:xfrm>
                <a:off x="3899" y="2272"/>
                <a:ext cx="4" cy="0"/>
              </a:xfrm>
              <a:custGeom>
                <a:avLst/>
                <a:gdLst>
                  <a:gd name="T0" fmla="*/ 0 w 2"/>
                  <a:gd name="T1" fmla="*/ 2 w 2"/>
                  <a:gd name="T2" fmla="*/ 2 w 2"/>
                  <a:gd name="T3" fmla="*/ 0 w 2"/>
                </a:gdLst>
                <a:ahLst/>
                <a:cxnLst>
                  <a:cxn ang="0">
                    <a:pos x="T0" y="0"/>
                  </a:cxn>
                  <a:cxn ang="0">
                    <a:pos x="T1" y="0"/>
                  </a:cxn>
                  <a:cxn ang="0">
                    <a:pos x="T2" y="0"/>
                  </a:cxn>
                  <a:cxn ang="0">
                    <a:pos x="T3" y="0"/>
                  </a:cxn>
                </a:cxnLst>
                <a:rect l="0" t="0" r="r" b="b"/>
                <a:pathLst>
                  <a:path w="2">
                    <a:moveTo>
                      <a:pt x="0" y="0"/>
                    </a:moveTo>
                    <a:cubicBezTo>
                      <a:pt x="2" y="0"/>
                      <a:pt x="2" y="0"/>
                      <a:pt x="2" y="0"/>
                    </a:cubicBezTo>
                    <a:cubicBezTo>
                      <a:pt x="2" y="0"/>
                      <a:pt x="2" y="0"/>
                      <a:pt x="2"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78" name="Freeform 354"/>
              <p:cNvSpPr/>
              <p:nvPr/>
            </p:nvSpPr>
            <p:spPr bwMode="auto">
              <a:xfrm>
                <a:off x="3776" y="2983"/>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79" name="Freeform 355"/>
              <p:cNvSpPr/>
              <p:nvPr/>
            </p:nvSpPr>
            <p:spPr bwMode="auto">
              <a:xfrm>
                <a:off x="3795" y="2985"/>
                <a:ext cx="2" cy="6"/>
              </a:xfrm>
              <a:custGeom>
                <a:avLst/>
                <a:gdLst>
                  <a:gd name="T0" fmla="*/ 1 w 1"/>
                  <a:gd name="T1" fmla="*/ 2 h 3"/>
                  <a:gd name="T2" fmla="*/ 0 w 1"/>
                  <a:gd name="T3" fmla="*/ 1 h 3"/>
                  <a:gd name="T4" fmla="*/ 1 w 1"/>
                  <a:gd name="T5" fmla="*/ 2 h 3"/>
                </a:gdLst>
                <a:ahLst/>
                <a:cxnLst>
                  <a:cxn ang="0">
                    <a:pos x="T0" y="T1"/>
                  </a:cxn>
                  <a:cxn ang="0">
                    <a:pos x="T2" y="T3"/>
                  </a:cxn>
                  <a:cxn ang="0">
                    <a:pos x="T4" y="T5"/>
                  </a:cxn>
                </a:cxnLst>
                <a:rect l="0" t="0" r="r" b="b"/>
                <a:pathLst>
                  <a:path w="1" h="3">
                    <a:moveTo>
                      <a:pt x="1" y="2"/>
                    </a:moveTo>
                    <a:cubicBezTo>
                      <a:pt x="1" y="0"/>
                      <a:pt x="0" y="1"/>
                      <a:pt x="0" y="1"/>
                    </a:cubicBezTo>
                    <a:cubicBezTo>
                      <a:pt x="0" y="3"/>
                      <a:pt x="1"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80" name="Freeform 356"/>
              <p:cNvSpPr/>
              <p:nvPr/>
            </p:nvSpPr>
            <p:spPr bwMode="auto">
              <a:xfrm>
                <a:off x="3765" y="2972"/>
                <a:ext cx="7" cy="2"/>
              </a:xfrm>
              <a:custGeom>
                <a:avLst/>
                <a:gdLst>
                  <a:gd name="T0" fmla="*/ 0 w 3"/>
                  <a:gd name="T1" fmla="*/ 1 h 1"/>
                  <a:gd name="T2" fmla="*/ 3 w 3"/>
                  <a:gd name="T3" fmla="*/ 0 h 1"/>
                  <a:gd name="T4" fmla="*/ 0 w 3"/>
                  <a:gd name="T5" fmla="*/ 1 h 1"/>
                </a:gdLst>
                <a:ahLst/>
                <a:cxnLst>
                  <a:cxn ang="0">
                    <a:pos x="T0" y="T1"/>
                  </a:cxn>
                  <a:cxn ang="0">
                    <a:pos x="T2" y="T3"/>
                  </a:cxn>
                  <a:cxn ang="0">
                    <a:pos x="T4" y="T5"/>
                  </a:cxn>
                </a:cxnLst>
                <a:rect l="0" t="0" r="r" b="b"/>
                <a:pathLst>
                  <a:path w="3" h="1">
                    <a:moveTo>
                      <a:pt x="0" y="1"/>
                    </a:moveTo>
                    <a:cubicBezTo>
                      <a:pt x="1" y="1"/>
                      <a:pt x="2" y="1"/>
                      <a:pt x="3"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81" name="Freeform 357"/>
              <p:cNvSpPr/>
              <p:nvPr/>
            </p:nvSpPr>
            <p:spPr bwMode="auto">
              <a:xfrm>
                <a:off x="3803" y="2985"/>
                <a:ext cx="3" cy="2"/>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0" y="1"/>
                      <a:pt x="0" y="1"/>
                    </a:cubicBezTo>
                    <a:cubicBezTo>
                      <a:pt x="0" y="1"/>
                      <a:pt x="1" y="1"/>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82" name="Freeform 358"/>
              <p:cNvSpPr/>
              <p:nvPr/>
            </p:nvSpPr>
            <p:spPr bwMode="auto">
              <a:xfrm>
                <a:off x="3479" y="20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83" name="Freeform 359"/>
              <p:cNvSpPr/>
              <p:nvPr/>
            </p:nvSpPr>
            <p:spPr bwMode="auto">
              <a:xfrm>
                <a:off x="3761" y="2966"/>
                <a:ext cx="2" cy="4"/>
              </a:xfrm>
              <a:custGeom>
                <a:avLst/>
                <a:gdLst>
                  <a:gd name="T0" fmla="*/ 1 w 1"/>
                  <a:gd name="T1" fmla="*/ 0 h 2"/>
                  <a:gd name="T2" fmla="*/ 0 w 1"/>
                  <a:gd name="T3" fmla="*/ 1 h 2"/>
                  <a:gd name="T4" fmla="*/ 1 w 1"/>
                  <a:gd name="T5" fmla="*/ 1 h 2"/>
                  <a:gd name="T6" fmla="*/ 1 w 1"/>
                  <a:gd name="T7" fmla="*/ 0 h 2"/>
                </a:gdLst>
                <a:ahLst/>
                <a:cxnLst>
                  <a:cxn ang="0">
                    <a:pos x="T0" y="T1"/>
                  </a:cxn>
                  <a:cxn ang="0">
                    <a:pos x="T2" y="T3"/>
                  </a:cxn>
                  <a:cxn ang="0">
                    <a:pos x="T4" y="T5"/>
                  </a:cxn>
                  <a:cxn ang="0">
                    <a:pos x="T6" y="T7"/>
                  </a:cxn>
                </a:cxnLst>
                <a:rect l="0" t="0" r="r" b="b"/>
                <a:pathLst>
                  <a:path w="1" h="2">
                    <a:moveTo>
                      <a:pt x="1" y="0"/>
                    </a:moveTo>
                    <a:cubicBezTo>
                      <a:pt x="0" y="1"/>
                      <a:pt x="0" y="1"/>
                      <a:pt x="0" y="1"/>
                    </a:cubicBezTo>
                    <a:cubicBezTo>
                      <a:pt x="0" y="2"/>
                      <a:pt x="0" y="1"/>
                      <a:pt x="1"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84" name="Freeform 360"/>
              <p:cNvSpPr/>
              <p:nvPr/>
            </p:nvSpPr>
            <p:spPr bwMode="auto">
              <a:xfrm>
                <a:off x="3943" y="2966"/>
                <a:ext cx="0" cy="2"/>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85" name="Freeform 361"/>
              <p:cNvSpPr/>
              <p:nvPr/>
            </p:nvSpPr>
            <p:spPr bwMode="auto">
              <a:xfrm>
                <a:off x="4003" y="2940"/>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86" name="Freeform 362"/>
              <p:cNvSpPr/>
              <p:nvPr/>
            </p:nvSpPr>
            <p:spPr bwMode="auto">
              <a:xfrm>
                <a:off x="4003" y="294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87" name="Freeform 363"/>
              <p:cNvSpPr/>
              <p:nvPr/>
            </p:nvSpPr>
            <p:spPr bwMode="auto">
              <a:xfrm>
                <a:off x="3996" y="2951"/>
                <a:ext cx="3" cy="2"/>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0" y="0"/>
                      <a:pt x="0" y="0"/>
                      <a:pt x="0" y="0"/>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88" name="Freeform 364"/>
              <p:cNvSpPr/>
              <p:nvPr/>
            </p:nvSpPr>
            <p:spPr bwMode="auto">
              <a:xfrm>
                <a:off x="3757" y="3023"/>
                <a:ext cx="4" cy="4"/>
              </a:xfrm>
              <a:custGeom>
                <a:avLst/>
                <a:gdLst>
                  <a:gd name="T0" fmla="*/ 1 w 2"/>
                  <a:gd name="T1" fmla="*/ 0 h 2"/>
                  <a:gd name="T2" fmla="*/ 1 w 2"/>
                  <a:gd name="T3" fmla="*/ 2 h 2"/>
                  <a:gd name="T4" fmla="*/ 1 w 2"/>
                  <a:gd name="T5" fmla="*/ 0 h 2"/>
                </a:gdLst>
                <a:ahLst/>
                <a:cxnLst>
                  <a:cxn ang="0">
                    <a:pos x="T0" y="T1"/>
                  </a:cxn>
                  <a:cxn ang="0">
                    <a:pos x="T2" y="T3"/>
                  </a:cxn>
                  <a:cxn ang="0">
                    <a:pos x="T4" y="T5"/>
                  </a:cxn>
                </a:cxnLst>
                <a:rect l="0" t="0" r="r" b="b"/>
                <a:pathLst>
                  <a:path w="2" h="2">
                    <a:moveTo>
                      <a:pt x="1" y="0"/>
                    </a:moveTo>
                    <a:cubicBezTo>
                      <a:pt x="0" y="2"/>
                      <a:pt x="2" y="1"/>
                      <a:pt x="1" y="2"/>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89" name="Freeform 365"/>
              <p:cNvSpPr/>
              <p:nvPr/>
            </p:nvSpPr>
            <p:spPr bwMode="auto">
              <a:xfrm>
                <a:off x="4003" y="2949"/>
                <a:ext cx="0" cy="4"/>
              </a:xfrm>
              <a:custGeom>
                <a:avLst/>
                <a:gdLst>
                  <a:gd name="T0" fmla="*/ 2 h 2"/>
                  <a:gd name="T1" fmla="*/ 1 h 2"/>
                  <a:gd name="T2" fmla="*/ 2 h 2"/>
                </a:gdLst>
                <a:ahLst/>
                <a:cxnLst>
                  <a:cxn ang="0">
                    <a:pos x="0" y="T0"/>
                  </a:cxn>
                  <a:cxn ang="0">
                    <a:pos x="0" y="T1"/>
                  </a:cxn>
                  <a:cxn ang="0">
                    <a:pos x="0" y="T2"/>
                  </a:cxn>
                </a:cxnLst>
                <a:rect l="0" t="0" r="r" b="b"/>
                <a:pathLst>
                  <a:path h="2">
                    <a:moveTo>
                      <a:pt x="0" y="2"/>
                    </a:moveTo>
                    <a:cubicBezTo>
                      <a:pt x="0" y="2"/>
                      <a:pt x="0" y="0"/>
                      <a:pt x="0" y="1"/>
                    </a:cubicBezTo>
                    <a:cubicBezTo>
                      <a:pt x="0" y="1"/>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90" name="Freeform 366"/>
              <p:cNvSpPr/>
              <p:nvPr/>
            </p:nvSpPr>
            <p:spPr bwMode="auto">
              <a:xfrm>
                <a:off x="3869" y="2938"/>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91" name="Freeform 367"/>
              <p:cNvSpPr/>
              <p:nvPr/>
            </p:nvSpPr>
            <p:spPr bwMode="auto">
              <a:xfrm>
                <a:off x="4026" y="2926"/>
                <a:ext cx="2" cy="4"/>
              </a:xfrm>
              <a:custGeom>
                <a:avLst/>
                <a:gdLst>
                  <a:gd name="T0" fmla="*/ 0 w 2"/>
                  <a:gd name="T1" fmla="*/ 0 h 4"/>
                  <a:gd name="T2" fmla="*/ 2 w 2"/>
                  <a:gd name="T3" fmla="*/ 4 h 4"/>
                  <a:gd name="T4" fmla="*/ 2 w 2"/>
                  <a:gd name="T5" fmla="*/ 4 h 4"/>
                  <a:gd name="T6" fmla="*/ 0 w 2"/>
                  <a:gd name="T7" fmla="*/ 0 h 4"/>
                </a:gdLst>
                <a:ahLst/>
                <a:cxnLst>
                  <a:cxn ang="0">
                    <a:pos x="T0" y="T1"/>
                  </a:cxn>
                  <a:cxn ang="0">
                    <a:pos x="T2" y="T3"/>
                  </a:cxn>
                  <a:cxn ang="0">
                    <a:pos x="T4" y="T5"/>
                  </a:cxn>
                  <a:cxn ang="0">
                    <a:pos x="T6" y="T7"/>
                  </a:cxn>
                </a:cxnLst>
                <a:rect l="0" t="0" r="r" b="b"/>
                <a:pathLst>
                  <a:path w="2" h="4">
                    <a:moveTo>
                      <a:pt x="0" y="0"/>
                    </a:moveTo>
                    <a:lnTo>
                      <a:pt x="2" y="4"/>
                    </a:lnTo>
                    <a:lnTo>
                      <a:pt x="2" y="4"/>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92" name="Rectangle 368"/>
              <p:cNvSpPr>
                <a:spLocks noChangeArrowheads="1"/>
              </p:cNvSpPr>
              <p:nvPr/>
            </p:nvSpPr>
            <p:spPr bwMode="auto">
              <a:xfrm>
                <a:off x="4275" y="2542"/>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93" name="Oval 369"/>
              <p:cNvSpPr>
                <a:spLocks noChangeArrowheads="1"/>
              </p:cNvSpPr>
              <p:nvPr/>
            </p:nvSpPr>
            <p:spPr bwMode="auto">
              <a:xfrm>
                <a:off x="3472" y="2075"/>
                <a:ext cx="1"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94" name="Freeform 370"/>
              <p:cNvSpPr/>
              <p:nvPr/>
            </p:nvSpPr>
            <p:spPr bwMode="auto">
              <a:xfrm>
                <a:off x="4219" y="2518"/>
                <a:ext cx="2" cy="3"/>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95" name="Freeform 371"/>
              <p:cNvSpPr/>
              <p:nvPr/>
            </p:nvSpPr>
            <p:spPr bwMode="auto">
              <a:xfrm>
                <a:off x="4230" y="2525"/>
                <a:ext cx="2"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96" name="Freeform 372"/>
              <p:cNvSpPr/>
              <p:nvPr/>
            </p:nvSpPr>
            <p:spPr bwMode="auto">
              <a:xfrm>
                <a:off x="3472" y="20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97" name="Freeform 373"/>
              <p:cNvSpPr/>
              <p:nvPr/>
            </p:nvSpPr>
            <p:spPr bwMode="auto">
              <a:xfrm>
                <a:off x="4217" y="2482"/>
                <a:ext cx="145" cy="117"/>
              </a:xfrm>
              <a:custGeom>
                <a:avLst/>
                <a:gdLst>
                  <a:gd name="T0" fmla="*/ 63 w 68"/>
                  <a:gd name="T1" fmla="*/ 35 h 55"/>
                  <a:gd name="T2" fmla="*/ 47 w 68"/>
                  <a:gd name="T3" fmla="*/ 21 h 55"/>
                  <a:gd name="T4" fmla="*/ 43 w 68"/>
                  <a:gd name="T5" fmla="*/ 21 h 55"/>
                  <a:gd name="T6" fmla="*/ 40 w 68"/>
                  <a:gd name="T7" fmla="*/ 15 h 55"/>
                  <a:gd name="T8" fmla="*/ 35 w 68"/>
                  <a:gd name="T9" fmla="*/ 11 h 55"/>
                  <a:gd name="T10" fmla="*/ 29 w 68"/>
                  <a:gd name="T11" fmla="*/ 6 h 55"/>
                  <a:gd name="T12" fmla="*/ 24 w 68"/>
                  <a:gd name="T13" fmla="*/ 7 h 55"/>
                  <a:gd name="T14" fmla="*/ 16 w 68"/>
                  <a:gd name="T15" fmla="*/ 6 h 55"/>
                  <a:gd name="T16" fmla="*/ 13 w 68"/>
                  <a:gd name="T17" fmla="*/ 5 h 55"/>
                  <a:gd name="T18" fmla="*/ 10 w 68"/>
                  <a:gd name="T19" fmla="*/ 1 h 55"/>
                  <a:gd name="T20" fmla="*/ 9 w 68"/>
                  <a:gd name="T21" fmla="*/ 1 h 55"/>
                  <a:gd name="T22" fmla="*/ 5 w 68"/>
                  <a:gd name="T23" fmla="*/ 2 h 55"/>
                  <a:gd name="T24" fmla="*/ 2 w 68"/>
                  <a:gd name="T25" fmla="*/ 3 h 55"/>
                  <a:gd name="T26" fmla="*/ 2 w 68"/>
                  <a:gd name="T27" fmla="*/ 6 h 55"/>
                  <a:gd name="T28" fmla="*/ 5 w 68"/>
                  <a:gd name="T29" fmla="*/ 8 h 55"/>
                  <a:gd name="T30" fmla="*/ 4 w 68"/>
                  <a:gd name="T31" fmla="*/ 10 h 55"/>
                  <a:gd name="T32" fmla="*/ 6 w 68"/>
                  <a:gd name="T33" fmla="*/ 13 h 55"/>
                  <a:gd name="T34" fmla="*/ 4 w 68"/>
                  <a:gd name="T35" fmla="*/ 16 h 55"/>
                  <a:gd name="T36" fmla="*/ 2 w 68"/>
                  <a:gd name="T37" fmla="*/ 19 h 55"/>
                  <a:gd name="T38" fmla="*/ 6 w 68"/>
                  <a:gd name="T39" fmla="*/ 16 h 55"/>
                  <a:gd name="T40" fmla="*/ 9 w 68"/>
                  <a:gd name="T41" fmla="*/ 13 h 55"/>
                  <a:gd name="T42" fmla="*/ 7 w 68"/>
                  <a:gd name="T43" fmla="*/ 19 h 55"/>
                  <a:gd name="T44" fmla="*/ 8 w 68"/>
                  <a:gd name="T45" fmla="*/ 18 h 55"/>
                  <a:gd name="T46" fmla="*/ 8 w 68"/>
                  <a:gd name="T47" fmla="*/ 21 h 55"/>
                  <a:gd name="T48" fmla="*/ 9 w 68"/>
                  <a:gd name="T49" fmla="*/ 21 h 55"/>
                  <a:gd name="T50" fmla="*/ 10 w 68"/>
                  <a:gd name="T51" fmla="*/ 22 h 55"/>
                  <a:gd name="T52" fmla="*/ 15 w 68"/>
                  <a:gd name="T53" fmla="*/ 17 h 55"/>
                  <a:gd name="T54" fmla="*/ 11 w 68"/>
                  <a:gd name="T55" fmla="*/ 23 h 55"/>
                  <a:gd name="T56" fmla="*/ 13 w 68"/>
                  <a:gd name="T57" fmla="*/ 23 h 55"/>
                  <a:gd name="T58" fmla="*/ 16 w 68"/>
                  <a:gd name="T59" fmla="*/ 23 h 55"/>
                  <a:gd name="T60" fmla="*/ 18 w 68"/>
                  <a:gd name="T61" fmla="*/ 24 h 55"/>
                  <a:gd name="T62" fmla="*/ 18 w 68"/>
                  <a:gd name="T63" fmla="*/ 24 h 55"/>
                  <a:gd name="T64" fmla="*/ 21 w 68"/>
                  <a:gd name="T65" fmla="*/ 24 h 55"/>
                  <a:gd name="T66" fmla="*/ 23 w 68"/>
                  <a:gd name="T67" fmla="*/ 23 h 55"/>
                  <a:gd name="T68" fmla="*/ 22 w 68"/>
                  <a:gd name="T69" fmla="*/ 26 h 55"/>
                  <a:gd name="T70" fmla="*/ 25 w 68"/>
                  <a:gd name="T71" fmla="*/ 24 h 55"/>
                  <a:gd name="T72" fmla="*/ 24 w 68"/>
                  <a:gd name="T73" fmla="*/ 27 h 55"/>
                  <a:gd name="T74" fmla="*/ 26 w 68"/>
                  <a:gd name="T75" fmla="*/ 29 h 55"/>
                  <a:gd name="T76" fmla="*/ 28 w 68"/>
                  <a:gd name="T77" fmla="*/ 30 h 55"/>
                  <a:gd name="T78" fmla="*/ 29 w 68"/>
                  <a:gd name="T79" fmla="*/ 32 h 55"/>
                  <a:gd name="T80" fmla="*/ 31 w 68"/>
                  <a:gd name="T81" fmla="*/ 31 h 55"/>
                  <a:gd name="T82" fmla="*/ 32 w 68"/>
                  <a:gd name="T83" fmla="*/ 32 h 55"/>
                  <a:gd name="T84" fmla="*/ 31 w 68"/>
                  <a:gd name="T85" fmla="*/ 33 h 55"/>
                  <a:gd name="T86" fmla="*/ 34 w 68"/>
                  <a:gd name="T87" fmla="*/ 34 h 55"/>
                  <a:gd name="T88" fmla="*/ 37 w 68"/>
                  <a:gd name="T89" fmla="*/ 34 h 55"/>
                  <a:gd name="T90" fmla="*/ 39 w 68"/>
                  <a:gd name="T91" fmla="*/ 34 h 55"/>
                  <a:gd name="T92" fmla="*/ 44 w 68"/>
                  <a:gd name="T93" fmla="*/ 32 h 55"/>
                  <a:gd name="T94" fmla="*/ 43 w 68"/>
                  <a:gd name="T95" fmla="*/ 36 h 55"/>
                  <a:gd name="T96" fmla="*/ 46 w 68"/>
                  <a:gd name="T97" fmla="*/ 36 h 55"/>
                  <a:gd name="T98" fmla="*/ 47 w 68"/>
                  <a:gd name="T99" fmla="*/ 38 h 55"/>
                  <a:gd name="T100" fmla="*/ 48 w 68"/>
                  <a:gd name="T101" fmla="*/ 43 h 55"/>
                  <a:gd name="T102" fmla="*/ 50 w 68"/>
                  <a:gd name="T103" fmla="*/ 44 h 55"/>
                  <a:gd name="T104" fmla="*/ 58 w 68"/>
                  <a:gd name="T105" fmla="*/ 45 h 55"/>
                  <a:gd name="T106" fmla="*/ 58 w 68"/>
                  <a:gd name="T107"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55">
                    <a:moveTo>
                      <a:pt x="66" y="42"/>
                    </a:moveTo>
                    <a:cubicBezTo>
                      <a:pt x="65" y="40"/>
                      <a:pt x="67" y="35"/>
                      <a:pt x="64" y="34"/>
                    </a:cubicBezTo>
                    <a:cubicBezTo>
                      <a:pt x="63" y="35"/>
                      <a:pt x="62" y="35"/>
                      <a:pt x="62" y="36"/>
                    </a:cubicBezTo>
                    <a:cubicBezTo>
                      <a:pt x="62" y="35"/>
                      <a:pt x="62" y="35"/>
                      <a:pt x="62" y="35"/>
                    </a:cubicBezTo>
                    <a:cubicBezTo>
                      <a:pt x="61" y="36"/>
                      <a:pt x="61" y="36"/>
                      <a:pt x="61" y="36"/>
                    </a:cubicBezTo>
                    <a:cubicBezTo>
                      <a:pt x="61" y="36"/>
                      <a:pt x="62" y="35"/>
                      <a:pt x="63" y="35"/>
                    </a:cubicBezTo>
                    <a:cubicBezTo>
                      <a:pt x="62" y="34"/>
                      <a:pt x="61" y="34"/>
                      <a:pt x="61" y="33"/>
                    </a:cubicBezTo>
                    <a:cubicBezTo>
                      <a:pt x="59" y="34"/>
                      <a:pt x="60" y="32"/>
                      <a:pt x="58" y="34"/>
                    </a:cubicBezTo>
                    <a:cubicBezTo>
                      <a:pt x="59" y="33"/>
                      <a:pt x="59" y="33"/>
                      <a:pt x="59" y="33"/>
                    </a:cubicBezTo>
                    <a:cubicBezTo>
                      <a:pt x="58" y="33"/>
                      <a:pt x="58" y="33"/>
                      <a:pt x="59" y="31"/>
                    </a:cubicBezTo>
                    <a:cubicBezTo>
                      <a:pt x="59" y="28"/>
                      <a:pt x="56" y="27"/>
                      <a:pt x="55" y="24"/>
                    </a:cubicBezTo>
                    <a:cubicBezTo>
                      <a:pt x="53" y="22"/>
                      <a:pt x="50" y="22"/>
                      <a:pt x="47" y="21"/>
                    </a:cubicBezTo>
                    <a:cubicBezTo>
                      <a:pt x="45" y="23"/>
                      <a:pt x="45" y="22"/>
                      <a:pt x="43" y="23"/>
                    </a:cubicBezTo>
                    <a:cubicBezTo>
                      <a:pt x="44" y="23"/>
                      <a:pt x="44" y="23"/>
                      <a:pt x="44" y="23"/>
                    </a:cubicBezTo>
                    <a:cubicBezTo>
                      <a:pt x="42" y="23"/>
                      <a:pt x="43" y="22"/>
                      <a:pt x="44" y="21"/>
                    </a:cubicBezTo>
                    <a:cubicBezTo>
                      <a:pt x="43" y="22"/>
                      <a:pt x="44" y="21"/>
                      <a:pt x="42" y="22"/>
                    </a:cubicBezTo>
                    <a:cubicBezTo>
                      <a:pt x="41" y="24"/>
                      <a:pt x="44" y="20"/>
                      <a:pt x="43" y="21"/>
                    </a:cubicBezTo>
                    <a:cubicBezTo>
                      <a:pt x="44" y="20"/>
                      <a:pt x="42" y="22"/>
                      <a:pt x="43" y="21"/>
                    </a:cubicBezTo>
                    <a:cubicBezTo>
                      <a:pt x="41" y="22"/>
                      <a:pt x="44" y="20"/>
                      <a:pt x="44" y="18"/>
                    </a:cubicBezTo>
                    <a:cubicBezTo>
                      <a:pt x="43" y="18"/>
                      <a:pt x="41" y="19"/>
                      <a:pt x="41" y="17"/>
                    </a:cubicBezTo>
                    <a:cubicBezTo>
                      <a:pt x="41" y="17"/>
                      <a:pt x="40" y="18"/>
                      <a:pt x="40" y="18"/>
                    </a:cubicBezTo>
                    <a:cubicBezTo>
                      <a:pt x="42" y="16"/>
                      <a:pt x="39" y="19"/>
                      <a:pt x="40" y="17"/>
                    </a:cubicBezTo>
                    <a:cubicBezTo>
                      <a:pt x="40" y="17"/>
                      <a:pt x="40" y="17"/>
                      <a:pt x="40" y="17"/>
                    </a:cubicBezTo>
                    <a:cubicBezTo>
                      <a:pt x="41" y="15"/>
                      <a:pt x="39" y="17"/>
                      <a:pt x="40" y="15"/>
                    </a:cubicBezTo>
                    <a:cubicBezTo>
                      <a:pt x="40" y="15"/>
                      <a:pt x="40" y="15"/>
                      <a:pt x="40" y="15"/>
                    </a:cubicBezTo>
                    <a:cubicBezTo>
                      <a:pt x="38" y="16"/>
                      <a:pt x="40" y="13"/>
                      <a:pt x="39" y="15"/>
                    </a:cubicBezTo>
                    <a:cubicBezTo>
                      <a:pt x="40" y="14"/>
                      <a:pt x="39" y="14"/>
                      <a:pt x="40" y="13"/>
                    </a:cubicBezTo>
                    <a:cubicBezTo>
                      <a:pt x="37" y="16"/>
                      <a:pt x="40" y="12"/>
                      <a:pt x="38" y="13"/>
                    </a:cubicBezTo>
                    <a:cubicBezTo>
                      <a:pt x="38" y="13"/>
                      <a:pt x="38" y="13"/>
                      <a:pt x="38" y="13"/>
                    </a:cubicBezTo>
                    <a:cubicBezTo>
                      <a:pt x="37" y="12"/>
                      <a:pt x="37" y="11"/>
                      <a:pt x="35" y="11"/>
                    </a:cubicBezTo>
                    <a:cubicBezTo>
                      <a:pt x="34" y="11"/>
                      <a:pt x="36" y="8"/>
                      <a:pt x="34" y="9"/>
                    </a:cubicBezTo>
                    <a:cubicBezTo>
                      <a:pt x="33" y="10"/>
                      <a:pt x="33" y="10"/>
                      <a:pt x="33" y="10"/>
                    </a:cubicBezTo>
                    <a:cubicBezTo>
                      <a:pt x="32" y="10"/>
                      <a:pt x="33" y="9"/>
                      <a:pt x="34" y="9"/>
                    </a:cubicBezTo>
                    <a:cubicBezTo>
                      <a:pt x="32" y="10"/>
                      <a:pt x="33" y="8"/>
                      <a:pt x="33" y="7"/>
                    </a:cubicBezTo>
                    <a:cubicBezTo>
                      <a:pt x="32" y="8"/>
                      <a:pt x="32" y="8"/>
                      <a:pt x="32" y="8"/>
                    </a:cubicBezTo>
                    <a:cubicBezTo>
                      <a:pt x="32" y="7"/>
                      <a:pt x="29" y="7"/>
                      <a:pt x="29" y="6"/>
                    </a:cubicBezTo>
                    <a:cubicBezTo>
                      <a:pt x="28" y="9"/>
                      <a:pt x="28" y="7"/>
                      <a:pt x="28" y="8"/>
                    </a:cubicBezTo>
                    <a:cubicBezTo>
                      <a:pt x="28" y="8"/>
                      <a:pt x="28" y="7"/>
                      <a:pt x="28" y="6"/>
                    </a:cubicBezTo>
                    <a:cubicBezTo>
                      <a:pt x="28" y="6"/>
                      <a:pt x="28" y="6"/>
                      <a:pt x="28" y="5"/>
                    </a:cubicBezTo>
                    <a:cubicBezTo>
                      <a:pt x="27" y="6"/>
                      <a:pt x="26" y="7"/>
                      <a:pt x="26" y="7"/>
                    </a:cubicBezTo>
                    <a:cubicBezTo>
                      <a:pt x="27" y="4"/>
                      <a:pt x="26" y="6"/>
                      <a:pt x="26" y="5"/>
                    </a:cubicBezTo>
                    <a:cubicBezTo>
                      <a:pt x="25" y="7"/>
                      <a:pt x="24" y="8"/>
                      <a:pt x="24" y="7"/>
                    </a:cubicBezTo>
                    <a:cubicBezTo>
                      <a:pt x="26" y="5"/>
                      <a:pt x="26" y="5"/>
                      <a:pt x="26" y="5"/>
                    </a:cubicBezTo>
                    <a:cubicBezTo>
                      <a:pt x="24" y="6"/>
                      <a:pt x="24" y="3"/>
                      <a:pt x="22" y="5"/>
                    </a:cubicBezTo>
                    <a:cubicBezTo>
                      <a:pt x="22" y="4"/>
                      <a:pt x="22" y="4"/>
                      <a:pt x="22" y="4"/>
                    </a:cubicBezTo>
                    <a:cubicBezTo>
                      <a:pt x="21" y="5"/>
                      <a:pt x="21" y="3"/>
                      <a:pt x="19" y="5"/>
                    </a:cubicBezTo>
                    <a:cubicBezTo>
                      <a:pt x="19" y="4"/>
                      <a:pt x="19" y="4"/>
                      <a:pt x="19" y="3"/>
                    </a:cubicBezTo>
                    <a:cubicBezTo>
                      <a:pt x="18" y="4"/>
                      <a:pt x="18" y="4"/>
                      <a:pt x="16" y="6"/>
                    </a:cubicBezTo>
                    <a:cubicBezTo>
                      <a:pt x="16" y="6"/>
                      <a:pt x="17" y="5"/>
                      <a:pt x="17" y="4"/>
                    </a:cubicBezTo>
                    <a:cubicBezTo>
                      <a:pt x="17" y="4"/>
                      <a:pt x="18" y="2"/>
                      <a:pt x="16" y="4"/>
                    </a:cubicBezTo>
                    <a:cubicBezTo>
                      <a:pt x="17" y="3"/>
                      <a:pt x="17" y="3"/>
                      <a:pt x="17" y="3"/>
                    </a:cubicBezTo>
                    <a:cubicBezTo>
                      <a:pt x="16" y="4"/>
                      <a:pt x="14" y="5"/>
                      <a:pt x="15" y="3"/>
                    </a:cubicBezTo>
                    <a:cubicBezTo>
                      <a:pt x="14" y="4"/>
                      <a:pt x="14" y="5"/>
                      <a:pt x="13" y="6"/>
                    </a:cubicBezTo>
                    <a:cubicBezTo>
                      <a:pt x="13" y="6"/>
                      <a:pt x="14" y="4"/>
                      <a:pt x="13" y="5"/>
                    </a:cubicBezTo>
                    <a:cubicBezTo>
                      <a:pt x="14" y="4"/>
                      <a:pt x="14" y="4"/>
                      <a:pt x="14" y="4"/>
                    </a:cubicBezTo>
                    <a:cubicBezTo>
                      <a:pt x="14" y="3"/>
                      <a:pt x="13" y="3"/>
                      <a:pt x="12" y="4"/>
                    </a:cubicBezTo>
                    <a:cubicBezTo>
                      <a:pt x="13" y="2"/>
                      <a:pt x="11" y="3"/>
                      <a:pt x="12" y="2"/>
                    </a:cubicBezTo>
                    <a:cubicBezTo>
                      <a:pt x="11" y="3"/>
                      <a:pt x="12" y="1"/>
                      <a:pt x="9" y="3"/>
                    </a:cubicBezTo>
                    <a:cubicBezTo>
                      <a:pt x="10" y="2"/>
                      <a:pt x="10" y="2"/>
                      <a:pt x="10" y="2"/>
                    </a:cubicBezTo>
                    <a:cubicBezTo>
                      <a:pt x="10" y="2"/>
                      <a:pt x="10" y="2"/>
                      <a:pt x="10" y="1"/>
                    </a:cubicBezTo>
                    <a:cubicBezTo>
                      <a:pt x="11" y="1"/>
                      <a:pt x="9" y="2"/>
                      <a:pt x="8" y="2"/>
                    </a:cubicBezTo>
                    <a:cubicBezTo>
                      <a:pt x="9" y="1"/>
                      <a:pt x="9" y="1"/>
                      <a:pt x="9" y="1"/>
                    </a:cubicBezTo>
                    <a:cubicBezTo>
                      <a:pt x="9" y="2"/>
                      <a:pt x="7" y="3"/>
                      <a:pt x="6" y="4"/>
                    </a:cubicBezTo>
                    <a:cubicBezTo>
                      <a:pt x="6" y="3"/>
                      <a:pt x="5" y="4"/>
                      <a:pt x="6" y="3"/>
                    </a:cubicBezTo>
                    <a:cubicBezTo>
                      <a:pt x="7" y="3"/>
                      <a:pt x="8" y="2"/>
                      <a:pt x="10" y="1"/>
                    </a:cubicBezTo>
                    <a:cubicBezTo>
                      <a:pt x="10" y="0"/>
                      <a:pt x="7" y="2"/>
                      <a:pt x="9" y="1"/>
                    </a:cubicBezTo>
                    <a:cubicBezTo>
                      <a:pt x="9" y="0"/>
                      <a:pt x="9" y="1"/>
                      <a:pt x="7" y="2"/>
                    </a:cubicBezTo>
                    <a:cubicBezTo>
                      <a:pt x="9" y="1"/>
                      <a:pt x="9" y="1"/>
                      <a:pt x="9" y="1"/>
                    </a:cubicBezTo>
                    <a:cubicBezTo>
                      <a:pt x="9" y="1"/>
                      <a:pt x="8" y="1"/>
                      <a:pt x="8" y="1"/>
                    </a:cubicBezTo>
                    <a:cubicBezTo>
                      <a:pt x="8" y="1"/>
                      <a:pt x="8" y="1"/>
                      <a:pt x="8" y="1"/>
                    </a:cubicBezTo>
                    <a:cubicBezTo>
                      <a:pt x="6" y="2"/>
                      <a:pt x="6" y="1"/>
                      <a:pt x="4" y="2"/>
                    </a:cubicBezTo>
                    <a:cubicBezTo>
                      <a:pt x="5" y="2"/>
                      <a:pt x="5" y="2"/>
                      <a:pt x="5" y="2"/>
                    </a:cubicBezTo>
                    <a:cubicBezTo>
                      <a:pt x="4" y="3"/>
                      <a:pt x="3" y="3"/>
                      <a:pt x="4" y="2"/>
                    </a:cubicBezTo>
                    <a:cubicBezTo>
                      <a:pt x="6" y="1"/>
                      <a:pt x="7" y="1"/>
                      <a:pt x="7" y="1"/>
                    </a:cubicBezTo>
                    <a:cubicBezTo>
                      <a:pt x="4" y="2"/>
                      <a:pt x="4" y="2"/>
                      <a:pt x="4" y="2"/>
                    </a:cubicBezTo>
                    <a:cubicBezTo>
                      <a:pt x="5" y="1"/>
                      <a:pt x="4" y="2"/>
                      <a:pt x="3" y="3"/>
                    </a:cubicBezTo>
                    <a:cubicBezTo>
                      <a:pt x="4" y="2"/>
                      <a:pt x="4" y="2"/>
                      <a:pt x="4" y="2"/>
                    </a:cubicBezTo>
                    <a:cubicBezTo>
                      <a:pt x="2" y="3"/>
                      <a:pt x="2" y="3"/>
                      <a:pt x="2" y="3"/>
                    </a:cubicBezTo>
                    <a:cubicBezTo>
                      <a:pt x="3" y="3"/>
                      <a:pt x="2" y="4"/>
                      <a:pt x="3" y="4"/>
                    </a:cubicBezTo>
                    <a:cubicBezTo>
                      <a:pt x="4" y="3"/>
                      <a:pt x="4" y="3"/>
                      <a:pt x="4" y="3"/>
                    </a:cubicBezTo>
                    <a:cubicBezTo>
                      <a:pt x="5" y="3"/>
                      <a:pt x="7" y="2"/>
                      <a:pt x="5" y="3"/>
                    </a:cubicBezTo>
                    <a:cubicBezTo>
                      <a:pt x="3" y="5"/>
                      <a:pt x="3" y="5"/>
                      <a:pt x="3" y="5"/>
                    </a:cubicBezTo>
                    <a:cubicBezTo>
                      <a:pt x="3" y="4"/>
                      <a:pt x="4" y="4"/>
                      <a:pt x="4" y="4"/>
                    </a:cubicBezTo>
                    <a:cubicBezTo>
                      <a:pt x="2" y="6"/>
                      <a:pt x="2" y="6"/>
                      <a:pt x="2" y="6"/>
                    </a:cubicBezTo>
                    <a:cubicBezTo>
                      <a:pt x="5" y="4"/>
                      <a:pt x="3" y="6"/>
                      <a:pt x="4" y="5"/>
                    </a:cubicBezTo>
                    <a:cubicBezTo>
                      <a:pt x="3" y="6"/>
                      <a:pt x="3" y="6"/>
                      <a:pt x="3" y="6"/>
                    </a:cubicBezTo>
                    <a:cubicBezTo>
                      <a:pt x="2" y="7"/>
                      <a:pt x="4" y="5"/>
                      <a:pt x="5" y="5"/>
                    </a:cubicBezTo>
                    <a:cubicBezTo>
                      <a:pt x="4" y="5"/>
                      <a:pt x="2" y="7"/>
                      <a:pt x="2" y="8"/>
                    </a:cubicBezTo>
                    <a:cubicBezTo>
                      <a:pt x="2" y="8"/>
                      <a:pt x="4" y="7"/>
                      <a:pt x="3" y="9"/>
                    </a:cubicBezTo>
                    <a:cubicBezTo>
                      <a:pt x="3" y="9"/>
                      <a:pt x="4" y="9"/>
                      <a:pt x="5" y="8"/>
                    </a:cubicBezTo>
                    <a:cubicBezTo>
                      <a:pt x="5" y="8"/>
                      <a:pt x="3" y="10"/>
                      <a:pt x="4" y="9"/>
                    </a:cubicBezTo>
                    <a:cubicBezTo>
                      <a:pt x="3" y="10"/>
                      <a:pt x="2" y="12"/>
                      <a:pt x="1" y="13"/>
                    </a:cubicBezTo>
                    <a:cubicBezTo>
                      <a:pt x="1" y="13"/>
                      <a:pt x="0" y="14"/>
                      <a:pt x="1" y="14"/>
                    </a:cubicBezTo>
                    <a:cubicBezTo>
                      <a:pt x="0" y="14"/>
                      <a:pt x="0" y="15"/>
                      <a:pt x="0" y="15"/>
                    </a:cubicBezTo>
                    <a:cubicBezTo>
                      <a:pt x="1" y="14"/>
                      <a:pt x="2" y="13"/>
                      <a:pt x="2" y="12"/>
                    </a:cubicBezTo>
                    <a:cubicBezTo>
                      <a:pt x="3" y="10"/>
                      <a:pt x="3" y="12"/>
                      <a:pt x="4" y="10"/>
                    </a:cubicBezTo>
                    <a:cubicBezTo>
                      <a:pt x="4" y="11"/>
                      <a:pt x="5" y="11"/>
                      <a:pt x="5" y="11"/>
                    </a:cubicBezTo>
                    <a:cubicBezTo>
                      <a:pt x="5" y="11"/>
                      <a:pt x="4" y="12"/>
                      <a:pt x="3" y="13"/>
                    </a:cubicBezTo>
                    <a:cubicBezTo>
                      <a:pt x="5" y="12"/>
                      <a:pt x="6" y="11"/>
                      <a:pt x="6" y="12"/>
                    </a:cubicBezTo>
                    <a:cubicBezTo>
                      <a:pt x="7" y="11"/>
                      <a:pt x="7" y="11"/>
                      <a:pt x="8" y="9"/>
                    </a:cubicBezTo>
                    <a:cubicBezTo>
                      <a:pt x="8" y="9"/>
                      <a:pt x="8" y="8"/>
                      <a:pt x="8" y="9"/>
                    </a:cubicBezTo>
                    <a:cubicBezTo>
                      <a:pt x="7" y="10"/>
                      <a:pt x="6" y="12"/>
                      <a:pt x="6" y="13"/>
                    </a:cubicBezTo>
                    <a:cubicBezTo>
                      <a:pt x="4" y="15"/>
                      <a:pt x="6" y="12"/>
                      <a:pt x="4" y="14"/>
                    </a:cubicBezTo>
                    <a:cubicBezTo>
                      <a:pt x="2" y="16"/>
                      <a:pt x="2" y="15"/>
                      <a:pt x="3" y="14"/>
                    </a:cubicBezTo>
                    <a:cubicBezTo>
                      <a:pt x="1" y="16"/>
                      <a:pt x="3" y="15"/>
                      <a:pt x="1" y="16"/>
                    </a:cubicBezTo>
                    <a:cubicBezTo>
                      <a:pt x="1" y="17"/>
                      <a:pt x="2" y="16"/>
                      <a:pt x="3" y="16"/>
                    </a:cubicBezTo>
                    <a:cubicBezTo>
                      <a:pt x="4" y="15"/>
                      <a:pt x="4" y="15"/>
                      <a:pt x="4" y="14"/>
                    </a:cubicBezTo>
                    <a:cubicBezTo>
                      <a:pt x="6" y="12"/>
                      <a:pt x="4" y="16"/>
                      <a:pt x="4" y="16"/>
                    </a:cubicBezTo>
                    <a:cubicBezTo>
                      <a:pt x="3" y="16"/>
                      <a:pt x="3" y="16"/>
                      <a:pt x="3" y="16"/>
                    </a:cubicBezTo>
                    <a:cubicBezTo>
                      <a:pt x="3" y="17"/>
                      <a:pt x="4" y="16"/>
                      <a:pt x="4" y="16"/>
                    </a:cubicBezTo>
                    <a:cubicBezTo>
                      <a:pt x="2" y="19"/>
                      <a:pt x="4" y="16"/>
                      <a:pt x="2" y="18"/>
                    </a:cubicBezTo>
                    <a:cubicBezTo>
                      <a:pt x="1" y="20"/>
                      <a:pt x="1" y="20"/>
                      <a:pt x="1" y="20"/>
                    </a:cubicBezTo>
                    <a:cubicBezTo>
                      <a:pt x="1" y="20"/>
                      <a:pt x="3" y="18"/>
                      <a:pt x="3" y="18"/>
                    </a:cubicBezTo>
                    <a:cubicBezTo>
                      <a:pt x="2" y="19"/>
                      <a:pt x="2" y="19"/>
                      <a:pt x="2" y="19"/>
                    </a:cubicBezTo>
                    <a:cubicBezTo>
                      <a:pt x="3" y="19"/>
                      <a:pt x="3" y="19"/>
                      <a:pt x="3" y="19"/>
                    </a:cubicBezTo>
                    <a:cubicBezTo>
                      <a:pt x="3" y="18"/>
                      <a:pt x="4" y="17"/>
                      <a:pt x="4" y="17"/>
                    </a:cubicBezTo>
                    <a:cubicBezTo>
                      <a:pt x="6" y="14"/>
                      <a:pt x="4" y="16"/>
                      <a:pt x="5" y="16"/>
                    </a:cubicBezTo>
                    <a:cubicBezTo>
                      <a:pt x="6" y="15"/>
                      <a:pt x="5" y="16"/>
                      <a:pt x="6" y="15"/>
                    </a:cubicBezTo>
                    <a:cubicBezTo>
                      <a:pt x="7" y="13"/>
                      <a:pt x="7" y="13"/>
                      <a:pt x="7" y="13"/>
                    </a:cubicBezTo>
                    <a:cubicBezTo>
                      <a:pt x="8" y="14"/>
                      <a:pt x="6" y="15"/>
                      <a:pt x="6" y="16"/>
                    </a:cubicBezTo>
                    <a:cubicBezTo>
                      <a:pt x="6" y="16"/>
                      <a:pt x="5" y="16"/>
                      <a:pt x="6" y="15"/>
                    </a:cubicBezTo>
                    <a:cubicBezTo>
                      <a:pt x="5" y="17"/>
                      <a:pt x="4" y="19"/>
                      <a:pt x="3" y="19"/>
                    </a:cubicBezTo>
                    <a:cubicBezTo>
                      <a:pt x="3" y="21"/>
                      <a:pt x="4" y="18"/>
                      <a:pt x="5" y="18"/>
                    </a:cubicBezTo>
                    <a:cubicBezTo>
                      <a:pt x="4" y="19"/>
                      <a:pt x="5" y="17"/>
                      <a:pt x="6" y="16"/>
                    </a:cubicBezTo>
                    <a:cubicBezTo>
                      <a:pt x="9" y="13"/>
                      <a:pt x="4" y="20"/>
                      <a:pt x="5" y="19"/>
                    </a:cubicBezTo>
                    <a:cubicBezTo>
                      <a:pt x="7" y="17"/>
                      <a:pt x="8" y="16"/>
                      <a:pt x="9" y="13"/>
                    </a:cubicBezTo>
                    <a:cubicBezTo>
                      <a:pt x="10" y="13"/>
                      <a:pt x="10" y="12"/>
                      <a:pt x="10" y="12"/>
                    </a:cubicBezTo>
                    <a:cubicBezTo>
                      <a:pt x="9" y="14"/>
                      <a:pt x="9" y="14"/>
                      <a:pt x="8" y="15"/>
                    </a:cubicBezTo>
                    <a:cubicBezTo>
                      <a:pt x="8" y="16"/>
                      <a:pt x="8" y="16"/>
                      <a:pt x="8" y="16"/>
                    </a:cubicBezTo>
                    <a:cubicBezTo>
                      <a:pt x="7" y="17"/>
                      <a:pt x="7" y="17"/>
                      <a:pt x="7" y="17"/>
                    </a:cubicBezTo>
                    <a:cubicBezTo>
                      <a:pt x="6" y="19"/>
                      <a:pt x="6" y="20"/>
                      <a:pt x="5" y="21"/>
                    </a:cubicBezTo>
                    <a:cubicBezTo>
                      <a:pt x="6" y="20"/>
                      <a:pt x="6" y="19"/>
                      <a:pt x="7" y="19"/>
                    </a:cubicBezTo>
                    <a:cubicBezTo>
                      <a:pt x="6" y="20"/>
                      <a:pt x="6" y="21"/>
                      <a:pt x="6" y="21"/>
                    </a:cubicBezTo>
                    <a:cubicBezTo>
                      <a:pt x="6" y="20"/>
                      <a:pt x="7" y="18"/>
                      <a:pt x="8" y="18"/>
                    </a:cubicBezTo>
                    <a:cubicBezTo>
                      <a:pt x="8" y="18"/>
                      <a:pt x="7" y="20"/>
                      <a:pt x="7" y="20"/>
                    </a:cubicBezTo>
                    <a:cubicBezTo>
                      <a:pt x="6" y="22"/>
                      <a:pt x="6" y="22"/>
                      <a:pt x="6" y="22"/>
                    </a:cubicBezTo>
                    <a:cubicBezTo>
                      <a:pt x="7" y="20"/>
                      <a:pt x="5" y="22"/>
                      <a:pt x="6" y="22"/>
                    </a:cubicBezTo>
                    <a:cubicBezTo>
                      <a:pt x="8" y="18"/>
                      <a:pt x="8" y="18"/>
                      <a:pt x="8" y="18"/>
                    </a:cubicBezTo>
                    <a:cubicBezTo>
                      <a:pt x="9" y="18"/>
                      <a:pt x="8" y="19"/>
                      <a:pt x="8" y="19"/>
                    </a:cubicBezTo>
                    <a:cubicBezTo>
                      <a:pt x="7" y="20"/>
                      <a:pt x="7" y="20"/>
                      <a:pt x="7" y="20"/>
                    </a:cubicBezTo>
                    <a:cubicBezTo>
                      <a:pt x="8" y="20"/>
                      <a:pt x="6" y="23"/>
                      <a:pt x="7" y="22"/>
                    </a:cubicBezTo>
                    <a:cubicBezTo>
                      <a:pt x="7" y="21"/>
                      <a:pt x="7" y="21"/>
                      <a:pt x="7" y="21"/>
                    </a:cubicBezTo>
                    <a:cubicBezTo>
                      <a:pt x="7" y="22"/>
                      <a:pt x="7" y="22"/>
                      <a:pt x="7" y="22"/>
                    </a:cubicBezTo>
                    <a:cubicBezTo>
                      <a:pt x="7" y="21"/>
                      <a:pt x="7" y="22"/>
                      <a:pt x="8" y="21"/>
                    </a:cubicBezTo>
                    <a:cubicBezTo>
                      <a:pt x="7" y="22"/>
                      <a:pt x="7" y="22"/>
                      <a:pt x="7" y="22"/>
                    </a:cubicBezTo>
                    <a:cubicBezTo>
                      <a:pt x="8" y="22"/>
                      <a:pt x="9" y="20"/>
                      <a:pt x="8" y="22"/>
                    </a:cubicBezTo>
                    <a:cubicBezTo>
                      <a:pt x="9" y="19"/>
                      <a:pt x="8" y="21"/>
                      <a:pt x="8" y="20"/>
                    </a:cubicBezTo>
                    <a:cubicBezTo>
                      <a:pt x="9" y="19"/>
                      <a:pt x="9" y="19"/>
                      <a:pt x="10" y="19"/>
                    </a:cubicBezTo>
                    <a:cubicBezTo>
                      <a:pt x="8" y="21"/>
                      <a:pt x="10" y="19"/>
                      <a:pt x="10" y="19"/>
                    </a:cubicBezTo>
                    <a:cubicBezTo>
                      <a:pt x="9" y="21"/>
                      <a:pt x="9" y="21"/>
                      <a:pt x="9" y="21"/>
                    </a:cubicBezTo>
                    <a:cubicBezTo>
                      <a:pt x="10" y="19"/>
                      <a:pt x="10" y="19"/>
                      <a:pt x="10" y="19"/>
                    </a:cubicBezTo>
                    <a:cubicBezTo>
                      <a:pt x="8" y="23"/>
                      <a:pt x="11" y="19"/>
                      <a:pt x="10" y="20"/>
                    </a:cubicBezTo>
                    <a:cubicBezTo>
                      <a:pt x="10" y="21"/>
                      <a:pt x="9" y="22"/>
                      <a:pt x="9" y="23"/>
                    </a:cubicBezTo>
                    <a:cubicBezTo>
                      <a:pt x="10" y="20"/>
                      <a:pt x="11" y="20"/>
                      <a:pt x="12" y="18"/>
                    </a:cubicBezTo>
                    <a:cubicBezTo>
                      <a:pt x="11" y="19"/>
                      <a:pt x="10" y="21"/>
                      <a:pt x="9" y="23"/>
                    </a:cubicBezTo>
                    <a:cubicBezTo>
                      <a:pt x="10" y="21"/>
                      <a:pt x="9" y="24"/>
                      <a:pt x="10" y="22"/>
                    </a:cubicBezTo>
                    <a:cubicBezTo>
                      <a:pt x="10" y="21"/>
                      <a:pt x="11" y="21"/>
                      <a:pt x="12" y="20"/>
                    </a:cubicBezTo>
                    <a:cubicBezTo>
                      <a:pt x="12" y="20"/>
                      <a:pt x="11" y="21"/>
                      <a:pt x="11" y="21"/>
                    </a:cubicBezTo>
                    <a:cubicBezTo>
                      <a:pt x="11" y="21"/>
                      <a:pt x="12" y="19"/>
                      <a:pt x="12" y="19"/>
                    </a:cubicBezTo>
                    <a:cubicBezTo>
                      <a:pt x="12" y="19"/>
                      <a:pt x="14" y="17"/>
                      <a:pt x="13" y="19"/>
                    </a:cubicBezTo>
                    <a:cubicBezTo>
                      <a:pt x="12" y="20"/>
                      <a:pt x="12" y="19"/>
                      <a:pt x="12" y="20"/>
                    </a:cubicBezTo>
                    <a:cubicBezTo>
                      <a:pt x="12" y="21"/>
                      <a:pt x="14" y="17"/>
                      <a:pt x="15" y="17"/>
                    </a:cubicBezTo>
                    <a:cubicBezTo>
                      <a:pt x="15" y="16"/>
                      <a:pt x="16" y="13"/>
                      <a:pt x="17" y="12"/>
                    </a:cubicBezTo>
                    <a:cubicBezTo>
                      <a:pt x="17" y="13"/>
                      <a:pt x="16" y="13"/>
                      <a:pt x="16" y="15"/>
                    </a:cubicBezTo>
                    <a:cubicBezTo>
                      <a:pt x="16" y="15"/>
                      <a:pt x="16" y="15"/>
                      <a:pt x="16" y="15"/>
                    </a:cubicBezTo>
                    <a:cubicBezTo>
                      <a:pt x="15" y="18"/>
                      <a:pt x="13" y="19"/>
                      <a:pt x="12" y="21"/>
                    </a:cubicBezTo>
                    <a:cubicBezTo>
                      <a:pt x="13" y="20"/>
                      <a:pt x="13" y="20"/>
                      <a:pt x="13" y="20"/>
                    </a:cubicBezTo>
                    <a:cubicBezTo>
                      <a:pt x="11" y="23"/>
                      <a:pt x="11" y="23"/>
                      <a:pt x="11" y="23"/>
                    </a:cubicBezTo>
                    <a:cubicBezTo>
                      <a:pt x="12" y="21"/>
                      <a:pt x="12" y="23"/>
                      <a:pt x="12" y="22"/>
                    </a:cubicBezTo>
                    <a:cubicBezTo>
                      <a:pt x="13" y="21"/>
                      <a:pt x="12" y="23"/>
                      <a:pt x="12" y="22"/>
                    </a:cubicBezTo>
                    <a:cubicBezTo>
                      <a:pt x="13" y="21"/>
                      <a:pt x="14" y="19"/>
                      <a:pt x="14" y="20"/>
                    </a:cubicBezTo>
                    <a:cubicBezTo>
                      <a:pt x="12" y="23"/>
                      <a:pt x="12" y="23"/>
                      <a:pt x="12" y="23"/>
                    </a:cubicBezTo>
                    <a:cubicBezTo>
                      <a:pt x="12" y="23"/>
                      <a:pt x="13" y="21"/>
                      <a:pt x="13" y="22"/>
                    </a:cubicBezTo>
                    <a:cubicBezTo>
                      <a:pt x="13" y="23"/>
                      <a:pt x="13" y="23"/>
                      <a:pt x="13" y="23"/>
                    </a:cubicBezTo>
                    <a:cubicBezTo>
                      <a:pt x="13" y="23"/>
                      <a:pt x="14" y="24"/>
                      <a:pt x="16" y="20"/>
                    </a:cubicBezTo>
                    <a:cubicBezTo>
                      <a:pt x="16" y="22"/>
                      <a:pt x="16" y="22"/>
                      <a:pt x="15" y="23"/>
                    </a:cubicBezTo>
                    <a:cubicBezTo>
                      <a:pt x="16" y="23"/>
                      <a:pt x="16" y="22"/>
                      <a:pt x="16" y="22"/>
                    </a:cubicBezTo>
                    <a:cubicBezTo>
                      <a:pt x="16" y="23"/>
                      <a:pt x="16" y="23"/>
                      <a:pt x="16" y="23"/>
                    </a:cubicBezTo>
                    <a:cubicBezTo>
                      <a:pt x="15" y="25"/>
                      <a:pt x="16" y="23"/>
                      <a:pt x="17" y="22"/>
                    </a:cubicBezTo>
                    <a:cubicBezTo>
                      <a:pt x="16" y="23"/>
                      <a:pt x="16" y="23"/>
                      <a:pt x="16" y="23"/>
                    </a:cubicBezTo>
                    <a:cubicBezTo>
                      <a:pt x="16" y="25"/>
                      <a:pt x="17" y="23"/>
                      <a:pt x="17" y="22"/>
                    </a:cubicBezTo>
                    <a:cubicBezTo>
                      <a:pt x="17" y="23"/>
                      <a:pt x="17" y="23"/>
                      <a:pt x="17" y="23"/>
                    </a:cubicBezTo>
                    <a:cubicBezTo>
                      <a:pt x="18" y="22"/>
                      <a:pt x="18" y="22"/>
                      <a:pt x="18" y="22"/>
                    </a:cubicBezTo>
                    <a:cubicBezTo>
                      <a:pt x="18" y="22"/>
                      <a:pt x="18" y="22"/>
                      <a:pt x="17" y="24"/>
                    </a:cubicBezTo>
                    <a:cubicBezTo>
                      <a:pt x="18" y="23"/>
                      <a:pt x="18" y="23"/>
                      <a:pt x="18" y="23"/>
                    </a:cubicBezTo>
                    <a:cubicBezTo>
                      <a:pt x="17" y="24"/>
                      <a:pt x="18" y="24"/>
                      <a:pt x="18" y="24"/>
                    </a:cubicBezTo>
                    <a:cubicBezTo>
                      <a:pt x="18" y="24"/>
                      <a:pt x="18" y="23"/>
                      <a:pt x="18" y="24"/>
                    </a:cubicBezTo>
                    <a:cubicBezTo>
                      <a:pt x="18" y="23"/>
                      <a:pt x="19" y="23"/>
                      <a:pt x="20" y="21"/>
                    </a:cubicBezTo>
                    <a:cubicBezTo>
                      <a:pt x="21" y="19"/>
                      <a:pt x="19" y="22"/>
                      <a:pt x="20" y="21"/>
                    </a:cubicBezTo>
                    <a:cubicBezTo>
                      <a:pt x="19" y="23"/>
                      <a:pt x="19" y="23"/>
                      <a:pt x="19" y="23"/>
                    </a:cubicBezTo>
                    <a:cubicBezTo>
                      <a:pt x="19" y="23"/>
                      <a:pt x="19" y="24"/>
                      <a:pt x="18" y="24"/>
                    </a:cubicBezTo>
                    <a:cubicBezTo>
                      <a:pt x="18" y="24"/>
                      <a:pt x="18" y="24"/>
                      <a:pt x="18" y="24"/>
                    </a:cubicBezTo>
                    <a:cubicBezTo>
                      <a:pt x="19" y="23"/>
                      <a:pt x="19" y="23"/>
                      <a:pt x="19" y="23"/>
                    </a:cubicBezTo>
                    <a:cubicBezTo>
                      <a:pt x="18" y="25"/>
                      <a:pt x="20" y="23"/>
                      <a:pt x="20" y="24"/>
                    </a:cubicBezTo>
                    <a:cubicBezTo>
                      <a:pt x="20" y="24"/>
                      <a:pt x="22" y="22"/>
                      <a:pt x="22" y="22"/>
                    </a:cubicBezTo>
                    <a:cubicBezTo>
                      <a:pt x="24" y="20"/>
                      <a:pt x="21" y="24"/>
                      <a:pt x="20" y="25"/>
                    </a:cubicBezTo>
                    <a:cubicBezTo>
                      <a:pt x="21" y="24"/>
                      <a:pt x="21" y="24"/>
                      <a:pt x="21" y="24"/>
                    </a:cubicBezTo>
                    <a:cubicBezTo>
                      <a:pt x="21" y="24"/>
                      <a:pt x="21" y="24"/>
                      <a:pt x="21" y="24"/>
                    </a:cubicBezTo>
                    <a:cubicBezTo>
                      <a:pt x="22" y="24"/>
                      <a:pt x="22" y="23"/>
                      <a:pt x="22" y="24"/>
                    </a:cubicBezTo>
                    <a:cubicBezTo>
                      <a:pt x="22" y="24"/>
                      <a:pt x="22" y="24"/>
                      <a:pt x="22" y="24"/>
                    </a:cubicBezTo>
                    <a:cubicBezTo>
                      <a:pt x="22" y="25"/>
                      <a:pt x="21" y="26"/>
                      <a:pt x="21" y="26"/>
                    </a:cubicBezTo>
                    <a:cubicBezTo>
                      <a:pt x="22" y="24"/>
                      <a:pt x="22" y="25"/>
                      <a:pt x="23" y="24"/>
                    </a:cubicBezTo>
                    <a:cubicBezTo>
                      <a:pt x="22" y="25"/>
                      <a:pt x="22" y="25"/>
                      <a:pt x="22" y="25"/>
                    </a:cubicBezTo>
                    <a:cubicBezTo>
                      <a:pt x="23" y="23"/>
                      <a:pt x="23" y="23"/>
                      <a:pt x="23" y="23"/>
                    </a:cubicBezTo>
                    <a:cubicBezTo>
                      <a:pt x="23" y="24"/>
                      <a:pt x="23" y="24"/>
                      <a:pt x="23" y="24"/>
                    </a:cubicBezTo>
                    <a:cubicBezTo>
                      <a:pt x="22" y="26"/>
                      <a:pt x="22" y="26"/>
                      <a:pt x="22" y="26"/>
                    </a:cubicBezTo>
                    <a:cubicBezTo>
                      <a:pt x="21" y="26"/>
                      <a:pt x="23" y="24"/>
                      <a:pt x="24" y="24"/>
                    </a:cubicBezTo>
                    <a:cubicBezTo>
                      <a:pt x="24" y="23"/>
                      <a:pt x="23" y="24"/>
                      <a:pt x="23" y="25"/>
                    </a:cubicBezTo>
                    <a:cubicBezTo>
                      <a:pt x="22" y="25"/>
                      <a:pt x="23" y="25"/>
                      <a:pt x="23" y="25"/>
                    </a:cubicBezTo>
                    <a:cubicBezTo>
                      <a:pt x="22" y="26"/>
                      <a:pt x="23" y="25"/>
                      <a:pt x="22" y="26"/>
                    </a:cubicBezTo>
                    <a:cubicBezTo>
                      <a:pt x="22" y="26"/>
                      <a:pt x="23" y="25"/>
                      <a:pt x="23" y="25"/>
                    </a:cubicBezTo>
                    <a:cubicBezTo>
                      <a:pt x="23" y="25"/>
                      <a:pt x="24" y="25"/>
                      <a:pt x="23" y="26"/>
                    </a:cubicBezTo>
                    <a:cubicBezTo>
                      <a:pt x="23" y="26"/>
                      <a:pt x="23" y="26"/>
                      <a:pt x="24" y="25"/>
                    </a:cubicBezTo>
                    <a:cubicBezTo>
                      <a:pt x="24" y="25"/>
                      <a:pt x="24" y="24"/>
                      <a:pt x="25" y="24"/>
                    </a:cubicBezTo>
                    <a:cubicBezTo>
                      <a:pt x="25" y="24"/>
                      <a:pt x="25" y="23"/>
                      <a:pt x="25" y="24"/>
                    </a:cubicBezTo>
                    <a:cubicBezTo>
                      <a:pt x="25" y="24"/>
                      <a:pt x="25" y="24"/>
                      <a:pt x="25" y="24"/>
                    </a:cubicBezTo>
                    <a:cubicBezTo>
                      <a:pt x="25" y="24"/>
                      <a:pt x="25" y="24"/>
                      <a:pt x="26" y="23"/>
                    </a:cubicBezTo>
                    <a:cubicBezTo>
                      <a:pt x="24" y="25"/>
                      <a:pt x="24" y="25"/>
                      <a:pt x="24" y="25"/>
                    </a:cubicBezTo>
                    <a:cubicBezTo>
                      <a:pt x="25" y="24"/>
                      <a:pt x="25" y="24"/>
                      <a:pt x="26" y="24"/>
                    </a:cubicBezTo>
                    <a:cubicBezTo>
                      <a:pt x="25" y="25"/>
                      <a:pt x="23" y="27"/>
                      <a:pt x="23" y="27"/>
                    </a:cubicBezTo>
                    <a:cubicBezTo>
                      <a:pt x="25" y="26"/>
                      <a:pt x="25" y="26"/>
                      <a:pt x="25" y="26"/>
                    </a:cubicBezTo>
                    <a:cubicBezTo>
                      <a:pt x="25" y="26"/>
                      <a:pt x="25" y="26"/>
                      <a:pt x="24" y="27"/>
                    </a:cubicBezTo>
                    <a:cubicBezTo>
                      <a:pt x="24" y="28"/>
                      <a:pt x="27" y="24"/>
                      <a:pt x="27" y="25"/>
                    </a:cubicBezTo>
                    <a:cubicBezTo>
                      <a:pt x="25" y="27"/>
                      <a:pt x="25" y="27"/>
                      <a:pt x="25" y="27"/>
                    </a:cubicBezTo>
                    <a:cubicBezTo>
                      <a:pt x="26" y="27"/>
                      <a:pt x="26" y="27"/>
                      <a:pt x="26" y="27"/>
                    </a:cubicBezTo>
                    <a:cubicBezTo>
                      <a:pt x="26" y="26"/>
                      <a:pt x="25" y="28"/>
                      <a:pt x="25" y="27"/>
                    </a:cubicBezTo>
                    <a:cubicBezTo>
                      <a:pt x="26" y="26"/>
                      <a:pt x="26" y="26"/>
                      <a:pt x="26" y="26"/>
                    </a:cubicBezTo>
                    <a:cubicBezTo>
                      <a:pt x="24" y="29"/>
                      <a:pt x="27" y="27"/>
                      <a:pt x="26" y="29"/>
                    </a:cubicBezTo>
                    <a:cubicBezTo>
                      <a:pt x="27" y="27"/>
                      <a:pt x="26" y="29"/>
                      <a:pt x="27" y="28"/>
                    </a:cubicBezTo>
                    <a:cubicBezTo>
                      <a:pt x="25" y="30"/>
                      <a:pt x="27" y="28"/>
                      <a:pt x="26" y="29"/>
                    </a:cubicBezTo>
                    <a:cubicBezTo>
                      <a:pt x="28" y="27"/>
                      <a:pt x="28" y="27"/>
                      <a:pt x="28" y="27"/>
                    </a:cubicBezTo>
                    <a:cubicBezTo>
                      <a:pt x="27" y="29"/>
                      <a:pt x="31" y="25"/>
                      <a:pt x="29" y="27"/>
                    </a:cubicBezTo>
                    <a:cubicBezTo>
                      <a:pt x="27" y="29"/>
                      <a:pt x="27" y="29"/>
                      <a:pt x="27" y="29"/>
                    </a:cubicBezTo>
                    <a:cubicBezTo>
                      <a:pt x="26" y="31"/>
                      <a:pt x="29" y="27"/>
                      <a:pt x="28" y="30"/>
                    </a:cubicBezTo>
                    <a:cubicBezTo>
                      <a:pt x="28" y="29"/>
                      <a:pt x="29" y="28"/>
                      <a:pt x="30" y="27"/>
                    </a:cubicBezTo>
                    <a:cubicBezTo>
                      <a:pt x="30" y="28"/>
                      <a:pt x="29" y="29"/>
                      <a:pt x="29" y="30"/>
                    </a:cubicBezTo>
                    <a:cubicBezTo>
                      <a:pt x="29" y="29"/>
                      <a:pt x="30" y="29"/>
                      <a:pt x="29" y="30"/>
                    </a:cubicBezTo>
                    <a:cubicBezTo>
                      <a:pt x="28" y="30"/>
                      <a:pt x="28" y="30"/>
                      <a:pt x="28" y="30"/>
                    </a:cubicBezTo>
                    <a:cubicBezTo>
                      <a:pt x="28" y="31"/>
                      <a:pt x="29" y="30"/>
                      <a:pt x="30" y="30"/>
                    </a:cubicBezTo>
                    <a:cubicBezTo>
                      <a:pt x="28" y="31"/>
                      <a:pt x="29" y="31"/>
                      <a:pt x="29" y="32"/>
                    </a:cubicBezTo>
                    <a:cubicBezTo>
                      <a:pt x="31" y="30"/>
                      <a:pt x="29" y="33"/>
                      <a:pt x="31" y="31"/>
                    </a:cubicBezTo>
                    <a:cubicBezTo>
                      <a:pt x="30" y="31"/>
                      <a:pt x="30" y="31"/>
                      <a:pt x="30" y="31"/>
                    </a:cubicBezTo>
                    <a:cubicBezTo>
                      <a:pt x="31" y="31"/>
                      <a:pt x="32" y="29"/>
                      <a:pt x="32" y="29"/>
                    </a:cubicBezTo>
                    <a:cubicBezTo>
                      <a:pt x="31" y="31"/>
                      <a:pt x="31" y="31"/>
                      <a:pt x="31" y="31"/>
                    </a:cubicBezTo>
                    <a:cubicBezTo>
                      <a:pt x="29" y="33"/>
                      <a:pt x="31" y="31"/>
                      <a:pt x="30" y="32"/>
                    </a:cubicBezTo>
                    <a:cubicBezTo>
                      <a:pt x="31" y="31"/>
                      <a:pt x="30" y="32"/>
                      <a:pt x="31" y="31"/>
                    </a:cubicBezTo>
                    <a:cubicBezTo>
                      <a:pt x="32" y="31"/>
                      <a:pt x="32" y="31"/>
                      <a:pt x="32" y="31"/>
                    </a:cubicBezTo>
                    <a:cubicBezTo>
                      <a:pt x="33" y="30"/>
                      <a:pt x="33" y="30"/>
                      <a:pt x="33" y="30"/>
                    </a:cubicBezTo>
                    <a:cubicBezTo>
                      <a:pt x="33" y="30"/>
                      <a:pt x="31" y="32"/>
                      <a:pt x="31" y="32"/>
                    </a:cubicBezTo>
                    <a:cubicBezTo>
                      <a:pt x="31" y="33"/>
                      <a:pt x="31"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1" y="33"/>
                    </a:cubicBezTo>
                    <a:cubicBezTo>
                      <a:pt x="30" y="34"/>
                      <a:pt x="30" y="34"/>
                      <a:pt x="30" y="34"/>
                    </a:cubicBezTo>
                    <a:cubicBezTo>
                      <a:pt x="30" y="34"/>
                      <a:pt x="32" y="33"/>
                      <a:pt x="32" y="32"/>
                    </a:cubicBezTo>
                    <a:cubicBezTo>
                      <a:pt x="32" y="34"/>
                      <a:pt x="33" y="33"/>
                      <a:pt x="34" y="33"/>
                    </a:cubicBezTo>
                    <a:cubicBezTo>
                      <a:pt x="34" y="33"/>
                      <a:pt x="33" y="33"/>
                      <a:pt x="33" y="33"/>
                    </a:cubicBezTo>
                    <a:cubicBezTo>
                      <a:pt x="34" y="33"/>
                      <a:pt x="35" y="32"/>
                      <a:pt x="34" y="33"/>
                    </a:cubicBezTo>
                    <a:cubicBezTo>
                      <a:pt x="35" y="32"/>
                      <a:pt x="33" y="34"/>
                      <a:pt x="34" y="34"/>
                    </a:cubicBezTo>
                    <a:cubicBezTo>
                      <a:pt x="33" y="34"/>
                      <a:pt x="35" y="33"/>
                      <a:pt x="34" y="33"/>
                    </a:cubicBezTo>
                    <a:cubicBezTo>
                      <a:pt x="33" y="35"/>
                      <a:pt x="36" y="32"/>
                      <a:pt x="35" y="34"/>
                    </a:cubicBezTo>
                    <a:cubicBezTo>
                      <a:pt x="36" y="33"/>
                      <a:pt x="35" y="34"/>
                      <a:pt x="34" y="35"/>
                    </a:cubicBezTo>
                    <a:cubicBezTo>
                      <a:pt x="35" y="34"/>
                      <a:pt x="36" y="34"/>
                      <a:pt x="37" y="33"/>
                    </a:cubicBezTo>
                    <a:cubicBezTo>
                      <a:pt x="36" y="34"/>
                      <a:pt x="36" y="34"/>
                      <a:pt x="36" y="34"/>
                    </a:cubicBezTo>
                    <a:cubicBezTo>
                      <a:pt x="36" y="34"/>
                      <a:pt x="36" y="34"/>
                      <a:pt x="37" y="34"/>
                    </a:cubicBezTo>
                    <a:cubicBezTo>
                      <a:pt x="38" y="33"/>
                      <a:pt x="39" y="32"/>
                      <a:pt x="39" y="32"/>
                    </a:cubicBezTo>
                    <a:cubicBezTo>
                      <a:pt x="39" y="32"/>
                      <a:pt x="39" y="32"/>
                      <a:pt x="39" y="32"/>
                    </a:cubicBezTo>
                    <a:cubicBezTo>
                      <a:pt x="40" y="32"/>
                      <a:pt x="40" y="32"/>
                      <a:pt x="40" y="32"/>
                    </a:cubicBezTo>
                    <a:cubicBezTo>
                      <a:pt x="39" y="33"/>
                      <a:pt x="39" y="32"/>
                      <a:pt x="39" y="33"/>
                    </a:cubicBezTo>
                    <a:cubicBezTo>
                      <a:pt x="37" y="35"/>
                      <a:pt x="38" y="34"/>
                      <a:pt x="38" y="35"/>
                    </a:cubicBezTo>
                    <a:cubicBezTo>
                      <a:pt x="39" y="34"/>
                      <a:pt x="39" y="34"/>
                      <a:pt x="39" y="34"/>
                    </a:cubicBezTo>
                    <a:cubicBezTo>
                      <a:pt x="40" y="33"/>
                      <a:pt x="38" y="35"/>
                      <a:pt x="38" y="35"/>
                    </a:cubicBezTo>
                    <a:cubicBezTo>
                      <a:pt x="42" y="32"/>
                      <a:pt x="42" y="32"/>
                      <a:pt x="42" y="32"/>
                    </a:cubicBezTo>
                    <a:cubicBezTo>
                      <a:pt x="42" y="32"/>
                      <a:pt x="41" y="33"/>
                      <a:pt x="40" y="34"/>
                    </a:cubicBezTo>
                    <a:cubicBezTo>
                      <a:pt x="40" y="34"/>
                      <a:pt x="42" y="32"/>
                      <a:pt x="44" y="31"/>
                    </a:cubicBezTo>
                    <a:cubicBezTo>
                      <a:pt x="44" y="31"/>
                      <a:pt x="45" y="31"/>
                      <a:pt x="45" y="31"/>
                    </a:cubicBezTo>
                    <a:cubicBezTo>
                      <a:pt x="44" y="32"/>
                      <a:pt x="45" y="31"/>
                      <a:pt x="44" y="32"/>
                    </a:cubicBezTo>
                    <a:cubicBezTo>
                      <a:pt x="43" y="33"/>
                      <a:pt x="43" y="33"/>
                      <a:pt x="43" y="33"/>
                    </a:cubicBezTo>
                    <a:cubicBezTo>
                      <a:pt x="43" y="33"/>
                      <a:pt x="41" y="34"/>
                      <a:pt x="40" y="35"/>
                    </a:cubicBezTo>
                    <a:cubicBezTo>
                      <a:pt x="41" y="35"/>
                      <a:pt x="41" y="36"/>
                      <a:pt x="41" y="36"/>
                    </a:cubicBezTo>
                    <a:cubicBezTo>
                      <a:pt x="43" y="34"/>
                      <a:pt x="42" y="35"/>
                      <a:pt x="44" y="34"/>
                    </a:cubicBezTo>
                    <a:cubicBezTo>
                      <a:pt x="44" y="34"/>
                      <a:pt x="43" y="35"/>
                      <a:pt x="42" y="36"/>
                    </a:cubicBezTo>
                    <a:cubicBezTo>
                      <a:pt x="43" y="35"/>
                      <a:pt x="43" y="36"/>
                      <a:pt x="43" y="36"/>
                    </a:cubicBezTo>
                    <a:cubicBezTo>
                      <a:pt x="43" y="36"/>
                      <a:pt x="43" y="36"/>
                      <a:pt x="43" y="36"/>
                    </a:cubicBezTo>
                    <a:cubicBezTo>
                      <a:pt x="44" y="36"/>
                      <a:pt x="43" y="37"/>
                      <a:pt x="45" y="36"/>
                    </a:cubicBezTo>
                    <a:cubicBezTo>
                      <a:pt x="44" y="37"/>
                      <a:pt x="44" y="37"/>
                      <a:pt x="44" y="37"/>
                    </a:cubicBezTo>
                    <a:cubicBezTo>
                      <a:pt x="44" y="37"/>
                      <a:pt x="47" y="34"/>
                      <a:pt x="46" y="36"/>
                    </a:cubicBezTo>
                    <a:cubicBezTo>
                      <a:pt x="45" y="36"/>
                      <a:pt x="45" y="36"/>
                      <a:pt x="45" y="36"/>
                    </a:cubicBezTo>
                    <a:cubicBezTo>
                      <a:pt x="46" y="36"/>
                      <a:pt x="44" y="38"/>
                      <a:pt x="46" y="36"/>
                    </a:cubicBezTo>
                    <a:cubicBezTo>
                      <a:pt x="45" y="37"/>
                      <a:pt x="45" y="37"/>
                      <a:pt x="45" y="37"/>
                    </a:cubicBezTo>
                    <a:cubicBezTo>
                      <a:pt x="45" y="37"/>
                      <a:pt x="45" y="37"/>
                      <a:pt x="47" y="36"/>
                    </a:cubicBezTo>
                    <a:cubicBezTo>
                      <a:pt x="45" y="38"/>
                      <a:pt x="45" y="38"/>
                      <a:pt x="45" y="38"/>
                    </a:cubicBezTo>
                    <a:cubicBezTo>
                      <a:pt x="45" y="39"/>
                      <a:pt x="47" y="36"/>
                      <a:pt x="47" y="37"/>
                    </a:cubicBezTo>
                    <a:cubicBezTo>
                      <a:pt x="47" y="37"/>
                      <a:pt x="46" y="38"/>
                      <a:pt x="46" y="38"/>
                    </a:cubicBezTo>
                    <a:cubicBezTo>
                      <a:pt x="47" y="37"/>
                      <a:pt x="47" y="38"/>
                      <a:pt x="47" y="38"/>
                    </a:cubicBezTo>
                    <a:cubicBezTo>
                      <a:pt x="46" y="39"/>
                      <a:pt x="46" y="39"/>
                      <a:pt x="46" y="39"/>
                    </a:cubicBezTo>
                    <a:cubicBezTo>
                      <a:pt x="47" y="40"/>
                      <a:pt x="47" y="41"/>
                      <a:pt x="50" y="41"/>
                    </a:cubicBezTo>
                    <a:cubicBezTo>
                      <a:pt x="48" y="42"/>
                      <a:pt x="48" y="41"/>
                      <a:pt x="47" y="43"/>
                    </a:cubicBezTo>
                    <a:cubicBezTo>
                      <a:pt x="49" y="41"/>
                      <a:pt x="48" y="42"/>
                      <a:pt x="49" y="42"/>
                    </a:cubicBezTo>
                    <a:cubicBezTo>
                      <a:pt x="48" y="42"/>
                      <a:pt x="48" y="42"/>
                      <a:pt x="48" y="42"/>
                    </a:cubicBezTo>
                    <a:cubicBezTo>
                      <a:pt x="49" y="42"/>
                      <a:pt x="48" y="43"/>
                      <a:pt x="48" y="43"/>
                    </a:cubicBezTo>
                    <a:cubicBezTo>
                      <a:pt x="49" y="43"/>
                      <a:pt x="49" y="43"/>
                      <a:pt x="49" y="43"/>
                    </a:cubicBezTo>
                    <a:cubicBezTo>
                      <a:pt x="50" y="42"/>
                      <a:pt x="47" y="45"/>
                      <a:pt x="49" y="43"/>
                    </a:cubicBezTo>
                    <a:cubicBezTo>
                      <a:pt x="48" y="44"/>
                      <a:pt x="48" y="44"/>
                      <a:pt x="48" y="44"/>
                    </a:cubicBezTo>
                    <a:cubicBezTo>
                      <a:pt x="50" y="43"/>
                      <a:pt x="47" y="45"/>
                      <a:pt x="49" y="44"/>
                    </a:cubicBezTo>
                    <a:cubicBezTo>
                      <a:pt x="49" y="44"/>
                      <a:pt x="49" y="44"/>
                      <a:pt x="49" y="44"/>
                    </a:cubicBezTo>
                    <a:cubicBezTo>
                      <a:pt x="48" y="45"/>
                      <a:pt x="51" y="43"/>
                      <a:pt x="50" y="44"/>
                    </a:cubicBezTo>
                    <a:cubicBezTo>
                      <a:pt x="50" y="44"/>
                      <a:pt x="51" y="44"/>
                      <a:pt x="53" y="43"/>
                    </a:cubicBezTo>
                    <a:cubicBezTo>
                      <a:pt x="51" y="44"/>
                      <a:pt x="51" y="44"/>
                      <a:pt x="51" y="44"/>
                    </a:cubicBezTo>
                    <a:cubicBezTo>
                      <a:pt x="52" y="44"/>
                      <a:pt x="52" y="46"/>
                      <a:pt x="55" y="45"/>
                    </a:cubicBezTo>
                    <a:cubicBezTo>
                      <a:pt x="54" y="45"/>
                      <a:pt x="54" y="45"/>
                      <a:pt x="54" y="45"/>
                    </a:cubicBezTo>
                    <a:cubicBezTo>
                      <a:pt x="56" y="44"/>
                      <a:pt x="52" y="48"/>
                      <a:pt x="56" y="45"/>
                    </a:cubicBezTo>
                    <a:cubicBezTo>
                      <a:pt x="58" y="45"/>
                      <a:pt x="58" y="45"/>
                      <a:pt x="58" y="45"/>
                    </a:cubicBezTo>
                    <a:cubicBezTo>
                      <a:pt x="56" y="46"/>
                      <a:pt x="56" y="46"/>
                      <a:pt x="56" y="46"/>
                    </a:cubicBezTo>
                    <a:cubicBezTo>
                      <a:pt x="57" y="46"/>
                      <a:pt x="56" y="46"/>
                      <a:pt x="58" y="46"/>
                    </a:cubicBezTo>
                    <a:cubicBezTo>
                      <a:pt x="56" y="46"/>
                      <a:pt x="56" y="46"/>
                      <a:pt x="56" y="46"/>
                    </a:cubicBezTo>
                    <a:cubicBezTo>
                      <a:pt x="56" y="47"/>
                      <a:pt x="59" y="46"/>
                      <a:pt x="58" y="46"/>
                    </a:cubicBezTo>
                    <a:cubicBezTo>
                      <a:pt x="57" y="46"/>
                      <a:pt x="57" y="46"/>
                      <a:pt x="57" y="46"/>
                    </a:cubicBezTo>
                    <a:cubicBezTo>
                      <a:pt x="55" y="49"/>
                      <a:pt x="54" y="52"/>
                      <a:pt x="58" y="51"/>
                    </a:cubicBezTo>
                    <a:cubicBezTo>
                      <a:pt x="59" y="50"/>
                      <a:pt x="56" y="52"/>
                      <a:pt x="56" y="52"/>
                    </a:cubicBezTo>
                    <a:cubicBezTo>
                      <a:pt x="60" y="51"/>
                      <a:pt x="56" y="55"/>
                      <a:pt x="61" y="53"/>
                    </a:cubicBezTo>
                    <a:cubicBezTo>
                      <a:pt x="63" y="53"/>
                      <a:pt x="68" y="50"/>
                      <a:pt x="68" y="50"/>
                    </a:cubicBezTo>
                    <a:cubicBezTo>
                      <a:pt x="65" y="50"/>
                      <a:pt x="66" y="47"/>
                      <a:pt x="68" y="44"/>
                    </a:cubicBezTo>
                    <a:cubicBezTo>
                      <a:pt x="67" y="44"/>
                      <a:pt x="66" y="43"/>
                      <a:pt x="6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98" name="Freeform 374"/>
              <p:cNvSpPr/>
              <p:nvPr/>
            </p:nvSpPr>
            <p:spPr bwMode="auto">
              <a:xfrm>
                <a:off x="3472" y="2077"/>
                <a:ext cx="0" cy="2"/>
              </a:xfrm>
              <a:custGeom>
                <a:avLst/>
                <a:gdLst>
                  <a:gd name="T0" fmla="*/ 0 h 1"/>
                  <a:gd name="T1" fmla="*/ 1 h 1"/>
                  <a:gd name="T2" fmla="*/ 0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1"/>
                    </a:cubicBezTo>
                    <a:cubicBezTo>
                      <a:pt x="0" y="1"/>
                      <a:pt x="0" y="1"/>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299" name="Freeform 375"/>
              <p:cNvSpPr/>
              <p:nvPr/>
            </p:nvSpPr>
            <p:spPr bwMode="auto">
              <a:xfrm>
                <a:off x="4219" y="2506"/>
                <a:ext cx="2" cy="4"/>
              </a:xfrm>
              <a:custGeom>
                <a:avLst/>
                <a:gdLst>
                  <a:gd name="T0" fmla="*/ 0 w 1"/>
                  <a:gd name="T1" fmla="*/ 1 h 2"/>
                  <a:gd name="T2" fmla="*/ 1 w 1"/>
                  <a:gd name="T3" fmla="*/ 1 h 2"/>
                  <a:gd name="T4" fmla="*/ 1 w 1"/>
                  <a:gd name="T5" fmla="*/ 0 h 2"/>
                  <a:gd name="T6" fmla="*/ 0 w 1"/>
                  <a:gd name="T7" fmla="*/ 1 h 2"/>
                </a:gdLst>
                <a:ahLst/>
                <a:cxnLst>
                  <a:cxn ang="0">
                    <a:pos x="T0" y="T1"/>
                  </a:cxn>
                  <a:cxn ang="0">
                    <a:pos x="T2" y="T3"/>
                  </a:cxn>
                  <a:cxn ang="0">
                    <a:pos x="T4" y="T5"/>
                  </a:cxn>
                  <a:cxn ang="0">
                    <a:pos x="T6" y="T7"/>
                  </a:cxn>
                </a:cxnLst>
                <a:rect l="0" t="0" r="r" b="b"/>
                <a:pathLst>
                  <a:path w="1" h="2">
                    <a:moveTo>
                      <a:pt x="0" y="1"/>
                    </a:moveTo>
                    <a:cubicBezTo>
                      <a:pt x="0" y="2"/>
                      <a:pt x="1" y="1"/>
                      <a:pt x="1" y="1"/>
                    </a:cubicBezTo>
                    <a:cubicBezTo>
                      <a:pt x="1" y="1"/>
                      <a:pt x="1"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00" name="Freeform 376"/>
              <p:cNvSpPr/>
              <p:nvPr/>
            </p:nvSpPr>
            <p:spPr bwMode="auto">
              <a:xfrm>
                <a:off x="4228" y="2482"/>
                <a:ext cx="6" cy="3"/>
              </a:xfrm>
              <a:custGeom>
                <a:avLst/>
                <a:gdLst>
                  <a:gd name="T0" fmla="*/ 3 w 3"/>
                  <a:gd name="T1" fmla="*/ 0 h 1"/>
                  <a:gd name="T2" fmla="*/ 0 w 3"/>
                  <a:gd name="T3" fmla="*/ 1 h 1"/>
                  <a:gd name="T4" fmla="*/ 3 w 3"/>
                  <a:gd name="T5" fmla="*/ 0 h 1"/>
                </a:gdLst>
                <a:ahLst/>
                <a:cxnLst>
                  <a:cxn ang="0">
                    <a:pos x="T0" y="T1"/>
                  </a:cxn>
                  <a:cxn ang="0">
                    <a:pos x="T2" y="T3"/>
                  </a:cxn>
                  <a:cxn ang="0">
                    <a:pos x="T4" y="T5"/>
                  </a:cxn>
                </a:cxnLst>
                <a:rect l="0" t="0" r="r" b="b"/>
                <a:pathLst>
                  <a:path w="3" h="1">
                    <a:moveTo>
                      <a:pt x="3" y="0"/>
                    </a:moveTo>
                    <a:cubicBezTo>
                      <a:pt x="0" y="1"/>
                      <a:pt x="0" y="1"/>
                      <a:pt x="0" y="1"/>
                    </a:cubicBezTo>
                    <a:cubicBezTo>
                      <a:pt x="2" y="1"/>
                      <a:pt x="2"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01" name="Freeform 377"/>
              <p:cNvSpPr/>
              <p:nvPr/>
            </p:nvSpPr>
            <p:spPr bwMode="auto">
              <a:xfrm>
                <a:off x="3472" y="2073"/>
                <a:ext cx="0" cy="2"/>
              </a:xfrm>
              <a:custGeom>
                <a:avLst/>
                <a:gdLst>
                  <a:gd name="T0" fmla="*/ 0 h 1"/>
                  <a:gd name="T1" fmla="*/ 0 h 1"/>
                  <a:gd name="T2" fmla="*/ 0 h 1"/>
                  <a:gd name="T3" fmla="*/ 1 h 1"/>
                  <a:gd name="T4" fmla="*/ 1 h 1"/>
                  <a:gd name="T5" fmla="*/ 0 h 1"/>
                </a:gdLst>
                <a:ahLst/>
                <a:cxnLst>
                  <a:cxn ang="0">
                    <a:pos x="0" y="T0"/>
                  </a:cxn>
                  <a:cxn ang="0">
                    <a:pos x="0" y="T1"/>
                  </a:cxn>
                  <a:cxn ang="0">
                    <a:pos x="0" y="T2"/>
                  </a:cxn>
                  <a:cxn ang="0">
                    <a:pos x="0" y="T3"/>
                  </a:cxn>
                  <a:cxn ang="0">
                    <a:pos x="0" y="T4"/>
                  </a:cxn>
                  <a:cxn ang="0">
                    <a:pos x="0" y="T5"/>
                  </a:cxn>
                </a:cxnLst>
                <a:rect l="0" t="0" r="r" b="b"/>
                <a:pathLst>
                  <a:path h="1">
                    <a:moveTo>
                      <a:pt x="0" y="0"/>
                    </a:moveTo>
                    <a:cubicBezTo>
                      <a:pt x="0" y="0"/>
                      <a:pt x="0" y="0"/>
                      <a:pt x="0" y="0"/>
                    </a:cubicBezTo>
                    <a:cubicBezTo>
                      <a:pt x="0" y="0"/>
                      <a:pt x="0" y="0"/>
                      <a:pt x="0" y="0"/>
                    </a:cubicBezTo>
                    <a:cubicBezTo>
                      <a:pt x="0" y="0"/>
                      <a:pt x="0" y="0"/>
                      <a:pt x="0" y="1"/>
                    </a:cubicBezTo>
                    <a:cubicBezTo>
                      <a:pt x="0" y="1"/>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02" name="Freeform 378"/>
              <p:cNvSpPr/>
              <p:nvPr/>
            </p:nvSpPr>
            <p:spPr bwMode="auto">
              <a:xfrm>
                <a:off x="3472" y="20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03" name="Freeform 379"/>
              <p:cNvSpPr/>
              <p:nvPr/>
            </p:nvSpPr>
            <p:spPr bwMode="auto">
              <a:xfrm>
                <a:off x="4219" y="2510"/>
                <a:ext cx="5" cy="2"/>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1"/>
                      <a:pt x="1" y="1"/>
                      <a:pt x="2"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04" name="Freeform 380"/>
              <p:cNvSpPr/>
              <p:nvPr/>
            </p:nvSpPr>
            <p:spPr bwMode="auto">
              <a:xfrm>
                <a:off x="4221" y="2514"/>
                <a:ext cx="3" cy="4"/>
              </a:xfrm>
              <a:custGeom>
                <a:avLst/>
                <a:gdLst>
                  <a:gd name="T0" fmla="*/ 1 w 1"/>
                  <a:gd name="T1" fmla="*/ 0 h 2"/>
                  <a:gd name="T2" fmla="*/ 1 w 1"/>
                  <a:gd name="T3" fmla="*/ 2 h 2"/>
                  <a:gd name="T4" fmla="*/ 1 w 1"/>
                  <a:gd name="T5" fmla="*/ 0 h 2"/>
                </a:gdLst>
                <a:ahLst/>
                <a:cxnLst>
                  <a:cxn ang="0">
                    <a:pos x="T0" y="T1"/>
                  </a:cxn>
                  <a:cxn ang="0">
                    <a:pos x="T2" y="T3"/>
                  </a:cxn>
                  <a:cxn ang="0">
                    <a:pos x="T4" y="T5"/>
                  </a:cxn>
                </a:cxnLst>
                <a:rect l="0" t="0" r="r" b="b"/>
                <a:pathLst>
                  <a:path w="1" h="2">
                    <a:moveTo>
                      <a:pt x="1" y="0"/>
                    </a:moveTo>
                    <a:cubicBezTo>
                      <a:pt x="0" y="2"/>
                      <a:pt x="1" y="1"/>
                      <a:pt x="1" y="2"/>
                    </a:cubicBezTo>
                    <a:cubicBezTo>
                      <a:pt x="1"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05" name="Oval 381"/>
              <p:cNvSpPr>
                <a:spLocks noChangeArrowheads="1"/>
              </p:cNvSpPr>
              <p:nvPr/>
            </p:nvSpPr>
            <p:spPr bwMode="auto">
              <a:xfrm>
                <a:off x="3905" y="2275"/>
                <a:ext cx="1" cy="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06" name="Freeform 382"/>
              <p:cNvSpPr/>
              <p:nvPr/>
            </p:nvSpPr>
            <p:spPr bwMode="auto">
              <a:xfrm>
                <a:off x="4217" y="2510"/>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07" name="Freeform 383"/>
              <p:cNvSpPr/>
              <p:nvPr/>
            </p:nvSpPr>
            <p:spPr bwMode="auto">
              <a:xfrm>
                <a:off x="4296" y="2552"/>
                <a:ext cx="0" cy="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08" name="Freeform 384"/>
              <p:cNvSpPr/>
              <p:nvPr/>
            </p:nvSpPr>
            <p:spPr bwMode="auto">
              <a:xfrm>
                <a:off x="4289" y="255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09" name="Freeform 385"/>
              <p:cNvSpPr/>
              <p:nvPr/>
            </p:nvSpPr>
            <p:spPr bwMode="auto">
              <a:xfrm>
                <a:off x="4296" y="2552"/>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10" name="Freeform 386"/>
              <p:cNvSpPr/>
              <p:nvPr/>
            </p:nvSpPr>
            <p:spPr bwMode="auto">
              <a:xfrm>
                <a:off x="4306" y="2555"/>
                <a:ext cx="2" cy="4"/>
              </a:xfrm>
              <a:custGeom>
                <a:avLst/>
                <a:gdLst>
                  <a:gd name="T0" fmla="*/ 0 w 2"/>
                  <a:gd name="T1" fmla="*/ 4 h 4"/>
                  <a:gd name="T2" fmla="*/ 0 w 2"/>
                  <a:gd name="T3" fmla="*/ 4 h 4"/>
                  <a:gd name="T4" fmla="*/ 2 w 2"/>
                  <a:gd name="T5" fmla="*/ 0 h 4"/>
                  <a:gd name="T6" fmla="*/ 0 w 2"/>
                  <a:gd name="T7" fmla="*/ 4 h 4"/>
                </a:gdLst>
                <a:ahLst/>
                <a:cxnLst>
                  <a:cxn ang="0">
                    <a:pos x="T0" y="T1"/>
                  </a:cxn>
                  <a:cxn ang="0">
                    <a:pos x="T2" y="T3"/>
                  </a:cxn>
                  <a:cxn ang="0">
                    <a:pos x="T4" y="T5"/>
                  </a:cxn>
                  <a:cxn ang="0">
                    <a:pos x="T6" y="T7"/>
                  </a:cxn>
                </a:cxnLst>
                <a:rect l="0" t="0" r="r" b="b"/>
                <a:pathLst>
                  <a:path w="2" h="4">
                    <a:moveTo>
                      <a:pt x="0" y="4"/>
                    </a:moveTo>
                    <a:lnTo>
                      <a:pt x="0" y="4"/>
                    </a:lnTo>
                    <a:lnTo>
                      <a:pt x="2"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11" name="Freeform 387"/>
              <p:cNvSpPr/>
              <p:nvPr/>
            </p:nvSpPr>
            <p:spPr bwMode="auto">
              <a:xfrm>
                <a:off x="3903" y="2275"/>
                <a:ext cx="2" cy="0"/>
              </a:xfrm>
              <a:custGeom>
                <a:avLst/>
                <a:gdLst>
                  <a:gd name="T0" fmla="*/ 1 w 1"/>
                  <a:gd name="T1" fmla="*/ 1 w 1"/>
                  <a:gd name="T2" fmla="*/ 1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12" name="Freeform 388"/>
              <p:cNvSpPr/>
              <p:nvPr/>
            </p:nvSpPr>
            <p:spPr bwMode="auto">
              <a:xfrm>
                <a:off x="3901" y="257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13" name="Freeform 389"/>
              <p:cNvSpPr/>
              <p:nvPr/>
            </p:nvSpPr>
            <p:spPr bwMode="auto">
              <a:xfrm>
                <a:off x="4285" y="255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14" name="Freeform 390"/>
              <p:cNvSpPr/>
              <p:nvPr/>
            </p:nvSpPr>
            <p:spPr bwMode="auto">
              <a:xfrm>
                <a:off x="3472" y="207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15" name="Rectangle 391"/>
              <p:cNvSpPr>
                <a:spLocks noChangeArrowheads="1"/>
              </p:cNvSpPr>
              <p:nvPr/>
            </p:nvSpPr>
            <p:spPr bwMode="auto">
              <a:xfrm>
                <a:off x="3472" y="2079"/>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16" name="Freeform 392"/>
              <p:cNvSpPr/>
              <p:nvPr/>
            </p:nvSpPr>
            <p:spPr bwMode="auto">
              <a:xfrm>
                <a:off x="4277" y="2495"/>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17" name="Freeform 393"/>
              <p:cNvSpPr/>
              <p:nvPr/>
            </p:nvSpPr>
            <p:spPr bwMode="auto">
              <a:xfrm>
                <a:off x="3472" y="20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18" name="Freeform 394"/>
              <p:cNvSpPr/>
              <p:nvPr/>
            </p:nvSpPr>
            <p:spPr bwMode="auto">
              <a:xfrm>
                <a:off x="4255" y="253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19" name="Freeform 395"/>
              <p:cNvSpPr/>
              <p:nvPr/>
            </p:nvSpPr>
            <p:spPr bwMode="auto">
              <a:xfrm>
                <a:off x="3678" y="2461"/>
                <a:ext cx="19" cy="13"/>
              </a:xfrm>
              <a:custGeom>
                <a:avLst/>
                <a:gdLst>
                  <a:gd name="T0" fmla="*/ 0 w 9"/>
                  <a:gd name="T1" fmla="*/ 0 h 6"/>
                  <a:gd name="T2" fmla="*/ 9 w 9"/>
                  <a:gd name="T3" fmla="*/ 6 h 6"/>
                  <a:gd name="T4" fmla="*/ 0 w 9"/>
                  <a:gd name="T5" fmla="*/ 0 h 6"/>
                </a:gdLst>
                <a:ahLst/>
                <a:cxnLst>
                  <a:cxn ang="0">
                    <a:pos x="T0" y="T1"/>
                  </a:cxn>
                  <a:cxn ang="0">
                    <a:pos x="T2" y="T3"/>
                  </a:cxn>
                  <a:cxn ang="0">
                    <a:pos x="T4" y="T5"/>
                  </a:cxn>
                </a:cxnLst>
                <a:rect l="0" t="0" r="r" b="b"/>
                <a:pathLst>
                  <a:path w="9" h="6">
                    <a:moveTo>
                      <a:pt x="0" y="0"/>
                    </a:moveTo>
                    <a:cubicBezTo>
                      <a:pt x="9" y="6"/>
                      <a:pt x="9" y="6"/>
                      <a:pt x="9" y="6"/>
                    </a:cubicBezTo>
                    <a:cubicBezTo>
                      <a:pt x="6" y="3"/>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20" name="Freeform 396"/>
              <p:cNvSpPr/>
              <p:nvPr/>
            </p:nvSpPr>
            <p:spPr bwMode="auto">
              <a:xfrm>
                <a:off x="3496" y="2319"/>
                <a:ext cx="4" cy="6"/>
              </a:xfrm>
              <a:custGeom>
                <a:avLst/>
                <a:gdLst>
                  <a:gd name="T0" fmla="*/ 1 w 2"/>
                  <a:gd name="T1" fmla="*/ 1 h 3"/>
                  <a:gd name="T2" fmla="*/ 2 w 2"/>
                  <a:gd name="T3" fmla="*/ 3 h 3"/>
                  <a:gd name="T4" fmla="*/ 2 w 2"/>
                  <a:gd name="T5" fmla="*/ 1 h 3"/>
                  <a:gd name="T6" fmla="*/ 1 w 2"/>
                  <a:gd name="T7" fmla="*/ 1 h 3"/>
                </a:gdLst>
                <a:ahLst/>
                <a:cxnLst>
                  <a:cxn ang="0">
                    <a:pos x="T0" y="T1"/>
                  </a:cxn>
                  <a:cxn ang="0">
                    <a:pos x="T2" y="T3"/>
                  </a:cxn>
                  <a:cxn ang="0">
                    <a:pos x="T4" y="T5"/>
                  </a:cxn>
                  <a:cxn ang="0">
                    <a:pos x="T6" y="T7"/>
                  </a:cxn>
                </a:cxnLst>
                <a:rect l="0" t="0" r="r" b="b"/>
                <a:pathLst>
                  <a:path w="2" h="3">
                    <a:moveTo>
                      <a:pt x="1" y="1"/>
                    </a:moveTo>
                    <a:cubicBezTo>
                      <a:pt x="2" y="2"/>
                      <a:pt x="2" y="2"/>
                      <a:pt x="2" y="3"/>
                    </a:cubicBezTo>
                    <a:cubicBezTo>
                      <a:pt x="2" y="1"/>
                      <a:pt x="2" y="1"/>
                      <a:pt x="2" y="1"/>
                    </a:cubicBezTo>
                    <a:cubicBezTo>
                      <a:pt x="2"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21" name="Freeform 397"/>
              <p:cNvSpPr/>
              <p:nvPr/>
            </p:nvSpPr>
            <p:spPr bwMode="auto">
              <a:xfrm>
                <a:off x="3483" y="2156"/>
                <a:ext cx="6" cy="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0" y="0"/>
                      <a:pt x="3" y="1"/>
                      <a:pt x="1" y="2"/>
                    </a:cubicBezTo>
                    <a:cubicBezTo>
                      <a:pt x="2" y="2"/>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22" name="Freeform 398"/>
              <p:cNvSpPr/>
              <p:nvPr/>
            </p:nvSpPr>
            <p:spPr bwMode="auto">
              <a:xfrm>
                <a:off x="3534" y="2347"/>
                <a:ext cx="13" cy="6"/>
              </a:xfrm>
              <a:custGeom>
                <a:avLst/>
                <a:gdLst>
                  <a:gd name="T0" fmla="*/ 0 w 6"/>
                  <a:gd name="T1" fmla="*/ 0 h 3"/>
                  <a:gd name="T2" fmla="*/ 4 w 6"/>
                  <a:gd name="T3" fmla="*/ 3 h 3"/>
                  <a:gd name="T4" fmla="*/ 0 w 6"/>
                  <a:gd name="T5" fmla="*/ 0 h 3"/>
                </a:gdLst>
                <a:ahLst/>
                <a:cxnLst>
                  <a:cxn ang="0">
                    <a:pos x="T0" y="T1"/>
                  </a:cxn>
                  <a:cxn ang="0">
                    <a:pos x="T2" y="T3"/>
                  </a:cxn>
                  <a:cxn ang="0">
                    <a:pos x="T4" y="T5"/>
                  </a:cxn>
                </a:cxnLst>
                <a:rect l="0" t="0" r="r" b="b"/>
                <a:pathLst>
                  <a:path w="6" h="3">
                    <a:moveTo>
                      <a:pt x="0" y="0"/>
                    </a:moveTo>
                    <a:cubicBezTo>
                      <a:pt x="0" y="2"/>
                      <a:pt x="3" y="3"/>
                      <a:pt x="4" y="3"/>
                    </a:cubicBezTo>
                    <a:cubicBezTo>
                      <a:pt x="6" y="3"/>
                      <a:pt x="1"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23" name="Freeform 399"/>
              <p:cNvSpPr/>
              <p:nvPr/>
            </p:nvSpPr>
            <p:spPr bwMode="auto">
              <a:xfrm>
                <a:off x="3466" y="2090"/>
                <a:ext cx="4" cy="4"/>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2" y="2"/>
                      <a:pt x="2" y="2"/>
                      <a:pt x="2" y="2"/>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24" name="Freeform 400"/>
              <p:cNvSpPr/>
              <p:nvPr/>
            </p:nvSpPr>
            <p:spPr bwMode="auto">
              <a:xfrm>
                <a:off x="3466" y="2103"/>
                <a:ext cx="4" cy="0"/>
              </a:xfrm>
              <a:custGeom>
                <a:avLst/>
                <a:gdLst>
                  <a:gd name="T0" fmla="*/ 0 w 2"/>
                  <a:gd name="T1" fmla="*/ 1 w 2"/>
                  <a:gd name="T2" fmla="*/ 1 w 2"/>
                  <a:gd name="T3" fmla="*/ 0 w 2"/>
                </a:gdLst>
                <a:ahLst/>
                <a:cxnLst>
                  <a:cxn ang="0">
                    <a:pos x="T0" y="0"/>
                  </a:cxn>
                  <a:cxn ang="0">
                    <a:pos x="T1" y="0"/>
                  </a:cxn>
                  <a:cxn ang="0">
                    <a:pos x="T2" y="0"/>
                  </a:cxn>
                  <a:cxn ang="0">
                    <a:pos x="T3" y="0"/>
                  </a:cxn>
                </a:cxnLst>
                <a:rect l="0" t="0" r="r" b="b"/>
                <a:pathLst>
                  <a:path w="2">
                    <a:moveTo>
                      <a:pt x="0" y="0"/>
                    </a:moveTo>
                    <a:cubicBezTo>
                      <a:pt x="1" y="0"/>
                      <a:pt x="1" y="0"/>
                      <a:pt x="1" y="0"/>
                    </a:cubicBezTo>
                    <a:cubicBezTo>
                      <a:pt x="2"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25" name="Freeform 401"/>
              <p:cNvSpPr/>
              <p:nvPr/>
            </p:nvSpPr>
            <p:spPr bwMode="auto">
              <a:xfrm>
                <a:off x="3477" y="2152"/>
                <a:ext cx="4" cy="8"/>
              </a:xfrm>
              <a:custGeom>
                <a:avLst/>
                <a:gdLst>
                  <a:gd name="T0" fmla="*/ 2 w 2"/>
                  <a:gd name="T1" fmla="*/ 4 h 4"/>
                  <a:gd name="T2" fmla="*/ 1 w 2"/>
                  <a:gd name="T3" fmla="*/ 0 h 4"/>
                  <a:gd name="T4" fmla="*/ 2 w 2"/>
                  <a:gd name="T5" fmla="*/ 4 h 4"/>
                </a:gdLst>
                <a:ahLst/>
                <a:cxnLst>
                  <a:cxn ang="0">
                    <a:pos x="T0" y="T1"/>
                  </a:cxn>
                  <a:cxn ang="0">
                    <a:pos x="T2" y="T3"/>
                  </a:cxn>
                  <a:cxn ang="0">
                    <a:pos x="T4" y="T5"/>
                  </a:cxn>
                </a:cxnLst>
                <a:rect l="0" t="0" r="r" b="b"/>
                <a:pathLst>
                  <a:path w="2" h="4">
                    <a:moveTo>
                      <a:pt x="2" y="4"/>
                    </a:moveTo>
                    <a:cubicBezTo>
                      <a:pt x="2" y="3"/>
                      <a:pt x="1" y="1"/>
                      <a:pt x="1" y="0"/>
                    </a:cubicBezTo>
                    <a:cubicBezTo>
                      <a:pt x="0" y="2"/>
                      <a:pt x="1" y="2"/>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26" name="Freeform 402"/>
              <p:cNvSpPr/>
              <p:nvPr/>
            </p:nvSpPr>
            <p:spPr bwMode="auto">
              <a:xfrm>
                <a:off x="3466" y="2096"/>
                <a:ext cx="8" cy="5"/>
              </a:xfrm>
              <a:custGeom>
                <a:avLst/>
                <a:gdLst>
                  <a:gd name="T0" fmla="*/ 0 w 4"/>
                  <a:gd name="T1" fmla="*/ 2 h 2"/>
                  <a:gd name="T2" fmla="*/ 0 w 4"/>
                  <a:gd name="T3" fmla="*/ 2 h 2"/>
                  <a:gd name="T4" fmla="*/ 2 w 4"/>
                  <a:gd name="T5" fmla="*/ 2 h 2"/>
                  <a:gd name="T6" fmla="*/ 2 w 4"/>
                  <a:gd name="T7" fmla="*/ 1 h 2"/>
                  <a:gd name="T8" fmla="*/ 4 w 4"/>
                  <a:gd name="T9" fmla="*/ 0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0" y="2"/>
                    </a:moveTo>
                    <a:cubicBezTo>
                      <a:pt x="0" y="2"/>
                      <a:pt x="0" y="2"/>
                      <a:pt x="0" y="2"/>
                    </a:cubicBezTo>
                    <a:cubicBezTo>
                      <a:pt x="1" y="2"/>
                      <a:pt x="1" y="2"/>
                      <a:pt x="2" y="2"/>
                    </a:cubicBezTo>
                    <a:cubicBezTo>
                      <a:pt x="2" y="2"/>
                      <a:pt x="3" y="1"/>
                      <a:pt x="2" y="1"/>
                    </a:cubicBezTo>
                    <a:cubicBezTo>
                      <a:pt x="3" y="0"/>
                      <a:pt x="4" y="1"/>
                      <a:pt x="4" y="0"/>
                    </a:cubicBezTo>
                    <a:cubicBezTo>
                      <a:pt x="3" y="0"/>
                      <a:pt x="1"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27" name="Freeform 403"/>
              <p:cNvSpPr/>
              <p:nvPr/>
            </p:nvSpPr>
            <p:spPr bwMode="auto">
              <a:xfrm>
                <a:off x="3470" y="2101"/>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28" name="Freeform 404"/>
              <p:cNvSpPr/>
              <p:nvPr/>
            </p:nvSpPr>
            <p:spPr bwMode="auto">
              <a:xfrm>
                <a:off x="3718" y="2501"/>
                <a:ext cx="5" cy="5"/>
              </a:xfrm>
              <a:custGeom>
                <a:avLst/>
                <a:gdLst>
                  <a:gd name="T0" fmla="*/ 0 w 2"/>
                  <a:gd name="T1" fmla="*/ 2 h 2"/>
                  <a:gd name="T2" fmla="*/ 2 w 2"/>
                  <a:gd name="T3" fmla="*/ 2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2" y="1"/>
                      <a:pt x="2" y="2"/>
                    </a:cubicBezTo>
                    <a:cubicBezTo>
                      <a:pt x="2" y="1"/>
                      <a:pt x="1" y="1"/>
                      <a:pt x="0" y="0"/>
                    </a:cubicBezTo>
                    <a:cubicBezTo>
                      <a:pt x="0" y="0"/>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329" name="Freeform 405"/>
              <p:cNvSpPr/>
              <p:nvPr/>
            </p:nvSpPr>
            <p:spPr bwMode="auto">
              <a:xfrm>
                <a:off x="3629" y="2417"/>
                <a:ext cx="7" cy="6"/>
              </a:xfrm>
              <a:custGeom>
                <a:avLst/>
                <a:gdLst>
                  <a:gd name="T0" fmla="*/ 2 w 3"/>
                  <a:gd name="T1" fmla="*/ 3 h 3"/>
                  <a:gd name="T2" fmla="*/ 0 w 3"/>
                  <a:gd name="T3" fmla="*/ 0 h 3"/>
                  <a:gd name="T4" fmla="*/ 2 w 3"/>
                  <a:gd name="T5" fmla="*/ 3 h 3"/>
                </a:gdLst>
                <a:ahLst/>
                <a:cxnLst>
                  <a:cxn ang="0">
                    <a:pos x="T0" y="T1"/>
                  </a:cxn>
                  <a:cxn ang="0">
                    <a:pos x="T2" y="T3"/>
                  </a:cxn>
                  <a:cxn ang="0">
                    <a:pos x="T4" y="T5"/>
                  </a:cxn>
                </a:cxnLst>
                <a:rect l="0" t="0" r="r" b="b"/>
                <a:pathLst>
                  <a:path w="3" h="3">
                    <a:moveTo>
                      <a:pt x="2" y="3"/>
                    </a:moveTo>
                    <a:cubicBezTo>
                      <a:pt x="3" y="2"/>
                      <a:pt x="1" y="1"/>
                      <a:pt x="0" y="0"/>
                    </a:cubicBezTo>
                    <a:cubicBezTo>
                      <a:pt x="0" y="1"/>
                      <a:pt x="1"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grpSp>
        <p:sp>
          <p:nvSpPr>
            <p:cNvPr id="59" name="Freeform 407"/>
            <p:cNvSpPr/>
            <p:nvPr/>
          </p:nvSpPr>
          <p:spPr bwMode="auto">
            <a:xfrm>
              <a:off x="3716" y="2495"/>
              <a:ext cx="5" cy="4"/>
            </a:xfrm>
            <a:custGeom>
              <a:avLst/>
              <a:gdLst>
                <a:gd name="T0" fmla="*/ 2 w 2"/>
                <a:gd name="T1" fmla="*/ 2 h 2"/>
                <a:gd name="T2" fmla="*/ 0 w 2"/>
                <a:gd name="T3" fmla="*/ 0 h 2"/>
                <a:gd name="T4" fmla="*/ 2 w 2"/>
                <a:gd name="T5" fmla="*/ 2 h 2"/>
              </a:gdLst>
              <a:ahLst/>
              <a:cxnLst>
                <a:cxn ang="0">
                  <a:pos x="T0" y="T1"/>
                </a:cxn>
                <a:cxn ang="0">
                  <a:pos x="T2" y="T3"/>
                </a:cxn>
                <a:cxn ang="0">
                  <a:pos x="T4" y="T5"/>
                </a:cxn>
              </a:cxnLst>
              <a:rect l="0" t="0" r="r" b="b"/>
              <a:pathLst>
                <a:path w="2" h="2">
                  <a:moveTo>
                    <a:pt x="2" y="2"/>
                  </a:moveTo>
                  <a:cubicBezTo>
                    <a:pt x="1" y="1"/>
                    <a:pt x="1" y="0"/>
                    <a:pt x="0" y="0"/>
                  </a:cubicBezTo>
                  <a:cubicBezTo>
                    <a:pt x="1" y="1"/>
                    <a:pt x="1" y="1"/>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60" name="Freeform 408"/>
            <p:cNvSpPr/>
            <p:nvPr/>
          </p:nvSpPr>
          <p:spPr bwMode="auto">
            <a:xfrm>
              <a:off x="3706" y="2480"/>
              <a:ext cx="10" cy="15"/>
            </a:xfrm>
            <a:custGeom>
              <a:avLst/>
              <a:gdLst>
                <a:gd name="T0" fmla="*/ 5 w 5"/>
                <a:gd name="T1" fmla="*/ 7 h 7"/>
                <a:gd name="T2" fmla="*/ 2 w 5"/>
                <a:gd name="T3" fmla="*/ 3 h 7"/>
                <a:gd name="T4" fmla="*/ 2 w 5"/>
                <a:gd name="T5" fmla="*/ 1 h 7"/>
                <a:gd name="T6" fmla="*/ 3 w 5"/>
                <a:gd name="T7" fmla="*/ 7 h 7"/>
                <a:gd name="T8" fmla="*/ 3 w 5"/>
                <a:gd name="T9" fmla="*/ 7 h 7"/>
                <a:gd name="T10" fmla="*/ 5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5" y="7"/>
                  </a:moveTo>
                  <a:cubicBezTo>
                    <a:pt x="4" y="5"/>
                    <a:pt x="4" y="3"/>
                    <a:pt x="2" y="3"/>
                  </a:cubicBezTo>
                  <a:cubicBezTo>
                    <a:pt x="1" y="1"/>
                    <a:pt x="4" y="3"/>
                    <a:pt x="2" y="1"/>
                  </a:cubicBezTo>
                  <a:cubicBezTo>
                    <a:pt x="0" y="0"/>
                    <a:pt x="1" y="4"/>
                    <a:pt x="3" y="7"/>
                  </a:cubicBezTo>
                  <a:cubicBezTo>
                    <a:pt x="3" y="7"/>
                    <a:pt x="3" y="7"/>
                    <a:pt x="3" y="7"/>
                  </a:cubicBezTo>
                  <a:cubicBezTo>
                    <a:pt x="4" y="7"/>
                    <a:pt x="4" y="7"/>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61" name="Freeform 409"/>
            <p:cNvSpPr/>
            <p:nvPr/>
          </p:nvSpPr>
          <p:spPr bwMode="auto">
            <a:xfrm>
              <a:off x="3782" y="3038"/>
              <a:ext cx="2" cy="4"/>
            </a:xfrm>
            <a:custGeom>
              <a:avLst/>
              <a:gdLst>
                <a:gd name="T0" fmla="*/ 0 w 1"/>
                <a:gd name="T1" fmla="*/ 0 h 2"/>
                <a:gd name="T2" fmla="*/ 0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2"/>
                    <a:pt x="0" y="2"/>
                    <a:pt x="0" y="2"/>
                  </a:cubicBezTo>
                  <a:cubicBezTo>
                    <a:pt x="0" y="2"/>
                    <a:pt x="1" y="1"/>
                    <a:pt x="1"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62" name="Freeform 410"/>
            <p:cNvSpPr/>
            <p:nvPr/>
          </p:nvSpPr>
          <p:spPr bwMode="auto">
            <a:xfrm>
              <a:off x="3631" y="2249"/>
              <a:ext cx="3" cy="2"/>
            </a:xfrm>
            <a:custGeom>
              <a:avLst/>
              <a:gdLst>
                <a:gd name="T0" fmla="*/ 3 w 3"/>
                <a:gd name="T1" fmla="*/ 0 h 2"/>
                <a:gd name="T2" fmla="*/ 0 w 3"/>
                <a:gd name="T3" fmla="*/ 0 h 2"/>
                <a:gd name="T4" fmla="*/ 0 w 3"/>
                <a:gd name="T5" fmla="*/ 2 h 2"/>
                <a:gd name="T6" fmla="*/ 3 w 3"/>
                <a:gd name="T7" fmla="*/ 0 h 2"/>
              </a:gdLst>
              <a:ahLst/>
              <a:cxnLst>
                <a:cxn ang="0">
                  <a:pos x="T0" y="T1"/>
                </a:cxn>
                <a:cxn ang="0">
                  <a:pos x="T2" y="T3"/>
                </a:cxn>
                <a:cxn ang="0">
                  <a:pos x="T4" y="T5"/>
                </a:cxn>
                <a:cxn ang="0">
                  <a:pos x="T6" y="T7"/>
                </a:cxn>
              </a:cxnLst>
              <a:rect l="0" t="0" r="r" b="b"/>
              <a:pathLst>
                <a:path w="3" h="2">
                  <a:moveTo>
                    <a:pt x="3" y="0"/>
                  </a:moveTo>
                  <a:lnTo>
                    <a:pt x="0" y="0"/>
                  </a:lnTo>
                  <a:lnTo>
                    <a:pt x="0" y="2"/>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63" name="Freeform 411"/>
            <p:cNvSpPr/>
            <p:nvPr/>
          </p:nvSpPr>
          <p:spPr bwMode="auto">
            <a:xfrm>
              <a:off x="3988" y="3019"/>
              <a:ext cx="0" cy="2"/>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64" name="Freeform 412"/>
            <p:cNvSpPr/>
            <p:nvPr/>
          </p:nvSpPr>
          <p:spPr bwMode="auto">
            <a:xfrm>
              <a:off x="3856" y="3002"/>
              <a:ext cx="0" cy="2"/>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65" name="Freeform 413"/>
            <p:cNvSpPr/>
            <p:nvPr/>
          </p:nvSpPr>
          <p:spPr bwMode="auto">
            <a:xfrm>
              <a:off x="3924" y="2998"/>
              <a:ext cx="2" cy="2"/>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0"/>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66" name="Freeform 414"/>
            <p:cNvSpPr/>
            <p:nvPr/>
          </p:nvSpPr>
          <p:spPr bwMode="auto">
            <a:xfrm>
              <a:off x="3561" y="1990"/>
              <a:ext cx="3" cy="9"/>
            </a:xfrm>
            <a:custGeom>
              <a:avLst/>
              <a:gdLst>
                <a:gd name="T0" fmla="*/ 1 w 1"/>
                <a:gd name="T1" fmla="*/ 1 h 4"/>
                <a:gd name="T2" fmla="*/ 0 w 1"/>
                <a:gd name="T3" fmla="*/ 0 h 4"/>
                <a:gd name="T4" fmla="*/ 1 w 1"/>
                <a:gd name="T5" fmla="*/ 1 h 4"/>
              </a:gdLst>
              <a:ahLst/>
              <a:cxnLst>
                <a:cxn ang="0">
                  <a:pos x="T0" y="T1"/>
                </a:cxn>
                <a:cxn ang="0">
                  <a:pos x="T2" y="T3"/>
                </a:cxn>
                <a:cxn ang="0">
                  <a:pos x="T4" y="T5"/>
                </a:cxn>
              </a:cxnLst>
              <a:rect l="0" t="0" r="r" b="b"/>
              <a:pathLst>
                <a:path w="1" h="4">
                  <a:moveTo>
                    <a:pt x="1" y="1"/>
                  </a:moveTo>
                  <a:cubicBezTo>
                    <a:pt x="1" y="1"/>
                    <a:pt x="0" y="0"/>
                    <a:pt x="0" y="0"/>
                  </a:cubicBezTo>
                  <a:cubicBezTo>
                    <a:pt x="0" y="3"/>
                    <a:pt x="0" y="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67" name="Freeform 415"/>
            <p:cNvSpPr/>
            <p:nvPr/>
          </p:nvSpPr>
          <p:spPr bwMode="auto">
            <a:xfrm>
              <a:off x="3795" y="3040"/>
              <a:ext cx="2" cy="2"/>
            </a:xfrm>
            <a:custGeom>
              <a:avLst/>
              <a:gdLst>
                <a:gd name="T0" fmla="*/ 0 w 1"/>
                <a:gd name="T1" fmla="*/ 0 h 1"/>
                <a:gd name="T2" fmla="*/ 0 w 1"/>
                <a:gd name="T3" fmla="*/ 0 h 1"/>
              </a:gdLst>
              <a:ahLst/>
              <a:cxnLst>
                <a:cxn ang="0">
                  <a:pos x="T0" y="T1"/>
                </a:cxn>
                <a:cxn ang="0">
                  <a:pos x="T2" y="T3"/>
                </a:cxn>
              </a:cxnLst>
              <a:rect l="0" t="0" r="r" b="b"/>
              <a:pathLst>
                <a:path w="1" h="1">
                  <a:moveTo>
                    <a:pt x="0" y="0"/>
                  </a:moveTo>
                  <a:cubicBezTo>
                    <a:pt x="0"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68" name="Freeform 416"/>
            <p:cNvSpPr/>
            <p:nvPr/>
          </p:nvSpPr>
          <p:spPr bwMode="auto">
            <a:xfrm>
              <a:off x="3958" y="303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69" name="Freeform 417"/>
            <p:cNvSpPr/>
            <p:nvPr/>
          </p:nvSpPr>
          <p:spPr bwMode="auto">
            <a:xfrm>
              <a:off x="3982" y="3027"/>
              <a:ext cx="0" cy="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83" name="Freeform 418"/>
            <p:cNvSpPr/>
            <p:nvPr/>
          </p:nvSpPr>
          <p:spPr bwMode="auto">
            <a:xfrm>
              <a:off x="3595" y="182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84" name="Freeform 419"/>
            <p:cNvSpPr/>
            <p:nvPr/>
          </p:nvSpPr>
          <p:spPr bwMode="auto">
            <a:xfrm>
              <a:off x="3757" y="2981"/>
              <a:ext cx="2" cy="2"/>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0" y="0"/>
                    <a:pt x="0" y="0"/>
                    <a:pt x="0" y="0"/>
                  </a:cubicBezTo>
                  <a:cubicBezTo>
                    <a:pt x="0" y="1"/>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85" name="Freeform 420"/>
            <p:cNvSpPr/>
            <p:nvPr/>
          </p:nvSpPr>
          <p:spPr bwMode="auto">
            <a:xfrm>
              <a:off x="3627" y="1789"/>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86" name="Freeform 421"/>
            <p:cNvSpPr/>
            <p:nvPr/>
          </p:nvSpPr>
          <p:spPr bwMode="auto">
            <a:xfrm>
              <a:off x="3578" y="179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87" name="Rectangle 422"/>
            <p:cNvSpPr>
              <a:spLocks noChangeArrowheads="1"/>
            </p:cNvSpPr>
            <p:nvPr/>
          </p:nvSpPr>
          <p:spPr bwMode="auto">
            <a:xfrm>
              <a:off x="3593" y="1825"/>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88" name="Freeform 423"/>
            <p:cNvSpPr/>
            <p:nvPr/>
          </p:nvSpPr>
          <p:spPr bwMode="auto">
            <a:xfrm>
              <a:off x="3593" y="1825"/>
              <a:ext cx="0" cy="2"/>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lnTo>
                    <a:pt x="0" y="0"/>
                  </a:lnTo>
                  <a:lnTo>
                    <a:pt x="0"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89" name="Freeform 424"/>
            <p:cNvSpPr/>
            <p:nvPr/>
          </p:nvSpPr>
          <p:spPr bwMode="auto">
            <a:xfrm>
              <a:off x="3593" y="1825"/>
              <a:ext cx="0" cy="2"/>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1"/>
                    <a:pt x="0" y="1"/>
                    <a:pt x="0" y="1"/>
                  </a:cubicBezTo>
                  <a:cubicBezTo>
                    <a:pt x="0" y="1"/>
                    <a:pt x="0" y="1"/>
                    <a:pt x="0" y="1"/>
                  </a:cubicBezTo>
                  <a:cubicBezTo>
                    <a:pt x="0" y="1"/>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90" name="Freeform 425"/>
            <p:cNvSpPr/>
            <p:nvPr/>
          </p:nvSpPr>
          <p:spPr bwMode="auto">
            <a:xfrm>
              <a:off x="3638" y="2417"/>
              <a:ext cx="6" cy="6"/>
            </a:xfrm>
            <a:custGeom>
              <a:avLst/>
              <a:gdLst>
                <a:gd name="T0" fmla="*/ 1 w 3"/>
                <a:gd name="T1" fmla="*/ 2 h 3"/>
                <a:gd name="T2" fmla="*/ 3 w 3"/>
                <a:gd name="T3" fmla="*/ 2 h 3"/>
                <a:gd name="T4" fmla="*/ 1 w 3"/>
                <a:gd name="T5" fmla="*/ 2 h 3"/>
              </a:gdLst>
              <a:ahLst/>
              <a:cxnLst>
                <a:cxn ang="0">
                  <a:pos x="T0" y="T1"/>
                </a:cxn>
                <a:cxn ang="0">
                  <a:pos x="T2" y="T3"/>
                </a:cxn>
                <a:cxn ang="0">
                  <a:pos x="T4" y="T5"/>
                </a:cxn>
              </a:cxnLst>
              <a:rect l="0" t="0" r="r" b="b"/>
              <a:pathLst>
                <a:path w="3" h="3">
                  <a:moveTo>
                    <a:pt x="1" y="2"/>
                  </a:moveTo>
                  <a:cubicBezTo>
                    <a:pt x="2" y="2"/>
                    <a:pt x="3" y="3"/>
                    <a:pt x="3" y="2"/>
                  </a:cubicBezTo>
                  <a:cubicBezTo>
                    <a:pt x="0" y="0"/>
                    <a:pt x="0"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91" name="Freeform 426"/>
            <p:cNvSpPr/>
            <p:nvPr/>
          </p:nvSpPr>
          <p:spPr bwMode="auto">
            <a:xfrm>
              <a:off x="3708" y="2743"/>
              <a:ext cx="2" cy="7"/>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3"/>
                    <a:pt x="1" y="0"/>
                    <a:pt x="0" y="0"/>
                  </a:cubicBezTo>
                  <a:cubicBezTo>
                    <a:pt x="0" y="0"/>
                    <a:pt x="0"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92" name="Freeform 427"/>
            <p:cNvSpPr/>
            <p:nvPr/>
          </p:nvSpPr>
          <p:spPr bwMode="auto">
            <a:xfrm>
              <a:off x="3714" y="2737"/>
              <a:ext cx="4" cy="2"/>
            </a:xfrm>
            <a:custGeom>
              <a:avLst/>
              <a:gdLst>
                <a:gd name="T0" fmla="*/ 1 w 2"/>
                <a:gd name="T1" fmla="*/ 1 h 1"/>
                <a:gd name="T2" fmla="*/ 0 w 2"/>
                <a:gd name="T3" fmla="*/ 0 h 1"/>
                <a:gd name="T4" fmla="*/ 1 w 2"/>
                <a:gd name="T5" fmla="*/ 1 h 1"/>
                <a:gd name="T6" fmla="*/ 1 w 2"/>
                <a:gd name="T7" fmla="*/ 1 h 1"/>
              </a:gdLst>
              <a:ahLst/>
              <a:cxnLst>
                <a:cxn ang="0">
                  <a:pos x="T0" y="T1"/>
                </a:cxn>
                <a:cxn ang="0">
                  <a:pos x="T2" y="T3"/>
                </a:cxn>
                <a:cxn ang="0">
                  <a:pos x="T4" y="T5"/>
                </a:cxn>
                <a:cxn ang="0">
                  <a:pos x="T6" y="T7"/>
                </a:cxn>
              </a:cxnLst>
              <a:rect l="0" t="0" r="r" b="b"/>
              <a:pathLst>
                <a:path w="2" h="1">
                  <a:moveTo>
                    <a:pt x="1" y="1"/>
                  </a:moveTo>
                  <a:cubicBezTo>
                    <a:pt x="1" y="0"/>
                    <a:pt x="0" y="0"/>
                    <a:pt x="0" y="0"/>
                  </a:cubicBezTo>
                  <a:cubicBezTo>
                    <a:pt x="0" y="0"/>
                    <a:pt x="1" y="1"/>
                    <a:pt x="1" y="1"/>
                  </a:cubicBezTo>
                  <a:cubicBezTo>
                    <a:pt x="1" y="1"/>
                    <a:pt x="2"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93" name="Freeform 428"/>
            <p:cNvSpPr/>
            <p:nvPr/>
          </p:nvSpPr>
          <p:spPr bwMode="auto">
            <a:xfrm>
              <a:off x="3706" y="2737"/>
              <a:ext cx="10" cy="4"/>
            </a:xfrm>
            <a:custGeom>
              <a:avLst/>
              <a:gdLst>
                <a:gd name="T0" fmla="*/ 0 w 5"/>
                <a:gd name="T1" fmla="*/ 1 h 2"/>
                <a:gd name="T2" fmla="*/ 4 w 5"/>
                <a:gd name="T3" fmla="*/ 1 h 2"/>
                <a:gd name="T4" fmla="*/ 5 w 5"/>
                <a:gd name="T5" fmla="*/ 2 h 2"/>
                <a:gd name="T6" fmla="*/ 3 w 5"/>
                <a:gd name="T7" fmla="*/ 1 h 2"/>
                <a:gd name="T8" fmla="*/ 2 w 5"/>
                <a:gd name="T9" fmla="*/ 1 h 2"/>
                <a:gd name="T10" fmla="*/ 0 w 5"/>
                <a:gd name="T11" fmla="*/ 1 h 2"/>
              </a:gdLst>
              <a:ahLst/>
              <a:cxnLst>
                <a:cxn ang="0">
                  <a:pos x="T0" y="T1"/>
                </a:cxn>
                <a:cxn ang="0">
                  <a:pos x="T2" y="T3"/>
                </a:cxn>
                <a:cxn ang="0">
                  <a:pos x="T4" y="T5"/>
                </a:cxn>
                <a:cxn ang="0">
                  <a:pos x="T6" y="T7"/>
                </a:cxn>
                <a:cxn ang="0">
                  <a:pos x="T8" y="T9"/>
                </a:cxn>
                <a:cxn ang="0">
                  <a:pos x="T10" y="T11"/>
                </a:cxn>
              </a:cxnLst>
              <a:rect l="0" t="0" r="r" b="b"/>
              <a:pathLst>
                <a:path w="5" h="2">
                  <a:moveTo>
                    <a:pt x="0" y="1"/>
                  </a:moveTo>
                  <a:cubicBezTo>
                    <a:pt x="1" y="2"/>
                    <a:pt x="3" y="2"/>
                    <a:pt x="4" y="1"/>
                  </a:cubicBezTo>
                  <a:cubicBezTo>
                    <a:pt x="4" y="1"/>
                    <a:pt x="5" y="2"/>
                    <a:pt x="5" y="2"/>
                  </a:cubicBezTo>
                  <a:cubicBezTo>
                    <a:pt x="4" y="1"/>
                    <a:pt x="4" y="1"/>
                    <a:pt x="3" y="1"/>
                  </a:cubicBezTo>
                  <a:cubicBezTo>
                    <a:pt x="3" y="1"/>
                    <a:pt x="1" y="0"/>
                    <a:pt x="2" y="1"/>
                  </a:cubicBezTo>
                  <a:cubicBezTo>
                    <a:pt x="2"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94" name="Freeform 429"/>
            <p:cNvSpPr/>
            <p:nvPr/>
          </p:nvSpPr>
          <p:spPr bwMode="auto">
            <a:xfrm>
              <a:off x="3755" y="2718"/>
              <a:ext cx="4" cy="6"/>
            </a:xfrm>
            <a:custGeom>
              <a:avLst/>
              <a:gdLst>
                <a:gd name="T0" fmla="*/ 2 w 2"/>
                <a:gd name="T1" fmla="*/ 3 h 3"/>
                <a:gd name="T2" fmla="*/ 0 w 2"/>
                <a:gd name="T3" fmla="*/ 0 h 3"/>
                <a:gd name="T4" fmla="*/ 2 w 2"/>
                <a:gd name="T5" fmla="*/ 3 h 3"/>
              </a:gdLst>
              <a:ahLst/>
              <a:cxnLst>
                <a:cxn ang="0">
                  <a:pos x="T0" y="T1"/>
                </a:cxn>
                <a:cxn ang="0">
                  <a:pos x="T2" y="T3"/>
                </a:cxn>
                <a:cxn ang="0">
                  <a:pos x="T4" y="T5"/>
                </a:cxn>
              </a:cxnLst>
              <a:rect l="0" t="0" r="r" b="b"/>
              <a:pathLst>
                <a:path w="2" h="3">
                  <a:moveTo>
                    <a:pt x="2" y="3"/>
                  </a:moveTo>
                  <a:cubicBezTo>
                    <a:pt x="0" y="0"/>
                    <a:pt x="0" y="0"/>
                    <a:pt x="0" y="0"/>
                  </a:cubicBezTo>
                  <a:cubicBezTo>
                    <a:pt x="1" y="2"/>
                    <a:pt x="1"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95" name="Freeform 430"/>
            <p:cNvSpPr/>
            <p:nvPr/>
          </p:nvSpPr>
          <p:spPr bwMode="auto">
            <a:xfrm>
              <a:off x="3761" y="2733"/>
              <a:ext cx="4" cy="17"/>
            </a:xfrm>
            <a:custGeom>
              <a:avLst/>
              <a:gdLst>
                <a:gd name="T0" fmla="*/ 1 w 2"/>
                <a:gd name="T1" fmla="*/ 7 h 8"/>
                <a:gd name="T2" fmla="*/ 0 w 2"/>
                <a:gd name="T3" fmla="*/ 3 h 8"/>
                <a:gd name="T4" fmla="*/ 1 w 2"/>
                <a:gd name="T5" fmla="*/ 7 h 8"/>
              </a:gdLst>
              <a:ahLst/>
              <a:cxnLst>
                <a:cxn ang="0">
                  <a:pos x="T0" y="T1"/>
                </a:cxn>
                <a:cxn ang="0">
                  <a:pos x="T2" y="T3"/>
                </a:cxn>
                <a:cxn ang="0">
                  <a:pos x="T4" y="T5"/>
                </a:cxn>
              </a:cxnLst>
              <a:rect l="0" t="0" r="r" b="b"/>
              <a:pathLst>
                <a:path w="2" h="8">
                  <a:moveTo>
                    <a:pt x="1" y="7"/>
                  </a:moveTo>
                  <a:cubicBezTo>
                    <a:pt x="2" y="0"/>
                    <a:pt x="1" y="8"/>
                    <a:pt x="0" y="3"/>
                  </a:cubicBezTo>
                  <a:cubicBezTo>
                    <a:pt x="0" y="5"/>
                    <a:pt x="0" y="6"/>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96" name="Freeform 431"/>
            <p:cNvSpPr/>
            <p:nvPr/>
          </p:nvSpPr>
          <p:spPr bwMode="auto">
            <a:xfrm>
              <a:off x="3759" y="2720"/>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1" y="0"/>
                  </a:cubicBezTo>
                  <a:cubicBezTo>
                    <a:pt x="0"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97" name="Freeform 432"/>
            <p:cNvSpPr/>
            <p:nvPr/>
          </p:nvSpPr>
          <p:spPr bwMode="auto">
            <a:xfrm>
              <a:off x="3761" y="2714"/>
              <a:ext cx="6" cy="12"/>
            </a:xfrm>
            <a:custGeom>
              <a:avLst/>
              <a:gdLst>
                <a:gd name="T0" fmla="*/ 0 w 3"/>
                <a:gd name="T1" fmla="*/ 5 h 6"/>
                <a:gd name="T2" fmla="*/ 3 w 3"/>
                <a:gd name="T3" fmla="*/ 3 h 6"/>
                <a:gd name="T4" fmla="*/ 0 w 3"/>
                <a:gd name="T5" fmla="*/ 5 h 6"/>
              </a:gdLst>
              <a:ahLst/>
              <a:cxnLst>
                <a:cxn ang="0">
                  <a:pos x="T0" y="T1"/>
                </a:cxn>
                <a:cxn ang="0">
                  <a:pos x="T2" y="T3"/>
                </a:cxn>
                <a:cxn ang="0">
                  <a:pos x="T4" y="T5"/>
                </a:cxn>
              </a:cxnLst>
              <a:rect l="0" t="0" r="r" b="b"/>
              <a:pathLst>
                <a:path w="3" h="6">
                  <a:moveTo>
                    <a:pt x="0" y="5"/>
                  </a:moveTo>
                  <a:cubicBezTo>
                    <a:pt x="1" y="6"/>
                    <a:pt x="2" y="3"/>
                    <a:pt x="3" y="3"/>
                  </a:cubicBezTo>
                  <a:cubicBezTo>
                    <a:pt x="2" y="0"/>
                    <a:pt x="1" y="4"/>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98" name="Freeform 433"/>
            <p:cNvSpPr/>
            <p:nvPr/>
          </p:nvSpPr>
          <p:spPr bwMode="auto">
            <a:xfrm>
              <a:off x="3712" y="2737"/>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99" name="Freeform 434"/>
            <p:cNvSpPr>
              <a:spLocks noEditPoints="1"/>
            </p:cNvSpPr>
            <p:nvPr/>
          </p:nvSpPr>
          <p:spPr bwMode="auto">
            <a:xfrm>
              <a:off x="3742" y="2907"/>
              <a:ext cx="384" cy="146"/>
            </a:xfrm>
            <a:custGeom>
              <a:avLst/>
              <a:gdLst>
                <a:gd name="T0" fmla="*/ 150 w 181"/>
                <a:gd name="T1" fmla="*/ 21 h 69"/>
                <a:gd name="T2" fmla="*/ 144 w 181"/>
                <a:gd name="T3" fmla="*/ 25 h 69"/>
                <a:gd name="T4" fmla="*/ 103 w 181"/>
                <a:gd name="T5" fmla="*/ 42 h 69"/>
                <a:gd name="T6" fmla="*/ 91 w 181"/>
                <a:gd name="T7" fmla="*/ 45 h 69"/>
                <a:gd name="T8" fmla="*/ 79 w 181"/>
                <a:gd name="T9" fmla="*/ 44 h 69"/>
                <a:gd name="T10" fmla="*/ 60 w 181"/>
                <a:gd name="T11" fmla="*/ 44 h 69"/>
                <a:gd name="T12" fmla="*/ 50 w 181"/>
                <a:gd name="T13" fmla="*/ 47 h 69"/>
                <a:gd name="T14" fmla="*/ 32 w 181"/>
                <a:gd name="T15" fmla="*/ 47 h 69"/>
                <a:gd name="T16" fmla="*/ 22 w 181"/>
                <a:gd name="T17" fmla="*/ 44 h 69"/>
                <a:gd name="T18" fmla="*/ 10 w 181"/>
                <a:gd name="T19" fmla="*/ 39 h 69"/>
                <a:gd name="T20" fmla="*/ 10 w 181"/>
                <a:gd name="T21" fmla="*/ 37 h 69"/>
                <a:gd name="T22" fmla="*/ 10 w 181"/>
                <a:gd name="T23" fmla="*/ 35 h 69"/>
                <a:gd name="T24" fmla="*/ 10 w 181"/>
                <a:gd name="T25" fmla="*/ 34 h 69"/>
                <a:gd name="T26" fmla="*/ 10 w 181"/>
                <a:gd name="T27" fmla="*/ 30 h 69"/>
                <a:gd name="T28" fmla="*/ 2 w 181"/>
                <a:gd name="T29" fmla="*/ 32 h 69"/>
                <a:gd name="T30" fmla="*/ 6 w 181"/>
                <a:gd name="T31" fmla="*/ 44 h 69"/>
                <a:gd name="T32" fmla="*/ 10 w 181"/>
                <a:gd name="T33" fmla="*/ 51 h 69"/>
                <a:gd name="T34" fmla="*/ 4 w 181"/>
                <a:gd name="T35" fmla="*/ 55 h 69"/>
                <a:gd name="T36" fmla="*/ 8 w 181"/>
                <a:gd name="T37" fmla="*/ 58 h 69"/>
                <a:gd name="T38" fmla="*/ 13 w 181"/>
                <a:gd name="T39" fmla="*/ 57 h 69"/>
                <a:gd name="T40" fmla="*/ 13 w 181"/>
                <a:gd name="T41" fmla="*/ 60 h 69"/>
                <a:gd name="T42" fmla="*/ 19 w 181"/>
                <a:gd name="T43" fmla="*/ 57 h 69"/>
                <a:gd name="T44" fmla="*/ 20 w 181"/>
                <a:gd name="T45" fmla="*/ 63 h 69"/>
                <a:gd name="T46" fmla="*/ 22 w 181"/>
                <a:gd name="T47" fmla="*/ 66 h 69"/>
                <a:gd name="T48" fmla="*/ 24 w 181"/>
                <a:gd name="T49" fmla="*/ 64 h 69"/>
                <a:gd name="T50" fmla="*/ 28 w 181"/>
                <a:gd name="T51" fmla="*/ 64 h 69"/>
                <a:gd name="T52" fmla="*/ 31 w 181"/>
                <a:gd name="T53" fmla="*/ 66 h 69"/>
                <a:gd name="T54" fmla="*/ 36 w 181"/>
                <a:gd name="T55" fmla="*/ 58 h 69"/>
                <a:gd name="T56" fmla="*/ 36 w 181"/>
                <a:gd name="T57" fmla="*/ 65 h 69"/>
                <a:gd name="T58" fmla="*/ 46 w 181"/>
                <a:gd name="T59" fmla="*/ 67 h 69"/>
                <a:gd name="T60" fmla="*/ 50 w 181"/>
                <a:gd name="T61" fmla="*/ 66 h 69"/>
                <a:gd name="T62" fmla="*/ 55 w 181"/>
                <a:gd name="T63" fmla="*/ 62 h 69"/>
                <a:gd name="T64" fmla="*/ 65 w 181"/>
                <a:gd name="T65" fmla="*/ 66 h 69"/>
                <a:gd name="T66" fmla="*/ 69 w 181"/>
                <a:gd name="T67" fmla="*/ 63 h 69"/>
                <a:gd name="T68" fmla="*/ 71 w 181"/>
                <a:gd name="T69" fmla="*/ 63 h 69"/>
                <a:gd name="T70" fmla="*/ 72 w 181"/>
                <a:gd name="T71" fmla="*/ 61 h 69"/>
                <a:gd name="T72" fmla="*/ 76 w 181"/>
                <a:gd name="T73" fmla="*/ 65 h 69"/>
                <a:gd name="T74" fmla="*/ 79 w 181"/>
                <a:gd name="T75" fmla="*/ 63 h 69"/>
                <a:gd name="T76" fmla="*/ 88 w 181"/>
                <a:gd name="T77" fmla="*/ 60 h 69"/>
                <a:gd name="T78" fmla="*/ 92 w 181"/>
                <a:gd name="T79" fmla="*/ 62 h 69"/>
                <a:gd name="T80" fmla="*/ 98 w 181"/>
                <a:gd name="T81" fmla="*/ 60 h 69"/>
                <a:gd name="T82" fmla="*/ 102 w 181"/>
                <a:gd name="T83" fmla="*/ 59 h 69"/>
                <a:gd name="T84" fmla="*/ 103 w 181"/>
                <a:gd name="T85" fmla="*/ 59 h 69"/>
                <a:gd name="T86" fmla="*/ 108 w 181"/>
                <a:gd name="T87" fmla="*/ 58 h 69"/>
                <a:gd name="T88" fmla="*/ 115 w 181"/>
                <a:gd name="T89" fmla="*/ 53 h 69"/>
                <a:gd name="T90" fmla="*/ 117 w 181"/>
                <a:gd name="T91" fmla="*/ 52 h 69"/>
                <a:gd name="T92" fmla="*/ 122 w 181"/>
                <a:gd name="T93" fmla="*/ 45 h 69"/>
                <a:gd name="T94" fmla="*/ 127 w 181"/>
                <a:gd name="T95" fmla="*/ 45 h 69"/>
                <a:gd name="T96" fmla="*/ 134 w 181"/>
                <a:gd name="T97" fmla="*/ 43 h 69"/>
                <a:gd name="T98" fmla="*/ 139 w 181"/>
                <a:gd name="T99" fmla="*/ 41 h 69"/>
                <a:gd name="T100" fmla="*/ 152 w 181"/>
                <a:gd name="T101" fmla="*/ 37 h 69"/>
                <a:gd name="T102" fmla="*/ 156 w 181"/>
                <a:gd name="T103" fmla="*/ 35 h 69"/>
                <a:gd name="T104" fmla="*/ 163 w 181"/>
                <a:gd name="T105" fmla="*/ 27 h 69"/>
                <a:gd name="T106" fmla="*/ 167 w 181"/>
                <a:gd name="T107" fmla="*/ 19 h 69"/>
                <a:gd name="T108" fmla="*/ 10 w 181"/>
                <a:gd name="T109" fmla="*/ 31 h 69"/>
                <a:gd name="T110" fmla="*/ 10 w 181"/>
                <a:gd name="T111" fmla="*/ 35 h 69"/>
                <a:gd name="T112" fmla="*/ 9 w 181"/>
                <a:gd name="T113" fmla="*/ 34 h 69"/>
                <a:gd name="T114" fmla="*/ 7 w 181"/>
                <a:gd name="T115" fmla="*/ 35 h 69"/>
                <a:gd name="T116" fmla="*/ 8 w 181"/>
                <a:gd name="T117" fmla="*/ 36 h 69"/>
                <a:gd name="T118" fmla="*/ 10 w 181"/>
                <a:gd name="T119" fmla="*/ 3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 h="69">
                  <a:moveTo>
                    <a:pt x="177" y="5"/>
                  </a:moveTo>
                  <a:cubicBezTo>
                    <a:pt x="177" y="2"/>
                    <a:pt x="172" y="0"/>
                    <a:pt x="172" y="0"/>
                  </a:cubicBezTo>
                  <a:cubicBezTo>
                    <a:pt x="172" y="4"/>
                    <a:pt x="169" y="7"/>
                    <a:pt x="164" y="8"/>
                  </a:cubicBezTo>
                  <a:cubicBezTo>
                    <a:pt x="163" y="9"/>
                    <a:pt x="163" y="11"/>
                    <a:pt x="162" y="11"/>
                  </a:cubicBezTo>
                  <a:cubicBezTo>
                    <a:pt x="159" y="15"/>
                    <a:pt x="152" y="15"/>
                    <a:pt x="149" y="19"/>
                  </a:cubicBezTo>
                  <a:cubicBezTo>
                    <a:pt x="150" y="19"/>
                    <a:pt x="150" y="20"/>
                    <a:pt x="150" y="21"/>
                  </a:cubicBezTo>
                  <a:cubicBezTo>
                    <a:pt x="150" y="20"/>
                    <a:pt x="150" y="20"/>
                    <a:pt x="150" y="20"/>
                  </a:cubicBezTo>
                  <a:cubicBezTo>
                    <a:pt x="150" y="22"/>
                    <a:pt x="150" y="22"/>
                    <a:pt x="150" y="22"/>
                  </a:cubicBezTo>
                  <a:cubicBezTo>
                    <a:pt x="150" y="22"/>
                    <a:pt x="149" y="21"/>
                    <a:pt x="149" y="20"/>
                  </a:cubicBezTo>
                  <a:cubicBezTo>
                    <a:pt x="147" y="21"/>
                    <a:pt x="146" y="23"/>
                    <a:pt x="144" y="24"/>
                  </a:cubicBezTo>
                  <a:cubicBezTo>
                    <a:pt x="145" y="26"/>
                    <a:pt x="143" y="24"/>
                    <a:pt x="144" y="26"/>
                  </a:cubicBezTo>
                  <a:cubicBezTo>
                    <a:pt x="144" y="25"/>
                    <a:pt x="144" y="25"/>
                    <a:pt x="144" y="25"/>
                  </a:cubicBezTo>
                  <a:cubicBezTo>
                    <a:pt x="143" y="27"/>
                    <a:pt x="143" y="27"/>
                    <a:pt x="141" y="25"/>
                  </a:cubicBezTo>
                  <a:cubicBezTo>
                    <a:pt x="135" y="26"/>
                    <a:pt x="130" y="30"/>
                    <a:pt x="125" y="31"/>
                  </a:cubicBezTo>
                  <a:cubicBezTo>
                    <a:pt x="119" y="33"/>
                    <a:pt x="114" y="37"/>
                    <a:pt x="108" y="39"/>
                  </a:cubicBezTo>
                  <a:cubicBezTo>
                    <a:pt x="108" y="42"/>
                    <a:pt x="106" y="41"/>
                    <a:pt x="106" y="44"/>
                  </a:cubicBezTo>
                  <a:cubicBezTo>
                    <a:pt x="106" y="43"/>
                    <a:pt x="106" y="43"/>
                    <a:pt x="106" y="43"/>
                  </a:cubicBezTo>
                  <a:cubicBezTo>
                    <a:pt x="105" y="45"/>
                    <a:pt x="104" y="43"/>
                    <a:pt x="103" y="42"/>
                  </a:cubicBezTo>
                  <a:cubicBezTo>
                    <a:pt x="103" y="44"/>
                    <a:pt x="102" y="43"/>
                    <a:pt x="103" y="45"/>
                  </a:cubicBezTo>
                  <a:cubicBezTo>
                    <a:pt x="103" y="46"/>
                    <a:pt x="102" y="42"/>
                    <a:pt x="101" y="43"/>
                  </a:cubicBezTo>
                  <a:cubicBezTo>
                    <a:pt x="101" y="42"/>
                    <a:pt x="101" y="44"/>
                    <a:pt x="101" y="44"/>
                  </a:cubicBezTo>
                  <a:cubicBezTo>
                    <a:pt x="100" y="46"/>
                    <a:pt x="101" y="42"/>
                    <a:pt x="99" y="41"/>
                  </a:cubicBezTo>
                  <a:cubicBezTo>
                    <a:pt x="96" y="42"/>
                    <a:pt x="94" y="45"/>
                    <a:pt x="91" y="44"/>
                  </a:cubicBezTo>
                  <a:cubicBezTo>
                    <a:pt x="91" y="44"/>
                    <a:pt x="91" y="45"/>
                    <a:pt x="91" y="45"/>
                  </a:cubicBezTo>
                  <a:cubicBezTo>
                    <a:pt x="90" y="42"/>
                    <a:pt x="90" y="46"/>
                    <a:pt x="90" y="45"/>
                  </a:cubicBezTo>
                  <a:cubicBezTo>
                    <a:pt x="90" y="44"/>
                    <a:pt x="90" y="44"/>
                    <a:pt x="90" y="44"/>
                  </a:cubicBezTo>
                  <a:cubicBezTo>
                    <a:pt x="88" y="43"/>
                    <a:pt x="88" y="45"/>
                    <a:pt x="86" y="44"/>
                  </a:cubicBezTo>
                  <a:cubicBezTo>
                    <a:pt x="85" y="45"/>
                    <a:pt x="84" y="42"/>
                    <a:pt x="83" y="44"/>
                  </a:cubicBezTo>
                  <a:cubicBezTo>
                    <a:pt x="83" y="43"/>
                    <a:pt x="83" y="43"/>
                    <a:pt x="82" y="43"/>
                  </a:cubicBezTo>
                  <a:cubicBezTo>
                    <a:pt x="82" y="47"/>
                    <a:pt x="80" y="42"/>
                    <a:pt x="79" y="44"/>
                  </a:cubicBezTo>
                  <a:cubicBezTo>
                    <a:pt x="79" y="44"/>
                    <a:pt x="79" y="44"/>
                    <a:pt x="79" y="44"/>
                  </a:cubicBezTo>
                  <a:cubicBezTo>
                    <a:pt x="76" y="44"/>
                    <a:pt x="73" y="43"/>
                    <a:pt x="70" y="46"/>
                  </a:cubicBezTo>
                  <a:cubicBezTo>
                    <a:pt x="68" y="46"/>
                    <a:pt x="66" y="43"/>
                    <a:pt x="64" y="44"/>
                  </a:cubicBezTo>
                  <a:cubicBezTo>
                    <a:pt x="64" y="46"/>
                    <a:pt x="64" y="46"/>
                    <a:pt x="64" y="46"/>
                  </a:cubicBezTo>
                  <a:cubicBezTo>
                    <a:pt x="63" y="46"/>
                    <a:pt x="64" y="45"/>
                    <a:pt x="64" y="44"/>
                  </a:cubicBezTo>
                  <a:cubicBezTo>
                    <a:pt x="63" y="46"/>
                    <a:pt x="61" y="44"/>
                    <a:pt x="60" y="44"/>
                  </a:cubicBezTo>
                  <a:cubicBezTo>
                    <a:pt x="60" y="45"/>
                    <a:pt x="60" y="45"/>
                    <a:pt x="60" y="46"/>
                  </a:cubicBezTo>
                  <a:cubicBezTo>
                    <a:pt x="59" y="43"/>
                    <a:pt x="57" y="47"/>
                    <a:pt x="55" y="45"/>
                  </a:cubicBezTo>
                  <a:cubicBezTo>
                    <a:pt x="56" y="48"/>
                    <a:pt x="55" y="47"/>
                    <a:pt x="54" y="48"/>
                  </a:cubicBezTo>
                  <a:cubicBezTo>
                    <a:pt x="54" y="47"/>
                    <a:pt x="54" y="46"/>
                    <a:pt x="54" y="46"/>
                  </a:cubicBezTo>
                  <a:cubicBezTo>
                    <a:pt x="53" y="46"/>
                    <a:pt x="52" y="46"/>
                    <a:pt x="51" y="45"/>
                  </a:cubicBezTo>
                  <a:cubicBezTo>
                    <a:pt x="51" y="46"/>
                    <a:pt x="50" y="48"/>
                    <a:pt x="50" y="47"/>
                  </a:cubicBezTo>
                  <a:cubicBezTo>
                    <a:pt x="49" y="45"/>
                    <a:pt x="48" y="47"/>
                    <a:pt x="48" y="46"/>
                  </a:cubicBezTo>
                  <a:cubicBezTo>
                    <a:pt x="48" y="48"/>
                    <a:pt x="47" y="49"/>
                    <a:pt x="46" y="49"/>
                  </a:cubicBezTo>
                  <a:cubicBezTo>
                    <a:pt x="47" y="46"/>
                    <a:pt x="47" y="46"/>
                    <a:pt x="47" y="46"/>
                  </a:cubicBezTo>
                  <a:cubicBezTo>
                    <a:pt x="44" y="47"/>
                    <a:pt x="42" y="44"/>
                    <a:pt x="39" y="47"/>
                  </a:cubicBezTo>
                  <a:cubicBezTo>
                    <a:pt x="39" y="45"/>
                    <a:pt x="39" y="45"/>
                    <a:pt x="39" y="45"/>
                  </a:cubicBezTo>
                  <a:cubicBezTo>
                    <a:pt x="36" y="47"/>
                    <a:pt x="35" y="45"/>
                    <a:pt x="32" y="47"/>
                  </a:cubicBezTo>
                  <a:cubicBezTo>
                    <a:pt x="33" y="46"/>
                    <a:pt x="30" y="45"/>
                    <a:pt x="30" y="45"/>
                  </a:cubicBezTo>
                  <a:cubicBezTo>
                    <a:pt x="29" y="46"/>
                    <a:pt x="28" y="46"/>
                    <a:pt x="27" y="48"/>
                  </a:cubicBezTo>
                  <a:cubicBezTo>
                    <a:pt x="27" y="48"/>
                    <a:pt x="27" y="46"/>
                    <a:pt x="27" y="46"/>
                  </a:cubicBezTo>
                  <a:cubicBezTo>
                    <a:pt x="26" y="45"/>
                    <a:pt x="26" y="43"/>
                    <a:pt x="25" y="45"/>
                  </a:cubicBezTo>
                  <a:cubicBezTo>
                    <a:pt x="25" y="43"/>
                    <a:pt x="25" y="43"/>
                    <a:pt x="25" y="43"/>
                  </a:cubicBezTo>
                  <a:cubicBezTo>
                    <a:pt x="24" y="44"/>
                    <a:pt x="22" y="46"/>
                    <a:pt x="22" y="44"/>
                  </a:cubicBezTo>
                  <a:cubicBezTo>
                    <a:pt x="21" y="45"/>
                    <a:pt x="20" y="45"/>
                    <a:pt x="20" y="46"/>
                  </a:cubicBezTo>
                  <a:cubicBezTo>
                    <a:pt x="19" y="46"/>
                    <a:pt x="20" y="44"/>
                    <a:pt x="19" y="45"/>
                  </a:cubicBezTo>
                  <a:cubicBezTo>
                    <a:pt x="21" y="44"/>
                    <a:pt x="21" y="44"/>
                    <a:pt x="21" y="44"/>
                  </a:cubicBezTo>
                  <a:cubicBezTo>
                    <a:pt x="19" y="42"/>
                    <a:pt x="17" y="42"/>
                    <a:pt x="15" y="42"/>
                  </a:cubicBezTo>
                  <a:cubicBezTo>
                    <a:pt x="16" y="40"/>
                    <a:pt x="13" y="41"/>
                    <a:pt x="13" y="39"/>
                  </a:cubicBezTo>
                  <a:cubicBezTo>
                    <a:pt x="12" y="40"/>
                    <a:pt x="13" y="38"/>
                    <a:pt x="10" y="39"/>
                  </a:cubicBezTo>
                  <a:cubicBezTo>
                    <a:pt x="11" y="39"/>
                    <a:pt x="11" y="39"/>
                    <a:pt x="11" y="39"/>
                  </a:cubicBezTo>
                  <a:cubicBezTo>
                    <a:pt x="11" y="38"/>
                    <a:pt x="11" y="37"/>
                    <a:pt x="12" y="37"/>
                  </a:cubicBezTo>
                  <a:cubicBezTo>
                    <a:pt x="12" y="37"/>
                    <a:pt x="11" y="37"/>
                    <a:pt x="11" y="37"/>
                  </a:cubicBezTo>
                  <a:cubicBezTo>
                    <a:pt x="11" y="36"/>
                    <a:pt x="11" y="36"/>
                    <a:pt x="11" y="36"/>
                  </a:cubicBezTo>
                  <a:cubicBezTo>
                    <a:pt x="11" y="36"/>
                    <a:pt x="11" y="36"/>
                    <a:pt x="11" y="37"/>
                  </a:cubicBezTo>
                  <a:cubicBezTo>
                    <a:pt x="10" y="37"/>
                    <a:pt x="10" y="37"/>
                    <a:pt x="10" y="37"/>
                  </a:cubicBezTo>
                  <a:cubicBezTo>
                    <a:pt x="10" y="36"/>
                    <a:pt x="10" y="36"/>
                    <a:pt x="10" y="36"/>
                  </a:cubicBezTo>
                  <a:cubicBezTo>
                    <a:pt x="10" y="36"/>
                    <a:pt x="10" y="36"/>
                    <a:pt x="10" y="36"/>
                  </a:cubicBezTo>
                  <a:cubicBezTo>
                    <a:pt x="10" y="36"/>
                    <a:pt x="10" y="36"/>
                    <a:pt x="10" y="36"/>
                  </a:cubicBezTo>
                  <a:cubicBezTo>
                    <a:pt x="10" y="36"/>
                    <a:pt x="10" y="36"/>
                    <a:pt x="10" y="36"/>
                  </a:cubicBezTo>
                  <a:cubicBezTo>
                    <a:pt x="10" y="36"/>
                    <a:pt x="11" y="36"/>
                    <a:pt x="11" y="36"/>
                  </a:cubicBezTo>
                  <a:cubicBezTo>
                    <a:pt x="11" y="36"/>
                    <a:pt x="11" y="36"/>
                    <a:pt x="10" y="35"/>
                  </a:cubicBezTo>
                  <a:cubicBezTo>
                    <a:pt x="10" y="35"/>
                    <a:pt x="10" y="35"/>
                    <a:pt x="10" y="35"/>
                  </a:cubicBezTo>
                  <a:cubicBezTo>
                    <a:pt x="11" y="35"/>
                    <a:pt x="11" y="35"/>
                    <a:pt x="11" y="35"/>
                  </a:cubicBezTo>
                  <a:cubicBezTo>
                    <a:pt x="11" y="35"/>
                    <a:pt x="11" y="35"/>
                    <a:pt x="11" y="34"/>
                  </a:cubicBezTo>
                  <a:cubicBezTo>
                    <a:pt x="11" y="34"/>
                    <a:pt x="11" y="34"/>
                    <a:pt x="11" y="34"/>
                  </a:cubicBezTo>
                  <a:cubicBezTo>
                    <a:pt x="11" y="34"/>
                    <a:pt x="11" y="34"/>
                    <a:pt x="11" y="34"/>
                  </a:cubicBezTo>
                  <a:cubicBezTo>
                    <a:pt x="9" y="35"/>
                    <a:pt x="12" y="34"/>
                    <a:pt x="10" y="34"/>
                  </a:cubicBezTo>
                  <a:cubicBezTo>
                    <a:pt x="10" y="34"/>
                    <a:pt x="10" y="33"/>
                    <a:pt x="11" y="32"/>
                  </a:cubicBezTo>
                  <a:cubicBezTo>
                    <a:pt x="10" y="34"/>
                    <a:pt x="10" y="32"/>
                    <a:pt x="10" y="31"/>
                  </a:cubicBezTo>
                  <a:cubicBezTo>
                    <a:pt x="10" y="31"/>
                    <a:pt x="10" y="31"/>
                    <a:pt x="10" y="31"/>
                  </a:cubicBezTo>
                  <a:cubicBezTo>
                    <a:pt x="10" y="30"/>
                    <a:pt x="10" y="30"/>
                    <a:pt x="10" y="29"/>
                  </a:cubicBezTo>
                  <a:cubicBezTo>
                    <a:pt x="10" y="29"/>
                    <a:pt x="10" y="29"/>
                    <a:pt x="10" y="29"/>
                  </a:cubicBezTo>
                  <a:cubicBezTo>
                    <a:pt x="10" y="29"/>
                    <a:pt x="10" y="30"/>
                    <a:pt x="10" y="30"/>
                  </a:cubicBezTo>
                  <a:cubicBezTo>
                    <a:pt x="10" y="30"/>
                    <a:pt x="9" y="30"/>
                    <a:pt x="5" y="31"/>
                  </a:cubicBezTo>
                  <a:cubicBezTo>
                    <a:pt x="4" y="32"/>
                    <a:pt x="9" y="31"/>
                    <a:pt x="8" y="32"/>
                  </a:cubicBezTo>
                  <a:cubicBezTo>
                    <a:pt x="5" y="32"/>
                    <a:pt x="9" y="34"/>
                    <a:pt x="6" y="34"/>
                  </a:cubicBezTo>
                  <a:cubicBezTo>
                    <a:pt x="4" y="33"/>
                    <a:pt x="4" y="33"/>
                    <a:pt x="4" y="33"/>
                  </a:cubicBezTo>
                  <a:cubicBezTo>
                    <a:pt x="4" y="33"/>
                    <a:pt x="5" y="33"/>
                    <a:pt x="5" y="33"/>
                  </a:cubicBezTo>
                  <a:cubicBezTo>
                    <a:pt x="2" y="32"/>
                    <a:pt x="2" y="32"/>
                    <a:pt x="2" y="32"/>
                  </a:cubicBezTo>
                  <a:cubicBezTo>
                    <a:pt x="5" y="34"/>
                    <a:pt x="3" y="35"/>
                    <a:pt x="3" y="35"/>
                  </a:cubicBezTo>
                  <a:cubicBezTo>
                    <a:pt x="3" y="35"/>
                    <a:pt x="3" y="35"/>
                    <a:pt x="3" y="35"/>
                  </a:cubicBezTo>
                  <a:cubicBezTo>
                    <a:pt x="1" y="36"/>
                    <a:pt x="4" y="35"/>
                    <a:pt x="4" y="36"/>
                  </a:cubicBezTo>
                  <a:cubicBezTo>
                    <a:pt x="4" y="36"/>
                    <a:pt x="1" y="36"/>
                    <a:pt x="0" y="37"/>
                  </a:cubicBezTo>
                  <a:cubicBezTo>
                    <a:pt x="1" y="38"/>
                    <a:pt x="3" y="40"/>
                    <a:pt x="2" y="42"/>
                  </a:cubicBezTo>
                  <a:cubicBezTo>
                    <a:pt x="3" y="43"/>
                    <a:pt x="4" y="44"/>
                    <a:pt x="6" y="44"/>
                  </a:cubicBezTo>
                  <a:cubicBezTo>
                    <a:pt x="6" y="44"/>
                    <a:pt x="3" y="45"/>
                    <a:pt x="5" y="45"/>
                  </a:cubicBezTo>
                  <a:cubicBezTo>
                    <a:pt x="4" y="46"/>
                    <a:pt x="3" y="47"/>
                    <a:pt x="3" y="47"/>
                  </a:cubicBezTo>
                  <a:cubicBezTo>
                    <a:pt x="4" y="47"/>
                    <a:pt x="4" y="49"/>
                    <a:pt x="5" y="46"/>
                  </a:cubicBezTo>
                  <a:cubicBezTo>
                    <a:pt x="6" y="48"/>
                    <a:pt x="7" y="49"/>
                    <a:pt x="8" y="49"/>
                  </a:cubicBezTo>
                  <a:cubicBezTo>
                    <a:pt x="8" y="49"/>
                    <a:pt x="6" y="50"/>
                    <a:pt x="6" y="51"/>
                  </a:cubicBezTo>
                  <a:cubicBezTo>
                    <a:pt x="8" y="50"/>
                    <a:pt x="9" y="50"/>
                    <a:pt x="10" y="51"/>
                  </a:cubicBezTo>
                  <a:cubicBezTo>
                    <a:pt x="11" y="50"/>
                    <a:pt x="10" y="50"/>
                    <a:pt x="11" y="48"/>
                  </a:cubicBezTo>
                  <a:cubicBezTo>
                    <a:pt x="12" y="48"/>
                    <a:pt x="12" y="48"/>
                    <a:pt x="13" y="48"/>
                  </a:cubicBezTo>
                  <a:cubicBezTo>
                    <a:pt x="12" y="49"/>
                    <a:pt x="10" y="52"/>
                    <a:pt x="11" y="52"/>
                  </a:cubicBezTo>
                  <a:cubicBezTo>
                    <a:pt x="9" y="55"/>
                    <a:pt x="10" y="51"/>
                    <a:pt x="8" y="54"/>
                  </a:cubicBezTo>
                  <a:cubicBezTo>
                    <a:pt x="7" y="55"/>
                    <a:pt x="5" y="54"/>
                    <a:pt x="6" y="53"/>
                  </a:cubicBezTo>
                  <a:cubicBezTo>
                    <a:pt x="3" y="54"/>
                    <a:pt x="6" y="54"/>
                    <a:pt x="4" y="55"/>
                  </a:cubicBezTo>
                  <a:cubicBezTo>
                    <a:pt x="5" y="56"/>
                    <a:pt x="6" y="55"/>
                    <a:pt x="8" y="55"/>
                  </a:cubicBezTo>
                  <a:cubicBezTo>
                    <a:pt x="8" y="54"/>
                    <a:pt x="8" y="54"/>
                    <a:pt x="9" y="53"/>
                  </a:cubicBezTo>
                  <a:cubicBezTo>
                    <a:pt x="11" y="52"/>
                    <a:pt x="9" y="56"/>
                    <a:pt x="9" y="56"/>
                  </a:cubicBezTo>
                  <a:cubicBezTo>
                    <a:pt x="9" y="56"/>
                    <a:pt x="9" y="56"/>
                    <a:pt x="9" y="56"/>
                  </a:cubicBezTo>
                  <a:cubicBezTo>
                    <a:pt x="9" y="57"/>
                    <a:pt x="10" y="56"/>
                    <a:pt x="11" y="57"/>
                  </a:cubicBezTo>
                  <a:cubicBezTo>
                    <a:pt x="9" y="60"/>
                    <a:pt x="9" y="56"/>
                    <a:pt x="8" y="58"/>
                  </a:cubicBezTo>
                  <a:cubicBezTo>
                    <a:pt x="7" y="60"/>
                    <a:pt x="7" y="60"/>
                    <a:pt x="7" y="60"/>
                  </a:cubicBezTo>
                  <a:cubicBezTo>
                    <a:pt x="8" y="61"/>
                    <a:pt x="9" y="58"/>
                    <a:pt x="10" y="59"/>
                  </a:cubicBezTo>
                  <a:cubicBezTo>
                    <a:pt x="9" y="60"/>
                    <a:pt x="9" y="60"/>
                    <a:pt x="9" y="60"/>
                  </a:cubicBezTo>
                  <a:cubicBezTo>
                    <a:pt x="10" y="60"/>
                    <a:pt x="10" y="60"/>
                    <a:pt x="10" y="60"/>
                  </a:cubicBezTo>
                  <a:cubicBezTo>
                    <a:pt x="11" y="59"/>
                    <a:pt x="11" y="57"/>
                    <a:pt x="11" y="57"/>
                  </a:cubicBezTo>
                  <a:cubicBezTo>
                    <a:pt x="13" y="55"/>
                    <a:pt x="11" y="57"/>
                    <a:pt x="13" y="57"/>
                  </a:cubicBezTo>
                  <a:cubicBezTo>
                    <a:pt x="14" y="56"/>
                    <a:pt x="12" y="57"/>
                    <a:pt x="13" y="56"/>
                  </a:cubicBezTo>
                  <a:cubicBezTo>
                    <a:pt x="14" y="54"/>
                    <a:pt x="14" y="54"/>
                    <a:pt x="15" y="54"/>
                  </a:cubicBezTo>
                  <a:cubicBezTo>
                    <a:pt x="15" y="55"/>
                    <a:pt x="14" y="56"/>
                    <a:pt x="14" y="57"/>
                  </a:cubicBezTo>
                  <a:cubicBezTo>
                    <a:pt x="14" y="58"/>
                    <a:pt x="13" y="57"/>
                    <a:pt x="14" y="57"/>
                  </a:cubicBezTo>
                  <a:cubicBezTo>
                    <a:pt x="12" y="58"/>
                    <a:pt x="12" y="60"/>
                    <a:pt x="11" y="61"/>
                  </a:cubicBezTo>
                  <a:cubicBezTo>
                    <a:pt x="11" y="62"/>
                    <a:pt x="12" y="60"/>
                    <a:pt x="13" y="60"/>
                  </a:cubicBezTo>
                  <a:cubicBezTo>
                    <a:pt x="13" y="60"/>
                    <a:pt x="14" y="58"/>
                    <a:pt x="14" y="58"/>
                  </a:cubicBezTo>
                  <a:cubicBezTo>
                    <a:pt x="17" y="54"/>
                    <a:pt x="13" y="61"/>
                    <a:pt x="15" y="61"/>
                  </a:cubicBezTo>
                  <a:cubicBezTo>
                    <a:pt x="16" y="58"/>
                    <a:pt x="18" y="58"/>
                    <a:pt x="19" y="54"/>
                  </a:cubicBezTo>
                  <a:cubicBezTo>
                    <a:pt x="19" y="54"/>
                    <a:pt x="20" y="53"/>
                    <a:pt x="20" y="54"/>
                  </a:cubicBezTo>
                  <a:cubicBezTo>
                    <a:pt x="19" y="56"/>
                    <a:pt x="20" y="56"/>
                    <a:pt x="18" y="57"/>
                  </a:cubicBezTo>
                  <a:cubicBezTo>
                    <a:pt x="19" y="57"/>
                    <a:pt x="19" y="57"/>
                    <a:pt x="19" y="57"/>
                  </a:cubicBezTo>
                  <a:cubicBezTo>
                    <a:pt x="17" y="59"/>
                    <a:pt x="17" y="59"/>
                    <a:pt x="17" y="59"/>
                  </a:cubicBezTo>
                  <a:cubicBezTo>
                    <a:pt x="17" y="61"/>
                    <a:pt x="17" y="63"/>
                    <a:pt x="17" y="64"/>
                  </a:cubicBezTo>
                  <a:cubicBezTo>
                    <a:pt x="18" y="63"/>
                    <a:pt x="18" y="62"/>
                    <a:pt x="19" y="62"/>
                  </a:cubicBezTo>
                  <a:cubicBezTo>
                    <a:pt x="18" y="62"/>
                    <a:pt x="18" y="63"/>
                    <a:pt x="19" y="64"/>
                  </a:cubicBezTo>
                  <a:cubicBezTo>
                    <a:pt x="18" y="63"/>
                    <a:pt x="20" y="61"/>
                    <a:pt x="20" y="60"/>
                  </a:cubicBezTo>
                  <a:cubicBezTo>
                    <a:pt x="21" y="61"/>
                    <a:pt x="21" y="63"/>
                    <a:pt x="20" y="63"/>
                  </a:cubicBezTo>
                  <a:cubicBezTo>
                    <a:pt x="19" y="65"/>
                    <a:pt x="19" y="65"/>
                    <a:pt x="19" y="65"/>
                  </a:cubicBezTo>
                  <a:cubicBezTo>
                    <a:pt x="20" y="63"/>
                    <a:pt x="19" y="65"/>
                    <a:pt x="20" y="65"/>
                  </a:cubicBezTo>
                  <a:cubicBezTo>
                    <a:pt x="20" y="64"/>
                    <a:pt x="21" y="62"/>
                    <a:pt x="22" y="61"/>
                  </a:cubicBezTo>
                  <a:cubicBezTo>
                    <a:pt x="22" y="61"/>
                    <a:pt x="22" y="62"/>
                    <a:pt x="23" y="62"/>
                  </a:cubicBezTo>
                  <a:cubicBezTo>
                    <a:pt x="21" y="63"/>
                    <a:pt x="21" y="63"/>
                    <a:pt x="21" y="63"/>
                  </a:cubicBezTo>
                  <a:cubicBezTo>
                    <a:pt x="22" y="63"/>
                    <a:pt x="21" y="66"/>
                    <a:pt x="22" y="66"/>
                  </a:cubicBezTo>
                  <a:cubicBezTo>
                    <a:pt x="23" y="64"/>
                    <a:pt x="23" y="64"/>
                    <a:pt x="23" y="64"/>
                  </a:cubicBezTo>
                  <a:cubicBezTo>
                    <a:pt x="22" y="66"/>
                    <a:pt x="22" y="66"/>
                    <a:pt x="22" y="66"/>
                  </a:cubicBezTo>
                  <a:cubicBezTo>
                    <a:pt x="23" y="65"/>
                    <a:pt x="23" y="65"/>
                    <a:pt x="24" y="65"/>
                  </a:cubicBezTo>
                  <a:cubicBezTo>
                    <a:pt x="23" y="66"/>
                    <a:pt x="23" y="66"/>
                    <a:pt x="23" y="66"/>
                  </a:cubicBezTo>
                  <a:cubicBezTo>
                    <a:pt x="24" y="65"/>
                    <a:pt x="25" y="63"/>
                    <a:pt x="25" y="65"/>
                  </a:cubicBezTo>
                  <a:cubicBezTo>
                    <a:pt x="25" y="63"/>
                    <a:pt x="24" y="65"/>
                    <a:pt x="24" y="64"/>
                  </a:cubicBezTo>
                  <a:cubicBezTo>
                    <a:pt x="24" y="62"/>
                    <a:pt x="25" y="62"/>
                    <a:pt x="25" y="62"/>
                  </a:cubicBezTo>
                  <a:cubicBezTo>
                    <a:pt x="25" y="62"/>
                    <a:pt x="25" y="62"/>
                    <a:pt x="25" y="63"/>
                  </a:cubicBezTo>
                  <a:cubicBezTo>
                    <a:pt x="26" y="62"/>
                    <a:pt x="26" y="62"/>
                    <a:pt x="26" y="62"/>
                  </a:cubicBezTo>
                  <a:cubicBezTo>
                    <a:pt x="26" y="63"/>
                    <a:pt x="26" y="64"/>
                    <a:pt x="26" y="65"/>
                  </a:cubicBezTo>
                  <a:cubicBezTo>
                    <a:pt x="27" y="63"/>
                    <a:pt x="27" y="63"/>
                    <a:pt x="27" y="63"/>
                  </a:cubicBezTo>
                  <a:cubicBezTo>
                    <a:pt x="26" y="66"/>
                    <a:pt x="28" y="62"/>
                    <a:pt x="28" y="64"/>
                  </a:cubicBezTo>
                  <a:cubicBezTo>
                    <a:pt x="28" y="65"/>
                    <a:pt x="27" y="66"/>
                    <a:pt x="27" y="67"/>
                  </a:cubicBezTo>
                  <a:cubicBezTo>
                    <a:pt x="28" y="64"/>
                    <a:pt x="29" y="64"/>
                    <a:pt x="30" y="62"/>
                  </a:cubicBezTo>
                  <a:cubicBezTo>
                    <a:pt x="30" y="63"/>
                    <a:pt x="28" y="65"/>
                    <a:pt x="28" y="67"/>
                  </a:cubicBezTo>
                  <a:cubicBezTo>
                    <a:pt x="29" y="65"/>
                    <a:pt x="29" y="69"/>
                    <a:pt x="30" y="66"/>
                  </a:cubicBezTo>
                  <a:cubicBezTo>
                    <a:pt x="30" y="65"/>
                    <a:pt x="31" y="64"/>
                    <a:pt x="31" y="63"/>
                  </a:cubicBezTo>
                  <a:cubicBezTo>
                    <a:pt x="32" y="64"/>
                    <a:pt x="31" y="64"/>
                    <a:pt x="31" y="66"/>
                  </a:cubicBezTo>
                  <a:cubicBezTo>
                    <a:pt x="32" y="65"/>
                    <a:pt x="32" y="63"/>
                    <a:pt x="32" y="62"/>
                  </a:cubicBezTo>
                  <a:cubicBezTo>
                    <a:pt x="32" y="63"/>
                    <a:pt x="33" y="61"/>
                    <a:pt x="34" y="62"/>
                  </a:cubicBezTo>
                  <a:cubicBezTo>
                    <a:pt x="33" y="64"/>
                    <a:pt x="32" y="63"/>
                    <a:pt x="33" y="64"/>
                  </a:cubicBezTo>
                  <a:cubicBezTo>
                    <a:pt x="34" y="65"/>
                    <a:pt x="34" y="60"/>
                    <a:pt x="35" y="60"/>
                  </a:cubicBezTo>
                  <a:cubicBezTo>
                    <a:pt x="35" y="59"/>
                    <a:pt x="36" y="56"/>
                    <a:pt x="36" y="55"/>
                  </a:cubicBezTo>
                  <a:cubicBezTo>
                    <a:pt x="37" y="56"/>
                    <a:pt x="36" y="56"/>
                    <a:pt x="36" y="58"/>
                  </a:cubicBezTo>
                  <a:cubicBezTo>
                    <a:pt x="36" y="58"/>
                    <a:pt x="36" y="58"/>
                    <a:pt x="36" y="58"/>
                  </a:cubicBezTo>
                  <a:cubicBezTo>
                    <a:pt x="36" y="61"/>
                    <a:pt x="34" y="63"/>
                    <a:pt x="34" y="65"/>
                  </a:cubicBezTo>
                  <a:cubicBezTo>
                    <a:pt x="35" y="64"/>
                    <a:pt x="35" y="64"/>
                    <a:pt x="35" y="64"/>
                  </a:cubicBezTo>
                  <a:cubicBezTo>
                    <a:pt x="35" y="65"/>
                    <a:pt x="34" y="66"/>
                    <a:pt x="34" y="67"/>
                  </a:cubicBezTo>
                  <a:cubicBezTo>
                    <a:pt x="35" y="65"/>
                    <a:pt x="36" y="67"/>
                    <a:pt x="36" y="66"/>
                  </a:cubicBezTo>
                  <a:cubicBezTo>
                    <a:pt x="36" y="65"/>
                    <a:pt x="35" y="67"/>
                    <a:pt x="36" y="65"/>
                  </a:cubicBezTo>
                  <a:cubicBezTo>
                    <a:pt x="36" y="65"/>
                    <a:pt x="37" y="62"/>
                    <a:pt x="37" y="63"/>
                  </a:cubicBezTo>
                  <a:cubicBezTo>
                    <a:pt x="37" y="65"/>
                    <a:pt x="37" y="66"/>
                    <a:pt x="37" y="67"/>
                  </a:cubicBezTo>
                  <a:cubicBezTo>
                    <a:pt x="37" y="68"/>
                    <a:pt x="37" y="65"/>
                    <a:pt x="38" y="66"/>
                  </a:cubicBezTo>
                  <a:cubicBezTo>
                    <a:pt x="38" y="67"/>
                    <a:pt x="38" y="67"/>
                    <a:pt x="38" y="67"/>
                  </a:cubicBezTo>
                  <a:cubicBezTo>
                    <a:pt x="40" y="68"/>
                    <a:pt x="42" y="67"/>
                    <a:pt x="45" y="63"/>
                  </a:cubicBezTo>
                  <a:cubicBezTo>
                    <a:pt x="45" y="65"/>
                    <a:pt x="45" y="65"/>
                    <a:pt x="46" y="67"/>
                  </a:cubicBezTo>
                  <a:cubicBezTo>
                    <a:pt x="46" y="66"/>
                    <a:pt x="46" y="65"/>
                    <a:pt x="47" y="65"/>
                  </a:cubicBezTo>
                  <a:cubicBezTo>
                    <a:pt x="47" y="67"/>
                    <a:pt x="47" y="67"/>
                    <a:pt x="47" y="67"/>
                  </a:cubicBezTo>
                  <a:cubicBezTo>
                    <a:pt x="48" y="68"/>
                    <a:pt x="49" y="66"/>
                    <a:pt x="49" y="65"/>
                  </a:cubicBezTo>
                  <a:cubicBezTo>
                    <a:pt x="49" y="66"/>
                    <a:pt x="49" y="66"/>
                    <a:pt x="49" y="66"/>
                  </a:cubicBezTo>
                  <a:cubicBezTo>
                    <a:pt x="50" y="68"/>
                    <a:pt x="50" y="65"/>
                    <a:pt x="50" y="65"/>
                  </a:cubicBezTo>
                  <a:cubicBezTo>
                    <a:pt x="50" y="66"/>
                    <a:pt x="50" y="66"/>
                    <a:pt x="50" y="66"/>
                  </a:cubicBezTo>
                  <a:cubicBezTo>
                    <a:pt x="51" y="65"/>
                    <a:pt x="51" y="65"/>
                    <a:pt x="51" y="65"/>
                  </a:cubicBezTo>
                  <a:cubicBezTo>
                    <a:pt x="51" y="64"/>
                    <a:pt x="52" y="65"/>
                    <a:pt x="52" y="67"/>
                  </a:cubicBezTo>
                  <a:cubicBezTo>
                    <a:pt x="52" y="66"/>
                    <a:pt x="52" y="66"/>
                    <a:pt x="52" y="65"/>
                  </a:cubicBezTo>
                  <a:cubicBezTo>
                    <a:pt x="52" y="67"/>
                    <a:pt x="54" y="67"/>
                    <a:pt x="55" y="66"/>
                  </a:cubicBezTo>
                  <a:cubicBezTo>
                    <a:pt x="54" y="65"/>
                    <a:pt x="54" y="65"/>
                    <a:pt x="54" y="63"/>
                  </a:cubicBezTo>
                  <a:cubicBezTo>
                    <a:pt x="54" y="61"/>
                    <a:pt x="55" y="64"/>
                    <a:pt x="55" y="62"/>
                  </a:cubicBezTo>
                  <a:cubicBezTo>
                    <a:pt x="55" y="63"/>
                    <a:pt x="55" y="64"/>
                    <a:pt x="55" y="65"/>
                  </a:cubicBezTo>
                  <a:cubicBezTo>
                    <a:pt x="56" y="68"/>
                    <a:pt x="58" y="65"/>
                    <a:pt x="59" y="66"/>
                  </a:cubicBezTo>
                  <a:cubicBezTo>
                    <a:pt x="60" y="65"/>
                    <a:pt x="60" y="65"/>
                    <a:pt x="60" y="65"/>
                  </a:cubicBezTo>
                  <a:cubicBezTo>
                    <a:pt x="61" y="67"/>
                    <a:pt x="62" y="64"/>
                    <a:pt x="63" y="65"/>
                  </a:cubicBezTo>
                  <a:cubicBezTo>
                    <a:pt x="63" y="65"/>
                    <a:pt x="63" y="62"/>
                    <a:pt x="64" y="62"/>
                  </a:cubicBezTo>
                  <a:cubicBezTo>
                    <a:pt x="64" y="60"/>
                    <a:pt x="64" y="64"/>
                    <a:pt x="65" y="66"/>
                  </a:cubicBezTo>
                  <a:cubicBezTo>
                    <a:pt x="65" y="65"/>
                    <a:pt x="65" y="64"/>
                    <a:pt x="66" y="64"/>
                  </a:cubicBezTo>
                  <a:cubicBezTo>
                    <a:pt x="66" y="65"/>
                    <a:pt x="66" y="65"/>
                    <a:pt x="66" y="65"/>
                  </a:cubicBezTo>
                  <a:cubicBezTo>
                    <a:pt x="66" y="64"/>
                    <a:pt x="67" y="63"/>
                    <a:pt x="67" y="64"/>
                  </a:cubicBezTo>
                  <a:cubicBezTo>
                    <a:pt x="67" y="64"/>
                    <a:pt x="67" y="64"/>
                    <a:pt x="67" y="64"/>
                  </a:cubicBezTo>
                  <a:cubicBezTo>
                    <a:pt x="67" y="64"/>
                    <a:pt x="68" y="66"/>
                    <a:pt x="68" y="65"/>
                  </a:cubicBezTo>
                  <a:cubicBezTo>
                    <a:pt x="68" y="64"/>
                    <a:pt x="69" y="65"/>
                    <a:pt x="69" y="63"/>
                  </a:cubicBezTo>
                  <a:cubicBezTo>
                    <a:pt x="69" y="64"/>
                    <a:pt x="69" y="64"/>
                    <a:pt x="69" y="64"/>
                  </a:cubicBezTo>
                  <a:cubicBezTo>
                    <a:pt x="69" y="62"/>
                    <a:pt x="69" y="62"/>
                    <a:pt x="69" y="62"/>
                  </a:cubicBezTo>
                  <a:cubicBezTo>
                    <a:pt x="70" y="63"/>
                    <a:pt x="70" y="63"/>
                    <a:pt x="70" y="63"/>
                  </a:cubicBezTo>
                  <a:cubicBezTo>
                    <a:pt x="70" y="65"/>
                    <a:pt x="70" y="65"/>
                    <a:pt x="70" y="65"/>
                  </a:cubicBezTo>
                  <a:cubicBezTo>
                    <a:pt x="71" y="66"/>
                    <a:pt x="70" y="63"/>
                    <a:pt x="70" y="62"/>
                  </a:cubicBezTo>
                  <a:cubicBezTo>
                    <a:pt x="71" y="61"/>
                    <a:pt x="71" y="63"/>
                    <a:pt x="71" y="63"/>
                  </a:cubicBezTo>
                  <a:cubicBezTo>
                    <a:pt x="71" y="64"/>
                    <a:pt x="71" y="63"/>
                    <a:pt x="71" y="63"/>
                  </a:cubicBezTo>
                  <a:cubicBezTo>
                    <a:pt x="70" y="65"/>
                    <a:pt x="71" y="64"/>
                    <a:pt x="71" y="65"/>
                  </a:cubicBezTo>
                  <a:cubicBezTo>
                    <a:pt x="71" y="65"/>
                    <a:pt x="71" y="63"/>
                    <a:pt x="72" y="63"/>
                  </a:cubicBezTo>
                  <a:cubicBezTo>
                    <a:pt x="72" y="63"/>
                    <a:pt x="73" y="63"/>
                    <a:pt x="73" y="65"/>
                  </a:cubicBezTo>
                  <a:cubicBezTo>
                    <a:pt x="73" y="64"/>
                    <a:pt x="73" y="64"/>
                    <a:pt x="73" y="63"/>
                  </a:cubicBezTo>
                  <a:cubicBezTo>
                    <a:pt x="73" y="63"/>
                    <a:pt x="73" y="62"/>
                    <a:pt x="72" y="61"/>
                  </a:cubicBezTo>
                  <a:cubicBezTo>
                    <a:pt x="73" y="61"/>
                    <a:pt x="73" y="61"/>
                    <a:pt x="73" y="61"/>
                  </a:cubicBezTo>
                  <a:cubicBezTo>
                    <a:pt x="73" y="62"/>
                    <a:pt x="73" y="62"/>
                    <a:pt x="73" y="62"/>
                  </a:cubicBezTo>
                  <a:cubicBezTo>
                    <a:pt x="73" y="61"/>
                    <a:pt x="74" y="62"/>
                    <a:pt x="74" y="60"/>
                  </a:cubicBezTo>
                  <a:cubicBezTo>
                    <a:pt x="74" y="62"/>
                    <a:pt x="74" y="62"/>
                    <a:pt x="74" y="62"/>
                  </a:cubicBezTo>
                  <a:cubicBezTo>
                    <a:pt x="74" y="61"/>
                    <a:pt x="75" y="61"/>
                    <a:pt x="75" y="61"/>
                  </a:cubicBezTo>
                  <a:cubicBezTo>
                    <a:pt x="75" y="62"/>
                    <a:pt x="75" y="64"/>
                    <a:pt x="76" y="65"/>
                  </a:cubicBezTo>
                  <a:cubicBezTo>
                    <a:pt x="77" y="63"/>
                    <a:pt x="77" y="63"/>
                    <a:pt x="77" y="63"/>
                  </a:cubicBezTo>
                  <a:cubicBezTo>
                    <a:pt x="77" y="63"/>
                    <a:pt x="77" y="63"/>
                    <a:pt x="77" y="64"/>
                  </a:cubicBezTo>
                  <a:cubicBezTo>
                    <a:pt x="78" y="65"/>
                    <a:pt x="78" y="59"/>
                    <a:pt x="79" y="61"/>
                  </a:cubicBezTo>
                  <a:cubicBezTo>
                    <a:pt x="79" y="63"/>
                    <a:pt x="79" y="63"/>
                    <a:pt x="80" y="64"/>
                  </a:cubicBezTo>
                  <a:cubicBezTo>
                    <a:pt x="80" y="63"/>
                    <a:pt x="80" y="63"/>
                    <a:pt x="80" y="62"/>
                  </a:cubicBezTo>
                  <a:cubicBezTo>
                    <a:pt x="80" y="61"/>
                    <a:pt x="80" y="64"/>
                    <a:pt x="79" y="63"/>
                  </a:cubicBezTo>
                  <a:cubicBezTo>
                    <a:pt x="79" y="61"/>
                    <a:pt x="80" y="62"/>
                    <a:pt x="80" y="61"/>
                  </a:cubicBezTo>
                  <a:cubicBezTo>
                    <a:pt x="81" y="66"/>
                    <a:pt x="83" y="62"/>
                    <a:pt x="84" y="64"/>
                  </a:cubicBezTo>
                  <a:cubicBezTo>
                    <a:pt x="84" y="61"/>
                    <a:pt x="85" y="63"/>
                    <a:pt x="85" y="62"/>
                  </a:cubicBezTo>
                  <a:cubicBezTo>
                    <a:pt x="85" y="65"/>
                    <a:pt x="86" y="62"/>
                    <a:pt x="86" y="63"/>
                  </a:cubicBezTo>
                  <a:cubicBezTo>
                    <a:pt x="86" y="61"/>
                    <a:pt x="86" y="61"/>
                    <a:pt x="86" y="61"/>
                  </a:cubicBezTo>
                  <a:cubicBezTo>
                    <a:pt x="87" y="62"/>
                    <a:pt x="87" y="57"/>
                    <a:pt x="88" y="60"/>
                  </a:cubicBezTo>
                  <a:cubicBezTo>
                    <a:pt x="88" y="60"/>
                    <a:pt x="88" y="61"/>
                    <a:pt x="88" y="62"/>
                  </a:cubicBezTo>
                  <a:cubicBezTo>
                    <a:pt x="89" y="65"/>
                    <a:pt x="89" y="59"/>
                    <a:pt x="90" y="62"/>
                  </a:cubicBezTo>
                  <a:cubicBezTo>
                    <a:pt x="90" y="61"/>
                    <a:pt x="89" y="60"/>
                    <a:pt x="90" y="59"/>
                  </a:cubicBezTo>
                  <a:cubicBezTo>
                    <a:pt x="91" y="60"/>
                    <a:pt x="92" y="61"/>
                    <a:pt x="92" y="62"/>
                  </a:cubicBezTo>
                  <a:cubicBezTo>
                    <a:pt x="92" y="61"/>
                    <a:pt x="92" y="60"/>
                    <a:pt x="92" y="61"/>
                  </a:cubicBezTo>
                  <a:cubicBezTo>
                    <a:pt x="93" y="62"/>
                    <a:pt x="92" y="62"/>
                    <a:pt x="92" y="62"/>
                  </a:cubicBezTo>
                  <a:cubicBezTo>
                    <a:pt x="93" y="63"/>
                    <a:pt x="93" y="61"/>
                    <a:pt x="94" y="60"/>
                  </a:cubicBezTo>
                  <a:cubicBezTo>
                    <a:pt x="94" y="62"/>
                    <a:pt x="95" y="61"/>
                    <a:pt x="96" y="62"/>
                  </a:cubicBezTo>
                  <a:cubicBezTo>
                    <a:pt x="96" y="60"/>
                    <a:pt x="98" y="63"/>
                    <a:pt x="97" y="60"/>
                  </a:cubicBezTo>
                  <a:cubicBezTo>
                    <a:pt x="98" y="61"/>
                    <a:pt x="98" y="61"/>
                    <a:pt x="98" y="61"/>
                  </a:cubicBezTo>
                  <a:cubicBezTo>
                    <a:pt x="98" y="60"/>
                    <a:pt x="98" y="58"/>
                    <a:pt x="98" y="58"/>
                  </a:cubicBezTo>
                  <a:cubicBezTo>
                    <a:pt x="98" y="60"/>
                    <a:pt x="98" y="60"/>
                    <a:pt x="98" y="60"/>
                  </a:cubicBezTo>
                  <a:cubicBezTo>
                    <a:pt x="99" y="62"/>
                    <a:pt x="99" y="60"/>
                    <a:pt x="100" y="61"/>
                  </a:cubicBezTo>
                  <a:cubicBezTo>
                    <a:pt x="99" y="59"/>
                    <a:pt x="100" y="61"/>
                    <a:pt x="100" y="60"/>
                  </a:cubicBezTo>
                  <a:cubicBezTo>
                    <a:pt x="100" y="59"/>
                    <a:pt x="100" y="59"/>
                    <a:pt x="100" y="59"/>
                  </a:cubicBezTo>
                  <a:cubicBezTo>
                    <a:pt x="101" y="58"/>
                    <a:pt x="100" y="58"/>
                    <a:pt x="101" y="57"/>
                  </a:cubicBezTo>
                  <a:cubicBezTo>
                    <a:pt x="101" y="57"/>
                    <a:pt x="101" y="60"/>
                    <a:pt x="101" y="59"/>
                  </a:cubicBezTo>
                  <a:cubicBezTo>
                    <a:pt x="102" y="60"/>
                    <a:pt x="102" y="60"/>
                    <a:pt x="102" y="59"/>
                  </a:cubicBezTo>
                  <a:cubicBezTo>
                    <a:pt x="102" y="59"/>
                    <a:pt x="102" y="59"/>
                    <a:pt x="102" y="59"/>
                  </a:cubicBezTo>
                  <a:cubicBezTo>
                    <a:pt x="102" y="59"/>
                    <a:pt x="102" y="59"/>
                    <a:pt x="102" y="59"/>
                  </a:cubicBezTo>
                  <a:cubicBezTo>
                    <a:pt x="103" y="59"/>
                    <a:pt x="103" y="59"/>
                    <a:pt x="103" y="59"/>
                  </a:cubicBezTo>
                  <a:cubicBezTo>
                    <a:pt x="103" y="59"/>
                    <a:pt x="103" y="59"/>
                    <a:pt x="103" y="59"/>
                  </a:cubicBezTo>
                  <a:cubicBezTo>
                    <a:pt x="103" y="59"/>
                    <a:pt x="103" y="59"/>
                    <a:pt x="102" y="59"/>
                  </a:cubicBezTo>
                  <a:cubicBezTo>
                    <a:pt x="103" y="59"/>
                    <a:pt x="103" y="59"/>
                    <a:pt x="103" y="59"/>
                  </a:cubicBezTo>
                  <a:cubicBezTo>
                    <a:pt x="103" y="59"/>
                    <a:pt x="103" y="59"/>
                    <a:pt x="103" y="59"/>
                  </a:cubicBezTo>
                  <a:cubicBezTo>
                    <a:pt x="103" y="59"/>
                    <a:pt x="103" y="59"/>
                    <a:pt x="103" y="60"/>
                  </a:cubicBezTo>
                  <a:cubicBezTo>
                    <a:pt x="104" y="61"/>
                    <a:pt x="104" y="61"/>
                    <a:pt x="104" y="61"/>
                  </a:cubicBezTo>
                  <a:cubicBezTo>
                    <a:pt x="104" y="61"/>
                    <a:pt x="104" y="59"/>
                    <a:pt x="104" y="59"/>
                  </a:cubicBezTo>
                  <a:cubicBezTo>
                    <a:pt x="106" y="60"/>
                    <a:pt x="108" y="58"/>
                    <a:pt x="108" y="57"/>
                  </a:cubicBezTo>
                  <a:cubicBezTo>
                    <a:pt x="108" y="57"/>
                    <a:pt x="108" y="58"/>
                    <a:pt x="108" y="58"/>
                  </a:cubicBezTo>
                  <a:cubicBezTo>
                    <a:pt x="108" y="57"/>
                    <a:pt x="108" y="56"/>
                    <a:pt x="109" y="57"/>
                  </a:cubicBezTo>
                  <a:cubicBezTo>
                    <a:pt x="109" y="56"/>
                    <a:pt x="109" y="58"/>
                    <a:pt x="110" y="58"/>
                  </a:cubicBezTo>
                  <a:cubicBezTo>
                    <a:pt x="110" y="58"/>
                    <a:pt x="110" y="56"/>
                    <a:pt x="109" y="56"/>
                  </a:cubicBezTo>
                  <a:cubicBezTo>
                    <a:pt x="111" y="59"/>
                    <a:pt x="111" y="55"/>
                    <a:pt x="113" y="56"/>
                  </a:cubicBezTo>
                  <a:cubicBezTo>
                    <a:pt x="113" y="56"/>
                    <a:pt x="113" y="57"/>
                    <a:pt x="113" y="57"/>
                  </a:cubicBezTo>
                  <a:cubicBezTo>
                    <a:pt x="114" y="56"/>
                    <a:pt x="114" y="55"/>
                    <a:pt x="115" y="53"/>
                  </a:cubicBezTo>
                  <a:cubicBezTo>
                    <a:pt x="115" y="55"/>
                    <a:pt x="115" y="55"/>
                    <a:pt x="115" y="55"/>
                  </a:cubicBezTo>
                  <a:cubicBezTo>
                    <a:pt x="115" y="55"/>
                    <a:pt x="116" y="55"/>
                    <a:pt x="116" y="54"/>
                  </a:cubicBezTo>
                  <a:cubicBezTo>
                    <a:pt x="115" y="52"/>
                    <a:pt x="116" y="51"/>
                    <a:pt x="116" y="51"/>
                  </a:cubicBezTo>
                  <a:cubicBezTo>
                    <a:pt x="116" y="51"/>
                    <a:pt x="116" y="51"/>
                    <a:pt x="116" y="51"/>
                  </a:cubicBezTo>
                  <a:cubicBezTo>
                    <a:pt x="117" y="50"/>
                    <a:pt x="117" y="50"/>
                    <a:pt x="117" y="50"/>
                  </a:cubicBezTo>
                  <a:cubicBezTo>
                    <a:pt x="118" y="51"/>
                    <a:pt x="117" y="51"/>
                    <a:pt x="117" y="52"/>
                  </a:cubicBezTo>
                  <a:cubicBezTo>
                    <a:pt x="118" y="54"/>
                    <a:pt x="119" y="53"/>
                    <a:pt x="119" y="53"/>
                  </a:cubicBezTo>
                  <a:cubicBezTo>
                    <a:pt x="119" y="51"/>
                    <a:pt x="119" y="51"/>
                    <a:pt x="119" y="51"/>
                  </a:cubicBezTo>
                  <a:cubicBezTo>
                    <a:pt x="120" y="51"/>
                    <a:pt x="120" y="53"/>
                    <a:pt x="120" y="53"/>
                  </a:cubicBezTo>
                  <a:cubicBezTo>
                    <a:pt x="120" y="47"/>
                    <a:pt x="120" y="47"/>
                    <a:pt x="120" y="47"/>
                  </a:cubicBezTo>
                  <a:cubicBezTo>
                    <a:pt x="120" y="48"/>
                    <a:pt x="121" y="50"/>
                    <a:pt x="121" y="51"/>
                  </a:cubicBezTo>
                  <a:cubicBezTo>
                    <a:pt x="122" y="50"/>
                    <a:pt x="122" y="47"/>
                    <a:pt x="122" y="45"/>
                  </a:cubicBezTo>
                  <a:cubicBezTo>
                    <a:pt x="122" y="46"/>
                    <a:pt x="123" y="44"/>
                    <a:pt x="123" y="44"/>
                  </a:cubicBezTo>
                  <a:cubicBezTo>
                    <a:pt x="124" y="45"/>
                    <a:pt x="123" y="44"/>
                    <a:pt x="123" y="45"/>
                  </a:cubicBezTo>
                  <a:cubicBezTo>
                    <a:pt x="124" y="47"/>
                    <a:pt x="124" y="47"/>
                    <a:pt x="124" y="47"/>
                  </a:cubicBezTo>
                  <a:cubicBezTo>
                    <a:pt x="123" y="47"/>
                    <a:pt x="125" y="49"/>
                    <a:pt x="125" y="50"/>
                  </a:cubicBezTo>
                  <a:cubicBezTo>
                    <a:pt x="125" y="49"/>
                    <a:pt x="126" y="49"/>
                    <a:pt x="127" y="50"/>
                  </a:cubicBezTo>
                  <a:cubicBezTo>
                    <a:pt x="126" y="47"/>
                    <a:pt x="128" y="48"/>
                    <a:pt x="127" y="45"/>
                  </a:cubicBezTo>
                  <a:cubicBezTo>
                    <a:pt x="128" y="45"/>
                    <a:pt x="128" y="47"/>
                    <a:pt x="129" y="48"/>
                  </a:cubicBezTo>
                  <a:cubicBezTo>
                    <a:pt x="129" y="46"/>
                    <a:pt x="131" y="47"/>
                    <a:pt x="131" y="46"/>
                  </a:cubicBezTo>
                  <a:cubicBezTo>
                    <a:pt x="131" y="47"/>
                    <a:pt x="131" y="47"/>
                    <a:pt x="131" y="47"/>
                  </a:cubicBezTo>
                  <a:cubicBezTo>
                    <a:pt x="132" y="46"/>
                    <a:pt x="134" y="46"/>
                    <a:pt x="133" y="43"/>
                  </a:cubicBezTo>
                  <a:cubicBezTo>
                    <a:pt x="134" y="45"/>
                    <a:pt x="134" y="45"/>
                    <a:pt x="134" y="45"/>
                  </a:cubicBezTo>
                  <a:cubicBezTo>
                    <a:pt x="135" y="45"/>
                    <a:pt x="133" y="42"/>
                    <a:pt x="134" y="43"/>
                  </a:cubicBezTo>
                  <a:cubicBezTo>
                    <a:pt x="135" y="44"/>
                    <a:pt x="135" y="44"/>
                    <a:pt x="135" y="44"/>
                  </a:cubicBezTo>
                  <a:cubicBezTo>
                    <a:pt x="135" y="43"/>
                    <a:pt x="136" y="45"/>
                    <a:pt x="136" y="43"/>
                  </a:cubicBezTo>
                  <a:cubicBezTo>
                    <a:pt x="136" y="44"/>
                    <a:pt x="136" y="44"/>
                    <a:pt x="136" y="44"/>
                  </a:cubicBezTo>
                  <a:cubicBezTo>
                    <a:pt x="137" y="43"/>
                    <a:pt x="138" y="43"/>
                    <a:pt x="137" y="41"/>
                  </a:cubicBezTo>
                  <a:cubicBezTo>
                    <a:pt x="138" y="43"/>
                    <a:pt x="138" y="43"/>
                    <a:pt x="138" y="43"/>
                  </a:cubicBezTo>
                  <a:cubicBezTo>
                    <a:pt x="139" y="44"/>
                    <a:pt x="138" y="41"/>
                    <a:pt x="139" y="41"/>
                  </a:cubicBezTo>
                  <a:cubicBezTo>
                    <a:pt x="139" y="42"/>
                    <a:pt x="140" y="42"/>
                    <a:pt x="139" y="42"/>
                  </a:cubicBezTo>
                  <a:cubicBezTo>
                    <a:pt x="139" y="41"/>
                    <a:pt x="140" y="41"/>
                    <a:pt x="140" y="40"/>
                  </a:cubicBezTo>
                  <a:cubicBezTo>
                    <a:pt x="142" y="42"/>
                    <a:pt x="142" y="42"/>
                    <a:pt x="142" y="42"/>
                  </a:cubicBezTo>
                  <a:cubicBezTo>
                    <a:pt x="145" y="41"/>
                    <a:pt x="148" y="39"/>
                    <a:pt x="150" y="36"/>
                  </a:cubicBezTo>
                  <a:cubicBezTo>
                    <a:pt x="152" y="38"/>
                    <a:pt x="150" y="38"/>
                    <a:pt x="151" y="39"/>
                  </a:cubicBezTo>
                  <a:cubicBezTo>
                    <a:pt x="150" y="37"/>
                    <a:pt x="151" y="38"/>
                    <a:pt x="152" y="37"/>
                  </a:cubicBezTo>
                  <a:cubicBezTo>
                    <a:pt x="152" y="37"/>
                    <a:pt x="152" y="37"/>
                    <a:pt x="152" y="37"/>
                  </a:cubicBezTo>
                  <a:cubicBezTo>
                    <a:pt x="152" y="37"/>
                    <a:pt x="153" y="38"/>
                    <a:pt x="153" y="37"/>
                  </a:cubicBezTo>
                  <a:cubicBezTo>
                    <a:pt x="153" y="37"/>
                    <a:pt x="153" y="37"/>
                    <a:pt x="153" y="37"/>
                  </a:cubicBezTo>
                  <a:cubicBezTo>
                    <a:pt x="153" y="35"/>
                    <a:pt x="155" y="38"/>
                    <a:pt x="154" y="36"/>
                  </a:cubicBezTo>
                  <a:cubicBezTo>
                    <a:pt x="155" y="37"/>
                    <a:pt x="155" y="37"/>
                    <a:pt x="155" y="37"/>
                  </a:cubicBezTo>
                  <a:cubicBezTo>
                    <a:pt x="154" y="35"/>
                    <a:pt x="156" y="37"/>
                    <a:pt x="156" y="35"/>
                  </a:cubicBezTo>
                  <a:cubicBezTo>
                    <a:pt x="156" y="36"/>
                    <a:pt x="156" y="36"/>
                    <a:pt x="156" y="36"/>
                  </a:cubicBezTo>
                  <a:cubicBezTo>
                    <a:pt x="157" y="36"/>
                    <a:pt x="156" y="32"/>
                    <a:pt x="157" y="34"/>
                  </a:cubicBezTo>
                  <a:cubicBezTo>
                    <a:pt x="157" y="33"/>
                    <a:pt x="158" y="32"/>
                    <a:pt x="157" y="31"/>
                  </a:cubicBezTo>
                  <a:cubicBezTo>
                    <a:pt x="158" y="33"/>
                    <a:pt x="158" y="33"/>
                    <a:pt x="158" y="33"/>
                  </a:cubicBezTo>
                  <a:cubicBezTo>
                    <a:pt x="160" y="30"/>
                    <a:pt x="163" y="29"/>
                    <a:pt x="162" y="26"/>
                  </a:cubicBezTo>
                  <a:cubicBezTo>
                    <a:pt x="163" y="27"/>
                    <a:pt x="163" y="27"/>
                    <a:pt x="163" y="27"/>
                  </a:cubicBezTo>
                  <a:cubicBezTo>
                    <a:pt x="163" y="24"/>
                    <a:pt x="167" y="27"/>
                    <a:pt x="165" y="23"/>
                  </a:cubicBezTo>
                  <a:cubicBezTo>
                    <a:pt x="164" y="21"/>
                    <a:pt x="164" y="21"/>
                    <a:pt x="164" y="21"/>
                  </a:cubicBezTo>
                  <a:cubicBezTo>
                    <a:pt x="166" y="23"/>
                    <a:pt x="166" y="23"/>
                    <a:pt x="166" y="23"/>
                  </a:cubicBezTo>
                  <a:cubicBezTo>
                    <a:pt x="165" y="21"/>
                    <a:pt x="167" y="21"/>
                    <a:pt x="166" y="20"/>
                  </a:cubicBezTo>
                  <a:cubicBezTo>
                    <a:pt x="166" y="21"/>
                    <a:pt x="166" y="21"/>
                    <a:pt x="167" y="21"/>
                  </a:cubicBezTo>
                  <a:cubicBezTo>
                    <a:pt x="167" y="21"/>
                    <a:pt x="166" y="19"/>
                    <a:pt x="167" y="19"/>
                  </a:cubicBezTo>
                  <a:cubicBezTo>
                    <a:pt x="167" y="20"/>
                    <a:pt x="167" y="20"/>
                    <a:pt x="167" y="20"/>
                  </a:cubicBezTo>
                  <a:cubicBezTo>
                    <a:pt x="171" y="20"/>
                    <a:pt x="176" y="17"/>
                    <a:pt x="174" y="13"/>
                  </a:cubicBezTo>
                  <a:cubicBezTo>
                    <a:pt x="174" y="12"/>
                    <a:pt x="177" y="14"/>
                    <a:pt x="177" y="14"/>
                  </a:cubicBezTo>
                  <a:cubicBezTo>
                    <a:pt x="175" y="10"/>
                    <a:pt x="181" y="9"/>
                    <a:pt x="177" y="5"/>
                  </a:cubicBezTo>
                  <a:close/>
                  <a:moveTo>
                    <a:pt x="10" y="32"/>
                  </a:moveTo>
                  <a:cubicBezTo>
                    <a:pt x="10" y="32"/>
                    <a:pt x="10" y="32"/>
                    <a:pt x="10" y="31"/>
                  </a:cubicBezTo>
                  <a:cubicBezTo>
                    <a:pt x="10" y="32"/>
                    <a:pt x="10" y="32"/>
                    <a:pt x="10" y="32"/>
                  </a:cubicBezTo>
                  <a:close/>
                  <a:moveTo>
                    <a:pt x="6" y="35"/>
                  </a:moveTo>
                  <a:cubicBezTo>
                    <a:pt x="6" y="35"/>
                    <a:pt x="6" y="35"/>
                    <a:pt x="5" y="35"/>
                  </a:cubicBezTo>
                  <a:cubicBezTo>
                    <a:pt x="6" y="34"/>
                    <a:pt x="6" y="34"/>
                    <a:pt x="6" y="34"/>
                  </a:cubicBezTo>
                  <a:cubicBezTo>
                    <a:pt x="6" y="34"/>
                    <a:pt x="6" y="35"/>
                    <a:pt x="6" y="35"/>
                  </a:cubicBezTo>
                  <a:close/>
                  <a:moveTo>
                    <a:pt x="10" y="35"/>
                  </a:moveTo>
                  <a:cubicBezTo>
                    <a:pt x="10" y="35"/>
                    <a:pt x="10" y="35"/>
                    <a:pt x="10" y="35"/>
                  </a:cubicBezTo>
                  <a:cubicBezTo>
                    <a:pt x="10" y="35"/>
                    <a:pt x="10" y="35"/>
                    <a:pt x="10" y="35"/>
                  </a:cubicBezTo>
                  <a:close/>
                  <a:moveTo>
                    <a:pt x="9" y="32"/>
                  </a:moveTo>
                  <a:cubicBezTo>
                    <a:pt x="9" y="33"/>
                    <a:pt x="8" y="33"/>
                    <a:pt x="8" y="33"/>
                  </a:cubicBezTo>
                  <a:cubicBezTo>
                    <a:pt x="9" y="31"/>
                    <a:pt x="10" y="31"/>
                    <a:pt x="10" y="32"/>
                  </a:cubicBezTo>
                  <a:cubicBezTo>
                    <a:pt x="9" y="33"/>
                    <a:pt x="9" y="34"/>
                    <a:pt x="9" y="34"/>
                  </a:cubicBezTo>
                  <a:cubicBezTo>
                    <a:pt x="8" y="34"/>
                    <a:pt x="8" y="34"/>
                    <a:pt x="8" y="34"/>
                  </a:cubicBezTo>
                  <a:cubicBezTo>
                    <a:pt x="8" y="34"/>
                    <a:pt x="9" y="34"/>
                    <a:pt x="9" y="32"/>
                  </a:cubicBezTo>
                  <a:close/>
                  <a:moveTo>
                    <a:pt x="7" y="35"/>
                  </a:moveTo>
                  <a:cubicBezTo>
                    <a:pt x="7" y="35"/>
                    <a:pt x="7" y="34"/>
                    <a:pt x="7" y="34"/>
                  </a:cubicBezTo>
                  <a:cubicBezTo>
                    <a:pt x="7" y="34"/>
                    <a:pt x="7" y="34"/>
                    <a:pt x="7" y="35"/>
                  </a:cubicBezTo>
                  <a:cubicBezTo>
                    <a:pt x="7" y="35"/>
                    <a:pt x="7" y="35"/>
                    <a:pt x="7" y="35"/>
                  </a:cubicBezTo>
                  <a:close/>
                  <a:moveTo>
                    <a:pt x="7" y="35"/>
                  </a:moveTo>
                  <a:cubicBezTo>
                    <a:pt x="7" y="35"/>
                    <a:pt x="7" y="35"/>
                    <a:pt x="7" y="35"/>
                  </a:cubicBezTo>
                  <a:cubicBezTo>
                    <a:pt x="7" y="35"/>
                    <a:pt x="7" y="35"/>
                    <a:pt x="7" y="35"/>
                  </a:cubicBezTo>
                  <a:cubicBezTo>
                    <a:pt x="7" y="35"/>
                    <a:pt x="7" y="35"/>
                    <a:pt x="7" y="35"/>
                  </a:cubicBezTo>
                  <a:cubicBezTo>
                    <a:pt x="8" y="35"/>
                    <a:pt x="8" y="35"/>
                    <a:pt x="8" y="35"/>
                  </a:cubicBezTo>
                  <a:cubicBezTo>
                    <a:pt x="8" y="35"/>
                    <a:pt x="8" y="35"/>
                    <a:pt x="8" y="36"/>
                  </a:cubicBezTo>
                  <a:cubicBezTo>
                    <a:pt x="8" y="36"/>
                    <a:pt x="9" y="35"/>
                    <a:pt x="9" y="35"/>
                  </a:cubicBezTo>
                  <a:cubicBezTo>
                    <a:pt x="9" y="35"/>
                    <a:pt x="10" y="36"/>
                    <a:pt x="10" y="36"/>
                  </a:cubicBezTo>
                  <a:cubicBezTo>
                    <a:pt x="10" y="36"/>
                    <a:pt x="10" y="36"/>
                    <a:pt x="10" y="36"/>
                  </a:cubicBezTo>
                  <a:cubicBezTo>
                    <a:pt x="9" y="36"/>
                    <a:pt x="8" y="36"/>
                    <a:pt x="7" y="35"/>
                  </a:cubicBezTo>
                  <a:close/>
                  <a:moveTo>
                    <a:pt x="9" y="36"/>
                  </a:moveTo>
                  <a:cubicBezTo>
                    <a:pt x="10" y="36"/>
                    <a:pt x="10" y="36"/>
                    <a:pt x="10" y="36"/>
                  </a:cubicBezTo>
                  <a:cubicBezTo>
                    <a:pt x="10" y="36"/>
                    <a:pt x="10" y="36"/>
                    <a:pt x="10" y="37"/>
                  </a:cubicBezTo>
                  <a:cubicBezTo>
                    <a:pt x="10" y="36"/>
                    <a:pt x="9" y="36"/>
                    <a:pt x="9"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00" name="Freeform 435"/>
            <p:cNvSpPr/>
            <p:nvPr/>
          </p:nvSpPr>
          <p:spPr bwMode="auto">
            <a:xfrm>
              <a:off x="3712" y="2809"/>
              <a:ext cx="4" cy="2"/>
            </a:xfrm>
            <a:custGeom>
              <a:avLst/>
              <a:gdLst>
                <a:gd name="T0" fmla="*/ 1 w 2"/>
                <a:gd name="T1" fmla="*/ 0 h 1"/>
                <a:gd name="T2" fmla="*/ 0 w 2"/>
                <a:gd name="T3" fmla="*/ 1 h 1"/>
                <a:gd name="T4" fmla="*/ 2 w 2"/>
                <a:gd name="T5" fmla="*/ 0 h 1"/>
                <a:gd name="T6" fmla="*/ 1 w 2"/>
                <a:gd name="T7" fmla="*/ 0 h 1"/>
              </a:gdLst>
              <a:ahLst/>
              <a:cxnLst>
                <a:cxn ang="0">
                  <a:pos x="T0" y="T1"/>
                </a:cxn>
                <a:cxn ang="0">
                  <a:pos x="T2" y="T3"/>
                </a:cxn>
                <a:cxn ang="0">
                  <a:pos x="T4" y="T5"/>
                </a:cxn>
                <a:cxn ang="0">
                  <a:pos x="T6" y="T7"/>
                </a:cxn>
              </a:cxnLst>
              <a:rect l="0" t="0" r="r" b="b"/>
              <a:pathLst>
                <a:path w="2" h="1">
                  <a:moveTo>
                    <a:pt x="1" y="0"/>
                  </a:moveTo>
                  <a:cubicBezTo>
                    <a:pt x="0" y="1"/>
                    <a:pt x="0" y="1"/>
                    <a:pt x="0" y="1"/>
                  </a:cubicBezTo>
                  <a:cubicBezTo>
                    <a:pt x="1" y="1"/>
                    <a:pt x="2" y="1"/>
                    <a:pt x="2"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01" name="Freeform 436"/>
            <p:cNvSpPr>
              <a:spLocks noEditPoints="1"/>
            </p:cNvSpPr>
            <p:nvPr/>
          </p:nvSpPr>
          <p:spPr bwMode="auto">
            <a:xfrm>
              <a:off x="3434" y="1624"/>
              <a:ext cx="862" cy="1213"/>
            </a:xfrm>
            <a:custGeom>
              <a:avLst/>
              <a:gdLst>
                <a:gd name="T0" fmla="*/ 172 w 406"/>
                <a:gd name="T1" fmla="*/ 570 h 572"/>
                <a:gd name="T2" fmla="*/ 205 w 406"/>
                <a:gd name="T3" fmla="*/ 568 h 572"/>
                <a:gd name="T4" fmla="*/ 239 w 406"/>
                <a:gd name="T5" fmla="*/ 564 h 572"/>
                <a:gd name="T6" fmla="*/ 281 w 406"/>
                <a:gd name="T7" fmla="*/ 547 h 572"/>
                <a:gd name="T8" fmla="*/ 300 w 406"/>
                <a:gd name="T9" fmla="*/ 522 h 572"/>
                <a:gd name="T10" fmla="*/ 204 w 406"/>
                <a:gd name="T11" fmla="*/ 395 h 572"/>
                <a:gd name="T12" fmla="*/ 207 w 406"/>
                <a:gd name="T13" fmla="*/ 339 h 572"/>
                <a:gd name="T14" fmla="*/ 214 w 406"/>
                <a:gd name="T15" fmla="*/ 279 h 572"/>
                <a:gd name="T16" fmla="*/ 177 w 406"/>
                <a:gd name="T17" fmla="*/ 304 h 572"/>
                <a:gd name="T18" fmla="*/ 184 w 406"/>
                <a:gd name="T19" fmla="*/ 298 h 572"/>
                <a:gd name="T20" fmla="*/ 197 w 406"/>
                <a:gd name="T21" fmla="*/ 321 h 572"/>
                <a:gd name="T22" fmla="*/ 186 w 406"/>
                <a:gd name="T23" fmla="*/ 337 h 572"/>
                <a:gd name="T24" fmla="*/ 190 w 406"/>
                <a:gd name="T25" fmla="*/ 347 h 572"/>
                <a:gd name="T26" fmla="*/ 189 w 406"/>
                <a:gd name="T27" fmla="*/ 365 h 572"/>
                <a:gd name="T28" fmla="*/ 189 w 406"/>
                <a:gd name="T29" fmla="*/ 382 h 572"/>
                <a:gd name="T30" fmla="*/ 194 w 406"/>
                <a:gd name="T31" fmla="*/ 401 h 572"/>
                <a:gd name="T32" fmla="*/ 198 w 406"/>
                <a:gd name="T33" fmla="*/ 426 h 572"/>
                <a:gd name="T34" fmla="*/ 92 w 406"/>
                <a:gd name="T35" fmla="*/ 277 h 572"/>
                <a:gd name="T36" fmla="*/ 68 w 406"/>
                <a:gd name="T37" fmla="*/ 218 h 572"/>
                <a:gd name="T38" fmla="*/ 189 w 406"/>
                <a:gd name="T39" fmla="*/ 198 h 572"/>
                <a:gd name="T40" fmla="*/ 299 w 406"/>
                <a:gd name="T41" fmla="*/ 279 h 572"/>
                <a:gd name="T42" fmla="*/ 240 w 406"/>
                <a:gd name="T43" fmla="*/ 425 h 572"/>
                <a:gd name="T44" fmla="*/ 250 w 406"/>
                <a:gd name="T45" fmla="*/ 401 h 572"/>
                <a:gd name="T46" fmla="*/ 257 w 406"/>
                <a:gd name="T47" fmla="*/ 380 h 572"/>
                <a:gd name="T48" fmla="*/ 262 w 406"/>
                <a:gd name="T49" fmla="*/ 342 h 572"/>
                <a:gd name="T50" fmla="*/ 279 w 406"/>
                <a:gd name="T51" fmla="*/ 305 h 572"/>
                <a:gd name="T52" fmla="*/ 323 w 406"/>
                <a:gd name="T53" fmla="*/ 287 h 572"/>
                <a:gd name="T54" fmla="*/ 345 w 406"/>
                <a:gd name="T55" fmla="*/ 231 h 572"/>
                <a:gd name="T56" fmla="*/ 313 w 406"/>
                <a:gd name="T57" fmla="*/ 163 h 572"/>
                <a:gd name="T58" fmla="*/ 199 w 406"/>
                <a:gd name="T59" fmla="*/ 120 h 572"/>
                <a:gd name="T60" fmla="*/ 99 w 406"/>
                <a:gd name="T61" fmla="*/ 189 h 572"/>
                <a:gd name="T62" fmla="*/ 67 w 406"/>
                <a:gd name="T63" fmla="*/ 156 h 572"/>
                <a:gd name="T64" fmla="*/ 18 w 406"/>
                <a:gd name="T65" fmla="*/ 247 h 572"/>
                <a:gd name="T66" fmla="*/ 17 w 406"/>
                <a:gd name="T67" fmla="*/ 216 h 572"/>
                <a:gd name="T68" fmla="*/ 18 w 406"/>
                <a:gd name="T69" fmla="*/ 212 h 572"/>
                <a:gd name="T70" fmla="*/ 18 w 406"/>
                <a:gd name="T71" fmla="*/ 213 h 572"/>
                <a:gd name="T72" fmla="*/ 20 w 406"/>
                <a:gd name="T73" fmla="*/ 216 h 572"/>
                <a:gd name="T74" fmla="*/ 36 w 406"/>
                <a:gd name="T75" fmla="*/ 256 h 572"/>
                <a:gd name="T76" fmla="*/ 80 w 406"/>
                <a:gd name="T77" fmla="*/ 293 h 572"/>
                <a:gd name="T78" fmla="*/ 143 w 406"/>
                <a:gd name="T79" fmla="*/ 304 h 572"/>
                <a:gd name="T80" fmla="*/ 162 w 406"/>
                <a:gd name="T81" fmla="*/ 375 h 572"/>
                <a:gd name="T82" fmla="*/ 177 w 406"/>
                <a:gd name="T83" fmla="*/ 504 h 572"/>
                <a:gd name="T84" fmla="*/ 192 w 406"/>
                <a:gd name="T85" fmla="*/ 530 h 572"/>
                <a:gd name="T86" fmla="*/ 191 w 406"/>
                <a:gd name="T87" fmla="*/ 504 h 572"/>
                <a:gd name="T88" fmla="*/ 192 w 406"/>
                <a:gd name="T89" fmla="*/ 486 h 572"/>
                <a:gd name="T90" fmla="*/ 194 w 406"/>
                <a:gd name="T91" fmla="*/ 451 h 572"/>
                <a:gd name="T92" fmla="*/ 220 w 406"/>
                <a:gd name="T93" fmla="*/ 447 h 572"/>
                <a:gd name="T94" fmla="*/ 240 w 406"/>
                <a:gd name="T95" fmla="*/ 469 h 572"/>
                <a:gd name="T96" fmla="*/ 247 w 406"/>
                <a:gd name="T97" fmla="*/ 543 h 572"/>
                <a:gd name="T98" fmla="*/ 146 w 406"/>
                <a:gd name="T99" fmla="*/ 545 h 572"/>
                <a:gd name="T100" fmla="*/ 137 w 406"/>
                <a:gd name="T101" fmla="*/ 524 h 572"/>
                <a:gd name="T102" fmla="*/ 130 w 406"/>
                <a:gd name="T103" fmla="*/ 553 h 572"/>
                <a:gd name="T104" fmla="*/ 193 w 406"/>
                <a:gd name="T105" fmla="*/ 309 h 572"/>
                <a:gd name="T106" fmla="*/ 196 w 406"/>
                <a:gd name="T107" fmla="*/ 303 h 572"/>
                <a:gd name="T108" fmla="*/ 209 w 406"/>
                <a:gd name="T109" fmla="*/ 295 h 572"/>
                <a:gd name="T110" fmla="*/ 218 w 406"/>
                <a:gd name="T111" fmla="*/ 301 h 572"/>
                <a:gd name="T112" fmla="*/ 221 w 406"/>
                <a:gd name="T113" fmla="*/ 307 h 572"/>
                <a:gd name="T114" fmla="*/ 211 w 406"/>
                <a:gd name="T115" fmla="*/ 310 h 572"/>
                <a:gd name="T116" fmla="*/ 222 w 406"/>
                <a:gd name="T117" fmla="*/ 307 h 572"/>
                <a:gd name="T118" fmla="*/ 191 w 406"/>
                <a:gd name="T119" fmla="*/ 185 h 572"/>
                <a:gd name="T120" fmla="*/ 63 w 406"/>
                <a:gd name="T121" fmla="*/ 186 h 572"/>
                <a:gd name="T122" fmla="*/ 22 w 406"/>
                <a:gd name="T123" fmla="*/ 214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6" h="572">
                  <a:moveTo>
                    <a:pt x="135" y="564"/>
                  </a:moveTo>
                  <a:cubicBezTo>
                    <a:pt x="136" y="564"/>
                    <a:pt x="137" y="565"/>
                    <a:pt x="137" y="564"/>
                  </a:cubicBezTo>
                  <a:cubicBezTo>
                    <a:pt x="137" y="565"/>
                    <a:pt x="137" y="565"/>
                    <a:pt x="137" y="565"/>
                  </a:cubicBezTo>
                  <a:cubicBezTo>
                    <a:pt x="138" y="565"/>
                    <a:pt x="140" y="563"/>
                    <a:pt x="139" y="566"/>
                  </a:cubicBezTo>
                  <a:cubicBezTo>
                    <a:pt x="140" y="563"/>
                    <a:pt x="139" y="565"/>
                    <a:pt x="138" y="564"/>
                  </a:cubicBezTo>
                  <a:cubicBezTo>
                    <a:pt x="139" y="562"/>
                    <a:pt x="140" y="563"/>
                    <a:pt x="141" y="562"/>
                  </a:cubicBezTo>
                  <a:cubicBezTo>
                    <a:pt x="139" y="565"/>
                    <a:pt x="142" y="563"/>
                    <a:pt x="142" y="564"/>
                  </a:cubicBezTo>
                  <a:cubicBezTo>
                    <a:pt x="142" y="565"/>
                    <a:pt x="142" y="565"/>
                    <a:pt x="142" y="566"/>
                  </a:cubicBezTo>
                  <a:cubicBezTo>
                    <a:pt x="143" y="564"/>
                    <a:pt x="143" y="564"/>
                    <a:pt x="143" y="564"/>
                  </a:cubicBezTo>
                  <a:cubicBezTo>
                    <a:pt x="142" y="568"/>
                    <a:pt x="145" y="564"/>
                    <a:pt x="145" y="566"/>
                  </a:cubicBezTo>
                  <a:cubicBezTo>
                    <a:pt x="144" y="566"/>
                    <a:pt x="144" y="568"/>
                    <a:pt x="144" y="569"/>
                  </a:cubicBezTo>
                  <a:cubicBezTo>
                    <a:pt x="144" y="566"/>
                    <a:pt x="146" y="566"/>
                    <a:pt x="147" y="564"/>
                  </a:cubicBezTo>
                  <a:cubicBezTo>
                    <a:pt x="148" y="565"/>
                    <a:pt x="145" y="567"/>
                    <a:pt x="145" y="569"/>
                  </a:cubicBezTo>
                  <a:cubicBezTo>
                    <a:pt x="146" y="567"/>
                    <a:pt x="146" y="571"/>
                    <a:pt x="147" y="568"/>
                  </a:cubicBezTo>
                  <a:cubicBezTo>
                    <a:pt x="147" y="567"/>
                    <a:pt x="148" y="567"/>
                    <a:pt x="149" y="566"/>
                  </a:cubicBezTo>
                  <a:cubicBezTo>
                    <a:pt x="150" y="566"/>
                    <a:pt x="148" y="567"/>
                    <a:pt x="148" y="568"/>
                  </a:cubicBezTo>
                  <a:cubicBezTo>
                    <a:pt x="149" y="568"/>
                    <a:pt x="150" y="566"/>
                    <a:pt x="150" y="565"/>
                  </a:cubicBezTo>
                  <a:cubicBezTo>
                    <a:pt x="150" y="566"/>
                    <a:pt x="152" y="564"/>
                    <a:pt x="152" y="565"/>
                  </a:cubicBezTo>
                  <a:cubicBezTo>
                    <a:pt x="152" y="567"/>
                    <a:pt x="150" y="566"/>
                    <a:pt x="150" y="567"/>
                  </a:cubicBezTo>
                  <a:cubicBezTo>
                    <a:pt x="152" y="568"/>
                    <a:pt x="152" y="563"/>
                    <a:pt x="154" y="563"/>
                  </a:cubicBezTo>
                  <a:cubicBezTo>
                    <a:pt x="153" y="562"/>
                    <a:pt x="155" y="559"/>
                    <a:pt x="155" y="558"/>
                  </a:cubicBezTo>
                  <a:cubicBezTo>
                    <a:pt x="157" y="560"/>
                    <a:pt x="155" y="559"/>
                    <a:pt x="155" y="561"/>
                  </a:cubicBezTo>
                  <a:cubicBezTo>
                    <a:pt x="155" y="561"/>
                    <a:pt x="155" y="561"/>
                    <a:pt x="155" y="561"/>
                  </a:cubicBezTo>
                  <a:cubicBezTo>
                    <a:pt x="155" y="564"/>
                    <a:pt x="152" y="566"/>
                    <a:pt x="153" y="568"/>
                  </a:cubicBezTo>
                  <a:cubicBezTo>
                    <a:pt x="154" y="567"/>
                    <a:pt x="154" y="567"/>
                    <a:pt x="154" y="567"/>
                  </a:cubicBezTo>
                  <a:cubicBezTo>
                    <a:pt x="153" y="568"/>
                    <a:pt x="153" y="569"/>
                    <a:pt x="153" y="570"/>
                  </a:cubicBezTo>
                  <a:cubicBezTo>
                    <a:pt x="153" y="568"/>
                    <a:pt x="154" y="570"/>
                    <a:pt x="155" y="570"/>
                  </a:cubicBezTo>
                  <a:cubicBezTo>
                    <a:pt x="155" y="568"/>
                    <a:pt x="154" y="570"/>
                    <a:pt x="154" y="569"/>
                  </a:cubicBezTo>
                  <a:cubicBezTo>
                    <a:pt x="155" y="568"/>
                    <a:pt x="156" y="566"/>
                    <a:pt x="157" y="567"/>
                  </a:cubicBezTo>
                  <a:cubicBezTo>
                    <a:pt x="156" y="568"/>
                    <a:pt x="157" y="569"/>
                    <a:pt x="156" y="570"/>
                  </a:cubicBezTo>
                  <a:cubicBezTo>
                    <a:pt x="157" y="571"/>
                    <a:pt x="157" y="568"/>
                    <a:pt x="157" y="569"/>
                  </a:cubicBezTo>
                  <a:cubicBezTo>
                    <a:pt x="157" y="570"/>
                    <a:pt x="157" y="570"/>
                    <a:pt x="157" y="570"/>
                  </a:cubicBezTo>
                  <a:cubicBezTo>
                    <a:pt x="160" y="571"/>
                    <a:pt x="164" y="571"/>
                    <a:pt x="166" y="567"/>
                  </a:cubicBezTo>
                  <a:cubicBezTo>
                    <a:pt x="166" y="569"/>
                    <a:pt x="167" y="569"/>
                    <a:pt x="169" y="570"/>
                  </a:cubicBezTo>
                  <a:cubicBezTo>
                    <a:pt x="168" y="570"/>
                    <a:pt x="169" y="569"/>
                    <a:pt x="169" y="568"/>
                  </a:cubicBezTo>
                  <a:cubicBezTo>
                    <a:pt x="170" y="570"/>
                    <a:pt x="170" y="570"/>
                    <a:pt x="170" y="570"/>
                  </a:cubicBezTo>
                  <a:cubicBezTo>
                    <a:pt x="170" y="572"/>
                    <a:pt x="172" y="570"/>
                    <a:pt x="172" y="569"/>
                  </a:cubicBezTo>
                  <a:cubicBezTo>
                    <a:pt x="172" y="570"/>
                    <a:pt x="172" y="570"/>
                    <a:pt x="172" y="570"/>
                  </a:cubicBezTo>
                  <a:cubicBezTo>
                    <a:pt x="173" y="571"/>
                    <a:pt x="173" y="569"/>
                    <a:pt x="173" y="568"/>
                  </a:cubicBezTo>
                  <a:cubicBezTo>
                    <a:pt x="174" y="570"/>
                    <a:pt x="174" y="570"/>
                    <a:pt x="174" y="570"/>
                  </a:cubicBezTo>
                  <a:cubicBezTo>
                    <a:pt x="174" y="569"/>
                    <a:pt x="174" y="569"/>
                    <a:pt x="174" y="569"/>
                  </a:cubicBezTo>
                  <a:cubicBezTo>
                    <a:pt x="174" y="568"/>
                    <a:pt x="175" y="568"/>
                    <a:pt x="175" y="570"/>
                  </a:cubicBezTo>
                  <a:cubicBezTo>
                    <a:pt x="175" y="570"/>
                    <a:pt x="176" y="569"/>
                    <a:pt x="175" y="569"/>
                  </a:cubicBezTo>
                  <a:cubicBezTo>
                    <a:pt x="176" y="570"/>
                    <a:pt x="178" y="570"/>
                    <a:pt x="179" y="569"/>
                  </a:cubicBezTo>
                  <a:cubicBezTo>
                    <a:pt x="178" y="569"/>
                    <a:pt x="178" y="568"/>
                    <a:pt x="178" y="567"/>
                  </a:cubicBezTo>
                  <a:cubicBezTo>
                    <a:pt x="178" y="564"/>
                    <a:pt x="179" y="567"/>
                    <a:pt x="179" y="566"/>
                  </a:cubicBezTo>
                  <a:cubicBezTo>
                    <a:pt x="179" y="567"/>
                    <a:pt x="180" y="567"/>
                    <a:pt x="179" y="568"/>
                  </a:cubicBezTo>
                  <a:cubicBezTo>
                    <a:pt x="181" y="571"/>
                    <a:pt x="183" y="569"/>
                    <a:pt x="184" y="569"/>
                  </a:cubicBezTo>
                  <a:cubicBezTo>
                    <a:pt x="185" y="568"/>
                    <a:pt x="185" y="568"/>
                    <a:pt x="185" y="568"/>
                  </a:cubicBezTo>
                  <a:cubicBezTo>
                    <a:pt x="186" y="570"/>
                    <a:pt x="188" y="568"/>
                    <a:pt x="189" y="569"/>
                  </a:cubicBezTo>
                  <a:cubicBezTo>
                    <a:pt x="189" y="568"/>
                    <a:pt x="189" y="565"/>
                    <a:pt x="190" y="565"/>
                  </a:cubicBezTo>
                  <a:cubicBezTo>
                    <a:pt x="190" y="563"/>
                    <a:pt x="190" y="567"/>
                    <a:pt x="191" y="569"/>
                  </a:cubicBezTo>
                  <a:cubicBezTo>
                    <a:pt x="191" y="568"/>
                    <a:pt x="192" y="567"/>
                    <a:pt x="192" y="567"/>
                  </a:cubicBezTo>
                  <a:cubicBezTo>
                    <a:pt x="192" y="568"/>
                    <a:pt x="192" y="568"/>
                    <a:pt x="192" y="568"/>
                  </a:cubicBezTo>
                  <a:cubicBezTo>
                    <a:pt x="192" y="567"/>
                    <a:pt x="193" y="566"/>
                    <a:pt x="194" y="567"/>
                  </a:cubicBezTo>
                  <a:cubicBezTo>
                    <a:pt x="194" y="567"/>
                    <a:pt x="194" y="567"/>
                    <a:pt x="194" y="567"/>
                  </a:cubicBezTo>
                  <a:cubicBezTo>
                    <a:pt x="194" y="567"/>
                    <a:pt x="195" y="569"/>
                    <a:pt x="195" y="568"/>
                  </a:cubicBezTo>
                  <a:cubicBezTo>
                    <a:pt x="195" y="567"/>
                    <a:pt x="196" y="568"/>
                    <a:pt x="196" y="566"/>
                  </a:cubicBezTo>
                  <a:cubicBezTo>
                    <a:pt x="197" y="567"/>
                    <a:pt x="197" y="567"/>
                    <a:pt x="197" y="567"/>
                  </a:cubicBezTo>
                  <a:cubicBezTo>
                    <a:pt x="197" y="565"/>
                    <a:pt x="197" y="565"/>
                    <a:pt x="197" y="565"/>
                  </a:cubicBezTo>
                  <a:cubicBezTo>
                    <a:pt x="197" y="566"/>
                    <a:pt x="197" y="566"/>
                    <a:pt x="197" y="566"/>
                  </a:cubicBezTo>
                  <a:cubicBezTo>
                    <a:pt x="197" y="568"/>
                    <a:pt x="197" y="568"/>
                    <a:pt x="197" y="568"/>
                  </a:cubicBezTo>
                  <a:cubicBezTo>
                    <a:pt x="198" y="569"/>
                    <a:pt x="197" y="566"/>
                    <a:pt x="198" y="565"/>
                  </a:cubicBezTo>
                  <a:cubicBezTo>
                    <a:pt x="198" y="564"/>
                    <a:pt x="198" y="566"/>
                    <a:pt x="199" y="566"/>
                  </a:cubicBezTo>
                  <a:cubicBezTo>
                    <a:pt x="198" y="567"/>
                    <a:pt x="198" y="566"/>
                    <a:pt x="198" y="566"/>
                  </a:cubicBezTo>
                  <a:cubicBezTo>
                    <a:pt x="198" y="568"/>
                    <a:pt x="198" y="567"/>
                    <a:pt x="199" y="568"/>
                  </a:cubicBezTo>
                  <a:cubicBezTo>
                    <a:pt x="199" y="568"/>
                    <a:pt x="199" y="566"/>
                    <a:pt x="199" y="566"/>
                  </a:cubicBezTo>
                  <a:cubicBezTo>
                    <a:pt x="200" y="566"/>
                    <a:pt x="201" y="566"/>
                    <a:pt x="200" y="568"/>
                  </a:cubicBezTo>
                  <a:cubicBezTo>
                    <a:pt x="201" y="567"/>
                    <a:pt x="201" y="567"/>
                    <a:pt x="201" y="566"/>
                  </a:cubicBezTo>
                  <a:cubicBezTo>
                    <a:pt x="201" y="566"/>
                    <a:pt x="200" y="565"/>
                    <a:pt x="200" y="564"/>
                  </a:cubicBezTo>
                  <a:cubicBezTo>
                    <a:pt x="201" y="564"/>
                    <a:pt x="201" y="564"/>
                    <a:pt x="201" y="564"/>
                  </a:cubicBezTo>
                  <a:cubicBezTo>
                    <a:pt x="201" y="565"/>
                    <a:pt x="201" y="565"/>
                    <a:pt x="201" y="565"/>
                  </a:cubicBezTo>
                  <a:cubicBezTo>
                    <a:pt x="201" y="564"/>
                    <a:pt x="202" y="565"/>
                    <a:pt x="202" y="563"/>
                  </a:cubicBezTo>
                  <a:cubicBezTo>
                    <a:pt x="202" y="565"/>
                    <a:pt x="202" y="565"/>
                    <a:pt x="202" y="565"/>
                  </a:cubicBezTo>
                  <a:cubicBezTo>
                    <a:pt x="203" y="564"/>
                    <a:pt x="203" y="564"/>
                    <a:pt x="204" y="564"/>
                  </a:cubicBezTo>
                  <a:cubicBezTo>
                    <a:pt x="204" y="566"/>
                    <a:pt x="204" y="568"/>
                    <a:pt x="205" y="568"/>
                  </a:cubicBezTo>
                  <a:cubicBezTo>
                    <a:pt x="205" y="566"/>
                    <a:pt x="205" y="566"/>
                    <a:pt x="205" y="566"/>
                  </a:cubicBezTo>
                  <a:cubicBezTo>
                    <a:pt x="206" y="566"/>
                    <a:pt x="206" y="566"/>
                    <a:pt x="206" y="567"/>
                  </a:cubicBezTo>
                  <a:cubicBezTo>
                    <a:pt x="207" y="568"/>
                    <a:pt x="207" y="562"/>
                    <a:pt x="209" y="564"/>
                  </a:cubicBezTo>
                  <a:cubicBezTo>
                    <a:pt x="208" y="566"/>
                    <a:pt x="209" y="566"/>
                    <a:pt x="209" y="567"/>
                  </a:cubicBezTo>
                  <a:cubicBezTo>
                    <a:pt x="209" y="566"/>
                    <a:pt x="209" y="566"/>
                    <a:pt x="209" y="566"/>
                  </a:cubicBezTo>
                  <a:cubicBezTo>
                    <a:pt x="209" y="565"/>
                    <a:pt x="209" y="567"/>
                    <a:pt x="209" y="566"/>
                  </a:cubicBezTo>
                  <a:cubicBezTo>
                    <a:pt x="208" y="564"/>
                    <a:pt x="209" y="565"/>
                    <a:pt x="209" y="564"/>
                  </a:cubicBezTo>
                  <a:cubicBezTo>
                    <a:pt x="211" y="569"/>
                    <a:pt x="213" y="565"/>
                    <a:pt x="215" y="567"/>
                  </a:cubicBezTo>
                  <a:cubicBezTo>
                    <a:pt x="215" y="565"/>
                    <a:pt x="216" y="567"/>
                    <a:pt x="216" y="566"/>
                  </a:cubicBezTo>
                  <a:cubicBezTo>
                    <a:pt x="216" y="568"/>
                    <a:pt x="217" y="565"/>
                    <a:pt x="217" y="567"/>
                  </a:cubicBezTo>
                  <a:cubicBezTo>
                    <a:pt x="217" y="564"/>
                    <a:pt x="217" y="564"/>
                    <a:pt x="217" y="564"/>
                  </a:cubicBezTo>
                  <a:cubicBezTo>
                    <a:pt x="218" y="566"/>
                    <a:pt x="218" y="560"/>
                    <a:pt x="219" y="563"/>
                  </a:cubicBezTo>
                  <a:cubicBezTo>
                    <a:pt x="220" y="564"/>
                    <a:pt x="219" y="565"/>
                    <a:pt x="219" y="565"/>
                  </a:cubicBezTo>
                  <a:cubicBezTo>
                    <a:pt x="220" y="568"/>
                    <a:pt x="221" y="563"/>
                    <a:pt x="222" y="566"/>
                  </a:cubicBezTo>
                  <a:cubicBezTo>
                    <a:pt x="222" y="565"/>
                    <a:pt x="221" y="563"/>
                    <a:pt x="222" y="562"/>
                  </a:cubicBezTo>
                  <a:cubicBezTo>
                    <a:pt x="223" y="563"/>
                    <a:pt x="224" y="565"/>
                    <a:pt x="224" y="565"/>
                  </a:cubicBezTo>
                  <a:cubicBezTo>
                    <a:pt x="224" y="565"/>
                    <a:pt x="224" y="564"/>
                    <a:pt x="225" y="565"/>
                  </a:cubicBezTo>
                  <a:cubicBezTo>
                    <a:pt x="225" y="565"/>
                    <a:pt x="225" y="565"/>
                    <a:pt x="225" y="566"/>
                  </a:cubicBezTo>
                  <a:cubicBezTo>
                    <a:pt x="226" y="566"/>
                    <a:pt x="226" y="565"/>
                    <a:pt x="227" y="564"/>
                  </a:cubicBezTo>
                  <a:cubicBezTo>
                    <a:pt x="227" y="566"/>
                    <a:pt x="229" y="565"/>
                    <a:pt x="230" y="566"/>
                  </a:cubicBezTo>
                  <a:cubicBezTo>
                    <a:pt x="230" y="563"/>
                    <a:pt x="231" y="567"/>
                    <a:pt x="231" y="564"/>
                  </a:cubicBezTo>
                  <a:cubicBezTo>
                    <a:pt x="231" y="564"/>
                    <a:pt x="231" y="564"/>
                    <a:pt x="231" y="564"/>
                  </a:cubicBezTo>
                  <a:cubicBezTo>
                    <a:pt x="232" y="564"/>
                    <a:pt x="232" y="562"/>
                    <a:pt x="232" y="561"/>
                  </a:cubicBezTo>
                  <a:cubicBezTo>
                    <a:pt x="232" y="563"/>
                    <a:pt x="232" y="563"/>
                    <a:pt x="232" y="563"/>
                  </a:cubicBezTo>
                  <a:cubicBezTo>
                    <a:pt x="232" y="566"/>
                    <a:pt x="234" y="564"/>
                    <a:pt x="234" y="565"/>
                  </a:cubicBezTo>
                  <a:cubicBezTo>
                    <a:pt x="233" y="563"/>
                    <a:pt x="234" y="565"/>
                    <a:pt x="234" y="563"/>
                  </a:cubicBezTo>
                  <a:cubicBezTo>
                    <a:pt x="235" y="563"/>
                    <a:pt x="235" y="563"/>
                    <a:pt x="235" y="563"/>
                  </a:cubicBezTo>
                  <a:cubicBezTo>
                    <a:pt x="235" y="562"/>
                    <a:pt x="235" y="562"/>
                    <a:pt x="236" y="561"/>
                  </a:cubicBezTo>
                  <a:cubicBezTo>
                    <a:pt x="236" y="561"/>
                    <a:pt x="236" y="564"/>
                    <a:pt x="236" y="563"/>
                  </a:cubicBezTo>
                  <a:cubicBezTo>
                    <a:pt x="237" y="564"/>
                    <a:pt x="237" y="564"/>
                    <a:pt x="237" y="563"/>
                  </a:cubicBezTo>
                  <a:cubicBezTo>
                    <a:pt x="237" y="563"/>
                    <a:pt x="237" y="563"/>
                    <a:pt x="237" y="563"/>
                  </a:cubicBezTo>
                  <a:cubicBezTo>
                    <a:pt x="237" y="563"/>
                    <a:pt x="237" y="563"/>
                    <a:pt x="238" y="563"/>
                  </a:cubicBezTo>
                  <a:cubicBezTo>
                    <a:pt x="238" y="563"/>
                    <a:pt x="238" y="563"/>
                    <a:pt x="238" y="563"/>
                  </a:cubicBezTo>
                  <a:cubicBezTo>
                    <a:pt x="238" y="563"/>
                    <a:pt x="238" y="563"/>
                    <a:pt x="238" y="563"/>
                  </a:cubicBezTo>
                  <a:cubicBezTo>
                    <a:pt x="238" y="563"/>
                    <a:pt x="238" y="563"/>
                    <a:pt x="238" y="563"/>
                  </a:cubicBezTo>
                  <a:cubicBezTo>
                    <a:pt x="238" y="563"/>
                    <a:pt x="238" y="563"/>
                    <a:pt x="238" y="563"/>
                  </a:cubicBezTo>
                  <a:cubicBezTo>
                    <a:pt x="238" y="564"/>
                    <a:pt x="238" y="563"/>
                    <a:pt x="238" y="563"/>
                  </a:cubicBezTo>
                  <a:cubicBezTo>
                    <a:pt x="238" y="563"/>
                    <a:pt x="239" y="563"/>
                    <a:pt x="239" y="564"/>
                  </a:cubicBezTo>
                  <a:cubicBezTo>
                    <a:pt x="239" y="565"/>
                    <a:pt x="239" y="565"/>
                    <a:pt x="239" y="565"/>
                  </a:cubicBezTo>
                  <a:cubicBezTo>
                    <a:pt x="239" y="565"/>
                    <a:pt x="240" y="563"/>
                    <a:pt x="240" y="563"/>
                  </a:cubicBezTo>
                  <a:cubicBezTo>
                    <a:pt x="242" y="564"/>
                    <a:pt x="244" y="562"/>
                    <a:pt x="245" y="561"/>
                  </a:cubicBezTo>
                  <a:cubicBezTo>
                    <a:pt x="244" y="561"/>
                    <a:pt x="244" y="562"/>
                    <a:pt x="244" y="562"/>
                  </a:cubicBezTo>
                  <a:cubicBezTo>
                    <a:pt x="245" y="561"/>
                    <a:pt x="245" y="560"/>
                    <a:pt x="245" y="561"/>
                  </a:cubicBezTo>
                  <a:cubicBezTo>
                    <a:pt x="246" y="560"/>
                    <a:pt x="246" y="562"/>
                    <a:pt x="247" y="562"/>
                  </a:cubicBezTo>
                  <a:cubicBezTo>
                    <a:pt x="247" y="562"/>
                    <a:pt x="247" y="560"/>
                    <a:pt x="247" y="561"/>
                  </a:cubicBezTo>
                  <a:cubicBezTo>
                    <a:pt x="248" y="563"/>
                    <a:pt x="249" y="559"/>
                    <a:pt x="251" y="560"/>
                  </a:cubicBezTo>
                  <a:cubicBezTo>
                    <a:pt x="251" y="560"/>
                    <a:pt x="251" y="561"/>
                    <a:pt x="251" y="561"/>
                  </a:cubicBezTo>
                  <a:cubicBezTo>
                    <a:pt x="252" y="560"/>
                    <a:pt x="253" y="560"/>
                    <a:pt x="253" y="558"/>
                  </a:cubicBezTo>
                  <a:cubicBezTo>
                    <a:pt x="253" y="559"/>
                    <a:pt x="253" y="559"/>
                    <a:pt x="253" y="559"/>
                  </a:cubicBezTo>
                  <a:cubicBezTo>
                    <a:pt x="254" y="559"/>
                    <a:pt x="255" y="559"/>
                    <a:pt x="255" y="557"/>
                  </a:cubicBezTo>
                  <a:cubicBezTo>
                    <a:pt x="254" y="557"/>
                    <a:pt x="255" y="558"/>
                    <a:pt x="255" y="558"/>
                  </a:cubicBezTo>
                  <a:cubicBezTo>
                    <a:pt x="254" y="557"/>
                    <a:pt x="255" y="555"/>
                    <a:pt x="255" y="555"/>
                  </a:cubicBezTo>
                  <a:cubicBezTo>
                    <a:pt x="255" y="556"/>
                    <a:pt x="255" y="556"/>
                    <a:pt x="255" y="556"/>
                  </a:cubicBezTo>
                  <a:cubicBezTo>
                    <a:pt x="256" y="555"/>
                    <a:pt x="256" y="555"/>
                    <a:pt x="257" y="554"/>
                  </a:cubicBezTo>
                  <a:cubicBezTo>
                    <a:pt x="257" y="555"/>
                    <a:pt x="256" y="555"/>
                    <a:pt x="257" y="556"/>
                  </a:cubicBezTo>
                  <a:cubicBezTo>
                    <a:pt x="257" y="558"/>
                    <a:pt x="259" y="557"/>
                    <a:pt x="259" y="557"/>
                  </a:cubicBezTo>
                  <a:cubicBezTo>
                    <a:pt x="259" y="555"/>
                    <a:pt x="259" y="555"/>
                    <a:pt x="259" y="555"/>
                  </a:cubicBezTo>
                  <a:cubicBezTo>
                    <a:pt x="260" y="555"/>
                    <a:pt x="260" y="557"/>
                    <a:pt x="260" y="557"/>
                  </a:cubicBezTo>
                  <a:cubicBezTo>
                    <a:pt x="261" y="551"/>
                    <a:pt x="261" y="551"/>
                    <a:pt x="261" y="551"/>
                  </a:cubicBezTo>
                  <a:cubicBezTo>
                    <a:pt x="260" y="552"/>
                    <a:pt x="262" y="553"/>
                    <a:pt x="261" y="555"/>
                  </a:cubicBezTo>
                  <a:cubicBezTo>
                    <a:pt x="263" y="554"/>
                    <a:pt x="263" y="551"/>
                    <a:pt x="263" y="549"/>
                  </a:cubicBezTo>
                  <a:cubicBezTo>
                    <a:pt x="263" y="550"/>
                    <a:pt x="264" y="548"/>
                    <a:pt x="265" y="548"/>
                  </a:cubicBezTo>
                  <a:cubicBezTo>
                    <a:pt x="265" y="549"/>
                    <a:pt x="264" y="548"/>
                    <a:pt x="264" y="549"/>
                  </a:cubicBezTo>
                  <a:cubicBezTo>
                    <a:pt x="266" y="550"/>
                    <a:pt x="266" y="550"/>
                    <a:pt x="266" y="550"/>
                  </a:cubicBezTo>
                  <a:cubicBezTo>
                    <a:pt x="265" y="551"/>
                    <a:pt x="266" y="553"/>
                    <a:pt x="266" y="554"/>
                  </a:cubicBezTo>
                  <a:cubicBezTo>
                    <a:pt x="266" y="553"/>
                    <a:pt x="268" y="553"/>
                    <a:pt x="269" y="553"/>
                  </a:cubicBezTo>
                  <a:cubicBezTo>
                    <a:pt x="268" y="551"/>
                    <a:pt x="270" y="552"/>
                    <a:pt x="270" y="549"/>
                  </a:cubicBezTo>
                  <a:cubicBezTo>
                    <a:pt x="271" y="549"/>
                    <a:pt x="271" y="551"/>
                    <a:pt x="271" y="552"/>
                  </a:cubicBezTo>
                  <a:cubicBezTo>
                    <a:pt x="272" y="550"/>
                    <a:pt x="274" y="550"/>
                    <a:pt x="275" y="550"/>
                  </a:cubicBezTo>
                  <a:cubicBezTo>
                    <a:pt x="275" y="550"/>
                    <a:pt x="275" y="550"/>
                    <a:pt x="275" y="550"/>
                  </a:cubicBezTo>
                  <a:cubicBezTo>
                    <a:pt x="275" y="549"/>
                    <a:pt x="277" y="549"/>
                    <a:pt x="277" y="547"/>
                  </a:cubicBezTo>
                  <a:cubicBezTo>
                    <a:pt x="278" y="548"/>
                    <a:pt x="278" y="548"/>
                    <a:pt x="278" y="548"/>
                  </a:cubicBezTo>
                  <a:cubicBezTo>
                    <a:pt x="279" y="549"/>
                    <a:pt x="277" y="545"/>
                    <a:pt x="278" y="546"/>
                  </a:cubicBezTo>
                  <a:cubicBezTo>
                    <a:pt x="279" y="547"/>
                    <a:pt x="279" y="547"/>
                    <a:pt x="279" y="547"/>
                  </a:cubicBezTo>
                  <a:cubicBezTo>
                    <a:pt x="279" y="546"/>
                    <a:pt x="281" y="548"/>
                    <a:pt x="281" y="546"/>
                  </a:cubicBezTo>
                  <a:cubicBezTo>
                    <a:pt x="281" y="547"/>
                    <a:pt x="281" y="547"/>
                    <a:pt x="281" y="547"/>
                  </a:cubicBezTo>
                  <a:cubicBezTo>
                    <a:pt x="281" y="546"/>
                    <a:pt x="282" y="546"/>
                    <a:pt x="282" y="544"/>
                  </a:cubicBezTo>
                  <a:cubicBezTo>
                    <a:pt x="283" y="546"/>
                    <a:pt x="283" y="546"/>
                    <a:pt x="283" y="546"/>
                  </a:cubicBezTo>
                  <a:cubicBezTo>
                    <a:pt x="284" y="547"/>
                    <a:pt x="283" y="544"/>
                    <a:pt x="284" y="544"/>
                  </a:cubicBezTo>
                  <a:cubicBezTo>
                    <a:pt x="284" y="544"/>
                    <a:pt x="285" y="545"/>
                    <a:pt x="285" y="545"/>
                  </a:cubicBezTo>
                  <a:cubicBezTo>
                    <a:pt x="285" y="544"/>
                    <a:pt x="286" y="544"/>
                    <a:pt x="286" y="543"/>
                  </a:cubicBezTo>
                  <a:cubicBezTo>
                    <a:pt x="288" y="545"/>
                    <a:pt x="288" y="545"/>
                    <a:pt x="288" y="545"/>
                  </a:cubicBezTo>
                  <a:cubicBezTo>
                    <a:pt x="291" y="543"/>
                    <a:pt x="295" y="541"/>
                    <a:pt x="298" y="537"/>
                  </a:cubicBezTo>
                  <a:cubicBezTo>
                    <a:pt x="300" y="539"/>
                    <a:pt x="298" y="539"/>
                    <a:pt x="299" y="540"/>
                  </a:cubicBezTo>
                  <a:cubicBezTo>
                    <a:pt x="298" y="538"/>
                    <a:pt x="299" y="539"/>
                    <a:pt x="300" y="538"/>
                  </a:cubicBezTo>
                  <a:cubicBezTo>
                    <a:pt x="300" y="538"/>
                    <a:pt x="300" y="538"/>
                    <a:pt x="300" y="538"/>
                  </a:cubicBezTo>
                  <a:cubicBezTo>
                    <a:pt x="300" y="538"/>
                    <a:pt x="301" y="539"/>
                    <a:pt x="302" y="538"/>
                  </a:cubicBezTo>
                  <a:cubicBezTo>
                    <a:pt x="301" y="537"/>
                    <a:pt x="301" y="537"/>
                    <a:pt x="301" y="537"/>
                  </a:cubicBezTo>
                  <a:cubicBezTo>
                    <a:pt x="301" y="536"/>
                    <a:pt x="304" y="539"/>
                    <a:pt x="303" y="536"/>
                  </a:cubicBezTo>
                  <a:cubicBezTo>
                    <a:pt x="304" y="537"/>
                    <a:pt x="304" y="537"/>
                    <a:pt x="304" y="537"/>
                  </a:cubicBezTo>
                  <a:cubicBezTo>
                    <a:pt x="303" y="535"/>
                    <a:pt x="305" y="538"/>
                    <a:pt x="305" y="535"/>
                  </a:cubicBezTo>
                  <a:cubicBezTo>
                    <a:pt x="305" y="536"/>
                    <a:pt x="305" y="536"/>
                    <a:pt x="305" y="536"/>
                  </a:cubicBezTo>
                  <a:cubicBezTo>
                    <a:pt x="306" y="536"/>
                    <a:pt x="305" y="532"/>
                    <a:pt x="306" y="534"/>
                  </a:cubicBezTo>
                  <a:cubicBezTo>
                    <a:pt x="307" y="533"/>
                    <a:pt x="307" y="532"/>
                    <a:pt x="306" y="530"/>
                  </a:cubicBezTo>
                  <a:cubicBezTo>
                    <a:pt x="308" y="533"/>
                    <a:pt x="308" y="533"/>
                    <a:pt x="308" y="533"/>
                  </a:cubicBezTo>
                  <a:cubicBezTo>
                    <a:pt x="310" y="530"/>
                    <a:pt x="313" y="528"/>
                    <a:pt x="314" y="524"/>
                  </a:cubicBezTo>
                  <a:cubicBezTo>
                    <a:pt x="314" y="525"/>
                    <a:pt x="314" y="525"/>
                    <a:pt x="314" y="525"/>
                  </a:cubicBezTo>
                  <a:cubicBezTo>
                    <a:pt x="314" y="522"/>
                    <a:pt x="319" y="525"/>
                    <a:pt x="317" y="521"/>
                  </a:cubicBezTo>
                  <a:cubicBezTo>
                    <a:pt x="316" y="519"/>
                    <a:pt x="316" y="519"/>
                    <a:pt x="316" y="519"/>
                  </a:cubicBezTo>
                  <a:cubicBezTo>
                    <a:pt x="318" y="520"/>
                    <a:pt x="318" y="520"/>
                    <a:pt x="318" y="520"/>
                  </a:cubicBezTo>
                  <a:cubicBezTo>
                    <a:pt x="317" y="519"/>
                    <a:pt x="319" y="519"/>
                    <a:pt x="318" y="518"/>
                  </a:cubicBezTo>
                  <a:cubicBezTo>
                    <a:pt x="318" y="518"/>
                    <a:pt x="318" y="519"/>
                    <a:pt x="319" y="519"/>
                  </a:cubicBezTo>
                  <a:cubicBezTo>
                    <a:pt x="320" y="519"/>
                    <a:pt x="318" y="516"/>
                    <a:pt x="319" y="516"/>
                  </a:cubicBezTo>
                  <a:cubicBezTo>
                    <a:pt x="320" y="517"/>
                    <a:pt x="320" y="517"/>
                    <a:pt x="320" y="517"/>
                  </a:cubicBezTo>
                  <a:cubicBezTo>
                    <a:pt x="324" y="517"/>
                    <a:pt x="329" y="511"/>
                    <a:pt x="325" y="508"/>
                  </a:cubicBezTo>
                  <a:cubicBezTo>
                    <a:pt x="324" y="507"/>
                    <a:pt x="327" y="507"/>
                    <a:pt x="327" y="507"/>
                  </a:cubicBezTo>
                  <a:cubicBezTo>
                    <a:pt x="323" y="505"/>
                    <a:pt x="324" y="499"/>
                    <a:pt x="317" y="501"/>
                  </a:cubicBezTo>
                  <a:cubicBezTo>
                    <a:pt x="315" y="501"/>
                    <a:pt x="312" y="506"/>
                    <a:pt x="312" y="506"/>
                  </a:cubicBezTo>
                  <a:cubicBezTo>
                    <a:pt x="318" y="506"/>
                    <a:pt x="315" y="512"/>
                    <a:pt x="315" y="509"/>
                  </a:cubicBezTo>
                  <a:cubicBezTo>
                    <a:pt x="313" y="508"/>
                    <a:pt x="315" y="509"/>
                    <a:pt x="313" y="509"/>
                  </a:cubicBezTo>
                  <a:cubicBezTo>
                    <a:pt x="312" y="512"/>
                    <a:pt x="303" y="513"/>
                    <a:pt x="299" y="519"/>
                  </a:cubicBezTo>
                  <a:cubicBezTo>
                    <a:pt x="300" y="519"/>
                    <a:pt x="300" y="520"/>
                    <a:pt x="300" y="521"/>
                  </a:cubicBezTo>
                  <a:cubicBezTo>
                    <a:pt x="299" y="520"/>
                    <a:pt x="299" y="520"/>
                    <a:pt x="299" y="520"/>
                  </a:cubicBezTo>
                  <a:cubicBezTo>
                    <a:pt x="300" y="522"/>
                    <a:pt x="300" y="522"/>
                    <a:pt x="300" y="522"/>
                  </a:cubicBezTo>
                  <a:cubicBezTo>
                    <a:pt x="299" y="522"/>
                    <a:pt x="298" y="521"/>
                    <a:pt x="299" y="520"/>
                  </a:cubicBezTo>
                  <a:cubicBezTo>
                    <a:pt x="296" y="522"/>
                    <a:pt x="294" y="524"/>
                    <a:pt x="292" y="525"/>
                  </a:cubicBezTo>
                  <a:cubicBezTo>
                    <a:pt x="293" y="527"/>
                    <a:pt x="291" y="526"/>
                    <a:pt x="292" y="528"/>
                  </a:cubicBezTo>
                  <a:cubicBezTo>
                    <a:pt x="291" y="527"/>
                    <a:pt x="291" y="527"/>
                    <a:pt x="291" y="527"/>
                  </a:cubicBezTo>
                  <a:cubicBezTo>
                    <a:pt x="290" y="529"/>
                    <a:pt x="290" y="529"/>
                    <a:pt x="287" y="527"/>
                  </a:cubicBezTo>
                  <a:cubicBezTo>
                    <a:pt x="280" y="529"/>
                    <a:pt x="275" y="533"/>
                    <a:pt x="268" y="535"/>
                  </a:cubicBezTo>
                  <a:cubicBezTo>
                    <a:pt x="263" y="536"/>
                    <a:pt x="259" y="538"/>
                    <a:pt x="255" y="540"/>
                  </a:cubicBezTo>
                  <a:cubicBezTo>
                    <a:pt x="255" y="537"/>
                    <a:pt x="256" y="534"/>
                    <a:pt x="257" y="531"/>
                  </a:cubicBezTo>
                  <a:cubicBezTo>
                    <a:pt x="257" y="529"/>
                    <a:pt x="255" y="527"/>
                    <a:pt x="256" y="525"/>
                  </a:cubicBezTo>
                  <a:cubicBezTo>
                    <a:pt x="255" y="519"/>
                    <a:pt x="260" y="512"/>
                    <a:pt x="257" y="505"/>
                  </a:cubicBezTo>
                  <a:cubicBezTo>
                    <a:pt x="257" y="505"/>
                    <a:pt x="256" y="505"/>
                    <a:pt x="255" y="504"/>
                  </a:cubicBezTo>
                  <a:cubicBezTo>
                    <a:pt x="256" y="504"/>
                    <a:pt x="256" y="504"/>
                    <a:pt x="256" y="504"/>
                  </a:cubicBezTo>
                  <a:cubicBezTo>
                    <a:pt x="254" y="504"/>
                    <a:pt x="254" y="504"/>
                    <a:pt x="254" y="504"/>
                  </a:cubicBezTo>
                  <a:cubicBezTo>
                    <a:pt x="254" y="503"/>
                    <a:pt x="256" y="504"/>
                    <a:pt x="256" y="504"/>
                  </a:cubicBezTo>
                  <a:cubicBezTo>
                    <a:pt x="256" y="501"/>
                    <a:pt x="256" y="499"/>
                    <a:pt x="256" y="496"/>
                  </a:cubicBezTo>
                  <a:cubicBezTo>
                    <a:pt x="254" y="496"/>
                    <a:pt x="256" y="494"/>
                    <a:pt x="254" y="494"/>
                  </a:cubicBezTo>
                  <a:cubicBezTo>
                    <a:pt x="255" y="494"/>
                    <a:pt x="255" y="494"/>
                    <a:pt x="255" y="494"/>
                  </a:cubicBezTo>
                  <a:cubicBezTo>
                    <a:pt x="254" y="492"/>
                    <a:pt x="254" y="492"/>
                    <a:pt x="257" y="491"/>
                  </a:cubicBezTo>
                  <a:cubicBezTo>
                    <a:pt x="259" y="481"/>
                    <a:pt x="257" y="475"/>
                    <a:pt x="256" y="465"/>
                  </a:cubicBezTo>
                  <a:cubicBezTo>
                    <a:pt x="254" y="457"/>
                    <a:pt x="250" y="447"/>
                    <a:pt x="242" y="440"/>
                  </a:cubicBezTo>
                  <a:cubicBezTo>
                    <a:pt x="242" y="440"/>
                    <a:pt x="242" y="440"/>
                    <a:pt x="242" y="440"/>
                  </a:cubicBezTo>
                  <a:cubicBezTo>
                    <a:pt x="242" y="440"/>
                    <a:pt x="242" y="440"/>
                    <a:pt x="242" y="440"/>
                  </a:cubicBezTo>
                  <a:cubicBezTo>
                    <a:pt x="241" y="439"/>
                    <a:pt x="241" y="439"/>
                    <a:pt x="240" y="438"/>
                  </a:cubicBezTo>
                  <a:cubicBezTo>
                    <a:pt x="237" y="440"/>
                    <a:pt x="236" y="437"/>
                    <a:pt x="233" y="438"/>
                  </a:cubicBezTo>
                  <a:cubicBezTo>
                    <a:pt x="234" y="437"/>
                    <a:pt x="234" y="437"/>
                    <a:pt x="234" y="437"/>
                  </a:cubicBezTo>
                  <a:cubicBezTo>
                    <a:pt x="232" y="438"/>
                    <a:pt x="232" y="436"/>
                    <a:pt x="232" y="434"/>
                  </a:cubicBezTo>
                  <a:cubicBezTo>
                    <a:pt x="231" y="435"/>
                    <a:pt x="231" y="434"/>
                    <a:pt x="230" y="436"/>
                  </a:cubicBezTo>
                  <a:cubicBezTo>
                    <a:pt x="228" y="437"/>
                    <a:pt x="230" y="433"/>
                    <a:pt x="229" y="433"/>
                  </a:cubicBezTo>
                  <a:cubicBezTo>
                    <a:pt x="229" y="432"/>
                    <a:pt x="228" y="434"/>
                    <a:pt x="228" y="433"/>
                  </a:cubicBezTo>
                  <a:cubicBezTo>
                    <a:pt x="225" y="435"/>
                    <a:pt x="229" y="433"/>
                    <a:pt x="227" y="429"/>
                  </a:cubicBezTo>
                  <a:cubicBezTo>
                    <a:pt x="223" y="428"/>
                    <a:pt x="219" y="429"/>
                    <a:pt x="215" y="428"/>
                  </a:cubicBezTo>
                  <a:cubicBezTo>
                    <a:pt x="214" y="427"/>
                    <a:pt x="214" y="425"/>
                    <a:pt x="214" y="424"/>
                  </a:cubicBezTo>
                  <a:cubicBezTo>
                    <a:pt x="212" y="424"/>
                    <a:pt x="214" y="423"/>
                    <a:pt x="212" y="424"/>
                  </a:cubicBezTo>
                  <a:cubicBezTo>
                    <a:pt x="213" y="424"/>
                    <a:pt x="213" y="424"/>
                    <a:pt x="213" y="424"/>
                  </a:cubicBezTo>
                  <a:cubicBezTo>
                    <a:pt x="212" y="423"/>
                    <a:pt x="211" y="423"/>
                    <a:pt x="214" y="421"/>
                  </a:cubicBezTo>
                  <a:cubicBezTo>
                    <a:pt x="216" y="417"/>
                    <a:pt x="214" y="413"/>
                    <a:pt x="214" y="409"/>
                  </a:cubicBezTo>
                  <a:cubicBezTo>
                    <a:pt x="213" y="405"/>
                    <a:pt x="211" y="401"/>
                    <a:pt x="210" y="397"/>
                  </a:cubicBezTo>
                  <a:cubicBezTo>
                    <a:pt x="206" y="397"/>
                    <a:pt x="207" y="396"/>
                    <a:pt x="204" y="395"/>
                  </a:cubicBezTo>
                  <a:cubicBezTo>
                    <a:pt x="206" y="395"/>
                    <a:pt x="206" y="395"/>
                    <a:pt x="206" y="395"/>
                  </a:cubicBezTo>
                  <a:cubicBezTo>
                    <a:pt x="204" y="395"/>
                    <a:pt x="206" y="394"/>
                    <a:pt x="207" y="394"/>
                  </a:cubicBezTo>
                  <a:cubicBezTo>
                    <a:pt x="206" y="394"/>
                    <a:pt x="207" y="393"/>
                    <a:pt x="205" y="394"/>
                  </a:cubicBezTo>
                  <a:cubicBezTo>
                    <a:pt x="203" y="393"/>
                    <a:pt x="207" y="393"/>
                    <a:pt x="206" y="393"/>
                  </a:cubicBezTo>
                  <a:cubicBezTo>
                    <a:pt x="207" y="392"/>
                    <a:pt x="205" y="393"/>
                    <a:pt x="206" y="393"/>
                  </a:cubicBezTo>
                  <a:cubicBezTo>
                    <a:pt x="203" y="392"/>
                    <a:pt x="207" y="393"/>
                    <a:pt x="209" y="391"/>
                  </a:cubicBezTo>
                  <a:cubicBezTo>
                    <a:pt x="208" y="390"/>
                    <a:pt x="206" y="388"/>
                    <a:pt x="207" y="387"/>
                  </a:cubicBezTo>
                  <a:cubicBezTo>
                    <a:pt x="207" y="387"/>
                    <a:pt x="206" y="387"/>
                    <a:pt x="206" y="387"/>
                  </a:cubicBezTo>
                  <a:cubicBezTo>
                    <a:pt x="209" y="386"/>
                    <a:pt x="205" y="386"/>
                    <a:pt x="206" y="386"/>
                  </a:cubicBezTo>
                  <a:cubicBezTo>
                    <a:pt x="207" y="386"/>
                    <a:pt x="207" y="386"/>
                    <a:pt x="207" y="386"/>
                  </a:cubicBezTo>
                  <a:cubicBezTo>
                    <a:pt x="209" y="385"/>
                    <a:pt x="207" y="385"/>
                    <a:pt x="208" y="384"/>
                  </a:cubicBezTo>
                  <a:cubicBezTo>
                    <a:pt x="207" y="383"/>
                    <a:pt x="210" y="382"/>
                    <a:pt x="208" y="382"/>
                  </a:cubicBezTo>
                  <a:cubicBezTo>
                    <a:pt x="209" y="382"/>
                    <a:pt x="209" y="382"/>
                    <a:pt x="210" y="382"/>
                  </a:cubicBezTo>
                  <a:cubicBezTo>
                    <a:pt x="206" y="381"/>
                    <a:pt x="211" y="380"/>
                    <a:pt x="209" y="379"/>
                  </a:cubicBezTo>
                  <a:cubicBezTo>
                    <a:pt x="209" y="380"/>
                    <a:pt x="209" y="380"/>
                    <a:pt x="209" y="380"/>
                  </a:cubicBezTo>
                  <a:cubicBezTo>
                    <a:pt x="209" y="378"/>
                    <a:pt x="210" y="376"/>
                    <a:pt x="208" y="374"/>
                  </a:cubicBezTo>
                  <a:cubicBezTo>
                    <a:pt x="208" y="372"/>
                    <a:pt x="212" y="371"/>
                    <a:pt x="210" y="370"/>
                  </a:cubicBezTo>
                  <a:cubicBezTo>
                    <a:pt x="208" y="370"/>
                    <a:pt x="208" y="370"/>
                    <a:pt x="208" y="370"/>
                  </a:cubicBezTo>
                  <a:cubicBezTo>
                    <a:pt x="209" y="369"/>
                    <a:pt x="210" y="370"/>
                    <a:pt x="210" y="370"/>
                  </a:cubicBezTo>
                  <a:cubicBezTo>
                    <a:pt x="209" y="369"/>
                    <a:pt x="211" y="368"/>
                    <a:pt x="211" y="367"/>
                  </a:cubicBezTo>
                  <a:cubicBezTo>
                    <a:pt x="210" y="367"/>
                    <a:pt x="210" y="367"/>
                    <a:pt x="209" y="367"/>
                  </a:cubicBezTo>
                  <a:cubicBezTo>
                    <a:pt x="212" y="366"/>
                    <a:pt x="208" y="365"/>
                    <a:pt x="210" y="364"/>
                  </a:cubicBezTo>
                  <a:cubicBezTo>
                    <a:pt x="207" y="364"/>
                    <a:pt x="209" y="363"/>
                    <a:pt x="208" y="363"/>
                  </a:cubicBezTo>
                  <a:cubicBezTo>
                    <a:pt x="208" y="363"/>
                    <a:pt x="209" y="363"/>
                    <a:pt x="209" y="363"/>
                  </a:cubicBezTo>
                  <a:cubicBezTo>
                    <a:pt x="209" y="362"/>
                    <a:pt x="209" y="362"/>
                    <a:pt x="210" y="361"/>
                  </a:cubicBezTo>
                  <a:cubicBezTo>
                    <a:pt x="210" y="361"/>
                    <a:pt x="208" y="360"/>
                    <a:pt x="209" y="360"/>
                  </a:cubicBezTo>
                  <a:cubicBezTo>
                    <a:pt x="211" y="360"/>
                    <a:pt x="209" y="359"/>
                    <a:pt x="210" y="359"/>
                  </a:cubicBezTo>
                  <a:cubicBezTo>
                    <a:pt x="208" y="359"/>
                    <a:pt x="206" y="358"/>
                    <a:pt x="207" y="358"/>
                  </a:cubicBezTo>
                  <a:cubicBezTo>
                    <a:pt x="210" y="358"/>
                    <a:pt x="210" y="358"/>
                    <a:pt x="210" y="358"/>
                  </a:cubicBezTo>
                  <a:cubicBezTo>
                    <a:pt x="208" y="357"/>
                    <a:pt x="212" y="355"/>
                    <a:pt x="208" y="353"/>
                  </a:cubicBezTo>
                  <a:cubicBezTo>
                    <a:pt x="210" y="353"/>
                    <a:pt x="210" y="353"/>
                    <a:pt x="210" y="353"/>
                  </a:cubicBezTo>
                  <a:cubicBezTo>
                    <a:pt x="208" y="351"/>
                    <a:pt x="210" y="349"/>
                    <a:pt x="207" y="347"/>
                  </a:cubicBezTo>
                  <a:cubicBezTo>
                    <a:pt x="208" y="347"/>
                    <a:pt x="209" y="346"/>
                    <a:pt x="209" y="346"/>
                  </a:cubicBezTo>
                  <a:cubicBezTo>
                    <a:pt x="207" y="345"/>
                    <a:pt x="207" y="345"/>
                    <a:pt x="205" y="344"/>
                  </a:cubicBezTo>
                  <a:cubicBezTo>
                    <a:pt x="205" y="344"/>
                    <a:pt x="206" y="344"/>
                    <a:pt x="207" y="344"/>
                  </a:cubicBezTo>
                  <a:cubicBezTo>
                    <a:pt x="207" y="343"/>
                    <a:pt x="210" y="342"/>
                    <a:pt x="207" y="342"/>
                  </a:cubicBezTo>
                  <a:cubicBezTo>
                    <a:pt x="209" y="342"/>
                    <a:pt x="209" y="342"/>
                    <a:pt x="209" y="342"/>
                  </a:cubicBezTo>
                  <a:cubicBezTo>
                    <a:pt x="207" y="341"/>
                    <a:pt x="205" y="340"/>
                    <a:pt x="207" y="339"/>
                  </a:cubicBezTo>
                  <a:cubicBezTo>
                    <a:pt x="206" y="339"/>
                    <a:pt x="205" y="339"/>
                    <a:pt x="204" y="339"/>
                  </a:cubicBezTo>
                  <a:cubicBezTo>
                    <a:pt x="203" y="339"/>
                    <a:pt x="206" y="339"/>
                    <a:pt x="205" y="338"/>
                  </a:cubicBezTo>
                  <a:cubicBezTo>
                    <a:pt x="207" y="339"/>
                    <a:pt x="207" y="339"/>
                    <a:pt x="207" y="339"/>
                  </a:cubicBezTo>
                  <a:cubicBezTo>
                    <a:pt x="207" y="337"/>
                    <a:pt x="206" y="336"/>
                    <a:pt x="205" y="334"/>
                  </a:cubicBezTo>
                  <a:cubicBezTo>
                    <a:pt x="207" y="334"/>
                    <a:pt x="204" y="333"/>
                    <a:pt x="206" y="332"/>
                  </a:cubicBezTo>
                  <a:cubicBezTo>
                    <a:pt x="204" y="331"/>
                    <a:pt x="206" y="330"/>
                    <a:pt x="203" y="330"/>
                  </a:cubicBezTo>
                  <a:cubicBezTo>
                    <a:pt x="204" y="330"/>
                    <a:pt x="204" y="330"/>
                    <a:pt x="204" y="330"/>
                  </a:cubicBezTo>
                  <a:cubicBezTo>
                    <a:pt x="205" y="329"/>
                    <a:pt x="205" y="329"/>
                    <a:pt x="205" y="328"/>
                  </a:cubicBezTo>
                  <a:cubicBezTo>
                    <a:pt x="205" y="327"/>
                    <a:pt x="203" y="327"/>
                    <a:pt x="203" y="327"/>
                  </a:cubicBezTo>
                  <a:cubicBezTo>
                    <a:pt x="204" y="327"/>
                    <a:pt x="204" y="327"/>
                    <a:pt x="204" y="327"/>
                  </a:cubicBezTo>
                  <a:cubicBezTo>
                    <a:pt x="203" y="326"/>
                    <a:pt x="201" y="327"/>
                    <a:pt x="200" y="327"/>
                  </a:cubicBezTo>
                  <a:cubicBezTo>
                    <a:pt x="200" y="326"/>
                    <a:pt x="199" y="326"/>
                    <a:pt x="200" y="326"/>
                  </a:cubicBezTo>
                  <a:cubicBezTo>
                    <a:pt x="201" y="326"/>
                    <a:pt x="203" y="326"/>
                    <a:pt x="205" y="326"/>
                  </a:cubicBezTo>
                  <a:cubicBezTo>
                    <a:pt x="205" y="325"/>
                    <a:pt x="202" y="325"/>
                    <a:pt x="203" y="325"/>
                  </a:cubicBezTo>
                  <a:cubicBezTo>
                    <a:pt x="206" y="325"/>
                    <a:pt x="208" y="326"/>
                    <a:pt x="209" y="326"/>
                  </a:cubicBezTo>
                  <a:cubicBezTo>
                    <a:pt x="214" y="327"/>
                    <a:pt x="220" y="328"/>
                    <a:pt x="231" y="322"/>
                  </a:cubicBezTo>
                  <a:cubicBezTo>
                    <a:pt x="231" y="319"/>
                    <a:pt x="234" y="318"/>
                    <a:pt x="233" y="315"/>
                  </a:cubicBezTo>
                  <a:cubicBezTo>
                    <a:pt x="233" y="316"/>
                    <a:pt x="233" y="316"/>
                    <a:pt x="233" y="316"/>
                  </a:cubicBezTo>
                  <a:cubicBezTo>
                    <a:pt x="233" y="314"/>
                    <a:pt x="234" y="314"/>
                    <a:pt x="236" y="313"/>
                  </a:cubicBezTo>
                  <a:cubicBezTo>
                    <a:pt x="235" y="313"/>
                    <a:pt x="236" y="312"/>
                    <a:pt x="234" y="312"/>
                  </a:cubicBezTo>
                  <a:cubicBezTo>
                    <a:pt x="233" y="311"/>
                    <a:pt x="238" y="312"/>
                    <a:pt x="237" y="310"/>
                  </a:cubicBezTo>
                  <a:cubicBezTo>
                    <a:pt x="238" y="311"/>
                    <a:pt x="236" y="310"/>
                    <a:pt x="236" y="310"/>
                  </a:cubicBezTo>
                  <a:cubicBezTo>
                    <a:pt x="235" y="308"/>
                    <a:pt x="238" y="311"/>
                    <a:pt x="240" y="308"/>
                  </a:cubicBezTo>
                  <a:cubicBezTo>
                    <a:pt x="239" y="305"/>
                    <a:pt x="237" y="302"/>
                    <a:pt x="238" y="299"/>
                  </a:cubicBezTo>
                  <a:cubicBezTo>
                    <a:pt x="238" y="299"/>
                    <a:pt x="236" y="300"/>
                    <a:pt x="236" y="299"/>
                  </a:cubicBezTo>
                  <a:cubicBezTo>
                    <a:pt x="239" y="298"/>
                    <a:pt x="235" y="299"/>
                    <a:pt x="236" y="298"/>
                  </a:cubicBezTo>
                  <a:cubicBezTo>
                    <a:pt x="237" y="298"/>
                    <a:pt x="237" y="298"/>
                    <a:pt x="237" y="298"/>
                  </a:cubicBezTo>
                  <a:cubicBezTo>
                    <a:pt x="238" y="296"/>
                    <a:pt x="236" y="296"/>
                    <a:pt x="236" y="294"/>
                  </a:cubicBezTo>
                  <a:cubicBezTo>
                    <a:pt x="235" y="293"/>
                    <a:pt x="236" y="291"/>
                    <a:pt x="234" y="291"/>
                  </a:cubicBezTo>
                  <a:cubicBezTo>
                    <a:pt x="236" y="290"/>
                    <a:pt x="235" y="290"/>
                    <a:pt x="235" y="289"/>
                  </a:cubicBezTo>
                  <a:cubicBezTo>
                    <a:pt x="232" y="291"/>
                    <a:pt x="235" y="286"/>
                    <a:pt x="232" y="287"/>
                  </a:cubicBezTo>
                  <a:cubicBezTo>
                    <a:pt x="233" y="286"/>
                    <a:pt x="233" y="286"/>
                    <a:pt x="233" y="286"/>
                  </a:cubicBezTo>
                  <a:cubicBezTo>
                    <a:pt x="230" y="284"/>
                    <a:pt x="227" y="281"/>
                    <a:pt x="223" y="281"/>
                  </a:cubicBezTo>
                  <a:cubicBezTo>
                    <a:pt x="221" y="281"/>
                    <a:pt x="220" y="277"/>
                    <a:pt x="218" y="278"/>
                  </a:cubicBezTo>
                  <a:cubicBezTo>
                    <a:pt x="217" y="280"/>
                    <a:pt x="217" y="280"/>
                    <a:pt x="217" y="280"/>
                  </a:cubicBezTo>
                  <a:cubicBezTo>
                    <a:pt x="217" y="280"/>
                    <a:pt x="218" y="279"/>
                    <a:pt x="218" y="278"/>
                  </a:cubicBezTo>
                  <a:cubicBezTo>
                    <a:pt x="216" y="280"/>
                    <a:pt x="216" y="277"/>
                    <a:pt x="214" y="277"/>
                  </a:cubicBezTo>
                  <a:cubicBezTo>
                    <a:pt x="214" y="278"/>
                    <a:pt x="214" y="278"/>
                    <a:pt x="214" y="279"/>
                  </a:cubicBezTo>
                  <a:cubicBezTo>
                    <a:pt x="213" y="276"/>
                    <a:pt x="211" y="280"/>
                    <a:pt x="210" y="277"/>
                  </a:cubicBezTo>
                  <a:cubicBezTo>
                    <a:pt x="210" y="281"/>
                    <a:pt x="209" y="279"/>
                    <a:pt x="209" y="280"/>
                  </a:cubicBezTo>
                  <a:cubicBezTo>
                    <a:pt x="208" y="280"/>
                    <a:pt x="208" y="279"/>
                    <a:pt x="208" y="278"/>
                  </a:cubicBezTo>
                  <a:cubicBezTo>
                    <a:pt x="208" y="279"/>
                    <a:pt x="207" y="279"/>
                    <a:pt x="206" y="278"/>
                  </a:cubicBezTo>
                  <a:cubicBezTo>
                    <a:pt x="206" y="278"/>
                    <a:pt x="206" y="280"/>
                    <a:pt x="205" y="280"/>
                  </a:cubicBezTo>
                  <a:cubicBezTo>
                    <a:pt x="205" y="277"/>
                    <a:pt x="204" y="280"/>
                    <a:pt x="203" y="279"/>
                  </a:cubicBezTo>
                  <a:cubicBezTo>
                    <a:pt x="204" y="281"/>
                    <a:pt x="203" y="283"/>
                    <a:pt x="202" y="282"/>
                  </a:cubicBezTo>
                  <a:cubicBezTo>
                    <a:pt x="202" y="279"/>
                    <a:pt x="202" y="279"/>
                    <a:pt x="202" y="279"/>
                  </a:cubicBezTo>
                  <a:cubicBezTo>
                    <a:pt x="201" y="281"/>
                    <a:pt x="198" y="278"/>
                    <a:pt x="197" y="282"/>
                  </a:cubicBezTo>
                  <a:cubicBezTo>
                    <a:pt x="196" y="280"/>
                    <a:pt x="196" y="280"/>
                    <a:pt x="196" y="280"/>
                  </a:cubicBezTo>
                  <a:cubicBezTo>
                    <a:pt x="195" y="283"/>
                    <a:pt x="192" y="281"/>
                    <a:pt x="191" y="285"/>
                  </a:cubicBezTo>
                  <a:cubicBezTo>
                    <a:pt x="191" y="284"/>
                    <a:pt x="190" y="284"/>
                    <a:pt x="189" y="284"/>
                  </a:cubicBezTo>
                  <a:cubicBezTo>
                    <a:pt x="189" y="286"/>
                    <a:pt x="189" y="285"/>
                    <a:pt x="189" y="288"/>
                  </a:cubicBezTo>
                  <a:cubicBezTo>
                    <a:pt x="189" y="288"/>
                    <a:pt x="188" y="287"/>
                    <a:pt x="188" y="286"/>
                  </a:cubicBezTo>
                  <a:cubicBezTo>
                    <a:pt x="187" y="286"/>
                    <a:pt x="185" y="284"/>
                    <a:pt x="186" y="287"/>
                  </a:cubicBezTo>
                  <a:cubicBezTo>
                    <a:pt x="185" y="286"/>
                    <a:pt x="185" y="286"/>
                    <a:pt x="185" y="286"/>
                  </a:cubicBezTo>
                  <a:cubicBezTo>
                    <a:pt x="185" y="287"/>
                    <a:pt x="185" y="289"/>
                    <a:pt x="183" y="288"/>
                  </a:cubicBezTo>
                  <a:cubicBezTo>
                    <a:pt x="184" y="289"/>
                    <a:pt x="183" y="290"/>
                    <a:pt x="184" y="291"/>
                  </a:cubicBezTo>
                  <a:cubicBezTo>
                    <a:pt x="184" y="292"/>
                    <a:pt x="183" y="289"/>
                    <a:pt x="183" y="291"/>
                  </a:cubicBezTo>
                  <a:cubicBezTo>
                    <a:pt x="183" y="289"/>
                    <a:pt x="183" y="289"/>
                    <a:pt x="183" y="289"/>
                  </a:cubicBezTo>
                  <a:cubicBezTo>
                    <a:pt x="181" y="289"/>
                    <a:pt x="180" y="291"/>
                    <a:pt x="179" y="293"/>
                  </a:cubicBezTo>
                  <a:cubicBezTo>
                    <a:pt x="178" y="291"/>
                    <a:pt x="178" y="294"/>
                    <a:pt x="176" y="293"/>
                  </a:cubicBezTo>
                  <a:cubicBezTo>
                    <a:pt x="177" y="295"/>
                    <a:pt x="175" y="294"/>
                    <a:pt x="176" y="297"/>
                  </a:cubicBezTo>
                  <a:cubicBezTo>
                    <a:pt x="175" y="296"/>
                    <a:pt x="175" y="296"/>
                    <a:pt x="175" y="296"/>
                  </a:cubicBezTo>
                  <a:cubicBezTo>
                    <a:pt x="175" y="296"/>
                    <a:pt x="174" y="297"/>
                    <a:pt x="172" y="297"/>
                  </a:cubicBezTo>
                  <a:cubicBezTo>
                    <a:pt x="172" y="298"/>
                    <a:pt x="173" y="299"/>
                    <a:pt x="174" y="300"/>
                  </a:cubicBezTo>
                  <a:cubicBezTo>
                    <a:pt x="172" y="299"/>
                    <a:pt x="172" y="299"/>
                    <a:pt x="172" y="299"/>
                  </a:cubicBezTo>
                  <a:cubicBezTo>
                    <a:pt x="173" y="300"/>
                    <a:pt x="175" y="301"/>
                    <a:pt x="176" y="302"/>
                  </a:cubicBezTo>
                  <a:cubicBezTo>
                    <a:pt x="175" y="302"/>
                    <a:pt x="176" y="302"/>
                    <a:pt x="175" y="302"/>
                  </a:cubicBezTo>
                  <a:cubicBezTo>
                    <a:pt x="175" y="302"/>
                    <a:pt x="173" y="301"/>
                    <a:pt x="172" y="300"/>
                  </a:cubicBezTo>
                  <a:cubicBezTo>
                    <a:pt x="171" y="301"/>
                    <a:pt x="174" y="303"/>
                    <a:pt x="172" y="303"/>
                  </a:cubicBezTo>
                  <a:cubicBezTo>
                    <a:pt x="172" y="304"/>
                    <a:pt x="172" y="305"/>
                    <a:pt x="174" y="305"/>
                  </a:cubicBezTo>
                  <a:cubicBezTo>
                    <a:pt x="173" y="305"/>
                    <a:pt x="173" y="305"/>
                    <a:pt x="172" y="305"/>
                  </a:cubicBezTo>
                  <a:cubicBezTo>
                    <a:pt x="172" y="306"/>
                    <a:pt x="173" y="306"/>
                    <a:pt x="173" y="306"/>
                  </a:cubicBezTo>
                  <a:cubicBezTo>
                    <a:pt x="173" y="306"/>
                    <a:pt x="174" y="306"/>
                    <a:pt x="174" y="306"/>
                  </a:cubicBezTo>
                  <a:cubicBezTo>
                    <a:pt x="175" y="305"/>
                    <a:pt x="175" y="306"/>
                    <a:pt x="176" y="305"/>
                  </a:cubicBezTo>
                  <a:cubicBezTo>
                    <a:pt x="177" y="305"/>
                    <a:pt x="178" y="306"/>
                    <a:pt x="179" y="306"/>
                  </a:cubicBezTo>
                  <a:cubicBezTo>
                    <a:pt x="178" y="306"/>
                    <a:pt x="177" y="305"/>
                    <a:pt x="177" y="304"/>
                  </a:cubicBezTo>
                  <a:cubicBezTo>
                    <a:pt x="178" y="304"/>
                    <a:pt x="177" y="304"/>
                    <a:pt x="176" y="304"/>
                  </a:cubicBezTo>
                  <a:cubicBezTo>
                    <a:pt x="176" y="304"/>
                    <a:pt x="176" y="304"/>
                    <a:pt x="176" y="304"/>
                  </a:cubicBezTo>
                  <a:cubicBezTo>
                    <a:pt x="176" y="304"/>
                    <a:pt x="175" y="304"/>
                    <a:pt x="174" y="303"/>
                  </a:cubicBezTo>
                  <a:cubicBezTo>
                    <a:pt x="175" y="304"/>
                    <a:pt x="175" y="304"/>
                    <a:pt x="175" y="304"/>
                  </a:cubicBezTo>
                  <a:cubicBezTo>
                    <a:pt x="174" y="303"/>
                    <a:pt x="174" y="303"/>
                    <a:pt x="174" y="303"/>
                  </a:cubicBezTo>
                  <a:cubicBezTo>
                    <a:pt x="175" y="303"/>
                    <a:pt x="176" y="303"/>
                    <a:pt x="176" y="303"/>
                  </a:cubicBezTo>
                  <a:cubicBezTo>
                    <a:pt x="176" y="303"/>
                    <a:pt x="175" y="303"/>
                    <a:pt x="177" y="303"/>
                  </a:cubicBezTo>
                  <a:cubicBezTo>
                    <a:pt x="179" y="303"/>
                    <a:pt x="179" y="303"/>
                    <a:pt x="179" y="303"/>
                  </a:cubicBezTo>
                  <a:cubicBezTo>
                    <a:pt x="179" y="303"/>
                    <a:pt x="178" y="303"/>
                    <a:pt x="178"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8" y="302"/>
                    <a:pt x="178" y="302"/>
                    <a:pt x="178" y="302"/>
                  </a:cubicBezTo>
                  <a:cubicBezTo>
                    <a:pt x="178" y="302"/>
                    <a:pt x="179" y="302"/>
                    <a:pt x="179" y="303"/>
                  </a:cubicBezTo>
                  <a:cubicBezTo>
                    <a:pt x="180" y="303"/>
                    <a:pt x="180" y="303"/>
                    <a:pt x="180" y="303"/>
                  </a:cubicBezTo>
                  <a:cubicBezTo>
                    <a:pt x="180" y="303"/>
                    <a:pt x="180" y="303"/>
                    <a:pt x="180" y="303"/>
                  </a:cubicBezTo>
                  <a:cubicBezTo>
                    <a:pt x="180" y="303"/>
                    <a:pt x="180"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80" y="303"/>
                    <a:pt x="181" y="304"/>
                    <a:pt x="181" y="304"/>
                  </a:cubicBezTo>
                  <a:cubicBezTo>
                    <a:pt x="181" y="304"/>
                    <a:pt x="180" y="302"/>
                    <a:pt x="182" y="303"/>
                  </a:cubicBezTo>
                  <a:cubicBezTo>
                    <a:pt x="182" y="303"/>
                    <a:pt x="182" y="302"/>
                    <a:pt x="181" y="301"/>
                  </a:cubicBezTo>
                  <a:cubicBezTo>
                    <a:pt x="181" y="300"/>
                    <a:pt x="183" y="303"/>
                    <a:pt x="182" y="302"/>
                  </a:cubicBezTo>
                  <a:cubicBezTo>
                    <a:pt x="183" y="303"/>
                    <a:pt x="185" y="304"/>
                    <a:pt x="186" y="305"/>
                  </a:cubicBezTo>
                  <a:cubicBezTo>
                    <a:pt x="186" y="305"/>
                    <a:pt x="187" y="306"/>
                    <a:pt x="186" y="306"/>
                  </a:cubicBezTo>
                  <a:cubicBezTo>
                    <a:pt x="187" y="306"/>
                    <a:pt x="187" y="307"/>
                    <a:pt x="187" y="307"/>
                  </a:cubicBezTo>
                  <a:cubicBezTo>
                    <a:pt x="187" y="306"/>
                    <a:pt x="185" y="305"/>
                    <a:pt x="185" y="304"/>
                  </a:cubicBezTo>
                  <a:cubicBezTo>
                    <a:pt x="183" y="303"/>
                    <a:pt x="185" y="304"/>
                    <a:pt x="183" y="302"/>
                  </a:cubicBezTo>
                  <a:cubicBezTo>
                    <a:pt x="184" y="302"/>
                    <a:pt x="184" y="302"/>
                    <a:pt x="184" y="301"/>
                  </a:cubicBezTo>
                  <a:cubicBezTo>
                    <a:pt x="184" y="301"/>
                    <a:pt x="185" y="303"/>
                    <a:pt x="186" y="303"/>
                  </a:cubicBezTo>
                  <a:cubicBezTo>
                    <a:pt x="185" y="302"/>
                    <a:pt x="185" y="301"/>
                    <a:pt x="185" y="301"/>
                  </a:cubicBezTo>
                  <a:cubicBezTo>
                    <a:pt x="185" y="300"/>
                    <a:pt x="184" y="300"/>
                    <a:pt x="184" y="298"/>
                  </a:cubicBezTo>
                  <a:cubicBezTo>
                    <a:pt x="183" y="298"/>
                    <a:pt x="183" y="297"/>
                    <a:pt x="183" y="297"/>
                  </a:cubicBezTo>
                  <a:cubicBezTo>
                    <a:pt x="184" y="299"/>
                    <a:pt x="186" y="301"/>
                    <a:pt x="186" y="301"/>
                  </a:cubicBezTo>
                  <a:cubicBezTo>
                    <a:pt x="188" y="304"/>
                    <a:pt x="185" y="301"/>
                    <a:pt x="187" y="303"/>
                  </a:cubicBezTo>
                  <a:cubicBezTo>
                    <a:pt x="188" y="305"/>
                    <a:pt x="187" y="306"/>
                    <a:pt x="187" y="305"/>
                  </a:cubicBezTo>
                  <a:cubicBezTo>
                    <a:pt x="188" y="307"/>
                    <a:pt x="187" y="305"/>
                    <a:pt x="188" y="307"/>
                  </a:cubicBezTo>
                  <a:cubicBezTo>
                    <a:pt x="188" y="307"/>
                    <a:pt x="188" y="305"/>
                    <a:pt x="188" y="305"/>
                  </a:cubicBezTo>
                  <a:cubicBezTo>
                    <a:pt x="187" y="304"/>
                    <a:pt x="187" y="304"/>
                    <a:pt x="187" y="303"/>
                  </a:cubicBezTo>
                  <a:cubicBezTo>
                    <a:pt x="186" y="300"/>
                    <a:pt x="188" y="304"/>
                    <a:pt x="188" y="304"/>
                  </a:cubicBezTo>
                  <a:cubicBezTo>
                    <a:pt x="189" y="305"/>
                    <a:pt x="189" y="305"/>
                    <a:pt x="189" y="305"/>
                  </a:cubicBezTo>
                  <a:cubicBezTo>
                    <a:pt x="189" y="306"/>
                    <a:pt x="188" y="304"/>
                    <a:pt x="189" y="304"/>
                  </a:cubicBezTo>
                  <a:cubicBezTo>
                    <a:pt x="190" y="307"/>
                    <a:pt x="189" y="305"/>
                    <a:pt x="189" y="306"/>
                  </a:cubicBezTo>
                  <a:cubicBezTo>
                    <a:pt x="190" y="308"/>
                    <a:pt x="190" y="308"/>
                    <a:pt x="190" y="308"/>
                  </a:cubicBezTo>
                  <a:cubicBezTo>
                    <a:pt x="190" y="308"/>
                    <a:pt x="189" y="309"/>
                    <a:pt x="188" y="310"/>
                  </a:cubicBezTo>
                  <a:cubicBezTo>
                    <a:pt x="188" y="309"/>
                    <a:pt x="188" y="309"/>
                    <a:pt x="188" y="309"/>
                  </a:cubicBezTo>
                  <a:cubicBezTo>
                    <a:pt x="187" y="311"/>
                    <a:pt x="186" y="306"/>
                    <a:pt x="186" y="311"/>
                  </a:cubicBezTo>
                  <a:cubicBezTo>
                    <a:pt x="186" y="312"/>
                    <a:pt x="186" y="312"/>
                    <a:pt x="186" y="312"/>
                  </a:cubicBezTo>
                  <a:cubicBezTo>
                    <a:pt x="185" y="310"/>
                    <a:pt x="185" y="310"/>
                    <a:pt x="185" y="310"/>
                  </a:cubicBezTo>
                  <a:cubicBezTo>
                    <a:pt x="185" y="311"/>
                    <a:pt x="184" y="310"/>
                    <a:pt x="184" y="312"/>
                  </a:cubicBezTo>
                  <a:cubicBezTo>
                    <a:pt x="184" y="310"/>
                    <a:pt x="184" y="310"/>
                    <a:pt x="184" y="310"/>
                  </a:cubicBezTo>
                  <a:cubicBezTo>
                    <a:pt x="184" y="310"/>
                    <a:pt x="184" y="313"/>
                    <a:pt x="183" y="312"/>
                  </a:cubicBezTo>
                  <a:cubicBezTo>
                    <a:pt x="183" y="311"/>
                    <a:pt x="183" y="311"/>
                    <a:pt x="183" y="311"/>
                  </a:cubicBezTo>
                  <a:cubicBezTo>
                    <a:pt x="183" y="311"/>
                    <a:pt x="183" y="311"/>
                    <a:pt x="183" y="311"/>
                  </a:cubicBezTo>
                  <a:cubicBezTo>
                    <a:pt x="182" y="311"/>
                    <a:pt x="182" y="312"/>
                    <a:pt x="181" y="312"/>
                  </a:cubicBezTo>
                  <a:cubicBezTo>
                    <a:pt x="182" y="311"/>
                    <a:pt x="182" y="311"/>
                    <a:pt x="183" y="310"/>
                  </a:cubicBezTo>
                  <a:cubicBezTo>
                    <a:pt x="181" y="308"/>
                    <a:pt x="177" y="307"/>
                    <a:pt x="178" y="311"/>
                  </a:cubicBezTo>
                  <a:cubicBezTo>
                    <a:pt x="178" y="312"/>
                    <a:pt x="176" y="309"/>
                    <a:pt x="176" y="309"/>
                  </a:cubicBezTo>
                  <a:cubicBezTo>
                    <a:pt x="177" y="312"/>
                    <a:pt x="172" y="313"/>
                    <a:pt x="178" y="313"/>
                  </a:cubicBezTo>
                  <a:cubicBezTo>
                    <a:pt x="178" y="313"/>
                    <a:pt x="179" y="313"/>
                    <a:pt x="179" y="313"/>
                  </a:cubicBezTo>
                  <a:cubicBezTo>
                    <a:pt x="179" y="314"/>
                    <a:pt x="180" y="316"/>
                    <a:pt x="183" y="321"/>
                  </a:cubicBezTo>
                  <a:cubicBezTo>
                    <a:pt x="183" y="321"/>
                    <a:pt x="183" y="321"/>
                    <a:pt x="183" y="321"/>
                  </a:cubicBezTo>
                  <a:cubicBezTo>
                    <a:pt x="185" y="320"/>
                    <a:pt x="189" y="325"/>
                    <a:pt x="192" y="323"/>
                  </a:cubicBezTo>
                  <a:cubicBezTo>
                    <a:pt x="192" y="322"/>
                    <a:pt x="192" y="321"/>
                    <a:pt x="192" y="321"/>
                  </a:cubicBezTo>
                  <a:cubicBezTo>
                    <a:pt x="192" y="322"/>
                    <a:pt x="192" y="322"/>
                    <a:pt x="192" y="322"/>
                  </a:cubicBezTo>
                  <a:cubicBezTo>
                    <a:pt x="193" y="320"/>
                    <a:pt x="193" y="320"/>
                    <a:pt x="193" y="320"/>
                  </a:cubicBezTo>
                  <a:cubicBezTo>
                    <a:pt x="193" y="320"/>
                    <a:pt x="193" y="322"/>
                    <a:pt x="192" y="322"/>
                  </a:cubicBezTo>
                  <a:cubicBezTo>
                    <a:pt x="194" y="322"/>
                    <a:pt x="195" y="322"/>
                    <a:pt x="196" y="322"/>
                  </a:cubicBezTo>
                  <a:cubicBezTo>
                    <a:pt x="197" y="320"/>
                    <a:pt x="197" y="322"/>
                    <a:pt x="197" y="320"/>
                  </a:cubicBezTo>
                  <a:cubicBezTo>
                    <a:pt x="197" y="321"/>
                    <a:pt x="197" y="321"/>
                    <a:pt x="197" y="321"/>
                  </a:cubicBezTo>
                  <a:cubicBezTo>
                    <a:pt x="198" y="320"/>
                    <a:pt x="198" y="320"/>
                    <a:pt x="199" y="322"/>
                  </a:cubicBezTo>
                  <a:cubicBezTo>
                    <a:pt x="199" y="323"/>
                    <a:pt x="199" y="323"/>
                    <a:pt x="199" y="323"/>
                  </a:cubicBezTo>
                  <a:cubicBezTo>
                    <a:pt x="198" y="323"/>
                    <a:pt x="198" y="323"/>
                    <a:pt x="197" y="323"/>
                  </a:cubicBezTo>
                  <a:cubicBezTo>
                    <a:pt x="198" y="323"/>
                    <a:pt x="198" y="323"/>
                    <a:pt x="198" y="323"/>
                  </a:cubicBezTo>
                  <a:cubicBezTo>
                    <a:pt x="197" y="324"/>
                    <a:pt x="197" y="324"/>
                    <a:pt x="197" y="324"/>
                  </a:cubicBezTo>
                  <a:cubicBezTo>
                    <a:pt x="197" y="324"/>
                    <a:pt x="196" y="325"/>
                    <a:pt x="197" y="325"/>
                  </a:cubicBezTo>
                  <a:cubicBezTo>
                    <a:pt x="199" y="325"/>
                    <a:pt x="199" y="325"/>
                    <a:pt x="199" y="325"/>
                  </a:cubicBezTo>
                  <a:cubicBezTo>
                    <a:pt x="199" y="325"/>
                    <a:pt x="201" y="325"/>
                    <a:pt x="199" y="326"/>
                  </a:cubicBezTo>
                  <a:cubicBezTo>
                    <a:pt x="197" y="326"/>
                    <a:pt x="197" y="326"/>
                    <a:pt x="197" y="326"/>
                  </a:cubicBezTo>
                  <a:cubicBezTo>
                    <a:pt x="197" y="326"/>
                    <a:pt x="198" y="326"/>
                    <a:pt x="198" y="326"/>
                  </a:cubicBezTo>
                  <a:cubicBezTo>
                    <a:pt x="195" y="326"/>
                    <a:pt x="195" y="326"/>
                    <a:pt x="195" y="326"/>
                  </a:cubicBezTo>
                  <a:cubicBezTo>
                    <a:pt x="199" y="326"/>
                    <a:pt x="196" y="327"/>
                    <a:pt x="197" y="327"/>
                  </a:cubicBezTo>
                  <a:cubicBezTo>
                    <a:pt x="196" y="327"/>
                    <a:pt x="196" y="327"/>
                    <a:pt x="196" y="327"/>
                  </a:cubicBezTo>
                  <a:cubicBezTo>
                    <a:pt x="195" y="328"/>
                    <a:pt x="198" y="327"/>
                    <a:pt x="198" y="327"/>
                  </a:cubicBezTo>
                  <a:cubicBezTo>
                    <a:pt x="198" y="328"/>
                    <a:pt x="195" y="328"/>
                    <a:pt x="194" y="328"/>
                  </a:cubicBezTo>
                  <a:cubicBezTo>
                    <a:pt x="194" y="329"/>
                    <a:pt x="196" y="329"/>
                    <a:pt x="194" y="330"/>
                  </a:cubicBezTo>
                  <a:cubicBezTo>
                    <a:pt x="195" y="330"/>
                    <a:pt x="196" y="331"/>
                    <a:pt x="197" y="331"/>
                  </a:cubicBezTo>
                  <a:cubicBezTo>
                    <a:pt x="197" y="332"/>
                    <a:pt x="194" y="331"/>
                    <a:pt x="195" y="332"/>
                  </a:cubicBezTo>
                  <a:cubicBezTo>
                    <a:pt x="195" y="332"/>
                    <a:pt x="194" y="332"/>
                    <a:pt x="193" y="332"/>
                  </a:cubicBezTo>
                  <a:cubicBezTo>
                    <a:pt x="194" y="332"/>
                    <a:pt x="193" y="333"/>
                    <a:pt x="195" y="332"/>
                  </a:cubicBezTo>
                  <a:cubicBezTo>
                    <a:pt x="194" y="333"/>
                    <a:pt x="194" y="334"/>
                    <a:pt x="195" y="334"/>
                  </a:cubicBezTo>
                  <a:cubicBezTo>
                    <a:pt x="195" y="334"/>
                    <a:pt x="193" y="334"/>
                    <a:pt x="192" y="334"/>
                  </a:cubicBezTo>
                  <a:cubicBezTo>
                    <a:pt x="194" y="334"/>
                    <a:pt x="195" y="335"/>
                    <a:pt x="194" y="335"/>
                  </a:cubicBezTo>
                  <a:cubicBezTo>
                    <a:pt x="196" y="335"/>
                    <a:pt x="196" y="335"/>
                    <a:pt x="198" y="335"/>
                  </a:cubicBezTo>
                  <a:cubicBezTo>
                    <a:pt x="198" y="335"/>
                    <a:pt x="199" y="335"/>
                    <a:pt x="199" y="335"/>
                  </a:cubicBezTo>
                  <a:cubicBezTo>
                    <a:pt x="197" y="336"/>
                    <a:pt x="194" y="336"/>
                    <a:pt x="194" y="336"/>
                  </a:cubicBezTo>
                  <a:cubicBezTo>
                    <a:pt x="191" y="336"/>
                    <a:pt x="194" y="335"/>
                    <a:pt x="192" y="336"/>
                  </a:cubicBezTo>
                  <a:cubicBezTo>
                    <a:pt x="189" y="335"/>
                    <a:pt x="189" y="335"/>
                    <a:pt x="191" y="334"/>
                  </a:cubicBezTo>
                  <a:cubicBezTo>
                    <a:pt x="188" y="334"/>
                    <a:pt x="190" y="335"/>
                    <a:pt x="188" y="335"/>
                  </a:cubicBezTo>
                  <a:cubicBezTo>
                    <a:pt x="188" y="335"/>
                    <a:pt x="189" y="335"/>
                    <a:pt x="190" y="336"/>
                  </a:cubicBezTo>
                  <a:cubicBezTo>
                    <a:pt x="191" y="336"/>
                    <a:pt x="191" y="336"/>
                    <a:pt x="192" y="336"/>
                  </a:cubicBezTo>
                  <a:cubicBezTo>
                    <a:pt x="195" y="336"/>
                    <a:pt x="190" y="336"/>
                    <a:pt x="190" y="337"/>
                  </a:cubicBezTo>
                  <a:cubicBezTo>
                    <a:pt x="190" y="336"/>
                    <a:pt x="190" y="336"/>
                    <a:pt x="190" y="336"/>
                  </a:cubicBezTo>
                  <a:cubicBezTo>
                    <a:pt x="189" y="337"/>
                    <a:pt x="191" y="337"/>
                    <a:pt x="190" y="337"/>
                  </a:cubicBezTo>
                  <a:cubicBezTo>
                    <a:pt x="187" y="337"/>
                    <a:pt x="190" y="337"/>
                    <a:pt x="188" y="336"/>
                  </a:cubicBezTo>
                  <a:cubicBezTo>
                    <a:pt x="186" y="337"/>
                    <a:pt x="186" y="337"/>
                    <a:pt x="186" y="337"/>
                  </a:cubicBezTo>
                  <a:cubicBezTo>
                    <a:pt x="185" y="337"/>
                    <a:pt x="188" y="337"/>
                    <a:pt x="188" y="337"/>
                  </a:cubicBezTo>
                  <a:cubicBezTo>
                    <a:pt x="186" y="337"/>
                    <a:pt x="186" y="337"/>
                    <a:pt x="186" y="337"/>
                  </a:cubicBezTo>
                  <a:cubicBezTo>
                    <a:pt x="187" y="338"/>
                    <a:pt x="187" y="338"/>
                    <a:pt x="187" y="338"/>
                  </a:cubicBezTo>
                  <a:cubicBezTo>
                    <a:pt x="188" y="338"/>
                    <a:pt x="190" y="338"/>
                    <a:pt x="190" y="337"/>
                  </a:cubicBezTo>
                  <a:cubicBezTo>
                    <a:pt x="193" y="337"/>
                    <a:pt x="190" y="338"/>
                    <a:pt x="191" y="338"/>
                  </a:cubicBezTo>
                  <a:cubicBezTo>
                    <a:pt x="193" y="338"/>
                    <a:pt x="191" y="338"/>
                    <a:pt x="193" y="338"/>
                  </a:cubicBezTo>
                  <a:cubicBezTo>
                    <a:pt x="194" y="338"/>
                    <a:pt x="194" y="338"/>
                    <a:pt x="195" y="338"/>
                  </a:cubicBezTo>
                  <a:cubicBezTo>
                    <a:pt x="195" y="339"/>
                    <a:pt x="193" y="339"/>
                    <a:pt x="191" y="339"/>
                  </a:cubicBezTo>
                  <a:cubicBezTo>
                    <a:pt x="191" y="339"/>
                    <a:pt x="191" y="338"/>
                    <a:pt x="192" y="338"/>
                  </a:cubicBezTo>
                  <a:cubicBezTo>
                    <a:pt x="190" y="338"/>
                    <a:pt x="188" y="339"/>
                    <a:pt x="187" y="338"/>
                  </a:cubicBezTo>
                  <a:cubicBezTo>
                    <a:pt x="186" y="339"/>
                    <a:pt x="188" y="339"/>
                    <a:pt x="189" y="339"/>
                  </a:cubicBezTo>
                  <a:cubicBezTo>
                    <a:pt x="189" y="339"/>
                    <a:pt x="190" y="339"/>
                    <a:pt x="191" y="339"/>
                  </a:cubicBezTo>
                  <a:cubicBezTo>
                    <a:pt x="196" y="340"/>
                    <a:pt x="187" y="339"/>
                    <a:pt x="188" y="340"/>
                  </a:cubicBezTo>
                  <a:cubicBezTo>
                    <a:pt x="191" y="340"/>
                    <a:pt x="193" y="341"/>
                    <a:pt x="196" y="340"/>
                  </a:cubicBezTo>
                  <a:cubicBezTo>
                    <a:pt x="197" y="341"/>
                    <a:pt x="197" y="341"/>
                    <a:pt x="197" y="341"/>
                  </a:cubicBezTo>
                  <a:cubicBezTo>
                    <a:pt x="195" y="341"/>
                    <a:pt x="195" y="341"/>
                    <a:pt x="193" y="341"/>
                  </a:cubicBezTo>
                  <a:cubicBezTo>
                    <a:pt x="193" y="341"/>
                    <a:pt x="193" y="341"/>
                    <a:pt x="193" y="341"/>
                  </a:cubicBezTo>
                  <a:cubicBezTo>
                    <a:pt x="191" y="341"/>
                    <a:pt x="191" y="341"/>
                    <a:pt x="191" y="341"/>
                  </a:cubicBezTo>
                  <a:cubicBezTo>
                    <a:pt x="189" y="341"/>
                    <a:pt x="188" y="341"/>
                    <a:pt x="187" y="341"/>
                  </a:cubicBezTo>
                  <a:cubicBezTo>
                    <a:pt x="188" y="342"/>
                    <a:pt x="189" y="341"/>
                    <a:pt x="189" y="342"/>
                  </a:cubicBezTo>
                  <a:cubicBezTo>
                    <a:pt x="188" y="342"/>
                    <a:pt x="187" y="342"/>
                    <a:pt x="187" y="342"/>
                  </a:cubicBezTo>
                  <a:cubicBezTo>
                    <a:pt x="188" y="342"/>
                    <a:pt x="190" y="342"/>
                    <a:pt x="191" y="342"/>
                  </a:cubicBezTo>
                  <a:cubicBezTo>
                    <a:pt x="191" y="343"/>
                    <a:pt x="189" y="343"/>
                    <a:pt x="188" y="343"/>
                  </a:cubicBezTo>
                  <a:cubicBezTo>
                    <a:pt x="187" y="342"/>
                    <a:pt x="187" y="342"/>
                    <a:pt x="187" y="342"/>
                  </a:cubicBezTo>
                  <a:cubicBezTo>
                    <a:pt x="188" y="343"/>
                    <a:pt x="186" y="342"/>
                    <a:pt x="186" y="343"/>
                  </a:cubicBezTo>
                  <a:cubicBezTo>
                    <a:pt x="188" y="343"/>
                    <a:pt x="189" y="343"/>
                    <a:pt x="191" y="343"/>
                  </a:cubicBezTo>
                  <a:cubicBezTo>
                    <a:pt x="191" y="343"/>
                    <a:pt x="190" y="344"/>
                    <a:pt x="190" y="344"/>
                  </a:cubicBezTo>
                  <a:cubicBezTo>
                    <a:pt x="189" y="343"/>
                    <a:pt x="189" y="343"/>
                    <a:pt x="189" y="343"/>
                  </a:cubicBezTo>
                  <a:cubicBezTo>
                    <a:pt x="189" y="344"/>
                    <a:pt x="186" y="343"/>
                    <a:pt x="186" y="344"/>
                  </a:cubicBezTo>
                  <a:cubicBezTo>
                    <a:pt x="188" y="344"/>
                    <a:pt x="188" y="344"/>
                    <a:pt x="188" y="344"/>
                  </a:cubicBezTo>
                  <a:cubicBezTo>
                    <a:pt x="186" y="344"/>
                    <a:pt x="186" y="344"/>
                    <a:pt x="186" y="344"/>
                  </a:cubicBezTo>
                  <a:cubicBezTo>
                    <a:pt x="188" y="344"/>
                    <a:pt x="187" y="344"/>
                    <a:pt x="188" y="344"/>
                  </a:cubicBezTo>
                  <a:cubicBezTo>
                    <a:pt x="187" y="344"/>
                    <a:pt x="187" y="344"/>
                    <a:pt x="187" y="344"/>
                  </a:cubicBezTo>
                  <a:cubicBezTo>
                    <a:pt x="187" y="345"/>
                    <a:pt x="190" y="345"/>
                    <a:pt x="188" y="345"/>
                  </a:cubicBezTo>
                  <a:cubicBezTo>
                    <a:pt x="190" y="345"/>
                    <a:pt x="188" y="345"/>
                    <a:pt x="189" y="345"/>
                  </a:cubicBezTo>
                  <a:cubicBezTo>
                    <a:pt x="191" y="344"/>
                    <a:pt x="191" y="345"/>
                    <a:pt x="191" y="345"/>
                  </a:cubicBezTo>
                  <a:cubicBezTo>
                    <a:pt x="188" y="345"/>
                    <a:pt x="191" y="346"/>
                    <a:pt x="191" y="346"/>
                  </a:cubicBezTo>
                  <a:cubicBezTo>
                    <a:pt x="190" y="346"/>
                    <a:pt x="189" y="346"/>
                    <a:pt x="188" y="346"/>
                  </a:cubicBezTo>
                  <a:cubicBezTo>
                    <a:pt x="190" y="346"/>
                    <a:pt x="190" y="346"/>
                    <a:pt x="190" y="346"/>
                  </a:cubicBezTo>
                  <a:cubicBezTo>
                    <a:pt x="187" y="346"/>
                    <a:pt x="191" y="347"/>
                    <a:pt x="190" y="347"/>
                  </a:cubicBezTo>
                  <a:cubicBezTo>
                    <a:pt x="189" y="347"/>
                    <a:pt x="187" y="347"/>
                    <a:pt x="187" y="347"/>
                  </a:cubicBezTo>
                  <a:cubicBezTo>
                    <a:pt x="190" y="347"/>
                    <a:pt x="190" y="347"/>
                    <a:pt x="192" y="347"/>
                  </a:cubicBezTo>
                  <a:cubicBezTo>
                    <a:pt x="191" y="348"/>
                    <a:pt x="189" y="347"/>
                    <a:pt x="187" y="347"/>
                  </a:cubicBezTo>
                  <a:cubicBezTo>
                    <a:pt x="189" y="348"/>
                    <a:pt x="185" y="348"/>
                    <a:pt x="188" y="348"/>
                  </a:cubicBezTo>
                  <a:cubicBezTo>
                    <a:pt x="189" y="348"/>
                    <a:pt x="190" y="348"/>
                    <a:pt x="191" y="348"/>
                  </a:cubicBezTo>
                  <a:cubicBezTo>
                    <a:pt x="191" y="349"/>
                    <a:pt x="190" y="348"/>
                    <a:pt x="189" y="348"/>
                  </a:cubicBezTo>
                  <a:cubicBezTo>
                    <a:pt x="189" y="349"/>
                    <a:pt x="191" y="349"/>
                    <a:pt x="192" y="349"/>
                  </a:cubicBezTo>
                  <a:cubicBezTo>
                    <a:pt x="191" y="349"/>
                    <a:pt x="194" y="349"/>
                    <a:pt x="192" y="350"/>
                  </a:cubicBezTo>
                  <a:cubicBezTo>
                    <a:pt x="191" y="350"/>
                    <a:pt x="191" y="349"/>
                    <a:pt x="190" y="349"/>
                  </a:cubicBezTo>
                  <a:cubicBezTo>
                    <a:pt x="190" y="350"/>
                    <a:pt x="194" y="350"/>
                    <a:pt x="195" y="350"/>
                  </a:cubicBezTo>
                  <a:cubicBezTo>
                    <a:pt x="196" y="350"/>
                    <a:pt x="199" y="351"/>
                    <a:pt x="200" y="351"/>
                  </a:cubicBezTo>
                  <a:cubicBezTo>
                    <a:pt x="199" y="352"/>
                    <a:pt x="199" y="351"/>
                    <a:pt x="197" y="351"/>
                  </a:cubicBezTo>
                  <a:cubicBezTo>
                    <a:pt x="197" y="351"/>
                    <a:pt x="197" y="351"/>
                    <a:pt x="197" y="351"/>
                  </a:cubicBezTo>
                  <a:cubicBezTo>
                    <a:pt x="194" y="351"/>
                    <a:pt x="192" y="350"/>
                    <a:pt x="190" y="350"/>
                  </a:cubicBezTo>
                  <a:cubicBezTo>
                    <a:pt x="191" y="350"/>
                    <a:pt x="191" y="350"/>
                    <a:pt x="191" y="350"/>
                  </a:cubicBezTo>
                  <a:cubicBezTo>
                    <a:pt x="188" y="350"/>
                    <a:pt x="188" y="350"/>
                    <a:pt x="188" y="350"/>
                  </a:cubicBezTo>
                  <a:cubicBezTo>
                    <a:pt x="190" y="350"/>
                    <a:pt x="188" y="351"/>
                    <a:pt x="189" y="351"/>
                  </a:cubicBezTo>
                  <a:cubicBezTo>
                    <a:pt x="190" y="351"/>
                    <a:pt x="188" y="351"/>
                    <a:pt x="189" y="351"/>
                  </a:cubicBezTo>
                  <a:cubicBezTo>
                    <a:pt x="190" y="351"/>
                    <a:pt x="193" y="351"/>
                    <a:pt x="192" y="352"/>
                  </a:cubicBezTo>
                  <a:cubicBezTo>
                    <a:pt x="188" y="351"/>
                    <a:pt x="188" y="351"/>
                    <a:pt x="188" y="351"/>
                  </a:cubicBezTo>
                  <a:cubicBezTo>
                    <a:pt x="188" y="352"/>
                    <a:pt x="190" y="352"/>
                    <a:pt x="189" y="352"/>
                  </a:cubicBezTo>
                  <a:cubicBezTo>
                    <a:pt x="188" y="352"/>
                    <a:pt x="188" y="352"/>
                    <a:pt x="188" y="352"/>
                  </a:cubicBezTo>
                  <a:cubicBezTo>
                    <a:pt x="188" y="353"/>
                    <a:pt x="188" y="354"/>
                    <a:pt x="192" y="356"/>
                  </a:cubicBezTo>
                  <a:cubicBezTo>
                    <a:pt x="190" y="356"/>
                    <a:pt x="190" y="356"/>
                    <a:pt x="189" y="357"/>
                  </a:cubicBezTo>
                  <a:cubicBezTo>
                    <a:pt x="189" y="357"/>
                    <a:pt x="191" y="357"/>
                    <a:pt x="191" y="357"/>
                  </a:cubicBezTo>
                  <a:cubicBezTo>
                    <a:pt x="189" y="357"/>
                    <a:pt x="189" y="357"/>
                    <a:pt x="189" y="357"/>
                  </a:cubicBezTo>
                  <a:cubicBezTo>
                    <a:pt x="188" y="357"/>
                    <a:pt x="189" y="358"/>
                    <a:pt x="191" y="359"/>
                  </a:cubicBezTo>
                  <a:cubicBezTo>
                    <a:pt x="189" y="358"/>
                    <a:pt x="189" y="358"/>
                    <a:pt x="189" y="358"/>
                  </a:cubicBezTo>
                  <a:cubicBezTo>
                    <a:pt x="188" y="359"/>
                    <a:pt x="190" y="359"/>
                    <a:pt x="191" y="359"/>
                  </a:cubicBezTo>
                  <a:cubicBezTo>
                    <a:pt x="189" y="359"/>
                    <a:pt x="189" y="359"/>
                    <a:pt x="189" y="359"/>
                  </a:cubicBezTo>
                  <a:cubicBezTo>
                    <a:pt x="191" y="359"/>
                    <a:pt x="191" y="359"/>
                    <a:pt x="191" y="359"/>
                  </a:cubicBezTo>
                  <a:cubicBezTo>
                    <a:pt x="191" y="360"/>
                    <a:pt x="191" y="360"/>
                    <a:pt x="189" y="360"/>
                  </a:cubicBezTo>
                  <a:cubicBezTo>
                    <a:pt x="190" y="360"/>
                    <a:pt x="190" y="360"/>
                    <a:pt x="190" y="360"/>
                  </a:cubicBezTo>
                  <a:cubicBezTo>
                    <a:pt x="189" y="360"/>
                    <a:pt x="189" y="361"/>
                    <a:pt x="189" y="362"/>
                  </a:cubicBezTo>
                  <a:cubicBezTo>
                    <a:pt x="190" y="362"/>
                    <a:pt x="191" y="362"/>
                    <a:pt x="192" y="362"/>
                  </a:cubicBezTo>
                  <a:cubicBezTo>
                    <a:pt x="194" y="362"/>
                    <a:pt x="192" y="362"/>
                    <a:pt x="193" y="362"/>
                  </a:cubicBezTo>
                  <a:cubicBezTo>
                    <a:pt x="191" y="362"/>
                    <a:pt x="191" y="362"/>
                    <a:pt x="191" y="362"/>
                  </a:cubicBezTo>
                  <a:cubicBezTo>
                    <a:pt x="187" y="362"/>
                    <a:pt x="190" y="364"/>
                    <a:pt x="189" y="365"/>
                  </a:cubicBezTo>
                  <a:cubicBezTo>
                    <a:pt x="190" y="365"/>
                    <a:pt x="190" y="365"/>
                    <a:pt x="190" y="365"/>
                  </a:cubicBezTo>
                  <a:cubicBezTo>
                    <a:pt x="188" y="365"/>
                    <a:pt x="190" y="366"/>
                    <a:pt x="189" y="367"/>
                  </a:cubicBezTo>
                  <a:cubicBezTo>
                    <a:pt x="190" y="367"/>
                    <a:pt x="193" y="367"/>
                    <a:pt x="193" y="368"/>
                  </a:cubicBezTo>
                  <a:cubicBezTo>
                    <a:pt x="195" y="368"/>
                    <a:pt x="190" y="368"/>
                    <a:pt x="189" y="368"/>
                  </a:cubicBezTo>
                  <a:cubicBezTo>
                    <a:pt x="190" y="368"/>
                    <a:pt x="190" y="368"/>
                    <a:pt x="190" y="369"/>
                  </a:cubicBezTo>
                  <a:cubicBezTo>
                    <a:pt x="190" y="369"/>
                    <a:pt x="190" y="369"/>
                    <a:pt x="190" y="369"/>
                  </a:cubicBezTo>
                  <a:cubicBezTo>
                    <a:pt x="191" y="369"/>
                    <a:pt x="191" y="369"/>
                    <a:pt x="190" y="369"/>
                  </a:cubicBezTo>
                  <a:cubicBezTo>
                    <a:pt x="190" y="369"/>
                    <a:pt x="190" y="369"/>
                    <a:pt x="190" y="369"/>
                  </a:cubicBezTo>
                  <a:cubicBezTo>
                    <a:pt x="190" y="370"/>
                    <a:pt x="189" y="370"/>
                    <a:pt x="189" y="370"/>
                  </a:cubicBezTo>
                  <a:cubicBezTo>
                    <a:pt x="191" y="370"/>
                    <a:pt x="190" y="371"/>
                    <a:pt x="191" y="371"/>
                  </a:cubicBezTo>
                  <a:cubicBezTo>
                    <a:pt x="190" y="371"/>
                    <a:pt x="190" y="371"/>
                    <a:pt x="190" y="371"/>
                  </a:cubicBezTo>
                  <a:cubicBezTo>
                    <a:pt x="192" y="371"/>
                    <a:pt x="192" y="371"/>
                    <a:pt x="192" y="371"/>
                  </a:cubicBezTo>
                  <a:cubicBezTo>
                    <a:pt x="191" y="371"/>
                    <a:pt x="191" y="371"/>
                    <a:pt x="191" y="371"/>
                  </a:cubicBezTo>
                  <a:cubicBezTo>
                    <a:pt x="189" y="371"/>
                    <a:pt x="189" y="371"/>
                    <a:pt x="189" y="371"/>
                  </a:cubicBezTo>
                  <a:cubicBezTo>
                    <a:pt x="188" y="371"/>
                    <a:pt x="191" y="371"/>
                    <a:pt x="192" y="372"/>
                  </a:cubicBezTo>
                  <a:cubicBezTo>
                    <a:pt x="193" y="372"/>
                    <a:pt x="191" y="372"/>
                    <a:pt x="191" y="372"/>
                  </a:cubicBezTo>
                  <a:cubicBezTo>
                    <a:pt x="190" y="372"/>
                    <a:pt x="191" y="372"/>
                    <a:pt x="191" y="372"/>
                  </a:cubicBezTo>
                  <a:cubicBezTo>
                    <a:pt x="189" y="371"/>
                    <a:pt x="190" y="372"/>
                    <a:pt x="189" y="372"/>
                  </a:cubicBezTo>
                  <a:cubicBezTo>
                    <a:pt x="189" y="372"/>
                    <a:pt x="191" y="372"/>
                    <a:pt x="191" y="372"/>
                  </a:cubicBezTo>
                  <a:cubicBezTo>
                    <a:pt x="190" y="373"/>
                    <a:pt x="191" y="373"/>
                    <a:pt x="189" y="373"/>
                  </a:cubicBezTo>
                  <a:cubicBezTo>
                    <a:pt x="190" y="373"/>
                    <a:pt x="190" y="373"/>
                    <a:pt x="191" y="374"/>
                  </a:cubicBezTo>
                  <a:cubicBezTo>
                    <a:pt x="191" y="373"/>
                    <a:pt x="191" y="373"/>
                    <a:pt x="193" y="373"/>
                  </a:cubicBezTo>
                  <a:cubicBezTo>
                    <a:pt x="193" y="373"/>
                    <a:pt x="193" y="374"/>
                    <a:pt x="192" y="374"/>
                  </a:cubicBezTo>
                  <a:cubicBezTo>
                    <a:pt x="192" y="374"/>
                    <a:pt x="192" y="374"/>
                    <a:pt x="192" y="374"/>
                  </a:cubicBezTo>
                  <a:cubicBezTo>
                    <a:pt x="192" y="374"/>
                    <a:pt x="192" y="374"/>
                    <a:pt x="193" y="374"/>
                  </a:cubicBezTo>
                  <a:cubicBezTo>
                    <a:pt x="191" y="374"/>
                    <a:pt x="191" y="374"/>
                    <a:pt x="191" y="374"/>
                  </a:cubicBezTo>
                  <a:cubicBezTo>
                    <a:pt x="193" y="374"/>
                    <a:pt x="192" y="375"/>
                    <a:pt x="193" y="375"/>
                  </a:cubicBezTo>
                  <a:cubicBezTo>
                    <a:pt x="191" y="375"/>
                    <a:pt x="189" y="375"/>
                    <a:pt x="189" y="375"/>
                  </a:cubicBezTo>
                  <a:cubicBezTo>
                    <a:pt x="190" y="376"/>
                    <a:pt x="190" y="376"/>
                    <a:pt x="190" y="376"/>
                  </a:cubicBezTo>
                  <a:cubicBezTo>
                    <a:pt x="191" y="376"/>
                    <a:pt x="190" y="376"/>
                    <a:pt x="189" y="376"/>
                  </a:cubicBezTo>
                  <a:cubicBezTo>
                    <a:pt x="188" y="376"/>
                    <a:pt x="194" y="377"/>
                    <a:pt x="192" y="377"/>
                  </a:cubicBezTo>
                  <a:cubicBezTo>
                    <a:pt x="190" y="377"/>
                    <a:pt x="190" y="377"/>
                    <a:pt x="189" y="377"/>
                  </a:cubicBezTo>
                  <a:cubicBezTo>
                    <a:pt x="190" y="378"/>
                    <a:pt x="191" y="378"/>
                    <a:pt x="191" y="378"/>
                  </a:cubicBezTo>
                  <a:cubicBezTo>
                    <a:pt x="192" y="378"/>
                    <a:pt x="189" y="377"/>
                    <a:pt x="191" y="377"/>
                  </a:cubicBezTo>
                  <a:cubicBezTo>
                    <a:pt x="192" y="377"/>
                    <a:pt x="191" y="378"/>
                    <a:pt x="192" y="378"/>
                  </a:cubicBezTo>
                  <a:cubicBezTo>
                    <a:pt x="187" y="378"/>
                    <a:pt x="191" y="380"/>
                    <a:pt x="188" y="380"/>
                  </a:cubicBezTo>
                  <a:cubicBezTo>
                    <a:pt x="191" y="380"/>
                    <a:pt x="189" y="381"/>
                    <a:pt x="190" y="381"/>
                  </a:cubicBezTo>
                  <a:cubicBezTo>
                    <a:pt x="187" y="381"/>
                    <a:pt x="190" y="382"/>
                    <a:pt x="189" y="382"/>
                  </a:cubicBezTo>
                  <a:cubicBezTo>
                    <a:pt x="191" y="382"/>
                    <a:pt x="191" y="382"/>
                    <a:pt x="191" y="382"/>
                  </a:cubicBezTo>
                  <a:cubicBezTo>
                    <a:pt x="190" y="382"/>
                    <a:pt x="195" y="383"/>
                    <a:pt x="192" y="383"/>
                  </a:cubicBezTo>
                  <a:cubicBezTo>
                    <a:pt x="191" y="383"/>
                    <a:pt x="190" y="383"/>
                    <a:pt x="190" y="383"/>
                  </a:cubicBezTo>
                  <a:cubicBezTo>
                    <a:pt x="187" y="383"/>
                    <a:pt x="192" y="384"/>
                    <a:pt x="189" y="384"/>
                  </a:cubicBezTo>
                  <a:cubicBezTo>
                    <a:pt x="190" y="384"/>
                    <a:pt x="192" y="384"/>
                    <a:pt x="193" y="385"/>
                  </a:cubicBezTo>
                  <a:cubicBezTo>
                    <a:pt x="192" y="385"/>
                    <a:pt x="190" y="385"/>
                    <a:pt x="190" y="385"/>
                  </a:cubicBezTo>
                  <a:cubicBezTo>
                    <a:pt x="190" y="386"/>
                    <a:pt x="191" y="386"/>
                    <a:pt x="190" y="386"/>
                  </a:cubicBezTo>
                  <a:cubicBezTo>
                    <a:pt x="189" y="386"/>
                    <a:pt x="189" y="386"/>
                    <a:pt x="189" y="386"/>
                  </a:cubicBezTo>
                  <a:cubicBezTo>
                    <a:pt x="188" y="386"/>
                    <a:pt x="189" y="386"/>
                    <a:pt x="190" y="387"/>
                  </a:cubicBezTo>
                  <a:cubicBezTo>
                    <a:pt x="188" y="387"/>
                    <a:pt x="189" y="388"/>
                    <a:pt x="188" y="388"/>
                  </a:cubicBezTo>
                  <a:cubicBezTo>
                    <a:pt x="191" y="389"/>
                    <a:pt x="187" y="389"/>
                    <a:pt x="190" y="389"/>
                  </a:cubicBezTo>
                  <a:cubicBezTo>
                    <a:pt x="189" y="389"/>
                    <a:pt x="189" y="389"/>
                    <a:pt x="189" y="389"/>
                  </a:cubicBezTo>
                  <a:cubicBezTo>
                    <a:pt x="190" y="389"/>
                    <a:pt x="192" y="390"/>
                    <a:pt x="192" y="390"/>
                  </a:cubicBezTo>
                  <a:cubicBezTo>
                    <a:pt x="190" y="390"/>
                    <a:pt x="190" y="390"/>
                    <a:pt x="190" y="390"/>
                  </a:cubicBezTo>
                  <a:cubicBezTo>
                    <a:pt x="188" y="390"/>
                    <a:pt x="190" y="390"/>
                    <a:pt x="189" y="391"/>
                  </a:cubicBezTo>
                  <a:cubicBezTo>
                    <a:pt x="190" y="390"/>
                    <a:pt x="189" y="391"/>
                    <a:pt x="190" y="391"/>
                  </a:cubicBezTo>
                  <a:cubicBezTo>
                    <a:pt x="191" y="391"/>
                    <a:pt x="191" y="391"/>
                    <a:pt x="191" y="391"/>
                  </a:cubicBezTo>
                  <a:cubicBezTo>
                    <a:pt x="192" y="392"/>
                    <a:pt x="192" y="391"/>
                    <a:pt x="192" y="392"/>
                  </a:cubicBezTo>
                  <a:cubicBezTo>
                    <a:pt x="192" y="392"/>
                    <a:pt x="190" y="392"/>
                    <a:pt x="190" y="392"/>
                  </a:cubicBezTo>
                  <a:cubicBezTo>
                    <a:pt x="189" y="392"/>
                    <a:pt x="190" y="392"/>
                    <a:pt x="190" y="393"/>
                  </a:cubicBezTo>
                  <a:cubicBezTo>
                    <a:pt x="190" y="393"/>
                    <a:pt x="190" y="392"/>
                    <a:pt x="191" y="393"/>
                  </a:cubicBezTo>
                  <a:cubicBezTo>
                    <a:pt x="191" y="393"/>
                    <a:pt x="190" y="393"/>
                    <a:pt x="190" y="393"/>
                  </a:cubicBezTo>
                  <a:cubicBezTo>
                    <a:pt x="190" y="393"/>
                    <a:pt x="191" y="393"/>
                    <a:pt x="191" y="393"/>
                  </a:cubicBezTo>
                  <a:cubicBezTo>
                    <a:pt x="191" y="393"/>
                    <a:pt x="191" y="393"/>
                    <a:pt x="191" y="393"/>
                  </a:cubicBezTo>
                  <a:cubicBezTo>
                    <a:pt x="190" y="393"/>
                    <a:pt x="190" y="393"/>
                    <a:pt x="190" y="393"/>
                  </a:cubicBezTo>
                  <a:cubicBezTo>
                    <a:pt x="190" y="393"/>
                    <a:pt x="190" y="393"/>
                    <a:pt x="190" y="393"/>
                  </a:cubicBezTo>
                  <a:cubicBezTo>
                    <a:pt x="190" y="393"/>
                    <a:pt x="190" y="393"/>
                    <a:pt x="190" y="393"/>
                  </a:cubicBezTo>
                  <a:cubicBezTo>
                    <a:pt x="190" y="393"/>
                    <a:pt x="190" y="393"/>
                    <a:pt x="190" y="393"/>
                  </a:cubicBezTo>
                  <a:cubicBezTo>
                    <a:pt x="188" y="393"/>
                    <a:pt x="188" y="393"/>
                    <a:pt x="188" y="393"/>
                  </a:cubicBezTo>
                  <a:cubicBezTo>
                    <a:pt x="188" y="394"/>
                    <a:pt x="190" y="394"/>
                    <a:pt x="191" y="394"/>
                  </a:cubicBezTo>
                  <a:cubicBezTo>
                    <a:pt x="189" y="395"/>
                    <a:pt x="191" y="396"/>
                    <a:pt x="192" y="396"/>
                  </a:cubicBezTo>
                  <a:cubicBezTo>
                    <a:pt x="192" y="396"/>
                    <a:pt x="190" y="396"/>
                    <a:pt x="191" y="396"/>
                  </a:cubicBezTo>
                  <a:cubicBezTo>
                    <a:pt x="191" y="397"/>
                    <a:pt x="193" y="397"/>
                    <a:pt x="192" y="397"/>
                  </a:cubicBezTo>
                  <a:cubicBezTo>
                    <a:pt x="192" y="397"/>
                    <a:pt x="191" y="397"/>
                    <a:pt x="191" y="398"/>
                  </a:cubicBezTo>
                  <a:cubicBezTo>
                    <a:pt x="190" y="398"/>
                    <a:pt x="192" y="397"/>
                    <a:pt x="192" y="397"/>
                  </a:cubicBezTo>
                  <a:cubicBezTo>
                    <a:pt x="190" y="398"/>
                    <a:pt x="194" y="399"/>
                    <a:pt x="192" y="400"/>
                  </a:cubicBezTo>
                  <a:cubicBezTo>
                    <a:pt x="192" y="399"/>
                    <a:pt x="191" y="399"/>
                    <a:pt x="191" y="399"/>
                  </a:cubicBezTo>
                  <a:cubicBezTo>
                    <a:pt x="191" y="400"/>
                    <a:pt x="192" y="400"/>
                    <a:pt x="194" y="401"/>
                  </a:cubicBezTo>
                  <a:cubicBezTo>
                    <a:pt x="192" y="401"/>
                    <a:pt x="192" y="401"/>
                    <a:pt x="192" y="401"/>
                  </a:cubicBezTo>
                  <a:cubicBezTo>
                    <a:pt x="192" y="401"/>
                    <a:pt x="193" y="401"/>
                    <a:pt x="194" y="401"/>
                  </a:cubicBezTo>
                  <a:cubicBezTo>
                    <a:pt x="195" y="401"/>
                    <a:pt x="196" y="401"/>
                    <a:pt x="196" y="402"/>
                  </a:cubicBezTo>
                  <a:cubicBezTo>
                    <a:pt x="196" y="402"/>
                    <a:pt x="196" y="402"/>
                    <a:pt x="196" y="402"/>
                  </a:cubicBezTo>
                  <a:cubicBezTo>
                    <a:pt x="196" y="402"/>
                    <a:pt x="197" y="402"/>
                    <a:pt x="197" y="402"/>
                  </a:cubicBezTo>
                  <a:cubicBezTo>
                    <a:pt x="196" y="403"/>
                    <a:pt x="196" y="402"/>
                    <a:pt x="195" y="402"/>
                  </a:cubicBezTo>
                  <a:cubicBezTo>
                    <a:pt x="193" y="403"/>
                    <a:pt x="194" y="404"/>
                    <a:pt x="194" y="404"/>
                  </a:cubicBezTo>
                  <a:cubicBezTo>
                    <a:pt x="195" y="404"/>
                    <a:pt x="195" y="404"/>
                    <a:pt x="195" y="404"/>
                  </a:cubicBezTo>
                  <a:cubicBezTo>
                    <a:pt x="196" y="404"/>
                    <a:pt x="194" y="404"/>
                    <a:pt x="194" y="404"/>
                  </a:cubicBezTo>
                  <a:cubicBezTo>
                    <a:pt x="199" y="405"/>
                    <a:pt x="199" y="405"/>
                    <a:pt x="199" y="405"/>
                  </a:cubicBezTo>
                  <a:cubicBezTo>
                    <a:pt x="198" y="404"/>
                    <a:pt x="197" y="405"/>
                    <a:pt x="196" y="405"/>
                  </a:cubicBezTo>
                  <a:cubicBezTo>
                    <a:pt x="196" y="405"/>
                    <a:pt x="199" y="406"/>
                    <a:pt x="201" y="406"/>
                  </a:cubicBezTo>
                  <a:cubicBezTo>
                    <a:pt x="200" y="406"/>
                    <a:pt x="201" y="406"/>
                    <a:pt x="201" y="407"/>
                  </a:cubicBezTo>
                  <a:cubicBezTo>
                    <a:pt x="200" y="407"/>
                    <a:pt x="202" y="407"/>
                    <a:pt x="200" y="407"/>
                  </a:cubicBezTo>
                  <a:cubicBezTo>
                    <a:pt x="199" y="407"/>
                    <a:pt x="199" y="407"/>
                    <a:pt x="199" y="407"/>
                  </a:cubicBezTo>
                  <a:cubicBezTo>
                    <a:pt x="199" y="407"/>
                    <a:pt x="197" y="407"/>
                    <a:pt x="196" y="407"/>
                  </a:cubicBezTo>
                  <a:cubicBezTo>
                    <a:pt x="196" y="407"/>
                    <a:pt x="196" y="408"/>
                    <a:pt x="195" y="409"/>
                  </a:cubicBezTo>
                  <a:cubicBezTo>
                    <a:pt x="198" y="408"/>
                    <a:pt x="197" y="410"/>
                    <a:pt x="199" y="409"/>
                  </a:cubicBezTo>
                  <a:cubicBezTo>
                    <a:pt x="200" y="410"/>
                    <a:pt x="197" y="410"/>
                    <a:pt x="197" y="410"/>
                  </a:cubicBezTo>
                  <a:cubicBezTo>
                    <a:pt x="198" y="411"/>
                    <a:pt x="197" y="411"/>
                    <a:pt x="197" y="412"/>
                  </a:cubicBezTo>
                  <a:cubicBezTo>
                    <a:pt x="197" y="412"/>
                    <a:pt x="197" y="412"/>
                    <a:pt x="197" y="412"/>
                  </a:cubicBezTo>
                  <a:cubicBezTo>
                    <a:pt x="198" y="412"/>
                    <a:pt x="197" y="413"/>
                    <a:pt x="199" y="413"/>
                  </a:cubicBezTo>
                  <a:cubicBezTo>
                    <a:pt x="198" y="413"/>
                    <a:pt x="198" y="413"/>
                    <a:pt x="198" y="413"/>
                  </a:cubicBezTo>
                  <a:cubicBezTo>
                    <a:pt x="197" y="414"/>
                    <a:pt x="201" y="413"/>
                    <a:pt x="200" y="414"/>
                  </a:cubicBezTo>
                  <a:cubicBezTo>
                    <a:pt x="199" y="414"/>
                    <a:pt x="199" y="414"/>
                    <a:pt x="199" y="414"/>
                  </a:cubicBezTo>
                  <a:cubicBezTo>
                    <a:pt x="200" y="414"/>
                    <a:pt x="198" y="415"/>
                    <a:pt x="200" y="415"/>
                  </a:cubicBezTo>
                  <a:cubicBezTo>
                    <a:pt x="199" y="415"/>
                    <a:pt x="199" y="415"/>
                    <a:pt x="198" y="415"/>
                  </a:cubicBezTo>
                  <a:cubicBezTo>
                    <a:pt x="199" y="415"/>
                    <a:pt x="199" y="416"/>
                    <a:pt x="200" y="416"/>
                  </a:cubicBezTo>
                  <a:cubicBezTo>
                    <a:pt x="198" y="416"/>
                    <a:pt x="198" y="416"/>
                    <a:pt x="198" y="416"/>
                  </a:cubicBezTo>
                  <a:cubicBezTo>
                    <a:pt x="197" y="417"/>
                    <a:pt x="201" y="416"/>
                    <a:pt x="200" y="417"/>
                  </a:cubicBezTo>
                  <a:cubicBezTo>
                    <a:pt x="200" y="417"/>
                    <a:pt x="199" y="417"/>
                    <a:pt x="199" y="417"/>
                  </a:cubicBezTo>
                  <a:cubicBezTo>
                    <a:pt x="200" y="417"/>
                    <a:pt x="200" y="418"/>
                    <a:pt x="200" y="418"/>
                  </a:cubicBezTo>
                  <a:cubicBezTo>
                    <a:pt x="198" y="419"/>
                    <a:pt x="198" y="419"/>
                    <a:pt x="198" y="419"/>
                  </a:cubicBezTo>
                  <a:cubicBezTo>
                    <a:pt x="198" y="421"/>
                    <a:pt x="198" y="423"/>
                    <a:pt x="201" y="425"/>
                  </a:cubicBezTo>
                  <a:cubicBezTo>
                    <a:pt x="198" y="425"/>
                    <a:pt x="199" y="424"/>
                    <a:pt x="197" y="425"/>
                  </a:cubicBezTo>
                  <a:cubicBezTo>
                    <a:pt x="200" y="425"/>
                    <a:pt x="198" y="425"/>
                    <a:pt x="199" y="426"/>
                  </a:cubicBezTo>
                  <a:cubicBezTo>
                    <a:pt x="198" y="426"/>
                    <a:pt x="198" y="426"/>
                    <a:pt x="198" y="426"/>
                  </a:cubicBezTo>
                  <a:cubicBezTo>
                    <a:pt x="199" y="426"/>
                    <a:pt x="198" y="426"/>
                    <a:pt x="198" y="426"/>
                  </a:cubicBezTo>
                  <a:cubicBezTo>
                    <a:pt x="199" y="426"/>
                    <a:pt x="199" y="426"/>
                    <a:pt x="199" y="426"/>
                  </a:cubicBezTo>
                  <a:cubicBezTo>
                    <a:pt x="199" y="426"/>
                    <a:pt x="199" y="427"/>
                    <a:pt x="199" y="427"/>
                  </a:cubicBezTo>
                  <a:cubicBezTo>
                    <a:pt x="199" y="427"/>
                    <a:pt x="199" y="427"/>
                    <a:pt x="199" y="427"/>
                  </a:cubicBezTo>
                  <a:cubicBezTo>
                    <a:pt x="199" y="427"/>
                    <a:pt x="199" y="427"/>
                    <a:pt x="199" y="427"/>
                  </a:cubicBezTo>
                  <a:cubicBezTo>
                    <a:pt x="198" y="427"/>
                    <a:pt x="197" y="427"/>
                    <a:pt x="199" y="427"/>
                  </a:cubicBezTo>
                  <a:cubicBezTo>
                    <a:pt x="199" y="427"/>
                    <a:pt x="199" y="427"/>
                    <a:pt x="199" y="427"/>
                  </a:cubicBezTo>
                  <a:cubicBezTo>
                    <a:pt x="197" y="428"/>
                    <a:pt x="197" y="428"/>
                    <a:pt x="197" y="428"/>
                  </a:cubicBezTo>
                  <a:cubicBezTo>
                    <a:pt x="200" y="428"/>
                    <a:pt x="198" y="428"/>
                    <a:pt x="198" y="428"/>
                  </a:cubicBezTo>
                  <a:cubicBezTo>
                    <a:pt x="197" y="429"/>
                    <a:pt x="194" y="427"/>
                    <a:pt x="194" y="429"/>
                  </a:cubicBezTo>
                  <a:cubicBezTo>
                    <a:pt x="194" y="429"/>
                    <a:pt x="194" y="429"/>
                    <a:pt x="194" y="429"/>
                  </a:cubicBezTo>
                  <a:cubicBezTo>
                    <a:pt x="189" y="432"/>
                    <a:pt x="183" y="435"/>
                    <a:pt x="180" y="441"/>
                  </a:cubicBezTo>
                  <a:cubicBezTo>
                    <a:pt x="180" y="442"/>
                    <a:pt x="179" y="443"/>
                    <a:pt x="178" y="444"/>
                  </a:cubicBezTo>
                  <a:cubicBezTo>
                    <a:pt x="178" y="441"/>
                    <a:pt x="178" y="437"/>
                    <a:pt x="180" y="434"/>
                  </a:cubicBezTo>
                  <a:cubicBezTo>
                    <a:pt x="179" y="431"/>
                    <a:pt x="178" y="427"/>
                    <a:pt x="179" y="425"/>
                  </a:cubicBezTo>
                  <a:cubicBezTo>
                    <a:pt x="178" y="412"/>
                    <a:pt x="182" y="402"/>
                    <a:pt x="179" y="389"/>
                  </a:cubicBezTo>
                  <a:cubicBezTo>
                    <a:pt x="179" y="390"/>
                    <a:pt x="178" y="389"/>
                    <a:pt x="177" y="389"/>
                  </a:cubicBezTo>
                  <a:cubicBezTo>
                    <a:pt x="178" y="389"/>
                    <a:pt x="178" y="389"/>
                    <a:pt x="178" y="389"/>
                  </a:cubicBezTo>
                  <a:cubicBezTo>
                    <a:pt x="176" y="388"/>
                    <a:pt x="176" y="388"/>
                    <a:pt x="176" y="388"/>
                  </a:cubicBezTo>
                  <a:cubicBezTo>
                    <a:pt x="176" y="387"/>
                    <a:pt x="178" y="387"/>
                    <a:pt x="178" y="388"/>
                  </a:cubicBezTo>
                  <a:cubicBezTo>
                    <a:pt x="178" y="383"/>
                    <a:pt x="177" y="379"/>
                    <a:pt x="178" y="374"/>
                  </a:cubicBezTo>
                  <a:cubicBezTo>
                    <a:pt x="175" y="374"/>
                    <a:pt x="177" y="371"/>
                    <a:pt x="175" y="371"/>
                  </a:cubicBezTo>
                  <a:cubicBezTo>
                    <a:pt x="176" y="371"/>
                    <a:pt x="176" y="371"/>
                    <a:pt x="176" y="371"/>
                  </a:cubicBezTo>
                  <a:cubicBezTo>
                    <a:pt x="175" y="368"/>
                    <a:pt x="175" y="368"/>
                    <a:pt x="177" y="365"/>
                  </a:cubicBezTo>
                  <a:cubicBezTo>
                    <a:pt x="178" y="353"/>
                    <a:pt x="176" y="340"/>
                    <a:pt x="174" y="326"/>
                  </a:cubicBezTo>
                  <a:cubicBezTo>
                    <a:pt x="170" y="313"/>
                    <a:pt x="162" y="297"/>
                    <a:pt x="148" y="288"/>
                  </a:cubicBezTo>
                  <a:cubicBezTo>
                    <a:pt x="143" y="290"/>
                    <a:pt x="142" y="286"/>
                    <a:pt x="138" y="288"/>
                  </a:cubicBezTo>
                  <a:cubicBezTo>
                    <a:pt x="138" y="287"/>
                    <a:pt x="138" y="287"/>
                    <a:pt x="138" y="287"/>
                  </a:cubicBezTo>
                  <a:cubicBezTo>
                    <a:pt x="136" y="288"/>
                    <a:pt x="136" y="286"/>
                    <a:pt x="133" y="284"/>
                  </a:cubicBezTo>
                  <a:cubicBezTo>
                    <a:pt x="133" y="285"/>
                    <a:pt x="132" y="284"/>
                    <a:pt x="132" y="286"/>
                  </a:cubicBezTo>
                  <a:cubicBezTo>
                    <a:pt x="131" y="287"/>
                    <a:pt x="131" y="282"/>
                    <a:pt x="129" y="283"/>
                  </a:cubicBezTo>
                  <a:cubicBezTo>
                    <a:pt x="129" y="282"/>
                    <a:pt x="129" y="284"/>
                    <a:pt x="129" y="283"/>
                  </a:cubicBezTo>
                  <a:cubicBezTo>
                    <a:pt x="125" y="285"/>
                    <a:pt x="129" y="282"/>
                    <a:pt x="127" y="279"/>
                  </a:cubicBezTo>
                  <a:cubicBezTo>
                    <a:pt x="120" y="278"/>
                    <a:pt x="113" y="280"/>
                    <a:pt x="107" y="278"/>
                  </a:cubicBezTo>
                  <a:cubicBezTo>
                    <a:pt x="108" y="278"/>
                    <a:pt x="108" y="280"/>
                    <a:pt x="107" y="280"/>
                  </a:cubicBezTo>
                  <a:cubicBezTo>
                    <a:pt x="107" y="276"/>
                    <a:pt x="105" y="280"/>
                    <a:pt x="104" y="279"/>
                  </a:cubicBezTo>
                  <a:cubicBezTo>
                    <a:pt x="104" y="278"/>
                    <a:pt x="105" y="278"/>
                    <a:pt x="105" y="278"/>
                  </a:cubicBezTo>
                  <a:cubicBezTo>
                    <a:pt x="103" y="276"/>
                    <a:pt x="101" y="278"/>
                    <a:pt x="98" y="277"/>
                  </a:cubicBezTo>
                  <a:cubicBezTo>
                    <a:pt x="96" y="278"/>
                    <a:pt x="94" y="275"/>
                    <a:pt x="92" y="277"/>
                  </a:cubicBezTo>
                  <a:cubicBezTo>
                    <a:pt x="93" y="275"/>
                    <a:pt x="91" y="276"/>
                    <a:pt x="91" y="275"/>
                  </a:cubicBezTo>
                  <a:cubicBezTo>
                    <a:pt x="89" y="279"/>
                    <a:pt x="88" y="273"/>
                    <a:pt x="85" y="275"/>
                  </a:cubicBezTo>
                  <a:cubicBezTo>
                    <a:pt x="86" y="275"/>
                    <a:pt x="86" y="275"/>
                    <a:pt x="86" y="275"/>
                  </a:cubicBezTo>
                  <a:cubicBezTo>
                    <a:pt x="80" y="274"/>
                    <a:pt x="77" y="272"/>
                    <a:pt x="72" y="271"/>
                  </a:cubicBezTo>
                  <a:cubicBezTo>
                    <a:pt x="69" y="270"/>
                    <a:pt x="69" y="264"/>
                    <a:pt x="66" y="264"/>
                  </a:cubicBezTo>
                  <a:cubicBezTo>
                    <a:pt x="65" y="265"/>
                    <a:pt x="65" y="265"/>
                    <a:pt x="64" y="265"/>
                  </a:cubicBezTo>
                  <a:cubicBezTo>
                    <a:pt x="64" y="264"/>
                    <a:pt x="65" y="264"/>
                    <a:pt x="65" y="264"/>
                  </a:cubicBezTo>
                  <a:cubicBezTo>
                    <a:pt x="63" y="263"/>
                    <a:pt x="63" y="260"/>
                    <a:pt x="62" y="259"/>
                  </a:cubicBezTo>
                  <a:cubicBezTo>
                    <a:pt x="62" y="259"/>
                    <a:pt x="61" y="258"/>
                    <a:pt x="60" y="259"/>
                  </a:cubicBezTo>
                  <a:cubicBezTo>
                    <a:pt x="61" y="256"/>
                    <a:pt x="56" y="255"/>
                    <a:pt x="57" y="252"/>
                  </a:cubicBezTo>
                  <a:cubicBezTo>
                    <a:pt x="54" y="254"/>
                    <a:pt x="54" y="252"/>
                    <a:pt x="53" y="251"/>
                  </a:cubicBezTo>
                  <a:cubicBezTo>
                    <a:pt x="53" y="251"/>
                    <a:pt x="54" y="250"/>
                    <a:pt x="54" y="250"/>
                  </a:cubicBezTo>
                  <a:cubicBezTo>
                    <a:pt x="53" y="249"/>
                    <a:pt x="53" y="248"/>
                    <a:pt x="53" y="245"/>
                  </a:cubicBezTo>
                  <a:cubicBezTo>
                    <a:pt x="52" y="245"/>
                    <a:pt x="50" y="245"/>
                    <a:pt x="50" y="244"/>
                  </a:cubicBezTo>
                  <a:cubicBezTo>
                    <a:pt x="52" y="242"/>
                    <a:pt x="50" y="241"/>
                    <a:pt x="50" y="240"/>
                  </a:cubicBezTo>
                  <a:cubicBezTo>
                    <a:pt x="48" y="241"/>
                    <a:pt x="46" y="240"/>
                    <a:pt x="47" y="239"/>
                  </a:cubicBezTo>
                  <a:cubicBezTo>
                    <a:pt x="49" y="238"/>
                    <a:pt x="49" y="238"/>
                    <a:pt x="49" y="238"/>
                  </a:cubicBezTo>
                  <a:cubicBezTo>
                    <a:pt x="46" y="235"/>
                    <a:pt x="48" y="230"/>
                    <a:pt x="44" y="225"/>
                  </a:cubicBezTo>
                  <a:cubicBezTo>
                    <a:pt x="45" y="224"/>
                    <a:pt x="45" y="224"/>
                    <a:pt x="45" y="224"/>
                  </a:cubicBezTo>
                  <a:cubicBezTo>
                    <a:pt x="42" y="219"/>
                    <a:pt x="42" y="213"/>
                    <a:pt x="37" y="209"/>
                  </a:cubicBezTo>
                  <a:cubicBezTo>
                    <a:pt x="37" y="208"/>
                    <a:pt x="37" y="207"/>
                    <a:pt x="36" y="205"/>
                  </a:cubicBezTo>
                  <a:cubicBezTo>
                    <a:pt x="37" y="205"/>
                    <a:pt x="39" y="204"/>
                    <a:pt x="40" y="203"/>
                  </a:cubicBezTo>
                  <a:cubicBezTo>
                    <a:pt x="36" y="203"/>
                    <a:pt x="36" y="203"/>
                    <a:pt x="36" y="203"/>
                  </a:cubicBezTo>
                  <a:cubicBezTo>
                    <a:pt x="41" y="201"/>
                    <a:pt x="44" y="197"/>
                    <a:pt x="48" y="196"/>
                  </a:cubicBezTo>
                  <a:cubicBezTo>
                    <a:pt x="47" y="198"/>
                    <a:pt x="49" y="198"/>
                    <a:pt x="49" y="199"/>
                  </a:cubicBezTo>
                  <a:cubicBezTo>
                    <a:pt x="50" y="198"/>
                    <a:pt x="50" y="196"/>
                    <a:pt x="52" y="196"/>
                  </a:cubicBezTo>
                  <a:cubicBezTo>
                    <a:pt x="51" y="199"/>
                    <a:pt x="51" y="199"/>
                    <a:pt x="51" y="199"/>
                  </a:cubicBezTo>
                  <a:cubicBezTo>
                    <a:pt x="52" y="197"/>
                    <a:pt x="56" y="193"/>
                    <a:pt x="59" y="190"/>
                  </a:cubicBezTo>
                  <a:cubicBezTo>
                    <a:pt x="59" y="197"/>
                    <a:pt x="61" y="192"/>
                    <a:pt x="62" y="201"/>
                  </a:cubicBezTo>
                  <a:cubicBezTo>
                    <a:pt x="60" y="200"/>
                    <a:pt x="60" y="200"/>
                    <a:pt x="60" y="200"/>
                  </a:cubicBezTo>
                  <a:cubicBezTo>
                    <a:pt x="61" y="202"/>
                    <a:pt x="61" y="203"/>
                    <a:pt x="62" y="206"/>
                  </a:cubicBezTo>
                  <a:cubicBezTo>
                    <a:pt x="64" y="206"/>
                    <a:pt x="65" y="204"/>
                    <a:pt x="64" y="199"/>
                  </a:cubicBezTo>
                  <a:cubicBezTo>
                    <a:pt x="68" y="202"/>
                    <a:pt x="65" y="203"/>
                    <a:pt x="68" y="212"/>
                  </a:cubicBezTo>
                  <a:cubicBezTo>
                    <a:pt x="71" y="214"/>
                    <a:pt x="66" y="208"/>
                    <a:pt x="69" y="207"/>
                  </a:cubicBezTo>
                  <a:cubicBezTo>
                    <a:pt x="70" y="206"/>
                    <a:pt x="71" y="211"/>
                    <a:pt x="75" y="215"/>
                  </a:cubicBezTo>
                  <a:cubicBezTo>
                    <a:pt x="82" y="221"/>
                    <a:pt x="78" y="220"/>
                    <a:pt x="81" y="223"/>
                  </a:cubicBezTo>
                  <a:cubicBezTo>
                    <a:pt x="79" y="223"/>
                    <a:pt x="71" y="217"/>
                    <a:pt x="73" y="217"/>
                  </a:cubicBezTo>
                  <a:cubicBezTo>
                    <a:pt x="65" y="209"/>
                    <a:pt x="73" y="224"/>
                    <a:pt x="68" y="218"/>
                  </a:cubicBezTo>
                  <a:cubicBezTo>
                    <a:pt x="75" y="226"/>
                    <a:pt x="76" y="226"/>
                    <a:pt x="82" y="226"/>
                  </a:cubicBezTo>
                  <a:cubicBezTo>
                    <a:pt x="79" y="225"/>
                    <a:pt x="85" y="224"/>
                    <a:pt x="82" y="223"/>
                  </a:cubicBezTo>
                  <a:cubicBezTo>
                    <a:pt x="98" y="219"/>
                    <a:pt x="96" y="225"/>
                    <a:pt x="106" y="216"/>
                  </a:cubicBezTo>
                  <a:cubicBezTo>
                    <a:pt x="103" y="216"/>
                    <a:pt x="111" y="202"/>
                    <a:pt x="104" y="206"/>
                  </a:cubicBezTo>
                  <a:cubicBezTo>
                    <a:pt x="104" y="204"/>
                    <a:pt x="105" y="201"/>
                    <a:pt x="107" y="200"/>
                  </a:cubicBezTo>
                  <a:cubicBezTo>
                    <a:pt x="107" y="203"/>
                    <a:pt x="110" y="197"/>
                    <a:pt x="110" y="201"/>
                  </a:cubicBezTo>
                  <a:cubicBezTo>
                    <a:pt x="111" y="198"/>
                    <a:pt x="111" y="198"/>
                    <a:pt x="111" y="198"/>
                  </a:cubicBezTo>
                  <a:cubicBezTo>
                    <a:pt x="111" y="204"/>
                    <a:pt x="111" y="204"/>
                    <a:pt x="111" y="204"/>
                  </a:cubicBezTo>
                  <a:cubicBezTo>
                    <a:pt x="114" y="201"/>
                    <a:pt x="118" y="196"/>
                    <a:pt x="120" y="194"/>
                  </a:cubicBezTo>
                  <a:cubicBezTo>
                    <a:pt x="121" y="189"/>
                    <a:pt x="117" y="195"/>
                    <a:pt x="119" y="190"/>
                  </a:cubicBezTo>
                  <a:cubicBezTo>
                    <a:pt x="119" y="192"/>
                    <a:pt x="121" y="189"/>
                    <a:pt x="122" y="186"/>
                  </a:cubicBezTo>
                  <a:cubicBezTo>
                    <a:pt x="120" y="191"/>
                    <a:pt x="119" y="186"/>
                    <a:pt x="120" y="182"/>
                  </a:cubicBezTo>
                  <a:cubicBezTo>
                    <a:pt x="120" y="181"/>
                    <a:pt x="121" y="180"/>
                    <a:pt x="121" y="179"/>
                  </a:cubicBezTo>
                  <a:cubicBezTo>
                    <a:pt x="122" y="180"/>
                    <a:pt x="122" y="180"/>
                    <a:pt x="122" y="181"/>
                  </a:cubicBezTo>
                  <a:cubicBezTo>
                    <a:pt x="122" y="182"/>
                    <a:pt x="122" y="182"/>
                    <a:pt x="122" y="183"/>
                  </a:cubicBezTo>
                  <a:cubicBezTo>
                    <a:pt x="123" y="183"/>
                    <a:pt x="123" y="183"/>
                    <a:pt x="123" y="183"/>
                  </a:cubicBezTo>
                  <a:cubicBezTo>
                    <a:pt x="123" y="183"/>
                    <a:pt x="122" y="183"/>
                    <a:pt x="122" y="183"/>
                  </a:cubicBezTo>
                  <a:cubicBezTo>
                    <a:pt x="122" y="188"/>
                    <a:pt x="125" y="188"/>
                    <a:pt x="126" y="189"/>
                  </a:cubicBezTo>
                  <a:cubicBezTo>
                    <a:pt x="126" y="193"/>
                    <a:pt x="126" y="193"/>
                    <a:pt x="126" y="193"/>
                  </a:cubicBezTo>
                  <a:cubicBezTo>
                    <a:pt x="127" y="193"/>
                    <a:pt x="127" y="193"/>
                    <a:pt x="127" y="193"/>
                  </a:cubicBezTo>
                  <a:cubicBezTo>
                    <a:pt x="130" y="197"/>
                    <a:pt x="134" y="202"/>
                    <a:pt x="132" y="203"/>
                  </a:cubicBezTo>
                  <a:cubicBezTo>
                    <a:pt x="134" y="205"/>
                    <a:pt x="136" y="206"/>
                    <a:pt x="135" y="203"/>
                  </a:cubicBezTo>
                  <a:cubicBezTo>
                    <a:pt x="136" y="205"/>
                    <a:pt x="140" y="212"/>
                    <a:pt x="151" y="211"/>
                  </a:cubicBezTo>
                  <a:cubicBezTo>
                    <a:pt x="161" y="208"/>
                    <a:pt x="165" y="201"/>
                    <a:pt x="167" y="197"/>
                  </a:cubicBezTo>
                  <a:cubicBezTo>
                    <a:pt x="164" y="201"/>
                    <a:pt x="163" y="200"/>
                    <a:pt x="162" y="200"/>
                  </a:cubicBezTo>
                  <a:cubicBezTo>
                    <a:pt x="161" y="197"/>
                    <a:pt x="164" y="198"/>
                    <a:pt x="164" y="194"/>
                  </a:cubicBezTo>
                  <a:cubicBezTo>
                    <a:pt x="165" y="195"/>
                    <a:pt x="167" y="192"/>
                    <a:pt x="166" y="196"/>
                  </a:cubicBezTo>
                  <a:cubicBezTo>
                    <a:pt x="170" y="191"/>
                    <a:pt x="171" y="185"/>
                    <a:pt x="173" y="179"/>
                  </a:cubicBezTo>
                  <a:cubicBezTo>
                    <a:pt x="173" y="180"/>
                    <a:pt x="173" y="180"/>
                    <a:pt x="174" y="181"/>
                  </a:cubicBezTo>
                  <a:cubicBezTo>
                    <a:pt x="174" y="181"/>
                    <a:pt x="174" y="181"/>
                    <a:pt x="174" y="182"/>
                  </a:cubicBezTo>
                  <a:cubicBezTo>
                    <a:pt x="174" y="182"/>
                    <a:pt x="174" y="182"/>
                    <a:pt x="174" y="183"/>
                  </a:cubicBezTo>
                  <a:cubicBezTo>
                    <a:pt x="175" y="184"/>
                    <a:pt x="175" y="185"/>
                    <a:pt x="176" y="186"/>
                  </a:cubicBezTo>
                  <a:cubicBezTo>
                    <a:pt x="175" y="185"/>
                    <a:pt x="175" y="185"/>
                    <a:pt x="175" y="184"/>
                  </a:cubicBezTo>
                  <a:cubicBezTo>
                    <a:pt x="175" y="185"/>
                    <a:pt x="175" y="186"/>
                    <a:pt x="176" y="187"/>
                  </a:cubicBezTo>
                  <a:cubicBezTo>
                    <a:pt x="176" y="187"/>
                    <a:pt x="176" y="187"/>
                    <a:pt x="176" y="187"/>
                  </a:cubicBezTo>
                  <a:cubicBezTo>
                    <a:pt x="177" y="189"/>
                    <a:pt x="177" y="190"/>
                    <a:pt x="178" y="191"/>
                  </a:cubicBezTo>
                  <a:cubicBezTo>
                    <a:pt x="176" y="191"/>
                    <a:pt x="176" y="191"/>
                    <a:pt x="176" y="191"/>
                  </a:cubicBezTo>
                  <a:cubicBezTo>
                    <a:pt x="176" y="194"/>
                    <a:pt x="188" y="201"/>
                    <a:pt x="189" y="198"/>
                  </a:cubicBezTo>
                  <a:cubicBezTo>
                    <a:pt x="205" y="196"/>
                    <a:pt x="210" y="186"/>
                    <a:pt x="213" y="179"/>
                  </a:cubicBezTo>
                  <a:cubicBezTo>
                    <a:pt x="214" y="178"/>
                    <a:pt x="214" y="178"/>
                    <a:pt x="214" y="178"/>
                  </a:cubicBezTo>
                  <a:cubicBezTo>
                    <a:pt x="214" y="178"/>
                    <a:pt x="214" y="178"/>
                    <a:pt x="214" y="178"/>
                  </a:cubicBezTo>
                  <a:cubicBezTo>
                    <a:pt x="214" y="178"/>
                    <a:pt x="214" y="177"/>
                    <a:pt x="214" y="177"/>
                  </a:cubicBezTo>
                  <a:cubicBezTo>
                    <a:pt x="214" y="177"/>
                    <a:pt x="215" y="177"/>
                    <a:pt x="215" y="177"/>
                  </a:cubicBezTo>
                  <a:cubicBezTo>
                    <a:pt x="219" y="183"/>
                    <a:pt x="215" y="181"/>
                    <a:pt x="216" y="184"/>
                  </a:cubicBezTo>
                  <a:cubicBezTo>
                    <a:pt x="224" y="191"/>
                    <a:pt x="234" y="187"/>
                    <a:pt x="239" y="182"/>
                  </a:cubicBezTo>
                  <a:cubicBezTo>
                    <a:pt x="239" y="182"/>
                    <a:pt x="240" y="183"/>
                    <a:pt x="239" y="183"/>
                  </a:cubicBezTo>
                  <a:cubicBezTo>
                    <a:pt x="244" y="179"/>
                    <a:pt x="250" y="173"/>
                    <a:pt x="253" y="167"/>
                  </a:cubicBezTo>
                  <a:cubicBezTo>
                    <a:pt x="255" y="173"/>
                    <a:pt x="258" y="178"/>
                    <a:pt x="262" y="183"/>
                  </a:cubicBezTo>
                  <a:cubicBezTo>
                    <a:pt x="272" y="194"/>
                    <a:pt x="282" y="179"/>
                    <a:pt x="282" y="172"/>
                  </a:cubicBezTo>
                  <a:cubicBezTo>
                    <a:pt x="282" y="171"/>
                    <a:pt x="283" y="172"/>
                    <a:pt x="283" y="173"/>
                  </a:cubicBezTo>
                  <a:cubicBezTo>
                    <a:pt x="283" y="162"/>
                    <a:pt x="288" y="150"/>
                    <a:pt x="283" y="141"/>
                  </a:cubicBezTo>
                  <a:cubicBezTo>
                    <a:pt x="281" y="138"/>
                    <a:pt x="281" y="138"/>
                    <a:pt x="281" y="138"/>
                  </a:cubicBezTo>
                  <a:cubicBezTo>
                    <a:pt x="282" y="136"/>
                    <a:pt x="283" y="136"/>
                    <a:pt x="284" y="134"/>
                  </a:cubicBezTo>
                  <a:cubicBezTo>
                    <a:pt x="283" y="132"/>
                    <a:pt x="283" y="124"/>
                    <a:pt x="282" y="122"/>
                  </a:cubicBezTo>
                  <a:cubicBezTo>
                    <a:pt x="283" y="121"/>
                    <a:pt x="283" y="123"/>
                    <a:pt x="283" y="123"/>
                  </a:cubicBezTo>
                  <a:cubicBezTo>
                    <a:pt x="284" y="122"/>
                    <a:pt x="284" y="121"/>
                    <a:pt x="284" y="120"/>
                  </a:cubicBezTo>
                  <a:cubicBezTo>
                    <a:pt x="285" y="120"/>
                    <a:pt x="286" y="120"/>
                    <a:pt x="287" y="120"/>
                  </a:cubicBezTo>
                  <a:cubicBezTo>
                    <a:pt x="293" y="141"/>
                    <a:pt x="294" y="171"/>
                    <a:pt x="312" y="180"/>
                  </a:cubicBezTo>
                  <a:cubicBezTo>
                    <a:pt x="316" y="182"/>
                    <a:pt x="313" y="183"/>
                    <a:pt x="315" y="184"/>
                  </a:cubicBezTo>
                  <a:cubicBezTo>
                    <a:pt x="325" y="187"/>
                    <a:pt x="336" y="188"/>
                    <a:pt x="347" y="188"/>
                  </a:cubicBezTo>
                  <a:cubicBezTo>
                    <a:pt x="346" y="189"/>
                    <a:pt x="345" y="190"/>
                    <a:pt x="344" y="191"/>
                  </a:cubicBezTo>
                  <a:cubicBezTo>
                    <a:pt x="346" y="193"/>
                    <a:pt x="342" y="195"/>
                    <a:pt x="343" y="196"/>
                  </a:cubicBezTo>
                  <a:cubicBezTo>
                    <a:pt x="343" y="196"/>
                    <a:pt x="343" y="196"/>
                    <a:pt x="343" y="195"/>
                  </a:cubicBezTo>
                  <a:cubicBezTo>
                    <a:pt x="340" y="201"/>
                    <a:pt x="343" y="196"/>
                    <a:pt x="338" y="200"/>
                  </a:cubicBezTo>
                  <a:cubicBezTo>
                    <a:pt x="327" y="213"/>
                    <a:pt x="329" y="230"/>
                    <a:pt x="329" y="240"/>
                  </a:cubicBezTo>
                  <a:cubicBezTo>
                    <a:pt x="330" y="251"/>
                    <a:pt x="331" y="257"/>
                    <a:pt x="326" y="263"/>
                  </a:cubicBezTo>
                  <a:cubicBezTo>
                    <a:pt x="327" y="267"/>
                    <a:pt x="324" y="267"/>
                    <a:pt x="325" y="270"/>
                  </a:cubicBezTo>
                  <a:cubicBezTo>
                    <a:pt x="324" y="269"/>
                    <a:pt x="324" y="269"/>
                    <a:pt x="324" y="269"/>
                  </a:cubicBezTo>
                  <a:cubicBezTo>
                    <a:pt x="324" y="271"/>
                    <a:pt x="323" y="270"/>
                    <a:pt x="321" y="270"/>
                  </a:cubicBezTo>
                  <a:cubicBezTo>
                    <a:pt x="321" y="271"/>
                    <a:pt x="320" y="271"/>
                    <a:pt x="321" y="272"/>
                  </a:cubicBezTo>
                  <a:cubicBezTo>
                    <a:pt x="322" y="274"/>
                    <a:pt x="319" y="270"/>
                    <a:pt x="318" y="271"/>
                  </a:cubicBezTo>
                  <a:cubicBezTo>
                    <a:pt x="318" y="271"/>
                    <a:pt x="319" y="272"/>
                    <a:pt x="318" y="272"/>
                  </a:cubicBezTo>
                  <a:cubicBezTo>
                    <a:pt x="317" y="275"/>
                    <a:pt x="318" y="271"/>
                    <a:pt x="315" y="270"/>
                  </a:cubicBezTo>
                  <a:cubicBezTo>
                    <a:pt x="311" y="273"/>
                    <a:pt x="306" y="276"/>
                    <a:pt x="302" y="277"/>
                  </a:cubicBezTo>
                  <a:cubicBezTo>
                    <a:pt x="302" y="277"/>
                    <a:pt x="303" y="278"/>
                    <a:pt x="302" y="278"/>
                  </a:cubicBezTo>
                  <a:cubicBezTo>
                    <a:pt x="301" y="275"/>
                    <a:pt x="301" y="280"/>
                    <a:pt x="299" y="279"/>
                  </a:cubicBezTo>
                  <a:cubicBezTo>
                    <a:pt x="300" y="277"/>
                    <a:pt x="300" y="277"/>
                    <a:pt x="300" y="277"/>
                  </a:cubicBezTo>
                  <a:cubicBezTo>
                    <a:pt x="297" y="277"/>
                    <a:pt x="296" y="279"/>
                    <a:pt x="293" y="279"/>
                  </a:cubicBezTo>
                  <a:cubicBezTo>
                    <a:pt x="292" y="280"/>
                    <a:pt x="288" y="279"/>
                    <a:pt x="287" y="281"/>
                  </a:cubicBezTo>
                  <a:cubicBezTo>
                    <a:pt x="287" y="280"/>
                    <a:pt x="286" y="280"/>
                    <a:pt x="285" y="280"/>
                  </a:cubicBezTo>
                  <a:cubicBezTo>
                    <a:pt x="285" y="284"/>
                    <a:pt x="281" y="280"/>
                    <a:pt x="280" y="284"/>
                  </a:cubicBezTo>
                  <a:cubicBezTo>
                    <a:pt x="280" y="283"/>
                    <a:pt x="280" y="283"/>
                    <a:pt x="280" y="283"/>
                  </a:cubicBezTo>
                  <a:cubicBezTo>
                    <a:pt x="274" y="287"/>
                    <a:pt x="267" y="290"/>
                    <a:pt x="263" y="297"/>
                  </a:cubicBezTo>
                  <a:cubicBezTo>
                    <a:pt x="260" y="300"/>
                    <a:pt x="256" y="300"/>
                    <a:pt x="254" y="305"/>
                  </a:cubicBezTo>
                  <a:cubicBezTo>
                    <a:pt x="254" y="306"/>
                    <a:pt x="255" y="306"/>
                    <a:pt x="255" y="307"/>
                  </a:cubicBezTo>
                  <a:cubicBezTo>
                    <a:pt x="255" y="308"/>
                    <a:pt x="254" y="306"/>
                    <a:pt x="254" y="306"/>
                  </a:cubicBezTo>
                  <a:cubicBezTo>
                    <a:pt x="254" y="309"/>
                    <a:pt x="251" y="310"/>
                    <a:pt x="250" y="312"/>
                  </a:cubicBezTo>
                  <a:cubicBezTo>
                    <a:pt x="250" y="313"/>
                    <a:pt x="250" y="314"/>
                    <a:pt x="251" y="314"/>
                  </a:cubicBezTo>
                  <a:cubicBezTo>
                    <a:pt x="247" y="315"/>
                    <a:pt x="248" y="320"/>
                    <a:pt x="245" y="322"/>
                  </a:cubicBezTo>
                  <a:cubicBezTo>
                    <a:pt x="248" y="322"/>
                    <a:pt x="246" y="324"/>
                    <a:pt x="247" y="325"/>
                  </a:cubicBezTo>
                  <a:cubicBezTo>
                    <a:pt x="246" y="326"/>
                    <a:pt x="245" y="326"/>
                    <a:pt x="245" y="325"/>
                  </a:cubicBezTo>
                  <a:cubicBezTo>
                    <a:pt x="245" y="327"/>
                    <a:pt x="244" y="328"/>
                    <a:pt x="243" y="330"/>
                  </a:cubicBezTo>
                  <a:cubicBezTo>
                    <a:pt x="243" y="332"/>
                    <a:pt x="244" y="333"/>
                    <a:pt x="243" y="334"/>
                  </a:cubicBezTo>
                  <a:cubicBezTo>
                    <a:pt x="241" y="334"/>
                    <a:pt x="242" y="336"/>
                    <a:pt x="241" y="338"/>
                  </a:cubicBezTo>
                  <a:cubicBezTo>
                    <a:pt x="243" y="338"/>
                    <a:pt x="244" y="340"/>
                    <a:pt x="243" y="341"/>
                  </a:cubicBezTo>
                  <a:cubicBezTo>
                    <a:pt x="240" y="340"/>
                    <a:pt x="240" y="340"/>
                    <a:pt x="240" y="340"/>
                  </a:cubicBezTo>
                  <a:cubicBezTo>
                    <a:pt x="241" y="344"/>
                    <a:pt x="237" y="350"/>
                    <a:pt x="240" y="355"/>
                  </a:cubicBezTo>
                  <a:cubicBezTo>
                    <a:pt x="238" y="355"/>
                    <a:pt x="238" y="355"/>
                    <a:pt x="238" y="355"/>
                  </a:cubicBezTo>
                  <a:cubicBezTo>
                    <a:pt x="239" y="360"/>
                    <a:pt x="236" y="365"/>
                    <a:pt x="239" y="370"/>
                  </a:cubicBezTo>
                  <a:cubicBezTo>
                    <a:pt x="238" y="371"/>
                    <a:pt x="237" y="373"/>
                    <a:pt x="237" y="374"/>
                  </a:cubicBezTo>
                  <a:cubicBezTo>
                    <a:pt x="239" y="376"/>
                    <a:pt x="238" y="376"/>
                    <a:pt x="241" y="378"/>
                  </a:cubicBezTo>
                  <a:cubicBezTo>
                    <a:pt x="241" y="378"/>
                    <a:pt x="239" y="379"/>
                    <a:pt x="239" y="379"/>
                  </a:cubicBezTo>
                  <a:cubicBezTo>
                    <a:pt x="238" y="381"/>
                    <a:pt x="236" y="383"/>
                    <a:pt x="238" y="385"/>
                  </a:cubicBezTo>
                  <a:cubicBezTo>
                    <a:pt x="237" y="385"/>
                    <a:pt x="237" y="385"/>
                    <a:pt x="237" y="385"/>
                  </a:cubicBezTo>
                  <a:cubicBezTo>
                    <a:pt x="238" y="387"/>
                    <a:pt x="240" y="389"/>
                    <a:pt x="238" y="391"/>
                  </a:cubicBezTo>
                  <a:cubicBezTo>
                    <a:pt x="239" y="391"/>
                    <a:pt x="239" y="393"/>
                    <a:pt x="241" y="393"/>
                  </a:cubicBezTo>
                  <a:cubicBezTo>
                    <a:pt x="241" y="393"/>
                    <a:pt x="239" y="393"/>
                    <a:pt x="240" y="394"/>
                  </a:cubicBezTo>
                  <a:cubicBezTo>
                    <a:pt x="238" y="393"/>
                    <a:pt x="238" y="393"/>
                    <a:pt x="238" y="393"/>
                  </a:cubicBezTo>
                  <a:cubicBezTo>
                    <a:pt x="237" y="397"/>
                    <a:pt x="238" y="401"/>
                    <a:pt x="239" y="405"/>
                  </a:cubicBezTo>
                  <a:cubicBezTo>
                    <a:pt x="236" y="406"/>
                    <a:pt x="239" y="409"/>
                    <a:pt x="237" y="411"/>
                  </a:cubicBezTo>
                  <a:cubicBezTo>
                    <a:pt x="239" y="412"/>
                    <a:pt x="237" y="415"/>
                    <a:pt x="240" y="416"/>
                  </a:cubicBezTo>
                  <a:cubicBezTo>
                    <a:pt x="238" y="416"/>
                    <a:pt x="238" y="416"/>
                    <a:pt x="238" y="416"/>
                  </a:cubicBezTo>
                  <a:cubicBezTo>
                    <a:pt x="238" y="418"/>
                    <a:pt x="238" y="420"/>
                    <a:pt x="237" y="423"/>
                  </a:cubicBezTo>
                  <a:cubicBezTo>
                    <a:pt x="237" y="424"/>
                    <a:pt x="239" y="424"/>
                    <a:pt x="240" y="425"/>
                  </a:cubicBezTo>
                  <a:cubicBezTo>
                    <a:pt x="238" y="425"/>
                    <a:pt x="238" y="425"/>
                    <a:pt x="238" y="425"/>
                  </a:cubicBezTo>
                  <a:cubicBezTo>
                    <a:pt x="239" y="426"/>
                    <a:pt x="241" y="427"/>
                    <a:pt x="243" y="427"/>
                  </a:cubicBezTo>
                  <a:cubicBezTo>
                    <a:pt x="242" y="428"/>
                    <a:pt x="243" y="428"/>
                    <a:pt x="242" y="429"/>
                  </a:cubicBezTo>
                  <a:cubicBezTo>
                    <a:pt x="241" y="428"/>
                    <a:pt x="239" y="428"/>
                    <a:pt x="237" y="427"/>
                  </a:cubicBezTo>
                  <a:cubicBezTo>
                    <a:pt x="237" y="428"/>
                    <a:pt x="240" y="430"/>
                    <a:pt x="238" y="431"/>
                  </a:cubicBezTo>
                  <a:cubicBezTo>
                    <a:pt x="238" y="432"/>
                    <a:pt x="239" y="433"/>
                    <a:pt x="241" y="433"/>
                  </a:cubicBezTo>
                  <a:cubicBezTo>
                    <a:pt x="240" y="433"/>
                    <a:pt x="239" y="434"/>
                    <a:pt x="239" y="433"/>
                  </a:cubicBezTo>
                  <a:cubicBezTo>
                    <a:pt x="239" y="434"/>
                    <a:pt x="239" y="435"/>
                    <a:pt x="240" y="435"/>
                  </a:cubicBezTo>
                  <a:cubicBezTo>
                    <a:pt x="240" y="435"/>
                    <a:pt x="240" y="435"/>
                    <a:pt x="240" y="435"/>
                  </a:cubicBezTo>
                  <a:cubicBezTo>
                    <a:pt x="241" y="435"/>
                    <a:pt x="241" y="436"/>
                    <a:pt x="243" y="436"/>
                  </a:cubicBezTo>
                  <a:cubicBezTo>
                    <a:pt x="243" y="435"/>
                    <a:pt x="243" y="435"/>
                    <a:pt x="243" y="435"/>
                  </a:cubicBezTo>
                  <a:cubicBezTo>
                    <a:pt x="244" y="435"/>
                    <a:pt x="245" y="436"/>
                    <a:pt x="243" y="437"/>
                  </a:cubicBezTo>
                  <a:cubicBezTo>
                    <a:pt x="242" y="437"/>
                    <a:pt x="241" y="436"/>
                    <a:pt x="240" y="437"/>
                  </a:cubicBezTo>
                  <a:cubicBezTo>
                    <a:pt x="244" y="439"/>
                    <a:pt x="244" y="439"/>
                    <a:pt x="244" y="439"/>
                  </a:cubicBezTo>
                  <a:cubicBezTo>
                    <a:pt x="243" y="439"/>
                    <a:pt x="244" y="438"/>
                    <a:pt x="245" y="438"/>
                  </a:cubicBezTo>
                  <a:cubicBezTo>
                    <a:pt x="244" y="437"/>
                    <a:pt x="244" y="437"/>
                    <a:pt x="244" y="437"/>
                  </a:cubicBezTo>
                  <a:cubicBezTo>
                    <a:pt x="246" y="437"/>
                    <a:pt x="246" y="437"/>
                    <a:pt x="246" y="437"/>
                  </a:cubicBezTo>
                  <a:cubicBezTo>
                    <a:pt x="245" y="435"/>
                    <a:pt x="246" y="434"/>
                    <a:pt x="245" y="432"/>
                  </a:cubicBezTo>
                  <a:cubicBezTo>
                    <a:pt x="244" y="433"/>
                    <a:pt x="244" y="433"/>
                    <a:pt x="244" y="433"/>
                  </a:cubicBezTo>
                  <a:cubicBezTo>
                    <a:pt x="243" y="432"/>
                    <a:pt x="241" y="431"/>
                    <a:pt x="243" y="430"/>
                  </a:cubicBezTo>
                  <a:cubicBezTo>
                    <a:pt x="244" y="430"/>
                    <a:pt x="244" y="430"/>
                    <a:pt x="245" y="430"/>
                  </a:cubicBezTo>
                  <a:cubicBezTo>
                    <a:pt x="245" y="430"/>
                    <a:pt x="244" y="430"/>
                    <a:pt x="244" y="429"/>
                  </a:cubicBezTo>
                  <a:cubicBezTo>
                    <a:pt x="247" y="430"/>
                    <a:pt x="247" y="430"/>
                    <a:pt x="247" y="430"/>
                  </a:cubicBezTo>
                  <a:cubicBezTo>
                    <a:pt x="243" y="429"/>
                    <a:pt x="246" y="427"/>
                    <a:pt x="245" y="427"/>
                  </a:cubicBezTo>
                  <a:cubicBezTo>
                    <a:pt x="246" y="427"/>
                    <a:pt x="246" y="427"/>
                    <a:pt x="246" y="427"/>
                  </a:cubicBezTo>
                  <a:cubicBezTo>
                    <a:pt x="247" y="425"/>
                    <a:pt x="244" y="427"/>
                    <a:pt x="244" y="426"/>
                  </a:cubicBezTo>
                  <a:cubicBezTo>
                    <a:pt x="245" y="425"/>
                    <a:pt x="247" y="426"/>
                    <a:pt x="248" y="425"/>
                  </a:cubicBezTo>
                  <a:cubicBezTo>
                    <a:pt x="248" y="423"/>
                    <a:pt x="246" y="421"/>
                    <a:pt x="248" y="419"/>
                  </a:cubicBezTo>
                  <a:cubicBezTo>
                    <a:pt x="248" y="418"/>
                    <a:pt x="247" y="416"/>
                    <a:pt x="246" y="415"/>
                  </a:cubicBezTo>
                  <a:cubicBezTo>
                    <a:pt x="246" y="414"/>
                    <a:pt x="248" y="415"/>
                    <a:pt x="247" y="414"/>
                  </a:cubicBezTo>
                  <a:cubicBezTo>
                    <a:pt x="248" y="414"/>
                    <a:pt x="249" y="414"/>
                    <a:pt x="250" y="414"/>
                  </a:cubicBezTo>
                  <a:cubicBezTo>
                    <a:pt x="249" y="414"/>
                    <a:pt x="250" y="412"/>
                    <a:pt x="248" y="413"/>
                  </a:cubicBezTo>
                  <a:cubicBezTo>
                    <a:pt x="249" y="411"/>
                    <a:pt x="249" y="409"/>
                    <a:pt x="249" y="407"/>
                  </a:cubicBezTo>
                  <a:cubicBezTo>
                    <a:pt x="249" y="408"/>
                    <a:pt x="250" y="408"/>
                    <a:pt x="251" y="407"/>
                  </a:cubicBezTo>
                  <a:cubicBezTo>
                    <a:pt x="250" y="406"/>
                    <a:pt x="249" y="405"/>
                    <a:pt x="249" y="403"/>
                  </a:cubicBezTo>
                  <a:cubicBezTo>
                    <a:pt x="248" y="403"/>
                    <a:pt x="248" y="404"/>
                    <a:pt x="246" y="403"/>
                  </a:cubicBezTo>
                  <a:cubicBezTo>
                    <a:pt x="246" y="403"/>
                    <a:pt x="245" y="403"/>
                    <a:pt x="245" y="402"/>
                  </a:cubicBezTo>
                  <a:cubicBezTo>
                    <a:pt x="247" y="402"/>
                    <a:pt x="250" y="403"/>
                    <a:pt x="250" y="401"/>
                  </a:cubicBezTo>
                  <a:cubicBezTo>
                    <a:pt x="253" y="402"/>
                    <a:pt x="249" y="404"/>
                    <a:pt x="252" y="403"/>
                  </a:cubicBezTo>
                  <a:cubicBezTo>
                    <a:pt x="254" y="404"/>
                    <a:pt x="254" y="406"/>
                    <a:pt x="253" y="407"/>
                  </a:cubicBezTo>
                  <a:cubicBezTo>
                    <a:pt x="255" y="408"/>
                    <a:pt x="253" y="406"/>
                    <a:pt x="256" y="406"/>
                  </a:cubicBezTo>
                  <a:cubicBezTo>
                    <a:pt x="256" y="405"/>
                    <a:pt x="254" y="405"/>
                    <a:pt x="254" y="403"/>
                  </a:cubicBezTo>
                  <a:cubicBezTo>
                    <a:pt x="253" y="403"/>
                    <a:pt x="253" y="403"/>
                    <a:pt x="252" y="402"/>
                  </a:cubicBezTo>
                  <a:cubicBezTo>
                    <a:pt x="249" y="401"/>
                    <a:pt x="254" y="401"/>
                    <a:pt x="254" y="400"/>
                  </a:cubicBezTo>
                  <a:cubicBezTo>
                    <a:pt x="254" y="401"/>
                    <a:pt x="254" y="401"/>
                    <a:pt x="254" y="401"/>
                  </a:cubicBezTo>
                  <a:cubicBezTo>
                    <a:pt x="255" y="400"/>
                    <a:pt x="254" y="400"/>
                    <a:pt x="254" y="399"/>
                  </a:cubicBezTo>
                  <a:cubicBezTo>
                    <a:pt x="257" y="398"/>
                    <a:pt x="254" y="400"/>
                    <a:pt x="256" y="401"/>
                  </a:cubicBezTo>
                  <a:cubicBezTo>
                    <a:pt x="258" y="400"/>
                    <a:pt x="258" y="400"/>
                    <a:pt x="258" y="400"/>
                  </a:cubicBezTo>
                  <a:cubicBezTo>
                    <a:pt x="259" y="399"/>
                    <a:pt x="256" y="400"/>
                    <a:pt x="257" y="398"/>
                  </a:cubicBezTo>
                  <a:cubicBezTo>
                    <a:pt x="258" y="398"/>
                    <a:pt x="258" y="398"/>
                    <a:pt x="258" y="398"/>
                  </a:cubicBezTo>
                  <a:cubicBezTo>
                    <a:pt x="257" y="397"/>
                    <a:pt x="257" y="397"/>
                    <a:pt x="257" y="397"/>
                  </a:cubicBezTo>
                  <a:cubicBezTo>
                    <a:pt x="256" y="397"/>
                    <a:pt x="254" y="397"/>
                    <a:pt x="254" y="398"/>
                  </a:cubicBezTo>
                  <a:cubicBezTo>
                    <a:pt x="251" y="397"/>
                    <a:pt x="254" y="397"/>
                    <a:pt x="254" y="396"/>
                  </a:cubicBezTo>
                  <a:cubicBezTo>
                    <a:pt x="252" y="395"/>
                    <a:pt x="254" y="396"/>
                    <a:pt x="252" y="396"/>
                  </a:cubicBezTo>
                  <a:cubicBezTo>
                    <a:pt x="250" y="396"/>
                    <a:pt x="250" y="395"/>
                    <a:pt x="250" y="394"/>
                  </a:cubicBezTo>
                  <a:cubicBezTo>
                    <a:pt x="250" y="393"/>
                    <a:pt x="252" y="394"/>
                    <a:pt x="253" y="393"/>
                  </a:cubicBezTo>
                  <a:cubicBezTo>
                    <a:pt x="254" y="394"/>
                    <a:pt x="254" y="395"/>
                    <a:pt x="253" y="394"/>
                  </a:cubicBezTo>
                  <a:cubicBezTo>
                    <a:pt x="254" y="396"/>
                    <a:pt x="256" y="394"/>
                    <a:pt x="258" y="395"/>
                  </a:cubicBezTo>
                  <a:cubicBezTo>
                    <a:pt x="259" y="394"/>
                    <a:pt x="257" y="394"/>
                    <a:pt x="256" y="393"/>
                  </a:cubicBezTo>
                  <a:cubicBezTo>
                    <a:pt x="256" y="394"/>
                    <a:pt x="254" y="393"/>
                    <a:pt x="254" y="393"/>
                  </a:cubicBezTo>
                  <a:cubicBezTo>
                    <a:pt x="249" y="391"/>
                    <a:pt x="257" y="392"/>
                    <a:pt x="257" y="390"/>
                  </a:cubicBezTo>
                  <a:cubicBezTo>
                    <a:pt x="253" y="390"/>
                    <a:pt x="252" y="387"/>
                    <a:pt x="249" y="389"/>
                  </a:cubicBezTo>
                  <a:cubicBezTo>
                    <a:pt x="248" y="388"/>
                    <a:pt x="248" y="387"/>
                    <a:pt x="248" y="387"/>
                  </a:cubicBezTo>
                  <a:cubicBezTo>
                    <a:pt x="250" y="388"/>
                    <a:pt x="250" y="386"/>
                    <a:pt x="252" y="387"/>
                  </a:cubicBezTo>
                  <a:cubicBezTo>
                    <a:pt x="252" y="386"/>
                    <a:pt x="252" y="386"/>
                    <a:pt x="252" y="386"/>
                  </a:cubicBezTo>
                  <a:cubicBezTo>
                    <a:pt x="254" y="388"/>
                    <a:pt x="254" y="388"/>
                    <a:pt x="254" y="388"/>
                  </a:cubicBezTo>
                  <a:cubicBezTo>
                    <a:pt x="256" y="387"/>
                    <a:pt x="257" y="385"/>
                    <a:pt x="258" y="386"/>
                  </a:cubicBezTo>
                  <a:cubicBezTo>
                    <a:pt x="257" y="385"/>
                    <a:pt x="256" y="386"/>
                    <a:pt x="256" y="385"/>
                  </a:cubicBezTo>
                  <a:cubicBezTo>
                    <a:pt x="257" y="385"/>
                    <a:pt x="258" y="385"/>
                    <a:pt x="258" y="384"/>
                  </a:cubicBezTo>
                  <a:cubicBezTo>
                    <a:pt x="257" y="385"/>
                    <a:pt x="255" y="384"/>
                    <a:pt x="254" y="383"/>
                  </a:cubicBezTo>
                  <a:cubicBezTo>
                    <a:pt x="255" y="382"/>
                    <a:pt x="257" y="382"/>
                    <a:pt x="257" y="382"/>
                  </a:cubicBezTo>
                  <a:cubicBezTo>
                    <a:pt x="259" y="383"/>
                    <a:pt x="259" y="383"/>
                    <a:pt x="259" y="383"/>
                  </a:cubicBezTo>
                  <a:cubicBezTo>
                    <a:pt x="257" y="382"/>
                    <a:pt x="260" y="383"/>
                    <a:pt x="259" y="382"/>
                  </a:cubicBezTo>
                  <a:cubicBezTo>
                    <a:pt x="258" y="381"/>
                    <a:pt x="256" y="381"/>
                    <a:pt x="255" y="380"/>
                  </a:cubicBezTo>
                  <a:cubicBezTo>
                    <a:pt x="254" y="380"/>
                    <a:pt x="256" y="379"/>
                    <a:pt x="256" y="379"/>
                  </a:cubicBezTo>
                  <a:cubicBezTo>
                    <a:pt x="257" y="380"/>
                    <a:pt x="257" y="380"/>
                    <a:pt x="257" y="380"/>
                  </a:cubicBezTo>
                  <a:cubicBezTo>
                    <a:pt x="256" y="379"/>
                    <a:pt x="260" y="380"/>
                    <a:pt x="259" y="379"/>
                  </a:cubicBezTo>
                  <a:cubicBezTo>
                    <a:pt x="258" y="378"/>
                    <a:pt x="258" y="378"/>
                    <a:pt x="258" y="378"/>
                  </a:cubicBezTo>
                  <a:cubicBezTo>
                    <a:pt x="258" y="378"/>
                    <a:pt x="259" y="378"/>
                    <a:pt x="259" y="378"/>
                  </a:cubicBezTo>
                  <a:cubicBezTo>
                    <a:pt x="258" y="378"/>
                    <a:pt x="258" y="377"/>
                    <a:pt x="258" y="377"/>
                  </a:cubicBezTo>
                  <a:cubicBezTo>
                    <a:pt x="259" y="377"/>
                    <a:pt x="259" y="377"/>
                    <a:pt x="259" y="377"/>
                  </a:cubicBezTo>
                  <a:cubicBezTo>
                    <a:pt x="258" y="376"/>
                    <a:pt x="256" y="375"/>
                    <a:pt x="258" y="375"/>
                  </a:cubicBezTo>
                  <a:cubicBezTo>
                    <a:pt x="256" y="375"/>
                    <a:pt x="258" y="376"/>
                    <a:pt x="257" y="376"/>
                  </a:cubicBezTo>
                  <a:cubicBezTo>
                    <a:pt x="255" y="377"/>
                    <a:pt x="255" y="375"/>
                    <a:pt x="255" y="375"/>
                  </a:cubicBezTo>
                  <a:cubicBezTo>
                    <a:pt x="258" y="375"/>
                    <a:pt x="255" y="374"/>
                    <a:pt x="255" y="373"/>
                  </a:cubicBezTo>
                  <a:cubicBezTo>
                    <a:pt x="256" y="373"/>
                    <a:pt x="257" y="372"/>
                    <a:pt x="258" y="372"/>
                  </a:cubicBezTo>
                  <a:cubicBezTo>
                    <a:pt x="256" y="372"/>
                    <a:pt x="256" y="372"/>
                    <a:pt x="256" y="372"/>
                  </a:cubicBezTo>
                  <a:cubicBezTo>
                    <a:pt x="259" y="372"/>
                    <a:pt x="255" y="370"/>
                    <a:pt x="256" y="370"/>
                  </a:cubicBezTo>
                  <a:cubicBezTo>
                    <a:pt x="257" y="370"/>
                    <a:pt x="259" y="370"/>
                    <a:pt x="259" y="370"/>
                  </a:cubicBezTo>
                  <a:cubicBezTo>
                    <a:pt x="257" y="370"/>
                    <a:pt x="256" y="368"/>
                    <a:pt x="254" y="368"/>
                  </a:cubicBezTo>
                  <a:cubicBezTo>
                    <a:pt x="255" y="367"/>
                    <a:pt x="258" y="369"/>
                    <a:pt x="260" y="369"/>
                  </a:cubicBezTo>
                  <a:cubicBezTo>
                    <a:pt x="258" y="368"/>
                    <a:pt x="261" y="367"/>
                    <a:pt x="258" y="366"/>
                  </a:cubicBezTo>
                  <a:cubicBezTo>
                    <a:pt x="257" y="367"/>
                    <a:pt x="257" y="366"/>
                    <a:pt x="256" y="366"/>
                  </a:cubicBezTo>
                  <a:cubicBezTo>
                    <a:pt x="256" y="365"/>
                    <a:pt x="257" y="366"/>
                    <a:pt x="258" y="365"/>
                  </a:cubicBezTo>
                  <a:cubicBezTo>
                    <a:pt x="258" y="365"/>
                    <a:pt x="256" y="364"/>
                    <a:pt x="255" y="365"/>
                  </a:cubicBezTo>
                  <a:cubicBezTo>
                    <a:pt x="255" y="364"/>
                    <a:pt x="253" y="363"/>
                    <a:pt x="255" y="362"/>
                  </a:cubicBezTo>
                  <a:cubicBezTo>
                    <a:pt x="256" y="362"/>
                    <a:pt x="255" y="364"/>
                    <a:pt x="257" y="363"/>
                  </a:cubicBezTo>
                  <a:cubicBezTo>
                    <a:pt x="257" y="362"/>
                    <a:pt x="253" y="362"/>
                    <a:pt x="252" y="360"/>
                  </a:cubicBezTo>
                  <a:cubicBezTo>
                    <a:pt x="251" y="361"/>
                    <a:pt x="248" y="360"/>
                    <a:pt x="248" y="359"/>
                  </a:cubicBezTo>
                  <a:cubicBezTo>
                    <a:pt x="249" y="357"/>
                    <a:pt x="248" y="360"/>
                    <a:pt x="251" y="360"/>
                  </a:cubicBezTo>
                  <a:cubicBezTo>
                    <a:pt x="250" y="359"/>
                    <a:pt x="250" y="359"/>
                    <a:pt x="250" y="359"/>
                  </a:cubicBezTo>
                  <a:cubicBezTo>
                    <a:pt x="254" y="358"/>
                    <a:pt x="255" y="362"/>
                    <a:pt x="257" y="361"/>
                  </a:cubicBezTo>
                  <a:cubicBezTo>
                    <a:pt x="257" y="360"/>
                    <a:pt x="257" y="360"/>
                    <a:pt x="257" y="360"/>
                  </a:cubicBezTo>
                  <a:cubicBezTo>
                    <a:pt x="257" y="360"/>
                    <a:pt x="259" y="361"/>
                    <a:pt x="260" y="361"/>
                  </a:cubicBezTo>
                  <a:cubicBezTo>
                    <a:pt x="258" y="360"/>
                    <a:pt x="259" y="359"/>
                    <a:pt x="259" y="359"/>
                  </a:cubicBezTo>
                  <a:cubicBezTo>
                    <a:pt x="257" y="358"/>
                    <a:pt x="259" y="359"/>
                    <a:pt x="258" y="359"/>
                  </a:cubicBezTo>
                  <a:cubicBezTo>
                    <a:pt x="258" y="358"/>
                    <a:pt x="255" y="357"/>
                    <a:pt x="256" y="356"/>
                  </a:cubicBezTo>
                  <a:cubicBezTo>
                    <a:pt x="257" y="357"/>
                    <a:pt x="259" y="356"/>
                    <a:pt x="259" y="357"/>
                  </a:cubicBezTo>
                  <a:cubicBezTo>
                    <a:pt x="260" y="356"/>
                    <a:pt x="257" y="356"/>
                    <a:pt x="259" y="356"/>
                  </a:cubicBezTo>
                  <a:cubicBezTo>
                    <a:pt x="260" y="356"/>
                    <a:pt x="260" y="356"/>
                    <a:pt x="260" y="356"/>
                  </a:cubicBezTo>
                  <a:cubicBezTo>
                    <a:pt x="260" y="353"/>
                    <a:pt x="261" y="349"/>
                    <a:pt x="257" y="345"/>
                  </a:cubicBezTo>
                  <a:cubicBezTo>
                    <a:pt x="259" y="345"/>
                    <a:pt x="260" y="344"/>
                    <a:pt x="261" y="343"/>
                  </a:cubicBezTo>
                  <a:cubicBezTo>
                    <a:pt x="261" y="343"/>
                    <a:pt x="260" y="343"/>
                    <a:pt x="260" y="342"/>
                  </a:cubicBezTo>
                  <a:cubicBezTo>
                    <a:pt x="262" y="342"/>
                    <a:pt x="262" y="342"/>
                    <a:pt x="262" y="342"/>
                  </a:cubicBezTo>
                  <a:cubicBezTo>
                    <a:pt x="263" y="341"/>
                    <a:pt x="262" y="340"/>
                    <a:pt x="261" y="339"/>
                  </a:cubicBezTo>
                  <a:cubicBezTo>
                    <a:pt x="262" y="339"/>
                    <a:pt x="262" y="339"/>
                    <a:pt x="262" y="339"/>
                  </a:cubicBezTo>
                  <a:cubicBezTo>
                    <a:pt x="264" y="338"/>
                    <a:pt x="261" y="338"/>
                    <a:pt x="261" y="337"/>
                  </a:cubicBezTo>
                  <a:cubicBezTo>
                    <a:pt x="263" y="337"/>
                    <a:pt x="263" y="337"/>
                    <a:pt x="263" y="337"/>
                  </a:cubicBezTo>
                  <a:cubicBezTo>
                    <a:pt x="261" y="337"/>
                    <a:pt x="261" y="337"/>
                    <a:pt x="261" y="337"/>
                  </a:cubicBezTo>
                  <a:cubicBezTo>
                    <a:pt x="261" y="336"/>
                    <a:pt x="262" y="335"/>
                    <a:pt x="264" y="336"/>
                  </a:cubicBezTo>
                  <a:cubicBezTo>
                    <a:pt x="263" y="335"/>
                    <a:pt x="263" y="335"/>
                    <a:pt x="262" y="335"/>
                  </a:cubicBezTo>
                  <a:cubicBezTo>
                    <a:pt x="264" y="335"/>
                    <a:pt x="264" y="332"/>
                    <a:pt x="264" y="331"/>
                  </a:cubicBezTo>
                  <a:cubicBezTo>
                    <a:pt x="263" y="331"/>
                    <a:pt x="263" y="331"/>
                    <a:pt x="261" y="330"/>
                  </a:cubicBezTo>
                  <a:cubicBezTo>
                    <a:pt x="259" y="329"/>
                    <a:pt x="262" y="330"/>
                    <a:pt x="261" y="329"/>
                  </a:cubicBezTo>
                  <a:cubicBezTo>
                    <a:pt x="262" y="329"/>
                    <a:pt x="263" y="329"/>
                    <a:pt x="263" y="330"/>
                  </a:cubicBezTo>
                  <a:cubicBezTo>
                    <a:pt x="266" y="329"/>
                    <a:pt x="266" y="326"/>
                    <a:pt x="268" y="325"/>
                  </a:cubicBezTo>
                  <a:cubicBezTo>
                    <a:pt x="267" y="324"/>
                    <a:pt x="267" y="324"/>
                    <a:pt x="267" y="324"/>
                  </a:cubicBezTo>
                  <a:cubicBezTo>
                    <a:pt x="270" y="323"/>
                    <a:pt x="268" y="321"/>
                    <a:pt x="270" y="320"/>
                  </a:cubicBezTo>
                  <a:cubicBezTo>
                    <a:pt x="269" y="320"/>
                    <a:pt x="267" y="318"/>
                    <a:pt x="268" y="317"/>
                  </a:cubicBezTo>
                  <a:cubicBezTo>
                    <a:pt x="266" y="315"/>
                    <a:pt x="270" y="318"/>
                    <a:pt x="271" y="318"/>
                  </a:cubicBezTo>
                  <a:cubicBezTo>
                    <a:pt x="271" y="317"/>
                    <a:pt x="271" y="316"/>
                    <a:pt x="271" y="316"/>
                  </a:cubicBezTo>
                  <a:cubicBezTo>
                    <a:pt x="272" y="316"/>
                    <a:pt x="272" y="316"/>
                    <a:pt x="272" y="316"/>
                  </a:cubicBezTo>
                  <a:cubicBezTo>
                    <a:pt x="271" y="315"/>
                    <a:pt x="271" y="314"/>
                    <a:pt x="272" y="314"/>
                  </a:cubicBezTo>
                  <a:cubicBezTo>
                    <a:pt x="272" y="314"/>
                    <a:pt x="272" y="314"/>
                    <a:pt x="272" y="314"/>
                  </a:cubicBezTo>
                  <a:cubicBezTo>
                    <a:pt x="273" y="314"/>
                    <a:pt x="274" y="314"/>
                    <a:pt x="274" y="313"/>
                  </a:cubicBezTo>
                  <a:cubicBezTo>
                    <a:pt x="274" y="311"/>
                    <a:pt x="275" y="312"/>
                    <a:pt x="274" y="310"/>
                  </a:cubicBezTo>
                  <a:cubicBezTo>
                    <a:pt x="275" y="311"/>
                    <a:pt x="275" y="311"/>
                    <a:pt x="275" y="311"/>
                  </a:cubicBezTo>
                  <a:cubicBezTo>
                    <a:pt x="273" y="310"/>
                    <a:pt x="273" y="310"/>
                    <a:pt x="273" y="310"/>
                  </a:cubicBezTo>
                  <a:cubicBezTo>
                    <a:pt x="275" y="309"/>
                    <a:pt x="275" y="309"/>
                    <a:pt x="275" y="309"/>
                  </a:cubicBezTo>
                  <a:cubicBezTo>
                    <a:pt x="276" y="311"/>
                    <a:pt x="276" y="311"/>
                    <a:pt x="276" y="311"/>
                  </a:cubicBezTo>
                  <a:cubicBezTo>
                    <a:pt x="277" y="311"/>
                    <a:pt x="275" y="310"/>
                    <a:pt x="275" y="309"/>
                  </a:cubicBezTo>
                  <a:cubicBezTo>
                    <a:pt x="274" y="308"/>
                    <a:pt x="275" y="309"/>
                    <a:pt x="276" y="309"/>
                  </a:cubicBezTo>
                  <a:cubicBezTo>
                    <a:pt x="277" y="310"/>
                    <a:pt x="276" y="309"/>
                    <a:pt x="276" y="309"/>
                  </a:cubicBezTo>
                  <a:cubicBezTo>
                    <a:pt x="276" y="310"/>
                    <a:pt x="276" y="309"/>
                    <a:pt x="277" y="310"/>
                  </a:cubicBezTo>
                  <a:cubicBezTo>
                    <a:pt x="277" y="310"/>
                    <a:pt x="276" y="308"/>
                    <a:pt x="276" y="308"/>
                  </a:cubicBezTo>
                  <a:cubicBezTo>
                    <a:pt x="277" y="308"/>
                    <a:pt x="277" y="307"/>
                    <a:pt x="278" y="308"/>
                  </a:cubicBezTo>
                  <a:cubicBezTo>
                    <a:pt x="278" y="307"/>
                    <a:pt x="279" y="307"/>
                    <a:pt x="278" y="306"/>
                  </a:cubicBezTo>
                  <a:cubicBezTo>
                    <a:pt x="278" y="306"/>
                    <a:pt x="277" y="307"/>
                    <a:pt x="276" y="306"/>
                  </a:cubicBezTo>
                  <a:cubicBezTo>
                    <a:pt x="276" y="305"/>
                    <a:pt x="277" y="305"/>
                    <a:pt x="277" y="305"/>
                  </a:cubicBezTo>
                  <a:cubicBezTo>
                    <a:pt x="277" y="306"/>
                    <a:pt x="277" y="306"/>
                    <a:pt x="277" y="306"/>
                  </a:cubicBezTo>
                  <a:cubicBezTo>
                    <a:pt x="277" y="305"/>
                    <a:pt x="278" y="305"/>
                    <a:pt x="277" y="304"/>
                  </a:cubicBezTo>
                  <a:cubicBezTo>
                    <a:pt x="279" y="305"/>
                    <a:pt x="279" y="305"/>
                    <a:pt x="279" y="305"/>
                  </a:cubicBezTo>
                  <a:cubicBezTo>
                    <a:pt x="278" y="304"/>
                    <a:pt x="279" y="303"/>
                    <a:pt x="279" y="303"/>
                  </a:cubicBezTo>
                  <a:cubicBezTo>
                    <a:pt x="280" y="304"/>
                    <a:pt x="281" y="306"/>
                    <a:pt x="282" y="306"/>
                  </a:cubicBezTo>
                  <a:cubicBezTo>
                    <a:pt x="282" y="304"/>
                    <a:pt x="282" y="304"/>
                    <a:pt x="282" y="304"/>
                  </a:cubicBezTo>
                  <a:cubicBezTo>
                    <a:pt x="282" y="303"/>
                    <a:pt x="283" y="304"/>
                    <a:pt x="283" y="304"/>
                  </a:cubicBezTo>
                  <a:cubicBezTo>
                    <a:pt x="285" y="304"/>
                    <a:pt x="282" y="299"/>
                    <a:pt x="284" y="300"/>
                  </a:cubicBezTo>
                  <a:cubicBezTo>
                    <a:pt x="285" y="302"/>
                    <a:pt x="285" y="302"/>
                    <a:pt x="286" y="302"/>
                  </a:cubicBezTo>
                  <a:cubicBezTo>
                    <a:pt x="286" y="301"/>
                    <a:pt x="286" y="301"/>
                    <a:pt x="286" y="301"/>
                  </a:cubicBezTo>
                  <a:cubicBezTo>
                    <a:pt x="285" y="300"/>
                    <a:pt x="286" y="302"/>
                    <a:pt x="285" y="301"/>
                  </a:cubicBezTo>
                  <a:cubicBezTo>
                    <a:pt x="285" y="300"/>
                    <a:pt x="285" y="300"/>
                    <a:pt x="285" y="300"/>
                  </a:cubicBezTo>
                  <a:cubicBezTo>
                    <a:pt x="288" y="303"/>
                    <a:pt x="290" y="299"/>
                    <a:pt x="293" y="300"/>
                  </a:cubicBezTo>
                  <a:cubicBezTo>
                    <a:pt x="292" y="298"/>
                    <a:pt x="294" y="299"/>
                    <a:pt x="294" y="298"/>
                  </a:cubicBezTo>
                  <a:cubicBezTo>
                    <a:pt x="294" y="300"/>
                    <a:pt x="295" y="297"/>
                    <a:pt x="296" y="298"/>
                  </a:cubicBezTo>
                  <a:cubicBezTo>
                    <a:pt x="295" y="296"/>
                    <a:pt x="295" y="296"/>
                    <a:pt x="295" y="296"/>
                  </a:cubicBezTo>
                  <a:cubicBezTo>
                    <a:pt x="296" y="297"/>
                    <a:pt x="295" y="291"/>
                    <a:pt x="297" y="294"/>
                  </a:cubicBezTo>
                  <a:cubicBezTo>
                    <a:pt x="298" y="295"/>
                    <a:pt x="298" y="296"/>
                    <a:pt x="297" y="296"/>
                  </a:cubicBezTo>
                  <a:cubicBezTo>
                    <a:pt x="299" y="299"/>
                    <a:pt x="300" y="293"/>
                    <a:pt x="301" y="296"/>
                  </a:cubicBezTo>
                  <a:cubicBezTo>
                    <a:pt x="301" y="295"/>
                    <a:pt x="300" y="294"/>
                    <a:pt x="301" y="292"/>
                  </a:cubicBezTo>
                  <a:cubicBezTo>
                    <a:pt x="302" y="293"/>
                    <a:pt x="304" y="294"/>
                    <a:pt x="304" y="294"/>
                  </a:cubicBezTo>
                  <a:cubicBezTo>
                    <a:pt x="304" y="294"/>
                    <a:pt x="304" y="293"/>
                    <a:pt x="305" y="294"/>
                  </a:cubicBezTo>
                  <a:cubicBezTo>
                    <a:pt x="305" y="294"/>
                    <a:pt x="305" y="294"/>
                    <a:pt x="305" y="295"/>
                  </a:cubicBezTo>
                  <a:cubicBezTo>
                    <a:pt x="306" y="295"/>
                    <a:pt x="307" y="294"/>
                    <a:pt x="308" y="293"/>
                  </a:cubicBezTo>
                  <a:cubicBezTo>
                    <a:pt x="309" y="294"/>
                    <a:pt x="310" y="293"/>
                    <a:pt x="312" y="293"/>
                  </a:cubicBezTo>
                  <a:cubicBezTo>
                    <a:pt x="312" y="291"/>
                    <a:pt x="315" y="293"/>
                    <a:pt x="314" y="290"/>
                  </a:cubicBezTo>
                  <a:cubicBezTo>
                    <a:pt x="314" y="291"/>
                    <a:pt x="314" y="291"/>
                    <a:pt x="314" y="291"/>
                  </a:cubicBezTo>
                  <a:cubicBezTo>
                    <a:pt x="314" y="290"/>
                    <a:pt x="314" y="288"/>
                    <a:pt x="315" y="288"/>
                  </a:cubicBezTo>
                  <a:cubicBezTo>
                    <a:pt x="315" y="290"/>
                    <a:pt x="315" y="290"/>
                    <a:pt x="315" y="290"/>
                  </a:cubicBezTo>
                  <a:cubicBezTo>
                    <a:pt x="316" y="292"/>
                    <a:pt x="317" y="290"/>
                    <a:pt x="318" y="291"/>
                  </a:cubicBezTo>
                  <a:cubicBezTo>
                    <a:pt x="316" y="289"/>
                    <a:pt x="318" y="291"/>
                    <a:pt x="318" y="289"/>
                  </a:cubicBezTo>
                  <a:cubicBezTo>
                    <a:pt x="318" y="288"/>
                    <a:pt x="318" y="288"/>
                    <a:pt x="318" y="288"/>
                  </a:cubicBezTo>
                  <a:cubicBezTo>
                    <a:pt x="319" y="287"/>
                    <a:pt x="318" y="287"/>
                    <a:pt x="319" y="286"/>
                  </a:cubicBezTo>
                  <a:cubicBezTo>
                    <a:pt x="320" y="286"/>
                    <a:pt x="321" y="288"/>
                    <a:pt x="320" y="288"/>
                  </a:cubicBezTo>
                  <a:cubicBezTo>
                    <a:pt x="321" y="289"/>
                    <a:pt x="322" y="288"/>
                    <a:pt x="322" y="287"/>
                  </a:cubicBezTo>
                  <a:cubicBezTo>
                    <a:pt x="322" y="287"/>
                    <a:pt x="322" y="287"/>
                    <a:pt x="322" y="287"/>
                  </a:cubicBezTo>
                  <a:cubicBezTo>
                    <a:pt x="322" y="287"/>
                    <a:pt x="322" y="287"/>
                    <a:pt x="322" y="287"/>
                  </a:cubicBezTo>
                  <a:cubicBezTo>
                    <a:pt x="323" y="287"/>
                    <a:pt x="323" y="287"/>
                    <a:pt x="323" y="287"/>
                  </a:cubicBezTo>
                  <a:cubicBezTo>
                    <a:pt x="323" y="287"/>
                    <a:pt x="323" y="287"/>
                    <a:pt x="323" y="287"/>
                  </a:cubicBezTo>
                  <a:cubicBezTo>
                    <a:pt x="323" y="287"/>
                    <a:pt x="323" y="287"/>
                    <a:pt x="322" y="287"/>
                  </a:cubicBezTo>
                  <a:cubicBezTo>
                    <a:pt x="323" y="287"/>
                    <a:pt x="323" y="287"/>
                    <a:pt x="323" y="287"/>
                  </a:cubicBezTo>
                  <a:cubicBezTo>
                    <a:pt x="323" y="287"/>
                    <a:pt x="323" y="287"/>
                    <a:pt x="323" y="287"/>
                  </a:cubicBezTo>
                  <a:cubicBezTo>
                    <a:pt x="324" y="287"/>
                    <a:pt x="324" y="287"/>
                    <a:pt x="324" y="287"/>
                  </a:cubicBezTo>
                  <a:cubicBezTo>
                    <a:pt x="325" y="289"/>
                    <a:pt x="325" y="289"/>
                    <a:pt x="325" y="289"/>
                  </a:cubicBezTo>
                  <a:cubicBezTo>
                    <a:pt x="325" y="289"/>
                    <a:pt x="326" y="286"/>
                    <a:pt x="326" y="286"/>
                  </a:cubicBezTo>
                  <a:cubicBezTo>
                    <a:pt x="328" y="286"/>
                    <a:pt x="331" y="283"/>
                    <a:pt x="332" y="281"/>
                  </a:cubicBezTo>
                  <a:cubicBezTo>
                    <a:pt x="332" y="282"/>
                    <a:pt x="332" y="282"/>
                    <a:pt x="332" y="282"/>
                  </a:cubicBezTo>
                  <a:cubicBezTo>
                    <a:pt x="332" y="281"/>
                    <a:pt x="332" y="279"/>
                    <a:pt x="333" y="280"/>
                  </a:cubicBezTo>
                  <a:cubicBezTo>
                    <a:pt x="333" y="279"/>
                    <a:pt x="334" y="280"/>
                    <a:pt x="335" y="280"/>
                  </a:cubicBezTo>
                  <a:cubicBezTo>
                    <a:pt x="335" y="280"/>
                    <a:pt x="334" y="279"/>
                    <a:pt x="334" y="279"/>
                  </a:cubicBezTo>
                  <a:cubicBezTo>
                    <a:pt x="337" y="279"/>
                    <a:pt x="337" y="275"/>
                    <a:pt x="339" y="274"/>
                  </a:cubicBezTo>
                  <a:cubicBezTo>
                    <a:pt x="339" y="274"/>
                    <a:pt x="340" y="275"/>
                    <a:pt x="340" y="276"/>
                  </a:cubicBezTo>
                  <a:cubicBezTo>
                    <a:pt x="341" y="274"/>
                    <a:pt x="341" y="272"/>
                    <a:pt x="341" y="270"/>
                  </a:cubicBezTo>
                  <a:cubicBezTo>
                    <a:pt x="341" y="270"/>
                    <a:pt x="342" y="270"/>
                    <a:pt x="342" y="271"/>
                  </a:cubicBezTo>
                  <a:cubicBezTo>
                    <a:pt x="342" y="270"/>
                    <a:pt x="343" y="269"/>
                    <a:pt x="342" y="267"/>
                  </a:cubicBezTo>
                  <a:cubicBezTo>
                    <a:pt x="341" y="268"/>
                    <a:pt x="343" y="268"/>
                    <a:pt x="342" y="268"/>
                  </a:cubicBezTo>
                  <a:cubicBezTo>
                    <a:pt x="341" y="268"/>
                    <a:pt x="340" y="266"/>
                    <a:pt x="341" y="266"/>
                  </a:cubicBezTo>
                  <a:cubicBezTo>
                    <a:pt x="341" y="266"/>
                    <a:pt x="341" y="266"/>
                    <a:pt x="341" y="266"/>
                  </a:cubicBezTo>
                  <a:cubicBezTo>
                    <a:pt x="342" y="265"/>
                    <a:pt x="341" y="265"/>
                    <a:pt x="342" y="263"/>
                  </a:cubicBezTo>
                  <a:cubicBezTo>
                    <a:pt x="343" y="263"/>
                    <a:pt x="342" y="264"/>
                    <a:pt x="343" y="264"/>
                  </a:cubicBezTo>
                  <a:cubicBezTo>
                    <a:pt x="345" y="265"/>
                    <a:pt x="345" y="262"/>
                    <a:pt x="346" y="262"/>
                  </a:cubicBezTo>
                  <a:cubicBezTo>
                    <a:pt x="344" y="261"/>
                    <a:pt x="344" y="261"/>
                    <a:pt x="344" y="261"/>
                  </a:cubicBezTo>
                  <a:cubicBezTo>
                    <a:pt x="344" y="260"/>
                    <a:pt x="346" y="261"/>
                    <a:pt x="346" y="260"/>
                  </a:cubicBezTo>
                  <a:cubicBezTo>
                    <a:pt x="342" y="256"/>
                    <a:pt x="342" y="256"/>
                    <a:pt x="342" y="256"/>
                  </a:cubicBezTo>
                  <a:cubicBezTo>
                    <a:pt x="342" y="257"/>
                    <a:pt x="344" y="256"/>
                    <a:pt x="345" y="257"/>
                  </a:cubicBezTo>
                  <a:cubicBezTo>
                    <a:pt x="346" y="255"/>
                    <a:pt x="342" y="254"/>
                    <a:pt x="341" y="253"/>
                  </a:cubicBezTo>
                  <a:cubicBezTo>
                    <a:pt x="342" y="252"/>
                    <a:pt x="341" y="250"/>
                    <a:pt x="341" y="250"/>
                  </a:cubicBezTo>
                  <a:cubicBezTo>
                    <a:pt x="342" y="250"/>
                    <a:pt x="341" y="250"/>
                    <a:pt x="342" y="250"/>
                  </a:cubicBezTo>
                  <a:cubicBezTo>
                    <a:pt x="343" y="250"/>
                    <a:pt x="343" y="250"/>
                    <a:pt x="343" y="250"/>
                  </a:cubicBezTo>
                  <a:cubicBezTo>
                    <a:pt x="343" y="251"/>
                    <a:pt x="346" y="250"/>
                    <a:pt x="347" y="251"/>
                  </a:cubicBezTo>
                  <a:cubicBezTo>
                    <a:pt x="346" y="249"/>
                    <a:pt x="347" y="247"/>
                    <a:pt x="347" y="246"/>
                  </a:cubicBezTo>
                  <a:cubicBezTo>
                    <a:pt x="345" y="247"/>
                    <a:pt x="346" y="244"/>
                    <a:pt x="343" y="244"/>
                  </a:cubicBezTo>
                  <a:cubicBezTo>
                    <a:pt x="343" y="242"/>
                    <a:pt x="346" y="243"/>
                    <a:pt x="346" y="242"/>
                  </a:cubicBezTo>
                  <a:cubicBezTo>
                    <a:pt x="345" y="240"/>
                    <a:pt x="346" y="239"/>
                    <a:pt x="345" y="237"/>
                  </a:cubicBezTo>
                  <a:cubicBezTo>
                    <a:pt x="346" y="237"/>
                    <a:pt x="346" y="237"/>
                    <a:pt x="346" y="237"/>
                  </a:cubicBezTo>
                  <a:cubicBezTo>
                    <a:pt x="345" y="236"/>
                    <a:pt x="346" y="233"/>
                    <a:pt x="344" y="232"/>
                  </a:cubicBezTo>
                  <a:cubicBezTo>
                    <a:pt x="345" y="232"/>
                    <a:pt x="345" y="232"/>
                    <a:pt x="345" y="232"/>
                  </a:cubicBezTo>
                  <a:cubicBezTo>
                    <a:pt x="346" y="231"/>
                    <a:pt x="342" y="232"/>
                    <a:pt x="343" y="230"/>
                  </a:cubicBezTo>
                  <a:cubicBezTo>
                    <a:pt x="345" y="231"/>
                    <a:pt x="345" y="231"/>
                    <a:pt x="345" y="231"/>
                  </a:cubicBezTo>
                  <a:cubicBezTo>
                    <a:pt x="343" y="230"/>
                    <a:pt x="346" y="229"/>
                    <a:pt x="344" y="227"/>
                  </a:cubicBezTo>
                  <a:cubicBezTo>
                    <a:pt x="344" y="227"/>
                    <a:pt x="345" y="227"/>
                    <a:pt x="345" y="228"/>
                  </a:cubicBezTo>
                  <a:cubicBezTo>
                    <a:pt x="344" y="226"/>
                    <a:pt x="345" y="225"/>
                    <a:pt x="343" y="224"/>
                  </a:cubicBezTo>
                  <a:cubicBezTo>
                    <a:pt x="344" y="224"/>
                    <a:pt x="345" y="224"/>
                    <a:pt x="345" y="225"/>
                  </a:cubicBezTo>
                  <a:cubicBezTo>
                    <a:pt x="346" y="224"/>
                    <a:pt x="343" y="223"/>
                    <a:pt x="344" y="222"/>
                  </a:cubicBezTo>
                  <a:cubicBezTo>
                    <a:pt x="344" y="222"/>
                    <a:pt x="345" y="222"/>
                    <a:pt x="346" y="222"/>
                  </a:cubicBezTo>
                  <a:cubicBezTo>
                    <a:pt x="344" y="221"/>
                    <a:pt x="345" y="219"/>
                    <a:pt x="344" y="219"/>
                  </a:cubicBezTo>
                  <a:cubicBezTo>
                    <a:pt x="345" y="219"/>
                    <a:pt x="346" y="218"/>
                    <a:pt x="347" y="218"/>
                  </a:cubicBezTo>
                  <a:cubicBezTo>
                    <a:pt x="348" y="213"/>
                    <a:pt x="351" y="208"/>
                    <a:pt x="353" y="202"/>
                  </a:cubicBezTo>
                  <a:cubicBezTo>
                    <a:pt x="355" y="203"/>
                    <a:pt x="353" y="204"/>
                    <a:pt x="355" y="204"/>
                  </a:cubicBezTo>
                  <a:cubicBezTo>
                    <a:pt x="353" y="203"/>
                    <a:pt x="355" y="203"/>
                    <a:pt x="355" y="202"/>
                  </a:cubicBezTo>
                  <a:cubicBezTo>
                    <a:pt x="356" y="202"/>
                    <a:pt x="356" y="202"/>
                    <a:pt x="356" y="202"/>
                  </a:cubicBezTo>
                  <a:cubicBezTo>
                    <a:pt x="356" y="201"/>
                    <a:pt x="357" y="202"/>
                    <a:pt x="357" y="201"/>
                  </a:cubicBezTo>
                  <a:cubicBezTo>
                    <a:pt x="357" y="200"/>
                    <a:pt x="357" y="200"/>
                    <a:pt x="357" y="200"/>
                  </a:cubicBezTo>
                  <a:cubicBezTo>
                    <a:pt x="356" y="199"/>
                    <a:pt x="360" y="201"/>
                    <a:pt x="358" y="199"/>
                  </a:cubicBezTo>
                  <a:cubicBezTo>
                    <a:pt x="360" y="200"/>
                    <a:pt x="360" y="200"/>
                    <a:pt x="360" y="200"/>
                  </a:cubicBezTo>
                  <a:cubicBezTo>
                    <a:pt x="359" y="197"/>
                    <a:pt x="361" y="199"/>
                    <a:pt x="361" y="197"/>
                  </a:cubicBezTo>
                  <a:cubicBezTo>
                    <a:pt x="361" y="197"/>
                    <a:pt x="361" y="197"/>
                    <a:pt x="361" y="197"/>
                  </a:cubicBezTo>
                  <a:cubicBezTo>
                    <a:pt x="363" y="198"/>
                    <a:pt x="362" y="194"/>
                    <a:pt x="363" y="195"/>
                  </a:cubicBezTo>
                  <a:cubicBezTo>
                    <a:pt x="364" y="194"/>
                    <a:pt x="365" y="193"/>
                    <a:pt x="364" y="191"/>
                  </a:cubicBezTo>
                  <a:cubicBezTo>
                    <a:pt x="365" y="193"/>
                    <a:pt x="365" y="193"/>
                    <a:pt x="365" y="193"/>
                  </a:cubicBezTo>
                  <a:cubicBezTo>
                    <a:pt x="366" y="192"/>
                    <a:pt x="368" y="191"/>
                    <a:pt x="369" y="190"/>
                  </a:cubicBezTo>
                  <a:cubicBezTo>
                    <a:pt x="374" y="190"/>
                    <a:pt x="379" y="190"/>
                    <a:pt x="383" y="191"/>
                  </a:cubicBezTo>
                  <a:cubicBezTo>
                    <a:pt x="386" y="192"/>
                    <a:pt x="388" y="193"/>
                    <a:pt x="390" y="194"/>
                  </a:cubicBezTo>
                  <a:cubicBezTo>
                    <a:pt x="389" y="196"/>
                    <a:pt x="388" y="198"/>
                    <a:pt x="388" y="200"/>
                  </a:cubicBezTo>
                  <a:cubicBezTo>
                    <a:pt x="387" y="201"/>
                    <a:pt x="386" y="199"/>
                    <a:pt x="386" y="199"/>
                  </a:cubicBezTo>
                  <a:cubicBezTo>
                    <a:pt x="384" y="205"/>
                    <a:pt x="377" y="203"/>
                    <a:pt x="373" y="209"/>
                  </a:cubicBezTo>
                  <a:cubicBezTo>
                    <a:pt x="369" y="210"/>
                    <a:pt x="365" y="215"/>
                    <a:pt x="365" y="215"/>
                  </a:cubicBezTo>
                  <a:cubicBezTo>
                    <a:pt x="382" y="216"/>
                    <a:pt x="389" y="211"/>
                    <a:pt x="399" y="205"/>
                  </a:cubicBezTo>
                  <a:cubicBezTo>
                    <a:pt x="401" y="203"/>
                    <a:pt x="402" y="201"/>
                    <a:pt x="403" y="198"/>
                  </a:cubicBezTo>
                  <a:cubicBezTo>
                    <a:pt x="405" y="199"/>
                    <a:pt x="406" y="199"/>
                    <a:pt x="406" y="198"/>
                  </a:cubicBezTo>
                  <a:cubicBezTo>
                    <a:pt x="405" y="197"/>
                    <a:pt x="404" y="197"/>
                    <a:pt x="404" y="196"/>
                  </a:cubicBezTo>
                  <a:cubicBezTo>
                    <a:pt x="404" y="194"/>
                    <a:pt x="405" y="191"/>
                    <a:pt x="406" y="188"/>
                  </a:cubicBezTo>
                  <a:cubicBezTo>
                    <a:pt x="398" y="164"/>
                    <a:pt x="382" y="170"/>
                    <a:pt x="375" y="170"/>
                  </a:cubicBezTo>
                  <a:cubicBezTo>
                    <a:pt x="367" y="172"/>
                    <a:pt x="361" y="175"/>
                    <a:pt x="356" y="179"/>
                  </a:cubicBezTo>
                  <a:cubicBezTo>
                    <a:pt x="356" y="179"/>
                    <a:pt x="356" y="179"/>
                    <a:pt x="357" y="180"/>
                  </a:cubicBezTo>
                  <a:cubicBezTo>
                    <a:pt x="354" y="179"/>
                    <a:pt x="351" y="179"/>
                    <a:pt x="349" y="179"/>
                  </a:cubicBezTo>
                  <a:cubicBezTo>
                    <a:pt x="332" y="177"/>
                    <a:pt x="315" y="175"/>
                    <a:pt x="313" y="163"/>
                  </a:cubicBezTo>
                  <a:cubicBezTo>
                    <a:pt x="308" y="154"/>
                    <a:pt x="303" y="139"/>
                    <a:pt x="301" y="128"/>
                  </a:cubicBezTo>
                  <a:cubicBezTo>
                    <a:pt x="300" y="124"/>
                    <a:pt x="300" y="121"/>
                    <a:pt x="299" y="117"/>
                  </a:cubicBezTo>
                  <a:cubicBezTo>
                    <a:pt x="323" y="112"/>
                    <a:pt x="296" y="118"/>
                    <a:pt x="307" y="115"/>
                  </a:cubicBezTo>
                  <a:cubicBezTo>
                    <a:pt x="307" y="115"/>
                    <a:pt x="307" y="115"/>
                    <a:pt x="307" y="115"/>
                  </a:cubicBezTo>
                  <a:cubicBezTo>
                    <a:pt x="307" y="114"/>
                    <a:pt x="307" y="114"/>
                    <a:pt x="307" y="114"/>
                  </a:cubicBezTo>
                  <a:cubicBezTo>
                    <a:pt x="306" y="113"/>
                    <a:pt x="306" y="113"/>
                    <a:pt x="306" y="113"/>
                  </a:cubicBezTo>
                  <a:cubicBezTo>
                    <a:pt x="306" y="110"/>
                    <a:pt x="306" y="110"/>
                    <a:pt x="306" y="110"/>
                  </a:cubicBezTo>
                  <a:cubicBezTo>
                    <a:pt x="303" y="103"/>
                    <a:pt x="304" y="96"/>
                    <a:pt x="292" y="85"/>
                  </a:cubicBezTo>
                  <a:cubicBezTo>
                    <a:pt x="277" y="75"/>
                    <a:pt x="266" y="83"/>
                    <a:pt x="261" y="92"/>
                  </a:cubicBezTo>
                  <a:cubicBezTo>
                    <a:pt x="260" y="93"/>
                    <a:pt x="259" y="94"/>
                    <a:pt x="258" y="95"/>
                  </a:cubicBezTo>
                  <a:cubicBezTo>
                    <a:pt x="257" y="95"/>
                    <a:pt x="257" y="95"/>
                    <a:pt x="257" y="95"/>
                  </a:cubicBezTo>
                  <a:cubicBezTo>
                    <a:pt x="255" y="97"/>
                    <a:pt x="253" y="98"/>
                    <a:pt x="251" y="102"/>
                  </a:cubicBezTo>
                  <a:cubicBezTo>
                    <a:pt x="251" y="102"/>
                    <a:pt x="251" y="102"/>
                    <a:pt x="251" y="102"/>
                  </a:cubicBezTo>
                  <a:cubicBezTo>
                    <a:pt x="251" y="106"/>
                    <a:pt x="245" y="110"/>
                    <a:pt x="247" y="113"/>
                  </a:cubicBezTo>
                  <a:cubicBezTo>
                    <a:pt x="245" y="115"/>
                    <a:pt x="245" y="115"/>
                    <a:pt x="245" y="115"/>
                  </a:cubicBezTo>
                  <a:cubicBezTo>
                    <a:pt x="246" y="120"/>
                    <a:pt x="243" y="122"/>
                    <a:pt x="245" y="127"/>
                  </a:cubicBezTo>
                  <a:cubicBezTo>
                    <a:pt x="244" y="126"/>
                    <a:pt x="244" y="126"/>
                    <a:pt x="244" y="126"/>
                  </a:cubicBezTo>
                  <a:cubicBezTo>
                    <a:pt x="243" y="133"/>
                    <a:pt x="248" y="140"/>
                    <a:pt x="246" y="142"/>
                  </a:cubicBezTo>
                  <a:cubicBezTo>
                    <a:pt x="246" y="144"/>
                    <a:pt x="246" y="145"/>
                    <a:pt x="247" y="147"/>
                  </a:cubicBezTo>
                  <a:cubicBezTo>
                    <a:pt x="241" y="158"/>
                    <a:pt x="234" y="167"/>
                    <a:pt x="228" y="171"/>
                  </a:cubicBezTo>
                  <a:cubicBezTo>
                    <a:pt x="228" y="169"/>
                    <a:pt x="226" y="166"/>
                    <a:pt x="223" y="162"/>
                  </a:cubicBezTo>
                  <a:cubicBezTo>
                    <a:pt x="223" y="162"/>
                    <a:pt x="223" y="162"/>
                    <a:pt x="224" y="162"/>
                  </a:cubicBezTo>
                  <a:cubicBezTo>
                    <a:pt x="224" y="162"/>
                    <a:pt x="223" y="161"/>
                    <a:pt x="223" y="161"/>
                  </a:cubicBezTo>
                  <a:cubicBezTo>
                    <a:pt x="223" y="161"/>
                    <a:pt x="223" y="161"/>
                    <a:pt x="223" y="160"/>
                  </a:cubicBezTo>
                  <a:cubicBezTo>
                    <a:pt x="228" y="153"/>
                    <a:pt x="228" y="143"/>
                    <a:pt x="231" y="134"/>
                  </a:cubicBezTo>
                  <a:cubicBezTo>
                    <a:pt x="231" y="134"/>
                    <a:pt x="232" y="136"/>
                    <a:pt x="232" y="137"/>
                  </a:cubicBezTo>
                  <a:cubicBezTo>
                    <a:pt x="233" y="129"/>
                    <a:pt x="233" y="121"/>
                    <a:pt x="230" y="115"/>
                  </a:cubicBezTo>
                  <a:cubicBezTo>
                    <a:pt x="231" y="115"/>
                    <a:pt x="231" y="115"/>
                    <a:pt x="232" y="117"/>
                  </a:cubicBezTo>
                  <a:cubicBezTo>
                    <a:pt x="231" y="111"/>
                    <a:pt x="229" y="105"/>
                    <a:pt x="227" y="103"/>
                  </a:cubicBezTo>
                  <a:cubicBezTo>
                    <a:pt x="227" y="107"/>
                    <a:pt x="228" y="103"/>
                    <a:pt x="228" y="106"/>
                  </a:cubicBezTo>
                  <a:cubicBezTo>
                    <a:pt x="228" y="110"/>
                    <a:pt x="225" y="104"/>
                    <a:pt x="223" y="100"/>
                  </a:cubicBezTo>
                  <a:cubicBezTo>
                    <a:pt x="223" y="100"/>
                    <a:pt x="223" y="100"/>
                    <a:pt x="223" y="100"/>
                  </a:cubicBezTo>
                  <a:cubicBezTo>
                    <a:pt x="220" y="96"/>
                    <a:pt x="218" y="95"/>
                    <a:pt x="213" y="96"/>
                  </a:cubicBezTo>
                  <a:cubicBezTo>
                    <a:pt x="209" y="95"/>
                    <a:pt x="216" y="95"/>
                    <a:pt x="214" y="94"/>
                  </a:cubicBezTo>
                  <a:cubicBezTo>
                    <a:pt x="211" y="90"/>
                    <a:pt x="201" y="99"/>
                    <a:pt x="201" y="100"/>
                  </a:cubicBezTo>
                  <a:cubicBezTo>
                    <a:pt x="200" y="102"/>
                    <a:pt x="199" y="104"/>
                    <a:pt x="200" y="104"/>
                  </a:cubicBezTo>
                  <a:cubicBezTo>
                    <a:pt x="198" y="108"/>
                    <a:pt x="198" y="105"/>
                    <a:pt x="197" y="108"/>
                  </a:cubicBezTo>
                  <a:cubicBezTo>
                    <a:pt x="196" y="112"/>
                    <a:pt x="197" y="116"/>
                    <a:pt x="199" y="120"/>
                  </a:cubicBezTo>
                  <a:cubicBezTo>
                    <a:pt x="198" y="119"/>
                    <a:pt x="196" y="123"/>
                    <a:pt x="195" y="120"/>
                  </a:cubicBezTo>
                  <a:cubicBezTo>
                    <a:pt x="196" y="129"/>
                    <a:pt x="200" y="133"/>
                    <a:pt x="202" y="137"/>
                  </a:cubicBezTo>
                  <a:cubicBezTo>
                    <a:pt x="202" y="140"/>
                    <a:pt x="205" y="147"/>
                    <a:pt x="207" y="149"/>
                  </a:cubicBezTo>
                  <a:cubicBezTo>
                    <a:pt x="206" y="151"/>
                    <a:pt x="206" y="147"/>
                    <a:pt x="205" y="147"/>
                  </a:cubicBezTo>
                  <a:cubicBezTo>
                    <a:pt x="205" y="151"/>
                    <a:pt x="205" y="151"/>
                    <a:pt x="205" y="151"/>
                  </a:cubicBezTo>
                  <a:cubicBezTo>
                    <a:pt x="202" y="146"/>
                    <a:pt x="203" y="153"/>
                    <a:pt x="201" y="150"/>
                  </a:cubicBezTo>
                  <a:cubicBezTo>
                    <a:pt x="202" y="153"/>
                    <a:pt x="204" y="158"/>
                    <a:pt x="206" y="163"/>
                  </a:cubicBezTo>
                  <a:cubicBezTo>
                    <a:pt x="203" y="170"/>
                    <a:pt x="201" y="172"/>
                    <a:pt x="194" y="178"/>
                  </a:cubicBezTo>
                  <a:cubicBezTo>
                    <a:pt x="195" y="178"/>
                    <a:pt x="192" y="180"/>
                    <a:pt x="194" y="181"/>
                  </a:cubicBezTo>
                  <a:cubicBezTo>
                    <a:pt x="194" y="183"/>
                    <a:pt x="192" y="183"/>
                    <a:pt x="191" y="183"/>
                  </a:cubicBezTo>
                  <a:cubicBezTo>
                    <a:pt x="192" y="182"/>
                    <a:pt x="193" y="182"/>
                    <a:pt x="192" y="176"/>
                  </a:cubicBezTo>
                  <a:cubicBezTo>
                    <a:pt x="186" y="156"/>
                    <a:pt x="180" y="130"/>
                    <a:pt x="179" y="108"/>
                  </a:cubicBezTo>
                  <a:cubicBezTo>
                    <a:pt x="179" y="110"/>
                    <a:pt x="178" y="110"/>
                    <a:pt x="178" y="108"/>
                  </a:cubicBezTo>
                  <a:cubicBezTo>
                    <a:pt x="181" y="106"/>
                    <a:pt x="176" y="101"/>
                    <a:pt x="177" y="97"/>
                  </a:cubicBezTo>
                  <a:cubicBezTo>
                    <a:pt x="178" y="97"/>
                    <a:pt x="178" y="99"/>
                    <a:pt x="178" y="100"/>
                  </a:cubicBezTo>
                  <a:cubicBezTo>
                    <a:pt x="179" y="89"/>
                    <a:pt x="176" y="81"/>
                    <a:pt x="177" y="71"/>
                  </a:cubicBezTo>
                  <a:cubicBezTo>
                    <a:pt x="175" y="62"/>
                    <a:pt x="178" y="51"/>
                    <a:pt x="176" y="45"/>
                  </a:cubicBezTo>
                  <a:cubicBezTo>
                    <a:pt x="177" y="46"/>
                    <a:pt x="176" y="41"/>
                    <a:pt x="177" y="39"/>
                  </a:cubicBezTo>
                  <a:cubicBezTo>
                    <a:pt x="176" y="36"/>
                    <a:pt x="176" y="34"/>
                    <a:pt x="176" y="31"/>
                  </a:cubicBezTo>
                  <a:cubicBezTo>
                    <a:pt x="176" y="30"/>
                    <a:pt x="176" y="29"/>
                    <a:pt x="176" y="28"/>
                  </a:cubicBezTo>
                  <a:cubicBezTo>
                    <a:pt x="176" y="27"/>
                    <a:pt x="176" y="27"/>
                    <a:pt x="176" y="27"/>
                  </a:cubicBezTo>
                  <a:cubicBezTo>
                    <a:pt x="176" y="23"/>
                    <a:pt x="177" y="18"/>
                    <a:pt x="176" y="14"/>
                  </a:cubicBezTo>
                  <a:cubicBezTo>
                    <a:pt x="176" y="13"/>
                    <a:pt x="175" y="2"/>
                    <a:pt x="174" y="1"/>
                  </a:cubicBezTo>
                  <a:cubicBezTo>
                    <a:pt x="173" y="0"/>
                    <a:pt x="172" y="6"/>
                    <a:pt x="170" y="6"/>
                  </a:cubicBezTo>
                  <a:cubicBezTo>
                    <a:pt x="162" y="5"/>
                    <a:pt x="168" y="10"/>
                    <a:pt x="161" y="11"/>
                  </a:cubicBezTo>
                  <a:cubicBezTo>
                    <a:pt x="157" y="12"/>
                    <a:pt x="156" y="13"/>
                    <a:pt x="154" y="16"/>
                  </a:cubicBezTo>
                  <a:cubicBezTo>
                    <a:pt x="155" y="20"/>
                    <a:pt x="155" y="24"/>
                    <a:pt x="155" y="28"/>
                  </a:cubicBezTo>
                  <a:cubicBezTo>
                    <a:pt x="156" y="67"/>
                    <a:pt x="156" y="67"/>
                    <a:pt x="156" y="67"/>
                  </a:cubicBezTo>
                  <a:cubicBezTo>
                    <a:pt x="156" y="75"/>
                    <a:pt x="154" y="84"/>
                    <a:pt x="153" y="92"/>
                  </a:cubicBezTo>
                  <a:cubicBezTo>
                    <a:pt x="148" y="91"/>
                    <a:pt x="142" y="91"/>
                    <a:pt x="139" y="94"/>
                  </a:cubicBezTo>
                  <a:cubicBezTo>
                    <a:pt x="137" y="95"/>
                    <a:pt x="135" y="96"/>
                    <a:pt x="134" y="98"/>
                  </a:cubicBezTo>
                  <a:cubicBezTo>
                    <a:pt x="125" y="103"/>
                    <a:pt x="119" y="113"/>
                    <a:pt x="119" y="118"/>
                  </a:cubicBezTo>
                  <a:cubicBezTo>
                    <a:pt x="118" y="121"/>
                    <a:pt x="118" y="124"/>
                    <a:pt x="118" y="127"/>
                  </a:cubicBezTo>
                  <a:cubicBezTo>
                    <a:pt x="115" y="132"/>
                    <a:pt x="113" y="140"/>
                    <a:pt x="112" y="144"/>
                  </a:cubicBezTo>
                  <a:cubicBezTo>
                    <a:pt x="111" y="152"/>
                    <a:pt x="111" y="155"/>
                    <a:pt x="111" y="160"/>
                  </a:cubicBezTo>
                  <a:cubicBezTo>
                    <a:pt x="111" y="163"/>
                    <a:pt x="109" y="164"/>
                    <a:pt x="108" y="165"/>
                  </a:cubicBezTo>
                  <a:cubicBezTo>
                    <a:pt x="105" y="174"/>
                    <a:pt x="100" y="181"/>
                    <a:pt x="100" y="189"/>
                  </a:cubicBezTo>
                  <a:cubicBezTo>
                    <a:pt x="99" y="189"/>
                    <a:pt x="99" y="189"/>
                    <a:pt x="99" y="189"/>
                  </a:cubicBezTo>
                  <a:cubicBezTo>
                    <a:pt x="98" y="195"/>
                    <a:pt x="93" y="208"/>
                    <a:pt x="88" y="208"/>
                  </a:cubicBezTo>
                  <a:cubicBezTo>
                    <a:pt x="88" y="210"/>
                    <a:pt x="83" y="208"/>
                    <a:pt x="85" y="211"/>
                  </a:cubicBezTo>
                  <a:cubicBezTo>
                    <a:pt x="82" y="210"/>
                    <a:pt x="85" y="209"/>
                    <a:pt x="82" y="208"/>
                  </a:cubicBezTo>
                  <a:cubicBezTo>
                    <a:pt x="83" y="209"/>
                    <a:pt x="84" y="208"/>
                    <a:pt x="85" y="208"/>
                  </a:cubicBezTo>
                  <a:cubicBezTo>
                    <a:pt x="78" y="200"/>
                    <a:pt x="79" y="178"/>
                    <a:pt x="79" y="161"/>
                  </a:cubicBezTo>
                  <a:cubicBezTo>
                    <a:pt x="81" y="156"/>
                    <a:pt x="80" y="144"/>
                    <a:pt x="81" y="133"/>
                  </a:cubicBezTo>
                  <a:cubicBezTo>
                    <a:pt x="81" y="131"/>
                    <a:pt x="81" y="131"/>
                    <a:pt x="81" y="131"/>
                  </a:cubicBezTo>
                  <a:cubicBezTo>
                    <a:pt x="82" y="131"/>
                    <a:pt x="82" y="131"/>
                    <a:pt x="83" y="131"/>
                  </a:cubicBezTo>
                  <a:cubicBezTo>
                    <a:pt x="83" y="131"/>
                    <a:pt x="83" y="130"/>
                    <a:pt x="83" y="130"/>
                  </a:cubicBezTo>
                  <a:cubicBezTo>
                    <a:pt x="83" y="129"/>
                    <a:pt x="83" y="129"/>
                    <a:pt x="83" y="129"/>
                  </a:cubicBezTo>
                  <a:cubicBezTo>
                    <a:pt x="83" y="128"/>
                    <a:pt x="83" y="128"/>
                    <a:pt x="83" y="128"/>
                  </a:cubicBezTo>
                  <a:cubicBezTo>
                    <a:pt x="82" y="128"/>
                    <a:pt x="82" y="128"/>
                    <a:pt x="81" y="128"/>
                  </a:cubicBezTo>
                  <a:cubicBezTo>
                    <a:pt x="81" y="127"/>
                    <a:pt x="81" y="127"/>
                    <a:pt x="81" y="127"/>
                  </a:cubicBezTo>
                  <a:cubicBezTo>
                    <a:pt x="82" y="128"/>
                    <a:pt x="82" y="128"/>
                    <a:pt x="83" y="128"/>
                  </a:cubicBezTo>
                  <a:cubicBezTo>
                    <a:pt x="83" y="128"/>
                    <a:pt x="83" y="128"/>
                    <a:pt x="83" y="128"/>
                  </a:cubicBezTo>
                  <a:cubicBezTo>
                    <a:pt x="83" y="127"/>
                    <a:pt x="83" y="127"/>
                    <a:pt x="83" y="127"/>
                  </a:cubicBezTo>
                  <a:cubicBezTo>
                    <a:pt x="83" y="127"/>
                    <a:pt x="83" y="127"/>
                    <a:pt x="83" y="127"/>
                  </a:cubicBezTo>
                  <a:cubicBezTo>
                    <a:pt x="83" y="127"/>
                    <a:pt x="83" y="127"/>
                    <a:pt x="83" y="127"/>
                  </a:cubicBezTo>
                  <a:cubicBezTo>
                    <a:pt x="83" y="127"/>
                    <a:pt x="83" y="127"/>
                    <a:pt x="83" y="127"/>
                  </a:cubicBezTo>
                  <a:cubicBezTo>
                    <a:pt x="83" y="127"/>
                    <a:pt x="82" y="127"/>
                    <a:pt x="81" y="127"/>
                  </a:cubicBezTo>
                  <a:cubicBezTo>
                    <a:pt x="81" y="126"/>
                    <a:pt x="81" y="126"/>
                    <a:pt x="81" y="126"/>
                  </a:cubicBezTo>
                  <a:cubicBezTo>
                    <a:pt x="62" y="125"/>
                    <a:pt x="75" y="126"/>
                    <a:pt x="71" y="127"/>
                  </a:cubicBezTo>
                  <a:cubicBezTo>
                    <a:pt x="71" y="127"/>
                    <a:pt x="71" y="127"/>
                    <a:pt x="71" y="127"/>
                  </a:cubicBezTo>
                  <a:cubicBezTo>
                    <a:pt x="66" y="126"/>
                    <a:pt x="63" y="126"/>
                    <a:pt x="69" y="126"/>
                  </a:cubicBezTo>
                  <a:cubicBezTo>
                    <a:pt x="69" y="127"/>
                    <a:pt x="69" y="127"/>
                    <a:pt x="69" y="127"/>
                  </a:cubicBezTo>
                  <a:cubicBezTo>
                    <a:pt x="69" y="127"/>
                    <a:pt x="69" y="127"/>
                    <a:pt x="69" y="127"/>
                  </a:cubicBezTo>
                  <a:cubicBezTo>
                    <a:pt x="70" y="127"/>
                    <a:pt x="70" y="127"/>
                    <a:pt x="71" y="127"/>
                  </a:cubicBezTo>
                  <a:cubicBezTo>
                    <a:pt x="71" y="127"/>
                    <a:pt x="71" y="127"/>
                    <a:pt x="71" y="127"/>
                  </a:cubicBezTo>
                  <a:cubicBezTo>
                    <a:pt x="70" y="127"/>
                    <a:pt x="70" y="127"/>
                    <a:pt x="69" y="127"/>
                  </a:cubicBezTo>
                  <a:cubicBezTo>
                    <a:pt x="69" y="129"/>
                    <a:pt x="69" y="131"/>
                    <a:pt x="71" y="129"/>
                  </a:cubicBezTo>
                  <a:cubicBezTo>
                    <a:pt x="71" y="129"/>
                    <a:pt x="71" y="129"/>
                    <a:pt x="71" y="130"/>
                  </a:cubicBezTo>
                  <a:cubicBezTo>
                    <a:pt x="71" y="130"/>
                    <a:pt x="71" y="130"/>
                    <a:pt x="71" y="130"/>
                  </a:cubicBezTo>
                  <a:cubicBezTo>
                    <a:pt x="70" y="132"/>
                    <a:pt x="70" y="134"/>
                    <a:pt x="70" y="136"/>
                  </a:cubicBezTo>
                  <a:cubicBezTo>
                    <a:pt x="70" y="138"/>
                    <a:pt x="70" y="139"/>
                    <a:pt x="70" y="140"/>
                  </a:cubicBezTo>
                  <a:cubicBezTo>
                    <a:pt x="70" y="140"/>
                    <a:pt x="70" y="140"/>
                    <a:pt x="70" y="140"/>
                  </a:cubicBezTo>
                  <a:cubicBezTo>
                    <a:pt x="69" y="144"/>
                    <a:pt x="69" y="147"/>
                    <a:pt x="68" y="151"/>
                  </a:cubicBezTo>
                  <a:cubicBezTo>
                    <a:pt x="68" y="151"/>
                    <a:pt x="67" y="151"/>
                    <a:pt x="67" y="152"/>
                  </a:cubicBezTo>
                  <a:cubicBezTo>
                    <a:pt x="67" y="153"/>
                    <a:pt x="67" y="155"/>
                    <a:pt x="67" y="156"/>
                  </a:cubicBezTo>
                  <a:cubicBezTo>
                    <a:pt x="67" y="160"/>
                    <a:pt x="66" y="164"/>
                    <a:pt x="64" y="168"/>
                  </a:cubicBezTo>
                  <a:cubicBezTo>
                    <a:pt x="64" y="168"/>
                    <a:pt x="64" y="169"/>
                    <a:pt x="64" y="169"/>
                  </a:cubicBezTo>
                  <a:cubicBezTo>
                    <a:pt x="63" y="164"/>
                    <a:pt x="64" y="157"/>
                    <a:pt x="65" y="155"/>
                  </a:cubicBezTo>
                  <a:cubicBezTo>
                    <a:pt x="63" y="149"/>
                    <a:pt x="64" y="160"/>
                    <a:pt x="62" y="159"/>
                  </a:cubicBezTo>
                  <a:cubicBezTo>
                    <a:pt x="62" y="163"/>
                    <a:pt x="62" y="166"/>
                    <a:pt x="63" y="171"/>
                  </a:cubicBezTo>
                  <a:cubicBezTo>
                    <a:pt x="62" y="174"/>
                    <a:pt x="63" y="175"/>
                    <a:pt x="61" y="179"/>
                  </a:cubicBezTo>
                  <a:cubicBezTo>
                    <a:pt x="60" y="178"/>
                    <a:pt x="60" y="178"/>
                    <a:pt x="60" y="178"/>
                  </a:cubicBezTo>
                  <a:cubicBezTo>
                    <a:pt x="58" y="183"/>
                    <a:pt x="58" y="185"/>
                    <a:pt x="58" y="188"/>
                  </a:cubicBezTo>
                  <a:cubicBezTo>
                    <a:pt x="54" y="190"/>
                    <a:pt x="55" y="191"/>
                    <a:pt x="51" y="193"/>
                  </a:cubicBezTo>
                  <a:cubicBezTo>
                    <a:pt x="54" y="190"/>
                    <a:pt x="55" y="186"/>
                    <a:pt x="55" y="183"/>
                  </a:cubicBezTo>
                  <a:cubicBezTo>
                    <a:pt x="51" y="187"/>
                    <a:pt x="48" y="194"/>
                    <a:pt x="43" y="194"/>
                  </a:cubicBezTo>
                  <a:cubicBezTo>
                    <a:pt x="38" y="196"/>
                    <a:pt x="35" y="199"/>
                    <a:pt x="35" y="201"/>
                  </a:cubicBezTo>
                  <a:cubicBezTo>
                    <a:pt x="36" y="200"/>
                    <a:pt x="31" y="201"/>
                    <a:pt x="34" y="199"/>
                  </a:cubicBezTo>
                  <a:cubicBezTo>
                    <a:pt x="32" y="200"/>
                    <a:pt x="30" y="201"/>
                    <a:pt x="29" y="201"/>
                  </a:cubicBezTo>
                  <a:cubicBezTo>
                    <a:pt x="29" y="201"/>
                    <a:pt x="29" y="201"/>
                    <a:pt x="29" y="201"/>
                  </a:cubicBezTo>
                  <a:cubicBezTo>
                    <a:pt x="28" y="201"/>
                    <a:pt x="28" y="200"/>
                    <a:pt x="28" y="199"/>
                  </a:cubicBezTo>
                  <a:cubicBezTo>
                    <a:pt x="26" y="197"/>
                    <a:pt x="23" y="193"/>
                    <a:pt x="19" y="196"/>
                  </a:cubicBezTo>
                  <a:cubicBezTo>
                    <a:pt x="19" y="194"/>
                    <a:pt x="19" y="194"/>
                    <a:pt x="19" y="194"/>
                  </a:cubicBezTo>
                  <a:cubicBezTo>
                    <a:pt x="16" y="196"/>
                    <a:pt x="12" y="198"/>
                    <a:pt x="9" y="198"/>
                  </a:cubicBezTo>
                  <a:cubicBezTo>
                    <a:pt x="9" y="200"/>
                    <a:pt x="8" y="202"/>
                    <a:pt x="10" y="203"/>
                  </a:cubicBezTo>
                  <a:cubicBezTo>
                    <a:pt x="9" y="204"/>
                    <a:pt x="7" y="201"/>
                    <a:pt x="8" y="203"/>
                  </a:cubicBezTo>
                  <a:cubicBezTo>
                    <a:pt x="7" y="201"/>
                    <a:pt x="7" y="201"/>
                    <a:pt x="7" y="201"/>
                  </a:cubicBezTo>
                  <a:cubicBezTo>
                    <a:pt x="1" y="206"/>
                    <a:pt x="3" y="212"/>
                    <a:pt x="3" y="217"/>
                  </a:cubicBezTo>
                  <a:cubicBezTo>
                    <a:pt x="0" y="218"/>
                    <a:pt x="3" y="221"/>
                    <a:pt x="2" y="224"/>
                  </a:cubicBezTo>
                  <a:cubicBezTo>
                    <a:pt x="3" y="226"/>
                    <a:pt x="2" y="229"/>
                    <a:pt x="5" y="229"/>
                  </a:cubicBezTo>
                  <a:cubicBezTo>
                    <a:pt x="4" y="230"/>
                    <a:pt x="4" y="230"/>
                    <a:pt x="4" y="230"/>
                  </a:cubicBezTo>
                  <a:cubicBezTo>
                    <a:pt x="4" y="232"/>
                    <a:pt x="4" y="235"/>
                    <a:pt x="5" y="237"/>
                  </a:cubicBezTo>
                  <a:cubicBezTo>
                    <a:pt x="5" y="239"/>
                    <a:pt x="7" y="238"/>
                    <a:pt x="8" y="239"/>
                  </a:cubicBezTo>
                  <a:cubicBezTo>
                    <a:pt x="7" y="240"/>
                    <a:pt x="7" y="240"/>
                    <a:pt x="7" y="240"/>
                  </a:cubicBezTo>
                  <a:cubicBezTo>
                    <a:pt x="8" y="241"/>
                    <a:pt x="10" y="240"/>
                    <a:pt x="12" y="240"/>
                  </a:cubicBezTo>
                  <a:cubicBezTo>
                    <a:pt x="12" y="241"/>
                    <a:pt x="12" y="241"/>
                    <a:pt x="12" y="242"/>
                  </a:cubicBezTo>
                  <a:cubicBezTo>
                    <a:pt x="11" y="242"/>
                    <a:pt x="9" y="242"/>
                    <a:pt x="7" y="242"/>
                  </a:cubicBezTo>
                  <a:cubicBezTo>
                    <a:pt x="8" y="244"/>
                    <a:pt x="11" y="244"/>
                    <a:pt x="10" y="246"/>
                  </a:cubicBezTo>
                  <a:cubicBezTo>
                    <a:pt x="11" y="247"/>
                    <a:pt x="12" y="248"/>
                    <a:pt x="14" y="247"/>
                  </a:cubicBezTo>
                  <a:cubicBezTo>
                    <a:pt x="13" y="247"/>
                    <a:pt x="14" y="248"/>
                    <a:pt x="13" y="248"/>
                  </a:cubicBezTo>
                  <a:cubicBezTo>
                    <a:pt x="13" y="249"/>
                    <a:pt x="14" y="249"/>
                    <a:pt x="15" y="249"/>
                  </a:cubicBezTo>
                  <a:cubicBezTo>
                    <a:pt x="15" y="249"/>
                    <a:pt x="15" y="249"/>
                    <a:pt x="15" y="249"/>
                  </a:cubicBezTo>
                  <a:cubicBezTo>
                    <a:pt x="16" y="248"/>
                    <a:pt x="17" y="249"/>
                    <a:pt x="18" y="247"/>
                  </a:cubicBezTo>
                  <a:cubicBezTo>
                    <a:pt x="17" y="247"/>
                    <a:pt x="17" y="247"/>
                    <a:pt x="17" y="246"/>
                  </a:cubicBezTo>
                  <a:cubicBezTo>
                    <a:pt x="18" y="246"/>
                    <a:pt x="19" y="246"/>
                    <a:pt x="19" y="248"/>
                  </a:cubicBezTo>
                  <a:cubicBezTo>
                    <a:pt x="18" y="249"/>
                    <a:pt x="16" y="249"/>
                    <a:pt x="17" y="250"/>
                  </a:cubicBezTo>
                  <a:cubicBezTo>
                    <a:pt x="18" y="250"/>
                    <a:pt x="20" y="249"/>
                    <a:pt x="21" y="248"/>
                  </a:cubicBezTo>
                  <a:cubicBezTo>
                    <a:pt x="20" y="249"/>
                    <a:pt x="19" y="248"/>
                    <a:pt x="20" y="246"/>
                  </a:cubicBezTo>
                  <a:cubicBezTo>
                    <a:pt x="19" y="247"/>
                    <a:pt x="19" y="247"/>
                    <a:pt x="19" y="247"/>
                  </a:cubicBezTo>
                  <a:cubicBezTo>
                    <a:pt x="20" y="246"/>
                    <a:pt x="20" y="246"/>
                    <a:pt x="20" y="246"/>
                  </a:cubicBezTo>
                  <a:cubicBezTo>
                    <a:pt x="18" y="245"/>
                    <a:pt x="19" y="243"/>
                    <a:pt x="17" y="243"/>
                  </a:cubicBezTo>
                  <a:cubicBezTo>
                    <a:pt x="16" y="245"/>
                    <a:pt x="16" y="245"/>
                    <a:pt x="16" y="245"/>
                  </a:cubicBezTo>
                  <a:cubicBezTo>
                    <a:pt x="15" y="244"/>
                    <a:pt x="13" y="244"/>
                    <a:pt x="13" y="243"/>
                  </a:cubicBezTo>
                  <a:cubicBezTo>
                    <a:pt x="14" y="243"/>
                    <a:pt x="15" y="242"/>
                    <a:pt x="15" y="241"/>
                  </a:cubicBezTo>
                  <a:cubicBezTo>
                    <a:pt x="15" y="241"/>
                    <a:pt x="14" y="241"/>
                    <a:pt x="15" y="241"/>
                  </a:cubicBezTo>
                  <a:cubicBezTo>
                    <a:pt x="17" y="240"/>
                    <a:pt x="17" y="240"/>
                    <a:pt x="17" y="240"/>
                  </a:cubicBezTo>
                  <a:cubicBezTo>
                    <a:pt x="14" y="242"/>
                    <a:pt x="15" y="238"/>
                    <a:pt x="14" y="238"/>
                  </a:cubicBezTo>
                  <a:cubicBezTo>
                    <a:pt x="15" y="238"/>
                    <a:pt x="15" y="238"/>
                    <a:pt x="15" y="238"/>
                  </a:cubicBezTo>
                  <a:cubicBezTo>
                    <a:pt x="15" y="236"/>
                    <a:pt x="13" y="239"/>
                    <a:pt x="13" y="238"/>
                  </a:cubicBezTo>
                  <a:cubicBezTo>
                    <a:pt x="13" y="237"/>
                    <a:pt x="15" y="237"/>
                    <a:pt x="16" y="235"/>
                  </a:cubicBezTo>
                  <a:cubicBezTo>
                    <a:pt x="15" y="234"/>
                    <a:pt x="12" y="233"/>
                    <a:pt x="14" y="230"/>
                  </a:cubicBezTo>
                  <a:cubicBezTo>
                    <a:pt x="13" y="229"/>
                    <a:pt x="12" y="228"/>
                    <a:pt x="11" y="227"/>
                  </a:cubicBezTo>
                  <a:cubicBezTo>
                    <a:pt x="10" y="226"/>
                    <a:pt x="13" y="227"/>
                    <a:pt x="12" y="226"/>
                  </a:cubicBezTo>
                  <a:cubicBezTo>
                    <a:pt x="13" y="226"/>
                    <a:pt x="14" y="225"/>
                    <a:pt x="15" y="225"/>
                  </a:cubicBezTo>
                  <a:cubicBezTo>
                    <a:pt x="14" y="225"/>
                    <a:pt x="15" y="223"/>
                    <a:pt x="12" y="224"/>
                  </a:cubicBezTo>
                  <a:cubicBezTo>
                    <a:pt x="13" y="222"/>
                    <a:pt x="13" y="221"/>
                    <a:pt x="13" y="219"/>
                  </a:cubicBezTo>
                  <a:cubicBezTo>
                    <a:pt x="13" y="219"/>
                    <a:pt x="14" y="219"/>
                    <a:pt x="15" y="219"/>
                  </a:cubicBezTo>
                  <a:cubicBezTo>
                    <a:pt x="14" y="218"/>
                    <a:pt x="12" y="217"/>
                    <a:pt x="13" y="216"/>
                  </a:cubicBezTo>
                  <a:cubicBezTo>
                    <a:pt x="12" y="215"/>
                    <a:pt x="12" y="216"/>
                    <a:pt x="10" y="215"/>
                  </a:cubicBezTo>
                  <a:cubicBezTo>
                    <a:pt x="10" y="215"/>
                    <a:pt x="9" y="215"/>
                    <a:pt x="9" y="214"/>
                  </a:cubicBezTo>
                  <a:cubicBezTo>
                    <a:pt x="11" y="214"/>
                    <a:pt x="14" y="215"/>
                    <a:pt x="14" y="214"/>
                  </a:cubicBezTo>
                  <a:cubicBezTo>
                    <a:pt x="17" y="215"/>
                    <a:pt x="13" y="216"/>
                    <a:pt x="16" y="216"/>
                  </a:cubicBezTo>
                  <a:cubicBezTo>
                    <a:pt x="18" y="216"/>
                    <a:pt x="18" y="218"/>
                    <a:pt x="17" y="219"/>
                  </a:cubicBezTo>
                  <a:cubicBezTo>
                    <a:pt x="19" y="220"/>
                    <a:pt x="17" y="218"/>
                    <a:pt x="19" y="218"/>
                  </a:cubicBezTo>
                  <a:cubicBezTo>
                    <a:pt x="19" y="217"/>
                    <a:pt x="18" y="217"/>
                    <a:pt x="18" y="216"/>
                  </a:cubicBezTo>
                  <a:cubicBezTo>
                    <a:pt x="18" y="216"/>
                    <a:pt x="17" y="216"/>
                    <a:pt x="17" y="216"/>
                  </a:cubicBezTo>
                  <a:cubicBezTo>
                    <a:pt x="17" y="215"/>
                    <a:pt x="18" y="215"/>
                    <a:pt x="18" y="215"/>
                  </a:cubicBezTo>
                  <a:cubicBezTo>
                    <a:pt x="18" y="215"/>
                    <a:pt x="18" y="215"/>
                    <a:pt x="18" y="215"/>
                  </a:cubicBezTo>
                  <a:cubicBezTo>
                    <a:pt x="17" y="216"/>
                    <a:pt x="17" y="216"/>
                    <a:pt x="17" y="216"/>
                  </a:cubicBezTo>
                  <a:cubicBezTo>
                    <a:pt x="17" y="216"/>
                    <a:pt x="17" y="216"/>
                    <a:pt x="17" y="216"/>
                  </a:cubicBezTo>
                  <a:cubicBezTo>
                    <a:pt x="17" y="216"/>
                    <a:pt x="17" y="216"/>
                    <a:pt x="17" y="216"/>
                  </a:cubicBezTo>
                  <a:cubicBezTo>
                    <a:pt x="17" y="215"/>
                    <a:pt x="17" y="215"/>
                    <a:pt x="17" y="215"/>
                  </a:cubicBezTo>
                  <a:cubicBezTo>
                    <a:pt x="17" y="215"/>
                    <a:pt x="17" y="216"/>
                    <a:pt x="17" y="216"/>
                  </a:cubicBezTo>
                  <a:cubicBezTo>
                    <a:pt x="17" y="216"/>
                    <a:pt x="17" y="216"/>
                    <a:pt x="17" y="216"/>
                  </a:cubicBezTo>
                  <a:cubicBezTo>
                    <a:pt x="17" y="215"/>
                    <a:pt x="17" y="215"/>
                    <a:pt x="17" y="215"/>
                  </a:cubicBezTo>
                  <a:cubicBezTo>
                    <a:pt x="17" y="215"/>
                    <a:pt x="17" y="215"/>
                    <a:pt x="17" y="215"/>
                  </a:cubicBezTo>
                  <a:cubicBezTo>
                    <a:pt x="18" y="214"/>
                    <a:pt x="18" y="214"/>
                    <a:pt x="18" y="214"/>
                  </a:cubicBezTo>
                  <a:cubicBezTo>
                    <a:pt x="18" y="214"/>
                    <a:pt x="18" y="214"/>
                    <a:pt x="18" y="214"/>
                  </a:cubicBezTo>
                  <a:cubicBezTo>
                    <a:pt x="17" y="215"/>
                    <a:pt x="17" y="215"/>
                    <a:pt x="17" y="216"/>
                  </a:cubicBezTo>
                  <a:cubicBezTo>
                    <a:pt x="17" y="216"/>
                    <a:pt x="17" y="216"/>
                    <a:pt x="17" y="216"/>
                  </a:cubicBezTo>
                  <a:cubicBezTo>
                    <a:pt x="16" y="216"/>
                    <a:pt x="16" y="215"/>
                    <a:pt x="16" y="215"/>
                  </a:cubicBezTo>
                  <a:cubicBezTo>
                    <a:pt x="14" y="214"/>
                    <a:pt x="17" y="214"/>
                    <a:pt x="18" y="214"/>
                  </a:cubicBezTo>
                  <a:cubicBezTo>
                    <a:pt x="18" y="214"/>
                    <a:pt x="18" y="214"/>
                    <a:pt x="18" y="214"/>
                  </a:cubicBezTo>
                  <a:cubicBezTo>
                    <a:pt x="18" y="214"/>
                    <a:pt x="18" y="214"/>
                    <a:pt x="18" y="214"/>
                  </a:cubicBezTo>
                  <a:cubicBezTo>
                    <a:pt x="18" y="214"/>
                    <a:pt x="18" y="214"/>
                    <a:pt x="18" y="214"/>
                  </a:cubicBezTo>
                  <a:cubicBezTo>
                    <a:pt x="17" y="214"/>
                    <a:pt x="17" y="215"/>
                    <a:pt x="17" y="215"/>
                  </a:cubicBezTo>
                  <a:cubicBezTo>
                    <a:pt x="17" y="215"/>
                    <a:pt x="17" y="215"/>
                    <a:pt x="17" y="215"/>
                  </a:cubicBezTo>
                  <a:cubicBezTo>
                    <a:pt x="17" y="216"/>
                    <a:pt x="17" y="216"/>
                    <a:pt x="17" y="216"/>
                  </a:cubicBezTo>
                  <a:cubicBezTo>
                    <a:pt x="18" y="215"/>
                    <a:pt x="18" y="215"/>
                    <a:pt x="18" y="215"/>
                  </a:cubicBezTo>
                  <a:cubicBezTo>
                    <a:pt x="18" y="215"/>
                    <a:pt x="18" y="214"/>
                    <a:pt x="18" y="214"/>
                  </a:cubicBezTo>
                  <a:cubicBezTo>
                    <a:pt x="18" y="214"/>
                    <a:pt x="18" y="214"/>
                    <a:pt x="18" y="214"/>
                  </a:cubicBezTo>
                  <a:cubicBezTo>
                    <a:pt x="18" y="215"/>
                    <a:pt x="17" y="215"/>
                    <a:pt x="17" y="215"/>
                  </a:cubicBezTo>
                  <a:cubicBezTo>
                    <a:pt x="17" y="215"/>
                    <a:pt x="17" y="215"/>
                    <a:pt x="18" y="215"/>
                  </a:cubicBezTo>
                  <a:cubicBezTo>
                    <a:pt x="17" y="215"/>
                    <a:pt x="17" y="215"/>
                    <a:pt x="17" y="215"/>
                  </a:cubicBezTo>
                  <a:cubicBezTo>
                    <a:pt x="18" y="214"/>
                    <a:pt x="18" y="214"/>
                    <a:pt x="18" y="214"/>
                  </a:cubicBezTo>
                  <a:cubicBezTo>
                    <a:pt x="18" y="214"/>
                    <a:pt x="18" y="214"/>
                    <a:pt x="18" y="214"/>
                  </a:cubicBezTo>
                  <a:cubicBezTo>
                    <a:pt x="18" y="214"/>
                    <a:pt x="18" y="214"/>
                    <a:pt x="18" y="214"/>
                  </a:cubicBezTo>
                  <a:cubicBezTo>
                    <a:pt x="18" y="214"/>
                    <a:pt x="18" y="214"/>
                    <a:pt x="18" y="214"/>
                  </a:cubicBezTo>
                  <a:cubicBezTo>
                    <a:pt x="18" y="214"/>
                    <a:pt x="18" y="214"/>
                    <a:pt x="18" y="214"/>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9" y="212"/>
                  </a:cubicBezTo>
                  <a:cubicBezTo>
                    <a:pt x="19" y="212"/>
                    <a:pt x="19" y="212"/>
                    <a:pt x="19" y="212"/>
                  </a:cubicBezTo>
                  <a:cubicBezTo>
                    <a:pt x="19" y="212"/>
                    <a:pt x="19" y="212"/>
                    <a:pt x="19" y="212"/>
                  </a:cubicBezTo>
                  <a:cubicBezTo>
                    <a:pt x="19" y="212"/>
                    <a:pt x="19" y="212"/>
                    <a:pt x="19" y="212"/>
                  </a:cubicBezTo>
                  <a:cubicBezTo>
                    <a:pt x="20" y="212"/>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8" y="213"/>
                  </a:cubicBezTo>
                  <a:cubicBezTo>
                    <a:pt x="19" y="213"/>
                    <a:pt x="19" y="213"/>
                    <a:pt x="19" y="212"/>
                  </a:cubicBezTo>
                  <a:cubicBezTo>
                    <a:pt x="19" y="212"/>
                    <a:pt x="19" y="212"/>
                    <a:pt x="19" y="212"/>
                  </a:cubicBezTo>
                  <a:cubicBezTo>
                    <a:pt x="19" y="212"/>
                    <a:pt x="19" y="212"/>
                    <a:pt x="19" y="212"/>
                  </a:cubicBezTo>
                  <a:cubicBezTo>
                    <a:pt x="19" y="212"/>
                    <a:pt x="19" y="212"/>
                    <a:pt x="19" y="212"/>
                  </a:cubicBezTo>
                  <a:cubicBezTo>
                    <a:pt x="19" y="212"/>
                    <a:pt x="19" y="212"/>
                    <a:pt x="19" y="212"/>
                  </a:cubicBezTo>
                  <a:cubicBezTo>
                    <a:pt x="19" y="212"/>
                    <a:pt x="19" y="212"/>
                    <a:pt x="19" y="212"/>
                  </a:cubicBezTo>
                  <a:cubicBezTo>
                    <a:pt x="19"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3"/>
                    <a:pt x="18" y="213"/>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3"/>
                    <a:pt x="19" y="213"/>
                    <a:pt x="19" y="213"/>
                  </a:cubicBezTo>
                  <a:cubicBezTo>
                    <a:pt x="18" y="213"/>
                    <a:pt x="18" y="213"/>
                    <a:pt x="18" y="213"/>
                  </a:cubicBezTo>
                  <a:cubicBezTo>
                    <a:pt x="18" y="213"/>
                    <a:pt x="18" y="214"/>
                    <a:pt x="18" y="214"/>
                  </a:cubicBezTo>
                  <a:cubicBezTo>
                    <a:pt x="18" y="214"/>
                    <a:pt x="18" y="214"/>
                    <a:pt x="18" y="213"/>
                  </a:cubicBezTo>
                  <a:cubicBezTo>
                    <a:pt x="18" y="214"/>
                    <a:pt x="18" y="214"/>
                    <a:pt x="18" y="214"/>
                  </a:cubicBezTo>
                  <a:cubicBezTo>
                    <a:pt x="18" y="214"/>
                    <a:pt x="18" y="214"/>
                    <a:pt x="18" y="214"/>
                  </a:cubicBezTo>
                  <a:cubicBezTo>
                    <a:pt x="18" y="214"/>
                    <a:pt x="18" y="214"/>
                    <a:pt x="18" y="214"/>
                  </a:cubicBezTo>
                  <a:cubicBezTo>
                    <a:pt x="18" y="214"/>
                    <a:pt x="18" y="214"/>
                    <a:pt x="18" y="214"/>
                  </a:cubicBezTo>
                  <a:cubicBezTo>
                    <a:pt x="18" y="215"/>
                    <a:pt x="18" y="215"/>
                    <a:pt x="18" y="215"/>
                  </a:cubicBezTo>
                  <a:cubicBezTo>
                    <a:pt x="18" y="215"/>
                    <a:pt x="18" y="215"/>
                    <a:pt x="18" y="215"/>
                  </a:cubicBezTo>
                  <a:cubicBezTo>
                    <a:pt x="18" y="215"/>
                    <a:pt x="18" y="215"/>
                    <a:pt x="18" y="215"/>
                  </a:cubicBezTo>
                  <a:cubicBezTo>
                    <a:pt x="18" y="215"/>
                    <a:pt x="18" y="215"/>
                    <a:pt x="18" y="215"/>
                  </a:cubicBezTo>
                  <a:cubicBezTo>
                    <a:pt x="18" y="215"/>
                    <a:pt x="18" y="215"/>
                    <a:pt x="18" y="215"/>
                  </a:cubicBezTo>
                  <a:cubicBezTo>
                    <a:pt x="18" y="216"/>
                    <a:pt x="18" y="216"/>
                    <a:pt x="18" y="216"/>
                  </a:cubicBezTo>
                  <a:cubicBezTo>
                    <a:pt x="18" y="216"/>
                    <a:pt x="18" y="216"/>
                    <a:pt x="18" y="216"/>
                  </a:cubicBezTo>
                  <a:cubicBezTo>
                    <a:pt x="19" y="216"/>
                    <a:pt x="18" y="215"/>
                    <a:pt x="19" y="215"/>
                  </a:cubicBezTo>
                  <a:cubicBezTo>
                    <a:pt x="19" y="215"/>
                    <a:pt x="19" y="215"/>
                    <a:pt x="19" y="215"/>
                  </a:cubicBezTo>
                  <a:cubicBezTo>
                    <a:pt x="19" y="215"/>
                    <a:pt x="19" y="215"/>
                    <a:pt x="19" y="215"/>
                  </a:cubicBezTo>
                  <a:cubicBezTo>
                    <a:pt x="19" y="215"/>
                    <a:pt x="19" y="216"/>
                    <a:pt x="19" y="216"/>
                  </a:cubicBezTo>
                  <a:cubicBezTo>
                    <a:pt x="19" y="216"/>
                    <a:pt x="19" y="216"/>
                    <a:pt x="19" y="215"/>
                  </a:cubicBezTo>
                  <a:cubicBezTo>
                    <a:pt x="19" y="216"/>
                    <a:pt x="19" y="216"/>
                    <a:pt x="19" y="216"/>
                  </a:cubicBezTo>
                  <a:cubicBezTo>
                    <a:pt x="19" y="215"/>
                    <a:pt x="20" y="217"/>
                    <a:pt x="20" y="215"/>
                  </a:cubicBezTo>
                  <a:cubicBezTo>
                    <a:pt x="19" y="215"/>
                    <a:pt x="19" y="215"/>
                    <a:pt x="19" y="215"/>
                  </a:cubicBezTo>
                  <a:cubicBezTo>
                    <a:pt x="20" y="215"/>
                    <a:pt x="18" y="215"/>
                    <a:pt x="19" y="214"/>
                  </a:cubicBezTo>
                  <a:cubicBezTo>
                    <a:pt x="19" y="214"/>
                    <a:pt x="19" y="214"/>
                    <a:pt x="19" y="214"/>
                  </a:cubicBezTo>
                  <a:cubicBezTo>
                    <a:pt x="19" y="214"/>
                    <a:pt x="19" y="214"/>
                    <a:pt x="19" y="213"/>
                  </a:cubicBezTo>
                  <a:cubicBezTo>
                    <a:pt x="19" y="213"/>
                    <a:pt x="19" y="214"/>
                    <a:pt x="19" y="214"/>
                  </a:cubicBezTo>
                  <a:cubicBezTo>
                    <a:pt x="19" y="214"/>
                    <a:pt x="19" y="214"/>
                    <a:pt x="19" y="214"/>
                  </a:cubicBezTo>
                  <a:cubicBezTo>
                    <a:pt x="19" y="214"/>
                    <a:pt x="20" y="214"/>
                    <a:pt x="20" y="214"/>
                  </a:cubicBezTo>
                  <a:cubicBezTo>
                    <a:pt x="20" y="214"/>
                    <a:pt x="19" y="214"/>
                    <a:pt x="20" y="215"/>
                  </a:cubicBezTo>
                  <a:cubicBezTo>
                    <a:pt x="22" y="215"/>
                    <a:pt x="22" y="215"/>
                    <a:pt x="22" y="215"/>
                  </a:cubicBezTo>
                  <a:cubicBezTo>
                    <a:pt x="21" y="216"/>
                    <a:pt x="21" y="216"/>
                    <a:pt x="21" y="216"/>
                  </a:cubicBezTo>
                  <a:cubicBezTo>
                    <a:pt x="20" y="216"/>
                    <a:pt x="20" y="216"/>
                    <a:pt x="20" y="216"/>
                  </a:cubicBezTo>
                  <a:cubicBezTo>
                    <a:pt x="21" y="216"/>
                    <a:pt x="21" y="216"/>
                    <a:pt x="21" y="216"/>
                  </a:cubicBezTo>
                  <a:cubicBezTo>
                    <a:pt x="20" y="217"/>
                    <a:pt x="20" y="217"/>
                    <a:pt x="20" y="217"/>
                  </a:cubicBezTo>
                  <a:cubicBezTo>
                    <a:pt x="21" y="216"/>
                    <a:pt x="21" y="216"/>
                    <a:pt x="21" y="216"/>
                  </a:cubicBezTo>
                  <a:cubicBezTo>
                    <a:pt x="21" y="217"/>
                    <a:pt x="21" y="217"/>
                    <a:pt x="21" y="217"/>
                  </a:cubicBezTo>
                  <a:cubicBezTo>
                    <a:pt x="20" y="218"/>
                    <a:pt x="23" y="217"/>
                    <a:pt x="22" y="218"/>
                  </a:cubicBezTo>
                  <a:cubicBezTo>
                    <a:pt x="21" y="218"/>
                    <a:pt x="20" y="219"/>
                    <a:pt x="20" y="219"/>
                  </a:cubicBezTo>
                  <a:cubicBezTo>
                    <a:pt x="22" y="218"/>
                    <a:pt x="23" y="219"/>
                    <a:pt x="25" y="218"/>
                  </a:cubicBezTo>
                  <a:cubicBezTo>
                    <a:pt x="24" y="219"/>
                    <a:pt x="21" y="219"/>
                    <a:pt x="20" y="220"/>
                  </a:cubicBezTo>
                  <a:cubicBezTo>
                    <a:pt x="22" y="220"/>
                    <a:pt x="19" y="222"/>
                    <a:pt x="22" y="221"/>
                  </a:cubicBezTo>
                  <a:cubicBezTo>
                    <a:pt x="22" y="220"/>
                    <a:pt x="23" y="221"/>
                    <a:pt x="25" y="220"/>
                  </a:cubicBezTo>
                  <a:cubicBezTo>
                    <a:pt x="25" y="222"/>
                    <a:pt x="23" y="221"/>
                    <a:pt x="23" y="222"/>
                  </a:cubicBezTo>
                  <a:cubicBezTo>
                    <a:pt x="23" y="222"/>
                    <a:pt x="25" y="222"/>
                    <a:pt x="26" y="221"/>
                  </a:cubicBezTo>
                  <a:cubicBezTo>
                    <a:pt x="26" y="222"/>
                    <a:pt x="28" y="222"/>
                    <a:pt x="27" y="223"/>
                  </a:cubicBezTo>
                  <a:cubicBezTo>
                    <a:pt x="25" y="224"/>
                    <a:pt x="26" y="222"/>
                    <a:pt x="25" y="223"/>
                  </a:cubicBezTo>
                  <a:cubicBezTo>
                    <a:pt x="25" y="224"/>
                    <a:pt x="29" y="222"/>
                    <a:pt x="30" y="224"/>
                  </a:cubicBezTo>
                  <a:cubicBezTo>
                    <a:pt x="31" y="223"/>
                    <a:pt x="34" y="223"/>
                    <a:pt x="35" y="224"/>
                  </a:cubicBezTo>
                  <a:cubicBezTo>
                    <a:pt x="35" y="226"/>
                    <a:pt x="34" y="223"/>
                    <a:pt x="32" y="224"/>
                  </a:cubicBezTo>
                  <a:cubicBezTo>
                    <a:pt x="32" y="225"/>
                    <a:pt x="32" y="225"/>
                    <a:pt x="32" y="225"/>
                  </a:cubicBezTo>
                  <a:cubicBezTo>
                    <a:pt x="30" y="227"/>
                    <a:pt x="27" y="224"/>
                    <a:pt x="25" y="225"/>
                  </a:cubicBezTo>
                  <a:cubicBezTo>
                    <a:pt x="26" y="226"/>
                    <a:pt x="26" y="226"/>
                    <a:pt x="26" y="226"/>
                  </a:cubicBezTo>
                  <a:cubicBezTo>
                    <a:pt x="25" y="226"/>
                    <a:pt x="24" y="226"/>
                    <a:pt x="23" y="227"/>
                  </a:cubicBezTo>
                  <a:cubicBezTo>
                    <a:pt x="25" y="226"/>
                    <a:pt x="24" y="228"/>
                    <a:pt x="25" y="228"/>
                  </a:cubicBezTo>
                  <a:cubicBezTo>
                    <a:pt x="26" y="228"/>
                    <a:pt x="24" y="228"/>
                    <a:pt x="25" y="228"/>
                  </a:cubicBezTo>
                  <a:cubicBezTo>
                    <a:pt x="26" y="228"/>
                    <a:pt x="29" y="228"/>
                    <a:pt x="28" y="230"/>
                  </a:cubicBezTo>
                  <a:cubicBezTo>
                    <a:pt x="27" y="229"/>
                    <a:pt x="26" y="230"/>
                    <a:pt x="25" y="230"/>
                  </a:cubicBezTo>
                  <a:cubicBezTo>
                    <a:pt x="24" y="231"/>
                    <a:pt x="27" y="230"/>
                    <a:pt x="26" y="231"/>
                  </a:cubicBezTo>
                  <a:cubicBezTo>
                    <a:pt x="25" y="231"/>
                    <a:pt x="25" y="231"/>
                    <a:pt x="25" y="231"/>
                  </a:cubicBezTo>
                  <a:cubicBezTo>
                    <a:pt x="25" y="233"/>
                    <a:pt x="26" y="241"/>
                    <a:pt x="32" y="242"/>
                  </a:cubicBezTo>
                  <a:cubicBezTo>
                    <a:pt x="31" y="243"/>
                    <a:pt x="31" y="245"/>
                    <a:pt x="30" y="247"/>
                  </a:cubicBezTo>
                  <a:cubicBezTo>
                    <a:pt x="31" y="246"/>
                    <a:pt x="32" y="246"/>
                    <a:pt x="33" y="247"/>
                  </a:cubicBezTo>
                  <a:cubicBezTo>
                    <a:pt x="31" y="248"/>
                    <a:pt x="31" y="248"/>
                    <a:pt x="31" y="248"/>
                  </a:cubicBezTo>
                  <a:cubicBezTo>
                    <a:pt x="30" y="250"/>
                    <a:pt x="33" y="251"/>
                    <a:pt x="34" y="251"/>
                  </a:cubicBezTo>
                  <a:cubicBezTo>
                    <a:pt x="33" y="252"/>
                    <a:pt x="33" y="252"/>
                    <a:pt x="33" y="252"/>
                  </a:cubicBezTo>
                  <a:cubicBezTo>
                    <a:pt x="32" y="254"/>
                    <a:pt x="34" y="253"/>
                    <a:pt x="35" y="253"/>
                  </a:cubicBezTo>
                  <a:cubicBezTo>
                    <a:pt x="34" y="254"/>
                    <a:pt x="34" y="254"/>
                    <a:pt x="34" y="254"/>
                  </a:cubicBezTo>
                  <a:cubicBezTo>
                    <a:pt x="35" y="254"/>
                    <a:pt x="35" y="254"/>
                    <a:pt x="35" y="254"/>
                  </a:cubicBezTo>
                  <a:cubicBezTo>
                    <a:pt x="36" y="255"/>
                    <a:pt x="36" y="256"/>
                    <a:pt x="34" y="257"/>
                  </a:cubicBezTo>
                  <a:cubicBezTo>
                    <a:pt x="35" y="257"/>
                    <a:pt x="35" y="257"/>
                    <a:pt x="36" y="256"/>
                  </a:cubicBezTo>
                  <a:cubicBezTo>
                    <a:pt x="35" y="258"/>
                    <a:pt x="36" y="261"/>
                    <a:pt x="38" y="262"/>
                  </a:cubicBezTo>
                  <a:cubicBezTo>
                    <a:pt x="38" y="261"/>
                    <a:pt x="39" y="261"/>
                    <a:pt x="40" y="260"/>
                  </a:cubicBezTo>
                  <a:cubicBezTo>
                    <a:pt x="42" y="259"/>
                    <a:pt x="40" y="260"/>
                    <a:pt x="41" y="260"/>
                  </a:cubicBezTo>
                  <a:cubicBezTo>
                    <a:pt x="41" y="261"/>
                    <a:pt x="40" y="262"/>
                    <a:pt x="39" y="262"/>
                  </a:cubicBezTo>
                  <a:cubicBezTo>
                    <a:pt x="38" y="265"/>
                    <a:pt x="42" y="267"/>
                    <a:pt x="44" y="270"/>
                  </a:cubicBezTo>
                  <a:cubicBezTo>
                    <a:pt x="44" y="270"/>
                    <a:pt x="44" y="270"/>
                    <a:pt x="45" y="270"/>
                  </a:cubicBezTo>
                  <a:cubicBezTo>
                    <a:pt x="44" y="273"/>
                    <a:pt x="48" y="273"/>
                    <a:pt x="48" y="276"/>
                  </a:cubicBezTo>
                  <a:cubicBezTo>
                    <a:pt x="49" y="275"/>
                    <a:pt x="51" y="273"/>
                    <a:pt x="52" y="274"/>
                  </a:cubicBezTo>
                  <a:cubicBezTo>
                    <a:pt x="54" y="274"/>
                    <a:pt x="50" y="276"/>
                    <a:pt x="50" y="279"/>
                  </a:cubicBezTo>
                  <a:cubicBezTo>
                    <a:pt x="51" y="278"/>
                    <a:pt x="52" y="279"/>
                    <a:pt x="53" y="279"/>
                  </a:cubicBezTo>
                  <a:cubicBezTo>
                    <a:pt x="52" y="280"/>
                    <a:pt x="52" y="280"/>
                    <a:pt x="52" y="280"/>
                  </a:cubicBezTo>
                  <a:cubicBezTo>
                    <a:pt x="54" y="279"/>
                    <a:pt x="55" y="280"/>
                    <a:pt x="55" y="281"/>
                  </a:cubicBezTo>
                  <a:cubicBezTo>
                    <a:pt x="55" y="281"/>
                    <a:pt x="55" y="281"/>
                    <a:pt x="55" y="281"/>
                  </a:cubicBezTo>
                  <a:cubicBezTo>
                    <a:pt x="55" y="282"/>
                    <a:pt x="55" y="283"/>
                    <a:pt x="56" y="284"/>
                  </a:cubicBezTo>
                  <a:cubicBezTo>
                    <a:pt x="57" y="282"/>
                    <a:pt x="58" y="284"/>
                    <a:pt x="59" y="283"/>
                  </a:cubicBezTo>
                  <a:cubicBezTo>
                    <a:pt x="59" y="284"/>
                    <a:pt x="59" y="284"/>
                    <a:pt x="59" y="284"/>
                  </a:cubicBezTo>
                  <a:cubicBezTo>
                    <a:pt x="60" y="283"/>
                    <a:pt x="60" y="283"/>
                    <a:pt x="60" y="283"/>
                  </a:cubicBezTo>
                  <a:cubicBezTo>
                    <a:pt x="61" y="285"/>
                    <a:pt x="61" y="285"/>
                    <a:pt x="61" y="285"/>
                  </a:cubicBezTo>
                  <a:cubicBezTo>
                    <a:pt x="59" y="285"/>
                    <a:pt x="59" y="285"/>
                    <a:pt x="59" y="285"/>
                  </a:cubicBezTo>
                  <a:cubicBezTo>
                    <a:pt x="60" y="287"/>
                    <a:pt x="60" y="285"/>
                    <a:pt x="62" y="284"/>
                  </a:cubicBezTo>
                  <a:cubicBezTo>
                    <a:pt x="63" y="284"/>
                    <a:pt x="62" y="285"/>
                    <a:pt x="62" y="286"/>
                  </a:cubicBezTo>
                  <a:cubicBezTo>
                    <a:pt x="62" y="287"/>
                    <a:pt x="62" y="285"/>
                    <a:pt x="61" y="285"/>
                  </a:cubicBezTo>
                  <a:cubicBezTo>
                    <a:pt x="60" y="286"/>
                    <a:pt x="62" y="286"/>
                    <a:pt x="61" y="287"/>
                  </a:cubicBezTo>
                  <a:cubicBezTo>
                    <a:pt x="62" y="287"/>
                    <a:pt x="63" y="286"/>
                    <a:pt x="63" y="286"/>
                  </a:cubicBezTo>
                  <a:cubicBezTo>
                    <a:pt x="64" y="287"/>
                    <a:pt x="65" y="287"/>
                    <a:pt x="65" y="289"/>
                  </a:cubicBezTo>
                  <a:cubicBezTo>
                    <a:pt x="65" y="288"/>
                    <a:pt x="66" y="289"/>
                    <a:pt x="67" y="288"/>
                  </a:cubicBezTo>
                  <a:cubicBezTo>
                    <a:pt x="66" y="288"/>
                    <a:pt x="66" y="287"/>
                    <a:pt x="66" y="286"/>
                  </a:cubicBezTo>
                  <a:cubicBezTo>
                    <a:pt x="67" y="286"/>
                    <a:pt x="68" y="286"/>
                    <a:pt x="68" y="287"/>
                  </a:cubicBezTo>
                  <a:cubicBezTo>
                    <a:pt x="67" y="287"/>
                    <a:pt x="67" y="287"/>
                    <a:pt x="67" y="287"/>
                  </a:cubicBezTo>
                  <a:cubicBezTo>
                    <a:pt x="68" y="287"/>
                    <a:pt x="69" y="288"/>
                    <a:pt x="69" y="286"/>
                  </a:cubicBezTo>
                  <a:cubicBezTo>
                    <a:pt x="69" y="289"/>
                    <a:pt x="69" y="289"/>
                    <a:pt x="69" y="289"/>
                  </a:cubicBezTo>
                  <a:cubicBezTo>
                    <a:pt x="70" y="288"/>
                    <a:pt x="71" y="288"/>
                    <a:pt x="72" y="288"/>
                  </a:cubicBezTo>
                  <a:cubicBezTo>
                    <a:pt x="71" y="290"/>
                    <a:pt x="69" y="291"/>
                    <a:pt x="71" y="292"/>
                  </a:cubicBezTo>
                  <a:cubicBezTo>
                    <a:pt x="73" y="291"/>
                    <a:pt x="73" y="291"/>
                    <a:pt x="73" y="291"/>
                  </a:cubicBezTo>
                  <a:cubicBezTo>
                    <a:pt x="74" y="291"/>
                    <a:pt x="74" y="292"/>
                    <a:pt x="74" y="293"/>
                  </a:cubicBezTo>
                  <a:cubicBezTo>
                    <a:pt x="76" y="294"/>
                    <a:pt x="77" y="289"/>
                    <a:pt x="79" y="291"/>
                  </a:cubicBezTo>
                  <a:cubicBezTo>
                    <a:pt x="78" y="293"/>
                    <a:pt x="78" y="293"/>
                    <a:pt x="79" y="294"/>
                  </a:cubicBezTo>
                  <a:cubicBezTo>
                    <a:pt x="79" y="293"/>
                    <a:pt x="79" y="293"/>
                    <a:pt x="80" y="293"/>
                  </a:cubicBezTo>
                  <a:cubicBezTo>
                    <a:pt x="80" y="292"/>
                    <a:pt x="79" y="294"/>
                    <a:pt x="79" y="293"/>
                  </a:cubicBezTo>
                  <a:cubicBezTo>
                    <a:pt x="79" y="291"/>
                    <a:pt x="80" y="292"/>
                    <a:pt x="80" y="292"/>
                  </a:cubicBezTo>
                  <a:cubicBezTo>
                    <a:pt x="81" y="296"/>
                    <a:pt x="86" y="294"/>
                    <a:pt x="88" y="296"/>
                  </a:cubicBezTo>
                  <a:cubicBezTo>
                    <a:pt x="88" y="294"/>
                    <a:pt x="90" y="295"/>
                    <a:pt x="90" y="295"/>
                  </a:cubicBezTo>
                  <a:cubicBezTo>
                    <a:pt x="90" y="297"/>
                    <a:pt x="92" y="294"/>
                    <a:pt x="93" y="296"/>
                  </a:cubicBezTo>
                  <a:cubicBezTo>
                    <a:pt x="92" y="293"/>
                    <a:pt x="92" y="293"/>
                    <a:pt x="92" y="293"/>
                  </a:cubicBezTo>
                  <a:cubicBezTo>
                    <a:pt x="94" y="295"/>
                    <a:pt x="95" y="290"/>
                    <a:pt x="96" y="293"/>
                  </a:cubicBezTo>
                  <a:cubicBezTo>
                    <a:pt x="97" y="293"/>
                    <a:pt x="96" y="294"/>
                    <a:pt x="95" y="295"/>
                  </a:cubicBezTo>
                  <a:cubicBezTo>
                    <a:pt x="96" y="298"/>
                    <a:pt x="99" y="293"/>
                    <a:pt x="100" y="296"/>
                  </a:cubicBezTo>
                  <a:cubicBezTo>
                    <a:pt x="100" y="295"/>
                    <a:pt x="99" y="293"/>
                    <a:pt x="101" y="292"/>
                  </a:cubicBezTo>
                  <a:cubicBezTo>
                    <a:pt x="101" y="294"/>
                    <a:pt x="103" y="295"/>
                    <a:pt x="103" y="295"/>
                  </a:cubicBezTo>
                  <a:cubicBezTo>
                    <a:pt x="104" y="295"/>
                    <a:pt x="104" y="294"/>
                    <a:pt x="105" y="295"/>
                  </a:cubicBezTo>
                  <a:cubicBezTo>
                    <a:pt x="104" y="296"/>
                    <a:pt x="104" y="296"/>
                    <a:pt x="104" y="296"/>
                  </a:cubicBezTo>
                  <a:cubicBezTo>
                    <a:pt x="105" y="297"/>
                    <a:pt x="106" y="296"/>
                    <a:pt x="107" y="295"/>
                  </a:cubicBezTo>
                  <a:cubicBezTo>
                    <a:pt x="108" y="297"/>
                    <a:pt x="110" y="296"/>
                    <a:pt x="111" y="297"/>
                  </a:cubicBezTo>
                  <a:cubicBezTo>
                    <a:pt x="112" y="295"/>
                    <a:pt x="113" y="299"/>
                    <a:pt x="113" y="295"/>
                  </a:cubicBezTo>
                  <a:cubicBezTo>
                    <a:pt x="114" y="296"/>
                    <a:pt x="114" y="296"/>
                    <a:pt x="114" y="296"/>
                  </a:cubicBezTo>
                  <a:cubicBezTo>
                    <a:pt x="114" y="296"/>
                    <a:pt x="115" y="294"/>
                    <a:pt x="115" y="294"/>
                  </a:cubicBezTo>
                  <a:cubicBezTo>
                    <a:pt x="115" y="296"/>
                    <a:pt x="115" y="296"/>
                    <a:pt x="115" y="296"/>
                  </a:cubicBezTo>
                  <a:cubicBezTo>
                    <a:pt x="114" y="298"/>
                    <a:pt x="117" y="296"/>
                    <a:pt x="117" y="298"/>
                  </a:cubicBezTo>
                  <a:cubicBezTo>
                    <a:pt x="116" y="296"/>
                    <a:pt x="117" y="298"/>
                    <a:pt x="118" y="296"/>
                  </a:cubicBezTo>
                  <a:cubicBezTo>
                    <a:pt x="118" y="296"/>
                    <a:pt x="118" y="296"/>
                    <a:pt x="118" y="296"/>
                  </a:cubicBezTo>
                  <a:cubicBezTo>
                    <a:pt x="120" y="296"/>
                    <a:pt x="119" y="295"/>
                    <a:pt x="120" y="295"/>
                  </a:cubicBezTo>
                  <a:cubicBezTo>
                    <a:pt x="121" y="295"/>
                    <a:pt x="120" y="297"/>
                    <a:pt x="120" y="297"/>
                  </a:cubicBezTo>
                  <a:cubicBezTo>
                    <a:pt x="120" y="298"/>
                    <a:pt x="121" y="298"/>
                    <a:pt x="122" y="297"/>
                  </a:cubicBezTo>
                  <a:cubicBezTo>
                    <a:pt x="122" y="298"/>
                    <a:pt x="122" y="298"/>
                    <a:pt x="123" y="298"/>
                  </a:cubicBezTo>
                  <a:cubicBezTo>
                    <a:pt x="123" y="298"/>
                    <a:pt x="123" y="298"/>
                    <a:pt x="123" y="298"/>
                  </a:cubicBezTo>
                  <a:cubicBezTo>
                    <a:pt x="123" y="298"/>
                    <a:pt x="124" y="298"/>
                    <a:pt x="124" y="299"/>
                  </a:cubicBezTo>
                  <a:cubicBezTo>
                    <a:pt x="123" y="300"/>
                    <a:pt x="123" y="300"/>
                    <a:pt x="123" y="300"/>
                  </a:cubicBezTo>
                  <a:cubicBezTo>
                    <a:pt x="124" y="300"/>
                    <a:pt x="125" y="299"/>
                    <a:pt x="125" y="298"/>
                  </a:cubicBezTo>
                  <a:cubicBezTo>
                    <a:pt x="127" y="300"/>
                    <a:pt x="131" y="300"/>
                    <a:pt x="132" y="300"/>
                  </a:cubicBezTo>
                  <a:cubicBezTo>
                    <a:pt x="131" y="299"/>
                    <a:pt x="131" y="301"/>
                    <a:pt x="131" y="300"/>
                  </a:cubicBezTo>
                  <a:cubicBezTo>
                    <a:pt x="132" y="300"/>
                    <a:pt x="133" y="299"/>
                    <a:pt x="133" y="300"/>
                  </a:cubicBezTo>
                  <a:cubicBezTo>
                    <a:pt x="134" y="300"/>
                    <a:pt x="133" y="301"/>
                    <a:pt x="134" y="302"/>
                  </a:cubicBezTo>
                  <a:cubicBezTo>
                    <a:pt x="133" y="302"/>
                    <a:pt x="135" y="300"/>
                    <a:pt x="134" y="300"/>
                  </a:cubicBezTo>
                  <a:cubicBezTo>
                    <a:pt x="134" y="303"/>
                    <a:pt x="138" y="301"/>
                    <a:pt x="139" y="304"/>
                  </a:cubicBezTo>
                  <a:cubicBezTo>
                    <a:pt x="139" y="303"/>
                    <a:pt x="138" y="304"/>
                    <a:pt x="137" y="305"/>
                  </a:cubicBezTo>
                  <a:cubicBezTo>
                    <a:pt x="139" y="305"/>
                    <a:pt x="141" y="305"/>
                    <a:pt x="143" y="304"/>
                  </a:cubicBezTo>
                  <a:cubicBezTo>
                    <a:pt x="142" y="305"/>
                    <a:pt x="142" y="305"/>
                    <a:pt x="141" y="305"/>
                  </a:cubicBezTo>
                  <a:cubicBezTo>
                    <a:pt x="142" y="306"/>
                    <a:pt x="143" y="307"/>
                    <a:pt x="144" y="306"/>
                  </a:cubicBezTo>
                  <a:cubicBezTo>
                    <a:pt x="145" y="305"/>
                    <a:pt x="144" y="307"/>
                    <a:pt x="144" y="306"/>
                  </a:cubicBezTo>
                  <a:cubicBezTo>
                    <a:pt x="144" y="305"/>
                    <a:pt x="146" y="305"/>
                    <a:pt x="146" y="306"/>
                  </a:cubicBezTo>
                  <a:cubicBezTo>
                    <a:pt x="146" y="306"/>
                    <a:pt x="146" y="306"/>
                    <a:pt x="146" y="306"/>
                  </a:cubicBezTo>
                  <a:cubicBezTo>
                    <a:pt x="147" y="307"/>
                    <a:pt x="147" y="306"/>
                    <a:pt x="148" y="307"/>
                  </a:cubicBezTo>
                  <a:cubicBezTo>
                    <a:pt x="148" y="308"/>
                    <a:pt x="147" y="307"/>
                    <a:pt x="147" y="308"/>
                  </a:cubicBezTo>
                  <a:cubicBezTo>
                    <a:pt x="145" y="310"/>
                    <a:pt x="147" y="311"/>
                    <a:pt x="147" y="311"/>
                  </a:cubicBezTo>
                  <a:cubicBezTo>
                    <a:pt x="149" y="311"/>
                    <a:pt x="149" y="311"/>
                    <a:pt x="149" y="311"/>
                  </a:cubicBezTo>
                  <a:cubicBezTo>
                    <a:pt x="150" y="311"/>
                    <a:pt x="148" y="312"/>
                    <a:pt x="148" y="312"/>
                  </a:cubicBezTo>
                  <a:cubicBezTo>
                    <a:pt x="154" y="312"/>
                    <a:pt x="154" y="312"/>
                    <a:pt x="154" y="312"/>
                  </a:cubicBezTo>
                  <a:cubicBezTo>
                    <a:pt x="153" y="312"/>
                    <a:pt x="152" y="314"/>
                    <a:pt x="151" y="314"/>
                  </a:cubicBezTo>
                  <a:cubicBezTo>
                    <a:pt x="152" y="315"/>
                    <a:pt x="155" y="315"/>
                    <a:pt x="157" y="315"/>
                  </a:cubicBezTo>
                  <a:cubicBezTo>
                    <a:pt x="157" y="316"/>
                    <a:pt x="158" y="317"/>
                    <a:pt x="159" y="318"/>
                  </a:cubicBezTo>
                  <a:cubicBezTo>
                    <a:pt x="158" y="319"/>
                    <a:pt x="159" y="317"/>
                    <a:pt x="158" y="318"/>
                  </a:cubicBezTo>
                  <a:cubicBezTo>
                    <a:pt x="157" y="319"/>
                    <a:pt x="157" y="319"/>
                    <a:pt x="157" y="319"/>
                  </a:cubicBezTo>
                  <a:cubicBezTo>
                    <a:pt x="156" y="318"/>
                    <a:pt x="154" y="320"/>
                    <a:pt x="153" y="320"/>
                  </a:cubicBezTo>
                  <a:cubicBezTo>
                    <a:pt x="155" y="320"/>
                    <a:pt x="154" y="323"/>
                    <a:pt x="154" y="325"/>
                  </a:cubicBezTo>
                  <a:cubicBezTo>
                    <a:pt x="157" y="323"/>
                    <a:pt x="156" y="326"/>
                    <a:pt x="159" y="325"/>
                  </a:cubicBezTo>
                  <a:cubicBezTo>
                    <a:pt x="160" y="327"/>
                    <a:pt x="157" y="327"/>
                    <a:pt x="156" y="328"/>
                  </a:cubicBezTo>
                  <a:cubicBezTo>
                    <a:pt x="158" y="329"/>
                    <a:pt x="158" y="331"/>
                    <a:pt x="158" y="333"/>
                  </a:cubicBezTo>
                  <a:cubicBezTo>
                    <a:pt x="158" y="333"/>
                    <a:pt x="158" y="333"/>
                    <a:pt x="158" y="333"/>
                  </a:cubicBezTo>
                  <a:cubicBezTo>
                    <a:pt x="159" y="334"/>
                    <a:pt x="158" y="337"/>
                    <a:pt x="161" y="338"/>
                  </a:cubicBezTo>
                  <a:cubicBezTo>
                    <a:pt x="160" y="338"/>
                    <a:pt x="160" y="338"/>
                    <a:pt x="159" y="338"/>
                  </a:cubicBezTo>
                  <a:cubicBezTo>
                    <a:pt x="159" y="340"/>
                    <a:pt x="163" y="338"/>
                    <a:pt x="162" y="340"/>
                  </a:cubicBezTo>
                  <a:cubicBezTo>
                    <a:pt x="160" y="339"/>
                    <a:pt x="160" y="339"/>
                    <a:pt x="160" y="339"/>
                  </a:cubicBezTo>
                  <a:cubicBezTo>
                    <a:pt x="162" y="340"/>
                    <a:pt x="160" y="342"/>
                    <a:pt x="162" y="343"/>
                  </a:cubicBezTo>
                  <a:cubicBezTo>
                    <a:pt x="161" y="343"/>
                    <a:pt x="161" y="343"/>
                    <a:pt x="160" y="343"/>
                  </a:cubicBezTo>
                  <a:cubicBezTo>
                    <a:pt x="161" y="344"/>
                    <a:pt x="161" y="345"/>
                    <a:pt x="163" y="346"/>
                  </a:cubicBezTo>
                  <a:cubicBezTo>
                    <a:pt x="162" y="347"/>
                    <a:pt x="161" y="346"/>
                    <a:pt x="160" y="346"/>
                  </a:cubicBezTo>
                  <a:cubicBezTo>
                    <a:pt x="160" y="347"/>
                    <a:pt x="163" y="347"/>
                    <a:pt x="162" y="348"/>
                  </a:cubicBezTo>
                  <a:cubicBezTo>
                    <a:pt x="162" y="349"/>
                    <a:pt x="161" y="349"/>
                    <a:pt x="161" y="349"/>
                  </a:cubicBezTo>
                  <a:cubicBezTo>
                    <a:pt x="162" y="350"/>
                    <a:pt x="162" y="351"/>
                    <a:pt x="163" y="352"/>
                  </a:cubicBezTo>
                  <a:cubicBezTo>
                    <a:pt x="162" y="352"/>
                    <a:pt x="162" y="353"/>
                    <a:pt x="161" y="353"/>
                  </a:cubicBezTo>
                  <a:cubicBezTo>
                    <a:pt x="161" y="360"/>
                    <a:pt x="162" y="366"/>
                    <a:pt x="164" y="372"/>
                  </a:cubicBezTo>
                  <a:cubicBezTo>
                    <a:pt x="161" y="374"/>
                    <a:pt x="162" y="371"/>
                    <a:pt x="161" y="372"/>
                  </a:cubicBezTo>
                  <a:cubicBezTo>
                    <a:pt x="163" y="372"/>
                    <a:pt x="161" y="373"/>
                    <a:pt x="162" y="375"/>
                  </a:cubicBezTo>
                  <a:cubicBezTo>
                    <a:pt x="162" y="375"/>
                    <a:pt x="162" y="375"/>
                    <a:pt x="162" y="375"/>
                  </a:cubicBezTo>
                  <a:cubicBezTo>
                    <a:pt x="162" y="376"/>
                    <a:pt x="161" y="376"/>
                    <a:pt x="162" y="377"/>
                  </a:cubicBezTo>
                  <a:cubicBezTo>
                    <a:pt x="162" y="377"/>
                    <a:pt x="162" y="377"/>
                    <a:pt x="162" y="377"/>
                  </a:cubicBezTo>
                  <a:cubicBezTo>
                    <a:pt x="164" y="378"/>
                    <a:pt x="159" y="379"/>
                    <a:pt x="162" y="379"/>
                  </a:cubicBezTo>
                  <a:cubicBezTo>
                    <a:pt x="161" y="380"/>
                    <a:pt x="161" y="380"/>
                    <a:pt x="161" y="380"/>
                  </a:cubicBezTo>
                  <a:cubicBezTo>
                    <a:pt x="163" y="381"/>
                    <a:pt x="160" y="382"/>
                    <a:pt x="162" y="383"/>
                  </a:cubicBezTo>
                  <a:cubicBezTo>
                    <a:pt x="162" y="383"/>
                    <a:pt x="162" y="383"/>
                    <a:pt x="162" y="383"/>
                  </a:cubicBezTo>
                  <a:cubicBezTo>
                    <a:pt x="161" y="384"/>
                    <a:pt x="165" y="386"/>
                    <a:pt x="163" y="386"/>
                  </a:cubicBezTo>
                  <a:cubicBezTo>
                    <a:pt x="163" y="388"/>
                    <a:pt x="164" y="389"/>
                    <a:pt x="166" y="389"/>
                  </a:cubicBezTo>
                  <a:cubicBezTo>
                    <a:pt x="165" y="390"/>
                    <a:pt x="164" y="389"/>
                    <a:pt x="163" y="389"/>
                  </a:cubicBezTo>
                  <a:cubicBezTo>
                    <a:pt x="164" y="394"/>
                    <a:pt x="164" y="400"/>
                    <a:pt x="167" y="404"/>
                  </a:cubicBezTo>
                  <a:cubicBezTo>
                    <a:pt x="166" y="404"/>
                    <a:pt x="166" y="404"/>
                    <a:pt x="165" y="404"/>
                  </a:cubicBezTo>
                  <a:cubicBezTo>
                    <a:pt x="168" y="406"/>
                    <a:pt x="163" y="409"/>
                    <a:pt x="168" y="411"/>
                  </a:cubicBezTo>
                  <a:cubicBezTo>
                    <a:pt x="170" y="412"/>
                    <a:pt x="170" y="412"/>
                    <a:pt x="170" y="412"/>
                  </a:cubicBezTo>
                  <a:cubicBezTo>
                    <a:pt x="169" y="412"/>
                    <a:pt x="168" y="412"/>
                    <a:pt x="167" y="413"/>
                  </a:cubicBezTo>
                  <a:cubicBezTo>
                    <a:pt x="168" y="413"/>
                    <a:pt x="167" y="415"/>
                    <a:pt x="169" y="416"/>
                  </a:cubicBezTo>
                  <a:cubicBezTo>
                    <a:pt x="168" y="416"/>
                    <a:pt x="168" y="416"/>
                    <a:pt x="168" y="416"/>
                  </a:cubicBezTo>
                  <a:cubicBezTo>
                    <a:pt x="167" y="417"/>
                    <a:pt x="170" y="418"/>
                    <a:pt x="169" y="419"/>
                  </a:cubicBezTo>
                  <a:cubicBezTo>
                    <a:pt x="169" y="419"/>
                    <a:pt x="169" y="419"/>
                    <a:pt x="169" y="419"/>
                  </a:cubicBezTo>
                  <a:cubicBezTo>
                    <a:pt x="166" y="425"/>
                    <a:pt x="163" y="434"/>
                    <a:pt x="168" y="438"/>
                  </a:cubicBezTo>
                  <a:cubicBezTo>
                    <a:pt x="169" y="440"/>
                    <a:pt x="166" y="439"/>
                    <a:pt x="166" y="440"/>
                  </a:cubicBezTo>
                  <a:cubicBezTo>
                    <a:pt x="170" y="444"/>
                    <a:pt x="167" y="452"/>
                    <a:pt x="173" y="453"/>
                  </a:cubicBezTo>
                  <a:cubicBezTo>
                    <a:pt x="173" y="454"/>
                    <a:pt x="173" y="454"/>
                    <a:pt x="173" y="455"/>
                  </a:cubicBezTo>
                  <a:cubicBezTo>
                    <a:pt x="173" y="455"/>
                    <a:pt x="173" y="456"/>
                    <a:pt x="174" y="456"/>
                  </a:cubicBezTo>
                  <a:cubicBezTo>
                    <a:pt x="171" y="457"/>
                    <a:pt x="174" y="460"/>
                    <a:pt x="172" y="462"/>
                  </a:cubicBezTo>
                  <a:cubicBezTo>
                    <a:pt x="175" y="462"/>
                    <a:pt x="174" y="463"/>
                    <a:pt x="174" y="464"/>
                  </a:cubicBezTo>
                  <a:cubicBezTo>
                    <a:pt x="174" y="464"/>
                    <a:pt x="173" y="464"/>
                    <a:pt x="173" y="464"/>
                  </a:cubicBezTo>
                  <a:cubicBezTo>
                    <a:pt x="173" y="466"/>
                    <a:pt x="173" y="466"/>
                    <a:pt x="172" y="468"/>
                  </a:cubicBezTo>
                  <a:cubicBezTo>
                    <a:pt x="172" y="469"/>
                    <a:pt x="174" y="469"/>
                    <a:pt x="173" y="470"/>
                  </a:cubicBezTo>
                  <a:cubicBezTo>
                    <a:pt x="171" y="471"/>
                    <a:pt x="173" y="472"/>
                    <a:pt x="172" y="473"/>
                  </a:cubicBezTo>
                  <a:cubicBezTo>
                    <a:pt x="174" y="473"/>
                    <a:pt x="175" y="474"/>
                    <a:pt x="175" y="475"/>
                  </a:cubicBezTo>
                  <a:cubicBezTo>
                    <a:pt x="172" y="475"/>
                    <a:pt x="172" y="475"/>
                    <a:pt x="172" y="475"/>
                  </a:cubicBezTo>
                  <a:cubicBezTo>
                    <a:pt x="174" y="477"/>
                    <a:pt x="170" y="481"/>
                    <a:pt x="174" y="485"/>
                  </a:cubicBezTo>
                  <a:cubicBezTo>
                    <a:pt x="172" y="485"/>
                    <a:pt x="172" y="485"/>
                    <a:pt x="172" y="485"/>
                  </a:cubicBezTo>
                  <a:cubicBezTo>
                    <a:pt x="174" y="488"/>
                    <a:pt x="173" y="491"/>
                    <a:pt x="176" y="494"/>
                  </a:cubicBezTo>
                  <a:cubicBezTo>
                    <a:pt x="175" y="495"/>
                    <a:pt x="175" y="496"/>
                    <a:pt x="175" y="497"/>
                  </a:cubicBezTo>
                  <a:cubicBezTo>
                    <a:pt x="176" y="498"/>
                    <a:pt x="176" y="499"/>
                    <a:pt x="178" y="499"/>
                  </a:cubicBezTo>
                  <a:cubicBezTo>
                    <a:pt x="178" y="500"/>
                    <a:pt x="177" y="500"/>
                    <a:pt x="177" y="500"/>
                  </a:cubicBezTo>
                  <a:cubicBezTo>
                    <a:pt x="176" y="501"/>
                    <a:pt x="174" y="504"/>
                    <a:pt x="177" y="504"/>
                  </a:cubicBezTo>
                  <a:cubicBezTo>
                    <a:pt x="175" y="505"/>
                    <a:pt x="175" y="505"/>
                    <a:pt x="175" y="505"/>
                  </a:cubicBezTo>
                  <a:cubicBezTo>
                    <a:pt x="177" y="506"/>
                    <a:pt x="179" y="507"/>
                    <a:pt x="177" y="508"/>
                  </a:cubicBezTo>
                  <a:cubicBezTo>
                    <a:pt x="178" y="509"/>
                    <a:pt x="179" y="510"/>
                    <a:pt x="181" y="509"/>
                  </a:cubicBezTo>
                  <a:cubicBezTo>
                    <a:pt x="181" y="510"/>
                    <a:pt x="178" y="510"/>
                    <a:pt x="180" y="510"/>
                  </a:cubicBezTo>
                  <a:cubicBezTo>
                    <a:pt x="178" y="510"/>
                    <a:pt x="178" y="510"/>
                    <a:pt x="178" y="510"/>
                  </a:cubicBezTo>
                  <a:cubicBezTo>
                    <a:pt x="177" y="513"/>
                    <a:pt x="179" y="515"/>
                    <a:pt x="180" y="518"/>
                  </a:cubicBezTo>
                  <a:cubicBezTo>
                    <a:pt x="178" y="519"/>
                    <a:pt x="181" y="520"/>
                    <a:pt x="179" y="522"/>
                  </a:cubicBezTo>
                  <a:cubicBezTo>
                    <a:pt x="181" y="523"/>
                    <a:pt x="179" y="525"/>
                    <a:pt x="182" y="525"/>
                  </a:cubicBezTo>
                  <a:cubicBezTo>
                    <a:pt x="181" y="525"/>
                    <a:pt x="181" y="525"/>
                    <a:pt x="181" y="525"/>
                  </a:cubicBezTo>
                  <a:cubicBezTo>
                    <a:pt x="181" y="526"/>
                    <a:pt x="181" y="528"/>
                    <a:pt x="180" y="530"/>
                  </a:cubicBezTo>
                  <a:cubicBezTo>
                    <a:pt x="180" y="531"/>
                    <a:pt x="182" y="530"/>
                    <a:pt x="183" y="531"/>
                  </a:cubicBezTo>
                  <a:cubicBezTo>
                    <a:pt x="182" y="531"/>
                    <a:pt x="182" y="531"/>
                    <a:pt x="182" y="531"/>
                  </a:cubicBezTo>
                  <a:cubicBezTo>
                    <a:pt x="183" y="532"/>
                    <a:pt x="185" y="532"/>
                    <a:pt x="186" y="532"/>
                  </a:cubicBezTo>
                  <a:cubicBezTo>
                    <a:pt x="185" y="533"/>
                    <a:pt x="186" y="533"/>
                    <a:pt x="185" y="533"/>
                  </a:cubicBezTo>
                  <a:cubicBezTo>
                    <a:pt x="185" y="533"/>
                    <a:pt x="183" y="533"/>
                    <a:pt x="181" y="532"/>
                  </a:cubicBezTo>
                  <a:cubicBezTo>
                    <a:pt x="181" y="534"/>
                    <a:pt x="184" y="534"/>
                    <a:pt x="182" y="535"/>
                  </a:cubicBezTo>
                  <a:cubicBezTo>
                    <a:pt x="182" y="536"/>
                    <a:pt x="182" y="536"/>
                    <a:pt x="184" y="536"/>
                  </a:cubicBezTo>
                  <a:cubicBezTo>
                    <a:pt x="184" y="536"/>
                    <a:pt x="183" y="537"/>
                    <a:pt x="182" y="537"/>
                  </a:cubicBezTo>
                  <a:cubicBezTo>
                    <a:pt x="183" y="537"/>
                    <a:pt x="183" y="538"/>
                    <a:pt x="184" y="538"/>
                  </a:cubicBezTo>
                  <a:cubicBezTo>
                    <a:pt x="184" y="538"/>
                    <a:pt x="184" y="537"/>
                    <a:pt x="184" y="537"/>
                  </a:cubicBezTo>
                  <a:cubicBezTo>
                    <a:pt x="185" y="537"/>
                    <a:pt x="185" y="538"/>
                    <a:pt x="187" y="538"/>
                  </a:cubicBezTo>
                  <a:cubicBezTo>
                    <a:pt x="187" y="537"/>
                    <a:pt x="186" y="537"/>
                    <a:pt x="186" y="537"/>
                  </a:cubicBezTo>
                  <a:cubicBezTo>
                    <a:pt x="188" y="537"/>
                    <a:pt x="188" y="538"/>
                    <a:pt x="187" y="538"/>
                  </a:cubicBezTo>
                  <a:cubicBezTo>
                    <a:pt x="186" y="539"/>
                    <a:pt x="185" y="538"/>
                    <a:pt x="184" y="539"/>
                  </a:cubicBezTo>
                  <a:cubicBezTo>
                    <a:pt x="188" y="540"/>
                    <a:pt x="188" y="540"/>
                    <a:pt x="188" y="540"/>
                  </a:cubicBezTo>
                  <a:cubicBezTo>
                    <a:pt x="186" y="540"/>
                    <a:pt x="187" y="539"/>
                    <a:pt x="189" y="539"/>
                  </a:cubicBezTo>
                  <a:cubicBezTo>
                    <a:pt x="188" y="538"/>
                    <a:pt x="188" y="538"/>
                    <a:pt x="188" y="538"/>
                  </a:cubicBezTo>
                  <a:cubicBezTo>
                    <a:pt x="189" y="538"/>
                    <a:pt x="189" y="538"/>
                    <a:pt x="189" y="538"/>
                  </a:cubicBezTo>
                  <a:cubicBezTo>
                    <a:pt x="189" y="537"/>
                    <a:pt x="190" y="536"/>
                    <a:pt x="189" y="535"/>
                  </a:cubicBezTo>
                  <a:cubicBezTo>
                    <a:pt x="187" y="536"/>
                    <a:pt x="187" y="536"/>
                    <a:pt x="187" y="536"/>
                  </a:cubicBezTo>
                  <a:cubicBezTo>
                    <a:pt x="187" y="535"/>
                    <a:pt x="185" y="535"/>
                    <a:pt x="187" y="534"/>
                  </a:cubicBezTo>
                  <a:cubicBezTo>
                    <a:pt x="187" y="534"/>
                    <a:pt x="188" y="534"/>
                    <a:pt x="189" y="534"/>
                  </a:cubicBezTo>
                  <a:cubicBezTo>
                    <a:pt x="189" y="534"/>
                    <a:pt x="188" y="533"/>
                    <a:pt x="188" y="533"/>
                  </a:cubicBezTo>
                  <a:cubicBezTo>
                    <a:pt x="191" y="533"/>
                    <a:pt x="191" y="533"/>
                    <a:pt x="191" y="533"/>
                  </a:cubicBezTo>
                  <a:cubicBezTo>
                    <a:pt x="187" y="533"/>
                    <a:pt x="189" y="532"/>
                    <a:pt x="189" y="531"/>
                  </a:cubicBezTo>
                  <a:cubicBezTo>
                    <a:pt x="189" y="531"/>
                    <a:pt x="189" y="531"/>
                    <a:pt x="189" y="531"/>
                  </a:cubicBezTo>
                  <a:cubicBezTo>
                    <a:pt x="190" y="530"/>
                    <a:pt x="188" y="532"/>
                    <a:pt x="188" y="531"/>
                  </a:cubicBezTo>
                  <a:cubicBezTo>
                    <a:pt x="188" y="530"/>
                    <a:pt x="191" y="530"/>
                    <a:pt x="192" y="530"/>
                  </a:cubicBezTo>
                  <a:cubicBezTo>
                    <a:pt x="191" y="529"/>
                    <a:pt x="189" y="527"/>
                    <a:pt x="191" y="526"/>
                  </a:cubicBezTo>
                  <a:cubicBezTo>
                    <a:pt x="190" y="525"/>
                    <a:pt x="189" y="524"/>
                    <a:pt x="188" y="524"/>
                  </a:cubicBezTo>
                  <a:cubicBezTo>
                    <a:pt x="188" y="523"/>
                    <a:pt x="191" y="523"/>
                    <a:pt x="190" y="523"/>
                  </a:cubicBezTo>
                  <a:cubicBezTo>
                    <a:pt x="190" y="523"/>
                    <a:pt x="191" y="522"/>
                    <a:pt x="192" y="522"/>
                  </a:cubicBezTo>
                  <a:cubicBezTo>
                    <a:pt x="191" y="522"/>
                    <a:pt x="192" y="521"/>
                    <a:pt x="190" y="522"/>
                  </a:cubicBezTo>
                  <a:cubicBezTo>
                    <a:pt x="190" y="520"/>
                    <a:pt x="191" y="519"/>
                    <a:pt x="190" y="518"/>
                  </a:cubicBezTo>
                  <a:cubicBezTo>
                    <a:pt x="190" y="518"/>
                    <a:pt x="192" y="518"/>
                    <a:pt x="193" y="518"/>
                  </a:cubicBezTo>
                  <a:cubicBezTo>
                    <a:pt x="191" y="517"/>
                    <a:pt x="190" y="516"/>
                    <a:pt x="190" y="515"/>
                  </a:cubicBezTo>
                  <a:cubicBezTo>
                    <a:pt x="189" y="515"/>
                    <a:pt x="189" y="516"/>
                    <a:pt x="187" y="516"/>
                  </a:cubicBezTo>
                  <a:cubicBezTo>
                    <a:pt x="187" y="516"/>
                    <a:pt x="186" y="516"/>
                    <a:pt x="186" y="515"/>
                  </a:cubicBezTo>
                  <a:cubicBezTo>
                    <a:pt x="188" y="515"/>
                    <a:pt x="191" y="515"/>
                    <a:pt x="191" y="514"/>
                  </a:cubicBezTo>
                  <a:cubicBezTo>
                    <a:pt x="193" y="514"/>
                    <a:pt x="190" y="515"/>
                    <a:pt x="193" y="515"/>
                  </a:cubicBezTo>
                  <a:cubicBezTo>
                    <a:pt x="195" y="515"/>
                    <a:pt x="196" y="517"/>
                    <a:pt x="194" y="517"/>
                  </a:cubicBezTo>
                  <a:cubicBezTo>
                    <a:pt x="197" y="518"/>
                    <a:pt x="195" y="516"/>
                    <a:pt x="197" y="516"/>
                  </a:cubicBezTo>
                  <a:cubicBezTo>
                    <a:pt x="197" y="516"/>
                    <a:pt x="195" y="515"/>
                    <a:pt x="195" y="514"/>
                  </a:cubicBezTo>
                  <a:cubicBezTo>
                    <a:pt x="194" y="514"/>
                    <a:pt x="194" y="515"/>
                    <a:pt x="193" y="514"/>
                  </a:cubicBezTo>
                  <a:cubicBezTo>
                    <a:pt x="190" y="514"/>
                    <a:pt x="194" y="513"/>
                    <a:pt x="194" y="513"/>
                  </a:cubicBezTo>
                  <a:cubicBezTo>
                    <a:pt x="195" y="513"/>
                    <a:pt x="195" y="513"/>
                    <a:pt x="195" y="513"/>
                  </a:cubicBezTo>
                  <a:cubicBezTo>
                    <a:pt x="196" y="512"/>
                    <a:pt x="194" y="512"/>
                    <a:pt x="194" y="511"/>
                  </a:cubicBezTo>
                  <a:cubicBezTo>
                    <a:pt x="197" y="511"/>
                    <a:pt x="195" y="513"/>
                    <a:pt x="197" y="513"/>
                  </a:cubicBezTo>
                  <a:cubicBezTo>
                    <a:pt x="199" y="512"/>
                    <a:pt x="199" y="512"/>
                    <a:pt x="199" y="512"/>
                  </a:cubicBezTo>
                  <a:cubicBezTo>
                    <a:pt x="199" y="511"/>
                    <a:pt x="196" y="512"/>
                    <a:pt x="197" y="511"/>
                  </a:cubicBezTo>
                  <a:cubicBezTo>
                    <a:pt x="198" y="511"/>
                    <a:pt x="198" y="511"/>
                    <a:pt x="198" y="511"/>
                  </a:cubicBezTo>
                  <a:cubicBezTo>
                    <a:pt x="197" y="510"/>
                    <a:pt x="197" y="510"/>
                    <a:pt x="197" y="510"/>
                  </a:cubicBezTo>
                  <a:cubicBezTo>
                    <a:pt x="196" y="510"/>
                    <a:pt x="194" y="510"/>
                    <a:pt x="195" y="511"/>
                  </a:cubicBezTo>
                  <a:cubicBezTo>
                    <a:pt x="191" y="511"/>
                    <a:pt x="194" y="511"/>
                    <a:pt x="193" y="510"/>
                  </a:cubicBezTo>
                  <a:cubicBezTo>
                    <a:pt x="192" y="509"/>
                    <a:pt x="194" y="510"/>
                    <a:pt x="192" y="510"/>
                  </a:cubicBezTo>
                  <a:cubicBezTo>
                    <a:pt x="190" y="510"/>
                    <a:pt x="190" y="510"/>
                    <a:pt x="190" y="509"/>
                  </a:cubicBezTo>
                  <a:cubicBezTo>
                    <a:pt x="190" y="508"/>
                    <a:pt x="192" y="509"/>
                    <a:pt x="193" y="508"/>
                  </a:cubicBezTo>
                  <a:cubicBezTo>
                    <a:pt x="193" y="508"/>
                    <a:pt x="193" y="509"/>
                    <a:pt x="192" y="509"/>
                  </a:cubicBezTo>
                  <a:cubicBezTo>
                    <a:pt x="194" y="510"/>
                    <a:pt x="196" y="508"/>
                    <a:pt x="197" y="509"/>
                  </a:cubicBezTo>
                  <a:cubicBezTo>
                    <a:pt x="198" y="508"/>
                    <a:pt x="196" y="508"/>
                    <a:pt x="196" y="508"/>
                  </a:cubicBezTo>
                  <a:cubicBezTo>
                    <a:pt x="195" y="508"/>
                    <a:pt x="194" y="508"/>
                    <a:pt x="193" y="508"/>
                  </a:cubicBezTo>
                  <a:cubicBezTo>
                    <a:pt x="188" y="507"/>
                    <a:pt x="197" y="507"/>
                    <a:pt x="196" y="506"/>
                  </a:cubicBezTo>
                  <a:cubicBezTo>
                    <a:pt x="193" y="506"/>
                    <a:pt x="191" y="504"/>
                    <a:pt x="188" y="506"/>
                  </a:cubicBezTo>
                  <a:cubicBezTo>
                    <a:pt x="187" y="505"/>
                    <a:pt x="187" y="505"/>
                    <a:pt x="187" y="505"/>
                  </a:cubicBezTo>
                  <a:cubicBezTo>
                    <a:pt x="189" y="505"/>
                    <a:pt x="189" y="504"/>
                    <a:pt x="191" y="504"/>
                  </a:cubicBezTo>
                  <a:cubicBezTo>
                    <a:pt x="191" y="504"/>
                    <a:pt x="191" y="504"/>
                    <a:pt x="191" y="504"/>
                  </a:cubicBezTo>
                  <a:cubicBezTo>
                    <a:pt x="193" y="504"/>
                    <a:pt x="193" y="504"/>
                    <a:pt x="193" y="504"/>
                  </a:cubicBezTo>
                  <a:cubicBezTo>
                    <a:pt x="195" y="504"/>
                    <a:pt x="196" y="503"/>
                    <a:pt x="197" y="503"/>
                  </a:cubicBezTo>
                  <a:cubicBezTo>
                    <a:pt x="196" y="502"/>
                    <a:pt x="195" y="503"/>
                    <a:pt x="194" y="502"/>
                  </a:cubicBezTo>
                  <a:cubicBezTo>
                    <a:pt x="195" y="502"/>
                    <a:pt x="195" y="502"/>
                    <a:pt x="196" y="502"/>
                  </a:cubicBezTo>
                  <a:cubicBezTo>
                    <a:pt x="195" y="502"/>
                    <a:pt x="193" y="503"/>
                    <a:pt x="193" y="502"/>
                  </a:cubicBezTo>
                  <a:cubicBezTo>
                    <a:pt x="193" y="501"/>
                    <a:pt x="195" y="500"/>
                    <a:pt x="195" y="501"/>
                  </a:cubicBezTo>
                  <a:cubicBezTo>
                    <a:pt x="197" y="501"/>
                    <a:pt x="197" y="501"/>
                    <a:pt x="197" y="501"/>
                  </a:cubicBezTo>
                  <a:cubicBezTo>
                    <a:pt x="195" y="501"/>
                    <a:pt x="198" y="501"/>
                    <a:pt x="197" y="500"/>
                  </a:cubicBezTo>
                  <a:cubicBezTo>
                    <a:pt x="196" y="500"/>
                    <a:pt x="194" y="500"/>
                    <a:pt x="193" y="500"/>
                  </a:cubicBezTo>
                  <a:cubicBezTo>
                    <a:pt x="192" y="499"/>
                    <a:pt x="194" y="499"/>
                    <a:pt x="193" y="499"/>
                  </a:cubicBezTo>
                  <a:cubicBezTo>
                    <a:pt x="195" y="500"/>
                    <a:pt x="195" y="500"/>
                    <a:pt x="195" y="500"/>
                  </a:cubicBezTo>
                  <a:cubicBezTo>
                    <a:pt x="194" y="499"/>
                    <a:pt x="198" y="499"/>
                    <a:pt x="197" y="498"/>
                  </a:cubicBezTo>
                  <a:cubicBezTo>
                    <a:pt x="195" y="498"/>
                    <a:pt x="195" y="498"/>
                    <a:pt x="195" y="498"/>
                  </a:cubicBezTo>
                  <a:cubicBezTo>
                    <a:pt x="196" y="498"/>
                    <a:pt x="196" y="498"/>
                    <a:pt x="197" y="498"/>
                  </a:cubicBezTo>
                  <a:cubicBezTo>
                    <a:pt x="196" y="498"/>
                    <a:pt x="196" y="497"/>
                    <a:pt x="196" y="497"/>
                  </a:cubicBezTo>
                  <a:cubicBezTo>
                    <a:pt x="197" y="497"/>
                    <a:pt x="197" y="497"/>
                    <a:pt x="197" y="497"/>
                  </a:cubicBezTo>
                  <a:cubicBezTo>
                    <a:pt x="196" y="497"/>
                    <a:pt x="193" y="496"/>
                    <a:pt x="196" y="496"/>
                  </a:cubicBezTo>
                  <a:cubicBezTo>
                    <a:pt x="193" y="496"/>
                    <a:pt x="196" y="496"/>
                    <a:pt x="194" y="497"/>
                  </a:cubicBezTo>
                  <a:cubicBezTo>
                    <a:pt x="192" y="497"/>
                    <a:pt x="193" y="496"/>
                    <a:pt x="192" y="496"/>
                  </a:cubicBezTo>
                  <a:cubicBezTo>
                    <a:pt x="195" y="496"/>
                    <a:pt x="192" y="495"/>
                    <a:pt x="192" y="495"/>
                  </a:cubicBezTo>
                  <a:cubicBezTo>
                    <a:pt x="193" y="494"/>
                    <a:pt x="194" y="494"/>
                    <a:pt x="194" y="494"/>
                  </a:cubicBezTo>
                  <a:cubicBezTo>
                    <a:pt x="193" y="494"/>
                    <a:pt x="193" y="494"/>
                    <a:pt x="193" y="494"/>
                  </a:cubicBezTo>
                  <a:cubicBezTo>
                    <a:pt x="196" y="493"/>
                    <a:pt x="192" y="493"/>
                    <a:pt x="193" y="492"/>
                  </a:cubicBezTo>
                  <a:cubicBezTo>
                    <a:pt x="194" y="492"/>
                    <a:pt x="195" y="492"/>
                    <a:pt x="196" y="492"/>
                  </a:cubicBezTo>
                  <a:cubicBezTo>
                    <a:pt x="193" y="493"/>
                    <a:pt x="193" y="491"/>
                    <a:pt x="191" y="491"/>
                  </a:cubicBezTo>
                  <a:cubicBezTo>
                    <a:pt x="192" y="490"/>
                    <a:pt x="194" y="492"/>
                    <a:pt x="196" y="491"/>
                  </a:cubicBezTo>
                  <a:cubicBezTo>
                    <a:pt x="194" y="491"/>
                    <a:pt x="197" y="490"/>
                    <a:pt x="195" y="490"/>
                  </a:cubicBezTo>
                  <a:cubicBezTo>
                    <a:pt x="194" y="491"/>
                    <a:pt x="193" y="490"/>
                    <a:pt x="192" y="490"/>
                  </a:cubicBezTo>
                  <a:cubicBezTo>
                    <a:pt x="192" y="489"/>
                    <a:pt x="193" y="490"/>
                    <a:pt x="194" y="489"/>
                  </a:cubicBezTo>
                  <a:cubicBezTo>
                    <a:pt x="193" y="489"/>
                    <a:pt x="191" y="488"/>
                    <a:pt x="191" y="489"/>
                  </a:cubicBezTo>
                  <a:cubicBezTo>
                    <a:pt x="191" y="488"/>
                    <a:pt x="189" y="488"/>
                    <a:pt x="190" y="487"/>
                  </a:cubicBezTo>
                  <a:cubicBezTo>
                    <a:pt x="192" y="487"/>
                    <a:pt x="191" y="488"/>
                    <a:pt x="192" y="488"/>
                  </a:cubicBezTo>
                  <a:cubicBezTo>
                    <a:pt x="192" y="487"/>
                    <a:pt x="188" y="488"/>
                    <a:pt x="187" y="487"/>
                  </a:cubicBezTo>
                  <a:cubicBezTo>
                    <a:pt x="187" y="487"/>
                    <a:pt x="184" y="487"/>
                    <a:pt x="183" y="486"/>
                  </a:cubicBezTo>
                  <a:cubicBezTo>
                    <a:pt x="183" y="485"/>
                    <a:pt x="184" y="487"/>
                    <a:pt x="186" y="486"/>
                  </a:cubicBezTo>
                  <a:cubicBezTo>
                    <a:pt x="185" y="486"/>
                    <a:pt x="185" y="486"/>
                    <a:pt x="185" y="486"/>
                  </a:cubicBezTo>
                  <a:cubicBezTo>
                    <a:pt x="188" y="485"/>
                    <a:pt x="190" y="487"/>
                    <a:pt x="193" y="486"/>
                  </a:cubicBezTo>
                  <a:cubicBezTo>
                    <a:pt x="192" y="486"/>
                    <a:pt x="192" y="486"/>
                    <a:pt x="192" y="486"/>
                  </a:cubicBezTo>
                  <a:cubicBezTo>
                    <a:pt x="195" y="486"/>
                    <a:pt x="195" y="486"/>
                    <a:pt x="195" y="486"/>
                  </a:cubicBezTo>
                  <a:cubicBezTo>
                    <a:pt x="193" y="486"/>
                    <a:pt x="194" y="485"/>
                    <a:pt x="194" y="484"/>
                  </a:cubicBezTo>
                  <a:cubicBezTo>
                    <a:pt x="192" y="484"/>
                    <a:pt x="194" y="485"/>
                    <a:pt x="193" y="485"/>
                  </a:cubicBezTo>
                  <a:cubicBezTo>
                    <a:pt x="192" y="484"/>
                    <a:pt x="190" y="484"/>
                    <a:pt x="191" y="483"/>
                  </a:cubicBezTo>
                  <a:cubicBezTo>
                    <a:pt x="192" y="484"/>
                    <a:pt x="193" y="483"/>
                    <a:pt x="194" y="483"/>
                  </a:cubicBezTo>
                  <a:cubicBezTo>
                    <a:pt x="195" y="483"/>
                    <a:pt x="192" y="483"/>
                    <a:pt x="193" y="482"/>
                  </a:cubicBezTo>
                  <a:cubicBezTo>
                    <a:pt x="194" y="483"/>
                    <a:pt x="194" y="483"/>
                    <a:pt x="194" y="483"/>
                  </a:cubicBezTo>
                  <a:cubicBezTo>
                    <a:pt x="194" y="480"/>
                    <a:pt x="194" y="478"/>
                    <a:pt x="190" y="476"/>
                  </a:cubicBezTo>
                  <a:cubicBezTo>
                    <a:pt x="191" y="475"/>
                    <a:pt x="191" y="475"/>
                    <a:pt x="193" y="474"/>
                  </a:cubicBezTo>
                  <a:cubicBezTo>
                    <a:pt x="192" y="474"/>
                    <a:pt x="191" y="474"/>
                    <a:pt x="191" y="473"/>
                  </a:cubicBezTo>
                  <a:cubicBezTo>
                    <a:pt x="193" y="473"/>
                    <a:pt x="193" y="473"/>
                    <a:pt x="193" y="473"/>
                  </a:cubicBezTo>
                  <a:cubicBezTo>
                    <a:pt x="194" y="472"/>
                    <a:pt x="192" y="472"/>
                    <a:pt x="191" y="471"/>
                  </a:cubicBezTo>
                  <a:cubicBezTo>
                    <a:pt x="193" y="471"/>
                    <a:pt x="193" y="471"/>
                    <a:pt x="193" y="471"/>
                  </a:cubicBezTo>
                  <a:cubicBezTo>
                    <a:pt x="194" y="471"/>
                    <a:pt x="192" y="470"/>
                    <a:pt x="191" y="470"/>
                  </a:cubicBezTo>
                  <a:cubicBezTo>
                    <a:pt x="193" y="470"/>
                    <a:pt x="193" y="470"/>
                    <a:pt x="193" y="470"/>
                  </a:cubicBezTo>
                  <a:cubicBezTo>
                    <a:pt x="191" y="470"/>
                    <a:pt x="191" y="470"/>
                    <a:pt x="191" y="470"/>
                  </a:cubicBezTo>
                  <a:cubicBezTo>
                    <a:pt x="191" y="469"/>
                    <a:pt x="191" y="468"/>
                    <a:pt x="193" y="469"/>
                  </a:cubicBezTo>
                  <a:cubicBezTo>
                    <a:pt x="193" y="469"/>
                    <a:pt x="192" y="468"/>
                    <a:pt x="192" y="468"/>
                  </a:cubicBezTo>
                  <a:cubicBezTo>
                    <a:pt x="193" y="468"/>
                    <a:pt x="193" y="467"/>
                    <a:pt x="193" y="466"/>
                  </a:cubicBezTo>
                  <a:cubicBezTo>
                    <a:pt x="192" y="466"/>
                    <a:pt x="191" y="466"/>
                    <a:pt x="190" y="466"/>
                  </a:cubicBezTo>
                  <a:cubicBezTo>
                    <a:pt x="188" y="465"/>
                    <a:pt x="190" y="466"/>
                    <a:pt x="189" y="465"/>
                  </a:cubicBezTo>
                  <a:cubicBezTo>
                    <a:pt x="190" y="465"/>
                    <a:pt x="191" y="465"/>
                    <a:pt x="192" y="465"/>
                  </a:cubicBezTo>
                  <a:cubicBezTo>
                    <a:pt x="195" y="465"/>
                    <a:pt x="192" y="462"/>
                    <a:pt x="193" y="461"/>
                  </a:cubicBezTo>
                  <a:cubicBezTo>
                    <a:pt x="192" y="460"/>
                    <a:pt x="192" y="460"/>
                    <a:pt x="192" y="460"/>
                  </a:cubicBezTo>
                  <a:cubicBezTo>
                    <a:pt x="195" y="460"/>
                    <a:pt x="193" y="459"/>
                    <a:pt x="194" y="458"/>
                  </a:cubicBezTo>
                  <a:cubicBezTo>
                    <a:pt x="193" y="458"/>
                    <a:pt x="191" y="457"/>
                    <a:pt x="191" y="456"/>
                  </a:cubicBezTo>
                  <a:cubicBezTo>
                    <a:pt x="189" y="455"/>
                    <a:pt x="193" y="457"/>
                    <a:pt x="195" y="457"/>
                  </a:cubicBezTo>
                  <a:cubicBezTo>
                    <a:pt x="194" y="456"/>
                    <a:pt x="194" y="456"/>
                    <a:pt x="194" y="456"/>
                  </a:cubicBezTo>
                  <a:cubicBezTo>
                    <a:pt x="194" y="456"/>
                    <a:pt x="194" y="456"/>
                    <a:pt x="194" y="456"/>
                  </a:cubicBezTo>
                  <a:cubicBezTo>
                    <a:pt x="194" y="455"/>
                    <a:pt x="193" y="454"/>
                    <a:pt x="194" y="454"/>
                  </a:cubicBezTo>
                  <a:cubicBezTo>
                    <a:pt x="194" y="454"/>
                    <a:pt x="194" y="454"/>
                    <a:pt x="194" y="454"/>
                  </a:cubicBezTo>
                  <a:cubicBezTo>
                    <a:pt x="195" y="454"/>
                    <a:pt x="196" y="455"/>
                    <a:pt x="196" y="454"/>
                  </a:cubicBezTo>
                  <a:cubicBezTo>
                    <a:pt x="194" y="453"/>
                    <a:pt x="196" y="453"/>
                    <a:pt x="194" y="452"/>
                  </a:cubicBezTo>
                  <a:cubicBezTo>
                    <a:pt x="195" y="452"/>
                    <a:pt x="195" y="452"/>
                    <a:pt x="195" y="452"/>
                  </a:cubicBezTo>
                  <a:cubicBezTo>
                    <a:pt x="194" y="451"/>
                    <a:pt x="194" y="451"/>
                    <a:pt x="194" y="451"/>
                  </a:cubicBezTo>
                  <a:cubicBezTo>
                    <a:pt x="195" y="451"/>
                    <a:pt x="195" y="451"/>
                    <a:pt x="195" y="451"/>
                  </a:cubicBezTo>
                  <a:cubicBezTo>
                    <a:pt x="196" y="453"/>
                    <a:pt x="196" y="453"/>
                    <a:pt x="196" y="453"/>
                  </a:cubicBezTo>
                  <a:cubicBezTo>
                    <a:pt x="197" y="452"/>
                    <a:pt x="195" y="452"/>
                    <a:pt x="194" y="451"/>
                  </a:cubicBezTo>
                  <a:cubicBezTo>
                    <a:pt x="193" y="450"/>
                    <a:pt x="195" y="450"/>
                    <a:pt x="195" y="451"/>
                  </a:cubicBezTo>
                  <a:cubicBezTo>
                    <a:pt x="196" y="451"/>
                    <a:pt x="195" y="451"/>
                    <a:pt x="195" y="451"/>
                  </a:cubicBezTo>
                  <a:cubicBezTo>
                    <a:pt x="196" y="452"/>
                    <a:pt x="196" y="451"/>
                    <a:pt x="196" y="452"/>
                  </a:cubicBezTo>
                  <a:cubicBezTo>
                    <a:pt x="196" y="451"/>
                    <a:pt x="195" y="450"/>
                    <a:pt x="195" y="450"/>
                  </a:cubicBezTo>
                  <a:cubicBezTo>
                    <a:pt x="195" y="451"/>
                    <a:pt x="196" y="450"/>
                    <a:pt x="197" y="451"/>
                  </a:cubicBezTo>
                  <a:cubicBezTo>
                    <a:pt x="196" y="450"/>
                    <a:pt x="197" y="450"/>
                    <a:pt x="196" y="450"/>
                  </a:cubicBezTo>
                  <a:cubicBezTo>
                    <a:pt x="196" y="450"/>
                    <a:pt x="195" y="449"/>
                    <a:pt x="194" y="449"/>
                  </a:cubicBezTo>
                  <a:cubicBezTo>
                    <a:pt x="194" y="448"/>
                    <a:pt x="194" y="448"/>
                    <a:pt x="195" y="448"/>
                  </a:cubicBezTo>
                  <a:cubicBezTo>
                    <a:pt x="195" y="449"/>
                    <a:pt x="195" y="449"/>
                    <a:pt x="195" y="449"/>
                  </a:cubicBezTo>
                  <a:cubicBezTo>
                    <a:pt x="195" y="448"/>
                    <a:pt x="196" y="448"/>
                    <a:pt x="194" y="447"/>
                  </a:cubicBezTo>
                  <a:cubicBezTo>
                    <a:pt x="196" y="449"/>
                    <a:pt x="196" y="449"/>
                    <a:pt x="196" y="449"/>
                  </a:cubicBezTo>
                  <a:cubicBezTo>
                    <a:pt x="196" y="448"/>
                    <a:pt x="196" y="448"/>
                    <a:pt x="196" y="447"/>
                  </a:cubicBezTo>
                  <a:cubicBezTo>
                    <a:pt x="197" y="448"/>
                    <a:pt x="198" y="450"/>
                    <a:pt x="199" y="450"/>
                  </a:cubicBezTo>
                  <a:cubicBezTo>
                    <a:pt x="198" y="448"/>
                    <a:pt x="198" y="448"/>
                    <a:pt x="198" y="448"/>
                  </a:cubicBezTo>
                  <a:cubicBezTo>
                    <a:pt x="199" y="448"/>
                    <a:pt x="199" y="448"/>
                    <a:pt x="199" y="449"/>
                  </a:cubicBezTo>
                  <a:cubicBezTo>
                    <a:pt x="200" y="449"/>
                    <a:pt x="198" y="444"/>
                    <a:pt x="199" y="445"/>
                  </a:cubicBezTo>
                  <a:cubicBezTo>
                    <a:pt x="200" y="447"/>
                    <a:pt x="200" y="447"/>
                    <a:pt x="201" y="447"/>
                  </a:cubicBezTo>
                  <a:cubicBezTo>
                    <a:pt x="200" y="446"/>
                    <a:pt x="200" y="446"/>
                    <a:pt x="200" y="446"/>
                  </a:cubicBezTo>
                  <a:cubicBezTo>
                    <a:pt x="200" y="446"/>
                    <a:pt x="201" y="448"/>
                    <a:pt x="200" y="447"/>
                  </a:cubicBezTo>
                  <a:cubicBezTo>
                    <a:pt x="199" y="446"/>
                    <a:pt x="200" y="446"/>
                    <a:pt x="200" y="445"/>
                  </a:cubicBezTo>
                  <a:cubicBezTo>
                    <a:pt x="200" y="446"/>
                    <a:pt x="201" y="447"/>
                    <a:pt x="202" y="447"/>
                  </a:cubicBezTo>
                  <a:cubicBezTo>
                    <a:pt x="202" y="447"/>
                    <a:pt x="202" y="447"/>
                    <a:pt x="202" y="447"/>
                  </a:cubicBezTo>
                  <a:cubicBezTo>
                    <a:pt x="205" y="449"/>
                    <a:pt x="200" y="450"/>
                    <a:pt x="204" y="454"/>
                  </a:cubicBezTo>
                  <a:cubicBezTo>
                    <a:pt x="205" y="456"/>
                    <a:pt x="206" y="463"/>
                    <a:pt x="206" y="463"/>
                  </a:cubicBezTo>
                  <a:cubicBezTo>
                    <a:pt x="214" y="451"/>
                    <a:pt x="212" y="449"/>
                    <a:pt x="214" y="446"/>
                  </a:cubicBezTo>
                  <a:cubicBezTo>
                    <a:pt x="214" y="447"/>
                    <a:pt x="214" y="447"/>
                    <a:pt x="214" y="447"/>
                  </a:cubicBezTo>
                  <a:cubicBezTo>
                    <a:pt x="214" y="446"/>
                    <a:pt x="214" y="446"/>
                    <a:pt x="214" y="446"/>
                  </a:cubicBezTo>
                  <a:cubicBezTo>
                    <a:pt x="214" y="446"/>
                    <a:pt x="215" y="446"/>
                    <a:pt x="215" y="446"/>
                  </a:cubicBezTo>
                  <a:cubicBezTo>
                    <a:pt x="215" y="446"/>
                    <a:pt x="215" y="447"/>
                    <a:pt x="216" y="445"/>
                  </a:cubicBezTo>
                  <a:cubicBezTo>
                    <a:pt x="216" y="445"/>
                    <a:pt x="216" y="445"/>
                    <a:pt x="216" y="445"/>
                  </a:cubicBezTo>
                  <a:cubicBezTo>
                    <a:pt x="216" y="445"/>
                    <a:pt x="217" y="443"/>
                    <a:pt x="217" y="443"/>
                  </a:cubicBezTo>
                  <a:cubicBezTo>
                    <a:pt x="216" y="445"/>
                    <a:pt x="216" y="445"/>
                    <a:pt x="216" y="445"/>
                  </a:cubicBezTo>
                  <a:cubicBezTo>
                    <a:pt x="216" y="447"/>
                    <a:pt x="217" y="446"/>
                    <a:pt x="217" y="447"/>
                  </a:cubicBezTo>
                  <a:cubicBezTo>
                    <a:pt x="217" y="445"/>
                    <a:pt x="217" y="447"/>
                    <a:pt x="218" y="445"/>
                  </a:cubicBezTo>
                  <a:cubicBezTo>
                    <a:pt x="218" y="445"/>
                    <a:pt x="218" y="445"/>
                    <a:pt x="218" y="445"/>
                  </a:cubicBezTo>
                  <a:cubicBezTo>
                    <a:pt x="219" y="445"/>
                    <a:pt x="219" y="444"/>
                    <a:pt x="220" y="444"/>
                  </a:cubicBezTo>
                  <a:cubicBezTo>
                    <a:pt x="220" y="444"/>
                    <a:pt x="219" y="446"/>
                    <a:pt x="219" y="446"/>
                  </a:cubicBezTo>
                  <a:cubicBezTo>
                    <a:pt x="219" y="447"/>
                    <a:pt x="219" y="447"/>
                    <a:pt x="220" y="447"/>
                  </a:cubicBezTo>
                  <a:cubicBezTo>
                    <a:pt x="220" y="447"/>
                    <a:pt x="220" y="446"/>
                    <a:pt x="220" y="446"/>
                  </a:cubicBezTo>
                  <a:cubicBezTo>
                    <a:pt x="220" y="446"/>
                    <a:pt x="220" y="446"/>
                    <a:pt x="220" y="447"/>
                  </a:cubicBezTo>
                  <a:cubicBezTo>
                    <a:pt x="220" y="446"/>
                    <a:pt x="220" y="446"/>
                    <a:pt x="220" y="446"/>
                  </a:cubicBezTo>
                  <a:cubicBezTo>
                    <a:pt x="220" y="446"/>
                    <a:pt x="220" y="446"/>
                    <a:pt x="220" y="447"/>
                  </a:cubicBezTo>
                  <a:cubicBezTo>
                    <a:pt x="220" y="447"/>
                    <a:pt x="220" y="447"/>
                    <a:pt x="220" y="447"/>
                  </a:cubicBezTo>
                  <a:cubicBezTo>
                    <a:pt x="220" y="447"/>
                    <a:pt x="220" y="447"/>
                    <a:pt x="220" y="447"/>
                  </a:cubicBezTo>
                  <a:cubicBezTo>
                    <a:pt x="220" y="447"/>
                    <a:pt x="220" y="447"/>
                    <a:pt x="220" y="447"/>
                  </a:cubicBezTo>
                  <a:cubicBezTo>
                    <a:pt x="220" y="447"/>
                    <a:pt x="220" y="447"/>
                    <a:pt x="220" y="448"/>
                  </a:cubicBezTo>
                  <a:cubicBezTo>
                    <a:pt x="220" y="449"/>
                    <a:pt x="220" y="449"/>
                    <a:pt x="220" y="449"/>
                  </a:cubicBezTo>
                  <a:cubicBezTo>
                    <a:pt x="220" y="449"/>
                    <a:pt x="221" y="448"/>
                    <a:pt x="221" y="447"/>
                  </a:cubicBezTo>
                  <a:cubicBezTo>
                    <a:pt x="222" y="449"/>
                    <a:pt x="224" y="448"/>
                    <a:pt x="225" y="448"/>
                  </a:cubicBezTo>
                  <a:cubicBezTo>
                    <a:pt x="225" y="448"/>
                    <a:pt x="224" y="449"/>
                    <a:pt x="225" y="449"/>
                  </a:cubicBezTo>
                  <a:cubicBezTo>
                    <a:pt x="225" y="449"/>
                    <a:pt x="226" y="448"/>
                    <a:pt x="226" y="449"/>
                  </a:cubicBezTo>
                  <a:cubicBezTo>
                    <a:pt x="226" y="448"/>
                    <a:pt x="225" y="450"/>
                    <a:pt x="225" y="450"/>
                  </a:cubicBezTo>
                  <a:cubicBezTo>
                    <a:pt x="225" y="451"/>
                    <a:pt x="226" y="449"/>
                    <a:pt x="226" y="449"/>
                  </a:cubicBezTo>
                  <a:cubicBezTo>
                    <a:pt x="225" y="452"/>
                    <a:pt x="229" y="450"/>
                    <a:pt x="229" y="452"/>
                  </a:cubicBezTo>
                  <a:cubicBezTo>
                    <a:pt x="229" y="451"/>
                    <a:pt x="228" y="452"/>
                    <a:pt x="227" y="452"/>
                  </a:cubicBezTo>
                  <a:cubicBezTo>
                    <a:pt x="228" y="452"/>
                    <a:pt x="229" y="452"/>
                    <a:pt x="232" y="452"/>
                  </a:cubicBezTo>
                  <a:cubicBezTo>
                    <a:pt x="230" y="453"/>
                    <a:pt x="230" y="453"/>
                    <a:pt x="230" y="453"/>
                  </a:cubicBezTo>
                  <a:cubicBezTo>
                    <a:pt x="230" y="453"/>
                    <a:pt x="231" y="453"/>
                    <a:pt x="232" y="453"/>
                  </a:cubicBezTo>
                  <a:cubicBezTo>
                    <a:pt x="233" y="452"/>
                    <a:pt x="234" y="452"/>
                    <a:pt x="234" y="452"/>
                  </a:cubicBezTo>
                  <a:cubicBezTo>
                    <a:pt x="234" y="452"/>
                    <a:pt x="234" y="452"/>
                    <a:pt x="234" y="452"/>
                  </a:cubicBezTo>
                  <a:cubicBezTo>
                    <a:pt x="235" y="453"/>
                    <a:pt x="235" y="452"/>
                    <a:pt x="236" y="453"/>
                  </a:cubicBezTo>
                  <a:cubicBezTo>
                    <a:pt x="235" y="454"/>
                    <a:pt x="235" y="453"/>
                    <a:pt x="234" y="454"/>
                  </a:cubicBezTo>
                  <a:cubicBezTo>
                    <a:pt x="232" y="455"/>
                    <a:pt x="233" y="456"/>
                    <a:pt x="233" y="456"/>
                  </a:cubicBezTo>
                  <a:cubicBezTo>
                    <a:pt x="235" y="456"/>
                    <a:pt x="235" y="456"/>
                    <a:pt x="235" y="456"/>
                  </a:cubicBezTo>
                  <a:cubicBezTo>
                    <a:pt x="236" y="456"/>
                    <a:pt x="234" y="457"/>
                    <a:pt x="234" y="457"/>
                  </a:cubicBezTo>
                  <a:cubicBezTo>
                    <a:pt x="239" y="456"/>
                    <a:pt x="239" y="456"/>
                    <a:pt x="239" y="456"/>
                  </a:cubicBezTo>
                  <a:cubicBezTo>
                    <a:pt x="238" y="456"/>
                    <a:pt x="237" y="458"/>
                    <a:pt x="236" y="457"/>
                  </a:cubicBezTo>
                  <a:cubicBezTo>
                    <a:pt x="237" y="458"/>
                    <a:pt x="240" y="458"/>
                    <a:pt x="241" y="458"/>
                  </a:cubicBezTo>
                  <a:cubicBezTo>
                    <a:pt x="241" y="459"/>
                    <a:pt x="243" y="459"/>
                    <a:pt x="243" y="460"/>
                  </a:cubicBezTo>
                  <a:cubicBezTo>
                    <a:pt x="242" y="460"/>
                    <a:pt x="243" y="459"/>
                    <a:pt x="242" y="460"/>
                  </a:cubicBezTo>
                  <a:cubicBezTo>
                    <a:pt x="240" y="461"/>
                    <a:pt x="240" y="461"/>
                    <a:pt x="240" y="461"/>
                  </a:cubicBezTo>
                  <a:cubicBezTo>
                    <a:pt x="240" y="460"/>
                    <a:pt x="238" y="461"/>
                    <a:pt x="237" y="461"/>
                  </a:cubicBezTo>
                  <a:cubicBezTo>
                    <a:pt x="238" y="462"/>
                    <a:pt x="238" y="463"/>
                    <a:pt x="237" y="464"/>
                  </a:cubicBezTo>
                  <a:cubicBezTo>
                    <a:pt x="240" y="463"/>
                    <a:pt x="239" y="465"/>
                    <a:pt x="242" y="465"/>
                  </a:cubicBezTo>
                  <a:cubicBezTo>
                    <a:pt x="242" y="466"/>
                    <a:pt x="240" y="466"/>
                    <a:pt x="239" y="466"/>
                  </a:cubicBezTo>
                  <a:cubicBezTo>
                    <a:pt x="240" y="467"/>
                    <a:pt x="240" y="468"/>
                    <a:pt x="240" y="469"/>
                  </a:cubicBezTo>
                  <a:cubicBezTo>
                    <a:pt x="240" y="469"/>
                    <a:pt x="240" y="469"/>
                    <a:pt x="240" y="469"/>
                  </a:cubicBezTo>
                  <a:cubicBezTo>
                    <a:pt x="240" y="470"/>
                    <a:pt x="240" y="472"/>
                    <a:pt x="242" y="472"/>
                  </a:cubicBezTo>
                  <a:cubicBezTo>
                    <a:pt x="241" y="472"/>
                    <a:pt x="241" y="472"/>
                    <a:pt x="241" y="472"/>
                  </a:cubicBezTo>
                  <a:cubicBezTo>
                    <a:pt x="240" y="473"/>
                    <a:pt x="244" y="472"/>
                    <a:pt x="243" y="474"/>
                  </a:cubicBezTo>
                  <a:cubicBezTo>
                    <a:pt x="242" y="473"/>
                    <a:pt x="242" y="473"/>
                    <a:pt x="242" y="473"/>
                  </a:cubicBezTo>
                  <a:cubicBezTo>
                    <a:pt x="243" y="474"/>
                    <a:pt x="241" y="475"/>
                    <a:pt x="243" y="476"/>
                  </a:cubicBezTo>
                  <a:cubicBezTo>
                    <a:pt x="242" y="476"/>
                    <a:pt x="242" y="476"/>
                    <a:pt x="241" y="475"/>
                  </a:cubicBezTo>
                  <a:cubicBezTo>
                    <a:pt x="242" y="476"/>
                    <a:pt x="242" y="477"/>
                    <a:pt x="243" y="478"/>
                  </a:cubicBezTo>
                  <a:cubicBezTo>
                    <a:pt x="241" y="478"/>
                    <a:pt x="241" y="478"/>
                    <a:pt x="241" y="478"/>
                  </a:cubicBezTo>
                  <a:cubicBezTo>
                    <a:pt x="240" y="478"/>
                    <a:pt x="244" y="478"/>
                    <a:pt x="243" y="479"/>
                  </a:cubicBezTo>
                  <a:cubicBezTo>
                    <a:pt x="243" y="479"/>
                    <a:pt x="242" y="480"/>
                    <a:pt x="242" y="480"/>
                  </a:cubicBezTo>
                  <a:cubicBezTo>
                    <a:pt x="243" y="480"/>
                    <a:pt x="243" y="481"/>
                    <a:pt x="243" y="481"/>
                  </a:cubicBezTo>
                  <a:cubicBezTo>
                    <a:pt x="241" y="482"/>
                    <a:pt x="241" y="482"/>
                    <a:pt x="241" y="482"/>
                  </a:cubicBezTo>
                  <a:cubicBezTo>
                    <a:pt x="241" y="486"/>
                    <a:pt x="241" y="490"/>
                    <a:pt x="243" y="494"/>
                  </a:cubicBezTo>
                  <a:cubicBezTo>
                    <a:pt x="240" y="494"/>
                    <a:pt x="241" y="493"/>
                    <a:pt x="240" y="493"/>
                  </a:cubicBezTo>
                  <a:cubicBezTo>
                    <a:pt x="242" y="493"/>
                    <a:pt x="240" y="494"/>
                    <a:pt x="241" y="495"/>
                  </a:cubicBezTo>
                  <a:cubicBezTo>
                    <a:pt x="241" y="495"/>
                    <a:pt x="241" y="495"/>
                    <a:pt x="241" y="495"/>
                  </a:cubicBezTo>
                  <a:cubicBezTo>
                    <a:pt x="241" y="496"/>
                    <a:pt x="240" y="496"/>
                    <a:pt x="240" y="497"/>
                  </a:cubicBezTo>
                  <a:cubicBezTo>
                    <a:pt x="241" y="497"/>
                    <a:pt x="241" y="497"/>
                    <a:pt x="241" y="497"/>
                  </a:cubicBezTo>
                  <a:cubicBezTo>
                    <a:pt x="242" y="497"/>
                    <a:pt x="238" y="498"/>
                    <a:pt x="241" y="498"/>
                  </a:cubicBezTo>
                  <a:cubicBezTo>
                    <a:pt x="239" y="499"/>
                    <a:pt x="239" y="499"/>
                    <a:pt x="239" y="499"/>
                  </a:cubicBezTo>
                  <a:cubicBezTo>
                    <a:pt x="242" y="499"/>
                    <a:pt x="238" y="499"/>
                    <a:pt x="240" y="500"/>
                  </a:cubicBezTo>
                  <a:cubicBezTo>
                    <a:pt x="240" y="500"/>
                    <a:pt x="240" y="500"/>
                    <a:pt x="240" y="500"/>
                  </a:cubicBezTo>
                  <a:cubicBezTo>
                    <a:pt x="239" y="501"/>
                    <a:pt x="243" y="502"/>
                    <a:pt x="241" y="502"/>
                  </a:cubicBezTo>
                  <a:cubicBezTo>
                    <a:pt x="241" y="503"/>
                    <a:pt x="242" y="504"/>
                    <a:pt x="244" y="504"/>
                  </a:cubicBezTo>
                  <a:cubicBezTo>
                    <a:pt x="241" y="504"/>
                    <a:pt x="241" y="504"/>
                    <a:pt x="241" y="504"/>
                  </a:cubicBezTo>
                  <a:cubicBezTo>
                    <a:pt x="242" y="507"/>
                    <a:pt x="241" y="511"/>
                    <a:pt x="244" y="513"/>
                  </a:cubicBezTo>
                  <a:cubicBezTo>
                    <a:pt x="243" y="513"/>
                    <a:pt x="243" y="513"/>
                    <a:pt x="243" y="513"/>
                  </a:cubicBezTo>
                  <a:cubicBezTo>
                    <a:pt x="245" y="515"/>
                    <a:pt x="241" y="517"/>
                    <a:pt x="245" y="518"/>
                  </a:cubicBezTo>
                  <a:cubicBezTo>
                    <a:pt x="247" y="518"/>
                    <a:pt x="247" y="518"/>
                    <a:pt x="247" y="518"/>
                  </a:cubicBezTo>
                  <a:cubicBezTo>
                    <a:pt x="244" y="519"/>
                    <a:pt x="244" y="519"/>
                    <a:pt x="244" y="519"/>
                  </a:cubicBezTo>
                  <a:cubicBezTo>
                    <a:pt x="246" y="519"/>
                    <a:pt x="245" y="520"/>
                    <a:pt x="247" y="521"/>
                  </a:cubicBezTo>
                  <a:cubicBezTo>
                    <a:pt x="245" y="521"/>
                    <a:pt x="245" y="521"/>
                    <a:pt x="245" y="521"/>
                  </a:cubicBezTo>
                  <a:cubicBezTo>
                    <a:pt x="245" y="521"/>
                    <a:pt x="247" y="522"/>
                    <a:pt x="247" y="523"/>
                  </a:cubicBezTo>
                  <a:cubicBezTo>
                    <a:pt x="246" y="523"/>
                    <a:pt x="246" y="523"/>
                    <a:pt x="246" y="523"/>
                  </a:cubicBezTo>
                  <a:cubicBezTo>
                    <a:pt x="243" y="527"/>
                    <a:pt x="241" y="532"/>
                    <a:pt x="246" y="534"/>
                  </a:cubicBezTo>
                  <a:cubicBezTo>
                    <a:pt x="247" y="535"/>
                    <a:pt x="243" y="535"/>
                    <a:pt x="244" y="536"/>
                  </a:cubicBezTo>
                  <a:cubicBezTo>
                    <a:pt x="247" y="538"/>
                    <a:pt x="245" y="541"/>
                    <a:pt x="247" y="543"/>
                  </a:cubicBezTo>
                  <a:cubicBezTo>
                    <a:pt x="246" y="546"/>
                    <a:pt x="244" y="545"/>
                    <a:pt x="243" y="548"/>
                  </a:cubicBezTo>
                  <a:cubicBezTo>
                    <a:pt x="243" y="547"/>
                    <a:pt x="243" y="547"/>
                    <a:pt x="243" y="547"/>
                  </a:cubicBezTo>
                  <a:cubicBezTo>
                    <a:pt x="242" y="549"/>
                    <a:pt x="241" y="547"/>
                    <a:pt x="240" y="546"/>
                  </a:cubicBezTo>
                  <a:cubicBezTo>
                    <a:pt x="240" y="547"/>
                    <a:pt x="239" y="547"/>
                    <a:pt x="240" y="549"/>
                  </a:cubicBezTo>
                  <a:cubicBezTo>
                    <a:pt x="239" y="550"/>
                    <a:pt x="238" y="546"/>
                    <a:pt x="238" y="547"/>
                  </a:cubicBezTo>
                  <a:cubicBezTo>
                    <a:pt x="238" y="546"/>
                    <a:pt x="238" y="548"/>
                    <a:pt x="238" y="548"/>
                  </a:cubicBezTo>
                  <a:cubicBezTo>
                    <a:pt x="236" y="550"/>
                    <a:pt x="238" y="546"/>
                    <a:pt x="235" y="545"/>
                  </a:cubicBezTo>
                  <a:cubicBezTo>
                    <a:pt x="232" y="546"/>
                    <a:pt x="228" y="548"/>
                    <a:pt x="225" y="547"/>
                  </a:cubicBezTo>
                  <a:cubicBezTo>
                    <a:pt x="225" y="547"/>
                    <a:pt x="225" y="549"/>
                    <a:pt x="225" y="549"/>
                  </a:cubicBezTo>
                  <a:cubicBezTo>
                    <a:pt x="224" y="546"/>
                    <a:pt x="224" y="550"/>
                    <a:pt x="223" y="549"/>
                  </a:cubicBezTo>
                  <a:cubicBezTo>
                    <a:pt x="223" y="548"/>
                    <a:pt x="223" y="548"/>
                    <a:pt x="223" y="547"/>
                  </a:cubicBezTo>
                  <a:cubicBezTo>
                    <a:pt x="222" y="546"/>
                    <a:pt x="220" y="548"/>
                    <a:pt x="219" y="547"/>
                  </a:cubicBezTo>
                  <a:cubicBezTo>
                    <a:pt x="218" y="549"/>
                    <a:pt x="216" y="546"/>
                    <a:pt x="215" y="548"/>
                  </a:cubicBezTo>
                  <a:cubicBezTo>
                    <a:pt x="215" y="546"/>
                    <a:pt x="214" y="547"/>
                    <a:pt x="214" y="546"/>
                  </a:cubicBezTo>
                  <a:cubicBezTo>
                    <a:pt x="213" y="550"/>
                    <a:pt x="211" y="545"/>
                    <a:pt x="210" y="547"/>
                  </a:cubicBezTo>
                  <a:cubicBezTo>
                    <a:pt x="210" y="547"/>
                    <a:pt x="210" y="547"/>
                    <a:pt x="210" y="547"/>
                  </a:cubicBezTo>
                  <a:cubicBezTo>
                    <a:pt x="206" y="547"/>
                    <a:pt x="202" y="547"/>
                    <a:pt x="198" y="549"/>
                  </a:cubicBezTo>
                  <a:cubicBezTo>
                    <a:pt x="195" y="549"/>
                    <a:pt x="193" y="546"/>
                    <a:pt x="190" y="547"/>
                  </a:cubicBezTo>
                  <a:cubicBezTo>
                    <a:pt x="190" y="548"/>
                    <a:pt x="190" y="549"/>
                    <a:pt x="190" y="549"/>
                  </a:cubicBezTo>
                  <a:cubicBezTo>
                    <a:pt x="189" y="549"/>
                    <a:pt x="190" y="548"/>
                    <a:pt x="190" y="547"/>
                  </a:cubicBezTo>
                  <a:cubicBezTo>
                    <a:pt x="188" y="549"/>
                    <a:pt x="187" y="547"/>
                    <a:pt x="185" y="547"/>
                  </a:cubicBezTo>
                  <a:cubicBezTo>
                    <a:pt x="185" y="548"/>
                    <a:pt x="184" y="548"/>
                    <a:pt x="185" y="549"/>
                  </a:cubicBezTo>
                  <a:cubicBezTo>
                    <a:pt x="183" y="546"/>
                    <a:pt x="181" y="550"/>
                    <a:pt x="179" y="548"/>
                  </a:cubicBezTo>
                  <a:cubicBezTo>
                    <a:pt x="179" y="552"/>
                    <a:pt x="178" y="550"/>
                    <a:pt x="177" y="551"/>
                  </a:cubicBezTo>
                  <a:cubicBezTo>
                    <a:pt x="177" y="551"/>
                    <a:pt x="177" y="550"/>
                    <a:pt x="177" y="549"/>
                  </a:cubicBezTo>
                  <a:cubicBezTo>
                    <a:pt x="175" y="550"/>
                    <a:pt x="175" y="550"/>
                    <a:pt x="173" y="549"/>
                  </a:cubicBezTo>
                  <a:cubicBezTo>
                    <a:pt x="172" y="549"/>
                    <a:pt x="172" y="551"/>
                    <a:pt x="171" y="551"/>
                  </a:cubicBezTo>
                  <a:cubicBezTo>
                    <a:pt x="171" y="548"/>
                    <a:pt x="170" y="550"/>
                    <a:pt x="169" y="550"/>
                  </a:cubicBezTo>
                  <a:cubicBezTo>
                    <a:pt x="169" y="552"/>
                    <a:pt x="168" y="553"/>
                    <a:pt x="167" y="552"/>
                  </a:cubicBezTo>
                  <a:cubicBezTo>
                    <a:pt x="168" y="549"/>
                    <a:pt x="168" y="549"/>
                    <a:pt x="168" y="549"/>
                  </a:cubicBezTo>
                  <a:cubicBezTo>
                    <a:pt x="165" y="551"/>
                    <a:pt x="162" y="548"/>
                    <a:pt x="159" y="551"/>
                  </a:cubicBezTo>
                  <a:cubicBezTo>
                    <a:pt x="159" y="549"/>
                    <a:pt x="159" y="549"/>
                    <a:pt x="159" y="549"/>
                  </a:cubicBezTo>
                  <a:cubicBezTo>
                    <a:pt x="156" y="550"/>
                    <a:pt x="154" y="548"/>
                    <a:pt x="151" y="549"/>
                  </a:cubicBezTo>
                  <a:cubicBezTo>
                    <a:pt x="150" y="548"/>
                    <a:pt x="150" y="547"/>
                    <a:pt x="149" y="547"/>
                  </a:cubicBezTo>
                  <a:cubicBezTo>
                    <a:pt x="148" y="548"/>
                    <a:pt x="148" y="548"/>
                    <a:pt x="146" y="549"/>
                  </a:cubicBezTo>
                  <a:cubicBezTo>
                    <a:pt x="146" y="549"/>
                    <a:pt x="146" y="548"/>
                    <a:pt x="147" y="547"/>
                  </a:cubicBezTo>
                  <a:cubicBezTo>
                    <a:pt x="146" y="546"/>
                    <a:pt x="147" y="544"/>
                    <a:pt x="145" y="545"/>
                  </a:cubicBezTo>
                  <a:cubicBezTo>
                    <a:pt x="146" y="545"/>
                    <a:pt x="146" y="545"/>
                    <a:pt x="146" y="545"/>
                  </a:cubicBezTo>
                  <a:cubicBezTo>
                    <a:pt x="145" y="545"/>
                    <a:pt x="143" y="545"/>
                    <a:pt x="144" y="544"/>
                  </a:cubicBezTo>
                  <a:cubicBezTo>
                    <a:pt x="143" y="544"/>
                    <a:pt x="142" y="543"/>
                    <a:pt x="140" y="544"/>
                  </a:cubicBezTo>
                  <a:cubicBezTo>
                    <a:pt x="140" y="543"/>
                    <a:pt x="143" y="543"/>
                    <a:pt x="141" y="543"/>
                  </a:cubicBezTo>
                  <a:cubicBezTo>
                    <a:pt x="143" y="543"/>
                    <a:pt x="143" y="543"/>
                    <a:pt x="143" y="543"/>
                  </a:cubicBezTo>
                  <a:cubicBezTo>
                    <a:pt x="143" y="541"/>
                    <a:pt x="142" y="539"/>
                    <a:pt x="142" y="537"/>
                  </a:cubicBezTo>
                  <a:cubicBezTo>
                    <a:pt x="145" y="537"/>
                    <a:pt x="142" y="534"/>
                    <a:pt x="144" y="534"/>
                  </a:cubicBezTo>
                  <a:cubicBezTo>
                    <a:pt x="143" y="533"/>
                    <a:pt x="146" y="532"/>
                    <a:pt x="143" y="530"/>
                  </a:cubicBezTo>
                  <a:cubicBezTo>
                    <a:pt x="144" y="531"/>
                    <a:pt x="144" y="531"/>
                    <a:pt x="144" y="531"/>
                  </a:cubicBezTo>
                  <a:cubicBezTo>
                    <a:pt x="145" y="530"/>
                    <a:pt x="146" y="528"/>
                    <a:pt x="147" y="527"/>
                  </a:cubicBezTo>
                  <a:cubicBezTo>
                    <a:pt x="148" y="527"/>
                    <a:pt x="146" y="526"/>
                    <a:pt x="146" y="525"/>
                  </a:cubicBezTo>
                  <a:cubicBezTo>
                    <a:pt x="147" y="525"/>
                    <a:pt x="147" y="525"/>
                    <a:pt x="147" y="525"/>
                  </a:cubicBezTo>
                  <a:cubicBezTo>
                    <a:pt x="147" y="524"/>
                    <a:pt x="145" y="523"/>
                    <a:pt x="145" y="522"/>
                  </a:cubicBezTo>
                  <a:cubicBezTo>
                    <a:pt x="146" y="522"/>
                    <a:pt x="145" y="521"/>
                    <a:pt x="146" y="521"/>
                  </a:cubicBezTo>
                  <a:cubicBezTo>
                    <a:pt x="146" y="522"/>
                    <a:pt x="147" y="523"/>
                    <a:pt x="149" y="525"/>
                  </a:cubicBezTo>
                  <a:cubicBezTo>
                    <a:pt x="150" y="525"/>
                    <a:pt x="147" y="522"/>
                    <a:pt x="149" y="523"/>
                  </a:cubicBezTo>
                  <a:cubicBezTo>
                    <a:pt x="150" y="522"/>
                    <a:pt x="150" y="521"/>
                    <a:pt x="149" y="520"/>
                  </a:cubicBezTo>
                  <a:cubicBezTo>
                    <a:pt x="149" y="521"/>
                    <a:pt x="150" y="520"/>
                    <a:pt x="150" y="521"/>
                  </a:cubicBezTo>
                  <a:cubicBezTo>
                    <a:pt x="151" y="521"/>
                    <a:pt x="151" y="520"/>
                    <a:pt x="151" y="520"/>
                  </a:cubicBezTo>
                  <a:cubicBezTo>
                    <a:pt x="150" y="520"/>
                    <a:pt x="150" y="520"/>
                    <a:pt x="150" y="520"/>
                  </a:cubicBezTo>
                  <a:cubicBezTo>
                    <a:pt x="149" y="519"/>
                    <a:pt x="150" y="518"/>
                    <a:pt x="148" y="517"/>
                  </a:cubicBezTo>
                  <a:cubicBezTo>
                    <a:pt x="148" y="517"/>
                    <a:pt x="149" y="518"/>
                    <a:pt x="148" y="518"/>
                  </a:cubicBezTo>
                  <a:cubicBezTo>
                    <a:pt x="147" y="517"/>
                    <a:pt x="148" y="516"/>
                    <a:pt x="149" y="516"/>
                  </a:cubicBezTo>
                  <a:cubicBezTo>
                    <a:pt x="150" y="517"/>
                    <a:pt x="150" y="519"/>
                    <a:pt x="151" y="519"/>
                  </a:cubicBezTo>
                  <a:cubicBezTo>
                    <a:pt x="150" y="515"/>
                    <a:pt x="150" y="515"/>
                    <a:pt x="150" y="515"/>
                  </a:cubicBezTo>
                  <a:cubicBezTo>
                    <a:pt x="150" y="516"/>
                    <a:pt x="149" y="516"/>
                    <a:pt x="148" y="515"/>
                  </a:cubicBezTo>
                  <a:cubicBezTo>
                    <a:pt x="148" y="516"/>
                    <a:pt x="148" y="516"/>
                    <a:pt x="148" y="516"/>
                  </a:cubicBezTo>
                  <a:cubicBezTo>
                    <a:pt x="147" y="515"/>
                    <a:pt x="147" y="515"/>
                    <a:pt x="147" y="515"/>
                  </a:cubicBezTo>
                  <a:cubicBezTo>
                    <a:pt x="147" y="516"/>
                    <a:pt x="145" y="516"/>
                    <a:pt x="145" y="517"/>
                  </a:cubicBezTo>
                  <a:cubicBezTo>
                    <a:pt x="147" y="518"/>
                    <a:pt x="147" y="518"/>
                    <a:pt x="147" y="518"/>
                  </a:cubicBezTo>
                  <a:cubicBezTo>
                    <a:pt x="146" y="519"/>
                    <a:pt x="147" y="521"/>
                    <a:pt x="146" y="520"/>
                  </a:cubicBezTo>
                  <a:cubicBezTo>
                    <a:pt x="145" y="519"/>
                    <a:pt x="145" y="519"/>
                    <a:pt x="144" y="519"/>
                  </a:cubicBezTo>
                  <a:cubicBezTo>
                    <a:pt x="144" y="519"/>
                    <a:pt x="144" y="519"/>
                    <a:pt x="144" y="519"/>
                  </a:cubicBezTo>
                  <a:cubicBezTo>
                    <a:pt x="142" y="518"/>
                    <a:pt x="142" y="518"/>
                    <a:pt x="142" y="518"/>
                  </a:cubicBezTo>
                  <a:cubicBezTo>
                    <a:pt x="145" y="520"/>
                    <a:pt x="142" y="520"/>
                    <a:pt x="142" y="521"/>
                  </a:cubicBezTo>
                  <a:cubicBezTo>
                    <a:pt x="142" y="520"/>
                    <a:pt x="142" y="520"/>
                    <a:pt x="142" y="520"/>
                  </a:cubicBezTo>
                  <a:cubicBezTo>
                    <a:pt x="140" y="521"/>
                    <a:pt x="143" y="521"/>
                    <a:pt x="143" y="522"/>
                  </a:cubicBezTo>
                  <a:cubicBezTo>
                    <a:pt x="142" y="522"/>
                    <a:pt x="140" y="520"/>
                    <a:pt x="139" y="520"/>
                  </a:cubicBezTo>
                  <a:cubicBezTo>
                    <a:pt x="138" y="521"/>
                    <a:pt x="139" y="524"/>
                    <a:pt x="137" y="524"/>
                  </a:cubicBezTo>
                  <a:cubicBezTo>
                    <a:pt x="136" y="525"/>
                    <a:pt x="137" y="526"/>
                    <a:pt x="137" y="528"/>
                  </a:cubicBezTo>
                  <a:cubicBezTo>
                    <a:pt x="137" y="529"/>
                    <a:pt x="135" y="527"/>
                    <a:pt x="136" y="528"/>
                  </a:cubicBezTo>
                  <a:cubicBezTo>
                    <a:pt x="135" y="527"/>
                    <a:pt x="134" y="527"/>
                    <a:pt x="133" y="527"/>
                  </a:cubicBezTo>
                  <a:cubicBezTo>
                    <a:pt x="134" y="527"/>
                    <a:pt x="132" y="528"/>
                    <a:pt x="135" y="529"/>
                  </a:cubicBezTo>
                  <a:cubicBezTo>
                    <a:pt x="133" y="529"/>
                    <a:pt x="132" y="532"/>
                    <a:pt x="133" y="533"/>
                  </a:cubicBezTo>
                  <a:cubicBezTo>
                    <a:pt x="133" y="533"/>
                    <a:pt x="131" y="532"/>
                    <a:pt x="130" y="532"/>
                  </a:cubicBezTo>
                  <a:cubicBezTo>
                    <a:pt x="131" y="534"/>
                    <a:pt x="132" y="535"/>
                    <a:pt x="131" y="536"/>
                  </a:cubicBezTo>
                  <a:cubicBezTo>
                    <a:pt x="133" y="537"/>
                    <a:pt x="133" y="536"/>
                    <a:pt x="135" y="537"/>
                  </a:cubicBezTo>
                  <a:cubicBezTo>
                    <a:pt x="135" y="537"/>
                    <a:pt x="136" y="537"/>
                    <a:pt x="136" y="537"/>
                  </a:cubicBezTo>
                  <a:cubicBezTo>
                    <a:pt x="134" y="537"/>
                    <a:pt x="131" y="537"/>
                    <a:pt x="131" y="538"/>
                  </a:cubicBezTo>
                  <a:cubicBezTo>
                    <a:pt x="128" y="538"/>
                    <a:pt x="132" y="536"/>
                    <a:pt x="129" y="536"/>
                  </a:cubicBezTo>
                  <a:cubicBezTo>
                    <a:pt x="126" y="535"/>
                    <a:pt x="127" y="533"/>
                    <a:pt x="128" y="533"/>
                  </a:cubicBezTo>
                  <a:cubicBezTo>
                    <a:pt x="126" y="531"/>
                    <a:pt x="128" y="533"/>
                    <a:pt x="126" y="533"/>
                  </a:cubicBezTo>
                  <a:cubicBezTo>
                    <a:pt x="126" y="534"/>
                    <a:pt x="127" y="535"/>
                    <a:pt x="127" y="536"/>
                  </a:cubicBezTo>
                  <a:cubicBezTo>
                    <a:pt x="128" y="537"/>
                    <a:pt x="128" y="536"/>
                    <a:pt x="129" y="537"/>
                  </a:cubicBezTo>
                  <a:cubicBezTo>
                    <a:pt x="131" y="539"/>
                    <a:pt x="127" y="539"/>
                    <a:pt x="127" y="539"/>
                  </a:cubicBezTo>
                  <a:cubicBezTo>
                    <a:pt x="126" y="538"/>
                    <a:pt x="126" y="538"/>
                    <a:pt x="126" y="538"/>
                  </a:cubicBezTo>
                  <a:cubicBezTo>
                    <a:pt x="125" y="539"/>
                    <a:pt x="127" y="540"/>
                    <a:pt x="127" y="541"/>
                  </a:cubicBezTo>
                  <a:cubicBezTo>
                    <a:pt x="124" y="541"/>
                    <a:pt x="126" y="539"/>
                    <a:pt x="124" y="538"/>
                  </a:cubicBezTo>
                  <a:cubicBezTo>
                    <a:pt x="122" y="539"/>
                    <a:pt x="122" y="539"/>
                    <a:pt x="122" y="539"/>
                  </a:cubicBezTo>
                  <a:cubicBezTo>
                    <a:pt x="122" y="542"/>
                    <a:pt x="125" y="540"/>
                    <a:pt x="124" y="542"/>
                  </a:cubicBezTo>
                  <a:cubicBezTo>
                    <a:pt x="123" y="542"/>
                    <a:pt x="123" y="542"/>
                    <a:pt x="123" y="542"/>
                  </a:cubicBezTo>
                  <a:cubicBezTo>
                    <a:pt x="124" y="543"/>
                    <a:pt x="124" y="543"/>
                    <a:pt x="124" y="543"/>
                  </a:cubicBezTo>
                  <a:cubicBezTo>
                    <a:pt x="125" y="543"/>
                    <a:pt x="127" y="543"/>
                    <a:pt x="126" y="542"/>
                  </a:cubicBezTo>
                  <a:cubicBezTo>
                    <a:pt x="130" y="542"/>
                    <a:pt x="127" y="543"/>
                    <a:pt x="128" y="544"/>
                  </a:cubicBezTo>
                  <a:cubicBezTo>
                    <a:pt x="130" y="545"/>
                    <a:pt x="127" y="544"/>
                    <a:pt x="129" y="543"/>
                  </a:cubicBezTo>
                  <a:cubicBezTo>
                    <a:pt x="131" y="543"/>
                    <a:pt x="131" y="544"/>
                    <a:pt x="131" y="545"/>
                  </a:cubicBezTo>
                  <a:cubicBezTo>
                    <a:pt x="132" y="546"/>
                    <a:pt x="130" y="546"/>
                    <a:pt x="129" y="547"/>
                  </a:cubicBezTo>
                  <a:cubicBezTo>
                    <a:pt x="128" y="546"/>
                    <a:pt x="128" y="545"/>
                    <a:pt x="129" y="545"/>
                  </a:cubicBezTo>
                  <a:cubicBezTo>
                    <a:pt x="127" y="544"/>
                    <a:pt x="125" y="547"/>
                    <a:pt x="124" y="546"/>
                  </a:cubicBezTo>
                  <a:cubicBezTo>
                    <a:pt x="123" y="548"/>
                    <a:pt x="125" y="547"/>
                    <a:pt x="126" y="548"/>
                  </a:cubicBezTo>
                  <a:cubicBezTo>
                    <a:pt x="126" y="547"/>
                    <a:pt x="128" y="547"/>
                    <a:pt x="128" y="547"/>
                  </a:cubicBezTo>
                  <a:cubicBezTo>
                    <a:pt x="133" y="548"/>
                    <a:pt x="125" y="549"/>
                    <a:pt x="127" y="551"/>
                  </a:cubicBezTo>
                  <a:cubicBezTo>
                    <a:pt x="130" y="550"/>
                    <a:pt x="132" y="552"/>
                    <a:pt x="134" y="549"/>
                  </a:cubicBezTo>
                  <a:cubicBezTo>
                    <a:pt x="135" y="549"/>
                    <a:pt x="136" y="550"/>
                    <a:pt x="136" y="550"/>
                  </a:cubicBezTo>
                  <a:cubicBezTo>
                    <a:pt x="134" y="551"/>
                    <a:pt x="135" y="552"/>
                    <a:pt x="133" y="552"/>
                  </a:cubicBezTo>
                  <a:cubicBezTo>
                    <a:pt x="133" y="553"/>
                    <a:pt x="133" y="553"/>
                    <a:pt x="133" y="553"/>
                  </a:cubicBezTo>
                  <a:cubicBezTo>
                    <a:pt x="130" y="553"/>
                    <a:pt x="130" y="553"/>
                    <a:pt x="130" y="553"/>
                  </a:cubicBezTo>
                  <a:cubicBezTo>
                    <a:pt x="130" y="554"/>
                    <a:pt x="129" y="557"/>
                    <a:pt x="129" y="558"/>
                  </a:cubicBezTo>
                  <a:cubicBezTo>
                    <a:pt x="130" y="558"/>
                    <a:pt x="130" y="556"/>
                    <a:pt x="131" y="557"/>
                  </a:cubicBezTo>
                  <a:cubicBezTo>
                    <a:pt x="130" y="557"/>
                    <a:pt x="130" y="559"/>
                    <a:pt x="131" y="559"/>
                  </a:cubicBezTo>
                  <a:cubicBezTo>
                    <a:pt x="130" y="558"/>
                    <a:pt x="133" y="557"/>
                    <a:pt x="134" y="557"/>
                  </a:cubicBezTo>
                  <a:cubicBezTo>
                    <a:pt x="134" y="558"/>
                    <a:pt x="134" y="560"/>
                    <a:pt x="133" y="560"/>
                  </a:cubicBezTo>
                  <a:cubicBezTo>
                    <a:pt x="131" y="561"/>
                    <a:pt x="131" y="561"/>
                    <a:pt x="131" y="561"/>
                  </a:cubicBezTo>
                  <a:cubicBezTo>
                    <a:pt x="133" y="560"/>
                    <a:pt x="131" y="562"/>
                    <a:pt x="132" y="562"/>
                  </a:cubicBezTo>
                  <a:cubicBezTo>
                    <a:pt x="133" y="561"/>
                    <a:pt x="135" y="560"/>
                    <a:pt x="136" y="559"/>
                  </a:cubicBezTo>
                  <a:cubicBezTo>
                    <a:pt x="137" y="559"/>
                    <a:pt x="136" y="561"/>
                    <a:pt x="137" y="561"/>
                  </a:cubicBezTo>
                  <a:cubicBezTo>
                    <a:pt x="135" y="561"/>
                    <a:pt x="135" y="561"/>
                    <a:pt x="135" y="561"/>
                  </a:cubicBezTo>
                  <a:cubicBezTo>
                    <a:pt x="136" y="562"/>
                    <a:pt x="133" y="564"/>
                    <a:pt x="135" y="564"/>
                  </a:cubicBezTo>
                  <a:cubicBezTo>
                    <a:pt x="136" y="563"/>
                    <a:pt x="136" y="563"/>
                    <a:pt x="136" y="563"/>
                  </a:cubicBezTo>
                  <a:cubicBezTo>
                    <a:pt x="136" y="564"/>
                    <a:pt x="136" y="564"/>
                    <a:pt x="135" y="564"/>
                  </a:cubicBezTo>
                  <a:close/>
                  <a:moveTo>
                    <a:pt x="181" y="303"/>
                  </a:moveTo>
                  <a:cubicBezTo>
                    <a:pt x="181" y="303"/>
                    <a:pt x="181" y="303"/>
                    <a:pt x="181" y="303"/>
                  </a:cubicBezTo>
                  <a:cubicBezTo>
                    <a:pt x="181" y="303"/>
                    <a:pt x="181" y="303"/>
                    <a:pt x="181" y="303"/>
                  </a:cubicBezTo>
                  <a:cubicBezTo>
                    <a:pt x="181" y="303"/>
                    <a:pt x="181" y="303"/>
                    <a:pt x="181" y="303"/>
                  </a:cubicBezTo>
                  <a:close/>
                  <a:moveTo>
                    <a:pt x="191" y="308"/>
                  </a:moveTo>
                  <a:cubicBezTo>
                    <a:pt x="190" y="307"/>
                    <a:pt x="190" y="306"/>
                    <a:pt x="190" y="306"/>
                  </a:cubicBezTo>
                  <a:cubicBezTo>
                    <a:pt x="191" y="308"/>
                    <a:pt x="191" y="308"/>
                    <a:pt x="191" y="308"/>
                  </a:cubicBezTo>
                  <a:cubicBezTo>
                    <a:pt x="191" y="308"/>
                    <a:pt x="191" y="308"/>
                    <a:pt x="191" y="308"/>
                  </a:cubicBezTo>
                  <a:close/>
                  <a:moveTo>
                    <a:pt x="199" y="323"/>
                  </a:moveTo>
                  <a:cubicBezTo>
                    <a:pt x="199" y="323"/>
                    <a:pt x="199" y="323"/>
                    <a:pt x="199" y="324"/>
                  </a:cubicBezTo>
                  <a:cubicBezTo>
                    <a:pt x="199" y="324"/>
                    <a:pt x="199" y="324"/>
                    <a:pt x="199" y="324"/>
                  </a:cubicBezTo>
                  <a:cubicBezTo>
                    <a:pt x="199" y="324"/>
                    <a:pt x="199" y="324"/>
                    <a:pt x="199" y="324"/>
                  </a:cubicBezTo>
                  <a:cubicBezTo>
                    <a:pt x="199" y="324"/>
                    <a:pt x="200" y="324"/>
                    <a:pt x="200" y="324"/>
                  </a:cubicBezTo>
                  <a:cubicBezTo>
                    <a:pt x="200" y="324"/>
                    <a:pt x="200" y="324"/>
                    <a:pt x="200" y="324"/>
                  </a:cubicBezTo>
                  <a:cubicBezTo>
                    <a:pt x="198" y="324"/>
                    <a:pt x="198" y="324"/>
                    <a:pt x="199" y="323"/>
                  </a:cubicBezTo>
                  <a:close/>
                  <a:moveTo>
                    <a:pt x="198" y="307"/>
                  </a:moveTo>
                  <a:cubicBezTo>
                    <a:pt x="198" y="307"/>
                    <a:pt x="198" y="307"/>
                    <a:pt x="198" y="307"/>
                  </a:cubicBezTo>
                  <a:cubicBezTo>
                    <a:pt x="198" y="307"/>
                    <a:pt x="198" y="306"/>
                    <a:pt x="198" y="306"/>
                  </a:cubicBezTo>
                  <a:cubicBezTo>
                    <a:pt x="198" y="307"/>
                    <a:pt x="198" y="307"/>
                    <a:pt x="198" y="307"/>
                  </a:cubicBezTo>
                  <a:cubicBezTo>
                    <a:pt x="197" y="308"/>
                    <a:pt x="197" y="304"/>
                    <a:pt x="197" y="307"/>
                  </a:cubicBezTo>
                  <a:cubicBezTo>
                    <a:pt x="197" y="305"/>
                    <a:pt x="197" y="305"/>
                    <a:pt x="197" y="305"/>
                  </a:cubicBezTo>
                  <a:cubicBezTo>
                    <a:pt x="196" y="308"/>
                    <a:pt x="196" y="304"/>
                    <a:pt x="196" y="306"/>
                  </a:cubicBezTo>
                  <a:cubicBezTo>
                    <a:pt x="196" y="306"/>
                    <a:pt x="196" y="306"/>
                    <a:pt x="196" y="306"/>
                  </a:cubicBezTo>
                  <a:cubicBezTo>
                    <a:pt x="195" y="305"/>
                    <a:pt x="194" y="309"/>
                    <a:pt x="194" y="307"/>
                  </a:cubicBezTo>
                  <a:cubicBezTo>
                    <a:pt x="194" y="307"/>
                    <a:pt x="193" y="307"/>
                    <a:pt x="193" y="309"/>
                  </a:cubicBezTo>
                  <a:cubicBezTo>
                    <a:pt x="193" y="307"/>
                    <a:pt x="193" y="307"/>
                    <a:pt x="193" y="307"/>
                  </a:cubicBezTo>
                  <a:cubicBezTo>
                    <a:pt x="192" y="307"/>
                    <a:pt x="192" y="307"/>
                    <a:pt x="191" y="308"/>
                  </a:cubicBezTo>
                  <a:cubicBezTo>
                    <a:pt x="191" y="307"/>
                    <a:pt x="191" y="307"/>
                    <a:pt x="191" y="307"/>
                  </a:cubicBezTo>
                  <a:cubicBezTo>
                    <a:pt x="190" y="306"/>
                    <a:pt x="189" y="304"/>
                    <a:pt x="189" y="304"/>
                  </a:cubicBezTo>
                  <a:cubicBezTo>
                    <a:pt x="188" y="302"/>
                    <a:pt x="189" y="304"/>
                    <a:pt x="189" y="303"/>
                  </a:cubicBezTo>
                  <a:cubicBezTo>
                    <a:pt x="189" y="302"/>
                    <a:pt x="189" y="303"/>
                    <a:pt x="188" y="302"/>
                  </a:cubicBezTo>
                  <a:cubicBezTo>
                    <a:pt x="188" y="300"/>
                    <a:pt x="188" y="300"/>
                    <a:pt x="188" y="300"/>
                  </a:cubicBezTo>
                  <a:cubicBezTo>
                    <a:pt x="188" y="300"/>
                    <a:pt x="189" y="302"/>
                    <a:pt x="190" y="303"/>
                  </a:cubicBezTo>
                  <a:cubicBezTo>
                    <a:pt x="190" y="303"/>
                    <a:pt x="190" y="303"/>
                    <a:pt x="189" y="302"/>
                  </a:cubicBezTo>
                  <a:cubicBezTo>
                    <a:pt x="190" y="304"/>
                    <a:pt x="191" y="305"/>
                    <a:pt x="191" y="307"/>
                  </a:cubicBezTo>
                  <a:cubicBezTo>
                    <a:pt x="192" y="308"/>
                    <a:pt x="190" y="305"/>
                    <a:pt x="191" y="305"/>
                  </a:cubicBezTo>
                  <a:cubicBezTo>
                    <a:pt x="191" y="306"/>
                    <a:pt x="190" y="304"/>
                    <a:pt x="190" y="303"/>
                  </a:cubicBezTo>
                  <a:cubicBezTo>
                    <a:pt x="188" y="298"/>
                    <a:pt x="192" y="306"/>
                    <a:pt x="192" y="305"/>
                  </a:cubicBezTo>
                  <a:cubicBezTo>
                    <a:pt x="190" y="302"/>
                    <a:pt x="191" y="301"/>
                    <a:pt x="189" y="298"/>
                  </a:cubicBezTo>
                  <a:cubicBezTo>
                    <a:pt x="189" y="297"/>
                    <a:pt x="189" y="296"/>
                    <a:pt x="189" y="297"/>
                  </a:cubicBezTo>
                  <a:cubicBezTo>
                    <a:pt x="190" y="299"/>
                    <a:pt x="190" y="298"/>
                    <a:pt x="190" y="300"/>
                  </a:cubicBezTo>
                  <a:cubicBezTo>
                    <a:pt x="191" y="300"/>
                    <a:pt x="191" y="300"/>
                    <a:pt x="191" y="300"/>
                  </a:cubicBezTo>
                  <a:cubicBezTo>
                    <a:pt x="191" y="302"/>
                    <a:pt x="191" y="302"/>
                    <a:pt x="191" y="302"/>
                  </a:cubicBezTo>
                  <a:cubicBezTo>
                    <a:pt x="193" y="306"/>
                    <a:pt x="193" y="306"/>
                    <a:pt x="193" y="306"/>
                  </a:cubicBezTo>
                  <a:cubicBezTo>
                    <a:pt x="193" y="305"/>
                    <a:pt x="192" y="304"/>
                    <a:pt x="193" y="303"/>
                  </a:cubicBezTo>
                  <a:cubicBezTo>
                    <a:pt x="193" y="304"/>
                    <a:pt x="193" y="305"/>
                    <a:pt x="193" y="305"/>
                  </a:cubicBezTo>
                  <a:cubicBezTo>
                    <a:pt x="193" y="304"/>
                    <a:pt x="192" y="302"/>
                    <a:pt x="192" y="302"/>
                  </a:cubicBezTo>
                  <a:cubicBezTo>
                    <a:pt x="193" y="301"/>
                    <a:pt x="194" y="303"/>
                    <a:pt x="194" y="304"/>
                  </a:cubicBezTo>
                  <a:cubicBezTo>
                    <a:pt x="194" y="306"/>
                    <a:pt x="194" y="306"/>
                    <a:pt x="194" y="306"/>
                  </a:cubicBezTo>
                  <a:cubicBezTo>
                    <a:pt x="194" y="304"/>
                    <a:pt x="194" y="306"/>
                    <a:pt x="194" y="306"/>
                  </a:cubicBezTo>
                  <a:cubicBezTo>
                    <a:pt x="194" y="304"/>
                    <a:pt x="194" y="303"/>
                    <a:pt x="193" y="301"/>
                  </a:cubicBezTo>
                  <a:cubicBezTo>
                    <a:pt x="193" y="301"/>
                    <a:pt x="194" y="302"/>
                    <a:pt x="194" y="302"/>
                  </a:cubicBezTo>
                  <a:cubicBezTo>
                    <a:pt x="194" y="303"/>
                    <a:pt x="194" y="303"/>
                    <a:pt x="194" y="303"/>
                  </a:cubicBezTo>
                  <a:cubicBezTo>
                    <a:pt x="194" y="303"/>
                    <a:pt x="195" y="306"/>
                    <a:pt x="195" y="305"/>
                  </a:cubicBezTo>
                  <a:cubicBezTo>
                    <a:pt x="195" y="304"/>
                    <a:pt x="195" y="304"/>
                    <a:pt x="195" y="304"/>
                  </a:cubicBezTo>
                  <a:cubicBezTo>
                    <a:pt x="195" y="304"/>
                    <a:pt x="195" y="305"/>
                    <a:pt x="195" y="305"/>
                  </a:cubicBezTo>
                  <a:cubicBezTo>
                    <a:pt x="195" y="304"/>
                    <a:pt x="195" y="304"/>
                    <a:pt x="195" y="304"/>
                  </a:cubicBezTo>
                  <a:cubicBezTo>
                    <a:pt x="196" y="305"/>
                    <a:pt x="196" y="305"/>
                    <a:pt x="196" y="305"/>
                  </a:cubicBezTo>
                  <a:cubicBezTo>
                    <a:pt x="196" y="304"/>
                    <a:pt x="195" y="302"/>
                    <a:pt x="196" y="304"/>
                  </a:cubicBezTo>
                  <a:cubicBezTo>
                    <a:pt x="195" y="301"/>
                    <a:pt x="196" y="304"/>
                    <a:pt x="195" y="303"/>
                  </a:cubicBezTo>
                  <a:cubicBezTo>
                    <a:pt x="194" y="301"/>
                    <a:pt x="195" y="301"/>
                    <a:pt x="195" y="301"/>
                  </a:cubicBezTo>
                  <a:cubicBezTo>
                    <a:pt x="196" y="303"/>
                    <a:pt x="195" y="301"/>
                    <a:pt x="196" y="301"/>
                  </a:cubicBezTo>
                  <a:cubicBezTo>
                    <a:pt x="196" y="302"/>
                    <a:pt x="196" y="302"/>
                    <a:pt x="196" y="303"/>
                  </a:cubicBezTo>
                  <a:cubicBezTo>
                    <a:pt x="196" y="301"/>
                    <a:pt x="196" y="301"/>
                    <a:pt x="196" y="301"/>
                  </a:cubicBezTo>
                  <a:cubicBezTo>
                    <a:pt x="197" y="304"/>
                    <a:pt x="196" y="300"/>
                    <a:pt x="197" y="301"/>
                  </a:cubicBezTo>
                  <a:cubicBezTo>
                    <a:pt x="197" y="302"/>
                    <a:pt x="197" y="303"/>
                    <a:pt x="198" y="304"/>
                  </a:cubicBezTo>
                  <a:cubicBezTo>
                    <a:pt x="197" y="301"/>
                    <a:pt x="197" y="301"/>
                    <a:pt x="196" y="299"/>
                  </a:cubicBezTo>
                  <a:cubicBezTo>
                    <a:pt x="197" y="300"/>
                    <a:pt x="197" y="302"/>
                    <a:pt x="198" y="304"/>
                  </a:cubicBezTo>
                  <a:cubicBezTo>
                    <a:pt x="198" y="302"/>
                    <a:pt x="199" y="305"/>
                    <a:pt x="198" y="302"/>
                  </a:cubicBezTo>
                  <a:cubicBezTo>
                    <a:pt x="198" y="302"/>
                    <a:pt x="198" y="301"/>
                    <a:pt x="197" y="300"/>
                  </a:cubicBezTo>
                  <a:cubicBezTo>
                    <a:pt x="198" y="300"/>
                    <a:pt x="198" y="301"/>
                    <a:pt x="198" y="302"/>
                  </a:cubicBezTo>
                  <a:cubicBezTo>
                    <a:pt x="198" y="301"/>
                    <a:pt x="198" y="299"/>
                    <a:pt x="198" y="299"/>
                  </a:cubicBezTo>
                  <a:cubicBezTo>
                    <a:pt x="198" y="299"/>
                    <a:pt x="198" y="296"/>
                    <a:pt x="198" y="298"/>
                  </a:cubicBezTo>
                  <a:cubicBezTo>
                    <a:pt x="199" y="300"/>
                    <a:pt x="198" y="299"/>
                    <a:pt x="198" y="300"/>
                  </a:cubicBezTo>
                  <a:cubicBezTo>
                    <a:pt x="199" y="300"/>
                    <a:pt x="198" y="296"/>
                    <a:pt x="198" y="295"/>
                  </a:cubicBezTo>
                  <a:cubicBezTo>
                    <a:pt x="198" y="294"/>
                    <a:pt x="197" y="291"/>
                    <a:pt x="197" y="290"/>
                  </a:cubicBezTo>
                  <a:cubicBezTo>
                    <a:pt x="198" y="291"/>
                    <a:pt x="197" y="291"/>
                    <a:pt x="198" y="293"/>
                  </a:cubicBezTo>
                  <a:cubicBezTo>
                    <a:pt x="198" y="293"/>
                    <a:pt x="198" y="293"/>
                    <a:pt x="198" y="293"/>
                  </a:cubicBezTo>
                  <a:cubicBezTo>
                    <a:pt x="199" y="296"/>
                    <a:pt x="198" y="298"/>
                    <a:pt x="199" y="300"/>
                  </a:cubicBezTo>
                  <a:cubicBezTo>
                    <a:pt x="199" y="299"/>
                    <a:pt x="199" y="299"/>
                    <a:pt x="199" y="299"/>
                  </a:cubicBezTo>
                  <a:cubicBezTo>
                    <a:pt x="200" y="302"/>
                    <a:pt x="200" y="302"/>
                    <a:pt x="200" y="302"/>
                  </a:cubicBezTo>
                  <a:cubicBezTo>
                    <a:pt x="200" y="300"/>
                    <a:pt x="200" y="301"/>
                    <a:pt x="200" y="301"/>
                  </a:cubicBezTo>
                  <a:cubicBezTo>
                    <a:pt x="200" y="299"/>
                    <a:pt x="200" y="302"/>
                    <a:pt x="200" y="300"/>
                  </a:cubicBezTo>
                  <a:cubicBezTo>
                    <a:pt x="200" y="300"/>
                    <a:pt x="200" y="297"/>
                    <a:pt x="200" y="298"/>
                  </a:cubicBezTo>
                  <a:cubicBezTo>
                    <a:pt x="201" y="301"/>
                    <a:pt x="201" y="301"/>
                    <a:pt x="201" y="301"/>
                  </a:cubicBezTo>
                  <a:cubicBezTo>
                    <a:pt x="201" y="302"/>
                    <a:pt x="201" y="299"/>
                    <a:pt x="201" y="300"/>
                  </a:cubicBezTo>
                  <a:cubicBezTo>
                    <a:pt x="201" y="301"/>
                    <a:pt x="201" y="301"/>
                    <a:pt x="201" y="301"/>
                  </a:cubicBezTo>
                  <a:cubicBezTo>
                    <a:pt x="202" y="301"/>
                    <a:pt x="203" y="301"/>
                    <a:pt x="204" y="297"/>
                  </a:cubicBezTo>
                  <a:cubicBezTo>
                    <a:pt x="204" y="298"/>
                    <a:pt x="204" y="299"/>
                    <a:pt x="205" y="300"/>
                  </a:cubicBezTo>
                  <a:cubicBezTo>
                    <a:pt x="205" y="299"/>
                    <a:pt x="205" y="298"/>
                    <a:pt x="205" y="298"/>
                  </a:cubicBezTo>
                  <a:cubicBezTo>
                    <a:pt x="205" y="300"/>
                    <a:pt x="205" y="300"/>
                    <a:pt x="205" y="300"/>
                  </a:cubicBezTo>
                  <a:cubicBezTo>
                    <a:pt x="206" y="301"/>
                    <a:pt x="206" y="299"/>
                    <a:pt x="206" y="298"/>
                  </a:cubicBezTo>
                  <a:cubicBezTo>
                    <a:pt x="206" y="299"/>
                    <a:pt x="206" y="299"/>
                    <a:pt x="206" y="299"/>
                  </a:cubicBezTo>
                  <a:cubicBezTo>
                    <a:pt x="207" y="300"/>
                    <a:pt x="207" y="298"/>
                    <a:pt x="207" y="298"/>
                  </a:cubicBezTo>
                  <a:cubicBezTo>
                    <a:pt x="207" y="299"/>
                    <a:pt x="207" y="299"/>
                    <a:pt x="207" y="299"/>
                  </a:cubicBezTo>
                  <a:cubicBezTo>
                    <a:pt x="207" y="298"/>
                    <a:pt x="207" y="298"/>
                    <a:pt x="207" y="298"/>
                  </a:cubicBezTo>
                  <a:cubicBezTo>
                    <a:pt x="207" y="297"/>
                    <a:pt x="207" y="297"/>
                    <a:pt x="207" y="299"/>
                  </a:cubicBezTo>
                  <a:cubicBezTo>
                    <a:pt x="208" y="298"/>
                    <a:pt x="208" y="298"/>
                    <a:pt x="208" y="298"/>
                  </a:cubicBezTo>
                  <a:cubicBezTo>
                    <a:pt x="208" y="299"/>
                    <a:pt x="208" y="299"/>
                    <a:pt x="209" y="298"/>
                  </a:cubicBezTo>
                  <a:cubicBezTo>
                    <a:pt x="209" y="298"/>
                    <a:pt x="209" y="297"/>
                    <a:pt x="209" y="296"/>
                  </a:cubicBezTo>
                  <a:cubicBezTo>
                    <a:pt x="209" y="293"/>
                    <a:pt x="209" y="296"/>
                    <a:pt x="209" y="295"/>
                  </a:cubicBezTo>
                  <a:cubicBezTo>
                    <a:pt x="209" y="297"/>
                    <a:pt x="209" y="297"/>
                    <a:pt x="209" y="297"/>
                  </a:cubicBezTo>
                  <a:cubicBezTo>
                    <a:pt x="209" y="300"/>
                    <a:pt x="210" y="298"/>
                    <a:pt x="211" y="299"/>
                  </a:cubicBezTo>
                  <a:cubicBezTo>
                    <a:pt x="211" y="297"/>
                    <a:pt x="211" y="297"/>
                    <a:pt x="211" y="297"/>
                  </a:cubicBezTo>
                  <a:cubicBezTo>
                    <a:pt x="211" y="300"/>
                    <a:pt x="212" y="297"/>
                    <a:pt x="212" y="299"/>
                  </a:cubicBezTo>
                  <a:cubicBezTo>
                    <a:pt x="213" y="298"/>
                    <a:pt x="213" y="295"/>
                    <a:pt x="214" y="295"/>
                  </a:cubicBezTo>
                  <a:cubicBezTo>
                    <a:pt x="214" y="293"/>
                    <a:pt x="213" y="298"/>
                    <a:pt x="213" y="299"/>
                  </a:cubicBezTo>
                  <a:cubicBezTo>
                    <a:pt x="213" y="298"/>
                    <a:pt x="214" y="298"/>
                    <a:pt x="214" y="298"/>
                  </a:cubicBezTo>
                  <a:cubicBezTo>
                    <a:pt x="214" y="298"/>
                    <a:pt x="214" y="298"/>
                    <a:pt x="214" y="298"/>
                  </a:cubicBezTo>
                  <a:cubicBezTo>
                    <a:pt x="214" y="297"/>
                    <a:pt x="215" y="296"/>
                    <a:pt x="215" y="297"/>
                  </a:cubicBezTo>
                  <a:cubicBezTo>
                    <a:pt x="214" y="298"/>
                    <a:pt x="214" y="298"/>
                    <a:pt x="214" y="298"/>
                  </a:cubicBezTo>
                  <a:cubicBezTo>
                    <a:pt x="215" y="298"/>
                    <a:pt x="214" y="299"/>
                    <a:pt x="215" y="299"/>
                  </a:cubicBezTo>
                  <a:cubicBezTo>
                    <a:pt x="215" y="297"/>
                    <a:pt x="215" y="298"/>
                    <a:pt x="216" y="297"/>
                  </a:cubicBezTo>
                  <a:cubicBezTo>
                    <a:pt x="215" y="298"/>
                    <a:pt x="215" y="298"/>
                    <a:pt x="215" y="298"/>
                  </a:cubicBezTo>
                  <a:cubicBezTo>
                    <a:pt x="216" y="296"/>
                    <a:pt x="216" y="296"/>
                    <a:pt x="216" y="296"/>
                  </a:cubicBezTo>
                  <a:cubicBezTo>
                    <a:pt x="216" y="297"/>
                    <a:pt x="216" y="297"/>
                    <a:pt x="216" y="297"/>
                  </a:cubicBezTo>
                  <a:cubicBezTo>
                    <a:pt x="215" y="299"/>
                    <a:pt x="215" y="299"/>
                    <a:pt x="215" y="299"/>
                  </a:cubicBezTo>
                  <a:cubicBezTo>
                    <a:pt x="215" y="300"/>
                    <a:pt x="216" y="297"/>
                    <a:pt x="216" y="297"/>
                  </a:cubicBezTo>
                  <a:cubicBezTo>
                    <a:pt x="217" y="296"/>
                    <a:pt x="216" y="297"/>
                    <a:pt x="216" y="298"/>
                  </a:cubicBezTo>
                  <a:cubicBezTo>
                    <a:pt x="216" y="298"/>
                    <a:pt x="216" y="297"/>
                    <a:pt x="216" y="298"/>
                  </a:cubicBezTo>
                  <a:cubicBezTo>
                    <a:pt x="215" y="299"/>
                    <a:pt x="216" y="298"/>
                    <a:pt x="215" y="299"/>
                  </a:cubicBezTo>
                  <a:cubicBezTo>
                    <a:pt x="215" y="299"/>
                    <a:pt x="216" y="297"/>
                    <a:pt x="216" y="298"/>
                  </a:cubicBezTo>
                  <a:cubicBezTo>
                    <a:pt x="216" y="298"/>
                    <a:pt x="217" y="298"/>
                    <a:pt x="216" y="299"/>
                  </a:cubicBezTo>
                  <a:cubicBezTo>
                    <a:pt x="216" y="298"/>
                    <a:pt x="216" y="299"/>
                    <a:pt x="217" y="298"/>
                  </a:cubicBezTo>
                  <a:cubicBezTo>
                    <a:pt x="217" y="298"/>
                    <a:pt x="217" y="297"/>
                    <a:pt x="217" y="296"/>
                  </a:cubicBezTo>
                  <a:cubicBezTo>
                    <a:pt x="218" y="296"/>
                    <a:pt x="218" y="296"/>
                    <a:pt x="218" y="296"/>
                  </a:cubicBezTo>
                  <a:cubicBezTo>
                    <a:pt x="217" y="297"/>
                    <a:pt x="217" y="297"/>
                    <a:pt x="217" y="297"/>
                  </a:cubicBezTo>
                  <a:cubicBezTo>
                    <a:pt x="218" y="296"/>
                    <a:pt x="218" y="297"/>
                    <a:pt x="218" y="296"/>
                  </a:cubicBezTo>
                  <a:cubicBezTo>
                    <a:pt x="217" y="298"/>
                    <a:pt x="217" y="298"/>
                    <a:pt x="217" y="298"/>
                  </a:cubicBezTo>
                  <a:cubicBezTo>
                    <a:pt x="218" y="297"/>
                    <a:pt x="218" y="297"/>
                    <a:pt x="219" y="297"/>
                  </a:cubicBezTo>
                  <a:cubicBezTo>
                    <a:pt x="218" y="298"/>
                    <a:pt x="216" y="300"/>
                    <a:pt x="216" y="300"/>
                  </a:cubicBezTo>
                  <a:cubicBezTo>
                    <a:pt x="218" y="299"/>
                    <a:pt x="218" y="299"/>
                    <a:pt x="218" y="299"/>
                  </a:cubicBezTo>
                  <a:cubicBezTo>
                    <a:pt x="218" y="299"/>
                    <a:pt x="218" y="299"/>
                    <a:pt x="217" y="300"/>
                  </a:cubicBezTo>
                  <a:cubicBezTo>
                    <a:pt x="217" y="301"/>
                    <a:pt x="220" y="296"/>
                    <a:pt x="220" y="298"/>
                  </a:cubicBezTo>
                  <a:cubicBezTo>
                    <a:pt x="218" y="299"/>
                    <a:pt x="218" y="299"/>
                    <a:pt x="218" y="300"/>
                  </a:cubicBezTo>
                  <a:cubicBezTo>
                    <a:pt x="219" y="299"/>
                    <a:pt x="219" y="299"/>
                    <a:pt x="219" y="299"/>
                  </a:cubicBezTo>
                  <a:cubicBezTo>
                    <a:pt x="219" y="298"/>
                    <a:pt x="218" y="300"/>
                    <a:pt x="219" y="299"/>
                  </a:cubicBezTo>
                  <a:cubicBezTo>
                    <a:pt x="219" y="298"/>
                    <a:pt x="219" y="298"/>
                    <a:pt x="220" y="298"/>
                  </a:cubicBezTo>
                  <a:cubicBezTo>
                    <a:pt x="217" y="301"/>
                    <a:pt x="219" y="300"/>
                    <a:pt x="218" y="301"/>
                  </a:cubicBezTo>
                  <a:cubicBezTo>
                    <a:pt x="220" y="300"/>
                    <a:pt x="219" y="301"/>
                    <a:pt x="219" y="301"/>
                  </a:cubicBezTo>
                  <a:cubicBezTo>
                    <a:pt x="217" y="302"/>
                    <a:pt x="220" y="301"/>
                    <a:pt x="218" y="302"/>
                  </a:cubicBezTo>
                  <a:cubicBezTo>
                    <a:pt x="221" y="300"/>
                    <a:pt x="221" y="300"/>
                    <a:pt x="221" y="300"/>
                  </a:cubicBezTo>
                  <a:cubicBezTo>
                    <a:pt x="219" y="301"/>
                    <a:pt x="224" y="299"/>
                    <a:pt x="222" y="300"/>
                  </a:cubicBezTo>
                  <a:cubicBezTo>
                    <a:pt x="221" y="301"/>
                    <a:pt x="220" y="301"/>
                    <a:pt x="220" y="301"/>
                  </a:cubicBezTo>
                  <a:cubicBezTo>
                    <a:pt x="217" y="303"/>
                    <a:pt x="222" y="301"/>
                    <a:pt x="219" y="302"/>
                  </a:cubicBezTo>
                  <a:cubicBezTo>
                    <a:pt x="223" y="301"/>
                    <a:pt x="223" y="301"/>
                    <a:pt x="223" y="301"/>
                  </a:cubicBezTo>
                  <a:cubicBezTo>
                    <a:pt x="222" y="302"/>
                    <a:pt x="221" y="302"/>
                    <a:pt x="220" y="303"/>
                  </a:cubicBezTo>
                  <a:cubicBezTo>
                    <a:pt x="221" y="302"/>
                    <a:pt x="221" y="302"/>
                    <a:pt x="221" y="303"/>
                  </a:cubicBezTo>
                  <a:cubicBezTo>
                    <a:pt x="220" y="303"/>
                    <a:pt x="220" y="303"/>
                    <a:pt x="220" y="303"/>
                  </a:cubicBezTo>
                  <a:cubicBezTo>
                    <a:pt x="219" y="303"/>
                    <a:pt x="220" y="303"/>
                    <a:pt x="221" y="303"/>
                  </a:cubicBezTo>
                  <a:cubicBezTo>
                    <a:pt x="219" y="303"/>
                    <a:pt x="221" y="304"/>
                    <a:pt x="219" y="304"/>
                  </a:cubicBezTo>
                  <a:cubicBezTo>
                    <a:pt x="222" y="304"/>
                    <a:pt x="218" y="304"/>
                    <a:pt x="222" y="304"/>
                  </a:cubicBezTo>
                  <a:cubicBezTo>
                    <a:pt x="221" y="304"/>
                    <a:pt x="221" y="304"/>
                    <a:pt x="221" y="304"/>
                  </a:cubicBezTo>
                  <a:cubicBezTo>
                    <a:pt x="222" y="304"/>
                    <a:pt x="223" y="304"/>
                    <a:pt x="224" y="305"/>
                  </a:cubicBezTo>
                  <a:cubicBezTo>
                    <a:pt x="222" y="305"/>
                    <a:pt x="222" y="305"/>
                    <a:pt x="222" y="305"/>
                  </a:cubicBezTo>
                  <a:cubicBezTo>
                    <a:pt x="221" y="305"/>
                    <a:pt x="221" y="305"/>
                    <a:pt x="221" y="305"/>
                  </a:cubicBezTo>
                  <a:cubicBezTo>
                    <a:pt x="221" y="305"/>
                    <a:pt x="221" y="304"/>
                    <a:pt x="221" y="304"/>
                  </a:cubicBezTo>
                  <a:cubicBezTo>
                    <a:pt x="221" y="304"/>
                    <a:pt x="221" y="305"/>
                    <a:pt x="221" y="305"/>
                  </a:cubicBezTo>
                  <a:cubicBezTo>
                    <a:pt x="219" y="305"/>
                    <a:pt x="221" y="305"/>
                    <a:pt x="220" y="305"/>
                  </a:cubicBezTo>
                  <a:cubicBezTo>
                    <a:pt x="222" y="305"/>
                    <a:pt x="220" y="305"/>
                    <a:pt x="221" y="305"/>
                  </a:cubicBezTo>
                  <a:cubicBezTo>
                    <a:pt x="221" y="305"/>
                    <a:pt x="221" y="305"/>
                    <a:pt x="221" y="305"/>
                  </a:cubicBezTo>
                  <a:cubicBezTo>
                    <a:pt x="221" y="306"/>
                    <a:pt x="222" y="306"/>
                    <a:pt x="222" y="306"/>
                  </a:cubicBezTo>
                  <a:cubicBezTo>
                    <a:pt x="222" y="306"/>
                    <a:pt x="221" y="305"/>
                    <a:pt x="221" y="305"/>
                  </a:cubicBezTo>
                  <a:cubicBezTo>
                    <a:pt x="222" y="305"/>
                    <a:pt x="222" y="305"/>
                    <a:pt x="222" y="305"/>
                  </a:cubicBezTo>
                  <a:cubicBezTo>
                    <a:pt x="223" y="306"/>
                    <a:pt x="223" y="306"/>
                    <a:pt x="223" y="306"/>
                  </a:cubicBezTo>
                  <a:cubicBezTo>
                    <a:pt x="223" y="306"/>
                    <a:pt x="222" y="306"/>
                    <a:pt x="222" y="306"/>
                  </a:cubicBezTo>
                  <a:cubicBezTo>
                    <a:pt x="222" y="306"/>
                    <a:pt x="221" y="306"/>
                    <a:pt x="222" y="306"/>
                  </a:cubicBezTo>
                  <a:cubicBezTo>
                    <a:pt x="221" y="306"/>
                    <a:pt x="221" y="306"/>
                    <a:pt x="221" y="306"/>
                  </a:cubicBezTo>
                  <a:cubicBezTo>
                    <a:pt x="220" y="306"/>
                    <a:pt x="221" y="306"/>
                    <a:pt x="221" y="306"/>
                  </a:cubicBezTo>
                  <a:cubicBezTo>
                    <a:pt x="221" y="306"/>
                    <a:pt x="221" y="306"/>
                    <a:pt x="221" y="306"/>
                  </a:cubicBezTo>
                  <a:cubicBezTo>
                    <a:pt x="221" y="306"/>
                    <a:pt x="221" y="306"/>
                    <a:pt x="221" y="306"/>
                  </a:cubicBezTo>
                  <a:cubicBezTo>
                    <a:pt x="221" y="306"/>
                    <a:pt x="221" y="306"/>
                    <a:pt x="221" y="306"/>
                  </a:cubicBezTo>
                  <a:cubicBezTo>
                    <a:pt x="221" y="306"/>
                    <a:pt x="221" y="306"/>
                    <a:pt x="221" y="306"/>
                  </a:cubicBezTo>
                  <a:cubicBezTo>
                    <a:pt x="221" y="306"/>
                    <a:pt x="221" y="306"/>
                    <a:pt x="221" y="306"/>
                  </a:cubicBezTo>
                  <a:cubicBezTo>
                    <a:pt x="221" y="306"/>
                    <a:pt x="221" y="306"/>
                    <a:pt x="221" y="306"/>
                  </a:cubicBezTo>
                  <a:cubicBezTo>
                    <a:pt x="221" y="307"/>
                    <a:pt x="221" y="307"/>
                    <a:pt x="222" y="307"/>
                  </a:cubicBezTo>
                  <a:cubicBezTo>
                    <a:pt x="222" y="307"/>
                    <a:pt x="221" y="307"/>
                    <a:pt x="221" y="307"/>
                  </a:cubicBezTo>
                  <a:cubicBezTo>
                    <a:pt x="221" y="307"/>
                    <a:pt x="221" y="307"/>
                    <a:pt x="221"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8"/>
                    <a:pt x="222" y="308"/>
                    <a:pt x="222" y="309"/>
                  </a:cubicBezTo>
                  <a:cubicBezTo>
                    <a:pt x="222" y="307"/>
                    <a:pt x="222" y="307"/>
                    <a:pt x="222" y="307"/>
                  </a:cubicBezTo>
                  <a:cubicBezTo>
                    <a:pt x="222" y="308"/>
                    <a:pt x="222" y="308"/>
                    <a:pt x="222" y="309"/>
                  </a:cubicBezTo>
                  <a:cubicBezTo>
                    <a:pt x="222" y="310"/>
                    <a:pt x="222" y="309"/>
                    <a:pt x="222" y="309"/>
                  </a:cubicBezTo>
                  <a:cubicBezTo>
                    <a:pt x="222" y="310"/>
                    <a:pt x="222" y="312"/>
                    <a:pt x="222" y="311"/>
                  </a:cubicBezTo>
                  <a:cubicBezTo>
                    <a:pt x="222" y="311"/>
                    <a:pt x="222" y="311"/>
                    <a:pt x="222" y="311"/>
                  </a:cubicBezTo>
                  <a:cubicBezTo>
                    <a:pt x="222" y="311"/>
                    <a:pt x="222" y="312"/>
                    <a:pt x="221" y="312"/>
                  </a:cubicBezTo>
                  <a:cubicBezTo>
                    <a:pt x="221" y="311"/>
                    <a:pt x="221" y="311"/>
                    <a:pt x="221" y="310"/>
                  </a:cubicBezTo>
                  <a:cubicBezTo>
                    <a:pt x="221" y="308"/>
                    <a:pt x="221" y="309"/>
                    <a:pt x="220" y="309"/>
                  </a:cubicBezTo>
                  <a:cubicBezTo>
                    <a:pt x="220" y="310"/>
                    <a:pt x="220" y="310"/>
                    <a:pt x="220" y="310"/>
                  </a:cubicBezTo>
                  <a:cubicBezTo>
                    <a:pt x="220" y="311"/>
                    <a:pt x="220" y="309"/>
                    <a:pt x="220" y="309"/>
                  </a:cubicBezTo>
                  <a:cubicBezTo>
                    <a:pt x="219" y="314"/>
                    <a:pt x="219" y="314"/>
                    <a:pt x="219" y="314"/>
                  </a:cubicBezTo>
                  <a:cubicBezTo>
                    <a:pt x="219" y="313"/>
                    <a:pt x="219" y="311"/>
                    <a:pt x="219" y="310"/>
                  </a:cubicBezTo>
                  <a:cubicBezTo>
                    <a:pt x="219" y="311"/>
                    <a:pt x="218" y="314"/>
                    <a:pt x="217" y="315"/>
                  </a:cubicBezTo>
                  <a:cubicBezTo>
                    <a:pt x="217" y="315"/>
                    <a:pt x="216" y="316"/>
                    <a:pt x="216" y="316"/>
                  </a:cubicBezTo>
                  <a:cubicBezTo>
                    <a:pt x="216" y="314"/>
                    <a:pt x="216" y="316"/>
                    <a:pt x="216" y="315"/>
                  </a:cubicBezTo>
                  <a:cubicBezTo>
                    <a:pt x="216" y="313"/>
                    <a:pt x="216" y="313"/>
                    <a:pt x="216" y="313"/>
                  </a:cubicBezTo>
                  <a:cubicBezTo>
                    <a:pt x="217" y="313"/>
                    <a:pt x="217" y="311"/>
                    <a:pt x="217" y="310"/>
                  </a:cubicBezTo>
                  <a:cubicBezTo>
                    <a:pt x="217" y="311"/>
                    <a:pt x="216" y="309"/>
                    <a:pt x="216" y="309"/>
                  </a:cubicBezTo>
                  <a:cubicBezTo>
                    <a:pt x="215" y="312"/>
                    <a:pt x="215" y="310"/>
                    <a:pt x="214" y="313"/>
                  </a:cubicBezTo>
                  <a:cubicBezTo>
                    <a:pt x="214" y="313"/>
                    <a:pt x="214" y="311"/>
                    <a:pt x="214" y="310"/>
                  </a:cubicBezTo>
                  <a:cubicBezTo>
                    <a:pt x="213" y="311"/>
                    <a:pt x="213" y="310"/>
                    <a:pt x="212" y="310"/>
                  </a:cubicBezTo>
                  <a:cubicBezTo>
                    <a:pt x="213" y="310"/>
                    <a:pt x="213" y="310"/>
                    <a:pt x="213" y="310"/>
                  </a:cubicBezTo>
                  <a:cubicBezTo>
                    <a:pt x="212" y="310"/>
                    <a:pt x="211" y="309"/>
                    <a:pt x="210" y="312"/>
                  </a:cubicBezTo>
                  <a:cubicBezTo>
                    <a:pt x="211" y="310"/>
                    <a:pt x="211" y="310"/>
                    <a:pt x="211" y="310"/>
                  </a:cubicBezTo>
                  <a:cubicBezTo>
                    <a:pt x="210" y="309"/>
                    <a:pt x="210" y="313"/>
                    <a:pt x="209" y="312"/>
                  </a:cubicBezTo>
                  <a:cubicBezTo>
                    <a:pt x="210" y="310"/>
                    <a:pt x="210" y="310"/>
                    <a:pt x="210" y="310"/>
                  </a:cubicBezTo>
                  <a:cubicBezTo>
                    <a:pt x="209" y="312"/>
                    <a:pt x="209" y="309"/>
                    <a:pt x="208" y="311"/>
                  </a:cubicBezTo>
                  <a:cubicBezTo>
                    <a:pt x="209" y="310"/>
                    <a:pt x="209" y="310"/>
                    <a:pt x="209" y="310"/>
                  </a:cubicBezTo>
                  <a:cubicBezTo>
                    <a:pt x="208" y="310"/>
                    <a:pt x="208" y="310"/>
                    <a:pt x="207" y="311"/>
                  </a:cubicBezTo>
                  <a:cubicBezTo>
                    <a:pt x="208" y="309"/>
                    <a:pt x="208" y="309"/>
                    <a:pt x="208" y="309"/>
                  </a:cubicBezTo>
                  <a:cubicBezTo>
                    <a:pt x="208" y="308"/>
                    <a:pt x="207" y="311"/>
                    <a:pt x="207" y="311"/>
                  </a:cubicBezTo>
                  <a:cubicBezTo>
                    <a:pt x="207" y="310"/>
                    <a:pt x="207" y="309"/>
                    <a:pt x="207" y="309"/>
                  </a:cubicBezTo>
                  <a:cubicBezTo>
                    <a:pt x="206" y="310"/>
                    <a:pt x="206" y="310"/>
                    <a:pt x="205" y="311"/>
                  </a:cubicBezTo>
                  <a:cubicBezTo>
                    <a:pt x="206" y="309"/>
                    <a:pt x="206" y="309"/>
                    <a:pt x="206" y="309"/>
                  </a:cubicBezTo>
                  <a:cubicBezTo>
                    <a:pt x="203" y="308"/>
                    <a:pt x="201" y="307"/>
                    <a:pt x="199" y="309"/>
                  </a:cubicBezTo>
                  <a:cubicBezTo>
                    <a:pt x="199" y="306"/>
                    <a:pt x="199" y="308"/>
                    <a:pt x="199" y="306"/>
                  </a:cubicBezTo>
                  <a:cubicBezTo>
                    <a:pt x="199" y="308"/>
                    <a:pt x="199" y="306"/>
                    <a:pt x="198" y="307"/>
                  </a:cubicBezTo>
                  <a:close/>
                  <a:moveTo>
                    <a:pt x="221" y="306"/>
                  </a:moveTo>
                  <a:cubicBezTo>
                    <a:pt x="221" y="306"/>
                    <a:pt x="222" y="306"/>
                    <a:pt x="222" y="306"/>
                  </a:cubicBezTo>
                  <a:cubicBezTo>
                    <a:pt x="222" y="306"/>
                    <a:pt x="222" y="306"/>
                    <a:pt x="222" y="306"/>
                  </a:cubicBezTo>
                  <a:cubicBezTo>
                    <a:pt x="222" y="306"/>
                    <a:pt x="222" y="306"/>
                    <a:pt x="222" y="306"/>
                  </a:cubicBezTo>
                  <a:cubicBezTo>
                    <a:pt x="222" y="306"/>
                    <a:pt x="222" y="306"/>
                    <a:pt x="222" y="306"/>
                  </a:cubicBezTo>
                  <a:cubicBezTo>
                    <a:pt x="222" y="306"/>
                    <a:pt x="222" y="307"/>
                    <a:pt x="222" y="307"/>
                  </a:cubicBezTo>
                  <a:cubicBezTo>
                    <a:pt x="222" y="307"/>
                    <a:pt x="222" y="307"/>
                    <a:pt x="222" y="307"/>
                  </a:cubicBezTo>
                  <a:cubicBezTo>
                    <a:pt x="222" y="307"/>
                    <a:pt x="222" y="306"/>
                    <a:pt x="222" y="306"/>
                  </a:cubicBezTo>
                  <a:cubicBezTo>
                    <a:pt x="222" y="306"/>
                    <a:pt x="221" y="306"/>
                    <a:pt x="221" y="306"/>
                  </a:cubicBezTo>
                  <a:close/>
                  <a:moveTo>
                    <a:pt x="222" y="306"/>
                  </a:moveTo>
                  <a:cubicBezTo>
                    <a:pt x="222" y="306"/>
                    <a:pt x="222" y="306"/>
                    <a:pt x="222" y="306"/>
                  </a:cubicBezTo>
                  <a:cubicBezTo>
                    <a:pt x="221" y="306"/>
                    <a:pt x="221" y="306"/>
                    <a:pt x="221" y="306"/>
                  </a:cubicBezTo>
                  <a:cubicBezTo>
                    <a:pt x="222" y="306"/>
                    <a:pt x="222" y="306"/>
                    <a:pt x="222" y="306"/>
                  </a:cubicBezTo>
                  <a:close/>
                  <a:moveTo>
                    <a:pt x="222" y="307"/>
                  </a:moveTo>
                  <a:cubicBezTo>
                    <a:pt x="222" y="307"/>
                    <a:pt x="222" y="307"/>
                    <a:pt x="222" y="307"/>
                  </a:cubicBezTo>
                  <a:cubicBezTo>
                    <a:pt x="222" y="307"/>
                    <a:pt x="222" y="307"/>
                    <a:pt x="222" y="307"/>
                  </a:cubicBezTo>
                  <a:cubicBezTo>
                    <a:pt x="222" y="307"/>
                    <a:pt x="222" y="307"/>
                    <a:pt x="222" y="307"/>
                  </a:cubicBezTo>
                  <a:cubicBezTo>
                    <a:pt x="222" y="307"/>
                    <a:pt x="222" y="307"/>
                    <a:pt x="222" y="307"/>
                  </a:cubicBezTo>
                  <a:close/>
                  <a:moveTo>
                    <a:pt x="222" y="307"/>
                  </a:moveTo>
                  <a:cubicBezTo>
                    <a:pt x="222" y="307"/>
                    <a:pt x="222" y="307"/>
                    <a:pt x="222" y="307"/>
                  </a:cubicBezTo>
                  <a:cubicBezTo>
                    <a:pt x="222" y="307"/>
                    <a:pt x="222" y="307"/>
                    <a:pt x="222" y="307"/>
                  </a:cubicBezTo>
                  <a:cubicBezTo>
                    <a:pt x="222" y="307"/>
                    <a:pt x="222" y="307"/>
                    <a:pt x="222" y="307"/>
                  </a:cubicBezTo>
                  <a:close/>
                  <a:moveTo>
                    <a:pt x="222" y="307"/>
                  </a:moveTo>
                  <a:cubicBezTo>
                    <a:pt x="222" y="307"/>
                    <a:pt x="222" y="307"/>
                    <a:pt x="222" y="307"/>
                  </a:cubicBezTo>
                  <a:cubicBezTo>
                    <a:pt x="222" y="306"/>
                    <a:pt x="222" y="307"/>
                    <a:pt x="222" y="307"/>
                  </a:cubicBezTo>
                  <a:close/>
                  <a:moveTo>
                    <a:pt x="382" y="181"/>
                  </a:moveTo>
                  <a:cubicBezTo>
                    <a:pt x="383" y="179"/>
                    <a:pt x="383" y="179"/>
                    <a:pt x="383" y="179"/>
                  </a:cubicBezTo>
                  <a:cubicBezTo>
                    <a:pt x="384" y="180"/>
                    <a:pt x="384" y="181"/>
                    <a:pt x="384" y="182"/>
                  </a:cubicBezTo>
                  <a:cubicBezTo>
                    <a:pt x="385" y="180"/>
                    <a:pt x="387" y="181"/>
                    <a:pt x="387" y="180"/>
                  </a:cubicBezTo>
                  <a:cubicBezTo>
                    <a:pt x="388" y="180"/>
                    <a:pt x="387" y="181"/>
                    <a:pt x="387" y="181"/>
                  </a:cubicBezTo>
                  <a:cubicBezTo>
                    <a:pt x="388" y="181"/>
                    <a:pt x="391" y="180"/>
                    <a:pt x="392" y="181"/>
                  </a:cubicBezTo>
                  <a:cubicBezTo>
                    <a:pt x="391" y="182"/>
                    <a:pt x="391" y="182"/>
                    <a:pt x="391" y="182"/>
                  </a:cubicBezTo>
                  <a:cubicBezTo>
                    <a:pt x="393" y="184"/>
                    <a:pt x="393" y="186"/>
                    <a:pt x="393" y="188"/>
                  </a:cubicBezTo>
                  <a:cubicBezTo>
                    <a:pt x="389" y="186"/>
                    <a:pt x="384" y="185"/>
                    <a:pt x="380" y="183"/>
                  </a:cubicBezTo>
                  <a:cubicBezTo>
                    <a:pt x="381" y="183"/>
                    <a:pt x="382" y="183"/>
                    <a:pt x="382" y="181"/>
                  </a:cubicBezTo>
                  <a:close/>
                  <a:moveTo>
                    <a:pt x="262" y="151"/>
                  </a:moveTo>
                  <a:cubicBezTo>
                    <a:pt x="262" y="150"/>
                    <a:pt x="262" y="150"/>
                    <a:pt x="262" y="150"/>
                  </a:cubicBezTo>
                  <a:cubicBezTo>
                    <a:pt x="262" y="150"/>
                    <a:pt x="262" y="150"/>
                    <a:pt x="262" y="150"/>
                  </a:cubicBezTo>
                  <a:cubicBezTo>
                    <a:pt x="263" y="148"/>
                    <a:pt x="264" y="146"/>
                    <a:pt x="264" y="144"/>
                  </a:cubicBezTo>
                  <a:cubicBezTo>
                    <a:pt x="265" y="144"/>
                    <a:pt x="265" y="145"/>
                    <a:pt x="265" y="146"/>
                  </a:cubicBezTo>
                  <a:cubicBezTo>
                    <a:pt x="267" y="141"/>
                    <a:pt x="267" y="135"/>
                    <a:pt x="267" y="130"/>
                  </a:cubicBezTo>
                  <a:cubicBezTo>
                    <a:pt x="268" y="130"/>
                    <a:pt x="268" y="131"/>
                    <a:pt x="269" y="133"/>
                  </a:cubicBezTo>
                  <a:cubicBezTo>
                    <a:pt x="271" y="128"/>
                    <a:pt x="267" y="127"/>
                    <a:pt x="269" y="122"/>
                  </a:cubicBezTo>
                  <a:cubicBezTo>
                    <a:pt x="270" y="121"/>
                    <a:pt x="271" y="118"/>
                    <a:pt x="271" y="119"/>
                  </a:cubicBezTo>
                  <a:cubicBezTo>
                    <a:pt x="271" y="117"/>
                    <a:pt x="272" y="109"/>
                    <a:pt x="271" y="107"/>
                  </a:cubicBezTo>
                  <a:cubicBezTo>
                    <a:pt x="272" y="106"/>
                    <a:pt x="272" y="105"/>
                    <a:pt x="273" y="103"/>
                  </a:cubicBezTo>
                  <a:cubicBezTo>
                    <a:pt x="274" y="104"/>
                    <a:pt x="274" y="105"/>
                    <a:pt x="275" y="107"/>
                  </a:cubicBezTo>
                  <a:cubicBezTo>
                    <a:pt x="274" y="107"/>
                    <a:pt x="273" y="107"/>
                    <a:pt x="272" y="107"/>
                  </a:cubicBezTo>
                  <a:cubicBezTo>
                    <a:pt x="272" y="107"/>
                    <a:pt x="272" y="107"/>
                    <a:pt x="272" y="107"/>
                  </a:cubicBezTo>
                  <a:cubicBezTo>
                    <a:pt x="272" y="107"/>
                    <a:pt x="272" y="107"/>
                    <a:pt x="272" y="107"/>
                  </a:cubicBezTo>
                  <a:cubicBezTo>
                    <a:pt x="272" y="108"/>
                    <a:pt x="272" y="108"/>
                    <a:pt x="272" y="108"/>
                  </a:cubicBezTo>
                  <a:cubicBezTo>
                    <a:pt x="272" y="111"/>
                    <a:pt x="272" y="111"/>
                    <a:pt x="272" y="111"/>
                  </a:cubicBezTo>
                  <a:cubicBezTo>
                    <a:pt x="272" y="120"/>
                    <a:pt x="272" y="120"/>
                    <a:pt x="272" y="120"/>
                  </a:cubicBezTo>
                  <a:cubicBezTo>
                    <a:pt x="272" y="133"/>
                    <a:pt x="272" y="145"/>
                    <a:pt x="271" y="156"/>
                  </a:cubicBezTo>
                  <a:cubicBezTo>
                    <a:pt x="271" y="160"/>
                    <a:pt x="271" y="162"/>
                    <a:pt x="270" y="164"/>
                  </a:cubicBezTo>
                  <a:cubicBezTo>
                    <a:pt x="268" y="161"/>
                    <a:pt x="265" y="157"/>
                    <a:pt x="265" y="152"/>
                  </a:cubicBezTo>
                  <a:cubicBezTo>
                    <a:pt x="265" y="155"/>
                    <a:pt x="263" y="153"/>
                    <a:pt x="262" y="151"/>
                  </a:cubicBezTo>
                  <a:cubicBezTo>
                    <a:pt x="262" y="151"/>
                    <a:pt x="262" y="151"/>
                    <a:pt x="262" y="151"/>
                  </a:cubicBezTo>
                  <a:close/>
                  <a:moveTo>
                    <a:pt x="212" y="121"/>
                  </a:moveTo>
                  <a:cubicBezTo>
                    <a:pt x="212" y="118"/>
                    <a:pt x="212" y="116"/>
                    <a:pt x="213" y="114"/>
                  </a:cubicBezTo>
                  <a:cubicBezTo>
                    <a:pt x="215" y="119"/>
                    <a:pt x="215" y="127"/>
                    <a:pt x="213" y="134"/>
                  </a:cubicBezTo>
                  <a:cubicBezTo>
                    <a:pt x="212" y="129"/>
                    <a:pt x="211" y="125"/>
                    <a:pt x="212" y="121"/>
                  </a:cubicBezTo>
                  <a:close/>
                  <a:moveTo>
                    <a:pt x="191" y="185"/>
                  </a:moveTo>
                  <a:cubicBezTo>
                    <a:pt x="191" y="185"/>
                    <a:pt x="191" y="184"/>
                    <a:pt x="191" y="185"/>
                  </a:cubicBezTo>
                  <a:cubicBezTo>
                    <a:pt x="190" y="185"/>
                    <a:pt x="190" y="184"/>
                    <a:pt x="190" y="184"/>
                  </a:cubicBezTo>
                  <a:cubicBezTo>
                    <a:pt x="190" y="184"/>
                    <a:pt x="191" y="184"/>
                    <a:pt x="191" y="185"/>
                  </a:cubicBezTo>
                  <a:close/>
                  <a:moveTo>
                    <a:pt x="148" y="192"/>
                  </a:moveTo>
                  <a:cubicBezTo>
                    <a:pt x="148" y="191"/>
                    <a:pt x="148" y="192"/>
                    <a:pt x="148" y="192"/>
                  </a:cubicBezTo>
                  <a:cubicBezTo>
                    <a:pt x="148" y="192"/>
                    <a:pt x="148" y="192"/>
                    <a:pt x="148" y="191"/>
                  </a:cubicBezTo>
                  <a:cubicBezTo>
                    <a:pt x="148" y="191"/>
                    <a:pt x="148" y="192"/>
                    <a:pt x="148" y="192"/>
                  </a:cubicBezTo>
                  <a:close/>
                  <a:moveTo>
                    <a:pt x="134" y="148"/>
                  </a:moveTo>
                  <a:cubicBezTo>
                    <a:pt x="136" y="149"/>
                    <a:pt x="136" y="149"/>
                    <a:pt x="136" y="149"/>
                  </a:cubicBezTo>
                  <a:cubicBezTo>
                    <a:pt x="135" y="142"/>
                    <a:pt x="136" y="133"/>
                    <a:pt x="139" y="125"/>
                  </a:cubicBezTo>
                  <a:cubicBezTo>
                    <a:pt x="140" y="124"/>
                    <a:pt x="140" y="124"/>
                    <a:pt x="140" y="124"/>
                  </a:cubicBezTo>
                  <a:cubicBezTo>
                    <a:pt x="140" y="124"/>
                    <a:pt x="140" y="124"/>
                    <a:pt x="139" y="124"/>
                  </a:cubicBezTo>
                  <a:cubicBezTo>
                    <a:pt x="140" y="123"/>
                    <a:pt x="140" y="123"/>
                    <a:pt x="140" y="122"/>
                  </a:cubicBezTo>
                  <a:cubicBezTo>
                    <a:pt x="140" y="121"/>
                    <a:pt x="141" y="120"/>
                    <a:pt x="141" y="120"/>
                  </a:cubicBezTo>
                  <a:cubicBezTo>
                    <a:pt x="142" y="120"/>
                    <a:pt x="142" y="121"/>
                    <a:pt x="142" y="120"/>
                  </a:cubicBezTo>
                  <a:cubicBezTo>
                    <a:pt x="142" y="119"/>
                    <a:pt x="144" y="118"/>
                    <a:pt x="145" y="117"/>
                  </a:cubicBezTo>
                  <a:cubicBezTo>
                    <a:pt x="146" y="117"/>
                    <a:pt x="147" y="118"/>
                    <a:pt x="149" y="118"/>
                  </a:cubicBezTo>
                  <a:cubicBezTo>
                    <a:pt x="142" y="122"/>
                    <a:pt x="144" y="121"/>
                    <a:pt x="149" y="118"/>
                  </a:cubicBezTo>
                  <a:cubicBezTo>
                    <a:pt x="149" y="118"/>
                    <a:pt x="150" y="119"/>
                    <a:pt x="151" y="119"/>
                  </a:cubicBezTo>
                  <a:cubicBezTo>
                    <a:pt x="151" y="121"/>
                    <a:pt x="151" y="121"/>
                    <a:pt x="151" y="121"/>
                  </a:cubicBezTo>
                  <a:cubicBezTo>
                    <a:pt x="152" y="121"/>
                    <a:pt x="154" y="120"/>
                    <a:pt x="155" y="120"/>
                  </a:cubicBezTo>
                  <a:cubicBezTo>
                    <a:pt x="155" y="123"/>
                    <a:pt x="154" y="119"/>
                    <a:pt x="153" y="121"/>
                  </a:cubicBezTo>
                  <a:cubicBezTo>
                    <a:pt x="155" y="129"/>
                    <a:pt x="153" y="139"/>
                    <a:pt x="153" y="149"/>
                  </a:cubicBezTo>
                  <a:cubicBezTo>
                    <a:pt x="154" y="151"/>
                    <a:pt x="154" y="153"/>
                    <a:pt x="155" y="153"/>
                  </a:cubicBezTo>
                  <a:cubicBezTo>
                    <a:pt x="152" y="164"/>
                    <a:pt x="154" y="178"/>
                    <a:pt x="149" y="185"/>
                  </a:cubicBezTo>
                  <a:cubicBezTo>
                    <a:pt x="153" y="184"/>
                    <a:pt x="150" y="189"/>
                    <a:pt x="149" y="191"/>
                  </a:cubicBezTo>
                  <a:cubicBezTo>
                    <a:pt x="148" y="189"/>
                    <a:pt x="146" y="186"/>
                    <a:pt x="144" y="183"/>
                  </a:cubicBezTo>
                  <a:cubicBezTo>
                    <a:pt x="143" y="180"/>
                    <a:pt x="140" y="179"/>
                    <a:pt x="140" y="174"/>
                  </a:cubicBezTo>
                  <a:cubicBezTo>
                    <a:pt x="141" y="170"/>
                    <a:pt x="137" y="163"/>
                    <a:pt x="137" y="158"/>
                  </a:cubicBezTo>
                  <a:cubicBezTo>
                    <a:pt x="136" y="160"/>
                    <a:pt x="133" y="153"/>
                    <a:pt x="134" y="148"/>
                  </a:cubicBezTo>
                  <a:close/>
                  <a:moveTo>
                    <a:pt x="65" y="183"/>
                  </a:moveTo>
                  <a:cubicBezTo>
                    <a:pt x="65" y="185"/>
                    <a:pt x="63" y="186"/>
                    <a:pt x="63" y="187"/>
                  </a:cubicBezTo>
                  <a:cubicBezTo>
                    <a:pt x="63" y="187"/>
                    <a:pt x="63" y="187"/>
                    <a:pt x="63" y="187"/>
                  </a:cubicBezTo>
                  <a:cubicBezTo>
                    <a:pt x="64" y="186"/>
                    <a:pt x="64" y="186"/>
                    <a:pt x="63" y="186"/>
                  </a:cubicBezTo>
                  <a:cubicBezTo>
                    <a:pt x="63" y="184"/>
                    <a:pt x="63" y="184"/>
                    <a:pt x="63" y="184"/>
                  </a:cubicBezTo>
                  <a:cubicBezTo>
                    <a:pt x="64" y="183"/>
                    <a:pt x="65" y="183"/>
                    <a:pt x="65" y="183"/>
                  </a:cubicBezTo>
                  <a:close/>
                  <a:moveTo>
                    <a:pt x="63" y="185"/>
                  </a:moveTo>
                  <a:cubicBezTo>
                    <a:pt x="63" y="185"/>
                    <a:pt x="63" y="186"/>
                    <a:pt x="63" y="186"/>
                  </a:cubicBezTo>
                  <a:cubicBezTo>
                    <a:pt x="62" y="186"/>
                    <a:pt x="62" y="186"/>
                    <a:pt x="63" y="185"/>
                  </a:cubicBezTo>
                  <a:close/>
                  <a:moveTo>
                    <a:pt x="62" y="188"/>
                  </a:moveTo>
                  <a:cubicBezTo>
                    <a:pt x="62" y="188"/>
                    <a:pt x="62" y="188"/>
                    <a:pt x="63" y="187"/>
                  </a:cubicBezTo>
                  <a:cubicBezTo>
                    <a:pt x="63" y="190"/>
                    <a:pt x="64" y="192"/>
                    <a:pt x="64" y="196"/>
                  </a:cubicBezTo>
                  <a:cubicBezTo>
                    <a:pt x="62" y="197"/>
                    <a:pt x="62" y="192"/>
                    <a:pt x="62" y="188"/>
                  </a:cubicBezTo>
                  <a:close/>
                  <a:moveTo>
                    <a:pt x="16" y="210"/>
                  </a:moveTo>
                  <a:cubicBezTo>
                    <a:pt x="16" y="210"/>
                    <a:pt x="16" y="210"/>
                    <a:pt x="16" y="210"/>
                  </a:cubicBezTo>
                  <a:cubicBezTo>
                    <a:pt x="16" y="210"/>
                    <a:pt x="16" y="210"/>
                    <a:pt x="16" y="210"/>
                  </a:cubicBezTo>
                  <a:cubicBezTo>
                    <a:pt x="16" y="210"/>
                    <a:pt x="16" y="210"/>
                    <a:pt x="16" y="210"/>
                  </a:cubicBezTo>
                  <a:close/>
                  <a:moveTo>
                    <a:pt x="17" y="208"/>
                  </a:moveTo>
                  <a:cubicBezTo>
                    <a:pt x="17" y="208"/>
                    <a:pt x="17" y="208"/>
                    <a:pt x="17" y="207"/>
                  </a:cubicBezTo>
                  <a:cubicBezTo>
                    <a:pt x="17" y="207"/>
                    <a:pt x="17" y="206"/>
                    <a:pt x="18" y="206"/>
                  </a:cubicBezTo>
                  <a:cubicBezTo>
                    <a:pt x="18" y="207"/>
                    <a:pt x="18" y="207"/>
                    <a:pt x="18" y="208"/>
                  </a:cubicBezTo>
                  <a:cubicBezTo>
                    <a:pt x="18" y="208"/>
                    <a:pt x="18" y="208"/>
                    <a:pt x="17" y="208"/>
                  </a:cubicBezTo>
                  <a:close/>
                  <a:moveTo>
                    <a:pt x="18" y="212"/>
                  </a:moveTo>
                  <a:cubicBezTo>
                    <a:pt x="18" y="212"/>
                    <a:pt x="18" y="212"/>
                    <a:pt x="18" y="212"/>
                  </a:cubicBezTo>
                  <a:cubicBezTo>
                    <a:pt x="18" y="212"/>
                    <a:pt x="18" y="212"/>
                    <a:pt x="18" y="212"/>
                  </a:cubicBezTo>
                  <a:close/>
                  <a:moveTo>
                    <a:pt x="19" y="213"/>
                  </a:moveTo>
                  <a:cubicBezTo>
                    <a:pt x="19" y="213"/>
                    <a:pt x="19" y="213"/>
                    <a:pt x="19" y="213"/>
                  </a:cubicBezTo>
                  <a:cubicBezTo>
                    <a:pt x="19" y="213"/>
                    <a:pt x="19" y="213"/>
                    <a:pt x="19" y="213"/>
                  </a:cubicBezTo>
                  <a:cubicBezTo>
                    <a:pt x="19" y="213"/>
                    <a:pt x="19" y="213"/>
                    <a:pt x="19" y="213"/>
                  </a:cubicBezTo>
                  <a:close/>
                  <a:moveTo>
                    <a:pt x="20" y="214"/>
                  </a:moveTo>
                  <a:cubicBezTo>
                    <a:pt x="20" y="214"/>
                    <a:pt x="20" y="214"/>
                    <a:pt x="20" y="214"/>
                  </a:cubicBezTo>
                  <a:cubicBezTo>
                    <a:pt x="20" y="214"/>
                    <a:pt x="20" y="214"/>
                    <a:pt x="20" y="214"/>
                  </a:cubicBezTo>
                  <a:cubicBezTo>
                    <a:pt x="20" y="214"/>
                    <a:pt x="20" y="214"/>
                    <a:pt x="21" y="214"/>
                  </a:cubicBezTo>
                  <a:cubicBezTo>
                    <a:pt x="21" y="214"/>
                    <a:pt x="20" y="214"/>
                    <a:pt x="20" y="214"/>
                  </a:cubicBezTo>
                  <a:close/>
                  <a:moveTo>
                    <a:pt x="21" y="217"/>
                  </a:moveTo>
                  <a:cubicBezTo>
                    <a:pt x="21" y="216"/>
                    <a:pt x="21" y="216"/>
                    <a:pt x="21" y="216"/>
                  </a:cubicBezTo>
                  <a:cubicBezTo>
                    <a:pt x="22" y="216"/>
                    <a:pt x="22" y="216"/>
                    <a:pt x="22" y="216"/>
                  </a:cubicBezTo>
                  <a:cubicBezTo>
                    <a:pt x="22" y="216"/>
                    <a:pt x="21" y="216"/>
                    <a:pt x="21" y="217"/>
                  </a:cubicBezTo>
                  <a:close/>
                  <a:moveTo>
                    <a:pt x="21" y="214"/>
                  </a:moveTo>
                  <a:cubicBezTo>
                    <a:pt x="21" y="214"/>
                    <a:pt x="21" y="214"/>
                    <a:pt x="21" y="214"/>
                  </a:cubicBezTo>
                  <a:cubicBezTo>
                    <a:pt x="21" y="214"/>
                    <a:pt x="21" y="214"/>
                    <a:pt x="21" y="214"/>
                  </a:cubicBezTo>
                  <a:cubicBezTo>
                    <a:pt x="21" y="214"/>
                    <a:pt x="21" y="214"/>
                    <a:pt x="21" y="214"/>
                  </a:cubicBezTo>
                  <a:cubicBezTo>
                    <a:pt x="21" y="214"/>
                    <a:pt x="20" y="214"/>
                    <a:pt x="20" y="214"/>
                  </a:cubicBezTo>
                  <a:cubicBezTo>
                    <a:pt x="21" y="214"/>
                    <a:pt x="21" y="214"/>
                    <a:pt x="21" y="214"/>
                  </a:cubicBezTo>
                  <a:cubicBezTo>
                    <a:pt x="21" y="214"/>
                    <a:pt x="21" y="214"/>
                    <a:pt x="21" y="214"/>
                  </a:cubicBezTo>
                  <a:cubicBezTo>
                    <a:pt x="22" y="214"/>
                    <a:pt x="22" y="214"/>
                    <a:pt x="22" y="214"/>
                  </a:cubicBezTo>
                  <a:lnTo>
                    <a:pt x="21" y="214"/>
                  </a:lnTo>
                  <a:close/>
                  <a:moveTo>
                    <a:pt x="122" y="297"/>
                  </a:moveTo>
                  <a:cubicBezTo>
                    <a:pt x="122" y="297"/>
                    <a:pt x="122" y="297"/>
                    <a:pt x="122" y="297"/>
                  </a:cubicBezTo>
                  <a:cubicBezTo>
                    <a:pt x="122" y="297"/>
                    <a:pt x="122" y="297"/>
                    <a:pt x="122" y="297"/>
                  </a:cubicBezTo>
                  <a:close/>
                  <a:moveTo>
                    <a:pt x="123" y="297"/>
                  </a:moveTo>
                  <a:cubicBezTo>
                    <a:pt x="122" y="298"/>
                    <a:pt x="122" y="297"/>
                    <a:pt x="122" y="297"/>
                  </a:cubicBezTo>
                  <a:cubicBezTo>
                    <a:pt x="122" y="297"/>
                    <a:pt x="122" y="297"/>
                    <a:pt x="123" y="297"/>
                  </a:cubicBezTo>
                  <a:cubicBezTo>
                    <a:pt x="123" y="297"/>
                    <a:pt x="123" y="297"/>
                    <a:pt x="123" y="297"/>
                  </a:cubicBezTo>
                  <a:close/>
                  <a:moveTo>
                    <a:pt x="213" y="429"/>
                  </a:moveTo>
                  <a:cubicBezTo>
                    <a:pt x="213" y="429"/>
                    <a:pt x="213" y="429"/>
                    <a:pt x="213" y="429"/>
                  </a:cubicBezTo>
                  <a:cubicBezTo>
                    <a:pt x="213" y="429"/>
                    <a:pt x="213" y="429"/>
                    <a:pt x="213" y="429"/>
                  </a:cubicBezTo>
                  <a:cubicBezTo>
                    <a:pt x="213" y="429"/>
                    <a:pt x="213" y="429"/>
                    <a:pt x="213" y="429"/>
                  </a:cubicBezTo>
                  <a:cubicBezTo>
                    <a:pt x="213" y="429"/>
                    <a:pt x="213" y="429"/>
                    <a:pt x="213" y="4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02" name="Freeform 437"/>
            <p:cNvSpPr/>
            <p:nvPr/>
          </p:nvSpPr>
          <p:spPr bwMode="auto">
            <a:xfrm>
              <a:off x="3695" y="2760"/>
              <a:ext cx="4" cy="2"/>
            </a:xfrm>
            <a:custGeom>
              <a:avLst/>
              <a:gdLst>
                <a:gd name="T0" fmla="*/ 1 w 2"/>
                <a:gd name="T1" fmla="*/ 0 h 1"/>
                <a:gd name="T2" fmla="*/ 2 w 2"/>
                <a:gd name="T3" fmla="*/ 0 h 1"/>
                <a:gd name="T4" fmla="*/ 1 w 2"/>
                <a:gd name="T5" fmla="*/ 0 h 1"/>
              </a:gdLst>
              <a:ahLst/>
              <a:cxnLst>
                <a:cxn ang="0">
                  <a:pos x="T0" y="T1"/>
                </a:cxn>
                <a:cxn ang="0">
                  <a:pos x="T2" y="T3"/>
                </a:cxn>
                <a:cxn ang="0">
                  <a:pos x="T4" y="T5"/>
                </a:cxn>
              </a:cxnLst>
              <a:rect l="0" t="0" r="r" b="b"/>
              <a:pathLst>
                <a:path w="2" h="1">
                  <a:moveTo>
                    <a:pt x="1" y="0"/>
                  </a:moveTo>
                  <a:cubicBezTo>
                    <a:pt x="0" y="0"/>
                    <a:pt x="1" y="1"/>
                    <a:pt x="2"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03" name="Freeform 438"/>
            <p:cNvSpPr/>
            <p:nvPr/>
          </p:nvSpPr>
          <p:spPr bwMode="auto">
            <a:xfrm>
              <a:off x="3699" y="2760"/>
              <a:ext cx="5" cy="4"/>
            </a:xfrm>
            <a:custGeom>
              <a:avLst/>
              <a:gdLst>
                <a:gd name="T0" fmla="*/ 1 w 2"/>
                <a:gd name="T1" fmla="*/ 2 h 2"/>
                <a:gd name="T2" fmla="*/ 2 w 2"/>
                <a:gd name="T3" fmla="*/ 1 h 2"/>
                <a:gd name="T4" fmla="*/ 1 w 2"/>
                <a:gd name="T5" fmla="*/ 2 h 2"/>
              </a:gdLst>
              <a:ahLst/>
              <a:cxnLst>
                <a:cxn ang="0">
                  <a:pos x="T0" y="T1"/>
                </a:cxn>
                <a:cxn ang="0">
                  <a:pos x="T2" y="T3"/>
                </a:cxn>
                <a:cxn ang="0">
                  <a:pos x="T4" y="T5"/>
                </a:cxn>
              </a:cxnLst>
              <a:rect l="0" t="0" r="r" b="b"/>
              <a:pathLst>
                <a:path w="2" h="2">
                  <a:moveTo>
                    <a:pt x="1" y="2"/>
                  </a:moveTo>
                  <a:cubicBezTo>
                    <a:pt x="1" y="2"/>
                    <a:pt x="2" y="1"/>
                    <a:pt x="2" y="1"/>
                  </a:cubicBezTo>
                  <a:cubicBezTo>
                    <a:pt x="0" y="0"/>
                    <a:pt x="2"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04" name="Freeform 439"/>
            <p:cNvSpPr/>
            <p:nvPr/>
          </p:nvSpPr>
          <p:spPr bwMode="auto">
            <a:xfrm>
              <a:off x="3916" y="2586"/>
              <a:ext cx="4" cy="2"/>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0" y="0"/>
                    <a:pt x="2"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05" name="Freeform 440"/>
            <p:cNvSpPr/>
            <p:nvPr/>
          </p:nvSpPr>
          <p:spPr bwMode="auto">
            <a:xfrm>
              <a:off x="3941" y="2610"/>
              <a:ext cx="5" cy="0"/>
            </a:xfrm>
            <a:custGeom>
              <a:avLst/>
              <a:gdLst>
                <a:gd name="T0" fmla="*/ 0 w 5"/>
                <a:gd name="T1" fmla="*/ 0 w 5"/>
                <a:gd name="T2" fmla="*/ 5 w 5"/>
                <a:gd name="T3" fmla="*/ 0 w 5"/>
              </a:gdLst>
              <a:ahLst/>
              <a:cxnLst>
                <a:cxn ang="0">
                  <a:pos x="T0" y="0"/>
                </a:cxn>
                <a:cxn ang="0">
                  <a:pos x="T1" y="0"/>
                </a:cxn>
                <a:cxn ang="0">
                  <a:pos x="T2" y="0"/>
                </a:cxn>
                <a:cxn ang="0">
                  <a:pos x="T3" y="0"/>
                </a:cxn>
              </a:cxnLst>
              <a:rect l="0" t="0" r="r" b="b"/>
              <a:pathLst>
                <a:path w="5">
                  <a:moveTo>
                    <a:pt x="0" y="0"/>
                  </a:moveTo>
                  <a:lnTo>
                    <a:pt x="0" y="0"/>
                  </a:lnTo>
                  <a:lnTo>
                    <a:pt x="5"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06" name="Freeform 441"/>
            <p:cNvSpPr/>
            <p:nvPr/>
          </p:nvSpPr>
          <p:spPr bwMode="auto">
            <a:xfrm>
              <a:off x="3729" y="2272"/>
              <a:ext cx="2" cy="5"/>
            </a:xfrm>
            <a:custGeom>
              <a:avLst/>
              <a:gdLst>
                <a:gd name="T0" fmla="*/ 0 w 1"/>
                <a:gd name="T1" fmla="*/ 2 h 2"/>
                <a:gd name="T2" fmla="*/ 1 w 1"/>
                <a:gd name="T3" fmla="*/ 1 h 2"/>
                <a:gd name="T4" fmla="*/ 0 w 1"/>
                <a:gd name="T5" fmla="*/ 2 h 2"/>
              </a:gdLst>
              <a:ahLst/>
              <a:cxnLst>
                <a:cxn ang="0">
                  <a:pos x="T0" y="T1"/>
                </a:cxn>
                <a:cxn ang="0">
                  <a:pos x="T2" y="T3"/>
                </a:cxn>
                <a:cxn ang="0">
                  <a:pos x="T4" y="T5"/>
                </a:cxn>
              </a:cxnLst>
              <a:rect l="0" t="0" r="r" b="b"/>
              <a:pathLst>
                <a:path w="1" h="2">
                  <a:moveTo>
                    <a:pt x="0" y="2"/>
                  </a:moveTo>
                  <a:cubicBezTo>
                    <a:pt x="0" y="1"/>
                    <a:pt x="1" y="0"/>
                    <a:pt x="1" y="1"/>
                  </a:cubicBezTo>
                  <a:cubicBezTo>
                    <a:pt x="1" y="1"/>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07" name="Freeform 442"/>
            <p:cNvSpPr/>
            <p:nvPr/>
          </p:nvSpPr>
          <p:spPr bwMode="auto">
            <a:xfrm>
              <a:off x="3852" y="2714"/>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08" name="Freeform 443"/>
            <p:cNvSpPr/>
            <p:nvPr/>
          </p:nvSpPr>
          <p:spPr bwMode="auto">
            <a:xfrm>
              <a:off x="3850" y="2692"/>
              <a:ext cx="4" cy="2"/>
            </a:xfrm>
            <a:custGeom>
              <a:avLst/>
              <a:gdLst>
                <a:gd name="T0" fmla="*/ 1 w 2"/>
                <a:gd name="T1" fmla="*/ 1 h 1"/>
                <a:gd name="T2" fmla="*/ 1 w 2"/>
                <a:gd name="T3" fmla="*/ 0 h 1"/>
                <a:gd name="T4" fmla="*/ 1 w 2"/>
                <a:gd name="T5" fmla="*/ 1 h 1"/>
              </a:gdLst>
              <a:ahLst/>
              <a:cxnLst>
                <a:cxn ang="0">
                  <a:pos x="T0" y="T1"/>
                </a:cxn>
                <a:cxn ang="0">
                  <a:pos x="T2" y="T3"/>
                </a:cxn>
                <a:cxn ang="0">
                  <a:pos x="T4" y="T5"/>
                </a:cxn>
              </a:cxnLst>
              <a:rect l="0" t="0" r="r" b="b"/>
              <a:pathLst>
                <a:path w="2" h="1">
                  <a:moveTo>
                    <a:pt x="1" y="1"/>
                  </a:moveTo>
                  <a:cubicBezTo>
                    <a:pt x="2" y="1"/>
                    <a:pt x="0" y="1"/>
                    <a:pt x="1" y="0"/>
                  </a:cubicBezTo>
                  <a:cubicBezTo>
                    <a:pt x="0"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09" name="Freeform 444"/>
            <p:cNvSpPr/>
            <p:nvPr/>
          </p:nvSpPr>
          <p:spPr bwMode="auto">
            <a:xfrm>
              <a:off x="3848" y="2686"/>
              <a:ext cx="2" cy="2"/>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1"/>
                    <a:pt x="0" y="1"/>
                    <a:pt x="0" y="1"/>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10" name="Freeform 445"/>
            <p:cNvSpPr/>
            <p:nvPr/>
          </p:nvSpPr>
          <p:spPr bwMode="auto">
            <a:xfrm>
              <a:off x="3846" y="2711"/>
              <a:ext cx="4"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2" y="1"/>
                    <a:pt x="1" y="0"/>
                    <a:pt x="2" y="0"/>
                  </a:cubicBezTo>
                  <a:cubicBezTo>
                    <a:pt x="1"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11" name="Freeform 446"/>
            <p:cNvSpPr/>
            <p:nvPr/>
          </p:nvSpPr>
          <p:spPr bwMode="auto">
            <a:xfrm>
              <a:off x="3822" y="2773"/>
              <a:ext cx="5" cy="2"/>
            </a:xfrm>
            <a:custGeom>
              <a:avLst/>
              <a:gdLst>
                <a:gd name="T0" fmla="*/ 1 w 2"/>
                <a:gd name="T1" fmla="*/ 1 h 1"/>
                <a:gd name="T2" fmla="*/ 0 w 2"/>
                <a:gd name="T3" fmla="*/ 0 h 1"/>
                <a:gd name="T4" fmla="*/ 1 w 2"/>
                <a:gd name="T5" fmla="*/ 1 h 1"/>
              </a:gdLst>
              <a:ahLst/>
              <a:cxnLst>
                <a:cxn ang="0">
                  <a:pos x="T0" y="T1"/>
                </a:cxn>
                <a:cxn ang="0">
                  <a:pos x="T2" y="T3"/>
                </a:cxn>
                <a:cxn ang="0">
                  <a:pos x="T4" y="T5"/>
                </a:cxn>
              </a:cxnLst>
              <a:rect l="0" t="0" r="r" b="b"/>
              <a:pathLst>
                <a:path w="2" h="1">
                  <a:moveTo>
                    <a:pt x="1" y="1"/>
                  </a:moveTo>
                  <a:cubicBezTo>
                    <a:pt x="2" y="0"/>
                    <a:pt x="1" y="1"/>
                    <a:pt x="0" y="0"/>
                  </a:cubicBezTo>
                  <a:cubicBezTo>
                    <a:pt x="0" y="1"/>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12" name="Freeform 447"/>
            <p:cNvSpPr/>
            <p:nvPr/>
          </p:nvSpPr>
          <p:spPr bwMode="auto">
            <a:xfrm>
              <a:off x="3765" y="2315"/>
              <a:ext cx="4" cy="0"/>
            </a:xfrm>
            <a:custGeom>
              <a:avLst/>
              <a:gdLst>
                <a:gd name="T0" fmla="*/ 0 w 4"/>
                <a:gd name="T1" fmla="*/ 0 w 4"/>
                <a:gd name="T2" fmla="*/ 4 w 4"/>
                <a:gd name="T3" fmla="*/ 0 w 4"/>
              </a:gdLst>
              <a:ahLst/>
              <a:cxnLst>
                <a:cxn ang="0">
                  <a:pos x="T0" y="0"/>
                </a:cxn>
                <a:cxn ang="0">
                  <a:pos x="T1" y="0"/>
                </a:cxn>
                <a:cxn ang="0">
                  <a:pos x="T2" y="0"/>
                </a:cxn>
                <a:cxn ang="0">
                  <a:pos x="T3" y="0"/>
                </a:cxn>
              </a:cxnLst>
              <a:rect l="0" t="0" r="r" b="b"/>
              <a:pathLst>
                <a:path w="4">
                  <a:moveTo>
                    <a:pt x="0" y="0"/>
                  </a:moveTo>
                  <a:lnTo>
                    <a:pt x="0" y="0"/>
                  </a:lnTo>
                  <a:lnTo>
                    <a:pt x="4"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13" name="Freeform 448"/>
            <p:cNvSpPr/>
            <p:nvPr/>
          </p:nvSpPr>
          <p:spPr bwMode="auto">
            <a:xfrm>
              <a:off x="3842" y="2733"/>
              <a:ext cx="4" cy="0"/>
            </a:xfrm>
            <a:custGeom>
              <a:avLst/>
              <a:gdLst>
                <a:gd name="T0" fmla="*/ 1 w 2"/>
                <a:gd name="T1" fmla="*/ 2 w 2"/>
                <a:gd name="T2" fmla="*/ 1 w 2"/>
                <a:gd name="T3" fmla="*/ 1 w 2"/>
              </a:gdLst>
              <a:ahLst/>
              <a:cxnLst>
                <a:cxn ang="0">
                  <a:pos x="T0" y="0"/>
                </a:cxn>
                <a:cxn ang="0">
                  <a:pos x="T1" y="0"/>
                </a:cxn>
                <a:cxn ang="0">
                  <a:pos x="T2" y="0"/>
                </a:cxn>
                <a:cxn ang="0">
                  <a:pos x="T3" y="0"/>
                </a:cxn>
              </a:cxnLst>
              <a:rect l="0" t="0" r="r" b="b"/>
              <a:pathLst>
                <a:path w="2">
                  <a:moveTo>
                    <a:pt x="1" y="0"/>
                  </a:moveTo>
                  <a:cubicBezTo>
                    <a:pt x="1" y="0"/>
                    <a:pt x="2" y="0"/>
                    <a:pt x="2" y="0"/>
                  </a:cubicBezTo>
                  <a:cubicBezTo>
                    <a:pt x="2" y="0"/>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14" name="Freeform 449"/>
            <p:cNvSpPr/>
            <p:nvPr/>
          </p:nvSpPr>
          <p:spPr bwMode="auto">
            <a:xfrm>
              <a:off x="3822" y="2769"/>
              <a:ext cx="7" cy="2"/>
            </a:xfrm>
            <a:custGeom>
              <a:avLst/>
              <a:gdLst>
                <a:gd name="T0" fmla="*/ 0 w 3"/>
                <a:gd name="T1" fmla="*/ 1 h 1"/>
                <a:gd name="T2" fmla="*/ 3 w 3"/>
                <a:gd name="T3" fmla="*/ 1 h 1"/>
                <a:gd name="T4" fmla="*/ 0 w 3"/>
                <a:gd name="T5" fmla="*/ 1 h 1"/>
              </a:gdLst>
              <a:ahLst/>
              <a:cxnLst>
                <a:cxn ang="0">
                  <a:pos x="T0" y="T1"/>
                </a:cxn>
                <a:cxn ang="0">
                  <a:pos x="T2" y="T3"/>
                </a:cxn>
                <a:cxn ang="0">
                  <a:pos x="T4" y="T5"/>
                </a:cxn>
              </a:cxnLst>
              <a:rect l="0" t="0" r="r" b="b"/>
              <a:pathLst>
                <a:path w="3" h="1">
                  <a:moveTo>
                    <a:pt x="0" y="1"/>
                  </a:moveTo>
                  <a:cubicBezTo>
                    <a:pt x="3" y="1"/>
                    <a:pt x="3" y="1"/>
                    <a:pt x="3" y="1"/>
                  </a:cubicBezTo>
                  <a:cubicBezTo>
                    <a:pt x="2" y="0"/>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15" name="Freeform 450"/>
            <p:cNvSpPr/>
            <p:nvPr/>
          </p:nvSpPr>
          <p:spPr bwMode="auto">
            <a:xfrm>
              <a:off x="3846" y="2731"/>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16" name="Freeform 451"/>
            <p:cNvSpPr/>
            <p:nvPr/>
          </p:nvSpPr>
          <p:spPr bwMode="auto">
            <a:xfrm>
              <a:off x="3844" y="2724"/>
              <a:ext cx="4" cy="2"/>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2" y="1"/>
                    <a:pt x="2" y="1"/>
                    <a:pt x="2" y="1"/>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sp>
          <p:nvSpPr>
            <p:cNvPr id="117" name="Freeform 452"/>
            <p:cNvSpPr/>
            <p:nvPr/>
          </p:nvSpPr>
          <p:spPr bwMode="auto">
            <a:xfrm>
              <a:off x="3844" y="2728"/>
              <a:ext cx="8" cy="3"/>
            </a:xfrm>
            <a:custGeom>
              <a:avLst/>
              <a:gdLst>
                <a:gd name="T0" fmla="*/ 0 w 4"/>
                <a:gd name="T1" fmla="*/ 1 h 1"/>
                <a:gd name="T2" fmla="*/ 1 w 4"/>
                <a:gd name="T3" fmla="*/ 1 h 1"/>
                <a:gd name="T4" fmla="*/ 2 w 4"/>
                <a:gd name="T5" fmla="*/ 0 h 1"/>
                <a:gd name="T6" fmla="*/ 4 w 4"/>
                <a:gd name="T7" fmla="*/ 0 h 1"/>
                <a:gd name="T8" fmla="*/ 0 w 4"/>
                <a:gd name="T9" fmla="*/ 1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cubicBezTo>
                    <a:pt x="0" y="1"/>
                    <a:pt x="1" y="1"/>
                    <a:pt x="1" y="1"/>
                  </a:cubicBezTo>
                  <a:cubicBezTo>
                    <a:pt x="2" y="1"/>
                    <a:pt x="3" y="0"/>
                    <a:pt x="2" y="0"/>
                  </a:cubicBezTo>
                  <a:cubicBezTo>
                    <a:pt x="3" y="0"/>
                    <a:pt x="4" y="0"/>
                    <a:pt x="4" y="0"/>
                  </a:cubicBezTo>
                  <a:cubicBezTo>
                    <a:pt x="3" y="0"/>
                    <a:pt x="1" y="0"/>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4322F"/>
                </a:solidFill>
              </a:endParaRPr>
            </a:p>
          </p:txBody>
        </p:sp>
      </p:grpSp>
      <p:sp>
        <p:nvSpPr>
          <p:cNvPr id="530" name="Rectangle 47"/>
          <p:cNvSpPr/>
          <p:nvPr/>
        </p:nvSpPr>
        <p:spPr>
          <a:xfrm>
            <a:off x="504514" y="2172782"/>
            <a:ext cx="2899833" cy="492443"/>
          </a:xfrm>
          <a:prstGeom prst="rect">
            <a:avLst/>
          </a:prstGeom>
        </p:spPr>
        <p:txBody>
          <a:bodyPr wrap="none" lIns="0" tIns="0" rIns="0" bIns="0">
            <a:spAutoFit/>
          </a:bodyPr>
          <a:lstStyle/>
          <a:p>
            <a:pPr algn="r"/>
            <a:r>
              <a:rPr lang="zh-CN" altLang="en-US" sz="3200" b="1" dirty="0">
                <a:solidFill>
                  <a:srgbClr val="1F4E79"/>
                </a:solidFill>
                <a:latin typeface="方正静蕾简体" panose="02000000000000000000" pitchFamily="2" charset="-122"/>
                <a:ea typeface="方正静蕾简体" panose="02000000000000000000" pitchFamily="2" charset="-122"/>
                <a:cs typeface="Arial" panose="020B0604020202020204" pitchFamily="34" charset="0"/>
              </a:rPr>
              <a:t>日历工具类</a:t>
            </a:r>
            <a:r>
              <a:rPr lang="en-US" altLang="zh-CN" sz="3200" b="1" dirty="0">
                <a:solidFill>
                  <a:srgbClr val="1F4E79"/>
                </a:solidFill>
                <a:latin typeface="方正静蕾简体" panose="02000000000000000000" pitchFamily="2" charset="-122"/>
                <a:ea typeface="方正静蕾简体" panose="02000000000000000000" pitchFamily="2" charset="-122"/>
                <a:cs typeface="Arial" panose="020B0604020202020204" pitchFamily="34" charset="0"/>
              </a:rPr>
              <a:t>APP</a:t>
            </a:r>
            <a:endParaRPr lang="en-US" sz="3200" b="1" dirty="0">
              <a:solidFill>
                <a:srgbClr val="1F4E79"/>
              </a:solidFill>
              <a:latin typeface="方正静蕾简体" panose="02000000000000000000" pitchFamily="2" charset="-122"/>
              <a:ea typeface="方正静蕾简体" panose="02000000000000000000" pitchFamily="2" charset="-122"/>
              <a:cs typeface="Arial" panose="020B0604020202020204" pitchFamily="34" charset="0"/>
            </a:endParaRPr>
          </a:p>
        </p:txBody>
      </p:sp>
      <p:sp>
        <p:nvSpPr>
          <p:cNvPr id="531" name="文本框 7"/>
          <p:cNvSpPr txBox="1">
            <a:spLocks noChangeArrowheads="1"/>
          </p:cNvSpPr>
          <p:nvPr/>
        </p:nvSpPr>
        <p:spPr bwMode="auto">
          <a:xfrm>
            <a:off x="1022963" y="2695397"/>
            <a:ext cx="257984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altLang="en-US" sz="2000" dirty="0">
                <a:solidFill>
                  <a:srgbClr val="1F4E79"/>
                </a:solidFill>
                <a:latin typeface="方正静蕾简体" panose="02000000000000000000" pitchFamily="2" charset="-122"/>
                <a:ea typeface="方正静蕾简体" panose="02000000000000000000" pitchFamily="2" charset="-122"/>
              </a:rPr>
              <a:t>符合市场需求，产品潜力大</a:t>
            </a:r>
          </a:p>
        </p:txBody>
      </p:sp>
      <p:sp>
        <p:nvSpPr>
          <p:cNvPr id="532" name="Rectangle 47"/>
          <p:cNvSpPr/>
          <p:nvPr/>
        </p:nvSpPr>
        <p:spPr>
          <a:xfrm>
            <a:off x="2211043" y="3830133"/>
            <a:ext cx="1231106" cy="492443"/>
          </a:xfrm>
          <a:prstGeom prst="rect">
            <a:avLst/>
          </a:prstGeom>
        </p:spPr>
        <p:txBody>
          <a:bodyPr wrap="none" lIns="0" tIns="0" rIns="0" bIns="0">
            <a:spAutoFit/>
          </a:bodyPr>
          <a:lstStyle/>
          <a:p>
            <a:pPr algn="r"/>
            <a:r>
              <a:rPr lang="zh-CN" altLang="en-US" sz="3200" b="1" dirty="0">
                <a:solidFill>
                  <a:srgbClr val="1F4E79"/>
                </a:solidFill>
                <a:latin typeface="方正静蕾简体" panose="02000000000000000000" pitchFamily="2" charset="-122"/>
                <a:ea typeface="方正静蕾简体" panose="02000000000000000000" pitchFamily="2" charset="-122"/>
                <a:cs typeface="Arial" panose="020B0604020202020204" pitchFamily="34" charset="0"/>
              </a:rPr>
              <a:t>多功能</a:t>
            </a:r>
            <a:endParaRPr lang="en-US" sz="3200" b="1" dirty="0">
              <a:solidFill>
                <a:srgbClr val="1F4E79"/>
              </a:solidFill>
              <a:latin typeface="方正静蕾简体" panose="02000000000000000000" pitchFamily="2" charset="-122"/>
              <a:ea typeface="方正静蕾简体" panose="02000000000000000000" pitchFamily="2" charset="-122"/>
              <a:cs typeface="Arial" panose="020B0604020202020204" pitchFamily="34" charset="0"/>
            </a:endParaRPr>
          </a:p>
        </p:txBody>
      </p:sp>
      <p:sp>
        <p:nvSpPr>
          <p:cNvPr id="533" name="文本框 7"/>
          <p:cNvSpPr txBox="1">
            <a:spLocks noChangeArrowheads="1"/>
          </p:cNvSpPr>
          <p:nvPr/>
        </p:nvSpPr>
        <p:spPr bwMode="auto">
          <a:xfrm>
            <a:off x="504514" y="4352748"/>
            <a:ext cx="313609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276225" algn="just">
              <a:spcAft>
                <a:spcPts val="0"/>
              </a:spcAft>
              <a:buNone/>
            </a:pPr>
            <a:r>
              <a:rPr lang="zh-CN" altLang="zh-CN" sz="2000" dirty="0">
                <a:solidFill>
                  <a:srgbClr val="1F4E79"/>
                </a:solidFill>
                <a:ea typeface="方正静蕾简体" panose="02000000000000000000" pitchFamily="2" charset="-122"/>
              </a:rPr>
              <a:t>在普通日历的基础上增加了天气，记事本等功能，极大程度的方便了用户使用</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p:txBody>
      </p:sp>
      <p:sp>
        <p:nvSpPr>
          <p:cNvPr id="534" name="Rectangle 47"/>
          <p:cNvSpPr/>
          <p:nvPr/>
        </p:nvSpPr>
        <p:spPr>
          <a:xfrm>
            <a:off x="8613664" y="2086256"/>
            <a:ext cx="2462213" cy="492443"/>
          </a:xfrm>
          <a:prstGeom prst="rect">
            <a:avLst/>
          </a:prstGeom>
        </p:spPr>
        <p:txBody>
          <a:bodyPr wrap="none" lIns="0" tIns="0" rIns="0" bIns="0">
            <a:spAutoFit/>
          </a:bodyPr>
          <a:lstStyle/>
          <a:p>
            <a:pPr algn="r"/>
            <a:r>
              <a:rPr lang="zh-CN" altLang="en-US" sz="3200" b="1" dirty="0">
                <a:solidFill>
                  <a:srgbClr val="1F4E79"/>
                </a:solidFill>
                <a:latin typeface="方正静蕾简体" panose="02000000000000000000" pitchFamily="2" charset="-122"/>
                <a:ea typeface="方正静蕾简体" panose="02000000000000000000" pitchFamily="2" charset="-122"/>
                <a:cs typeface="Arial" panose="020B0604020202020204" pitchFamily="34" charset="0"/>
              </a:rPr>
              <a:t>简约但不简单</a:t>
            </a:r>
            <a:endParaRPr lang="en-US" sz="3200" b="1" dirty="0">
              <a:solidFill>
                <a:srgbClr val="1F4E79"/>
              </a:solidFill>
              <a:latin typeface="方正静蕾简体" panose="02000000000000000000" pitchFamily="2" charset="-122"/>
              <a:ea typeface="方正静蕾简体" panose="02000000000000000000" pitchFamily="2" charset="-122"/>
              <a:cs typeface="Arial" panose="020B0604020202020204" pitchFamily="34" charset="0"/>
            </a:endParaRPr>
          </a:p>
        </p:txBody>
      </p:sp>
      <p:sp>
        <p:nvSpPr>
          <p:cNvPr id="535" name="文本框 7"/>
          <p:cNvSpPr txBox="1">
            <a:spLocks noChangeArrowheads="1"/>
          </p:cNvSpPr>
          <p:nvPr/>
        </p:nvSpPr>
        <p:spPr bwMode="auto">
          <a:xfrm>
            <a:off x="8716786" y="2660312"/>
            <a:ext cx="257984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altLang="zh-CN" sz="2000" dirty="0">
                <a:solidFill>
                  <a:srgbClr val="1F4E79"/>
                </a:solidFill>
                <a:ea typeface="方正静蕾简体" panose="02000000000000000000" pitchFamily="2" charset="-122"/>
              </a:rPr>
              <a:t>界面更简单、功能更实用、内容更有趣</a:t>
            </a:r>
            <a:endParaRPr lang="zh-CN" altLang="en-US" sz="2000" dirty="0">
              <a:solidFill>
                <a:srgbClr val="1F4E79"/>
              </a:solidFill>
              <a:ea typeface="方正静蕾简体" panose="02000000000000000000" pitchFamily="2" charset="-122"/>
            </a:endParaRPr>
          </a:p>
        </p:txBody>
      </p:sp>
      <p:sp>
        <p:nvSpPr>
          <p:cNvPr id="536" name="Rectangle 47"/>
          <p:cNvSpPr/>
          <p:nvPr/>
        </p:nvSpPr>
        <p:spPr>
          <a:xfrm>
            <a:off x="9216130" y="3691514"/>
            <a:ext cx="1542089" cy="492443"/>
          </a:xfrm>
          <a:prstGeom prst="rect">
            <a:avLst/>
          </a:prstGeom>
        </p:spPr>
        <p:txBody>
          <a:bodyPr wrap="none" lIns="0" tIns="0" rIns="0" bIns="0">
            <a:spAutoFit/>
          </a:bodyPr>
          <a:lstStyle/>
          <a:p>
            <a:pPr algn="r"/>
            <a:r>
              <a:rPr lang="zh-CN" altLang="en-US" sz="3200" b="1" dirty="0">
                <a:solidFill>
                  <a:srgbClr val="1F4E79"/>
                </a:solidFill>
                <a:latin typeface="方正静蕾简体" panose="02000000000000000000" pitchFamily="2" charset="-122"/>
                <a:ea typeface="方正静蕾简体" panose="02000000000000000000" pitchFamily="2" charset="-122"/>
                <a:cs typeface="Arial" panose="020B0604020202020204" pitchFamily="34" charset="0"/>
              </a:rPr>
              <a:t>瞄准</a:t>
            </a:r>
            <a:r>
              <a:rPr lang="en-US" sz="3200" b="1" dirty="0">
                <a:solidFill>
                  <a:srgbClr val="1F4E79"/>
                </a:solidFill>
                <a:latin typeface="方正静蕾简体" panose="02000000000000000000" pitchFamily="2" charset="-122"/>
                <a:ea typeface="方正静蕾简体" panose="02000000000000000000" pitchFamily="2" charset="-122"/>
                <a:cs typeface="Arial" panose="020B0604020202020204" pitchFamily="34" charset="0"/>
              </a:rPr>
              <a:t>IOS</a:t>
            </a:r>
          </a:p>
        </p:txBody>
      </p:sp>
      <p:sp>
        <p:nvSpPr>
          <p:cNvPr id="537" name="文本框 7"/>
          <p:cNvSpPr txBox="1">
            <a:spLocks noChangeArrowheads="1"/>
          </p:cNvSpPr>
          <p:nvPr/>
        </p:nvSpPr>
        <p:spPr bwMode="auto">
          <a:xfrm>
            <a:off x="8360359" y="4156364"/>
            <a:ext cx="3030653" cy="150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348615">
              <a:lnSpc>
                <a:spcPts val="2200"/>
              </a:lnSpc>
              <a:spcAft>
                <a:spcPts val="0"/>
              </a:spcAft>
              <a:buNone/>
            </a:pPr>
            <a:r>
              <a:rPr lang="zh-CN" altLang="zh-CN" sz="2000" dirty="0">
                <a:solidFill>
                  <a:srgbClr val="1F4E79"/>
                </a:solidFill>
                <a:ea typeface="方正静蕾简体" panose="02000000000000000000" pitchFamily="2" charset="-122"/>
              </a:rPr>
              <a:t>根据艾瑞数据显示，随身云产品用户使用的手机系统</a:t>
            </a:r>
            <a:r>
              <a:rPr lang="en-US" altLang="zh-CN" sz="2000" dirty="0">
                <a:solidFill>
                  <a:srgbClr val="1F4E79"/>
                </a:solidFill>
                <a:ea typeface="方正静蕾简体" panose="02000000000000000000" pitchFamily="2" charset="-122"/>
              </a:rPr>
              <a:t>iOS</a:t>
            </a:r>
            <a:r>
              <a:rPr lang="zh-CN" altLang="zh-CN" sz="2000" dirty="0">
                <a:solidFill>
                  <a:srgbClr val="1F4E79"/>
                </a:solidFill>
                <a:ea typeface="方正静蕾简体" panose="02000000000000000000" pitchFamily="2" charset="-122"/>
              </a:rPr>
              <a:t>占比超过</a:t>
            </a:r>
            <a:r>
              <a:rPr lang="en-US" altLang="zh-CN" sz="2000" dirty="0">
                <a:solidFill>
                  <a:srgbClr val="1F4E79"/>
                </a:solidFill>
                <a:ea typeface="方正静蕾简体" panose="02000000000000000000" pitchFamily="2" charset="-122"/>
              </a:rPr>
              <a:t>40%</a:t>
            </a:r>
            <a:r>
              <a:rPr lang="zh-CN" altLang="zh-CN" sz="2000" dirty="0">
                <a:solidFill>
                  <a:srgbClr val="1F4E79"/>
                </a:solidFill>
                <a:ea typeface="方正静蕾简体" panose="02000000000000000000" pitchFamily="2" charset="-122"/>
              </a:rPr>
              <a:t>，高于中国日历类</a:t>
            </a:r>
            <a:r>
              <a:rPr lang="en-US" altLang="zh-CN" sz="2000" dirty="0">
                <a:solidFill>
                  <a:srgbClr val="1F4E79"/>
                </a:solidFill>
                <a:ea typeface="方正静蕾简体" panose="02000000000000000000" pitchFamily="2" charset="-122"/>
              </a:rPr>
              <a:t>App</a:t>
            </a:r>
            <a:r>
              <a:rPr lang="zh-CN" altLang="zh-CN" sz="2000" dirty="0">
                <a:solidFill>
                  <a:srgbClr val="1F4E79"/>
                </a:solidFill>
                <a:ea typeface="方正静蕾简体" panose="02000000000000000000" pitchFamily="2" charset="-122"/>
              </a:rPr>
              <a:t>用户的平均水平。</a:t>
            </a:r>
          </a:p>
        </p:txBody>
      </p:sp>
      <p:sp>
        <p:nvSpPr>
          <p:cNvPr id="538" name="Freeform 456"/>
          <p:cNvSpPr>
            <a:spLocks noEditPoints="1"/>
          </p:cNvSpPr>
          <p:nvPr/>
        </p:nvSpPr>
        <p:spPr bwMode="auto">
          <a:xfrm>
            <a:off x="3749210" y="2248983"/>
            <a:ext cx="544513" cy="571501"/>
          </a:xfrm>
          <a:custGeom>
            <a:avLst/>
            <a:gdLst>
              <a:gd name="T0" fmla="*/ 40 w 249"/>
              <a:gd name="T1" fmla="*/ 3 h 262"/>
              <a:gd name="T2" fmla="*/ 53 w 249"/>
              <a:gd name="T3" fmla="*/ 72 h 262"/>
              <a:gd name="T4" fmla="*/ 3 w 249"/>
              <a:gd name="T5" fmla="*/ 103 h 262"/>
              <a:gd name="T6" fmla="*/ 64 w 249"/>
              <a:gd name="T7" fmla="*/ 122 h 262"/>
              <a:gd name="T8" fmla="*/ 78 w 249"/>
              <a:gd name="T9" fmla="*/ 181 h 262"/>
              <a:gd name="T10" fmla="*/ 107 w 249"/>
              <a:gd name="T11" fmla="*/ 259 h 262"/>
              <a:gd name="T12" fmla="*/ 137 w 249"/>
              <a:gd name="T13" fmla="*/ 168 h 262"/>
              <a:gd name="T14" fmla="*/ 174 w 249"/>
              <a:gd name="T15" fmla="*/ 135 h 262"/>
              <a:gd name="T16" fmla="*/ 226 w 249"/>
              <a:gd name="T17" fmla="*/ 149 h 262"/>
              <a:gd name="T18" fmla="*/ 244 w 249"/>
              <a:gd name="T19" fmla="*/ 160 h 262"/>
              <a:gd name="T20" fmla="*/ 178 w 249"/>
              <a:gd name="T21" fmla="*/ 97 h 262"/>
              <a:gd name="T22" fmla="*/ 170 w 249"/>
              <a:gd name="T23" fmla="*/ 91 h 262"/>
              <a:gd name="T24" fmla="*/ 178 w 249"/>
              <a:gd name="T25" fmla="*/ 76 h 262"/>
              <a:gd name="T26" fmla="*/ 182 w 249"/>
              <a:gd name="T27" fmla="*/ 68 h 262"/>
              <a:gd name="T28" fmla="*/ 203 w 249"/>
              <a:gd name="T29" fmla="*/ 22 h 262"/>
              <a:gd name="T30" fmla="*/ 174 w 249"/>
              <a:gd name="T31" fmla="*/ 29 h 262"/>
              <a:gd name="T32" fmla="*/ 78 w 249"/>
              <a:gd name="T33" fmla="*/ 27 h 262"/>
              <a:gd name="T34" fmla="*/ 45 w 249"/>
              <a:gd name="T35" fmla="*/ 1 h 262"/>
              <a:gd name="T36" fmla="*/ 55 w 249"/>
              <a:gd name="T37" fmla="*/ 81 h 262"/>
              <a:gd name="T38" fmla="*/ 15 w 249"/>
              <a:gd name="T39" fmla="*/ 105 h 262"/>
              <a:gd name="T40" fmla="*/ 127 w 249"/>
              <a:gd name="T41" fmla="*/ 172 h 262"/>
              <a:gd name="T42" fmla="*/ 83 w 249"/>
              <a:gd name="T43" fmla="*/ 172 h 262"/>
              <a:gd name="T44" fmla="*/ 78 w 249"/>
              <a:gd name="T45" fmla="*/ 154 h 262"/>
              <a:gd name="T46" fmla="*/ 70 w 249"/>
              <a:gd name="T47" fmla="*/ 123 h 262"/>
              <a:gd name="T48" fmla="*/ 78 w 249"/>
              <a:gd name="T49" fmla="*/ 124 h 262"/>
              <a:gd name="T50" fmla="*/ 129 w 249"/>
              <a:gd name="T51" fmla="*/ 168 h 262"/>
              <a:gd name="T52" fmla="*/ 178 w 249"/>
              <a:gd name="T53" fmla="*/ 105 h 262"/>
              <a:gd name="T54" fmla="*/ 178 w 249"/>
              <a:gd name="T55" fmla="*/ 128 h 262"/>
              <a:gd name="T56" fmla="*/ 155 w 249"/>
              <a:gd name="T57" fmla="*/ 124 h 262"/>
              <a:gd name="T58" fmla="*/ 174 w 249"/>
              <a:gd name="T59" fmla="*/ 102 h 262"/>
              <a:gd name="T60" fmla="*/ 178 w 249"/>
              <a:gd name="T61" fmla="*/ 36 h 262"/>
              <a:gd name="T62" fmla="*/ 178 w 249"/>
              <a:gd name="T63" fmla="*/ 60 h 262"/>
              <a:gd name="T64" fmla="*/ 174 w 249"/>
              <a:gd name="T65" fmla="*/ 68 h 262"/>
              <a:gd name="T66" fmla="*/ 164 w 249"/>
              <a:gd name="T67" fmla="*/ 87 h 262"/>
              <a:gd name="T68" fmla="*/ 137 w 249"/>
              <a:gd name="T69" fmla="*/ 68 h 262"/>
              <a:gd name="T70" fmla="*/ 174 w 249"/>
              <a:gd name="T71" fmla="*/ 37 h 262"/>
              <a:gd name="T72" fmla="*/ 131 w 249"/>
              <a:gd name="T73" fmla="*/ 72 h 262"/>
              <a:gd name="T74" fmla="*/ 147 w 249"/>
              <a:gd name="T75" fmla="*/ 123 h 262"/>
              <a:gd name="T76" fmla="*/ 74 w 249"/>
              <a:gd name="T77" fmla="*/ 115 h 262"/>
              <a:gd name="T78" fmla="*/ 60 w 249"/>
              <a:gd name="T79" fmla="*/ 79 h 262"/>
              <a:gd name="T80" fmla="*/ 83 w 249"/>
              <a:gd name="T81" fmla="*/ 68 h 262"/>
              <a:gd name="T82" fmla="*/ 125 w 249"/>
              <a:gd name="T83" fmla="*/ 68 h 262"/>
              <a:gd name="T84" fmla="*/ 78 w 249"/>
              <a:gd name="T85" fmla="*/ 62 h 262"/>
              <a:gd name="T86" fmla="*/ 64 w 249"/>
              <a:gd name="T87" fmla="*/ 68 h 262"/>
              <a:gd name="T88" fmla="*/ 58 w 249"/>
              <a:gd name="T89" fmla="*/ 68 h 262"/>
              <a:gd name="T90" fmla="*/ 48 w 249"/>
              <a:gd name="T91" fmla="*/ 19 h 262"/>
              <a:gd name="T92" fmla="*/ 74 w 249"/>
              <a:gd name="T93" fmla="*/ 32 h 262"/>
              <a:gd name="T94" fmla="*/ 102 w 249"/>
              <a:gd name="T95" fmla="*/ 5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9" h="262">
                <a:moveTo>
                  <a:pt x="45" y="1"/>
                </a:moveTo>
                <a:cubicBezTo>
                  <a:pt x="43" y="0"/>
                  <a:pt x="40" y="1"/>
                  <a:pt x="40" y="3"/>
                </a:cubicBezTo>
                <a:cubicBezTo>
                  <a:pt x="44" y="25"/>
                  <a:pt x="47" y="47"/>
                  <a:pt x="52" y="68"/>
                </a:cubicBezTo>
                <a:cubicBezTo>
                  <a:pt x="52" y="69"/>
                  <a:pt x="52" y="71"/>
                  <a:pt x="53" y="72"/>
                </a:cubicBezTo>
                <a:cubicBezTo>
                  <a:pt x="53" y="73"/>
                  <a:pt x="53" y="73"/>
                  <a:pt x="53" y="74"/>
                </a:cubicBezTo>
                <a:cubicBezTo>
                  <a:pt x="36" y="82"/>
                  <a:pt x="19" y="92"/>
                  <a:pt x="3" y="103"/>
                </a:cubicBezTo>
                <a:cubicBezTo>
                  <a:pt x="0" y="105"/>
                  <a:pt x="1" y="109"/>
                  <a:pt x="5" y="110"/>
                </a:cubicBezTo>
                <a:cubicBezTo>
                  <a:pt x="24" y="116"/>
                  <a:pt x="44" y="120"/>
                  <a:pt x="64" y="122"/>
                </a:cubicBezTo>
                <a:cubicBezTo>
                  <a:pt x="67" y="137"/>
                  <a:pt x="70" y="151"/>
                  <a:pt x="74" y="165"/>
                </a:cubicBezTo>
                <a:cubicBezTo>
                  <a:pt x="75" y="170"/>
                  <a:pt x="77" y="176"/>
                  <a:pt x="78" y="181"/>
                </a:cubicBezTo>
                <a:cubicBezTo>
                  <a:pt x="85" y="207"/>
                  <a:pt x="92" y="233"/>
                  <a:pt x="100" y="259"/>
                </a:cubicBezTo>
                <a:cubicBezTo>
                  <a:pt x="101" y="262"/>
                  <a:pt x="106" y="262"/>
                  <a:pt x="107" y="259"/>
                </a:cubicBezTo>
                <a:cubicBezTo>
                  <a:pt x="116" y="230"/>
                  <a:pt x="125" y="201"/>
                  <a:pt x="136" y="172"/>
                </a:cubicBezTo>
                <a:cubicBezTo>
                  <a:pt x="136" y="171"/>
                  <a:pt x="137" y="169"/>
                  <a:pt x="137" y="168"/>
                </a:cubicBezTo>
                <a:cubicBezTo>
                  <a:pt x="142" y="156"/>
                  <a:pt x="146" y="144"/>
                  <a:pt x="151" y="132"/>
                </a:cubicBezTo>
                <a:cubicBezTo>
                  <a:pt x="159" y="133"/>
                  <a:pt x="167" y="134"/>
                  <a:pt x="174" y="135"/>
                </a:cubicBezTo>
                <a:cubicBezTo>
                  <a:pt x="175" y="136"/>
                  <a:pt x="177" y="136"/>
                  <a:pt x="178" y="136"/>
                </a:cubicBezTo>
                <a:cubicBezTo>
                  <a:pt x="194" y="139"/>
                  <a:pt x="210" y="143"/>
                  <a:pt x="226" y="149"/>
                </a:cubicBezTo>
                <a:cubicBezTo>
                  <a:pt x="228" y="150"/>
                  <a:pt x="229" y="149"/>
                  <a:pt x="231" y="147"/>
                </a:cubicBezTo>
                <a:cubicBezTo>
                  <a:pt x="235" y="151"/>
                  <a:pt x="239" y="156"/>
                  <a:pt x="244" y="160"/>
                </a:cubicBezTo>
                <a:cubicBezTo>
                  <a:pt x="246" y="162"/>
                  <a:pt x="249" y="158"/>
                  <a:pt x="247" y="156"/>
                </a:cubicBezTo>
                <a:cubicBezTo>
                  <a:pt x="225" y="134"/>
                  <a:pt x="202" y="115"/>
                  <a:pt x="178" y="97"/>
                </a:cubicBezTo>
                <a:cubicBezTo>
                  <a:pt x="177" y="96"/>
                  <a:pt x="175" y="95"/>
                  <a:pt x="174" y="94"/>
                </a:cubicBezTo>
                <a:cubicBezTo>
                  <a:pt x="173" y="93"/>
                  <a:pt x="171" y="92"/>
                  <a:pt x="170" y="91"/>
                </a:cubicBezTo>
                <a:cubicBezTo>
                  <a:pt x="171" y="89"/>
                  <a:pt x="173" y="86"/>
                  <a:pt x="174" y="83"/>
                </a:cubicBezTo>
                <a:cubicBezTo>
                  <a:pt x="175" y="81"/>
                  <a:pt x="177" y="78"/>
                  <a:pt x="178" y="76"/>
                </a:cubicBezTo>
                <a:cubicBezTo>
                  <a:pt x="179" y="74"/>
                  <a:pt x="179" y="73"/>
                  <a:pt x="180" y="72"/>
                </a:cubicBezTo>
                <a:cubicBezTo>
                  <a:pt x="181" y="71"/>
                  <a:pt x="181" y="69"/>
                  <a:pt x="182" y="68"/>
                </a:cubicBezTo>
                <a:cubicBezTo>
                  <a:pt x="190" y="55"/>
                  <a:pt x="198" y="41"/>
                  <a:pt x="206" y="29"/>
                </a:cubicBezTo>
                <a:cubicBezTo>
                  <a:pt x="208" y="26"/>
                  <a:pt x="207" y="22"/>
                  <a:pt x="203" y="22"/>
                </a:cubicBezTo>
                <a:cubicBezTo>
                  <a:pt x="195" y="24"/>
                  <a:pt x="186" y="26"/>
                  <a:pt x="178" y="28"/>
                </a:cubicBezTo>
                <a:cubicBezTo>
                  <a:pt x="177" y="28"/>
                  <a:pt x="175" y="29"/>
                  <a:pt x="174" y="29"/>
                </a:cubicBezTo>
                <a:cubicBezTo>
                  <a:pt x="152" y="35"/>
                  <a:pt x="130" y="41"/>
                  <a:pt x="109" y="49"/>
                </a:cubicBezTo>
                <a:cubicBezTo>
                  <a:pt x="99" y="42"/>
                  <a:pt x="88" y="34"/>
                  <a:pt x="78" y="27"/>
                </a:cubicBezTo>
                <a:cubicBezTo>
                  <a:pt x="77" y="26"/>
                  <a:pt x="75" y="25"/>
                  <a:pt x="74" y="24"/>
                </a:cubicBezTo>
                <a:cubicBezTo>
                  <a:pt x="64" y="17"/>
                  <a:pt x="54" y="9"/>
                  <a:pt x="45" y="1"/>
                </a:cubicBezTo>
                <a:close/>
                <a:moveTo>
                  <a:pt x="15" y="105"/>
                </a:moveTo>
                <a:cubicBezTo>
                  <a:pt x="27" y="96"/>
                  <a:pt x="41" y="88"/>
                  <a:pt x="55" y="81"/>
                </a:cubicBezTo>
                <a:cubicBezTo>
                  <a:pt x="57" y="92"/>
                  <a:pt x="59" y="103"/>
                  <a:pt x="62" y="114"/>
                </a:cubicBezTo>
                <a:cubicBezTo>
                  <a:pt x="46" y="112"/>
                  <a:pt x="30" y="109"/>
                  <a:pt x="15" y="105"/>
                </a:cubicBezTo>
                <a:close/>
                <a:moveTo>
                  <a:pt x="129" y="168"/>
                </a:moveTo>
                <a:cubicBezTo>
                  <a:pt x="128" y="169"/>
                  <a:pt x="128" y="171"/>
                  <a:pt x="127" y="172"/>
                </a:cubicBezTo>
                <a:cubicBezTo>
                  <a:pt x="119" y="196"/>
                  <a:pt x="111" y="220"/>
                  <a:pt x="103" y="245"/>
                </a:cubicBezTo>
                <a:cubicBezTo>
                  <a:pt x="96" y="220"/>
                  <a:pt x="89" y="196"/>
                  <a:pt x="83" y="172"/>
                </a:cubicBezTo>
                <a:cubicBezTo>
                  <a:pt x="82" y="171"/>
                  <a:pt x="82" y="169"/>
                  <a:pt x="82" y="168"/>
                </a:cubicBezTo>
                <a:cubicBezTo>
                  <a:pt x="80" y="163"/>
                  <a:pt x="79" y="159"/>
                  <a:pt x="78" y="154"/>
                </a:cubicBezTo>
                <a:cubicBezTo>
                  <a:pt x="77" y="149"/>
                  <a:pt x="75" y="144"/>
                  <a:pt x="74" y="138"/>
                </a:cubicBezTo>
                <a:cubicBezTo>
                  <a:pt x="73" y="133"/>
                  <a:pt x="71" y="128"/>
                  <a:pt x="70" y="123"/>
                </a:cubicBezTo>
                <a:cubicBezTo>
                  <a:pt x="71" y="123"/>
                  <a:pt x="73" y="123"/>
                  <a:pt x="74" y="124"/>
                </a:cubicBezTo>
                <a:cubicBezTo>
                  <a:pt x="75" y="124"/>
                  <a:pt x="77" y="124"/>
                  <a:pt x="78" y="124"/>
                </a:cubicBezTo>
                <a:cubicBezTo>
                  <a:pt x="100" y="127"/>
                  <a:pt x="122" y="128"/>
                  <a:pt x="144" y="131"/>
                </a:cubicBezTo>
                <a:cubicBezTo>
                  <a:pt x="138" y="143"/>
                  <a:pt x="134" y="156"/>
                  <a:pt x="129" y="168"/>
                </a:cubicBezTo>
                <a:close/>
                <a:moveTo>
                  <a:pt x="174" y="102"/>
                </a:moveTo>
                <a:cubicBezTo>
                  <a:pt x="175" y="103"/>
                  <a:pt x="177" y="104"/>
                  <a:pt x="178" y="105"/>
                </a:cubicBezTo>
                <a:cubicBezTo>
                  <a:pt x="192" y="115"/>
                  <a:pt x="206" y="126"/>
                  <a:pt x="220" y="138"/>
                </a:cubicBezTo>
                <a:cubicBezTo>
                  <a:pt x="206" y="133"/>
                  <a:pt x="192" y="130"/>
                  <a:pt x="178" y="128"/>
                </a:cubicBezTo>
                <a:cubicBezTo>
                  <a:pt x="177" y="127"/>
                  <a:pt x="175" y="127"/>
                  <a:pt x="174" y="127"/>
                </a:cubicBezTo>
                <a:cubicBezTo>
                  <a:pt x="168" y="126"/>
                  <a:pt x="161" y="125"/>
                  <a:pt x="155" y="124"/>
                </a:cubicBezTo>
                <a:cubicBezTo>
                  <a:pt x="159" y="115"/>
                  <a:pt x="163" y="106"/>
                  <a:pt x="167" y="97"/>
                </a:cubicBezTo>
                <a:cubicBezTo>
                  <a:pt x="169" y="99"/>
                  <a:pt x="172" y="100"/>
                  <a:pt x="174" y="102"/>
                </a:cubicBezTo>
                <a:close/>
                <a:moveTo>
                  <a:pt x="174" y="37"/>
                </a:moveTo>
                <a:cubicBezTo>
                  <a:pt x="175" y="36"/>
                  <a:pt x="177" y="36"/>
                  <a:pt x="178" y="36"/>
                </a:cubicBezTo>
                <a:cubicBezTo>
                  <a:pt x="184" y="34"/>
                  <a:pt x="189" y="33"/>
                  <a:pt x="195" y="32"/>
                </a:cubicBezTo>
                <a:cubicBezTo>
                  <a:pt x="189" y="41"/>
                  <a:pt x="183" y="50"/>
                  <a:pt x="178" y="60"/>
                </a:cubicBezTo>
                <a:cubicBezTo>
                  <a:pt x="177" y="62"/>
                  <a:pt x="175" y="65"/>
                  <a:pt x="174" y="67"/>
                </a:cubicBezTo>
                <a:cubicBezTo>
                  <a:pt x="174" y="68"/>
                  <a:pt x="174" y="68"/>
                  <a:pt x="174" y="68"/>
                </a:cubicBezTo>
                <a:cubicBezTo>
                  <a:pt x="173" y="69"/>
                  <a:pt x="172" y="71"/>
                  <a:pt x="171" y="72"/>
                </a:cubicBezTo>
                <a:cubicBezTo>
                  <a:pt x="169" y="77"/>
                  <a:pt x="166" y="82"/>
                  <a:pt x="164" y="87"/>
                </a:cubicBezTo>
                <a:cubicBezTo>
                  <a:pt x="157" y="82"/>
                  <a:pt x="150" y="77"/>
                  <a:pt x="142" y="72"/>
                </a:cubicBezTo>
                <a:cubicBezTo>
                  <a:pt x="140" y="71"/>
                  <a:pt x="139" y="69"/>
                  <a:pt x="137" y="68"/>
                </a:cubicBezTo>
                <a:cubicBezTo>
                  <a:pt x="130" y="63"/>
                  <a:pt x="123" y="59"/>
                  <a:pt x="117" y="54"/>
                </a:cubicBezTo>
                <a:cubicBezTo>
                  <a:pt x="136" y="47"/>
                  <a:pt x="155" y="42"/>
                  <a:pt x="174" y="37"/>
                </a:cubicBezTo>
                <a:close/>
                <a:moveTo>
                  <a:pt x="125" y="68"/>
                </a:moveTo>
                <a:cubicBezTo>
                  <a:pt x="127" y="69"/>
                  <a:pt x="129" y="71"/>
                  <a:pt x="131" y="72"/>
                </a:cubicBezTo>
                <a:cubicBezTo>
                  <a:pt x="141" y="79"/>
                  <a:pt x="151" y="86"/>
                  <a:pt x="161" y="93"/>
                </a:cubicBezTo>
                <a:cubicBezTo>
                  <a:pt x="156" y="103"/>
                  <a:pt x="151" y="113"/>
                  <a:pt x="147" y="123"/>
                </a:cubicBezTo>
                <a:cubicBezTo>
                  <a:pt x="124" y="120"/>
                  <a:pt x="101" y="119"/>
                  <a:pt x="78" y="116"/>
                </a:cubicBezTo>
                <a:cubicBezTo>
                  <a:pt x="77" y="116"/>
                  <a:pt x="75" y="116"/>
                  <a:pt x="74" y="115"/>
                </a:cubicBezTo>
                <a:cubicBezTo>
                  <a:pt x="72" y="115"/>
                  <a:pt x="70" y="115"/>
                  <a:pt x="68" y="115"/>
                </a:cubicBezTo>
                <a:cubicBezTo>
                  <a:pt x="65" y="103"/>
                  <a:pt x="63" y="91"/>
                  <a:pt x="60" y="79"/>
                </a:cubicBezTo>
                <a:cubicBezTo>
                  <a:pt x="65" y="76"/>
                  <a:pt x="69" y="74"/>
                  <a:pt x="74" y="72"/>
                </a:cubicBezTo>
                <a:cubicBezTo>
                  <a:pt x="77" y="71"/>
                  <a:pt x="80" y="69"/>
                  <a:pt x="83" y="68"/>
                </a:cubicBezTo>
                <a:cubicBezTo>
                  <a:pt x="91" y="64"/>
                  <a:pt x="100" y="60"/>
                  <a:pt x="109" y="57"/>
                </a:cubicBezTo>
                <a:cubicBezTo>
                  <a:pt x="114" y="61"/>
                  <a:pt x="120" y="64"/>
                  <a:pt x="125" y="68"/>
                </a:cubicBezTo>
                <a:close/>
                <a:moveTo>
                  <a:pt x="102" y="52"/>
                </a:moveTo>
                <a:cubicBezTo>
                  <a:pt x="94" y="55"/>
                  <a:pt x="86" y="58"/>
                  <a:pt x="78" y="62"/>
                </a:cubicBezTo>
                <a:cubicBezTo>
                  <a:pt x="77" y="62"/>
                  <a:pt x="75" y="63"/>
                  <a:pt x="74" y="63"/>
                </a:cubicBezTo>
                <a:cubicBezTo>
                  <a:pt x="71" y="65"/>
                  <a:pt x="67" y="66"/>
                  <a:pt x="64" y="68"/>
                </a:cubicBezTo>
                <a:cubicBezTo>
                  <a:pt x="62" y="69"/>
                  <a:pt x="60" y="70"/>
                  <a:pt x="58" y="71"/>
                </a:cubicBezTo>
                <a:cubicBezTo>
                  <a:pt x="58" y="70"/>
                  <a:pt x="58" y="69"/>
                  <a:pt x="58" y="68"/>
                </a:cubicBezTo>
                <a:cubicBezTo>
                  <a:pt x="57" y="63"/>
                  <a:pt x="56" y="58"/>
                  <a:pt x="55" y="53"/>
                </a:cubicBezTo>
                <a:cubicBezTo>
                  <a:pt x="52" y="41"/>
                  <a:pt x="50" y="30"/>
                  <a:pt x="48" y="19"/>
                </a:cubicBezTo>
                <a:cubicBezTo>
                  <a:pt x="47" y="8"/>
                  <a:pt x="46" y="10"/>
                  <a:pt x="54" y="16"/>
                </a:cubicBezTo>
                <a:cubicBezTo>
                  <a:pt x="61" y="22"/>
                  <a:pt x="67" y="27"/>
                  <a:pt x="74" y="32"/>
                </a:cubicBezTo>
                <a:cubicBezTo>
                  <a:pt x="75" y="33"/>
                  <a:pt x="77" y="34"/>
                  <a:pt x="78" y="35"/>
                </a:cubicBezTo>
                <a:cubicBezTo>
                  <a:pt x="86" y="41"/>
                  <a:pt x="94" y="46"/>
                  <a:pt x="102" y="52"/>
                </a:cubicBezTo>
                <a:close/>
              </a:path>
            </a:pathLst>
          </a:custGeom>
          <a:solidFill>
            <a:srgbClr val="345F86"/>
          </a:solidFill>
          <a:ln>
            <a:noFill/>
          </a:ln>
        </p:spPr>
        <p:txBody>
          <a:bodyPr vert="horz" wrap="square" lIns="91440" tIns="45720" rIns="91440" bIns="45720" numCol="1" anchor="t" anchorCtr="0" compatLnSpc="1"/>
          <a:lstStyle/>
          <a:p>
            <a:endParaRPr lang="zh-CN" altLang="en-US">
              <a:solidFill>
                <a:srgbClr val="34322F"/>
              </a:solidFill>
            </a:endParaRPr>
          </a:p>
        </p:txBody>
      </p:sp>
      <p:sp>
        <p:nvSpPr>
          <p:cNvPr id="539" name="Freeform 460"/>
          <p:cNvSpPr>
            <a:spLocks noEditPoints="1"/>
          </p:cNvSpPr>
          <p:nvPr/>
        </p:nvSpPr>
        <p:spPr bwMode="auto">
          <a:xfrm>
            <a:off x="7957674" y="3809491"/>
            <a:ext cx="544512" cy="571499"/>
          </a:xfrm>
          <a:custGeom>
            <a:avLst/>
            <a:gdLst>
              <a:gd name="T0" fmla="*/ 40 w 249"/>
              <a:gd name="T1" fmla="*/ 3 h 262"/>
              <a:gd name="T2" fmla="*/ 53 w 249"/>
              <a:gd name="T3" fmla="*/ 72 h 262"/>
              <a:gd name="T4" fmla="*/ 3 w 249"/>
              <a:gd name="T5" fmla="*/ 103 h 262"/>
              <a:gd name="T6" fmla="*/ 64 w 249"/>
              <a:gd name="T7" fmla="*/ 122 h 262"/>
              <a:gd name="T8" fmla="*/ 78 w 249"/>
              <a:gd name="T9" fmla="*/ 181 h 262"/>
              <a:gd name="T10" fmla="*/ 107 w 249"/>
              <a:gd name="T11" fmla="*/ 259 h 262"/>
              <a:gd name="T12" fmla="*/ 137 w 249"/>
              <a:gd name="T13" fmla="*/ 168 h 262"/>
              <a:gd name="T14" fmla="*/ 174 w 249"/>
              <a:gd name="T15" fmla="*/ 135 h 262"/>
              <a:gd name="T16" fmla="*/ 226 w 249"/>
              <a:gd name="T17" fmla="*/ 149 h 262"/>
              <a:gd name="T18" fmla="*/ 244 w 249"/>
              <a:gd name="T19" fmla="*/ 160 h 262"/>
              <a:gd name="T20" fmla="*/ 178 w 249"/>
              <a:gd name="T21" fmla="*/ 97 h 262"/>
              <a:gd name="T22" fmla="*/ 170 w 249"/>
              <a:gd name="T23" fmla="*/ 91 h 262"/>
              <a:gd name="T24" fmla="*/ 178 w 249"/>
              <a:gd name="T25" fmla="*/ 76 h 262"/>
              <a:gd name="T26" fmla="*/ 182 w 249"/>
              <a:gd name="T27" fmla="*/ 68 h 262"/>
              <a:gd name="T28" fmla="*/ 203 w 249"/>
              <a:gd name="T29" fmla="*/ 22 h 262"/>
              <a:gd name="T30" fmla="*/ 174 w 249"/>
              <a:gd name="T31" fmla="*/ 29 h 262"/>
              <a:gd name="T32" fmla="*/ 78 w 249"/>
              <a:gd name="T33" fmla="*/ 27 h 262"/>
              <a:gd name="T34" fmla="*/ 45 w 249"/>
              <a:gd name="T35" fmla="*/ 1 h 262"/>
              <a:gd name="T36" fmla="*/ 55 w 249"/>
              <a:gd name="T37" fmla="*/ 81 h 262"/>
              <a:gd name="T38" fmla="*/ 15 w 249"/>
              <a:gd name="T39" fmla="*/ 105 h 262"/>
              <a:gd name="T40" fmla="*/ 127 w 249"/>
              <a:gd name="T41" fmla="*/ 172 h 262"/>
              <a:gd name="T42" fmla="*/ 83 w 249"/>
              <a:gd name="T43" fmla="*/ 172 h 262"/>
              <a:gd name="T44" fmla="*/ 78 w 249"/>
              <a:gd name="T45" fmla="*/ 154 h 262"/>
              <a:gd name="T46" fmla="*/ 70 w 249"/>
              <a:gd name="T47" fmla="*/ 123 h 262"/>
              <a:gd name="T48" fmla="*/ 78 w 249"/>
              <a:gd name="T49" fmla="*/ 124 h 262"/>
              <a:gd name="T50" fmla="*/ 129 w 249"/>
              <a:gd name="T51" fmla="*/ 168 h 262"/>
              <a:gd name="T52" fmla="*/ 178 w 249"/>
              <a:gd name="T53" fmla="*/ 105 h 262"/>
              <a:gd name="T54" fmla="*/ 178 w 249"/>
              <a:gd name="T55" fmla="*/ 128 h 262"/>
              <a:gd name="T56" fmla="*/ 155 w 249"/>
              <a:gd name="T57" fmla="*/ 124 h 262"/>
              <a:gd name="T58" fmla="*/ 174 w 249"/>
              <a:gd name="T59" fmla="*/ 102 h 262"/>
              <a:gd name="T60" fmla="*/ 178 w 249"/>
              <a:gd name="T61" fmla="*/ 36 h 262"/>
              <a:gd name="T62" fmla="*/ 178 w 249"/>
              <a:gd name="T63" fmla="*/ 60 h 262"/>
              <a:gd name="T64" fmla="*/ 174 w 249"/>
              <a:gd name="T65" fmla="*/ 68 h 262"/>
              <a:gd name="T66" fmla="*/ 164 w 249"/>
              <a:gd name="T67" fmla="*/ 87 h 262"/>
              <a:gd name="T68" fmla="*/ 137 w 249"/>
              <a:gd name="T69" fmla="*/ 68 h 262"/>
              <a:gd name="T70" fmla="*/ 174 w 249"/>
              <a:gd name="T71" fmla="*/ 37 h 262"/>
              <a:gd name="T72" fmla="*/ 131 w 249"/>
              <a:gd name="T73" fmla="*/ 72 h 262"/>
              <a:gd name="T74" fmla="*/ 147 w 249"/>
              <a:gd name="T75" fmla="*/ 123 h 262"/>
              <a:gd name="T76" fmla="*/ 74 w 249"/>
              <a:gd name="T77" fmla="*/ 115 h 262"/>
              <a:gd name="T78" fmla="*/ 60 w 249"/>
              <a:gd name="T79" fmla="*/ 79 h 262"/>
              <a:gd name="T80" fmla="*/ 83 w 249"/>
              <a:gd name="T81" fmla="*/ 68 h 262"/>
              <a:gd name="T82" fmla="*/ 125 w 249"/>
              <a:gd name="T83" fmla="*/ 68 h 262"/>
              <a:gd name="T84" fmla="*/ 78 w 249"/>
              <a:gd name="T85" fmla="*/ 62 h 262"/>
              <a:gd name="T86" fmla="*/ 64 w 249"/>
              <a:gd name="T87" fmla="*/ 68 h 262"/>
              <a:gd name="T88" fmla="*/ 58 w 249"/>
              <a:gd name="T89" fmla="*/ 68 h 262"/>
              <a:gd name="T90" fmla="*/ 48 w 249"/>
              <a:gd name="T91" fmla="*/ 19 h 262"/>
              <a:gd name="T92" fmla="*/ 74 w 249"/>
              <a:gd name="T93" fmla="*/ 32 h 262"/>
              <a:gd name="T94" fmla="*/ 102 w 249"/>
              <a:gd name="T95" fmla="*/ 5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9" h="262">
                <a:moveTo>
                  <a:pt x="45" y="1"/>
                </a:moveTo>
                <a:cubicBezTo>
                  <a:pt x="43" y="0"/>
                  <a:pt x="40" y="1"/>
                  <a:pt x="40" y="3"/>
                </a:cubicBezTo>
                <a:cubicBezTo>
                  <a:pt x="44" y="25"/>
                  <a:pt x="47" y="47"/>
                  <a:pt x="52" y="68"/>
                </a:cubicBezTo>
                <a:cubicBezTo>
                  <a:pt x="52" y="69"/>
                  <a:pt x="52" y="71"/>
                  <a:pt x="53" y="72"/>
                </a:cubicBezTo>
                <a:cubicBezTo>
                  <a:pt x="53" y="73"/>
                  <a:pt x="53" y="73"/>
                  <a:pt x="53" y="74"/>
                </a:cubicBezTo>
                <a:cubicBezTo>
                  <a:pt x="36" y="82"/>
                  <a:pt x="19" y="92"/>
                  <a:pt x="3" y="103"/>
                </a:cubicBezTo>
                <a:cubicBezTo>
                  <a:pt x="0" y="105"/>
                  <a:pt x="1" y="109"/>
                  <a:pt x="5" y="110"/>
                </a:cubicBezTo>
                <a:cubicBezTo>
                  <a:pt x="24" y="116"/>
                  <a:pt x="44" y="120"/>
                  <a:pt x="64" y="122"/>
                </a:cubicBezTo>
                <a:cubicBezTo>
                  <a:pt x="67" y="137"/>
                  <a:pt x="70" y="151"/>
                  <a:pt x="74" y="165"/>
                </a:cubicBezTo>
                <a:cubicBezTo>
                  <a:pt x="75" y="170"/>
                  <a:pt x="77" y="176"/>
                  <a:pt x="78" y="181"/>
                </a:cubicBezTo>
                <a:cubicBezTo>
                  <a:pt x="85" y="207"/>
                  <a:pt x="92" y="233"/>
                  <a:pt x="100" y="259"/>
                </a:cubicBezTo>
                <a:cubicBezTo>
                  <a:pt x="101" y="262"/>
                  <a:pt x="106" y="262"/>
                  <a:pt x="107" y="259"/>
                </a:cubicBezTo>
                <a:cubicBezTo>
                  <a:pt x="116" y="230"/>
                  <a:pt x="125" y="201"/>
                  <a:pt x="136" y="172"/>
                </a:cubicBezTo>
                <a:cubicBezTo>
                  <a:pt x="136" y="171"/>
                  <a:pt x="137" y="169"/>
                  <a:pt x="137" y="168"/>
                </a:cubicBezTo>
                <a:cubicBezTo>
                  <a:pt x="142" y="156"/>
                  <a:pt x="146" y="144"/>
                  <a:pt x="151" y="132"/>
                </a:cubicBezTo>
                <a:cubicBezTo>
                  <a:pt x="159" y="133"/>
                  <a:pt x="167" y="134"/>
                  <a:pt x="174" y="135"/>
                </a:cubicBezTo>
                <a:cubicBezTo>
                  <a:pt x="175" y="136"/>
                  <a:pt x="177" y="136"/>
                  <a:pt x="178" y="136"/>
                </a:cubicBezTo>
                <a:cubicBezTo>
                  <a:pt x="194" y="139"/>
                  <a:pt x="210" y="143"/>
                  <a:pt x="226" y="149"/>
                </a:cubicBezTo>
                <a:cubicBezTo>
                  <a:pt x="228" y="150"/>
                  <a:pt x="229" y="149"/>
                  <a:pt x="231" y="147"/>
                </a:cubicBezTo>
                <a:cubicBezTo>
                  <a:pt x="235" y="151"/>
                  <a:pt x="239" y="156"/>
                  <a:pt x="244" y="160"/>
                </a:cubicBezTo>
                <a:cubicBezTo>
                  <a:pt x="246" y="162"/>
                  <a:pt x="249" y="158"/>
                  <a:pt x="247" y="156"/>
                </a:cubicBezTo>
                <a:cubicBezTo>
                  <a:pt x="225" y="134"/>
                  <a:pt x="202" y="115"/>
                  <a:pt x="178" y="97"/>
                </a:cubicBezTo>
                <a:cubicBezTo>
                  <a:pt x="177" y="96"/>
                  <a:pt x="175" y="95"/>
                  <a:pt x="174" y="94"/>
                </a:cubicBezTo>
                <a:cubicBezTo>
                  <a:pt x="173" y="93"/>
                  <a:pt x="171" y="92"/>
                  <a:pt x="170" y="91"/>
                </a:cubicBezTo>
                <a:cubicBezTo>
                  <a:pt x="171" y="89"/>
                  <a:pt x="173" y="86"/>
                  <a:pt x="174" y="83"/>
                </a:cubicBezTo>
                <a:cubicBezTo>
                  <a:pt x="175" y="81"/>
                  <a:pt x="177" y="78"/>
                  <a:pt x="178" y="76"/>
                </a:cubicBezTo>
                <a:cubicBezTo>
                  <a:pt x="179" y="74"/>
                  <a:pt x="179" y="73"/>
                  <a:pt x="180" y="72"/>
                </a:cubicBezTo>
                <a:cubicBezTo>
                  <a:pt x="181" y="71"/>
                  <a:pt x="181" y="69"/>
                  <a:pt x="182" y="68"/>
                </a:cubicBezTo>
                <a:cubicBezTo>
                  <a:pt x="190" y="55"/>
                  <a:pt x="198" y="41"/>
                  <a:pt x="206" y="29"/>
                </a:cubicBezTo>
                <a:cubicBezTo>
                  <a:pt x="208" y="26"/>
                  <a:pt x="207" y="22"/>
                  <a:pt x="203" y="22"/>
                </a:cubicBezTo>
                <a:cubicBezTo>
                  <a:pt x="195" y="24"/>
                  <a:pt x="186" y="26"/>
                  <a:pt x="178" y="28"/>
                </a:cubicBezTo>
                <a:cubicBezTo>
                  <a:pt x="177" y="28"/>
                  <a:pt x="175" y="29"/>
                  <a:pt x="174" y="29"/>
                </a:cubicBezTo>
                <a:cubicBezTo>
                  <a:pt x="152" y="35"/>
                  <a:pt x="130" y="41"/>
                  <a:pt x="109" y="49"/>
                </a:cubicBezTo>
                <a:cubicBezTo>
                  <a:pt x="99" y="42"/>
                  <a:pt x="88" y="34"/>
                  <a:pt x="78" y="27"/>
                </a:cubicBezTo>
                <a:cubicBezTo>
                  <a:pt x="77" y="26"/>
                  <a:pt x="75" y="25"/>
                  <a:pt x="74" y="24"/>
                </a:cubicBezTo>
                <a:cubicBezTo>
                  <a:pt x="64" y="17"/>
                  <a:pt x="54" y="9"/>
                  <a:pt x="45" y="1"/>
                </a:cubicBezTo>
                <a:close/>
                <a:moveTo>
                  <a:pt x="15" y="105"/>
                </a:moveTo>
                <a:cubicBezTo>
                  <a:pt x="27" y="96"/>
                  <a:pt x="41" y="88"/>
                  <a:pt x="55" y="81"/>
                </a:cubicBezTo>
                <a:cubicBezTo>
                  <a:pt x="57" y="92"/>
                  <a:pt x="59" y="103"/>
                  <a:pt x="62" y="114"/>
                </a:cubicBezTo>
                <a:cubicBezTo>
                  <a:pt x="46" y="112"/>
                  <a:pt x="30" y="109"/>
                  <a:pt x="15" y="105"/>
                </a:cubicBezTo>
                <a:close/>
                <a:moveTo>
                  <a:pt x="129" y="168"/>
                </a:moveTo>
                <a:cubicBezTo>
                  <a:pt x="128" y="169"/>
                  <a:pt x="128" y="171"/>
                  <a:pt x="127" y="172"/>
                </a:cubicBezTo>
                <a:cubicBezTo>
                  <a:pt x="119" y="196"/>
                  <a:pt x="111" y="220"/>
                  <a:pt x="103" y="245"/>
                </a:cubicBezTo>
                <a:cubicBezTo>
                  <a:pt x="96" y="220"/>
                  <a:pt x="89" y="196"/>
                  <a:pt x="83" y="172"/>
                </a:cubicBezTo>
                <a:cubicBezTo>
                  <a:pt x="82" y="171"/>
                  <a:pt x="82" y="169"/>
                  <a:pt x="82" y="168"/>
                </a:cubicBezTo>
                <a:cubicBezTo>
                  <a:pt x="80" y="163"/>
                  <a:pt x="79" y="159"/>
                  <a:pt x="78" y="154"/>
                </a:cubicBezTo>
                <a:cubicBezTo>
                  <a:pt x="77" y="149"/>
                  <a:pt x="75" y="144"/>
                  <a:pt x="74" y="138"/>
                </a:cubicBezTo>
                <a:cubicBezTo>
                  <a:pt x="73" y="133"/>
                  <a:pt x="71" y="128"/>
                  <a:pt x="70" y="123"/>
                </a:cubicBezTo>
                <a:cubicBezTo>
                  <a:pt x="71" y="123"/>
                  <a:pt x="73" y="123"/>
                  <a:pt x="74" y="124"/>
                </a:cubicBezTo>
                <a:cubicBezTo>
                  <a:pt x="75" y="124"/>
                  <a:pt x="77" y="124"/>
                  <a:pt x="78" y="124"/>
                </a:cubicBezTo>
                <a:cubicBezTo>
                  <a:pt x="100" y="127"/>
                  <a:pt x="122" y="128"/>
                  <a:pt x="144" y="131"/>
                </a:cubicBezTo>
                <a:cubicBezTo>
                  <a:pt x="138" y="143"/>
                  <a:pt x="134" y="156"/>
                  <a:pt x="129" y="168"/>
                </a:cubicBezTo>
                <a:close/>
                <a:moveTo>
                  <a:pt x="174" y="102"/>
                </a:moveTo>
                <a:cubicBezTo>
                  <a:pt x="175" y="103"/>
                  <a:pt x="177" y="104"/>
                  <a:pt x="178" y="105"/>
                </a:cubicBezTo>
                <a:cubicBezTo>
                  <a:pt x="192" y="115"/>
                  <a:pt x="206" y="126"/>
                  <a:pt x="220" y="138"/>
                </a:cubicBezTo>
                <a:cubicBezTo>
                  <a:pt x="206" y="133"/>
                  <a:pt x="192" y="130"/>
                  <a:pt x="178" y="128"/>
                </a:cubicBezTo>
                <a:cubicBezTo>
                  <a:pt x="177" y="127"/>
                  <a:pt x="175" y="127"/>
                  <a:pt x="174" y="127"/>
                </a:cubicBezTo>
                <a:cubicBezTo>
                  <a:pt x="168" y="126"/>
                  <a:pt x="161" y="125"/>
                  <a:pt x="155" y="124"/>
                </a:cubicBezTo>
                <a:cubicBezTo>
                  <a:pt x="159" y="115"/>
                  <a:pt x="163" y="106"/>
                  <a:pt x="167" y="97"/>
                </a:cubicBezTo>
                <a:cubicBezTo>
                  <a:pt x="169" y="99"/>
                  <a:pt x="172" y="100"/>
                  <a:pt x="174" y="102"/>
                </a:cubicBezTo>
                <a:close/>
                <a:moveTo>
                  <a:pt x="174" y="37"/>
                </a:moveTo>
                <a:cubicBezTo>
                  <a:pt x="175" y="36"/>
                  <a:pt x="177" y="36"/>
                  <a:pt x="178" y="36"/>
                </a:cubicBezTo>
                <a:cubicBezTo>
                  <a:pt x="184" y="34"/>
                  <a:pt x="189" y="33"/>
                  <a:pt x="195" y="32"/>
                </a:cubicBezTo>
                <a:cubicBezTo>
                  <a:pt x="189" y="41"/>
                  <a:pt x="183" y="50"/>
                  <a:pt x="178" y="60"/>
                </a:cubicBezTo>
                <a:cubicBezTo>
                  <a:pt x="177" y="62"/>
                  <a:pt x="175" y="65"/>
                  <a:pt x="174" y="67"/>
                </a:cubicBezTo>
                <a:cubicBezTo>
                  <a:pt x="174" y="68"/>
                  <a:pt x="174" y="68"/>
                  <a:pt x="174" y="68"/>
                </a:cubicBezTo>
                <a:cubicBezTo>
                  <a:pt x="173" y="69"/>
                  <a:pt x="172" y="71"/>
                  <a:pt x="171" y="72"/>
                </a:cubicBezTo>
                <a:cubicBezTo>
                  <a:pt x="169" y="77"/>
                  <a:pt x="166" y="82"/>
                  <a:pt x="164" y="87"/>
                </a:cubicBezTo>
                <a:cubicBezTo>
                  <a:pt x="157" y="82"/>
                  <a:pt x="150" y="77"/>
                  <a:pt x="142" y="72"/>
                </a:cubicBezTo>
                <a:cubicBezTo>
                  <a:pt x="140" y="71"/>
                  <a:pt x="139" y="69"/>
                  <a:pt x="137" y="68"/>
                </a:cubicBezTo>
                <a:cubicBezTo>
                  <a:pt x="130" y="63"/>
                  <a:pt x="123" y="59"/>
                  <a:pt x="117" y="54"/>
                </a:cubicBezTo>
                <a:cubicBezTo>
                  <a:pt x="136" y="47"/>
                  <a:pt x="155" y="42"/>
                  <a:pt x="174" y="37"/>
                </a:cubicBezTo>
                <a:close/>
                <a:moveTo>
                  <a:pt x="125" y="68"/>
                </a:moveTo>
                <a:cubicBezTo>
                  <a:pt x="127" y="69"/>
                  <a:pt x="129" y="71"/>
                  <a:pt x="131" y="72"/>
                </a:cubicBezTo>
                <a:cubicBezTo>
                  <a:pt x="141" y="79"/>
                  <a:pt x="151" y="86"/>
                  <a:pt x="161" y="93"/>
                </a:cubicBezTo>
                <a:cubicBezTo>
                  <a:pt x="156" y="103"/>
                  <a:pt x="151" y="113"/>
                  <a:pt x="147" y="123"/>
                </a:cubicBezTo>
                <a:cubicBezTo>
                  <a:pt x="124" y="120"/>
                  <a:pt x="101" y="119"/>
                  <a:pt x="78" y="116"/>
                </a:cubicBezTo>
                <a:cubicBezTo>
                  <a:pt x="77" y="116"/>
                  <a:pt x="75" y="116"/>
                  <a:pt x="74" y="115"/>
                </a:cubicBezTo>
                <a:cubicBezTo>
                  <a:pt x="72" y="115"/>
                  <a:pt x="70" y="115"/>
                  <a:pt x="68" y="115"/>
                </a:cubicBezTo>
                <a:cubicBezTo>
                  <a:pt x="65" y="103"/>
                  <a:pt x="63" y="91"/>
                  <a:pt x="60" y="79"/>
                </a:cubicBezTo>
                <a:cubicBezTo>
                  <a:pt x="65" y="76"/>
                  <a:pt x="69" y="74"/>
                  <a:pt x="74" y="72"/>
                </a:cubicBezTo>
                <a:cubicBezTo>
                  <a:pt x="77" y="71"/>
                  <a:pt x="80" y="69"/>
                  <a:pt x="83" y="68"/>
                </a:cubicBezTo>
                <a:cubicBezTo>
                  <a:pt x="91" y="64"/>
                  <a:pt x="100" y="60"/>
                  <a:pt x="109" y="57"/>
                </a:cubicBezTo>
                <a:cubicBezTo>
                  <a:pt x="114" y="61"/>
                  <a:pt x="120" y="64"/>
                  <a:pt x="125" y="68"/>
                </a:cubicBezTo>
                <a:close/>
                <a:moveTo>
                  <a:pt x="102" y="52"/>
                </a:moveTo>
                <a:cubicBezTo>
                  <a:pt x="94" y="55"/>
                  <a:pt x="86" y="58"/>
                  <a:pt x="78" y="62"/>
                </a:cubicBezTo>
                <a:cubicBezTo>
                  <a:pt x="77" y="62"/>
                  <a:pt x="75" y="63"/>
                  <a:pt x="74" y="63"/>
                </a:cubicBezTo>
                <a:cubicBezTo>
                  <a:pt x="71" y="65"/>
                  <a:pt x="67" y="66"/>
                  <a:pt x="64" y="68"/>
                </a:cubicBezTo>
                <a:cubicBezTo>
                  <a:pt x="62" y="69"/>
                  <a:pt x="60" y="70"/>
                  <a:pt x="58" y="71"/>
                </a:cubicBezTo>
                <a:cubicBezTo>
                  <a:pt x="58" y="70"/>
                  <a:pt x="58" y="69"/>
                  <a:pt x="58" y="68"/>
                </a:cubicBezTo>
                <a:cubicBezTo>
                  <a:pt x="57" y="63"/>
                  <a:pt x="56" y="58"/>
                  <a:pt x="55" y="53"/>
                </a:cubicBezTo>
                <a:cubicBezTo>
                  <a:pt x="52" y="41"/>
                  <a:pt x="50" y="30"/>
                  <a:pt x="48" y="19"/>
                </a:cubicBezTo>
                <a:cubicBezTo>
                  <a:pt x="47" y="8"/>
                  <a:pt x="46" y="10"/>
                  <a:pt x="54" y="16"/>
                </a:cubicBezTo>
                <a:cubicBezTo>
                  <a:pt x="61" y="22"/>
                  <a:pt x="67" y="27"/>
                  <a:pt x="74" y="32"/>
                </a:cubicBezTo>
                <a:cubicBezTo>
                  <a:pt x="75" y="33"/>
                  <a:pt x="77" y="34"/>
                  <a:pt x="78" y="35"/>
                </a:cubicBezTo>
                <a:cubicBezTo>
                  <a:pt x="86" y="41"/>
                  <a:pt x="94" y="46"/>
                  <a:pt x="102" y="52"/>
                </a:cubicBezTo>
                <a:close/>
              </a:path>
            </a:pathLst>
          </a:custGeom>
          <a:solidFill>
            <a:srgbClr val="345F86"/>
          </a:solidFill>
          <a:ln>
            <a:noFill/>
          </a:ln>
        </p:spPr>
        <p:txBody>
          <a:bodyPr vert="horz" wrap="square" lIns="91440" tIns="45720" rIns="91440" bIns="45720" numCol="1" anchor="t" anchorCtr="0" compatLnSpc="1"/>
          <a:lstStyle/>
          <a:p>
            <a:endParaRPr lang="zh-CN" altLang="en-US">
              <a:solidFill>
                <a:srgbClr val="34322F"/>
              </a:solidFill>
            </a:endParaRPr>
          </a:p>
        </p:txBody>
      </p:sp>
      <p:sp>
        <p:nvSpPr>
          <p:cNvPr id="540" name="Freeform 5"/>
          <p:cNvSpPr>
            <a:spLocks noEditPoints="1"/>
          </p:cNvSpPr>
          <p:nvPr/>
        </p:nvSpPr>
        <p:spPr bwMode="auto">
          <a:xfrm>
            <a:off x="7920038" y="2151064"/>
            <a:ext cx="542925" cy="571501"/>
          </a:xfrm>
          <a:custGeom>
            <a:avLst/>
            <a:gdLst>
              <a:gd name="T0" fmla="*/ 40 w 249"/>
              <a:gd name="T1" fmla="*/ 3 h 262"/>
              <a:gd name="T2" fmla="*/ 53 w 249"/>
              <a:gd name="T3" fmla="*/ 72 h 262"/>
              <a:gd name="T4" fmla="*/ 3 w 249"/>
              <a:gd name="T5" fmla="*/ 103 h 262"/>
              <a:gd name="T6" fmla="*/ 64 w 249"/>
              <a:gd name="T7" fmla="*/ 122 h 262"/>
              <a:gd name="T8" fmla="*/ 78 w 249"/>
              <a:gd name="T9" fmla="*/ 181 h 262"/>
              <a:gd name="T10" fmla="*/ 107 w 249"/>
              <a:gd name="T11" fmla="*/ 259 h 262"/>
              <a:gd name="T12" fmla="*/ 137 w 249"/>
              <a:gd name="T13" fmla="*/ 168 h 262"/>
              <a:gd name="T14" fmla="*/ 174 w 249"/>
              <a:gd name="T15" fmla="*/ 135 h 262"/>
              <a:gd name="T16" fmla="*/ 226 w 249"/>
              <a:gd name="T17" fmla="*/ 149 h 262"/>
              <a:gd name="T18" fmla="*/ 244 w 249"/>
              <a:gd name="T19" fmla="*/ 160 h 262"/>
              <a:gd name="T20" fmla="*/ 178 w 249"/>
              <a:gd name="T21" fmla="*/ 97 h 262"/>
              <a:gd name="T22" fmla="*/ 170 w 249"/>
              <a:gd name="T23" fmla="*/ 91 h 262"/>
              <a:gd name="T24" fmla="*/ 178 w 249"/>
              <a:gd name="T25" fmla="*/ 76 h 262"/>
              <a:gd name="T26" fmla="*/ 182 w 249"/>
              <a:gd name="T27" fmla="*/ 68 h 262"/>
              <a:gd name="T28" fmla="*/ 203 w 249"/>
              <a:gd name="T29" fmla="*/ 22 h 262"/>
              <a:gd name="T30" fmla="*/ 174 w 249"/>
              <a:gd name="T31" fmla="*/ 29 h 262"/>
              <a:gd name="T32" fmla="*/ 78 w 249"/>
              <a:gd name="T33" fmla="*/ 27 h 262"/>
              <a:gd name="T34" fmla="*/ 45 w 249"/>
              <a:gd name="T35" fmla="*/ 1 h 262"/>
              <a:gd name="T36" fmla="*/ 55 w 249"/>
              <a:gd name="T37" fmla="*/ 81 h 262"/>
              <a:gd name="T38" fmla="*/ 15 w 249"/>
              <a:gd name="T39" fmla="*/ 105 h 262"/>
              <a:gd name="T40" fmla="*/ 127 w 249"/>
              <a:gd name="T41" fmla="*/ 172 h 262"/>
              <a:gd name="T42" fmla="*/ 83 w 249"/>
              <a:gd name="T43" fmla="*/ 172 h 262"/>
              <a:gd name="T44" fmla="*/ 78 w 249"/>
              <a:gd name="T45" fmla="*/ 154 h 262"/>
              <a:gd name="T46" fmla="*/ 70 w 249"/>
              <a:gd name="T47" fmla="*/ 123 h 262"/>
              <a:gd name="T48" fmla="*/ 78 w 249"/>
              <a:gd name="T49" fmla="*/ 124 h 262"/>
              <a:gd name="T50" fmla="*/ 129 w 249"/>
              <a:gd name="T51" fmla="*/ 168 h 262"/>
              <a:gd name="T52" fmla="*/ 178 w 249"/>
              <a:gd name="T53" fmla="*/ 105 h 262"/>
              <a:gd name="T54" fmla="*/ 178 w 249"/>
              <a:gd name="T55" fmla="*/ 128 h 262"/>
              <a:gd name="T56" fmla="*/ 155 w 249"/>
              <a:gd name="T57" fmla="*/ 124 h 262"/>
              <a:gd name="T58" fmla="*/ 174 w 249"/>
              <a:gd name="T59" fmla="*/ 102 h 262"/>
              <a:gd name="T60" fmla="*/ 178 w 249"/>
              <a:gd name="T61" fmla="*/ 36 h 262"/>
              <a:gd name="T62" fmla="*/ 178 w 249"/>
              <a:gd name="T63" fmla="*/ 60 h 262"/>
              <a:gd name="T64" fmla="*/ 174 w 249"/>
              <a:gd name="T65" fmla="*/ 68 h 262"/>
              <a:gd name="T66" fmla="*/ 164 w 249"/>
              <a:gd name="T67" fmla="*/ 87 h 262"/>
              <a:gd name="T68" fmla="*/ 137 w 249"/>
              <a:gd name="T69" fmla="*/ 68 h 262"/>
              <a:gd name="T70" fmla="*/ 174 w 249"/>
              <a:gd name="T71" fmla="*/ 37 h 262"/>
              <a:gd name="T72" fmla="*/ 131 w 249"/>
              <a:gd name="T73" fmla="*/ 72 h 262"/>
              <a:gd name="T74" fmla="*/ 147 w 249"/>
              <a:gd name="T75" fmla="*/ 123 h 262"/>
              <a:gd name="T76" fmla="*/ 74 w 249"/>
              <a:gd name="T77" fmla="*/ 115 h 262"/>
              <a:gd name="T78" fmla="*/ 60 w 249"/>
              <a:gd name="T79" fmla="*/ 79 h 262"/>
              <a:gd name="T80" fmla="*/ 83 w 249"/>
              <a:gd name="T81" fmla="*/ 68 h 262"/>
              <a:gd name="T82" fmla="*/ 125 w 249"/>
              <a:gd name="T83" fmla="*/ 68 h 262"/>
              <a:gd name="T84" fmla="*/ 78 w 249"/>
              <a:gd name="T85" fmla="*/ 62 h 262"/>
              <a:gd name="T86" fmla="*/ 64 w 249"/>
              <a:gd name="T87" fmla="*/ 68 h 262"/>
              <a:gd name="T88" fmla="*/ 58 w 249"/>
              <a:gd name="T89" fmla="*/ 68 h 262"/>
              <a:gd name="T90" fmla="*/ 48 w 249"/>
              <a:gd name="T91" fmla="*/ 19 h 262"/>
              <a:gd name="T92" fmla="*/ 74 w 249"/>
              <a:gd name="T93" fmla="*/ 32 h 262"/>
              <a:gd name="T94" fmla="*/ 102 w 249"/>
              <a:gd name="T95" fmla="*/ 5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9" h="262">
                <a:moveTo>
                  <a:pt x="45" y="1"/>
                </a:moveTo>
                <a:cubicBezTo>
                  <a:pt x="43" y="0"/>
                  <a:pt x="40" y="1"/>
                  <a:pt x="40" y="3"/>
                </a:cubicBezTo>
                <a:cubicBezTo>
                  <a:pt x="44" y="25"/>
                  <a:pt x="47" y="47"/>
                  <a:pt x="52" y="68"/>
                </a:cubicBezTo>
                <a:cubicBezTo>
                  <a:pt x="52" y="69"/>
                  <a:pt x="52" y="71"/>
                  <a:pt x="53" y="72"/>
                </a:cubicBezTo>
                <a:cubicBezTo>
                  <a:pt x="53" y="73"/>
                  <a:pt x="53" y="73"/>
                  <a:pt x="53" y="74"/>
                </a:cubicBezTo>
                <a:cubicBezTo>
                  <a:pt x="36" y="82"/>
                  <a:pt x="19" y="92"/>
                  <a:pt x="3" y="103"/>
                </a:cubicBezTo>
                <a:cubicBezTo>
                  <a:pt x="0" y="105"/>
                  <a:pt x="1" y="109"/>
                  <a:pt x="5" y="110"/>
                </a:cubicBezTo>
                <a:cubicBezTo>
                  <a:pt x="24" y="116"/>
                  <a:pt x="44" y="120"/>
                  <a:pt x="64" y="122"/>
                </a:cubicBezTo>
                <a:cubicBezTo>
                  <a:pt x="67" y="137"/>
                  <a:pt x="70" y="151"/>
                  <a:pt x="74" y="165"/>
                </a:cubicBezTo>
                <a:cubicBezTo>
                  <a:pt x="75" y="170"/>
                  <a:pt x="77" y="176"/>
                  <a:pt x="78" y="181"/>
                </a:cubicBezTo>
                <a:cubicBezTo>
                  <a:pt x="85" y="207"/>
                  <a:pt x="92" y="233"/>
                  <a:pt x="100" y="259"/>
                </a:cubicBezTo>
                <a:cubicBezTo>
                  <a:pt x="101" y="262"/>
                  <a:pt x="106" y="262"/>
                  <a:pt x="107" y="259"/>
                </a:cubicBezTo>
                <a:cubicBezTo>
                  <a:pt x="116" y="230"/>
                  <a:pt x="125" y="201"/>
                  <a:pt x="136" y="172"/>
                </a:cubicBezTo>
                <a:cubicBezTo>
                  <a:pt x="136" y="171"/>
                  <a:pt x="137" y="169"/>
                  <a:pt x="137" y="168"/>
                </a:cubicBezTo>
                <a:cubicBezTo>
                  <a:pt x="142" y="156"/>
                  <a:pt x="146" y="144"/>
                  <a:pt x="151" y="132"/>
                </a:cubicBezTo>
                <a:cubicBezTo>
                  <a:pt x="159" y="133"/>
                  <a:pt x="167" y="134"/>
                  <a:pt x="174" y="135"/>
                </a:cubicBezTo>
                <a:cubicBezTo>
                  <a:pt x="175" y="136"/>
                  <a:pt x="177" y="136"/>
                  <a:pt x="178" y="136"/>
                </a:cubicBezTo>
                <a:cubicBezTo>
                  <a:pt x="194" y="139"/>
                  <a:pt x="210" y="143"/>
                  <a:pt x="226" y="149"/>
                </a:cubicBezTo>
                <a:cubicBezTo>
                  <a:pt x="228" y="150"/>
                  <a:pt x="229" y="149"/>
                  <a:pt x="231" y="147"/>
                </a:cubicBezTo>
                <a:cubicBezTo>
                  <a:pt x="235" y="151"/>
                  <a:pt x="239" y="156"/>
                  <a:pt x="244" y="160"/>
                </a:cubicBezTo>
                <a:cubicBezTo>
                  <a:pt x="246" y="162"/>
                  <a:pt x="249" y="158"/>
                  <a:pt x="247" y="156"/>
                </a:cubicBezTo>
                <a:cubicBezTo>
                  <a:pt x="225" y="134"/>
                  <a:pt x="202" y="115"/>
                  <a:pt x="178" y="97"/>
                </a:cubicBezTo>
                <a:cubicBezTo>
                  <a:pt x="177" y="96"/>
                  <a:pt x="175" y="95"/>
                  <a:pt x="174" y="94"/>
                </a:cubicBezTo>
                <a:cubicBezTo>
                  <a:pt x="173" y="93"/>
                  <a:pt x="171" y="92"/>
                  <a:pt x="170" y="91"/>
                </a:cubicBezTo>
                <a:cubicBezTo>
                  <a:pt x="171" y="89"/>
                  <a:pt x="173" y="86"/>
                  <a:pt x="174" y="83"/>
                </a:cubicBezTo>
                <a:cubicBezTo>
                  <a:pt x="175" y="81"/>
                  <a:pt x="177" y="78"/>
                  <a:pt x="178" y="76"/>
                </a:cubicBezTo>
                <a:cubicBezTo>
                  <a:pt x="179" y="74"/>
                  <a:pt x="179" y="73"/>
                  <a:pt x="180" y="72"/>
                </a:cubicBezTo>
                <a:cubicBezTo>
                  <a:pt x="181" y="71"/>
                  <a:pt x="181" y="69"/>
                  <a:pt x="182" y="68"/>
                </a:cubicBezTo>
                <a:cubicBezTo>
                  <a:pt x="190" y="55"/>
                  <a:pt x="198" y="41"/>
                  <a:pt x="206" y="29"/>
                </a:cubicBezTo>
                <a:cubicBezTo>
                  <a:pt x="208" y="26"/>
                  <a:pt x="207" y="22"/>
                  <a:pt x="203" y="22"/>
                </a:cubicBezTo>
                <a:cubicBezTo>
                  <a:pt x="195" y="24"/>
                  <a:pt x="186" y="26"/>
                  <a:pt x="178" y="28"/>
                </a:cubicBezTo>
                <a:cubicBezTo>
                  <a:pt x="177" y="28"/>
                  <a:pt x="175" y="29"/>
                  <a:pt x="174" y="29"/>
                </a:cubicBezTo>
                <a:cubicBezTo>
                  <a:pt x="152" y="35"/>
                  <a:pt x="130" y="41"/>
                  <a:pt x="109" y="49"/>
                </a:cubicBezTo>
                <a:cubicBezTo>
                  <a:pt x="99" y="42"/>
                  <a:pt x="88" y="34"/>
                  <a:pt x="78" y="27"/>
                </a:cubicBezTo>
                <a:cubicBezTo>
                  <a:pt x="77" y="26"/>
                  <a:pt x="75" y="25"/>
                  <a:pt x="74" y="24"/>
                </a:cubicBezTo>
                <a:cubicBezTo>
                  <a:pt x="64" y="17"/>
                  <a:pt x="54" y="9"/>
                  <a:pt x="45" y="1"/>
                </a:cubicBezTo>
                <a:close/>
                <a:moveTo>
                  <a:pt x="15" y="105"/>
                </a:moveTo>
                <a:cubicBezTo>
                  <a:pt x="27" y="96"/>
                  <a:pt x="41" y="88"/>
                  <a:pt x="55" y="81"/>
                </a:cubicBezTo>
                <a:cubicBezTo>
                  <a:pt x="57" y="92"/>
                  <a:pt x="59" y="103"/>
                  <a:pt x="62" y="114"/>
                </a:cubicBezTo>
                <a:cubicBezTo>
                  <a:pt x="46" y="112"/>
                  <a:pt x="30" y="109"/>
                  <a:pt x="15" y="105"/>
                </a:cubicBezTo>
                <a:close/>
                <a:moveTo>
                  <a:pt x="129" y="168"/>
                </a:moveTo>
                <a:cubicBezTo>
                  <a:pt x="128" y="169"/>
                  <a:pt x="128" y="171"/>
                  <a:pt x="127" y="172"/>
                </a:cubicBezTo>
                <a:cubicBezTo>
                  <a:pt x="119" y="196"/>
                  <a:pt x="111" y="220"/>
                  <a:pt x="103" y="245"/>
                </a:cubicBezTo>
                <a:cubicBezTo>
                  <a:pt x="96" y="220"/>
                  <a:pt x="89" y="196"/>
                  <a:pt x="83" y="172"/>
                </a:cubicBezTo>
                <a:cubicBezTo>
                  <a:pt x="82" y="171"/>
                  <a:pt x="82" y="169"/>
                  <a:pt x="82" y="168"/>
                </a:cubicBezTo>
                <a:cubicBezTo>
                  <a:pt x="80" y="163"/>
                  <a:pt x="79" y="159"/>
                  <a:pt x="78" y="154"/>
                </a:cubicBezTo>
                <a:cubicBezTo>
                  <a:pt x="77" y="149"/>
                  <a:pt x="75" y="144"/>
                  <a:pt x="74" y="138"/>
                </a:cubicBezTo>
                <a:cubicBezTo>
                  <a:pt x="73" y="133"/>
                  <a:pt x="71" y="128"/>
                  <a:pt x="70" y="123"/>
                </a:cubicBezTo>
                <a:cubicBezTo>
                  <a:pt x="71" y="123"/>
                  <a:pt x="73" y="123"/>
                  <a:pt x="74" y="124"/>
                </a:cubicBezTo>
                <a:cubicBezTo>
                  <a:pt x="75" y="124"/>
                  <a:pt x="77" y="124"/>
                  <a:pt x="78" y="124"/>
                </a:cubicBezTo>
                <a:cubicBezTo>
                  <a:pt x="100" y="127"/>
                  <a:pt x="122" y="128"/>
                  <a:pt x="144" y="131"/>
                </a:cubicBezTo>
                <a:cubicBezTo>
                  <a:pt x="138" y="143"/>
                  <a:pt x="134" y="156"/>
                  <a:pt x="129" y="168"/>
                </a:cubicBezTo>
                <a:close/>
                <a:moveTo>
                  <a:pt x="174" y="102"/>
                </a:moveTo>
                <a:cubicBezTo>
                  <a:pt x="175" y="103"/>
                  <a:pt x="177" y="104"/>
                  <a:pt x="178" y="105"/>
                </a:cubicBezTo>
                <a:cubicBezTo>
                  <a:pt x="192" y="115"/>
                  <a:pt x="206" y="126"/>
                  <a:pt x="220" y="138"/>
                </a:cubicBezTo>
                <a:cubicBezTo>
                  <a:pt x="206" y="133"/>
                  <a:pt x="192" y="130"/>
                  <a:pt x="178" y="128"/>
                </a:cubicBezTo>
                <a:cubicBezTo>
                  <a:pt x="177" y="127"/>
                  <a:pt x="175" y="127"/>
                  <a:pt x="174" y="127"/>
                </a:cubicBezTo>
                <a:cubicBezTo>
                  <a:pt x="168" y="126"/>
                  <a:pt x="161" y="125"/>
                  <a:pt x="155" y="124"/>
                </a:cubicBezTo>
                <a:cubicBezTo>
                  <a:pt x="159" y="115"/>
                  <a:pt x="163" y="106"/>
                  <a:pt x="167" y="97"/>
                </a:cubicBezTo>
                <a:cubicBezTo>
                  <a:pt x="169" y="99"/>
                  <a:pt x="172" y="100"/>
                  <a:pt x="174" y="102"/>
                </a:cubicBezTo>
                <a:close/>
                <a:moveTo>
                  <a:pt x="174" y="37"/>
                </a:moveTo>
                <a:cubicBezTo>
                  <a:pt x="175" y="36"/>
                  <a:pt x="177" y="36"/>
                  <a:pt x="178" y="36"/>
                </a:cubicBezTo>
                <a:cubicBezTo>
                  <a:pt x="184" y="34"/>
                  <a:pt x="189" y="33"/>
                  <a:pt x="195" y="32"/>
                </a:cubicBezTo>
                <a:cubicBezTo>
                  <a:pt x="189" y="41"/>
                  <a:pt x="183" y="50"/>
                  <a:pt x="178" y="60"/>
                </a:cubicBezTo>
                <a:cubicBezTo>
                  <a:pt x="177" y="62"/>
                  <a:pt x="175" y="65"/>
                  <a:pt x="174" y="67"/>
                </a:cubicBezTo>
                <a:cubicBezTo>
                  <a:pt x="174" y="68"/>
                  <a:pt x="174" y="68"/>
                  <a:pt x="174" y="68"/>
                </a:cubicBezTo>
                <a:cubicBezTo>
                  <a:pt x="173" y="69"/>
                  <a:pt x="172" y="71"/>
                  <a:pt x="171" y="72"/>
                </a:cubicBezTo>
                <a:cubicBezTo>
                  <a:pt x="169" y="77"/>
                  <a:pt x="166" y="82"/>
                  <a:pt x="164" y="87"/>
                </a:cubicBezTo>
                <a:cubicBezTo>
                  <a:pt x="157" y="82"/>
                  <a:pt x="150" y="77"/>
                  <a:pt x="142" y="72"/>
                </a:cubicBezTo>
                <a:cubicBezTo>
                  <a:pt x="140" y="71"/>
                  <a:pt x="139" y="69"/>
                  <a:pt x="137" y="68"/>
                </a:cubicBezTo>
                <a:cubicBezTo>
                  <a:pt x="130" y="63"/>
                  <a:pt x="123" y="59"/>
                  <a:pt x="117" y="54"/>
                </a:cubicBezTo>
                <a:cubicBezTo>
                  <a:pt x="136" y="47"/>
                  <a:pt x="155" y="42"/>
                  <a:pt x="174" y="37"/>
                </a:cubicBezTo>
                <a:close/>
                <a:moveTo>
                  <a:pt x="125" y="68"/>
                </a:moveTo>
                <a:cubicBezTo>
                  <a:pt x="127" y="69"/>
                  <a:pt x="129" y="71"/>
                  <a:pt x="131" y="72"/>
                </a:cubicBezTo>
                <a:cubicBezTo>
                  <a:pt x="141" y="79"/>
                  <a:pt x="151" y="86"/>
                  <a:pt x="161" y="93"/>
                </a:cubicBezTo>
                <a:cubicBezTo>
                  <a:pt x="156" y="103"/>
                  <a:pt x="151" y="113"/>
                  <a:pt x="147" y="123"/>
                </a:cubicBezTo>
                <a:cubicBezTo>
                  <a:pt x="124" y="120"/>
                  <a:pt x="101" y="119"/>
                  <a:pt x="78" y="116"/>
                </a:cubicBezTo>
                <a:cubicBezTo>
                  <a:pt x="77" y="116"/>
                  <a:pt x="75" y="116"/>
                  <a:pt x="74" y="115"/>
                </a:cubicBezTo>
                <a:cubicBezTo>
                  <a:pt x="72" y="115"/>
                  <a:pt x="70" y="115"/>
                  <a:pt x="68" y="115"/>
                </a:cubicBezTo>
                <a:cubicBezTo>
                  <a:pt x="65" y="103"/>
                  <a:pt x="63" y="91"/>
                  <a:pt x="60" y="79"/>
                </a:cubicBezTo>
                <a:cubicBezTo>
                  <a:pt x="65" y="76"/>
                  <a:pt x="69" y="74"/>
                  <a:pt x="74" y="72"/>
                </a:cubicBezTo>
                <a:cubicBezTo>
                  <a:pt x="77" y="71"/>
                  <a:pt x="80" y="69"/>
                  <a:pt x="83" y="68"/>
                </a:cubicBezTo>
                <a:cubicBezTo>
                  <a:pt x="91" y="64"/>
                  <a:pt x="100" y="60"/>
                  <a:pt x="109" y="57"/>
                </a:cubicBezTo>
                <a:cubicBezTo>
                  <a:pt x="114" y="61"/>
                  <a:pt x="120" y="64"/>
                  <a:pt x="125" y="68"/>
                </a:cubicBezTo>
                <a:close/>
                <a:moveTo>
                  <a:pt x="102" y="52"/>
                </a:moveTo>
                <a:cubicBezTo>
                  <a:pt x="94" y="55"/>
                  <a:pt x="86" y="58"/>
                  <a:pt x="78" y="62"/>
                </a:cubicBezTo>
                <a:cubicBezTo>
                  <a:pt x="77" y="62"/>
                  <a:pt x="75" y="63"/>
                  <a:pt x="74" y="63"/>
                </a:cubicBezTo>
                <a:cubicBezTo>
                  <a:pt x="71" y="65"/>
                  <a:pt x="67" y="66"/>
                  <a:pt x="64" y="68"/>
                </a:cubicBezTo>
                <a:cubicBezTo>
                  <a:pt x="62" y="69"/>
                  <a:pt x="60" y="70"/>
                  <a:pt x="58" y="71"/>
                </a:cubicBezTo>
                <a:cubicBezTo>
                  <a:pt x="58" y="70"/>
                  <a:pt x="58" y="69"/>
                  <a:pt x="58" y="68"/>
                </a:cubicBezTo>
                <a:cubicBezTo>
                  <a:pt x="57" y="63"/>
                  <a:pt x="56" y="58"/>
                  <a:pt x="55" y="53"/>
                </a:cubicBezTo>
                <a:cubicBezTo>
                  <a:pt x="52" y="41"/>
                  <a:pt x="50" y="30"/>
                  <a:pt x="48" y="19"/>
                </a:cubicBezTo>
                <a:cubicBezTo>
                  <a:pt x="47" y="8"/>
                  <a:pt x="46" y="10"/>
                  <a:pt x="54" y="16"/>
                </a:cubicBezTo>
                <a:cubicBezTo>
                  <a:pt x="61" y="22"/>
                  <a:pt x="67" y="27"/>
                  <a:pt x="74" y="32"/>
                </a:cubicBezTo>
                <a:cubicBezTo>
                  <a:pt x="75" y="33"/>
                  <a:pt x="77" y="34"/>
                  <a:pt x="78" y="35"/>
                </a:cubicBezTo>
                <a:cubicBezTo>
                  <a:pt x="86" y="41"/>
                  <a:pt x="94" y="46"/>
                  <a:pt x="102" y="52"/>
                </a:cubicBezTo>
                <a:close/>
              </a:path>
            </a:pathLst>
          </a:custGeom>
          <a:solidFill>
            <a:srgbClr val="345F86"/>
          </a:solidFill>
          <a:ln>
            <a:noFill/>
          </a:ln>
        </p:spPr>
        <p:txBody>
          <a:bodyPr vert="horz" wrap="square" lIns="91440" tIns="45720" rIns="91440" bIns="45720" numCol="1" anchor="t" anchorCtr="0" compatLnSpc="1"/>
          <a:lstStyle/>
          <a:p>
            <a:endParaRPr lang="zh-CN" altLang="en-US"/>
          </a:p>
        </p:txBody>
      </p:sp>
      <p:sp>
        <p:nvSpPr>
          <p:cNvPr id="541" name="Freeform 456"/>
          <p:cNvSpPr>
            <a:spLocks noEditPoints="1"/>
          </p:cNvSpPr>
          <p:nvPr/>
        </p:nvSpPr>
        <p:spPr bwMode="auto">
          <a:xfrm>
            <a:off x="3739046" y="3820529"/>
            <a:ext cx="544513" cy="571501"/>
          </a:xfrm>
          <a:custGeom>
            <a:avLst/>
            <a:gdLst>
              <a:gd name="T0" fmla="*/ 40 w 249"/>
              <a:gd name="T1" fmla="*/ 3 h 262"/>
              <a:gd name="T2" fmla="*/ 53 w 249"/>
              <a:gd name="T3" fmla="*/ 72 h 262"/>
              <a:gd name="T4" fmla="*/ 3 w 249"/>
              <a:gd name="T5" fmla="*/ 103 h 262"/>
              <a:gd name="T6" fmla="*/ 64 w 249"/>
              <a:gd name="T7" fmla="*/ 122 h 262"/>
              <a:gd name="T8" fmla="*/ 78 w 249"/>
              <a:gd name="T9" fmla="*/ 181 h 262"/>
              <a:gd name="T10" fmla="*/ 107 w 249"/>
              <a:gd name="T11" fmla="*/ 259 h 262"/>
              <a:gd name="T12" fmla="*/ 137 w 249"/>
              <a:gd name="T13" fmla="*/ 168 h 262"/>
              <a:gd name="T14" fmla="*/ 174 w 249"/>
              <a:gd name="T15" fmla="*/ 135 h 262"/>
              <a:gd name="T16" fmla="*/ 226 w 249"/>
              <a:gd name="T17" fmla="*/ 149 h 262"/>
              <a:gd name="T18" fmla="*/ 244 w 249"/>
              <a:gd name="T19" fmla="*/ 160 h 262"/>
              <a:gd name="T20" fmla="*/ 178 w 249"/>
              <a:gd name="T21" fmla="*/ 97 h 262"/>
              <a:gd name="T22" fmla="*/ 170 w 249"/>
              <a:gd name="T23" fmla="*/ 91 h 262"/>
              <a:gd name="T24" fmla="*/ 178 w 249"/>
              <a:gd name="T25" fmla="*/ 76 h 262"/>
              <a:gd name="T26" fmla="*/ 182 w 249"/>
              <a:gd name="T27" fmla="*/ 68 h 262"/>
              <a:gd name="T28" fmla="*/ 203 w 249"/>
              <a:gd name="T29" fmla="*/ 22 h 262"/>
              <a:gd name="T30" fmla="*/ 174 w 249"/>
              <a:gd name="T31" fmla="*/ 29 h 262"/>
              <a:gd name="T32" fmla="*/ 78 w 249"/>
              <a:gd name="T33" fmla="*/ 27 h 262"/>
              <a:gd name="T34" fmla="*/ 45 w 249"/>
              <a:gd name="T35" fmla="*/ 1 h 262"/>
              <a:gd name="T36" fmla="*/ 55 w 249"/>
              <a:gd name="T37" fmla="*/ 81 h 262"/>
              <a:gd name="T38" fmla="*/ 15 w 249"/>
              <a:gd name="T39" fmla="*/ 105 h 262"/>
              <a:gd name="T40" fmla="*/ 127 w 249"/>
              <a:gd name="T41" fmla="*/ 172 h 262"/>
              <a:gd name="T42" fmla="*/ 83 w 249"/>
              <a:gd name="T43" fmla="*/ 172 h 262"/>
              <a:gd name="T44" fmla="*/ 78 w 249"/>
              <a:gd name="T45" fmla="*/ 154 h 262"/>
              <a:gd name="T46" fmla="*/ 70 w 249"/>
              <a:gd name="T47" fmla="*/ 123 h 262"/>
              <a:gd name="T48" fmla="*/ 78 w 249"/>
              <a:gd name="T49" fmla="*/ 124 h 262"/>
              <a:gd name="T50" fmla="*/ 129 w 249"/>
              <a:gd name="T51" fmla="*/ 168 h 262"/>
              <a:gd name="T52" fmla="*/ 178 w 249"/>
              <a:gd name="T53" fmla="*/ 105 h 262"/>
              <a:gd name="T54" fmla="*/ 178 w 249"/>
              <a:gd name="T55" fmla="*/ 128 h 262"/>
              <a:gd name="T56" fmla="*/ 155 w 249"/>
              <a:gd name="T57" fmla="*/ 124 h 262"/>
              <a:gd name="T58" fmla="*/ 174 w 249"/>
              <a:gd name="T59" fmla="*/ 102 h 262"/>
              <a:gd name="T60" fmla="*/ 178 w 249"/>
              <a:gd name="T61" fmla="*/ 36 h 262"/>
              <a:gd name="T62" fmla="*/ 178 w 249"/>
              <a:gd name="T63" fmla="*/ 60 h 262"/>
              <a:gd name="T64" fmla="*/ 174 w 249"/>
              <a:gd name="T65" fmla="*/ 68 h 262"/>
              <a:gd name="T66" fmla="*/ 164 w 249"/>
              <a:gd name="T67" fmla="*/ 87 h 262"/>
              <a:gd name="T68" fmla="*/ 137 w 249"/>
              <a:gd name="T69" fmla="*/ 68 h 262"/>
              <a:gd name="T70" fmla="*/ 174 w 249"/>
              <a:gd name="T71" fmla="*/ 37 h 262"/>
              <a:gd name="T72" fmla="*/ 131 w 249"/>
              <a:gd name="T73" fmla="*/ 72 h 262"/>
              <a:gd name="T74" fmla="*/ 147 w 249"/>
              <a:gd name="T75" fmla="*/ 123 h 262"/>
              <a:gd name="T76" fmla="*/ 74 w 249"/>
              <a:gd name="T77" fmla="*/ 115 h 262"/>
              <a:gd name="T78" fmla="*/ 60 w 249"/>
              <a:gd name="T79" fmla="*/ 79 h 262"/>
              <a:gd name="T80" fmla="*/ 83 w 249"/>
              <a:gd name="T81" fmla="*/ 68 h 262"/>
              <a:gd name="T82" fmla="*/ 125 w 249"/>
              <a:gd name="T83" fmla="*/ 68 h 262"/>
              <a:gd name="T84" fmla="*/ 78 w 249"/>
              <a:gd name="T85" fmla="*/ 62 h 262"/>
              <a:gd name="T86" fmla="*/ 64 w 249"/>
              <a:gd name="T87" fmla="*/ 68 h 262"/>
              <a:gd name="T88" fmla="*/ 58 w 249"/>
              <a:gd name="T89" fmla="*/ 68 h 262"/>
              <a:gd name="T90" fmla="*/ 48 w 249"/>
              <a:gd name="T91" fmla="*/ 19 h 262"/>
              <a:gd name="T92" fmla="*/ 74 w 249"/>
              <a:gd name="T93" fmla="*/ 32 h 262"/>
              <a:gd name="T94" fmla="*/ 102 w 249"/>
              <a:gd name="T95" fmla="*/ 5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9" h="262">
                <a:moveTo>
                  <a:pt x="45" y="1"/>
                </a:moveTo>
                <a:cubicBezTo>
                  <a:pt x="43" y="0"/>
                  <a:pt x="40" y="1"/>
                  <a:pt x="40" y="3"/>
                </a:cubicBezTo>
                <a:cubicBezTo>
                  <a:pt x="44" y="25"/>
                  <a:pt x="47" y="47"/>
                  <a:pt x="52" y="68"/>
                </a:cubicBezTo>
                <a:cubicBezTo>
                  <a:pt x="52" y="69"/>
                  <a:pt x="52" y="71"/>
                  <a:pt x="53" y="72"/>
                </a:cubicBezTo>
                <a:cubicBezTo>
                  <a:pt x="53" y="73"/>
                  <a:pt x="53" y="73"/>
                  <a:pt x="53" y="74"/>
                </a:cubicBezTo>
                <a:cubicBezTo>
                  <a:pt x="36" y="82"/>
                  <a:pt x="19" y="92"/>
                  <a:pt x="3" y="103"/>
                </a:cubicBezTo>
                <a:cubicBezTo>
                  <a:pt x="0" y="105"/>
                  <a:pt x="1" y="109"/>
                  <a:pt x="5" y="110"/>
                </a:cubicBezTo>
                <a:cubicBezTo>
                  <a:pt x="24" y="116"/>
                  <a:pt x="44" y="120"/>
                  <a:pt x="64" y="122"/>
                </a:cubicBezTo>
                <a:cubicBezTo>
                  <a:pt x="67" y="137"/>
                  <a:pt x="70" y="151"/>
                  <a:pt x="74" y="165"/>
                </a:cubicBezTo>
                <a:cubicBezTo>
                  <a:pt x="75" y="170"/>
                  <a:pt x="77" y="176"/>
                  <a:pt x="78" y="181"/>
                </a:cubicBezTo>
                <a:cubicBezTo>
                  <a:pt x="85" y="207"/>
                  <a:pt x="92" y="233"/>
                  <a:pt x="100" y="259"/>
                </a:cubicBezTo>
                <a:cubicBezTo>
                  <a:pt x="101" y="262"/>
                  <a:pt x="106" y="262"/>
                  <a:pt x="107" y="259"/>
                </a:cubicBezTo>
                <a:cubicBezTo>
                  <a:pt x="116" y="230"/>
                  <a:pt x="125" y="201"/>
                  <a:pt x="136" y="172"/>
                </a:cubicBezTo>
                <a:cubicBezTo>
                  <a:pt x="136" y="171"/>
                  <a:pt x="137" y="169"/>
                  <a:pt x="137" y="168"/>
                </a:cubicBezTo>
                <a:cubicBezTo>
                  <a:pt x="142" y="156"/>
                  <a:pt x="146" y="144"/>
                  <a:pt x="151" y="132"/>
                </a:cubicBezTo>
                <a:cubicBezTo>
                  <a:pt x="159" y="133"/>
                  <a:pt x="167" y="134"/>
                  <a:pt x="174" y="135"/>
                </a:cubicBezTo>
                <a:cubicBezTo>
                  <a:pt x="175" y="136"/>
                  <a:pt x="177" y="136"/>
                  <a:pt x="178" y="136"/>
                </a:cubicBezTo>
                <a:cubicBezTo>
                  <a:pt x="194" y="139"/>
                  <a:pt x="210" y="143"/>
                  <a:pt x="226" y="149"/>
                </a:cubicBezTo>
                <a:cubicBezTo>
                  <a:pt x="228" y="150"/>
                  <a:pt x="229" y="149"/>
                  <a:pt x="231" y="147"/>
                </a:cubicBezTo>
                <a:cubicBezTo>
                  <a:pt x="235" y="151"/>
                  <a:pt x="239" y="156"/>
                  <a:pt x="244" y="160"/>
                </a:cubicBezTo>
                <a:cubicBezTo>
                  <a:pt x="246" y="162"/>
                  <a:pt x="249" y="158"/>
                  <a:pt x="247" y="156"/>
                </a:cubicBezTo>
                <a:cubicBezTo>
                  <a:pt x="225" y="134"/>
                  <a:pt x="202" y="115"/>
                  <a:pt x="178" y="97"/>
                </a:cubicBezTo>
                <a:cubicBezTo>
                  <a:pt x="177" y="96"/>
                  <a:pt x="175" y="95"/>
                  <a:pt x="174" y="94"/>
                </a:cubicBezTo>
                <a:cubicBezTo>
                  <a:pt x="173" y="93"/>
                  <a:pt x="171" y="92"/>
                  <a:pt x="170" y="91"/>
                </a:cubicBezTo>
                <a:cubicBezTo>
                  <a:pt x="171" y="89"/>
                  <a:pt x="173" y="86"/>
                  <a:pt x="174" y="83"/>
                </a:cubicBezTo>
                <a:cubicBezTo>
                  <a:pt x="175" y="81"/>
                  <a:pt x="177" y="78"/>
                  <a:pt x="178" y="76"/>
                </a:cubicBezTo>
                <a:cubicBezTo>
                  <a:pt x="179" y="74"/>
                  <a:pt x="179" y="73"/>
                  <a:pt x="180" y="72"/>
                </a:cubicBezTo>
                <a:cubicBezTo>
                  <a:pt x="181" y="71"/>
                  <a:pt x="181" y="69"/>
                  <a:pt x="182" y="68"/>
                </a:cubicBezTo>
                <a:cubicBezTo>
                  <a:pt x="190" y="55"/>
                  <a:pt x="198" y="41"/>
                  <a:pt x="206" y="29"/>
                </a:cubicBezTo>
                <a:cubicBezTo>
                  <a:pt x="208" y="26"/>
                  <a:pt x="207" y="22"/>
                  <a:pt x="203" y="22"/>
                </a:cubicBezTo>
                <a:cubicBezTo>
                  <a:pt x="195" y="24"/>
                  <a:pt x="186" y="26"/>
                  <a:pt x="178" y="28"/>
                </a:cubicBezTo>
                <a:cubicBezTo>
                  <a:pt x="177" y="28"/>
                  <a:pt x="175" y="29"/>
                  <a:pt x="174" y="29"/>
                </a:cubicBezTo>
                <a:cubicBezTo>
                  <a:pt x="152" y="35"/>
                  <a:pt x="130" y="41"/>
                  <a:pt x="109" y="49"/>
                </a:cubicBezTo>
                <a:cubicBezTo>
                  <a:pt x="99" y="42"/>
                  <a:pt x="88" y="34"/>
                  <a:pt x="78" y="27"/>
                </a:cubicBezTo>
                <a:cubicBezTo>
                  <a:pt x="77" y="26"/>
                  <a:pt x="75" y="25"/>
                  <a:pt x="74" y="24"/>
                </a:cubicBezTo>
                <a:cubicBezTo>
                  <a:pt x="64" y="17"/>
                  <a:pt x="54" y="9"/>
                  <a:pt x="45" y="1"/>
                </a:cubicBezTo>
                <a:close/>
                <a:moveTo>
                  <a:pt x="15" y="105"/>
                </a:moveTo>
                <a:cubicBezTo>
                  <a:pt x="27" y="96"/>
                  <a:pt x="41" y="88"/>
                  <a:pt x="55" y="81"/>
                </a:cubicBezTo>
                <a:cubicBezTo>
                  <a:pt x="57" y="92"/>
                  <a:pt x="59" y="103"/>
                  <a:pt x="62" y="114"/>
                </a:cubicBezTo>
                <a:cubicBezTo>
                  <a:pt x="46" y="112"/>
                  <a:pt x="30" y="109"/>
                  <a:pt x="15" y="105"/>
                </a:cubicBezTo>
                <a:close/>
                <a:moveTo>
                  <a:pt x="129" y="168"/>
                </a:moveTo>
                <a:cubicBezTo>
                  <a:pt x="128" y="169"/>
                  <a:pt x="128" y="171"/>
                  <a:pt x="127" y="172"/>
                </a:cubicBezTo>
                <a:cubicBezTo>
                  <a:pt x="119" y="196"/>
                  <a:pt x="111" y="220"/>
                  <a:pt x="103" y="245"/>
                </a:cubicBezTo>
                <a:cubicBezTo>
                  <a:pt x="96" y="220"/>
                  <a:pt x="89" y="196"/>
                  <a:pt x="83" y="172"/>
                </a:cubicBezTo>
                <a:cubicBezTo>
                  <a:pt x="82" y="171"/>
                  <a:pt x="82" y="169"/>
                  <a:pt x="82" y="168"/>
                </a:cubicBezTo>
                <a:cubicBezTo>
                  <a:pt x="80" y="163"/>
                  <a:pt x="79" y="159"/>
                  <a:pt x="78" y="154"/>
                </a:cubicBezTo>
                <a:cubicBezTo>
                  <a:pt x="77" y="149"/>
                  <a:pt x="75" y="144"/>
                  <a:pt x="74" y="138"/>
                </a:cubicBezTo>
                <a:cubicBezTo>
                  <a:pt x="73" y="133"/>
                  <a:pt x="71" y="128"/>
                  <a:pt x="70" y="123"/>
                </a:cubicBezTo>
                <a:cubicBezTo>
                  <a:pt x="71" y="123"/>
                  <a:pt x="73" y="123"/>
                  <a:pt x="74" y="124"/>
                </a:cubicBezTo>
                <a:cubicBezTo>
                  <a:pt x="75" y="124"/>
                  <a:pt x="77" y="124"/>
                  <a:pt x="78" y="124"/>
                </a:cubicBezTo>
                <a:cubicBezTo>
                  <a:pt x="100" y="127"/>
                  <a:pt x="122" y="128"/>
                  <a:pt x="144" y="131"/>
                </a:cubicBezTo>
                <a:cubicBezTo>
                  <a:pt x="138" y="143"/>
                  <a:pt x="134" y="156"/>
                  <a:pt x="129" y="168"/>
                </a:cubicBezTo>
                <a:close/>
                <a:moveTo>
                  <a:pt x="174" y="102"/>
                </a:moveTo>
                <a:cubicBezTo>
                  <a:pt x="175" y="103"/>
                  <a:pt x="177" y="104"/>
                  <a:pt x="178" y="105"/>
                </a:cubicBezTo>
                <a:cubicBezTo>
                  <a:pt x="192" y="115"/>
                  <a:pt x="206" y="126"/>
                  <a:pt x="220" y="138"/>
                </a:cubicBezTo>
                <a:cubicBezTo>
                  <a:pt x="206" y="133"/>
                  <a:pt x="192" y="130"/>
                  <a:pt x="178" y="128"/>
                </a:cubicBezTo>
                <a:cubicBezTo>
                  <a:pt x="177" y="127"/>
                  <a:pt x="175" y="127"/>
                  <a:pt x="174" y="127"/>
                </a:cubicBezTo>
                <a:cubicBezTo>
                  <a:pt x="168" y="126"/>
                  <a:pt x="161" y="125"/>
                  <a:pt x="155" y="124"/>
                </a:cubicBezTo>
                <a:cubicBezTo>
                  <a:pt x="159" y="115"/>
                  <a:pt x="163" y="106"/>
                  <a:pt x="167" y="97"/>
                </a:cubicBezTo>
                <a:cubicBezTo>
                  <a:pt x="169" y="99"/>
                  <a:pt x="172" y="100"/>
                  <a:pt x="174" y="102"/>
                </a:cubicBezTo>
                <a:close/>
                <a:moveTo>
                  <a:pt x="174" y="37"/>
                </a:moveTo>
                <a:cubicBezTo>
                  <a:pt x="175" y="36"/>
                  <a:pt x="177" y="36"/>
                  <a:pt x="178" y="36"/>
                </a:cubicBezTo>
                <a:cubicBezTo>
                  <a:pt x="184" y="34"/>
                  <a:pt x="189" y="33"/>
                  <a:pt x="195" y="32"/>
                </a:cubicBezTo>
                <a:cubicBezTo>
                  <a:pt x="189" y="41"/>
                  <a:pt x="183" y="50"/>
                  <a:pt x="178" y="60"/>
                </a:cubicBezTo>
                <a:cubicBezTo>
                  <a:pt x="177" y="62"/>
                  <a:pt x="175" y="65"/>
                  <a:pt x="174" y="67"/>
                </a:cubicBezTo>
                <a:cubicBezTo>
                  <a:pt x="174" y="68"/>
                  <a:pt x="174" y="68"/>
                  <a:pt x="174" y="68"/>
                </a:cubicBezTo>
                <a:cubicBezTo>
                  <a:pt x="173" y="69"/>
                  <a:pt x="172" y="71"/>
                  <a:pt x="171" y="72"/>
                </a:cubicBezTo>
                <a:cubicBezTo>
                  <a:pt x="169" y="77"/>
                  <a:pt x="166" y="82"/>
                  <a:pt x="164" y="87"/>
                </a:cubicBezTo>
                <a:cubicBezTo>
                  <a:pt x="157" y="82"/>
                  <a:pt x="150" y="77"/>
                  <a:pt x="142" y="72"/>
                </a:cubicBezTo>
                <a:cubicBezTo>
                  <a:pt x="140" y="71"/>
                  <a:pt x="139" y="69"/>
                  <a:pt x="137" y="68"/>
                </a:cubicBezTo>
                <a:cubicBezTo>
                  <a:pt x="130" y="63"/>
                  <a:pt x="123" y="59"/>
                  <a:pt x="117" y="54"/>
                </a:cubicBezTo>
                <a:cubicBezTo>
                  <a:pt x="136" y="47"/>
                  <a:pt x="155" y="42"/>
                  <a:pt x="174" y="37"/>
                </a:cubicBezTo>
                <a:close/>
                <a:moveTo>
                  <a:pt x="125" y="68"/>
                </a:moveTo>
                <a:cubicBezTo>
                  <a:pt x="127" y="69"/>
                  <a:pt x="129" y="71"/>
                  <a:pt x="131" y="72"/>
                </a:cubicBezTo>
                <a:cubicBezTo>
                  <a:pt x="141" y="79"/>
                  <a:pt x="151" y="86"/>
                  <a:pt x="161" y="93"/>
                </a:cubicBezTo>
                <a:cubicBezTo>
                  <a:pt x="156" y="103"/>
                  <a:pt x="151" y="113"/>
                  <a:pt x="147" y="123"/>
                </a:cubicBezTo>
                <a:cubicBezTo>
                  <a:pt x="124" y="120"/>
                  <a:pt x="101" y="119"/>
                  <a:pt x="78" y="116"/>
                </a:cubicBezTo>
                <a:cubicBezTo>
                  <a:pt x="77" y="116"/>
                  <a:pt x="75" y="116"/>
                  <a:pt x="74" y="115"/>
                </a:cubicBezTo>
                <a:cubicBezTo>
                  <a:pt x="72" y="115"/>
                  <a:pt x="70" y="115"/>
                  <a:pt x="68" y="115"/>
                </a:cubicBezTo>
                <a:cubicBezTo>
                  <a:pt x="65" y="103"/>
                  <a:pt x="63" y="91"/>
                  <a:pt x="60" y="79"/>
                </a:cubicBezTo>
                <a:cubicBezTo>
                  <a:pt x="65" y="76"/>
                  <a:pt x="69" y="74"/>
                  <a:pt x="74" y="72"/>
                </a:cubicBezTo>
                <a:cubicBezTo>
                  <a:pt x="77" y="71"/>
                  <a:pt x="80" y="69"/>
                  <a:pt x="83" y="68"/>
                </a:cubicBezTo>
                <a:cubicBezTo>
                  <a:pt x="91" y="64"/>
                  <a:pt x="100" y="60"/>
                  <a:pt x="109" y="57"/>
                </a:cubicBezTo>
                <a:cubicBezTo>
                  <a:pt x="114" y="61"/>
                  <a:pt x="120" y="64"/>
                  <a:pt x="125" y="68"/>
                </a:cubicBezTo>
                <a:close/>
                <a:moveTo>
                  <a:pt x="102" y="52"/>
                </a:moveTo>
                <a:cubicBezTo>
                  <a:pt x="94" y="55"/>
                  <a:pt x="86" y="58"/>
                  <a:pt x="78" y="62"/>
                </a:cubicBezTo>
                <a:cubicBezTo>
                  <a:pt x="77" y="62"/>
                  <a:pt x="75" y="63"/>
                  <a:pt x="74" y="63"/>
                </a:cubicBezTo>
                <a:cubicBezTo>
                  <a:pt x="71" y="65"/>
                  <a:pt x="67" y="66"/>
                  <a:pt x="64" y="68"/>
                </a:cubicBezTo>
                <a:cubicBezTo>
                  <a:pt x="62" y="69"/>
                  <a:pt x="60" y="70"/>
                  <a:pt x="58" y="71"/>
                </a:cubicBezTo>
                <a:cubicBezTo>
                  <a:pt x="58" y="70"/>
                  <a:pt x="58" y="69"/>
                  <a:pt x="58" y="68"/>
                </a:cubicBezTo>
                <a:cubicBezTo>
                  <a:pt x="57" y="63"/>
                  <a:pt x="56" y="58"/>
                  <a:pt x="55" y="53"/>
                </a:cubicBezTo>
                <a:cubicBezTo>
                  <a:pt x="52" y="41"/>
                  <a:pt x="50" y="30"/>
                  <a:pt x="48" y="19"/>
                </a:cubicBezTo>
                <a:cubicBezTo>
                  <a:pt x="47" y="8"/>
                  <a:pt x="46" y="10"/>
                  <a:pt x="54" y="16"/>
                </a:cubicBezTo>
                <a:cubicBezTo>
                  <a:pt x="61" y="22"/>
                  <a:pt x="67" y="27"/>
                  <a:pt x="74" y="32"/>
                </a:cubicBezTo>
                <a:cubicBezTo>
                  <a:pt x="75" y="33"/>
                  <a:pt x="77" y="34"/>
                  <a:pt x="78" y="35"/>
                </a:cubicBezTo>
                <a:cubicBezTo>
                  <a:pt x="86" y="41"/>
                  <a:pt x="94" y="46"/>
                  <a:pt x="102" y="52"/>
                </a:cubicBezTo>
                <a:close/>
              </a:path>
            </a:pathLst>
          </a:custGeom>
          <a:solidFill>
            <a:srgbClr val="345F86"/>
          </a:solidFill>
          <a:ln>
            <a:noFill/>
          </a:ln>
        </p:spPr>
        <p:txBody>
          <a:bodyPr vert="horz" wrap="square" lIns="91440" tIns="45720" rIns="91440" bIns="45720" numCol="1" anchor="t" anchorCtr="0" compatLnSpc="1"/>
          <a:lstStyle/>
          <a:p>
            <a:endParaRPr lang="zh-CN" altLang="en-US">
              <a:solidFill>
                <a:srgbClr val="34322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500"/>
                                        <p:tgtEl>
                                          <p:spTgt spid="183"/>
                                        </p:tgtEl>
                                      </p:cBhvr>
                                    </p:animEffect>
                                  </p:childTnLst>
                                </p:cTn>
                              </p:par>
                              <p:par>
                                <p:cTn id="8" presetID="32" presetClass="emph" presetSubtype="0" fill="hold" nodeType="withEffect">
                                  <p:stCondLst>
                                    <p:cond delay="0"/>
                                  </p:stCondLst>
                                  <p:childTnLst>
                                    <p:animRot by="120000">
                                      <p:cBhvr>
                                        <p:cTn id="9" dur="100" fill="hold">
                                          <p:stCondLst>
                                            <p:cond delay="0"/>
                                          </p:stCondLst>
                                        </p:cTn>
                                        <p:tgtEl>
                                          <p:spTgt spid="183"/>
                                        </p:tgtEl>
                                        <p:attrNameLst>
                                          <p:attrName>r</p:attrName>
                                        </p:attrNameLst>
                                      </p:cBhvr>
                                    </p:animRot>
                                    <p:animRot by="-240000">
                                      <p:cBhvr>
                                        <p:cTn id="10" dur="200" fill="hold">
                                          <p:stCondLst>
                                            <p:cond delay="200"/>
                                          </p:stCondLst>
                                        </p:cTn>
                                        <p:tgtEl>
                                          <p:spTgt spid="183"/>
                                        </p:tgtEl>
                                        <p:attrNameLst>
                                          <p:attrName>r</p:attrName>
                                        </p:attrNameLst>
                                      </p:cBhvr>
                                    </p:animRot>
                                    <p:animRot by="240000">
                                      <p:cBhvr>
                                        <p:cTn id="11" dur="200" fill="hold">
                                          <p:stCondLst>
                                            <p:cond delay="400"/>
                                          </p:stCondLst>
                                        </p:cTn>
                                        <p:tgtEl>
                                          <p:spTgt spid="183"/>
                                        </p:tgtEl>
                                        <p:attrNameLst>
                                          <p:attrName>r</p:attrName>
                                        </p:attrNameLst>
                                      </p:cBhvr>
                                    </p:animRot>
                                    <p:animRot by="-240000">
                                      <p:cBhvr>
                                        <p:cTn id="12" dur="200" fill="hold">
                                          <p:stCondLst>
                                            <p:cond delay="600"/>
                                          </p:stCondLst>
                                        </p:cTn>
                                        <p:tgtEl>
                                          <p:spTgt spid="183"/>
                                        </p:tgtEl>
                                        <p:attrNameLst>
                                          <p:attrName>r</p:attrName>
                                        </p:attrNameLst>
                                      </p:cBhvr>
                                    </p:animRot>
                                    <p:animRot by="120000">
                                      <p:cBhvr>
                                        <p:cTn id="13" dur="200" fill="hold">
                                          <p:stCondLst>
                                            <p:cond delay="800"/>
                                          </p:stCondLst>
                                        </p:cTn>
                                        <p:tgtEl>
                                          <p:spTgt spid="18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0" y="4679078"/>
            <a:ext cx="12192000" cy="2259945"/>
            <a:chOff x="506" y="1541"/>
            <a:chExt cx="6668" cy="1236"/>
          </a:xfrm>
          <a:solidFill>
            <a:srgbClr val="1F4E79"/>
          </a:solidFill>
        </p:grpSpPr>
        <p:sp>
          <p:nvSpPr>
            <p:cNvPr id="5" name="Freeform 5"/>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6" name="Freeform 6"/>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7" name="Freeform 7"/>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8" name="Freeform 8"/>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9" name="Freeform 9"/>
            <p:cNvSpPr/>
            <p:nvPr/>
          </p:nvSpPr>
          <p:spPr bwMode="auto">
            <a:xfrm>
              <a:off x="5003" y="2183"/>
              <a:ext cx="41" cy="568"/>
            </a:xfrm>
            <a:custGeom>
              <a:avLst/>
              <a:gdLst>
                <a:gd name="T0" fmla="*/ 12 w 17"/>
                <a:gd name="T1" fmla="*/ 114 h 239"/>
                <a:gd name="T2" fmla="*/ 8 w 17"/>
                <a:gd name="T3" fmla="*/ 0 h 239"/>
                <a:gd name="T4" fmla="*/ 6 w 17"/>
                <a:gd name="T5" fmla="*/ 0 h 239"/>
                <a:gd name="T6" fmla="*/ 7 w 17"/>
                <a:gd name="T7" fmla="*/ 114 h 239"/>
                <a:gd name="T8" fmla="*/ 13 w 17"/>
                <a:gd name="T9" fmla="*/ 236 h 239"/>
                <a:gd name="T10" fmla="*/ 17 w 17"/>
                <a:gd name="T11" fmla="*/ 236 h 239"/>
                <a:gd name="T12" fmla="*/ 12 w 17"/>
                <a:gd name="T13" fmla="*/ 114 h 239"/>
              </a:gdLst>
              <a:ahLst/>
              <a:cxnLst>
                <a:cxn ang="0">
                  <a:pos x="T0" y="T1"/>
                </a:cxn>
                <a:cxn ang="0">
                  <a:pos x="T2" y="T3"/>
                </a:cxn>
                <a:cxn ang="0">
                  <a:pos x="T4" y="T5"/>
                </a:cxn>
                <a:cxn ang="0">
                  <a:pos x="T6" y="T7"/>
                </a:cxn>
                <a:cxn ang="0">
                  <a:pos x="T8" y="T9"/>
                </a:cxn>
                <a:cxn ang="0">
                  <a:pos x="T10" y="T11"/>
                </a:cxn>
                <a:cxn ang="0">
                  <a:pos x="T12" y="T13"/>
                </a:cxn>
              </a:cxnLst>
              <a:rect l="0" t="0" r="r" b="b"/>
              <a:pathLst>
                <a:path w="17" h="239">
                  <a:moveTo>
                    <a:pt x="12" y="114"/>
                  </a:moveTo>
                  <a:cubicBezTo>
                    <a:pt x="10" y="77"/>
                    <a:pt x="15" y="37"/>
                    <a:pt x="8" y="0"/>
                  </a:cubicBezTo>
                  <a:cubicBezTo>
                    <a:pt x="8" y="0"/>
                    <a:pt x="7" y="0"/>
                    <a:pt x="6" y="0"/>
                  </a:cubicBezTo>
                  <a:cubicBezTo>
                    <a:pt x="0" y="37"/>
                    <a:pt x="6" y="78"/>
                    <a:pt x="7" y="114"/>
                  </a:cubicBezTo>
                  <a:cubicBezTo>
                    <a:pt x="9" y="155"/>
                    <a:pt x="11" y="196"/>
                    <a:pt x="13" y="236"/>
                  </a:cubicBezTo>
                  <a:cubicBezTo>
                    <a:pt x="13" y="239"/>
                    <a:pt x="17" y="239"/>
                    <a:pt x="17" y="236"/>
                  </a:cubicBezTo>
                  <a:cubicBezTo>
                    <a:pt x="15" y="196"/>
                    <a:pt x="13" y="155"/>
                    <a:pt x="12"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6323" y="1866"/>
              <a:ext cx="834" cy="878"/>
            </a:xfrm>
            <a:custGeom>
              <a:avLst/>
              <a:gdLst>
                <a:gd name="T0" fmla="*/ 350 w 353"/>
                <a:gd name="T1" fmla="*/ 223 h 369"/>
                <a:gd name="T2" fmla="*/ 263 w 353"/>
                <a:gd name="T3" fmla="*/ 227 h 369"/>
                <a:gd name="T4" fmla="*/ 262 w 353"/>
                <a:gd name="T5" fmla="*/ 190 h 369"/>
                <a:gd name="T6" fmla="*/ 266 w 353"/>
                <a:gd name="T7" fmla="*/ 7 h 369"/>
                <a:gd name="T8" fmla="*/ 264 w 353"/>
                <a:gd name="T9" fmla="*/ 5 h 369"/>
                <a:gd name="T10" fmla="*/ 263 w 353"/>
                <a:gd name="T11" fmla="*/ 5 h 369"/>
                <a:gd name="T12" fmla="*/ 145 w 353"/>
                <a:gd name="T13" fmla="*/ 1 h 369"/>
                <a:gd name="T14" fmla="*/ 143 w 353"/>
                <a:gd name="T15" fmla="*/ 2 h 369"/>
                <a:gd name="T16" fmla="*/ 143 w 353"/>
                <a:gd name="T17" fmla="*/ 3 h 369"/>
                <a:gd name="T18" fmla="*/ 148 w 353"/>
                <a:gd name="T19" fmla="*/ 224 h 369"/>
                <a:gd name="T20" fmla="*/ 124 w 353"/>
                <a:gd name="T21" fmla="*/ 223 h 369"/>
                <a:gd name="T22" fmla="*/ 102 w 353"/>
                <a:gd name="T23" fmla="*/ 223 h 369"/>
                <a:gd name="T24" fmla="*/ 97 w 353"/>
                <a:gd name="T25" fmla="*/ 156 h 369"/>
                <a:gd name="T26" fmla="*/ 95 w 353"/>
                <a:gd name="T27" fmla="*/ 156 h 369"/>
                <a:gd name="T28" fmla="*/ 95 w 353"/>
                <a:gd name="T29" fmla="*/ 156 h 369"/>
                <a:gd name="T30" fmla="*/ 54 w 353"/>
                <a:gd name="T31" fmla="*/ 156 h 369"/>
                <a:gd name="T32" fmla="*/ 52 w 353"/>
                <a:gd name="T33" fmla="*/ 128 h 369"/>
                <a:gd name="T34" fmla="*/ 48 w 353"/>
                <a:gd name="T35" fmla="*/ 108 h 369"/>
                <a:gd name="T36" fmla="*/ 47 w 353"/>
                <a:gd name="T37" fmla="*/ 108 h 369"/>
                <a:gd name="T38" fmla="*/ 47 w 353"/>
                <a:gd name="T39" fmla="*/ 130 h 369"/>
                <a:gd name="T40" fmla="*/ 50 w 353"/>
                <a:gd name="T41" fmla="*/ 156 h 369"/>
                <a:gd name="T42" fmla="*/ 34 w 353"/>
                <a:gd name="T43" fmla="*/ 155 h 369"/>
                <a:gd name="T44" fmla="*/ 3 w 353"/>
                <a:gd name="T45" fmla="*/ 159 h 369"/>
                <a:gd name="T46" fmla="*/ 2 w 353"/>
                <a:gd name="T47" fmla="*/ 160 h 369"/>
                <a:gd name="T48" fmla="*/ 0 w 353"/>
                <a:gd name="T49" fmla="*/ 161 h 369"/>
                <a:gd name="T50" fmla="*/ 4 w 353"/>
                <a:gd name="T51" fmla="*/ 262 h 369"/>
                <a:gd name="T52" fmla="*/ 3 w 353"/>
                <a:gd name="T53" fmla="*/ 362 h 369"/>
                <a:gd name="T54" fmla="*/ 7 w 353"/>
                <a:gd name="T55" fmla="*/ 362 h 369"/>
                <a:gd name="T56" fmla="*/ 8 w 353"/>
                <a:gd name="T57" fmla="*/ 262 h 369"/>
                <a:gd name="T58" fmla="*/ 3 w 353"/>
                <a:gd name="T59" fmla="*/ 161 h 369"/>
                <a:gd name="T60" fmla="*/ 3 w 353"/>
                <a:gd name="T61" fmla="*/ 161 h 369"/>
                <a:gd name="T62" fmla="*/ 5 w 353"/>
                <a:gd name="T63" fmla="*/ 161 h 369"/>
                <a:gd name="T64" fmla="*/ 48 w 353"/>
                <a:gd name="T65" fmla="*/ 160 h 369"/>
                <a:gd name="T66" fmla="*/ 95 w 353"/>
                <a:gd name="T67" fmla="*/ 161 h 369"/>
                <a:gd name="T68" fmla="*/ 99 w 353"/>
                <a:gd name="T69" fmla="*/ 261 h 369"/>
                <a:gd name="T70" fmla="*/ 104 w 353"/>
                <a:gd name="T71" fmla="*/ 365 h 369"/>
                <a:gd name="T72" fmla="*/ 108 w 353"/>
                <a:gd name="T73" fmla="*/ 365 h 369"/>
                <a:gd name="T74" fmla="*/ 103 w 353"/>
                <a:gd name="T75" fmla="*/ 261 h 369"/>
                <a:gd name="T76" fmla="*/ 102 w 353"/>
                <a:gd name="T77" fmla="*/ 225 h 369"/>
                <a:gd name="T78" fmla="*/ 124 w 353"/>
                <a:gd name="T79" fmla="*/ 227 h 369"/>
                <a:gd name="T80" fmla="*/ 148 w 353"/>
                <a:gd name="T81" fmla="*/ 228 h 369"/>
                <a:gd name="T82" fmla="*/ 154 w 353"/>
                <a:gd name="T83" fmla="*/ 364 h 369"/>
                <a:gd name="T84" fmla="*/ 158 w 353"/>
                <a:gd name="T85" fmla="*/ 364 h 369"/>
                <a:gd name="T86" fmla="*/ 145 w 353"/>
                <a:gd name="T87" fmla="*/ 4 h 369"/>
                <a:gd name="T88" fmla="*/ 262 w 353"/>
                <a:gd name="T89" fmla="*/ 9 h 369"/>
                <a:gd name="T90" fmla="*/ 258 w 353"/>
                <a:gd name="T91" fmla="*/ 182 h 369"/>
                <a:gd name="T92" fmla="*/ 259 w 353"/>
                <a:gd name="T93" fmla="*/ 228 h 369"/>
                <a:gd name="T94" fmla="*/ 259 w 353"/>
                <a:gd name="T95" fmla="*/ 230 h 369"/>
                <a:gd name="T96" fmla="*/ 261 w 353"/>
                <a:gd name="T97" fmla="*/ 367 h 369"/>
                <a:gd name="T98" fmla="*/ 265 w 353"/>
                <a:gd name="T99" fmla="*/ 367 h 369"/>
                <a:gd name="T100" fmla="*/ 263 w 353"/>
                <a:gd name="T101" fmla="*/ 230 h 369"/>
                <a:gd name="T102" fmla="*/ 350 w 353"/>
                <a:gd name="T103" fmla="*/ 227 h 369"/>
                <a:gd name="T104" fmla="*/ 350 w 353"/>
                <a:gd name="T105"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3" h="369">
                  <a:moveTo>
                    <a:pt x="350" y="223"/>
                  </a:moveTo>
                  <a:cubicBezTo>
                    <a:pt x="321" y="223"/>
                    <a:pt x="292" y="225"/>
                    <a:pt x="263" y="227"/>
                  </a:cubicBezTo>
                  <a:cubicBezTo>
                    <a:pt x="263" y="215"/>
                    <a:pt x="262" y="202"/>
                    <a:pt x="262" y="190"/>
                  </a:cubicBezTo>
                  <a:cubicBezTo>
                    <a:pt x="261" y="129"/>
                    <a:pt x="256" y="67"/>
                    <a:pt x="266" y="7"/>
                  </a:cubicBezTo>
                  <a:cubicBezTo>
                    <a:pt x="266" y="6"/>
                    <a:pt x="265" y="5"/>
                    <a:pt x="264" y="5"/>
                  </a:cubicBezTo>
                  <a:cubicBezTo>
                    <a:pt x="263" y="5"/>
                    <a:pt x="263" y="5"/>
                    <a:pt x="263" y="5"/>
                  </a:cubicBezTo>
                  <a:cubicBezTo>
                    <a:pt x="224" y="3"/>
                    <a:pt x="183" y="8"/>
                    <a:pt x="145" y="1"/>
                  </a:cubicBezTo>
                  <a:cubicBezTo>
                    <a:pt x="144" y="0"/>
                    <a:pt x="143" y="1"/>
                    <a:pt x="143" y="2"/>
                  </a:cubicBezTo>
                  <a:cubicBezTo>
                    <a:pt x="143" y="2"/>
                    <a:pt x="143" y="2"/>
                    <a:pt x="143" y="3"/>
                  </a:cubicBezTo>
                  <a:cubicBezTo>
                    <a:pt x="143" y="76"/>
                    <a:pt x="145" y="150"/>
                    <a:pt x="148" y="224"/>
                  </a:cubicBezTo>
                  <a:cubicBezTo>
                    <a:pt x="140" y="223"/>
                    <a:pt x="132" y="223"/>
                    <a:pt x="124" y="223"/>
                  </a:cubicBezTo>
                  <a:cubicBezTo>
                    <a:pt x="116" y="222"/>
                    <a:pt x="109" y="221"/>
                    <a:pt x="102" y="223"/>
                  </a:cubicBezTo>
                  <a:cubicBezTo>
                    <a:pt x="101" y="201"/>
                    <a:pt x="100" y="178"/>
                    <a:pt x="97" y="156"/>
                  </a:cubicBezTo>
                  <a:cubicBezTo>
                    <a:pt x="97" y="155"/>
                    <a:pt x="95" y="154"/>
                    <a:pt x="95" y="156"/>
                  </a:cubicBezTo>
                  <a:cubicBezTo>
                    <a:pt x="95" y="156"/>
                    <a:pt x="95" y="156"/>
                    <a:pt x="95" y="156"/>
                  </a:cubicBezTo>
                  <a:cubicBezTo>
                    <a:pt x="81" y="156"/>
                    <a:pt x="68" y="156"/>
                    <a:pt x="54" y="156"/>
                  </a:cubicBezTo>
                  <a:cubicBezTo>
                    <a:pt x="53" y="147"/>
                    <a:pt x="53" y="137"/>
                    <a:pt x="52" y="128"/>
                  </a:cubicBezTo>
                  <a:cubicBezTo>
                    <a:pt x="51" y="121"/>
                    <a:pt x="51" y="114"/>
                    <a:pt x="48" y="108"/>
                  </a:cubicBezTo>
                  <a:cubicBezTo>
                    <a:pt x="48" y="108"/>
                    <a:pt x="47" y="108"/>
                    <a:pt x="47" y="108"/>
                  </a:cubicBezTo>
                  <a:cubicBezTo>
                    <a:pt x="45" y="115"/>
                    <a:pt x="47" y="123"/>
                    <a:pt x="47" y="130"/>
                  </a:cubicBezTo>
                  <a:cubicBezTo>
                    <a:pt x="48" y="139"/>
                    <a:pt x="49" y="147"/>
                    <a:pt x="50" y="156"/>
                  </a:cubicBezTo>
                  <a:cubicBezTo>
                    <a:pt x="44" y="156"/>
                    <a:pt x="39" y="155"/>
                    <a:pt x="34" y="155"/>
                  </a:cubicBezTo>
                  <a:cubicBezTo>
                    <a:pt x="25" y="155"/>
                    <a:pt x="9" y="152"/>
                    <a:pt x="3" y="159"/>
                  </a:cubicBezTo>
                  <a:cubicBezTo>
                    <a:pt x="3" y="160"/>
                    <a:pt x="2" y="160"/>
                    <a:pt x="2" y="160"/>
                  </a:cubicBezTo>
                  <a:cubicBezTo>
                    <a:pt x="1" y="159"/>
                    <a:pt x="0" y="160"/>
                    <a:pt x="0" y="161"/>
                  </a:cubicBezTo>
                  <a:cubicBezTo>
                    <a:pt x="2" y="195"/>
                    <a:pt x="4" y="228"/>
                    <a:pt x="4" y="262"/>
                  </a:cubicBezTo>
                  <a:cubicBezTo>
                    <a:pt x="5" y="295"/>
                    <a:pt x="0" y="329"/>
                    <a:pt x="3" y="362"/>
                  </a:cubicBezTo>
                  <a:cubicBezTo>
                    <a:pt x="4" y="364"/>
                    <a:pt x="8" y="364"/>
                    <a:pt x="7" y="362"/>
                  </a:cubicBezTo>
                  <a:cubicBezTo>
                    <a:pt x="4" y="329"/>
                    <a:pt x="9" y="295"/>
                    <a:pt x="8" y="262"/>
                  </a:cubicBezTo>
                  <a:cubicBezTo>
                    <a:pt x="8" y="228"/>
                    <a:pt x="7" y="195"/>
                    <a:pt x="3" y="161"/>
                  </a:cubicBezTo>
                  <a:cubicBezTo>
                    <a:pt x="3" y="161"/>
                    <a:pt x="3" y="161"/>
                    <a:pt x="3" y="161"/>
                  </a:cubicBezTo>
                  <a:cubicBezTo>
                    <a:pt x="4" y="161"/>
                    <a:pt x="4" y="161"/>
                    <a:pt x="5" y="161"/>
                  </a:cubicBezTo>
                  <a:cubicBezTo>
                    <a:pt x="12" y="155"/>
                    <a:pt x="40" y="160"/>
                    <a:pt x="48" y="160"/>
                  </a:cubicBezTo>
                  <a:cubicBezTo>
                    <a:pt x="64" y="161"/>
                    <a:pt x="79" y="160"/>
                    <a:pt x="95" y="161"/>
                  </a:cubicBezTo>
                  <a:cubicBezTo>
                    <a:pt x="95" y="194"/>
                    <a:pt x="97" y="227"/>
                    <a:pt x="99" y="261"/>
                  </a:cubicBezTo>
                  <a:cubicBezTo>
                    <a:pt x="101" y="296"/>
                    <a:pt x="101" y="331"/>
                    <a:pt x="104" y="365"/>
                  </a:cubicBezTo>
                  <a:cubicBezTo>
                    <a:pt x="105" y="368"/>
                    <a:pt x="108" y="368"/>
                    <a:pt x="108" y="365"/>
                  </a:cubicBezTo>
                  <a:cubicBezTo>
                    <a:pt x="108" y="331"/>
                    <a:pt x="105" y="296"/>
                    <a:pt x="103" y="261"/>
                  </a:cubicBezTo>
                  <a:cubicBezTo>
                    <a:pt x="103" y="249"/>
                    <a:pt x="102" y="237"/>
                    <a:pt x="102" y="225"/>
                  </a:cubicBezTo>
                  <a:cubicBezTo>
                    <a:pt x="109" y="227"/>
                    <a:pt x="117" y="227"/>
                    <a:pt x="124" y="227"/>
                  </a:cubicBezTo>
                  <a:cubicBezTo>
                    <a:pt x="132" y="228"/>
                    <a:pt x="140" y="228"/>
                    <a:pt x="148" y="228"/>
                  </a:cubicBezTo>
                  <a:cubicBezTo>
                    <a:pt x="150" y="274"/>
                    <a:pt x="152" y="319"/>
                    <a:pt x="154" y="364"/>
                  </a:cubicBezTo>
                  <a:cubicBezTo>
                    <a:pt x="154" y="366"/>
                    <a:pt x="158" y="366"/>
                    <a:pt x="158" y="364"/>
                  </a:cubicBezTo>
                  <a:cubicBezTo>
                    <a:pt x="156" y="244"/>
                    <a:pt x="154" y="123"/>
                    <a:pt x="145" y="4"/>
                  </a:cubicBezTo>
                  <a:cubicBezTo>
                    <a:pt x="182" y="13"/>
                    <a:pt x="224" y="11"/>
                    <a:pt x="262" y="9"/>
                  </a:cubicBezTo>
                  <a:cubicBezTo>
                    <a:pt x="251" y="65"/>
                    <a:pt x="257" y="125"/>
                    <a:pt x="258" y="182"/>
                  </a:cubicBezTo>
                  <a:cubicBezTo>
                    <a:pt x="258" y="197"/>
                    <a:pt x="259" y="212"/>
                    <a:pt x="259" y="228"/>
                  </a:cubicBezTo>
                  <a:cubicBezTo>
                    <a:pt x="257" y="228"/>
                    <a:pt x="257" y="230"/>
                    <a:pt x="259" y="230"/>
                  </a:cubicBezTo>
                  <a:cubicBezTo>
                    <a:pt x="260" y="276"/>
                    <a:pt x="260" y="321"/>
                    <a:pt x="261" y="367"/>
                  </a:cubicBezTo>
                  <a:cubicBezTo>
                    <a:pt x="261" y="369"/>
                    <a:pt x="266" y="369"/>
                    <a:pt x="265" y="367"/>
                  </a:cubicBezTo>
                  <a:cubicBezTo>
                    <a:pt x="265" y="321"/>
                    <a:pt x="264" y="276"/>
                    <a:pt x="263" y="230"/>
                  </a:cubicBezTo>
                  <a:cubicBezTo>
                    <a:pt x="292" y="230"/>
                    <a:pt x="321" y="229"/>
                    <a:pt x="350" y="227"/>
                  </a:cubicBezTo>
                  <a:cubicBezTo>
                    <a:pt x="353" y="227"/>
                    <a:pt x="353" y="223"/>
                    <a:pt x="350" y="2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7143" y="2401"/>
              <a:ext cx="31" cy="333"/>
            </a:xfrm>
            <a:custGeom>
              <a:avLst/>
              <a:gdLst>
                <a:gd name="T0" fmla="*/ 8 w 13"/>
                <a:gd name="T1" fmla="*/ 2 h 140"/>
                <a:gd name="T2" fmla="*/ 6 w 13"/>
                <a:gd name="T3" fmla="*/ 2 h 140"/>
                <a:gd name="T4" fmla="*/ 5 w 13"/>
                <a:gd name="T5" fmla="*/ 138 h 140"/>
                <a:gd name="T6" fmla="*/ 9 w 13"/>
                <a:gd name="T7" fmla="*/ 138 h 140"/>
                <a:gd name="T8" fmla="*/ 8 w 13"/>
                <a:gd name="T9" fmla="*/ 2 h 140"/>
              </a:gdLst>
              <a:ahLst/>
              <a:cxnLst>
                <a:cxn ang="0">
                  <a:pos x="T0" y="T1"/>
                </a:cxn>
                <a:cxn ang="0">
                  <a:pos x="T2" y="T3"/>
                </a:cxn>
                <a:cxn ang="0">
                  <a:pos x="T4" y="T5"/>
                </a:cxn>
                <a:cxn ang="0">
                  <a:pos x="T6" y="T7"/>
                </a:cxn>
                <a:cxn ang="0">
                  <a:pos x="T8" y="T9"/>
                </a:cxn>
              </a:cxnLst>
              <a:rect l="0" t="0" r="r" b="b"/>
              <a:pathLst>
                <a:path w="13" h="140">
                  <a:moveTo>
                    <a:pt x="8" y="2"/>
                  </a:moveTo>
                  <a:cubicBezTo>
                    <a:pt x="8" y="0"/>
                    <a:pt x="6" y="0"/>
                    <a:pt x="6" y="2"/>
                  </a:cubicBezTo>
                  <a:cubicBezTo>
                    <a:pt x="0" y="46"/>
                    <a:pt x="4" y="93"/>
                    <a:pt x="5" y="138"/>
                  </a:cubicBezTo>
                  <a:cubicBezTo>
                    <a:pt x="5" y="140"/>
                    <a:pt x="9" y="140"/>
                    <a:pt x="9" y="138"/>
                  </a:cubicBezTo>
                  <a:cubicBezTo>
                    <a:pt x="9" y="93"/>
                    <a:pt x="13" y="46"/>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2"/>
            <p:cNvSpPr/>
            <p:nvPr/>
          </p:nvSpPr>
          <p:spPr bwMode="auto">
            <a:xfrm>
              <a:off x="6973" y="2442"/>
              <a:ext cx="147" cy="16"/>
            </a:xfrm>
            <a:custGeom>
              <a:avLst/>
              <a:gdLst>
                <a:gd name="T0" fmla="*/ 60 w 62"/>
                <a:gd name="T1" fmla="*/ 2 h 7"/>
                <a:gd name="T2" fmla="*/ 1 w 62"/>
                <a:gd name="T3" fmla="*/ 5 h 7"/>
                <a:gd name="T4" fmla="*/ 1 w 62"/>
                <a:gd name="T5" fmla="*/ 7 h 7"/>
                <a:gd name="T6" fmla="*/ 60 w 62"/>
                <a:gd name="T7" fmla="*/ 5 h 7"/>
                <a:gd name="T8" fmla="*/ 60 w 62"/>
                <a:gd name="T9" fmla="*/ 2 h 7"/>
              </a:gdLst>
              <a:ahLst/>
              <a:cxnLst>
                <a:cxn ang="0">
                  <a:pos x="T0" y="T1"/>
                </a:cxn>
                <a:cxn ang="0">
                  <a:pos x="T2" y="T3"/>
                </a:cxn>
                <a:cxn ang="0">
                  <a:pos x="T4" y="T5"/>
                </a:cxn>
                <a:cxn ang="0">
                  <a:pos x="T6" y="T7"/>
                </a:cxn>
                <a:cxn ang="0">
                  <a:pos x="T8" y="T9"/>
                </a:cxn>
              </a:cxnLst>
              <a:rect l="0" t="0" r="r" b="b"/>
              <a:pathLst>
                <a:path w="62" h="7">
                  <a:moveTo>
                    <a:pt x="60" y="2"/>
                  </a:moveTo>
                  <a:cubicBezTo>
                    <a:pt x="41" y="0"/>
                    <a:pt x="20" y="2"/>
                    <a:pt x="1" y="5"/>
                  </a:cubicBezTo>
                  <a:cubicBezTo>
                    <a:pt x="0" y="5"/>
                    <a:pt x="0" y="7"/>
                    <a:pt x="1" y="7"/>
                  </a:cubicBezTo>
                  <a:cubicBezTo>
                    <a:pt x="21" y="5"/>
                    <a:pt x="40" y="5"/>
                    <a:pt x="60" y="5"/>
                  </a:cubicBezTo>
                  <a:cubicBezTo>
                    <a:pt x="62" y="5"/>
                    <a:pt x="62" y="2"/>
                    <a:pt x="6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3"/>
            <p:cNvSpPr/>
            <p:nvPr/>
          </p:nvSpPr>
          <p:spPr bwMode="auto">
            <a:xfrm>
              <a:off x="6961" y="2470"/>
              <a:ext cx="166" cy="22"/>
            </a:xfrm>
            <a:custGeom>
              <a:avLst/>
              <a:gdLst>
                <a:gd name="T0" fmla="*/ 68 w 70"/>
                <a:gd name="T1" fmla="*/ 0 h 9"/>
                <a:gd name="T2" fmla="*/ 1 w 70"/>
                <a:gd name="T3" fmla="*/ 7 h 9"/>
                <a:gd name="T4" fmla="*/ 1 w 70"/>
                <a:gd name="T5" fmla="*/ 8 h 9"/>
                <a:gd name="T6" fmla="*/ 68 w 70"/>
                <a:gd name="T7" fmla="*/ 3 h 9"/>
                <a:gd name="T8" fmla="*/ 68 w 70"/>
                <a:gd name="T9" fmla="*/ 0 h 9"/>
              </a:gdLst>
              <a:ahLst/>
              <a:cxnLst>
                <a:cxn ang="0">
                  <a:pos x="T0" y="T1"/>
                </a:cxn>
                <a:cxn ang="0">
                  <a:pos x="T2" y="T3"/>
                </a:cxn>
                <a:cxn ang="0">
                  <a:pos x="T4" y="T5"/>
                </a:cxn>
                <a:cxn ang="0">
                  <a:pos x="T6" y="T7"/>
                </a:cxn>
                <a:cxn ang="0">
                  <a:pos x="T8" y="T9"/>
                </a:cxn>
              </a:cxnLst>
              <a:rect l="0" t="0" r="r" b="b"/>
              <a:pathLst>
                <a:path w="70" h="9">
                  <a:moveTo>
                    <a:pt x="68" y="0"/>
                  </a:moveTo>
                  <a:cubicBezTo>
                    <a:pt x="45" y="0"/>
                    <a:pt x="23" y="3"/>
                    <a:pt x="1" y="7"/>
                  </a:cubicBezTo>
                  <a:cubicBezTo>
                    <a:pt x="0" y="7"/>
                    <a:pt x="0" y="9"/>
                    <a:pt x="1" y="8"/>
                  </a:cubicBezTo>
                  <a:cubicBezTo>
                    <a:pt x="23" y="6"/>
                    <a:pt x="45" y="5"/>
                    <a:pt x="68" y="3"/>
                  </a:cubicBezTo>
                  <a:cubicBezTo>
                    <a:pt x="70" y="3"/>
                    <a:pt x="70"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4"/>
            <p:cNvSpPr/>
            <p:nvPr/>
          </p:nvSpPr>
          <p:spPr bwMode="auto">
            <a:xfrm>
              <a:off x="6978" y="2489"/>
              <a:ext cx="142" cy="22"/>
            </a:xfrm>
            <a:custGeom>
              <a:avLst/>
              <a:gdLst>
                <a:gd name="T0" fmla="*/ 58 w 60"/>
                <a:gd name="T1" fmla="*/ 0 h 9"/>
                <a:gd name="T2" fmla="*/ 1 w 60"/>
                <a:gd name="T3" fmla="*/ 8 h 9"/>
                <a:gd name="T4" fmla="*/ 1 w 60"/>
                <a:gd name="T5" fmla="*/ 9 h 9"/>
                <a:gd name="T6" fmla="*/ 58 w 60"/>
                <a:gd name="T7" fmla="*/ 3 h 9"/>
                <a:gd name="T8" fmla="*/ 58 w 60"/>
                <a:gd name="T9" fmla="*/ 0 h 9"/>
              </a:gdLst>
              <a:ahLst/>
              <a:cxnLst>
                <a:cxn ang="0">
                  <a:pos x="T0" y="T1"/>
                </a:cxn>
                <a:cxn ang="0">
                  <a:pos x="T2" y="T3"/>
                </a:cxn>
                <a:cxn ang="0">
                  <a:pos x="T4" y="T5"/>
                </a:cxn>
                <a:cxn ang="0">
                  <a:pos x="T6" y="T7"/>
                </a:cxn>
                <a:cxn ang="0">
                  <a:pos x="T8" y="T9"/>
                </a:cxn>
              </a:cxnLst>
              <a:rect l="0" t="0" r="r" b="b"/>
              <a:pathLst>
                <a:path w="60" h="9">
                  <a:moveTo>
                    <a:pt x="58" y="0"/>
                  </a:moveTo>
                  <a:cubicBezTo>
                    <a:pt x="39" y="1"/>
                    <a:pt x="20" y="5"/>
                    <a:pt x="1" y="8"/>
                  </a:cubicBezTo>
                  <a:cubicBezTo>
                    <a:pt x="0" y="8"/>
                    <a:pt x="0" y="9"/>
                    <a:pt x="1" y="9"/>
                  </a:cubicBezTo>
                  <a:cubicBezTo>
                    <a:pt x="20" y="8"/>
                    <a:pt x="40" y="7"/>
                    <a:pt x="58" y="3"/>
                  </a:cubicBezTo>
                  <a:cubicBezTo>
                    <a:pt x="60" y="2"/>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p:nvSpPr>
          <p:spPr bwMode="auto">
            <a:xfrm>
              <a:off x="6975" y="2520"/>
              <a:ext cx="145" cy="19"/>
            </a:xfrm>
            <a:custGeom>
              <a:avLst/>
              <a:gdLst>
                <a:gd name="T0" fmla="*/ 59 w 61"/>
                <a:gd name="T1" fmla="*/ 1 h 8"/>
                <a:gd name="T2" fmla="*/ 2 w 61"/>
                <a:gd name="T3" fmla="*/ 0 h 8"/>
                <a:gd name="T4" fmla="*/ 1 w 61"/>
                <a:gd name="T5" fmla="*/ 2 h 8"/>
                <a:gd name="T6" fmla="*/ 59 w 61"/>
                <a:gd name="T7" fmla="*/ 4 h 8"/>
                <a:gd name="T8" fmla="*/ 59 w 61"/>
                <a:gd name="T9" fmla="*/ 1 h 8"/>
              </a:gdLst>
              <a:ahLst/>
              <a:cxnLst>
                <a:cxn ang="0">
                  <a:pos x="T0" y="T1"/>
                </a:cxn>
                <a:cxn ang="0">
                  <a:pos x="T2" y="T3"/>
                </a:cxn>
                <a:cxn ang="0">
                  <a:pos x="T4" y="T5"/>
                </a:cxn>
                <a:cxn ang="0">
                  <a:pos x="T6" y="T7"/>
                </a:cxn>
                <a:cxn ang="0">
                  <a:pos x="T8" y="T9"/>
                </a:cxn>
              </a:cxnLst>
              <a:rect l="0" t="0" r="r" b="b"/>
              <a:pathLst>
                <a:path w="61" h="8">
                  <a:moveTo>
                    <a:pt x="59" y="1"/>
                  </a:moveTo>
                  <a:cubicBezTo>
                    <a:pt x="40" y="1"/>
                    <a:pt x="20" y="6"/>
                    <a:pt x="2" y="0"/>
                  </a:cubicBezTo>
                  <a:cubicBezTo>
                    <a:pt x="1" y="0"/>
                    <a:pt x="0" y="2"/>
                    <a:pt x="1" y="2"/>
                  </a:cubicBezTo>
                  <a:cubicBezTo>
                    <a:pt x="19" y="8"/>
                    <a:pt x="41" y="6"/>
                    <a:pt x="59" y="4"/>
                  </a:cubicBezTo>
                  <a:cubicBezTo>
                    <a:pt x="61" y="4"/>
                    <a:pt x="61" y="1"/>
                    <a:pt x="5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6"/>
            <p:cNvSpPr/>
            <p:nvPr/>
          </p:nvSpPr>
          <p:spPr bwMode="auto">
            <a:xfrm>
              <a:off x="6985" y="2556"/>
              <a:ext cx="137" cy="17"/>
            </a:xfrm>
            <a:custGeom>
              <a:avLst/>
              <a:gdLst>
                <a:gd name="T0" fmla="*/ 56 w 58"/>
                <a:gd name="T1" fmla="*/ 2 h 7"/>
                <a:gd name="T2" fmla="*/ 1 w 58"/>
                <a:gd name="T3" fmla="*/ 5 h 7"/>
                <a:gd name="T4" fmla="*/ 2 w 58"/>
                <a:gd name="T5" fmla="*/ 7 h 7"/>
                <a:gd name="T6" fmla="*/ 56 w 58"/>
                <a:gd name="T7" fmla="*/ 4 h 7"/>
                <a:gd name="T8" fmla="*/ 56 w 58"/>
                <a:gd name="T9" fmla="*/ 2 h 7"/>
              </a:gdLst>
              <a:ahLst/>
              <a:cxnLst>
                <a:cxn ang="0">
                  <a:pos x="T0" y="T1"/>
                </a:cxn>
                <a:cxn ang="0">
                  <a:pos x="T2" y="T3"/>
                </a:cxn>
                <a:cxn ang="0">
                  <a:pos x="T4" y="T5"/>
                </a:cxn>
                <a:cxn ang="0">
                  <a:pos x="T6" y="T7"/>
                </a:cxn>
                <a:cxn ang="0">
                  <a:pos x="T8" y="T9"/>
                </a:cxn>
              </a:cxnLst>
              <a:rect l="0" t="0" r="r" b="b"/>
              <a:pathLst>
                <a:path w="58" h="7">
                  <a:moveTo>
                    <a:pt x="56" y="2"/>
                  </a:moveTo>
                  <a:cubicBezTo>
                    <a:pt x="38" y="0"/>
                    <a:pt x="19" y="2"/>
                    <a:pt x="1" y="5"/>
                  </a:cubicBezTo>
                  <a:cubicBezTo>
                    <a:pt x="0" y="5"/>
                    <a:pt x="0" y="7"/>
                    <a:pt x="2" y="7"/>
                  </a:cubicBezTo>
                  <a:cubicBezTo>
                    <a:pt x="20" y="5"/>
                    <a:pt x="38" y="6"/>
                    <a:pt x="56" y="4"/>
                  </a:cubicBezTo>
                  <a:cubicBezTo>
                    <a:pt x="58" y="4"/>
                    <a:pt x="58" y="2"/>
                    <a:pt x="5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7"/>
            <p:cNvSpPr/>
            <p:nvPr/>
          </p:nvSpPr>
          <p:spPr bwMode="auto">
            <a:xfrm>
              <a:off x="6973" y="2592"/>
              <a:ext cx="149" cy="16"/>
            </a:xfrm>
            <a:custGeom>
              <a:avLst/>
              <a:gdLst>
                <a:gd name="T0" fmla="*/ 61 w 63"/>
                <a:gd name="T1" fmla="*/ 0 h 7"/>
                <a:gd name="T2" fmla="*/ 1 w 63"/>
                <a:gd name="T3" fmla="*/ 5 h 7"/>
                <a:gd name="T4" fmla="*/ 1 w 63"/>
                <a:gd name="T5" fmla="*/ 7 h 7"/>
                <a:gd name="T6" fmla="*/ 61 w 63"/>
                <a:gd name="T7" fmla="*/ 3 h 7"/>
                <a:gd name="T8" fmla="*/ 61 w 63"/>
                <a:gd name="T9" fmla="*/ 0 h 7"/>
              </a:gdLst>
              <a:ahLst/>
              <a:cxnLst>
                <a:cxn ang="0">
                  <a:pos x="T0" y="T1"/>
                </a:cxn>
                <a:cxn ang="0">
                  <a:pos x="T2" y="T3"/>
                </a:cxn>
                <a:cxn ang="0">
                  <a:pos x="T4" y="T5"/>
                </a:cxn>
                <a:cxn ang="0">
                  <a:pos x="T6" y="T7"/>
                </a:cxn>
                <a:cxn ang="0">
                  <a:pos x="T8" y="T9"/>
                </a:cxn>
              </a:cxnLst>
              <a:rect l="0" t="0" r="r" b="b"/>
              <a:pathLst>
                <a:path w="63" h="7">
                  <a:moveTo>
                    <a:pt x="61" y="0"/>
                  </a:moveTo>
                  <a:cubicBezTo>
                    <a:pt x="41" y="0"/>
                    <a:pt x="21" y="2"/>
                    <a:pt x="1" y="5"/>
                  </a:cubicBezTo>
                  <a:cubicBezTo>
                    <a:pt x="0" y="5"/>
                    <a:pt x="0" y="7"/>
                    <a:pt x="1" y="7"/>
                  </a:cubicBezTo>
                  <a:cubicBezTo>
                    <a:pt x="21" y="5"/>
                    <a:pt x="41" y="5"/>
                    <a:pt x="61" y="3"/>
                  </a:cubicBezTo>
                  <a:cubicBezTo>
                    <a:pt x="63" y="3"/>
                    <a:pt x="63"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8"/>
            <p:cNvSpPr/>
            <p:nvPr/>
          </p:nvSpPr>
          <p:spPr bwMode="auto">
            <a:xfrm>
              <a:off x="6980" y="2634"/>
              <a:ext cx="144" cy="15"/>
            </a:xfrm>
            <a:custGeom>
              <a:avLst/>
              <a:gdLst>
                <a:gd name="T0" fmla="*/ 60 w 61"/>
                <a:gd name="T1" fmla="*/ 1 h 6"/>
                <a:gd name="T2" fmla="*/ 1 w 61"/>
                <a:gd name="T3" fmla="*/ 1 h 6"/>
                <a:gd name="T4" fmla="*/ 1 w 61"/>
                <a:gd name="T5" fmla="*/ 2 h 6"/>
                <a:gd name="T6" fmla="*/ 60 w 61"/>
                <a:gd name="T7" fmla="*/ 3 h 6"/>
                <a:gd name="T8" fmla="*/ 60 w 61"/>
                <a:gd name="T9" fmla="*/ 1 h 6"/>
              </a:gdLst>
              <a:ahLst/>
              <a:cxnLst>
                <a:cxn ang="0">
                  <a:pos x="T0" y="T1"/>
                </a:cxn>
                <a:cxn ang="0">
                  <a:pos x="T2" y="T3"/>
                </a:cxn>
                <a:cxn ang="0">
                  <a:pos x="T4" y="T5"/>
                </a:cxn>
                <a:cxn ang="0">
                  <a:pos x="T6" y="T7"/>
                </a:cxn>
                <a:cxn ang="0">
                  <a:pos x="T8" y="T9"/>
                </a:cxn>
              </a:cxnLst>
              <a:rect l="0" t="0" r="r" b="b"/>
              <a:pathLst>
                <a:path w="61" h="6">
                  <a:moveTo>
                    <a:pt x="60" y="1"/>
                  </a:moveTo>
                  <a:cubicBezTo>
                    <a:pt x="40" y="1"/>
                    <a:pt x="21" y="2"/>
                    <a:pt x="1" y="1"/>
                  </a:cubicBezTo>
                  <a:cubicBezTo>
                    <a:pt x="0" y="0"/>
                    <a:pt x="0" y="2"/>
                    <a:pt x="1" y="2"/>
                  </a:cubicBezTo>
                  <a:cubicBezTo>
                    <a:pt x="20" y="5"/>
                    <a:pt x="41" y="6"/>
                    <a:pt x="60" y="3"/>
                  </a:cubicBezTo>
                  <a:cubicBezTo>
                    <a:pt x="61" y="3"/>
                    <a:pt x="61" y="1"/>
                    <a:pt x="6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9"/>
            <p:cNvSpPr/>
            <p:nvPr/>
          </p:nvSpPr>
          <p:spPr bwMode="auto">
            <a:xfrm>
              <a:off x="6987" y="2670"/>
              <a:ext cx="140" cy="10"/>
            </a:xfrm>
            <a:custGeom>
              <a:avLst/>
              <a:gdLst>
                <a:gd name="T0" fmla="*/ 57 w 59"/>
                <a:gd name="T1" fmla="*/ 1 h 4"/>
                <a:gd name="T2" fmla="*/ 1 w 59"/>
                <a:gd name="T3" fmla="*/ 2 h 4"/>
                <a:gd name="T4" fmla="*/ 1 w 59"/>
                <a:gd name="T5" fmla="*/ 4 h 4"/>
                <a:gd name="T6" fmla="*/ 57 w 59"/>
                <a:gd name="T7" fmla="*/ 4 h 4"/>
                <a:gd name="T8" fmla="*/ 57 w 59"/>
                <a:gd name="T9" fmla="*/ 1 h 4"/>
              </a:gdLst>
              <a:ahLst/>
              <a:cxnLst>
                <a:cxn ang="0">
                  <a:pos x="T0" y="T1"/>
                </a:cxn>
                <a:cxn ang="0">
                  <a:pos x="T2" y="T3"/>
                </a:cxn>
                <a:cxn ang="0">
                  <a:pos x="T4" y="T5"/>
                </a:cxn>
                <a:cxn ang="0">
                  <a:pos x="T6" y="T7"/>
                </a:cxn>
                <a:cxn ang="0">
                  <a:pos x="T8" y="T9"/>
                </a:cxn>
              </a:cxnLst>
              <a:rect l="0" t="0" r="r" b="b"/>
              <a:pathLst>
                <a:path w="59" h="4">
                  <a:moveTo>
                    <a:pt x="57" y="1"/>
                  </a:moveTo>
                  <a:cubicBezTo>
                    <a:pt x="38" y="0"/>
                    <a:pt x="19" y="0"/>
                    <a:pt x="1" y="2"/>
                  </a:cubicBezTo>
                  <a:cubicBezTo>
                    <a:pt x="0" y="2"/>
                    <a:pt x="0" y="4"/>
                    <a:pt x="1" y="4"/>
                  </a:cubicBezTo>
                  <a:cubicBezTo>
                    <a:pt x="19" y="3"/>
                    <a:pt x="38" y="3"/>
                    <a:pt x="57" y="4"/>
                  </a:cubicBezTo>
                  <a:cubicBezTo>
                    <a:pt x="59" y="4"/>
                    <a:pt x="59" y="1"/>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0"/>
            <p:cNvSpPr/>
            <p:nvPr/>
          </p:nvSpPr>
          <p:spPr bwMode="auto">
            <a:xfrm>
              <a:off x="6980" y="2689"/>
              <a:ext cx="151" cy="17"/>
            </a:xfrm>
            <a:custGeom>
              <a:avLst/>
              <a:gdLst>
                <a:gd name="T0" fmla="*/ 62 w 64"/>
                <a:gd name="T1" fmla="*/ 0 h 7"/>
                <a:gd name="T2" fmla="*/ 1 w 64"/>
                <a:gd name="T3" fmla="*/ 3 h 7"/>
                <a:gd name="T4" fmla="*/ 1 w 64"/>
                <a:gd name="T5" fmla="*/ 5 h 7"/>
                <a:gd name="T6" fmla="*/ 63 w 64"/>
                <a:gd name="T7" fmla="*/ 3 h 7"/>
                <a:gd name="T8" fmla="*/ 62 w 64"/>
                <a:gd name="T9" fmla="*/ 0 h 7"/>
              </a:gdLst>
              <a:ahLst/>
              <a:cxnLst>
                <a:cxn ang="0">
                  <a:pos x="T0" y="T1"/>
                </a:cxn>
                <a:cxn ang="0">
                  <a:pos x="T2" y="T3"/>
                </a:cxn>
                <a:cxn ang="0">
                  <a:pos x="T4" y="T5"/>
                </a:cxn>
                <a:cxn ang="0">
                  <a:pos x="T6" y="T7"/>
                </a:cxn>
                <a:cxn ang="0">
                  <a:pos x="T8" y="T9"/>
                </a:cxn>
              </a:cxnLst>
              <a:rect l="0" t="0" r="r" b="b"/>
              <a:pathLst>
                <a:path w="64" h="7">
                  <a:moveTo>
                    <a:pt x="62" y="0"/>
                  </a:moveTo>
                  <a:cubicBezTo>
                    <a:pt x="42" y="2"/>
                    <a:pt x="22" y="4"/>
                    <a:pt x="1" y="3"/>
                  </a:cubicBezTo>
                  <a:cubicBezTo>
                    <a:pt x="0" y="3"/>
                    <a:pt x="0" y="5"/>
                    <a:pt x="1" y="5"/>
                  </a:cubicBezTo>
                  <a:cubicBezTo>
                    <a:pt x="21" y="7"/>
                    <a:pt x="42" y="7"/>
                    <a:pt x="63" y="3"/>
                  </a:cubicBezTo>
                  <a:cubicBezTo>
                    <a:pt x="64" y="3"/>
                    <a:pt x="64"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1"/>
            <p:cNvSpPr/>
            <p:nvPr/>
          </p:nvSpPr>
          <p:spPr bwMode="auto">
            <a:xfrm>
              <a:off x="6701" y="1916"/>
              <a:ext cx="31" cy="790"/>
            </a:xfrm>
            <a:custGeom>
              <a:avLst/>
              <a:gdLst>
                <a:gd name="T0" fmla="*/ 10 w 13"/>
                <a:gd name="T1" fmla="*/ 166 h 332"/>
                <a:gd name="T2" fmla="*/ 3 w 13"/>
                <a:gd name="T3" fmla="*/ 2 h 332"/>
                <a:gd name="T4" fmla="*/ 0 w 13"/>
                <a:gd name="T5" fmla="*/ 2 h 332"/>
                <a:gd name="T6" fmla="*/ 8 w 13"/>
                <a:gd name="T7" fmla="*/ 166 h 332"/>
                <a:gd name="T8" fmla="*/ 7 w 13"/>
                <a:gd name="T9" fmla="*/ 331 h 332"/>
                <a:gd name="T10" fmla="*/ 9 w 13"/>
                <a:gd name="T11" fmla="*/ 331 h 332"/>
                <a:gd name="T12" fmla="*/ 10 w 13"/>
                <a:gd name="T13" fmla="*/ 166 h 332"/>
              </a:gdLst>
              <a:ahLst/>
              <a:cxnLst>
                <a:cxn ang="0">
                  <a:pos x="T0" y="T1"/>
                </a:cxn>
                <a:cxn ang="0">
                  <a:pos x="T2" y="T3"/>
                </a:cxn>
                <a:cxn ang="0">
                  <a:pos x="T4" y="T5"/>
                </a:cxn>
                <a:cxn ang="0">
                  <a:pos x="T6" y="T7"/>
                </a:cxn>
                <a:cxn ang="0">
                  <a:pos x="T8" y="T9"/>
                </a:cxn>
                <a:cxn ang="0">
                  <a:pos x="T10" y="T11"/>
                </a:cxn>
                <a:cxn ang="0">
                  <a:pos x="T12" y="T13"/>
                </a:cxn>
              </a:cxnLst>
              <a:rect l="0" t="0" r="r" b="b"/>
              <a:pathLst>
                <a:path w="13" h="332">
                  <a:moveTo>
                    <a:pt x="10" y="166"/>
                  </a:moveTo>
                  <a:cubicBezTo>
                    <a:pt x="9" y="111"/>
                    <a:pt x="8" y="56"/>
                    <a:pt x="3" y="2"/>
                  </a:cubicBezTo>
                  <a:cubicBezTo>
                    <a:pt x="2" y="0"/>
                    <a:pt x="0" y="0"/>
                    <a:pt x="0" y="2"/>
                  </a:cubicBezTo>
                  <a:cubicBezTo>
                    <a:pt x="3" y="56"/>
                    <a:pt x="6" y="111"/>
                    <a:pt x="8" y="166"/>
                  </a:cubicBezTo>
                  <a:cubicBezTo>
                    <a:pt x="9" y="221"/>
                    <a:pt x="7" y="276"/>
                    <a:pt x="7" y="331"/>
                  </a:cubicBezTo>
                  <a:cubicBezTo>
                    <a:pt x="7" y="332"/>
                    <a:pt x="9" y="332"/>
                    <a:pt x="9" y="331"/>
                  </a:cubicBezTo>
                  <a:cubicBezTo>
                    <a:pt x="13" y="276"/>
                    <a:pt x="11" y="221"/>
                    <a:pt x="10" y="1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2"/>
            <p:cNvSpPr/>
            <p:nvPr/>
          </p:nvSpPr>
          <p:spPr bwMode="auto">
            <a:xfrm>
              <a:off x="6734" y="1921"/>
              <a:ext cx="24" cy="809"/>
            </a:xfrm>
            <a:custGeom>
              <a:avLst/>
              <a:gdLst>
                <a:gd name="T0" fmla="*/ 1 w 10"/>
                <a:gd name="T1" fmla="*/ 1 h 340"/>
                <a:gd name="T2" fmla="*/ 0 w 10"/>
                <a:gd name="T3" fmla="*/ 1 h 340"/>
                <a:gd name="T4" fmla="*/ 7 w 10"/>
                <a:gd name="T5" fmla="*/ 338 h 340"/>
                <a:gd name="T6" fmla="*/ 10 w 10"/>
                <a:gd name="T7" fmla="*/ 338 h 340"/>
                <a:gd name="T8" fmla="*/ 1 w 10"/>
                <a:gd name="T9" fmla="*/ 1 h 340"/>
              </a:gdLst>
              <a:ahLst/>
              <a:cxnLst>
                <a:cxn ang="0">
                  <a:pos x="T0" y="T1"/>
                </a:cxn>
                <a:cxn ang="0">
                  <a:pos x="T2" y="T3"/>
                </a:cxn>
                <a:cxn ang="0">
                  <a:pos x="T4" y="T5"/>
                </a:cxn>
                <a:cxn ang="0">
                  <a:pos x="T6" y="T7"/>
                </a:cxn>
                <a:cxn ang="0">
                  <a:pos x="T8" y="T9"/>
                </a:cxn>
              </a:cxnLst>
              <a:rect l="0" t="0" r="r" b="b"/>
              <a:pathLst>
                <a:path w="10" h="340">
                  <a:moveTo>
                    <a:pt x="1" y="1"/>
                  </a:moveTo>
                  <a:cubicBezTo>
                    <a:pt x="1" y="0"/>
                    <a:pt x="0" y="0"/>
                    <a:pt x="0" y="1"/>
                  </a:cubicBezTo>
                  <a:cubicBezTo>
                    <a:pt x="0" y="113"/>
                    <a:pt x="4" y="226"/>
                    <a:pt x="7" y="338"/>
                  </a:cubicBezTo>
                  <a:cubicBezTo>
                    <a:pt x="7" y="340"/>
                    <a:pt x="10" y="340"/>
                    <a:pt x="10" y="338"/>
                  </a:cubicBezTo>
                  <a:cubicBezTo>
                    <a:pt x="8" y="226"/>
                    <a:pt x="7" y="113"/>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3"/>
            <p:cNvSpPr/>
            <p:nvPr/>
          </p:nvSpPr>
          <p:spPr bwMode="auto">
            <a:xfrm>
              <a:off x="6767" y="1914"/>
              <a:ext cx="36" cy="799"/>
            </a:xfrm>
            <a:custGeom>
              <a:avLst/>
              <a:gdLst>
                <a:gd name="T0" fmla="*/ 1 w 15"/>
                <a:gd name="T1" fmla="*/ 1 h 336"/>
                <a:gd name="T2" fmla="*/ 0 w 15"/>
                <a:gd name="T3" fmla="*/ 1 h 336"/>
                <a:gd name="T4" fmla="*/ 13 w 15"/>
                <a:gd name="T5" fmla="*/ 335 h 336"/>
                <a:gd name="T6" fmla="*/ 15 w 15"/>
                <a:gd name="T7" fmla="*/ 335 h 336"/>
                <a:gd name="T8" fmla="*/ 1 w 15"/>
                <a:gd name="T9" fmla="*/ 1 h 336"/>
              </a:gdLst>
              <a:ahLst/>
              <a:cxnLst>
                <a:cxn ang="0">
                  <a:pos x="T0" y="T1"/>
                </a:cxn>
                <a:cxn ang="0">
                  <a:pos x="T2" y="T3"/>
                </a:cxn>
                <a:cxn ang="0">
                  <a:pos x="T4" y="T5"/>
                </a:cxn>
                <a:cxn ang="0">
                  <a:pos x="T6" y="T7"/>
                </a:cxn>
                <a:cxn ang="0">
                  <a:pos x="T8" y="T9"/>
                </a:cxn>
              </a:cxnLst>
              <a:rect l="0" t="0" r="r" b="b"/>
              <a:pathLst>
                <a:path w="15" h="336">
                  <a:moveTo>
                    <a:pt x="1" y="1"/>
                  </a:moveTo>
                  <a:cubicBezTo>
                    <a:pt x="1" y="0"/>
                    <a:pt x="0" y="0"/>
                    <a:pt x="0" y="1"/>
                  </a:cubicBezTo>
                  <a:cubicBezTo>
                    <a:pt x="2" y="112"/>
                    <a:pt x="6" y="224"/>
                    <a:pt x="13" y="335"/>
                  </a:cubicBezTo>
                  <a:cubicBezTo>
                    <a:pt x="13" y="336"/>
                    <a:pt x="15" y="336"/>
                    <a:pt x="15" y="335"/>
                  </a:cubicBezTo>
                  <a:cubicBezTo>
                    <a:pt x="13" y="224"/>
                    <a:pt x="8" y="11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4"/>
            <p:cNvSpPr/>
            <p:nvPr/>
          </p:nvSpPr>
          <p:spPr bwMode="auto">
            <a:xfrm>
              <a:off x="6810" y="1923"/>
              <a:ext cx="35" cy="790"/>
            </a:xfrm>
            <a:custGeom>
              <a:avLst/>
              <a:gdLst>
                <a:gd name="T0" fmla="*/ 12 w 15"/>
                <a:gd name="T1" fmla="*/ 161 h 332"/>
                <a:gd name="T2" fmla="*/ 2 w 15"/>
                <a:gd name="T3" fmla="*/ 1 h 332"/>
                <a:gd name="T4" fmla="*/ 1 w 15"/>
                <a:gd name="T5" fmla="*/ 1 h 332"/>
                <a:gd name="T6" fmla="*/ 9 w 15"/>
                <a:gd name="T7" fmla="*/ 165 h 332"/>
                <a:gd name="T8" fmla="*/ 11 w 15"/>
                <a:gd name="T9" fmla="*/ 330 h 332"/>
                <a:gd name="T10" fmla="*/ 14 w 15"/>
                <a:gd name="T11" fmla="*/ 330 h 332"/>
                <a:gd name="T12" fmla="*/ 12 w 15"/>
                <a:gd name="T13" fmla="*/ 161 h 332"/>
              </a:gdLst>
              <a:ahLst/>
              <a:cxnLst>
                <a:cxn ang="0">
                  <a:pos x="T0" y="T1"/>
                </a:cxn>
                <a:cxn ang="0">
                  <a:pos x="T2" y="T3"/>
                </a:cxn>
                <a:cxn ang="0">
                  <a:pos x="T4" y="T5"/>
                </a:cxn>
                <a:cxn ang="0">
                  <a:pos x="T6" y="T7"/>
                </a:cxn>
                <a:cxn ang="0">
                  <a:pos x="T8" y="T9"/>
                </a:cxn>
                <a:cxn ang="0">
                  <a:pos x="T10" y="T11"/>
                </a:cxn>
                <a:cxn ang="0">
                  <a:pos x="T12" y="T13"/>
                </a:cxn>
              </a:cxnLst>
              <a:rect l="0" t="0" r="r" b="b"/>
              <a:pathLst>
                <a:path w="15" h="332">
                  <a:moveTo>
                    <a:pt x="12" y="161"/>
                  </a:moveTo>
                  <a:cubicBezTo>
                    <a:pt x="13" y="108"/>
                    <a:pt x="14" y="53"/>
                    <a:pt x="2" y="1"/>
                  </a:cubicBezTo>
                  <a:cubicBezTo>
                    <a:pt x="1" y="0"/>
                    <a:pt x="0" y="1"/>
                    <a:pt x="1" y="1"/>
                  </a:cubicBezTo>
                  <a:cubicBezTo>
                    <a:pt x="7" y="56"/>
                    <a:pt x="10" y="110"/>
                    <a:pt x="9" y="165"/>
                  </a:cubicBezTo>
                  <a:cubicBezTo>
                    <a:pt x="8" y="220"/>
                    <a:pt x="6" y="275"/>
                    <a:pt x="11" y="330"/>
                  </a:cubicBezTo>
                  <a:cubicBezTo>
                    <a:pt x="12" y="332"/>
                    <a:pt x="15" y="332"/>
                    <a:pt x="14" y="330"/>
                  </a:cubicBezTo>
                  <a:cubicBezTo>
                    <a:pt x="9" y="274"/>
                    <a:pt x="11" y="217"/>
                    <a:pt x="12"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5"/>
            <p:cNvSpPr/>
            <p:nvPr/>
          </p:nvSpPr>
          <p:spPr bwMode="auto">
            <a:xfrm>
              <a:off x="6857" y="1928"/>
              <a:ext cx="24" cy="806"/>
            </a:xfrm>
            <a:custGeom>
              <a:avLst/>
              <a:gdLst>
                <a:gd name="T0" fmla="*/ 2 w 10"/>
                <a:gd name="T1" fmla="*/ 1 h 339"/>
                <a:gd name="T2" fmla="*/ 0 w 10"/>
                <a:gd name="T3" fmla="*/ 1 h 339"/>
                <a:gd name="T4" fmla="*/ 7 w 10"/>
                <a:gd name="T5" fmla="*/ 337 h 339"/>
                <a:gd name="T6" fmla="*/ 9 w 10"/>
                <a:gd name="T7" fmla="*/ 337 h 339"/>
                <a:gd name="T8" fmla="*/ 2 w 10"/>
                <a:gd name="T9" fmla="*/ 1 h 339"/>
              </a:gdLst>
              <a:ahLst/>
              <a:cxnLst>
                <a:cxn ang="0">
                  <a:pos x="T0" y="T1"/>
                </a:cxn>
                <a:cxn ang="0">
                  <a:pos x="T2" y="T3"/>
                </a:cxn>
                <a:cxn ang="0">
                  <a:pos x="T4" y="T5"/>
                </a:cxn>
                <a:cxn ang="0">
                  <a:pos x="T6" y="T7"/>
                </a:cxn>
                <a:cxn ang="0">
                  <a:pos x="T8" y="T9"/>
                </a:cxn>
              </a:cxnLst>
              <a:rect l="0" t="0" r="r" b="b"/>
              <a:pathLst>
                <a:path w="10" h="339">
                  <a:moveTo>
                    <a:pt x="2" y="1"/>
                  </a:moveTo>
                  <a:cubicBezTo>
                    <a:pt x="2" y="0"/>
                    <a:pt x="0" y="0"/>
                    <a:pt x="0" y="1"/>
                  </a:cubicBezTo>
                  <a:cubicBezTo>
                    <a:pt x="0" y="113"/>
                    <a:pt x="4" y="225"/>
                    <a:pt x="7" y="337"/>
                  </a:cubicBezTo>
                  <a:cubicBezTo>
                    <a:pt x="7" y="339"/>
                    <a:pt x="10" y="339"/>
                    <a:pt x="9" y="337"/>
                  </a:cubicBezTo>
                  <a:cubicBezTo>
                    <a:pt x="8" y="225"/>
                    <a:pt x="7" y="11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6"/>
            <p:cNvSpPr/>
            <p:nvPr/>
          </p:nvSpPr>
          <p:spPr bwMode="auto">
            <a:xfrm>
              <a:off x="6897" y="1912"/>
              <a:ext cx="26" cy="808"/>
            </a:xfrm>
            <a:custGeom>
              <a:avLst/>
              <a:gdLst>
                <a:gd name="T0" fmla="*/ 2 w 11"/>
                <a:gd name="T1" fmla="*/ 1 h 340"/>
                <a:gd name="T2" fmla="*/ 0 w 11"/>
                <a:gd name="T3" fmla="*/ 1 h 340"/>
                <a:gd name="T4" fmla="*/ 8 w 11"/>
                <a:gd name="T5" fmla="*/ 338 h 340"/>
                <a:gd name="T6" fmla="*/ 11 w 11"/>
                <a:gd name="T7" fmla="*/ 338 h 340"/>
                <a:gd name="T8" fmla="*/ 2 w 11"/>
                <a:gd name="T9" fmla="*/ 1 h 340"/>
              </a:gdLst>
              <a:ahLst/>
              <a:cxnLst>
                <a:cxn ang="0">
                  <a:pos x="T0" y="T1"/>
                </a:cxn>
                <a:cxn ang="0">
                  <a:pos x="T2" y="T3"/>
                </a:cxn>
                <a:cxn ang="0">
                  <a:pos x="T4" y="T5"/>
                </a:cxn>
                <a:cxn ang="0">
                  <a:pos x="T6" y="T7"/>
                </a:cxn>
                <a:cxn ang="0">
                  <a:pos x="T8" y="T9"/>
                </a:cxn>
              </a:cxnLst>
              <a:rect l="0" t="0" r="r" b="b"/>
              <a:pathLst>
                <a:path w="11" h="340">
                  <a:moveTo>
                    <a:pt x="2" y="1"/>
                  </a:moveTo>
                  <a:cubicBezTo>
                    <a:pt x="1" y="0"/>
                    <a:pt x="0" y="0"/>
                    <a:pt x="0" y="1"/>
                  </a:cubicBezTo>
                  <a:cubicBezTo>
                    <a:pt x="2" y="113"/>
                    <a:pt x="7" y="226"/>
                    <a:pt x="8" y="338"/>
                  </a:cubicBezTo>
                  <a:cubicBezTo>
                    <a:pt x="8" y="340"/>
                    <a:pt x="11" y="340"/>
                    <a:pt x="11" y="338"/>
                  </a:cubicBezTo>
                  <a:cubicBezTo>
                    <a:pt x="10" y="226"/>
                    <a:pt x="9" y="11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7"/>
            <p:cNvSpPr>
              <a:spLocks noEditPoints="1"/>
            </p:cNvSpPr>
            <p:nvPr/>
          </p:nvSpPr>
          <p:spPr bwMode="auto">
            <a:xfrm>
              <a:off x="6358" y="2263"/>
              <a:ext cx="182" cy="474"/>
            </a:xfrm>
            <a:custGeom>
              <a:avLst/>
              <a:gdLst>
                <a:gd name="T0" fmla="*/ 70 w 77"/>
                <a:gd name="T1" fmla="*/ 78 h 199"/>
                <a:gd name="T2" fmla="*/ 70 w 77"/>
                <a:gd name="T3" fmla="*/ 62 h 199"/>
                <a:gd name="T4" fmla="*/ 67 w 77"/>
                <a:gd name="T5" fmla="*/ 1 h 199"/>
                <a:gd name="T6" fmla="*/ 0 w 77"/>
                <a:gd name="T7" fmla="*/ 5 h 199"/>
                <a:gd name="T8" fmla="*/ 10 w 77"/>
                <a:gd name="T9" fmla="*/ 5 h 199"/>
                <a:gd name="T10" fmla="*/ 11 w 77"/>
                <a:gd name="T11" fmla="*/ 37 h 199"/>
                <a:gd name="T12" fmla="*/ 4 w 77"/>
                <a:gd name="T13" fmla="*/ 36 h 199"/>
                <a:gd name="T14" fmla="*/ 4 w 77"/>
                <a:gd name="T15" fmla="*/ 50 h 199"/>
                <a:gd name="T16" fmla="*/ 11 w 77"/>
                <a:gd name="T17" fmla="*/ 67 h 199"/>
                <a:gd name="T18" fmla="*/ 13 w 77"/>
                <a:gd name="T19" fmla="*/ 98 h 199"/>
                <a:gd name="T20" fmla="*/ 8 w 77"/>
                <a:gd name="T21" fmla="*/ 114 h 199"/>
                <a:gd name="T22" fmla="*/ 4 w 77"/>
                <a:gd name="T23" fmla="*/ 128 h 199"/>
                <a:gd name="T24" fmla="*/ 15 w 77"/>
                <a:gd name="T25" fmla="*/ 145 h 199"/>
                <a:gd name="T26" fmla="*/ 17 w 77"/>
                <a:gd name="T27" fmla="*/ 168 h 199"/>
                <a:gd name="T28" fmla="*/ 4 w 77"/>
                <a:gd name="T29" fmla="*/ 180 h 199"/>
                <a:gd name="T30" fmla="*/ 20 w 77"/>
                <a:gd name="T31" fmla="*/ 183 h 199"/>
                <a:gd name="T32" fmla="*/ 52 w 77"/>
                <a:gd name="T33" fmla="*/ 183 h 199"/>
                <a:gd name="T34" fmla="*/ 69 w 77"/>
                <a:gd name="T35" fmla="*/ 188 h 199"/>
                <a:gd name="T36" fmla="*/ 72 w 77"/>
                <a:gd name="T37" fmla="*/ 179 h 199"/>
                <a:gd name="T38" fmla="*/ 72 w 77"/>
                <a:gd name="T39" fmla="*/ 158 h 199"/>
                <a:gd name="T40" fmla="*/ 75 w 77"/>
                <a:gd name="T41" fmla="*/ 142 h 199"/>
                <a:gd name="T42" fmla="*/ 76 w 77"/>
                <a:gd name="T43" fmla="*/ 126 h 199"/>
                <a:gd name="T44" fmla="*/ 15 w 77"/>
                <a:gd name="T45" fmla="*/ 37 h 199"/>
                <a:gd name="T46" fmla="*/ 32 w 77"/>
                <a:gd name="T47" fmla="*/ 49 h 199"/>
                <a:gd name="T48" fmla="*/ 32 w 77"/>
                <a:gd name="T49" fmla="*/ 63 h 199"/>
                <a:gd name="T50" fmla="*/ 32 w 77"/>
                <a:gd name="T51" fmla="*/ 67 h 199"/>
                <a:gd name="T52" fmla="*/ 32 w 77"/>
                <a:gd name="T53" fmla="*/ 98 h 199"/>
                <a:gd name="T54" fmla="*/ 32 w 77"/>
                <a:gd name="T55" fmla="*/ 112 h 199"/>
                <a:gd name="T56" fmla="*/ 32 w 77"/>
                <a:gd name="T57" fmla="*/ 126 h 199"/>
                <a:gd name="T58" fmla="*/ 32 w 77"/>
                <a:gd name="T59" fmla="*/ 143 h 199"/>
                <a:gd name="T60" fmla="*/ 32 w 77"/>
                <a:gd name="T61" fmla="*/ 156 h 199"/>
                <a:gd name="T62" fmla="*/ 32 w 77"/>
                <a:gd name="T63" fmla="*/ 167 h 199"/>
                <a:gd name="T64" fmla="*/ 33 w 77"/>
                <a:gd name="T65" fmla="*/ 171 h 199"/>
                <a:gd name="T66" fmla="*/ 47 w 77"/>
                <a:gd name="T67" fmla="*/ 34 h 199"/>
                <a:gd name="T68" fmla="*/ 47 w 77"/>
                <a:gd name="T69" fmla="*/ 49 h 199"/>
                <a:gd name="T70" fmla="*/ 48 w 77"/>
                <a:gd name="T71" fmla="*/ 63 h 199"/>
                <a:gd name="T72" fmla="*/ 48 w 77"/>
                <a:gd name="T73" fmla="*/ 76 h 199"/>
                <a:gd name="T74" fmla="*/ 49 w 77"/>
                <a:gd name="T75" fmla="*/ 98 h 199"/>
                <a:gd name="T76" fmla="*/ 50 w 77"/>
                <a:gd name="T77" fmla="*/ 112 h 199"/>
                <a:gd name="T78" fmla="*/ 51 w 77"/>
                <a:gd name="T79" fmla="*/ 145 h 199"/>
                <a:gd name="T80" fmla="*/ 37 w 77"/>
                <a:gd name="T81" fmla="*/ 167 h 199"/>
                <a:gd name="T82" fmla="*/ 50 w 77"/>
                <a:gd name="T83" fmla="*/ 128 h 199"/>
                <a:gd name="T84" fmla="*/ 50 w 77"/>
                <a:gd name="T85" fmla="*/ 115 h 199"/>
                <a:gd name="T86" fmla="*/ 51 w 77"/>
                <a:gd name="T87" fmla="*/ 170 h 199"/>
                <a:gd name="T88" fmla="*/ 61 w 77"/>
                <a:gd name="T89" fmla="*/ 34 h 199"/>
                <a:gd name="T90" fmla="*/ 49 w 77"/>
                <a:gd name="T91" fmla="*/ 18 h 199"/>
                <a:gd name="T92" fmla="*/ 34 w 77"/>
                <a:gd name="T93" fmla="*/ 8 h 199"/>
                <a:gd name="T94" fmla="*/ 14 w 77"/>
                <a:gd name="T95" fmla="*/ 5 h 199"/>
                <a:gd name="T96" fmla="*/ 51 w 77"/>
                <a:gd name="T97" fmla="*/ 38 h 199"/>
                <a:gd name="T98" fmla="*/ 52 w 77"/>
                <a:gd name="T99" fmla="*/ 52 h 199"/>
                <a:gd name="T100" fmla="*/ 53 w 77"/>
                <a:gd name="T101" fmla="*/ 66 h 199"/>
                <a:gd name="T102" fmla="*/ 54 w 77"/>
                <a:gd name="T103" fmla="*/ 79 h 199"/>
                <a:gd name="T104" fmla="*/ 55 w 77"/>
                <a:gd name="T105" fmla="*/ 102 h 199"/>
                <a:gd name="T106" fmla="*/ 55 w 77"/>
                <a:gd name="T107" fmla="*/ 115 h 199"/>
                <a:gd name="T108" fmla="*/ 68 w 77"/>
                <a:gd name="T109" fmla="*/ 180 h 199"/>
                <a:gd name="T110" fmla="*/ 67 w 77"/>
                <a:gd name="T111" fmla="*/ 166 h 199"/>
                <a:gd name="T112" fmla="*/ 67 w 77"/>
                <a:gd name="T113" fmla="*/ 156 h 199"/>
                <a:gd name="T114" fmla="*/ 66 w 77"/>
                <a:gd name="T115" fmla="*/ 14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 h="199">
                  <a:moveTo>
                    <a:pt x="76" y="126"/>
                  </a:moveTo>
                  <a:cubicBezTo>
                    <a:pt x="75" y="126"/>
                    <a:pt x="73" y="126"/>
                    <a:pt x="72" y="126"/>
                  </a:cubicBezTo>
                  <a:cubicBezTo>
                    <a:pt x="72" y="118"/>
                    <a:pt x="71" y="109"/>
                    <a:pt x="71" y="101"/>
                  </a:cubicBezTo>
                  <a:cubicBezTo>
                    <a:pt x="72" y="101"/>
                    <a:pt x="72" y="99"/>
                    <a:pt x="71" y="99"/>
                  </a:cubicBezTo>
                  <a:cubicBezTo>
                    <a:pt x="71" y="92"/>
                    <a:pt x="70" y="85"/>
                    <a:pt x="70" y="78"/>
                  </a:cubicBezTo>
                  <a:cubicBezTo>
                    <a:pt x="70" y="78"/>
                    <a:pt x="71" y="78"/>
                    <a:pt x="71" y="78"/>
                  </a:cubicBezTo>
                  <a:cubicBezTo>
                    <a:pt x="72" y="78"/>
                    <a:pt x="72" y="76"/>
                    <a:pt x="71" y="76"/>
                  </a:cubicBezTo>
                  <a:cubicBezTo>
                    <a:pt x="70" y="76"/>
                    <a:pt x="70" y="76"/>
                    <a:pt x="70" y="76"/>
                  </a:cubicBezTo>
                  <a:cubicBezTo>
                    <a:pt x="70" y="72"/>
                    <a:pt x="70" y="68"/>
                    <a:pt x="70" y="65"/>
                  </a:cubicBezTo>
                  <a:cubicBezTo>
                    <a:pt x="71" y="64"/>
                    <a:pt x="71" y="63"/>
                    <a:pt x="70" y="62"/>
                  </a:cubicBezTo>
                  <a:cubicBezTo>
                    <a:pt x="69" y="58"/>
                    <a:pt x="69" y="54"/>
                    <a:pt x="69" y="50"/>
                  </a:cubicBezTo>
                  <a:cubicBezTo>
                    <a:pt x="69" y="50"/>
                    <a:pt x="69" y="50"/>
                    <a:pt x="69" y="50"/>
                  </a:cubicBezTo>
                  <a:cubicBezTo>
                    <a:pt x="69" y="35"/>
                    <a:pt x="68" y="20"/>
                    <a:pt x="68" y="5"/>
                  </a:cubicBezTo>
                  <a:cubicBezTo>
                    <a:pt x="68" y="4"/>
                    <a:pt x="68" y="3"/>
                    <a:pt x="67" y="3"/>
                  </a:cubicBezTo>
                  <a:cubicBezTo>
                    <a:pt x="67" y="2"/>
                    <a:pt x="67" y="2"/>
                    <a:pt x="67" y="1"/>
                  </a:cubicBezTo>
                  <a:cubicBezTo>
                    <a:pt x="67" y="0"/>
                    <a:pt x="65" y="0"/>
                    <a:pt x="65" y="1"/>
                  </a:cubicBezTo>
                  <a:cubicBezTo>
                    <a:pt x="65" y="1"/>
                    <a:pt x="65" y="2"/>
                    <a:pt x="65" y="2"/>
                  </a:cubicBezTo>
                  <a:cubicBezTo>
                    <a:pt x="50" y="2"/>
                    <a:pt x="34" y="2"/>
                    <a:pt x="19" y="2"/>
                  </a:cubicBezTo>
                  <a:cubicBezTo>
                    <a:pt x="14" y="2"/>
                    <a:pt x="3" y="0"/>
                    <a:pt x="0" y="5"/>
                  </a:cubicBezTo>
                  <a:cubicBezTo>
                    <a:pt x="0" y="5"/>
                    <a:pt x="0" y="5"/>
                    <a:pt x="0" y="5"/>
                  </a:cubicBezTo>
                  <a:cubicBezTo>
                    <a:pt x="0" y="5"/>
                    <a:pt x="1" y="6"/>
                    <a:pt x="1" y="6"/>
                  </a:cubicBezTo>
                  <a:cubicBezTo>
                    <a:pt x="1" y="6"/>
                    <a:pt x="1" y="6"/>
                    <a:pt x="1" y="6"/>
                  </a:cubicBezTo>
                  <a:cubicBezTo>
                    <a:pt x="2" y="5"/>
                    <a:pt x="2" y="5"/>
                    <a:pt x="2" y="5"/>
                  </a:cubicBezTo>
                  <a:cubicBezTo>
                    <a:pt x="2" y="5"/>
                    <a:pt x="2" y="5"/>
                    <a:pt x="2" y="5"/>
                  </a:cubicBezTo>
                  <a:cubicBezTo>
                    <a:pt x="3" y="4"/>
                    <a:pt x="7" y="4"/>
                    <a:pt x="10" y="5"/>
                  </a:cubicBezTo>
                  <a:cubicBezTo>
                    <a:pt x="10" y="9"/>
                    <a:pt x="10" y="14"/>
                    <a:pt x="10" y="18"/>
                  </a:cubicBezTo>
                  <a:cubicBezTo>
                    <a:pt x="8" y="18"/>
                    <a:pt x="5" y="18"/>
                    <a:pt x="3" y="18"/>
                  </a:cubicBezTo>
                  <a:cubicBezTo>
                    <a:pt x="1" y="18"/>
                    <a:pt x="2" y="20"/>
                    <a:pt x="3" y="20"/>
                  </a:cubicBezTo>
                  <a:cubicBezTo>
                    <a:pt x="5" y="20"/>
                    <a:pt x="8" y="20"/>
                    <a:pt x="10" y="20"/>
                  </a:cubicBezTo>
                  <a:cubicBezTo>
                    <a:pt x="10" y="26"/>
                    <a:pt x="11" y="31"/>
                    <a:pt x="11" y="37"/>
                  </a:cubicBezTo>
                  <a:cubicBezTo>
                    <a:pt x="9" y="37"/>
                    <a:pt x="7" y="37"/>
                    <a:pt x="6" y="36"/>
                  </a:cubicBezTo>
                  <a:cubicBezTo>
                    <a:pt x="7" y="36"/>
                    <a:pt x="7" y="35"/>
                    <a:pt x="6" y="35"/>
                  </a:cubicBezTo>
                  <a:cubicBezTo>
                    <a:pt x="6" y="35"/>
                    <a:pt x="6" y="35"/>
                    <a:pt x="5" y="35"/>
                  </a:cubicBezTo>
                  <a:cubicBezTo>
                    <a:pt x="5" y="35"/>
                    <a:pt x="5" y="35"/>
                    <a:pt x="5" y="35"/>
                  </a:cubicBezTo>
                  <a:cubicBezTo>
                    <a:pt x="5" y="35"/>
                    <a:pt x="4" y="36"/>
                    <a:pt x="4" y="36"/>
                  </a:cubicBezTo>
                  <a:cubicBezTo>
                    <a:pt x="4" y="36"/>
                    <a:pt x="4" y="37"/>
                    <a:pt x="4" y="37"/>
                  </a:cubicBezTo>
                  <a:cubicBezTo>
                    <a:pt x="6" y="38"/>
                    <a:pt x="8" y="39"/>
                    <a:pt x="11" y="39"/>
                  </a:cubicBezTo>
                  <a:cubicBezTo>
                    <a:pt x="11" y="42"/>
                    <a:pt x="11" y="45"/>
                    <a:pt x="11" y="49"/>
                  </a:cubicBezTo>
                  <a:cubicBezTo>
                    <a:pt x="9" y="48"/>
                    <a:pt x="6" y="48"/>
                    <a:pt x="4" y="48"/>
                  </a:cubicBezTo>
                  <a:cubicBezTo>
                    <a:pt x="3" y="48"/>
                    <a:pt x="3" y="50"/>
                    <a:pt x="4" y="50"/>
                  </a:cubicBezTo>
                  <a:cubicBezTo>
                    <a:pt x="6" y="50"/>
                    <a:pt x="9" y="50"/>
                    <a:pt x="11" y="51"/>
                  </a:cubicBezTo>
                  <a:cubicBezTo>
                    <a:pt x="11" y="55"/>
                    <a:pt x="11" y="60"/>
                    <a:pt x="11" y="65"/>
                  </a:cubicBezTo>
                  <a:cubicBezTo>
                    <a:pt x="8" y="65"/>
                    <a:pt x="6" y="65"/>
                    <a:pt x="3" y="66"/>
                  </a:cubicBezTo>
                  <a:cubicBezTo>
                    <a:pt x="2" y="66"/>
                    <a:pt x="2" y="67"/>
                    <a:pt x="3" y="67"/>
                  </a:cubicBezTo>
                  <a:cubicBezTo>
                    <a:pt x="6" y="67"/>
                    <a:pt x="8" y="67"/>
                    <a:pt x="11" y="67"/>
                  </a:cubicBezTo>
                  <a:cubicBezTo>
                    <a:pt x="11" y="71"/>
                    <a:pt x="12" y="74"/>
                    <a:pt x="12" y="77"/>
                  </a:cubicBezTo>
                  <a:cubicBezTo>
                    <a:pt x="9" y="78"/>
                    <a:pt x="6" y="78"/>
                    <a:pt x="3" y="78"/>
                  </a:cubicBezTo>
                  <a:cubicBezTo>
                    <a:pt x="2" y="78"/>
                    <a:pt x="2" y="79"/>
                    <a:pt x="3" y="79"/>
                  </a:cubicBezTo>
                  <a:cubicBezTo>
                    <a:pt x="6" y="79"/>
                    <a:pt x="9" y="79"/>
                    <a:pt x="12" y="79"/>
                  </a:cubicBezTo>
                  <a:cubicBezTo>
                    <a:pt x="12" y="85"/>
                    <a:pt x="12" y="92"/>
                    <a:pt x="13" y="98"/>
                  </a:cubicBezTo>
                  <a:cubicBezTo>
                    <a:pt x="12" y="98"/>
                    <a:pt x="10" y="98"/>
                    <a:pt x="9" y="98"/>
                  </a:cubicBezTo>
                  <a:cubicBezTo>
                    <a:pt x="9" y="98"/>
                    <a:pt x="9" y="99"/>
                    <a:pt x="9" y="99"/>
                  </a:cubicBezTo>
                  <a:cubicBezTo>
                    <a:pt x="10" y="99"/>
                    <a:pt x="12" y="99"/>
                    <a:pt x="13" y="99"/>
                  </a:cubicBezTo>
                  <a:cubicBezTo>
                    <a:pt x="13" y="104"/>
                    <a:pt x="13" y="109"/>
                    <a:pt x="13" y="113"/>
                  </a:cubicBezTo>
                  <a:cubicBezTo>
                    <a:pt x="12" y="113"/>
                    <a:pt x="10" y="114"/>
                    <a:pt x="8" y="114"/>
                  </a:cubicBezTo>
                  <a:cubicBezTo>
                    <a:pt x="7" y="114"/>
                    <a:pt x="7" y="115"/>
                    <a:pt x="8" y="115"/>
                  </a:cubicBezTo>
                  <a:cubicBezTo>
                    <a:pt x="10" y="115"/>
                    <a:pt x="12" y="115"/>
                    <a:pt x="14" y="115"/>
                  </a:cubicBezTo>
                  <a:cubicBezTo>
                    <a:pt x="14" y="119"/>
                    <a:pt x="14" y="122"/>
                    <a:pt x="14" y="126"/>
                  </a:cubicBezTo>
                  <a:cubicBezTo>
                    <a:pt x="11" y="126"/>
                    <a:pt x="7" y="126"/>
                    <a:pt x="4" y="126"/>
                  </a:cubicBezTo>
                  <a:cubicBezTo>
                    <a:pt x="3" y="126"/>
                    <a:pt x="3" y="128"/>
                    <a:pt x="4" y="128"/>
                  </a:cubicBezTo>
                  <a:cubicBezTo>
                    <a:pt x="7" y="128"/>
                    <a:pt x="11" y="128"/>
                    <a:pt x="14" y="128"/>
                  </a:cubicBezTo>
                  <a:cubicBezTo>
                    <a:pt x="15" y="133"/>
                    <a:pt x="15" y="138"/>
                    <a:pt x="15" y="143"/>
                  </a:cubicBezTo>
                  <a:cubicBezTo>
                    <a:pt x="12" y="143"/>
                    <a:pt x="9" y="143"/>
                    <a:pt x="5" y="143"/>
                  </a:cubicBezTo>
                  <a:cubicBezTo>
                    <a:pt x="5" y="143"/>
                    <a:pt x="5" y="144"/>
                    <a:pt x="5" y="144"/>
                  </a:cubicBezTo>
                  <a:cubicBezTo>
                    <a:pt x="9" y="145"/>
                    <a:pt x="12" y="145"/>
                    <a:pt x="15" y="145"/>
                  </a:cubicBezTo>
                  <a:cubicBezTo>
                    <a:pt x="16" y="149"/>
                    <a:pt x="16" y="153"/>
                    <a:pt x="16" y="156"/>
                  </a:cubicBezTo>
                  <a:cubicBezTo>
                    <a:pt x="13" y="156"/>
                    <a:pt x="11" y="156"/>
                    <a:pt x="8" y="156"/>
                  </a:cubicBezTo>
                  <a:cubicBezTo>
                    <a:pt x="7" y="156"/>
                    <a:pt x="7" y="158"/>
                    <a:pt x="8" y="158"/>
                  </a:cubicBezTo>
                  <a:cubicBezTo>
                    <a:pt x="11" y="158"/>
                    <a:pt x="13" y="158"/>
                    <a:pt x="16" y="158"/>
                  </a:cubicBezTo>
                  <a:cubicBezTo>
                    <a:pt x="16" y="161"/>
                    <a:pt x="17" y="165"/>
                    <a:pt x="17" y="168"/>
                  </a:cubicBezTo>
                  <a:cubicBezTo>
                    <a:pt x="13" y="168"/>
                    <a:pt x="9" y="168"/>
                    <a:pt x="5" y="168"/>
                  </a:cubicBezTo>
                  <a:cubicBezTo>
                    <a:pt x="4" y="168"/>
                    <a:pt x="4" y="170"/>
                    <a:pt x="5" y="170"/>
                  </a:cubicBezTo>
                  <a:cubicBezTo>
                    <a:pt x="9" y="170"/>
                    <a:pt x="13" y="170"/>
                    <a:pt x="17" y="170"/>
                  </a:cubicBezTo>
                  <a:cubicBezTo>
                    <a:pt x="17" y="174"/>
                    <a:pt x="18" y="177"/>
                    <a:pt x="18" y="181"/>
                  </a:cubicBezTo>
                  <a:cubicBezTo>
                    <a:pt x="13" y="180"/>
                    <a:pt x="9" y="180"/>
                    <a:pt x="4" y="180"/>
                  </a:cubicBezTo>
                  <a:cubicBezTo>
                    <a:pt x="3" y="180"/>
                    <a:pt x="3" y="181"/>
                    <a:pt x="4" y="181"/>
                  </a:cubicBezTo>
                  <a:cubicBezTo>
                    <a:pt x="9" y="182"/>
                    <a:pt x="13" y="182"/>
                    <a:pt x="18" y="183"/>
                  </a:cubicBezTo>
                  <a:cubicBezTo>
                    <a:pt x="18" y="185"/>
                    <a:pt x="18" y="187"/>
                    <a:pt x="18" y="189"/>
                  </a:cubicBezTo>
                  <a:cubicBezTo>
                    <a:pt x="18" y="190"/>
                    <a:pt x="21" y="190"/>
                    <a:pt x="21" y="189"/>
                  </a:cubicBezTo>
                  <a:cubicBezTo>
                    <a:pt x="21" y="187"/>
                    <a:pt x="20" y="185"/>
                    <a:pt x="20" y="183"/>
                  </a:cubicBezTo>
                  <a:cubicBezTo>
                    <a:pt x="25" y="183"/>
                    <a:pt x="29" y="183"/>
                    <a:pt x="33" y="183"/>
                  </a:cubicBezTo>
                  <a:cubicBezTo>
                    <a:pt x="33" y="188"/>
                    <a:pt x="33" y="192"/>
                    <a:pt x="34" y="197"/>
                  </a:cubicBezTo>
                  <a:cubicBezTo>
                    <a:pt x="34" y="199"/>
                    <a:pt x="36" y="199"/>
                    <a:pt x="36" y="197"/>
                  </a:cubicBezTo>
                  <a:cubicBezTo>
                    <a:pt x="36" y="192"/>
                    <a:pt x="36" y="188"/>
                    <a:pt x="37" y="183"/>
                  </a:cubicBezTo>
                  <a:cubicBezTo>
                    <a:pt x="42" y="184"/>
                    <a:pt x="47" y="183"/>
                    <a:pt x="52" y="183"/>
                  </a:cubicBezTo>
                  <a:cubicBezTo>
                    <a:pt x="52" y="186"/>
                    <a:pt x="52" y="188"/>
                    <a:pt x="52" y="190"/>
                  </a:cubicBezTo>
                  <a:cubicBezTo>
                    <a:pt x="52" y="192"/>
                    <a:pt x="55" y="192"/>
                    <a:pt x="55" y="190"/>
                  </a:cubicBezTo>
                  <a:cubicBezTo>
                    <a:pt x="55" y="188"/>
                    <a:pt x="55" y="186"/>
                    <a:pt x="55" y="183"/>
                  </a:cubicBezTo>
                  <a:cubicBezTo>
                    <a:pt x="59" y="183"/>
                    <a:pt x="64" y="183"/>
                    <a:pt x="69" y="182"/>
                  </a:cubicBezTo>
                  <a:cubicBezTo>
                    <a:pt x="69" y="184"/>
                    <a:pt x="69" y="186"/>
                    <a:pt x="69" y="188"/>
                  </a:cubicBezTo>
                  <a:cubicBezTo>
                    <a:pt x="69" y="190"/>
                    <a:pt x="72" y="190"/>
                    <a:pt x="72" y="188"/>
                  </a:cubicBezTo>
                  <a:cubicBezTo>
                    <a:pt x="72" y="186"/>
                    <a:pt x="72" y="184"/>
                    <a:pt x="72" y="182"/>
                  </a:cubicBezTo>
                  <a:cubicBezTo>
                    <a:pt x="73" y="182"/>
                    <a:pt x="74" y="182"/>
                    <a:pt x="75" y="182"/>
                  </a:cubicBezTo>
                  <a:cubicBezTo>
                    <a:pt x="76" y="182"/>
                    <a:pt x="76" y="179"/>
                    <a:pt x="75" y="179"/>
                  </a:cubicBezTo>
                  <a:cubicBezTo>
                    <a:pt x="74" y="179"/>
                    <a:pt x="73" y="179"/>
                    <a:pt x="72" y="179"/>
                  </a:cubicBezTo>
                  <a:cubicBezTo>
                    <a:pt x="72" y="175"/>
                    <a:pt x="72" y="172"/>
                    <a:pt x="72" y="168"/>
                  </a:cubicBezTo>
                  <a:cubicBezTo>
                    <a:pt x="73" y="168"/>
                    <a:pt x="73" y="167"/>
                    <a:pt x="73" y="167"/>
                  </a:cubicBezTo>
                  <a:cubicBezTo>
                    <a:pt x="74" y="167"/>
                    <a:pt x="74" y="166"/>
                    <a:pt x="73" y="166"/>
                  </a:cubicBezTo>
                  <a:cubicBezTo>
                    <a:pt x="73" y="166"/>
                    <a:pt x="73" y="166"/>
                    <a:pt x="72" y="166"/>
                  </a:cubicBezTo>
                  <a:cubicBezTo>
                    <a:pt x="72" y="163"/>
                    <a:pt x="72" y="161"/>
                    <a:pt x="72" y="158"/>
                  </a:cubicBezTo>
                  <a:cubicBezTo>
                    <a:pt x="73" y="158"/>
                    <a:pt x="73" y="158"/>
                    <a:pt x="73" y="158"/>
                  </a:cubicBezTo>
                  <a:cubicBezTo>
                    <a:pt x="74" y="158"/>
                    <a:pt x="75" y="156"/>
                    <a:pt x="73" y="156"/>
                  </a:cubicBezTo>
                  <a:cubicBezTo>
                    <a:pt x="73" y="156"/>
                    <a:pt x="73" y="156"/>
                    <a:pt x="72" y="156"/>
                  </a:cubicBezTo>
                  <a:cubicBezTo>
                    <a:pt x="72" y="151"/>
                    <a:pt x="72" y="147"/>
                    <a:pt x="72" y="142"/>
                  </a:cubicBezTo>
                  <a:cubicBezTo>
                    <a:pt x="73" y="142"/>
                    <a:pt x="74" y="142"/>
                    <a:pt x="75" y="142"/>
                  </a:cubicBezTo>
                  <a:cubicBezTo>
                    <a:pt x="76" y="141"/>
                    <a:pt x="76" y="140"/>
                    <a:pt x="75" y="140"/>
                  </a:cubicBezTo>
                  <a:cubicBezTo>
                    <a:pt x="74" y="140"/>
                    <a:pt x="73" y="140"/>
                    <a:pt x="72" y="140"/>
                  </a:cubicBezTo>
                  <a:cubicBezTo>
                    <a:pt x="72" y="136"/>
                    <a:pt x="72" y="132"/>
                    <a:pt x="72" y="128"/>
                  </a:cubicBezTo>
                  <a:cubicBezTo>
                    <a:pt x="73" y="128"/>
                    <a:pt x="75" y="128"/>
                    <a:pt x="76" y="128"/>
                  </a:cubicBezTo>
                  <a:cubicBezTo>
                    <a:pt x="77" y="128"/>
                    <a:pt x="77" y="126"/>
                    <a:pt x="76" y="126"/>
                  </a:cubicBezTo>
                  <a:close/>
                  <a:moveTo>
                    <a:pt x="13" y="21"/>
                  </a:moveTo>
                  <a:cubicBezTo>
                    <a:pt x="20" y="21"/>
                    <a:pt x="26" y="21"/>
                    <a:pt x="32" y="22"/>
                  </a:cubicBezTo>
                  <a:cubicBezTo>
                    <a:pt x="32" y="26"/>
                    <a:pt x="32" y="31"/>
                    <a:pt x="32" y="35"/>
                  </a:cubicBezTo>
                  <a:cubicBezTo>
                    <a:pt x="32" y="35"/>
                    <a:pt x="32" y="35"/>
                    <a:pt x="32" y="35"/>
                  </a:cubicBezTo>
                  <a:cubicBezTo>
                    <a:pt x="27" y="36"/>
                    <a:pt x="20" y="36"/>
                    <a:pt x="15" y="37"/>
                  </a:cubicBezTo>
                  <a:cubicBezTo>
                    <a:pt x="14" y="31"/>
                    <a:pt x="14" y="26"/>
                    <a:pt x="13" y="21"/>
                  </a:cubicBezTo>
                  <a:close/>
                  <a:moveTo>
                    <a:pt x="15" y="39"/>
                  </a:moveTo>
                  <a:cubicBezTo>
                    <a:pt x="19" y="39"/>
                    <a:pt x="23" y="38"/>
                    <a:pt x="26" y="38"/>
                  </a:cubicBezTo>
                  <a:cubicBezTo>
                    <a:pt x="28" y="38"/>
                    <a:pt x="30" y="38"/>
                    <a:pt x="32" y="38"/>
                  </a:cubicBezTo>
                  <a:cubicBezTo>
                    <a:pt x="32" y="42"/>
                    <a:pt x="32" y="45"/>
                    <a:pt x="32" y="49"/>
                  </a:cubicBezTo>
                  <a:cubicBezTo>
                    <a:pt x="27" y="49"/>
                    <a:pt x="21" y="49"/>
                    <a:pt x="15" y="49"/>
                  </a:cubicBezTo>
                  <a:cubicBezTo>
                    <a:pt x="15" y="45"/>
                    <a:pt x="15" y="42"/>
                    <a:pt x="15" y="39"/>
                  </a:cubicBezTo>
                  <a:close/>
                  <a:moveTo>
                    <a:pt x="16" y="51"/>
                  </a:moveTo>
                  <a:cubicBezTo>
                    <a:pt x="21" y="51"/>
                    <a:pt x="27" y="52"/>
                    <a:pt x="32" y="52"/>
                  </a:cubicBezTo>
                  <a:cubicBezTo>
                    <a:pt x="32" y="56"/>
                    <a:pt x="32" y="60"/>
                    <a:pt x="32" y="63"/>
                  </a:cubicBezTo>
                  <a:cubicBezTo>
                    <a:pt x="27" y="64"/>
                    <a:pt x="22" y="64"/>
                    <a:pt x="16" y="64"/>
                  </a:cubicBezTo>
                  <a:cubicBezTo>
                    <a:pt x="16" y="60"/>
                    <a:pt x="16" y="55"/>
                    <a:pt x="16" y="51"/>
                  </a:cubicBezTo>
                  <a:close/>
                  <a:moveTo>
                    <a:pt x="17" y="77"/>
                  </a:moveTo>
                  <a:cubicBezTo>
                    <a:pt x="17" y="74"/>
                    <a:pt x="17" y="70"/>
                    <a:pt x="17" y="67"/>
                  </a:cubicBezTo>
                  <a:cubicBezTo>
                    <a:pt x="22" y="67"/>
                    <a:pt x="27" y="67"/>
                    <a:pt x="32" y="67"/>
                  </a:cubicBezTo>
                  <a:cubicBezTo>
                    <a:pt x="32" y="70"/>
                    <a:pt x="32" y="73"/>
                    <a:pt x="32" y="76"/>
                  </a:cubicBezTo>
                  <a:cubicBezTo>
                    <a:pt x="27" y="77"/>
                    <a:pt x="22" y="77"/>
                    <a:pt x="17" y="77"/>
                  </a:cubicBezTo>
                  <a:close/>
                  <a:moveTo>
                    <a:pt x="17" y="79"/>
                  </a:moveTo>
                  <a:cubicBezTo>
                    <a:pt x="22" y="79"/>
                    <a:pt x="27" y="79"/>
                    <a:pt x="32" y="79"/>
                  </a:cubicBezTo>
                  <a:cubicBezTo>
                    <a:pt x="32" y="85"/>
                    <a:pt x="32" y="91"/>
                    <a:pt x="32" y="98"/>
                  </a:cubicBezTo>
                  <a:cubicBezTo>
                    <a:pt x="27" y="98"/>
                    <a:pt x="23" y="98"/>
                    <a:pt x="18" y="98"/>
                  </a:cubicBezTo>
                  <a:cubicBezTo>
                    <a:pt x="18" y="92"/>
                    <a:pt x="17" y="85"/>
                    <a:pt x="17" y="79"/>
                  </a:cubicBezTo>
                  <a:close/>
                  <a:moveTo>
                    <a:pt x="18" y="100"/>
                  </a:moveTo>
                  <a:cubicBezTo>
                    <a:pt x="23" y="100"/>
                    <a:pt x="27" y="101"/>
                    <a:pt x="32" y="101"/>
                  </a:cubicBezTo>
                  <a:cubicBezTo>
                    <a:pt x="32" y="105"/>
                    <a:pt x="32" y="109"/>
                    <a:pt x="32" y="112"/>
                  </a:cubicBezTo>
                  <a:cubicBezTo>
                    <a:pt x="27" y="113"/>
                    <a:pt x="23" y="113"/>
                    <a:pt x="19" y="113"/>
                  </a:cubicBezTo>
                  <a:cubicBezTo>
                    <a:pt x="18" y="109"/>
                    <a:pt x="18" y="104"/>
                    <a:pt x="18" y="100"/>
                  </a:cubicBezTo>
                  <a:close/>
                  <a:moveTo>
                    <a:pt x="19" y="115"/>
                  </a:moveTo>
                  <a:cubicBezTo>
                    <a:pt x="23" y="115"/>
                    <a:pt x="27" y="115"/>
                    <a:pt x="32" y="115"/>
                  </a:cubicBezTo>
                  <a:cubicBezTo>
                    <a:pt x="32" y="119"/>
                    <a:pt x="32" y="122"/>
                    <a:pt x="32" y="126"/>
                  </a:cubicBezTo>
                  <a:cubicBezTo>
                    <a:pt x="27" y="126"/>
                    <a:pt x="23" y="126"/>
                    <a:pt x="19" y="126"/>
                  </a:cubicBezTo>
                  <a:cubicBezTo>
                    <a:pt x="19" y="122"/>
                    <a:pt x="19" y="119"/>
                    <a:pt x="19" y="115"/>
                  </a:cubicBezTo>
                  <a:close/>
                  <a:moveTo>
                    <a:pt x="19" y="128"/>
                  </a:moveTo>
                  <a:cubicBezTo>
                    <a:pt x="23" y="128"/>
                    <a:pt x="28" y="128"/>
                    <a:pt x="32" y="128"/>
                  </a:cubicBezTo>
                  <a:cubicBezTo>
                    <a:pt x="32" y="133"/>
                    <a:pt x="32" y="138"/>
                    <a:pt x="32" y="143"/>
                  </a:cubicBezTo>
                  <a:cubicBezTo>
                    <a:pt x="28" y="143"/>
                    <a:pt x="24" y="143"/>
                    <a:pt x="20" y="143"/>
                  </a:cubicBezTo>
                  <a:cubicBezTo>
                    <a:pt x="19" y="138"/>
                    <a:pt x="19" y="133"/>
                    <a:pt x="19" y="128"/>
                  </a:cubicBezTo>
                  <a:close/>
                  <a:moveTo>
                    <a:pt x="20" y="145"/>
                  </a:moveTo>
                  <a:cubicBezTo>
                    <a:pt x="24" y="145"/>
                    <a:pt x="28" y="145"/>
                    <a:pt x="32" y="145"/>
                  </a:cubicBezTo>
                  <a:cubicBezTo>
                    <a:pt x="32" y="149"/>
                    <a:pt x="32" y="153"/>
                    <a:pt x="32" y="156"/>
                  </a:cubicBezTo>
                  <a:cubicBezTo>
                    <a:pt x="28" y="156"/>
                    <a:pt x="24" y="156"/>
                    <a:pt x="20" y="156"/>
                  </a:cubicBezTo>
                  <a:cubicBezTo>
                    <a:pt x="20" y="153"/>
                    <a:pt x="20" y="149"/>
                    <a:pt x="20" y="145"/>
                  </a:cubicBezTo>
                  <a:close/>
                  <a:moveTo>
                    <a:pt x="20" y="158"/>
                  </a:moveTo>
                  <a:cubicBezTo>
                    <a:pt x="24" y="159"/>
                    <a:pt x="28" y="159"/>
                    <a:pt x="32" y="159"/>
                  </a:cubicBezTo>
                  <a:cubicBezTo>
                    <a:pt x="32" y="162"/>
                    <a:pt x="32" y="165"/>
                    <a:pt x="32" y="167"/>
                  </a:cubicBezTo>
                  <a:cubicBezTo>
                    <a:pt x="28" y="168"/>
                    <a:pt x="24" y="168"/>
                    <a:pt x="20" y="168"/>
                  </a:cubicBezTo>
                  <a:cubicBezTo>
                    <a:pt x="20" y="165"/>
                    <a:pt x="20" y="162"/>
                    <a:pt x="20" y="158"/>
                  </a:cubicBezTo>
                  <a:close/>
                  <a:moveTo>
                    <a:pt x="20" y="181"/>
                  </a:moveTo>
                  <a:cubicBezTo>
                    <a:pt x="20" y="177"/>
                    <a:pt x="20" y="174"/>
                    <a:pt x="20" y="170"/>
                  </a:cubicBezTo>
                  <a:cubicBezTo>
                    <a:pt x="24" y="171"/>
                    <a:pt x="28" y="171"/>
                    <a:pt x="33" y="171"/>
                  </a:cubicBezTo>
                  <a:cubicBezTo>
                    <a:pt x="33" y="174"/>
                    <a:pt x="33" y="178"/>
                    <a:pt x="33" y="181"/>
                  </a:cubicBezTo>
                  <a:cubicBezTo>
                    <a:pt x="29" y="181"/>
                    <a:pt x="25" y="181"/>
                    <a:pt x="20" y="181"/>
                  </a:cubicBezTo>
                  <a:close/>
                  <a:moveTo>
                    <a:pt x="34" y="22"/>
                  </a:moveTo>
                  <a:cubicBezTo>
                    <a:pt x="39" y="22"/>
                    <a:pt x="43" y="22"/>
                    <a:pt x="47" y="22"/>
                  </a:cubicBezTo>
                  <a:cubicBezTo>
                    <a:pt x="47" y="26"/>
                    <a:pt x="47" y="30"/>
                    <a:pt x="47" y="34"/>
                  </a:cubicBezTo>
                  <a:cubicBezTo>
                    <a:pt x="43" y="35"/>
                    <a:pt x="39" y="35"/>
                    <a:pt x="35" y="35"/>
                  </a:cubicBezTo>
                  <a:cubicBezTo>
                    <a:pt x="35" y="31"/>
                    <a:pt x="35" y="26"/>
                    <a:pt x="34" y="22"/>
                  </a:cubicBezTo>
                  <a:close/>
                  <a:moveTo>
                    <a:pt x="35" y="38"/>
                  </a:moveTo>
                  <a:cubicBezTo>
                    <a:pt x="39" y="38"/>
                    <a:pt x="43" y="38"/>
                    <a:pt x="47" y="38"/>
                  </a:cubicBezTo>
                  <a:cubicBezTo>
                    <a:pt x="47" y="42"/>
                    <a:pt x="47" y="45"/>
                    <a:pt x="47" y="49"/>
                  </a:cubicBezTo>
                  <a:cubicBezTo>
                    <a:pt x="43" y="49"/>
                    <a:pt x="39" y="49"/>
                    <a:pt x="35" y="49"/>
                  </a:cubicBezTo>
                  <a:cubicBezTo>
                    <a:pt x="35" y="45"/>
                    <a:pt x="35" y="42"/>
                    <a:pt x="35" y="38"/>
                  </a:cubicBezTo>
                  <a:close/>
                  <a:moveTo>
                    <a:pt x="35" y="52"/>
                  </a:moveTo>
                  <a:cubicBezTo>
                    <a:pt x="39" y="52"/>
                    <a:pt x="43" y="52"/>
                    <a:pt x="47" y="52"/>
                  </a:cubicBezTo>
                  <a:cubicBezTo>
                    <a:pt x="48" y="56"/>
                    <a:pt x="48" y="59"/>
                    <a:pt x="48" y="63"/>
                  </a:cubicBezTo>
                  <a:cubicBezTo>
                    <a:pt x="44" y="63"/>
                    <a:pt x="40" y="63"/>
                    <a:pt x="36" y="63"/>
                  </a:cubicBezTo>
                  <a:cubicBezTo>
                    <a:pt x="35" y="59"/>
                    <a:pt x="35" y="56"/>
                    <a:pt x="35" y="52"/>
                  </a:cubicBezTo>
                  <a:close/>
                  <a:moveTo>
                    <a:pt x="36" y="67"/>
                  </a:moveTo>
                  <a:cubicBezTo>
                    <a:pt x="40" y="67"/>
                    <a:pt x="44" y="67"/>
                    <a:pt x="48" y="66"/>
                  </a:cubicBezTo>
                  <a:cubicBezTo>
                    <a:pt x="48" y="70"/>
                    <a:pt x="48" y="73"/>
                    <a:pt x="48" y="76"/>
                  </a:cubicBezTo>
                  <a:cubicBezTo>
                    <a:pt x="44" y="76"/>
                    <a:pt x="40" y="76"/>
                    <a:pt x="36" y="76"/>
                  </a:cubicBezTo>
                  <a:cubicBezTo>
                    <a:pt x="36" y="73"/>
                    <a:pt x="36" y="70"/>
                    <a:pt x="36" y="67"/>
                  </a:cubicBezTo>
                  <a:close/>
                  <a:moveTo>
                    <a:pt x="36" y="79"/>
                  </a:moveTo>
                  <a:cubicBezTo>
                    <a:pt x="40" y="79"/>
                    <a:pt x="44" y="79"/>
                    <a:pt x="48" y="79"/>
                  </a:cubicBezTo>
                  <a:cubicBezTo>
                    <a:pt x="48" y="85"/>
                    <a:pt x="49" y="92"/>
                    <a:pt x="49" y="98"/>
                  </a:cubicBezTo>
                  <a:cubicBezTo>
                    <a:pt x="45" y="98"/>
                    <a:pt x="41" y="98"/>
                    <a:pt x="36" y="98"/>
                  </a:cubicBezTo>
                  <a:cubicBezTo>
                    <a:pt x="36" y="91"/>
                    <a:pt x="36" y="85"/>
                    <a:pt x="36" y="79"/>
                  </a:cubicBezTo>
                  <a:close/>
                  <a:moveTo>
                    <a:pt x="36" y="101"/>
                  </a:moveTo>
                  <a:cubicBezTo>
                    <a:pt x="41" y="101"/>
                    <a:pt x="45" y="101"/>
                    <a:pt x="49" y="101"/>
                  </a:cubicBezTo>
                  <a:cubicBezTo>
                    <a:pt x="49" y="105"/>
                    <a:pt x="49" y="108"/>
                    <a:pt x="50" y="112"/>
                  </a:cubicBezTo>
                  <a:cubicBezTo>
                    <a:pt x="45" y="112"/>
                    <a:pt x="41" y="112"/>
                    <a:pt x="37" y="112"/>
                  </a:cubicBezTo>
                  <a:cubicBezTo>
                    <a:pt x="37" y="108"/>
                    <a:pt x="36" y="105"/>
                    <a:pt x="36" y="101"/>
                  </a:cubicBezTo>
                  <a:close/>
                  <a:moveTo>
                    <a:pt x="37" y="156"/>
                  </a:moveTo>
                  <a:cubicBezTo>
                    <a:pt x="37" y="153"/>
                    <a:pt x="37" y="149"/>
                    <a:pt x="37" y="145"/>
                  </a:cubicBezTo>
                  <a:cubicBezTo>
                    <a:pt x="42" y="145"/>
                    <a:pt x="46" y="145"/>
                    <a:pt x="51" y="145"/>
                  </a:cubicBezTo>
                  <a:cubicBezTo>
                    <a:pt x="51" y="148"/>
                    <a:pt x="51" y="152"/>
                    <a:pt x="51" y="156"/>
                  </a:cubicBezTo>
                  <a:cubicBezTo>
                    <a:pt x="46" y="156"/>
                    <a:pt x="42" y="156"/>
                    <a:pt x="37" y="156"/>
                  </a:cubicBezTo>
                  <a:close/>
                  <a:moveTo>
                    <a:pt x="51" y="159"/>
                  </a:moveTo>
                  <a:cubicBezTo>
                    <a:pt x="51" y="161"/>
                    <a:pt x="51" y="164"/>
                    <a:pt x="51" y="167"/>
                  </a:cubicBezTo>
                  <a:cubicBezTo>
                    <a:pt x="47" y="167"/>
                    <a:pt x="42" y="167"/>
                    <a:pt x="37" y="167"/>
                  </a:cubicBezTo>
                  <a:cubicBezTo>
                    <a:pt x="37" y="164"/>
                    <a:pt x="37" y="162"/>
                    <a:pt x="37" y="159"/>
                  </a:cubicBezTo>
                  <a:cubicBezTo>
                    <a:pt x="42" y="159"/>
                    <a:pt x="46" y="159"/>
                    <a:pt x="51" y="159"/>
                  </a:cubicBezTo>
                  <a:close/>
                  <a:moveTo>
                    <a:pt x="37" y="143"/>
                  </a:moveTo>
                  <a:cubicBezTo>
                    <a:pt x="37" y="138"/>
                    <a:pt x="37" y="133"/>
                    <a:pt x="37" y="128"/>
                  </a:cubicBezTo>
                  <a:cubicBezTo>
                    <a:pt x="41" y="128"/>
                    <a:pt x="46" y="128"/>
                    <a:pt x="50" y="128"/>
                  </a:cubicBezTo>
                  <a:cubicBezTo>
                    <a:pt x="50" y="133"/>
                    <a:pt x="50" y="137"/>
                    <a:pt x="51" y="142"/>
                  </a:cubicBezTo>
                  <a:cubicBezTo>
                    <a:pt x="46" y="142"/>
                    <a:pt x="41" y="142"/>
                    <a:pt x="37" y="143"/>
                  </a:cubicBezTo>
                  <a:close/>
                  <a:moveTo>
                    <a:pt x="37" y="126"/>
                  </a:moveTo>
                  <a:cubicBezTo>
                    <a:pt x="37" y="122"/>
                    <a:pt x="37" y="119"/>
                    <a:pt x="37" y="115"/>
                  </a:cubicBezTo>
                  <a:cubicBezTo>
                    <a:pt x="41" y="115"/>
                    <a:pt x="45" y="115"/>
                    <a:pt x="50" y="115"/>
                  </a:cubicBezTo>
                  <a:cubicBezTo>
                    <a:pt x="50" y="119"/>
                    <a:pt x="50" y="122"/>
                    <a:pt x="50" y="126"/>
                  </a:cubicBezTo>
                  <a:cubicBezTo>
                    <a:pt x="46" y="126"/>
                    <a:pt x="41" y="126"/>
                    <a:pt x="37" y="126"/>
                  </a:cubicBezTo>
                  <a:close/>
                  <a:moveTo>
                    <a:pt x="37" y="181"/>
                  </a:moveTo>
                  <a:cubicBezTo>
                    <a:pt x="37" y="178"/>
                    <a:pt x="37" y="174"/>
                    <a:pt x="37" y="171"/>
                  </a:cubicBezTo>
                  <a:cubicBezTo>
                    <a:pt x="42" y="171"/>
                    <a:pt x="47" y="170"/>
                    <a:pt x="51" y="170"/>
                  </a:cubicBezTo>
                  <a:cubicBezTo>
                    <a:pt x="52" y="174"/>
                    <a:pt x="52" y="177"/>
                    <a:pt x="52" y="181"/>
                  </a:cubicBezTo>
                  <a:cubicBezTo>
                    <a:pt x="47" y="181"/>
                    <a:pt x="42" y="181"/>
                    <a:pt x="37" y="181"/>
                  </a:cubicBezTo>
                  <a:close/>
                  <a:moveTo>
                    <a:pt x="51" y="38"/>
                  </a:moveTo>
                  <a:cubicBezTo>
                    <a:pt x="55" y="37"/>
                    <a:pt x="58" y="37"/>
                    <a:pt x="62" y="36"/>
                  </a:cubicBezTo>
                  <a:cubicBezTo>
                    <a:pt x="63" y="36"/>
                    <a:pt x="62" y="34"/>
                    <a:pt x="61" y="34"/>
                  </a:cubicBezTo>
                  <a:cubicBezTo>
                    <a:pt x="58" y="34"/>
                    <a:pt x="54" y="34"/>
                    <a:pt x="51" y="34"/>
                  </a:cubicBezTo>
                  <a:cubicBezTo>
                    <a:pt x="50" y="30"/>
                    <a:pt x="50" y="26"/>
                    <a:pt x="49" y="22"/>
                  </a:cubicBezTo>
                  <a:cubicBezTo>
                    <a:pt x="54" y="22"/>
                    <a:pt x="59" y="21"/>
                    <a:pt x="64" y="21"/>
                  </a:cubicBezTo>
                  <a:cubicBezTo>
                    <a:pt x="66" y="21"/>
                    <a:pt x="66" y="18"/>
                    <a:pt x="64" y="18"/>
                  </a:cubicBezTo>
                  <a:cubicBezTo>
                    <a:pt x="59" y="18"/>
                    <a:pt x="54" y="18"/>
                    <a:pt x="49" y="18"/>
                  </a:cubicBezTo>
                  <a:cubicBezTo>
                    <a:pt x="48" y="14"/>
                    <a:pt x="48" y="11"/>
                    <a:pt x="48" y="8"/>
                  </a:cubicBezTo>
                  <a:cubicBezTo>
                    <a:pt x="48" y="7"/>
                    <a:pt x="47" y="7"/>
                    <a:pt x="47" y="8"/>
                  </a:cubicBezTo>
                  <a:cubicBezTo>
                    <a:pt x="47" y="11"/>
                    <a:pt x="47" y="14"/>
                    <a:pt x="47" y="18"/>
                  </a:cubicBezTo>
                  <a:cubicBezTo>
                    <a:pt x="43" y="18"/>
                    <a:pt x="39" y="18"/>
                    <a:pt x="34" y="18"/>
                  </a:cubicBezTo>
                  <a:cubicBezTo>
                    <a:pt x="34" y="15"/>
                    <a:pt x="34" y="11"/>
                    <a:pt x="34" y="8"/>
                  </a:cubicBezTo>
                  <a:cubicBezTo>
                    <a:pt x="34" y="7"/>
                    <a:pt x="32" y="7"/>
                    <a:pt x="32" y="8"/>
                  </a:cubicBezTo>
                  <a:cubicBezTo>
                    <a:pt x="32" y="11"/>
                    <a:pt x="32" y="15"/>
                    <a:pt x="32" y="18"/>
                  </a:cubicBezTo>
                  <a:cubicBezTo>
                    <a:pt x="26" y="18"/>
                    <a:pt x="19" y="18"/>
                    <a:pt x="13" y="18"/>
                  </a:cubicBezTo>
                  <a:cubicBezTo>
                    <a:pt x="13" y="14"/>
                    <a:pt x="12" y="9"/>
                    <a:pt x="12" y="5"/>
                  </a:cubicBezTo>
                  <a:cubicBezTo>
                    <a:pt x="13" y="5"/>
                    <a:pt x="13" y="5"/>
                    <a:pt x="14" y="5"/>
                  </a:cubicBezTo>
                  <a:cubicBezTo>
                    <a:pt x="20" y="5"/>
                    <a:pt x="26" y="5"/>
                    <a:pt x="32" y="5"/>
                  </a:cubicBezTo>
                  <a:cubicBezTo>
                    <a:pt x="43" y="5"/>
                    <a:pt x="54" y="5"/>
                    <a:pt x="65" y="5"/>
                  </a:cubicBezTo>
                  <a:cubicBezTo>
                    <a:pt x="65" y="20"/>
                    <a:pt x="65" y="34"/>
                    <a:pt x="65" y="49"/>
                  </a:cubicBezTo>
                  <a:cubicBezTo>
                    <a:pt x="61" y="49"/>
                    <a:pt x="56" y="49"/>
                    <a:pt x="52" y="49"/>
                  </a:cubicBezTo>
                  <a:cubicBezTo>
                    <a:pt x="52" y="45"/>
                    <a:pt x="51" y="41"/>
                    <a:pt x="51" y="38"/>
                  </a:cubicBezTo>
                  <a:close/>
                  <a:moveTo>
                    <a:pt x="52" y="52"/>
                  </a:moveTo>
                  <a:cubicBezTo>
                    <a:pt x="57" y="52"/>
                    <a:pt x="61" y="52"/>
                    <a:pt x="65" y="52"/>
                  </a:cubicBezTo>
                  <a:cubicBezTo>
                    <a:pt x="65" y="55"/>
                    <a:pt x="65" y="59"/>
                    <a:pt x="65" y="62"/>
                  </a:cubicBezTo>
                  <a:cubicBezTo>
                    <a:pt x="61" y="62"/>
                    <a:pt x="57" y="62"/>
                    <a:pt x="53" y="62"/>
                  </a:cubicBezTo>
                  <a:cubicBezTo>
                    <a:pt x="53" y="59"/>
                    <a:pt x="53" y="56"/>
                    <a:pt x="52" y="52"/>
                  </a:cubicBezTo>
                  <a:close/>
                  <a:moveTo>
                    <a:pt x="53" y="66"/>
                  </a:moveTo>
                  <a:cubicBezTo>
                    <a:pt x="57" y="66"/>
                    <a:pt x="61" y="66"/>
                    <a:pt x="65" y="65"/>
                  </a:cubicBezTo>
                  <a:cubicBezTo>
                    <a:pt x="65" y="69"/>
                    <a:pt x="65" y="72"/>
                    <a:pt x="65" y="76"/>
                  </a:cubicBezTo>
                  <a:cubicBezTo>
                    <a:pt x="61" y="76"/>
                    <a:pt x="58" y="76"/>
                    <a:pt x="54" y="76"/>
                  </a:cubicBezTo>
                  <a:cubicBezTo>
                    <a:pt x="54" y="73"/>
                    <a:pt x="53" y="69"/>
                    <a:pt x="53" y="66"/>
                  </a:cubicBezTo>
                  <a:close/>
                  <a:moveTo>
                    <a:pt x="54" y="79"/>
                  </a:moveTo>
                  <a:cubicBezTo>
                    <a:pt x="58" y="79"/>
                    <a:pt x="61" y="79"/>
                    <a:pt x="65" y="78"/>
                  </a:cubicBezTo>
                  <a:cubicBezTo>
                    <a:pt x="65" y="85"/>
                    <a:pt x="65" y="92"/>
                    <a:pt x="65" y="98"/>
                  </a:cubicBezTo>
                  <a:cubicBezTo>
                    <a:pt x="62" y="98"/>
                    <a:pt x="58" y="98"/>
                    <a:pt x="55" y="98"/>
                  </a:cubicBezTo>
                  <a:cubicBezTo>
                    <a:pt x="54" y="92"/>
                    <a:pt x="54" y="85"/>
                    <a:pt x="54" y="79"/>
                  </a:cubicBezTo>
                  <a:close/>
                  <a:moveTo>
                    <a:pt x="55" y="102"/>
                  </a:moveTo>
                  <a:cubicBezTo>
                    <a:pt x="58" y="102"/>
                    <a:pt x="62" y="102"/>
                    <a:pt x="65" y="102"/>
                  </a:cubicBezTo>
                  <a:cubicBezTo>
                    <a:pt x="65" y="105"/>
                    <a:pt x="65" y="108"/>
                    <a:pt x="66" y="112"/>
                  </a:cubicBezTo>
                  <a:cubicBezTo>
                    <a:pt x="62" y="112"/>
                    <a:pt x="58" y="112"/>
                    <a:pt x="55" y="112"/>
                  </a:cubicBezTo>
                  <a:cubicBezTo>
                    <a:pt x="55" y="108"/>
                    <a:pt x="55" y="105"/>
                    <a:pt x="55" y="102"/>
                  </a:cubicBezTo>
                  <a:close/>
                  <a:moveTo>
                    <a:pt x="55" y="115"/>
                  </a:moveTo>
                  <a:cubicBezTo>
                    <a:pt x="58" y="115"/>
                    <a:pt x="62" y="114"/>
                    <a:pt x="66" y="114"/>
                  </a:cubicBezTo>
                  <a:cubicBezTo>
                    <a:pt x="66" y="118"/>
                    <a:pt x="66" y="122"/>
                    <a:pt x="66" y="126"/>
                  </a:cubicBezTo>
                  <a:cubicBezTo>
                    <a:pt x="62" y="126"/>
                    <a:pt x="59" y="126"/>
                    <a:pt x="55" y="126"/>
                  </a:cubicBezTo>
                  <a:cubicBezTo>
                    <a:pt x="55" y="122"/>
                    <a:pt x="55" y="118"/>
                    <a:pt x="55" y="115"/>
                  </a:cubicBezTo>
                  <a:close/>
                  <a:moveTo>
                    <a:pt x="68" y="180"/>
                  </a:moveTo>
                  <a:cubicBezTo>
                    <a:pt x="64" y="180"/>
                    <a:pt x="59" y="180"/>
                    <a:pt x="55" y="180"/>
                  </a:cubicBezTo>
                  <a:cubicBezTo>
                    <a:pt x="55" y="177"/>
                    <a:pt x="55" y="173"/>
                    <a:pt x="55" y="170"/>
                  </a:cubicBezTo>
                  <a:cubicBezTo>
                    <a:pt x="59" y="169"/>
                    <a:pt x="63" y="169"/>
                    <a:pt x="68" y="168"/>
                  </a:cubicBezTo>
                  <a:cubicBezTo>
                    <a:pt x="68" y="172"/>
                    <a:pt x="68" y="176"/>
                    <a:pt x="68" y="180"/>
                  </a:cubicBezTo>
                  <a:close/>
                  <a:moveTo>
                    <a:pt x="67" y="166"/>
                  </a:moveTo>
                  <a:cubicBezTo>
                    <a:pt x="63" y="166"/>
                    <a:pt x="59" y="166"/>
                    <a:pt x="55" y="166"/>
                  </a:cubicBezTo>
                  <a:cubicBezTo>
                    <a:pt x="55" y="164"/>
                    <a:pt x="55" y="161"/>
                    <a:pt x="55" y="159"/>
                  </a:cubicBezTo>
                  <a:cubicBezTo>
                    <a:pt x="59" y="159"/>
                    <a:pt x="63" y="159"/>
                    <a:pt x="67" y="158"/>
                  </a:cubicBezTo>
                  <a:cubicBezTo>
                    <a:pt x="67" y="161"/>
                    <a:pt x="67" y="163"/>
                    <a:pt x="67" y="166"/>
                  </a:cubicBezTo>
                  <a:close/>
                  <a:moveTo>
                    <a:pt x="67" y="156"/>
                  </a:moveTo>
                  <a:cubicBezTo>
                    <a:pt x="63" y="156"/>
                    <a:pt x="59" y="156"/>
                    <a:pt x="55" y="156"/>
                  </a:cubicBezTo>
                  <a:cubicBezTo>
                    <a:pt x="55" y="152"/>
                    <a:pt x="55" y="148"/>
                    <a:pt x="55" y="144"/>
                  </a:cubicBezTo>
                  <a:cubicBezTo>
                    <a:pt x="59" y="144"/>
                    <a:pt x="63" y="143"/>
                    <a:pt x="66" y="143"/>
                  </a:cubicBezTo>
                  <a:cubicBezTo>
                    <a:pt x="67" y="147"/>
                    <a:pt x="67" y="152"/>
                    <a:pt x="67" y="156"/>
                  </a:cubicBezTo>
                  <a:close/>
                  <a:moveTo>
                    <a:pt x="66" y="140"/>
                  </a:moveTo>
                  <a:cubicBezTo>
                    <a:pt x="63" y="141"/>
                    <a:pt x="59" y="141"/>
                    <a:pt x="55" y="141"/>
                  </a:cubicBezTo>
                  <a:cubicBezTo>
                    <a:pt x="55" y="137"/>
                    <a:pt x="55" y="133"/>
                    <a:pt x="55" y="128"/>
                  </a:cubicBezTo>
                  <a:cubicBezTo>
                    <a:pt x="59" y="128"/>
                    <a:pt x="62" y="128"/>
                    <a:pt x="66" y="128"/>
                  </a:cubicBezTo>
                  <a:cubicBezTo>
                    <a:pt x="66" y="132"/>
                    <a:pt x="66" y="136"/>
                    <a:pt x="66" y="1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8"/>
            <p:cNvSpPr/>
            <p:nvPr/>
          </p:nvSpPr>
          <p:spPr bwMode="auto">
            <a:xfrm>
              <a:off x="6169" y="2321"/>
              <a:ext cx="24" cy="401"/>
            </a:xfrm>
            <a:custGeom>
              <a:avLst/>
              <a:gdLst>
                <a:gd name="T0" fmla="*/ 2 w 10"/>
                <a:gd name="T1" fmla="*/ 1 h 169"/>
                <a:gd name="T2" fmla="*/ 0 w 10"/>
                <a:gd name="T3" fmla="*/ 1 h 169"/>
                <a:gd name="T4" fmla="*/ 7 w 10"/>
                <a:gd name="T5" fmla="*/ 168 h 169"/>
                <a:gd name="T6" fmla="*/ 10 w 10"/>
                <a:gd name="T7" fmla="*/ 168 h 169"/>
                <a:gd name="T8" fmla="*/ 2 w 10"/>
                <a:gd name="T9" fmla="*/ 1 h 169"/>
              </a:gdLst>
              <a:ahLst/>
              <a:cxnLst>
                <a:cxn ang="0">
                  <a:pos x="T0" y="T1"/>
                </a:cxn>
                <a:cxn ang="0">
                  <a:pos x="T2" y="T3"/>
                </a:cxn>
                <a:cxn ang="0">
                  <a:pos x="T4" y="T5"/>
                </a:cxn>
                <a:cxn ang="0">
                  <a:pos x="T6" y="T7"/>
                </a:cxn>
                <a:cxn ang="0">
                  <a:pos x="T8" y="T9"/>
                </a:cxn>
              </a:cxnLst>
              <a:rect l="0" t="0" r="r" b="b"/>
              <a:pathLst>
                <a:path w="10" h="169">
                  <a:moveTo>
                    <a:pt x="2" y="1"/>
                  </a:moveTo>
                  <a:cubicBezTo>
                    <a:pt x="2" y="0"/>
                    <a:pt x="0" y="0"/>
                    <a:pt x="0" y="1"/>
                  </a:cubicBezTo>
                  <a:cubicBezTo>
                    <a:pt x="2" y="57"/>
                    <a:pt x="5" y="112"/>
                    <a:pt x="7" y="168"/>
                  </a:cubicBezTo>
                  <a:cubicBezTo>
                    <a:pt x="7" y="169"/>
                    <a:pt x="10" y="169"/>
                    <a:pt x="10" y="168"/>
                  </a:cubicBezTo>
                  <a:cubicBezTo>
                    <a:pt x="10" y="112"/>
                    <a:pt x="8" y="56"/>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9"/>
            <p:cNvSpPr/>
            <p:nvPr/>
          </p:nvSpPr>
          <p:spPr bwMode="auto">
            <a:xfrm>
              <a:off x="6141" y="2335"/>
              <a:ext cx="33" cy="395"/>
            </a:xfrm>
            <a:custGeom>
              <a:avLst/>
              <a:gdLst>
                <a:gd name="T0" fmla="*/ 10 w 14"/>
                <a:gd name="T1" fmla="*/ 135 h 166"/>
                <a:gd name="T2" fmla="*/ 8 w 14"/>
                <a:gd name="T3" fmla="*/ 86 h 166"/>
                <a:gd name="T4" fmla="*/ 5 w 14"/>
                <a:gd name="T5" fmla="*/ 39 h 166"/>
                <a:gd name="T6" fmla="*/ 0 w 14"/>
                <a:gd name="T7" fmla="*/ 0 h 166"/>
                <a:gd name="T8" fmla="*/ 0 w 14"/>
                <a:gd name="T9" fmla="*/ 0 h 166"/>
                <a:gd name="T10" fmla="*/ 5 w 14"/>
                <a:gd name="T11" fmla="*/ 82 h 166"/>
                <a:gd name="T12" fmla="*/ 7 w 14"/>
                <a:gd name="T13" fmla="*/ 120 h 166"/>
                <a:gd name="T14" fmla="*/ 7 w 14"/>
                <a:gd name="T15" fmla="*/ 139 h 166"/>
                <a:gd name="T16" fmla="*/ 9 w 14"/>
                <a:gd name="T17" fmla="*/ 164 h 166"/>
                <a:gd name="T18" fmla="*/ 7 w 14"/>
                <a:gd name="T19" fmla="*/ 163 h 166"/>
                <a:gd name="T20" fmla="*/ 7 w 14"/>
                <a:gd name="T21" fmla="*/ 163 h 166"/>
                <a:gd name="T22" fmla="*/ 7 w 14"/>
                <a:gd name="T23" fmla="*/ 165 h 166"/>
                <a:gd name="T24" fmla="*/ 8 w 14"/>
                <a:gd name="T25" fmla="*/ 166 h 166"/>
                <a:gd name="T26" fmla="*/ 10 w 14"/>
                <a:gd name="T27" fmla="*/ 165 h 166"/>
                <a:gd name="T28" fmla="*/ 10 w 14"/>
                <a:gd name="T29" fmla="*/ 1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66">
                  <a:moveTo>
                    <a:pt x="10" y="135"/>
                  </a:moveTo>
                  <a:cubicBezTo>
                    <a:pt x="10" y="119"/>
                    <a:pt x="9" y="102"/>
                    <a:pt x="8" y="86"/>
                  </a:cubicBezTo>
                  <a:cubicBezTo>
                    <a:pt x="7" y="70"/>
                    <a:pt x="6" y="55"/>
                    <a:pt x="5" y="39"/>
                  </a:cubicBezTo>
                  <a:cubicBezTo>
                    <a:pt x="5" y="27"/>
                    <a:pt x="5" y="11"/>
                    <a:pt x="0" y="0"/>
                  </a:cubicBezTo>
                  <a:cubicBezTo>
                    <a:pt x="0" y="0"/>
                    <a:pt x="0" y="0"/>
                    <a:pt x="0" y="0"/>
                  </a:cubicBezTo>
                  <a:cubicBezTo>
                    <a:pt x="4" y="27"/>
                    <a:pt x="4" y="55"/>
                    <a:pt x="5" y="82"/>
                  </a:cubicBezTo>
                  <a:cubicBezTo>
                    <a:pt x="5" y="95"/>
                    <a:pt x="6" y="107"/>
                    <a:pt x="7" y="120"/>
                  </a:cubicBezTo>
                  <a:cubicBezTo>
                    <a:pt x="7" y="127"/>
                    <a:pt x="7" y="133"/>
                    <a:pt x="7" y="139"/>
                  </a:cubicBezTo>
                  <a:cubicBezTo>
                    <a:pt x="8" y="145"/>
                    <a:pt x="11" y="159"/>
                    <a:pt x="9" y="164"/>
                  </a:cubicBezTo>
                  <a:cubicBezTo>
                    <a:pt x="10" y="162"/>
                    <a:pt x="8" y="162"/>
                    <a:pt x="7" y="163"/>
                  </a:cubicBezTo>
                  <a:cubicBezTo>
                    <a:pt x="7" y="163"/>
                    <a:pt x="7" y="163"/>
                    <a:pt x="7" y="163"/>
                  </a:cubicBezTo>
                  <a:cubicBezTo>
                    <a:pt x="6" y="164"/>
                    <a:pt x="7" y="165"/>
                    <a:pt x="7" y="165"/>
                  </a:cubicBezTo>
                  <a:cubicBezTo>
                    <a:pt x="7" y="165"/>
                    <a:pt x="8" y="165"/>
                    <a:pt x="8" y="166"/>
                  </a:cubicBezTo>
                  <a:cubicBezTo>
                    <a:pt x="9" y="166"/>
                    <a:pt x="9" y="166"/>
                    <a:pt x="10" y="165"/>
                  </a:cubicBezTo>
                  <a:cubicBezTo>
                    <a:pt x="14" y="157"/>
                    <a:pt x="10" y="144"/>
                    <a:pt x="10" y="1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0"/>
            <p:cNvSpPr/>
            <p:nvPr/>
          </p:nvSpPr>
          <p:spPr bwMode="auto">
            <a:xfrm>
              <a:off x="6110" y="2321"/>
              <a:ext cx="28" cy="409"/>
            </a:xfrm>
            <a:custGeom>
              <a:avLst/>
              <a:gdLst>
                <a:gd name="T0" fmla="*/ 1 w 12"/>
                <a:gd name="T1" fmla="*/ 1 h 172"/>
                <a:gd name="T2" fmla="*/ 0 w 12"/>
                <a:gd name="T3" fmla="*/ 1 h 172"/>
                <a:gd name="T4" fmla="*/ 9 w 12"/>
                <a:gd name="T5" fmla="*/ 170 h 172"/>
                <a:gd name="T6" fmla="*/ 11 w 12"/>
                <a:gd name="T7" fmla="*/ 170 h 172"/>
                <a:gd name="T8" fmla="*/ 1 w 12"/>
                <a:gd name="T9" fmla="*/ 1 h 172"/>
              </a:gdLst>
              <a:ahLst/>
              <a:cxnLst>
                <a:cxn ang="0">
                  <a:pos x="T0" y="T1"/>
                </a:cxn>
                <a:cxn ang="0">
                  <a:pos x="T2" y="T3"/>
                </a:cxn>
                <a:cxn ang="0">
                  <a:pos x="T4" y="T5"/>
                </a:cxn>
                <a:cxn ang="0">
                  <a:pos x="T6" y="T7"/>
                </a:cxn>
                <a:cxn ang="0">
                  <a:pos x="T8" y="T9"/>
                </a:cxn>
              </a:cxnLst>
              <a:rect l="0" t="0" r="r" b="b"/>
              <a:pathLst>
                <a:path w="12" h="172">
                  <a:moveTo>
                    <a:pt x="1" y="1"/>
                  </a:moveTo>
                  <a:cubicBezTo>
                    <a:pt x="1" y="0"/>
                    <a:pt x="0" y="0"/>
                    <a:pt x="0" y="1"/>
                  </a:cubicBezTo>
                  <a:cubicBezTo>
                    <a:pt x="4" y="58"/>
                    <a:pt x="8" y="114"/>
                    <a:pt x="9" y="170"/>
                  </a:cubicBezTo>
                  <a:cubicBezTo>
                    <a:pt x="9" y="172"/>
                    <a:pt x="11" y="172"/>
                    <a:pt x="11" y="170"/>
                  </a:cubicBezTo>
                  <a:cubicBezTo>
                    <a:pt x="12" y="114"/>
                    <a:pt x="9" y="57"/>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1"/>
            <p:cNvSpPr/>
            <p:nvPr/>
          </p:nvSpPr>
          <p:spPr bwMode="auto">
            <a:xfrm>
              <a:off x="6079" y="2328"/>
              <a:ext cx="26" cy="411"/>
            </a:xfrm>
            <a:custGeom>
              <a:avLst/>
              <a:gdLst>
                <a:gd name="T0" fmla="*/ 1 w 11"/>
                <a:gd name="T1" fmla="*/ 1 h 173"/>
                <a:gd name="T2" fmla="*/ 0 w 11"/>
                <a:gd name="T3" fmla="*/ 1 h 173"/>
                <a:gd name="T4" fmla="*/ 8 w 11"/>
                <a:gd name="T5" fmla="*/ 171 h 173"/>
                <a:gd name="T6" fmla="*/ 10 w 11"/>
                <a:gd name="T7" fmla="*/ 171 h 173"/>
                <a:gd name="T8" fmla="*/ 1 w 11"/>
                <a:gd name="T9" fmla="*/ 1 h 173"/>
              </a:gdLst>
              <a:ahLst/>
              <a:cxnLst>
                <a:cxn ang="0">
                  <a:pos x="T0" y="T1"/>
                </a:cxn>
                <a:cxn ang="0">
                  <a:pos x="T2" y="T3"/>
                </a:cxn>
                <a:cxn ang="0">
                  <a:pos x="T4" y="T5"/>
                </a:cxn>
                <a:cxn ang="0">
                  <a:pos x="T6" y="T7"/>
                </a:cxn>
                <a:cxn ang="0">
                  <a:pos x="T8" y="T9"/>
                </a:cxn>
              </a:cxnLst>
              <a:rect l="0" t="0" r="r" b="b"/>
              <a:pathLst>
                <a:path w="11" h="173">
                  <a:moveTo>
                    <a:pt x="1" y="1"/>
                  </a:moveTo>
                  <a:cubicBezTo>
                    <a:pt x="1" y="0"/>
                    <a:pt x="0" y="0"/>
                    <a:pt x="0" y="1"/>
                  </a:cubicBezTo>
                  <a:cubicBezTo>
                    <a:pt x="3" y="57"/>
                    <a:pt x="4" y="115"/>
                    <a:pt x="8" y="171"/>
                  </a:cubicBezTo>
                  <a:cubicBezTo>
                    <a:pt x="8" y="173"/>
                    <a:pt x="10" y="173"/>
                    <a:pt x="10" y="171"/>
                  </a:cubicBezTo>
                  <a:cubicBezTo>
                    <a:pt x="11" y="115"/>
                    <a:pt x="7" y="57"/>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2"/>
            <p:cNvSpPr/>
            <p:nvPr/>
          </p:nvSpPr>
          <p:spPr bwMode="auto">
            <a:xfrm>
              <a:off x="6044" y="2321"/>
              <a:ext cx="38" cy="428"/>
            </a:xfrm>
            <a:custGeom>
              <a:avLst/>
              <a:gdLst>
                <a:gd name="T0" fmla="*/ 2 w 16"/>
                <a:gd name="T1" fmla="*/ 1 h 180"/>
                <a:gd name="T2" fmla="*/ 0 w 16"/>
                <a:gd name="T3" fmla="*/ 1 h 180"/>
                <a:gd name="T4" fmla="*/ 14 w 16"/>
                <a:gd name="T5" fmla="*/ 178 h 180"/>
                <a:gd name="T6" fmla="*/ 16 w 16"/>
                <a:gd name="T7" fmla="*/ 178 h 180"/>
                <a:gd name="T8" fmla="*/ 2 w 16"/>
                <a:gd name="T9" fmla="*/ 1 h 180"/>
              </a:gdLst>
              <a:ahLst/>
              <a:cxnLst>
                <a:cxn ang="0">
                  <a:pos x="T0" y="T1"/>
                </a:cxn>
                <a:cxn ang="0">
                  <a:pos x="T2" y="T3"/>
                </a:cxn>
                <a:cxn ang="0">
                  <a:pos x="T4" y="T5"/>
                </a:cxn>
                <a:cxn ang="0">
                  <a:pos x="T6" y="T7"/>
                </a:cxn>
                <a:cxn ang="0">
                  <a:pos x="T8" y="T9"/>
                </a:cxn>
              </a:cxnLst>
              <a:rect l="0" t="0" r="r" b="b"/>
              <a:pathLst>
                <a:path w="16" h="180">
                  <a:moveTo>
                    <a:pt x="2" y="1"/>
                  </a:moveTo>
                  <a:cubicBezTo>
                    <a:pt x="2" y="0"/>
                    <a:pt x="0" y="0"/>
                    <a:pt x="0" y="1"/>
                  </a:cubicBezTo>
                  <a:cubicBezTo>
                    <a:pt x="1" y="60"/>
                    <a:pt x="5" y="120"/>
                    <a:pt x="14" y="178"/>
                  </a:cubicBezTo>
                  <a:cubicBezTo>
                    <a:pt x="14" y="180"/>
                    <a:pt x="16" y="179"/>
                    <a:pt x="16" y="178"/>
                  </a:cubicBezTo>
                  <a:cubicBezTo>
                    <a:pt x="9" y="119"/>
                    <a:pt x="4" y="6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3"/>
            <p:cNvSpPr/>
            <p:nvPr/>
          </p:nvSpPr>
          <p:spPr bwMode="auto">
            <a:xfrm>
              <a:off x="5843" y="2413"/>
              <a:ext cx="137" cy="10"/>
            </a:xfrm>
            <a:custGeom>
              <a:avLst/>
              <a:gdLst>
                <a:gd name="T0" fmla="*/ 57 w 58"/>
                <a:gd name="T1" fmla="*/ 1 h 4"/>
                <a:gd name="T2" fmla="*/ 1 w 58"/>
                <a:gd name="T3" fmla="*/ 2 h 4"/>
                <a:gd name="T4" fmla="*/ 1 w 58"/>
                <a:gd name="T5" fmla="*/ 3 h 4"/>
                <a:gd name="T6" fmla="*/ 57 w 58"/>
                <a:gd name="T7" fmla="*/ 3 h 4"/>
                <a:gd name="T8" fmla="*/ 57 w 58"/>
                <a:gd name="T9" fmla="*/ 1 h 4"/>
              </a:gdLst>
              <a:ahLst/>
              <a:cxnLst>
                <a:cxn ang="0">
                  <a:pos x="T0" y="T1"/>
                </a:cxn>
                <a:cxn ang="0">
                  <a:pos x="T2" y="T3"/>
                </a:cxn>
                <a:cxn ang="0">
                  <a:pos x="T4" y="T5"/>
                </a:cxn>
                <a:cxn ang="0">
                  <a:pos x="T6" y="T7"/>
                </a:cxn>
                <a:cxn ang="0">
                  <a:pos x="T8" y="T9"/>
                </a:cxn>
              </a:cxnLst>
              <a:rect l="0" t="0" r="r" b="b"/>
              <a:pathLst>
                <a:path w="58" h="4">
                  <a:moveTo>
                    <a:pt x="57" y="1"/>
                  </a:moveTo>
                  <a:cubicBezTo>
                    <a:pt x="38" y="0"/>
                    <a:pt x="19" y="0"/>
                    <a:pt x="1" y="2"/>
                  </a:cubicBezTo>
                  <a:cubicBezTo>
                    <a:pt x="0" y="2"/>
                    <a:pt x="0" y="3"/>
                    <a:pt x="1" y="3"/>
                  </a:cubicBezTo>
                  <a:cubicBezTo>
                    <a:pt x="19" y="4"/>
                    <a:pt x="38" y="3"/>
                    <a:pt x="57" y="3"/>
                  </a:cubicBezTo>
                  <a:cubicBezTo>
                    <a:pt x="58" y="3"/>
                    <a:pt x="58" y="1"/>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4"/>
            <p:cNvSpPr/>
            <p:nvPr/>
          </p:nvSpPr>
          <p:spPr bwMode="auto">
            <a:xfrm>
              <a:off x="5862" y="2437"/>
              <a:ext cx="134" cy="12"/>
            </a:xfrm>
            <a:custGeom>
              <a:avLst/>
              <a:gdLst>
                <a:gd name="T0" fmla="*/ 55 w 57"/>
                <a:gd name="T1" fmla="*/ 0 h 5"/>
                <a:gd name="T2" fmla="*/ 1 w 57"/>
                <a:gd name="T3" fmla="*/ 3 h 5"/>
                <a:gd name="T4" fmla="*/ 1 w 57"/>
                <a:gd name="T5" fmla="*/ 5 h 5"/>
                <a:gd name="T6" fmla="*/ 55 w 57"/>
                <a:gd name="T7" fmla="*/ 2 h 5"/>
                <a:gd name="T8" fmla="*/ 55 w 57"/>
                <a:gd name="T9" fmla="*/ 0 h 5"/>
              </a:gdLst>
              <a:ahLst/>
              <a:cxnLst>
                <a:cxn ang="0">
                  <a:pos x="T0" y="T1"/>
                </a:cxn>
                <a:cxn ang="0">
                  <a:pos x="T2" y="T3"/>
                </a:cxn>
                <a:cxn ang="0">
                  <a:pos x="T4" y="T5"/>
                </a:cxn>
                <a:cxn ang="0">
                  <a:pos x="T6" y="T7"/>
                </a:cxn>
                <a:cxn ang="0">
                  <a:pos x="T8" y="T9"/>
                </a:cxn>
              </a:cxnLst>
              <a:rect l="0" t="0" r="r" b="b"/>
              <a:pathLst>
                <a:path w="57" h="5">
                  <a:moveTo>
                    <a:pt x="55" y="0"/>
                  </a:moveTo>
                  <a:cubicBezTo>
                    <a:pt x="37" y="0"/>
                    <a:pt x="19" y="2"/>
                    <a:pt x="1" y="3"/>
                  </a:cubicBezTo>
                  <a:cubicBezTo>
                    <a:pt x="0" y="3"/>
                    <a:pt x="0" y="5"/>
                    <a:pt x="1" y="5"/>
                  </a:cubicBezTo>
                  <a:cubicBezTo>
                    <a:pt x="19" y="4"/>
                    <a:pt x="37" y="4"/>
                    <a:pt x="55" y="2"/>
                  </a:cubicBezTo>
                  <a:cubicBezTo>
                    <a:pt x="56"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5"/>
            <p:cNvSpPr/>
            <p:nvPr/>
          </p:nvSpPr>
          <p:spPr bwMode="auto">
            <a:xfrm>
              <a:off x="5845" y="2463"/>
              <a:ext cx="149" cy="14"/>
            </a:xfrm>
            <a:custGeom>
              <a:avLst/>
              <a:gdLst>
                <a:gd name="T0" fmla="*/ 61 w 63"/>
                <a:gd name="T1" fmla="*/ 1 h 6"/>
                <a:gd name="T2" fmla="*/ 1 w 63"/>
                <a:gd name="T3" fmla="*/ 0 h 6"/>
                <a:gd name="T4" fmla="*/ 1 w 63"/>
                <a:gd name="T5" fmla="*/ 2 h 6"/>
                <a:gd name="T6" fmla="*/ 61 w 63"/>
                <a:gd name="T7" fmla="*/ 3 h 6"/>
                <a:gd name="T8" fmla="*/ 61 w 63"/>
                <a:gd name="T9" fmla="*/ 1 h 6"/>
              </a:gdLst>
              <a:ahLst/>
              <a:cxnLst>
                <a:cxn ang="0">
                  <a:pos x="T0" y="T1"/>
                </a:cxn>
                <a:cxn ang="0">
                  <a:pos x="T2" y="T3"/>
                </a:cxn>
                <a:cxn ang="0">
                  <a:pos x="T4" y="T5"/>
                </a:cxn>
                <a:cxn ang="0">
                  <a:pos x="T6" y="T7"/>
                </a:cxn>
                <a:cxn ang="0">
                  <a:pos x="T8" y="T9"/>
                </a:cxn>
              </a:cxnLst>
              <a:rect l="0" t="0" r="r" b="b"/>
              <a:pathLst>
                <a:path w="63" h="6">
                  <a:moveTo>
                    <a:pt x="61" y="1"/>
                  </a:moveTo>
                  <a:cubicBezTo>
                    <a:pt x="41" y="2"/>
                    <a:pt x="21" y="2"/>
                    <a:pt x="1" y="0"/>
                  </a:cubicBezTo>
                  <a:cubicBezTo>
                    <a:pt x="0" y="0"/>
                    <a:pt x="0" y="2"/>
                    <a:pt x="1" y="2"/>
                  </a:cubicBezTo>
                  <a:cubicBezTo>
                    <a:pt x="21" y="5"/>
                    <a:pt x="41" y="6"/>
                    <a:pt x="61" y="3"/>
                  </a:cubicBezTo>
                  <a:cubicBezTo>
                    <a:pt x="63" y="3"/>
                    <a:pt x="63" y="1"/>
                    <a:pt x="6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36"/>
            <p:cNvSpPr/>
            <p:nvPr/>
          </p:nvSpPr>
          <p:spPr bwMode="auto">
            <a:xfrm>
              <a:off x="5855" y="2499"/>
              <a:ext cx="137" cy="9"/>
            </a:xfrm>
            <a:custGeom>
              <a:avLst/>
              <a:gdLst>
                <a:gd name="T0" fmla="*/ 57 w 58"/>
                <a:gd name="T1" fmla="*/ 0 h 4"/>
                <a:gd name="T2" fmla="*/ 1 w 58"/>
                <a:gd name="T3" fmla="*/ 2 h 4"/>
                <a:gd name="T4" fmla="*/ 1 w 58"/>
                <a:gd name="T5" fmla="*/ 4 h 4"/>
                <a:gd name="T6" fmla="*/ 57 w 58"/>
                <a:gd name="T7" fmla="*/ 2 h 4"/>
                <a:gd name="T8" fmla="*/ 57 w 58"/>
                <a:gd name="T9" fmla="*/ 0 h 4"/>
              </a:gdLst>
              <a:ahLst/>
              <a:cxnLst>
                <a:cxn ang="0">
                  <a:pos x="T0" y="T1"/>
                </a:cxn>
                <a:cxn ang="0">
                  <a:pos x="T2" y="T3"/>
                </a:cxn>
                <a:cxn ang="0">
                  <a:pos x="T4" y="T5"/>
                </a:cxn>
                <a:cxn ang="0">
                  <a:pos x="T6" y="T7"/>
                </a:cxn>
                <a:cxn ang="0">
                  <a:pos x="T8" y="T9"/>
                </a:cxn>
              </a:cxnLst>
              <a:rect l="0" t="0" r="r" b="b"/>
              <a:pathLst>
                <a:path w="58" h="4">
                  <a:moveTo>
                    <a:pt x="57" y="0"/>
                  </a:moveTo>
                  <a:cubicBezTo>
                    <a:pt x="38" y="0"/>
                    <a:pt x="20" y="1"/>
                    <a:pt x="1" y="2"/>
                  </a:cubicBezTo>
                  <a:cubicBezTo>
                    <a:pt x="0" y="2"/>
                    <a:pt x="0" y="4"/>
                    <a:pt x="1" y="4"/>
                  </a:cubicBezTo>
                  <a:cubicBezTo>
                    <a:pt x="20" y="4"/>
                    <a:pt x="39" y="4"/>
                    <a:pt x="57" y="2"/>
                  </a:cubicBezTo>
                  <a:cubicBezTo>
                    <a:pt x="58" y="2"/>
                    <a:pt x="58" y="1"/>
                    <a:pt x="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7"/>
            <p:cNvSpPr/>
            <p:nvPr/>
          </p:nvSpPr>
          <p:spPr bwMode="auto">
            <a:xfrm>
              <a:off x="5847" y="2527"/>
              <a:ext cx="140" cy="10"/>
            </a:xfrm>
            <a:custGeom>
              <a:avLst/>
              <a:gdLst>
                <a:gd name="T0" fmla="*/ 57 w 59"/>
                <a:gd name="T1" fmla="*/ 1 h 4"/>
                <a:gd name="T2" fmla="*/ 1 w 59"/>
                <a:gd name="T3" fmla="*/ 3 h 4"/>
                <a:gd name="T4" fmla="*/ 1 w 59"/>
                <a:gd name="T5" fmla="*/ 4 h 4"/>
                <a:gd name="T6" fmla="*/ 57 w 59"/>
                <a:gd name="T7" fmla="*/ 3 h 4"/>
                <a:gd name="T8" fmla="*/ 57 w 59"/>
                <a:gd name="T9" fmla="*/ 1 h 4"/>
              </a:gdLst>
              <a:ahLst/>
              <a:cxnLst>
                <a:cxn ang="0">
                  <a:pos x="T0" y="T1"/>
                </a:cxn>
                <a:cxn ang="0">
                  <a:pos x="T2" y="T3"/>
                </a:cxn>
                <a:cxn ang="0">
                  <a:pos x="T4" y="T5"/>
                </a:cxn>
                <a:cxn ang="0">
                  <a:pos x="T6" y="T7"/>
                </a:cxn>
                <a:cxn ang="0">
                  <a:pos x="T8" y="T9"/>
                </a:cxn>
              </a:cxnLst>
              <a:rect l="0" t="0" r="r" b="b"/>
              <a:pathLst>
                <a:path w="59" h="4">
                  <a:moveTo>
                    <a:pt x="57" y="1"/>
                  </a:moveTo>
                  <a:cubicBezTo>
                    <a:pt x="39" y="0"/>
                    <a:pt x="20" y="0"/>
                    <a:pt x="1" y="3"/>
                  </a:cubicBezTo>
                  <a:cubicBezTo>
                    <a:pt x="0" y="3"/>
                    <a:pt x="0" y="4"/>
                    <a:pt x="1" y="4"/>
                  </a:cubicBezTo>
                  <a:cubicBezTo>
                    <a:pt x="20" y="4"/>
                    <a:pt x="39" y="4"/>
                    <a:pt x="57" y="3"/>
                  </a:cubicBezTo>
                  <a:cubicBezTo>
                    <a:pt x="59" y="3"/>
                    <a:pt x="59" y="1"/>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8"/>
            <p:cNvSpPr/>
            <p:nvPr/>
          </p:nvSpPr>
          <p:spPr bwMode="auto">
            <a:xfrm>
              <a:off x="5859" y="2561"/>
              <a:ext cx="135" cy="12"/>
            </a:xfrm>
            <a:custGeom>
              <a:avLst/>
              <a:gdLst>
                <a:gd name="T0" fmla="*/ 55 w 57"/>
                <a:gd name="T1" fmla="*/ 0 h 5"/>
                <a:gd name="T2" fmla="*/ 17 w 57"/>
                <a:gd name="T3" fmla="*/ 1 h 5"/>
                <a:gd name="T4" fmla="*/ 0 w 57"/>
                <a:gd name="T5" fmla="*/ 4 h 5"/>
                <a:gd name="T6" fmla="*/ 1 w 57"/>
                <a:gd name="T7" fmla="*/ 4 h 5"/>
                <a:gd name="T8" fmla="*/ 1 w 57"/>
                <a:gd name="T9" fmla="*/ 5 h 5"/>
                <a:gd name="T10" fmla="*/ 2 w 57"/>
                <a:gd name="T11" fmla="*/ 5 h 5"/>
                <a:gd name="T12" fmla="*/ 3 w 57"/>
                <a:gd name="T13" fmla="*/ 5 h 5"/>
                <a:gd name="T14" fmla="*/ 2 w 57"/>
                <a:gd name="T15" fmla="*/ 3 h 5"/>
                <a:gd name="T16" fmla="*/ 15 w 57"/>
                <a:gd name="T17" fmla="*/ 4 h 5"/>
                <a:gd name="T18" fmla="*/ 27 w 57"/>
                <a:gd name="T19" fmla="*/ 3 h 5"/>
                <a:gd name="T20" fmla="*/ 55 w 57"/>
                <a:gd name="T21" fmla="*/ 3 h 5"/>
                <a:gd name="T22" fmla="*/ 55 w 57"/>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5">
                  <a:moveTo>
                    <a:pt x="55" y="0"/>
                  </a:moveTo>
                  <a:cubicBezTo>
                    <a:pt x="42" y="0"/>
                    <a:pt x="30" y="1"/>
                    <a:pt x="17" y="1"/>
                  </a:cubicBezTo>
                  <a:cubicBezTo>
                    <a:pt x="13" y="2"/>
                    <a:pt x="3" y="0"/>
                    <a:pt x="0" y="4"/>
                  </a:cubicBezTo>
                  <a:cubicBezTo>
                    <a:pt x="0" y="4"/>
                    <a:pt x="0" y="4"/>
                    <a:pt x="1" y="4"/>
                  </a:cubicBezTo>
                  <a:cubicBezTo>
                    <a:pt x="1" y="5"/>
                    <a:pt x="1" y="5"/>
                    <a:pt x="1" y="5"/>
                  </a:cubicBezTo>
                  <a:cubicBezTo>
                    <a:pt x="1" y="5"/>
                    <a:pt x="2" y="5"/>
                    <a:pt x="2" y="5"/>
                  </a:cubicBezTo>
                  <a:cubicBezTo>
                    <a:pt x="2" y="5"/>
                    <a:pt x="2" y="5"/>
                    <a:pt x="3" y="5"/>
                  </a:cubicBezTo>
                  <a:cubicBezTo>
                    <a:pt x="3" y="4"/>
                    <a:pt x="3" y="3"/>
                    <a:pt x="2" y="3"/>
                  </a:cubicBezTo>
                  <a:cubicBezTo>
                    <a:pt x="4" y="3"/>
                    <a:pt x="13" y="4"/>
                    <a:pt x="15" y="4"/>
                  </a:cubicBezTo>
                  <a:cubicBezTo>
                    <a:pt x="19" y="4"/>
                    <a:pt x="23" y="4"/>
                    <a:pt x="27" y="3"/>
                  </a:cubicBezTo>
                  <a:cubicBezTo>
                    <a:pt x="36" y="3"/>
                    <a:pt x="46" y="3"/>
                    <a:pt x="55" y="3"/>
                  </a:cubicBezTo>
                  <a:cubicBezTo>
                    <a:pt x="56"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9"/>
            <p:cNvSpPr/>
            <p:nvPr/>
          </p:nvSpPr>
          <p:spPr bwMode="auto">
            <a:xfrm>
              <a:off x="5859" y="2604"/>
              <a:ext cx="140" cy="9"/>
            </a:xfrm>
            <a:custGeom>
              <a:avLst/>
              <a:gdLst>
                <a:gd name="T0" fmla="*/ 58 w 59"/>
                <a:gd name="T1" fmla="*/ 0 h 4"/>
                <a:gd name="T2" fmla="*/ 2 w 59"/>
                <a:gd name="T3" fmla="*/ 2 h 4"/>
                <a:gd name="T4" fmla="*/ 2 w 59"/>
                <a:gd name="T5" fmla="*/ 4 h 4"/>
                <a:gd name="T6" fmla="*/ 58 w 59"/>
                <a:gd name="T7" fmla="*/ 2 h 4"/>
                <a:gd name="T8" fmla="*/ 58 w 59"/>
                <a:gd name="T9" fmla="*/ 0 h 4"/>
              </a:gdLst>
              <a:ahLst/>
              <a:cxnLst>
                <a:cxn ang="0">
                  <a:pos x="T0" y="T1"/>
                </a:cxn>
                <a:cxn ang="0">
                  <a:pos x="T2" y="T3"/>
                </a:cxn>
                <a:cxn ang="0">
                  <a:pos x="T4" y="T5"/>
                </a:cxn>
                <a:cxn ang="0">
                  <a:pos x="T6" y="T7"/>
                </a:cxn>
                <a:cxn ang="0">
                  <a:pos x="T8" y="T9"/>
                </a:cxn>
              </a:cxnLst>
              <a:rect l="0" t="0" r="r" b="b"/>
              <a:pathLst>
                <a:path w="59" h="4">
                  <a:moveTo>
                    <a:pt x="58" y="0"/>
                  </a:moveTo>
                  <a:cubicBezTo>
                    <a:pt x="39" y="0"/>
                    <a:pt x="20" y="1"/>
                    <a:pt x="2" y="2"/>
                  </a:cubicBezTo>
                  <a:cubicBezTo>
                    <a:pt x="0" y="2"/>
                    <a:pt x="0" y="4"/>
                    <a:pt x="2" y="4"/>
                  </a:cubicBezTo>
                  <a:cubicBezTo>
                    <a:pt x="20" y="4"/>
                    <a:pt x="39" y="3"/>
                    <a:pt x="58" y="2"/>
                  </a:cubicBezTo>
                  <a:cubicBezTo>
                    <a:pt x="59" y="2"/>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40"/>
            <p:cNvSpPr/>
            <p:nvPr/>
          </p:nvSpPr>
          <p:spPr bwMode="auto">
            <a:xfrm>
              <a:off x="5864" y="2646"/>
              <a:ext cx="128" cy="10"/>
            </a:xfrm>
            <a:custGeom>
              <a:avLst/>
              <a:gdLst>
                <a:gd name="T0" fmla="*/ 53 w 54"/>
                <a:gd name="T1" fmla="*/ 0 h 4"/>
                <a:gd name="T2" fmla="*/ 1 w 54"/>
                <a:gd name="T3" fmla="*/ 2 h 4"/>
                <a:gd name="T4" fmla="*/ 1 w 54"/>
                <a:gd name="T5" fmla="*/ 3 h 4"/>
                <a:gd name="T6" fmla="*/ 53 w 54"/>
                <a:gd name="T7" fmla="*/ 2 h 4"/>
                <a:gd name="T8" fmla="*/ 53 w 54"/>
                <a:gd name="T9" fmla="*/ 0 h 4"/>
              </a:gdLst>
              <a:ahLst/>
              <a:cxnLst>
                <a:cxn ang="0">
                  <a:pos x="T0" y="T1"/>
                </a:cxn>
                <a:cxn ang="0">
                  <a:pos x="T2" y="T3"/>
                </a:cxn>
                <a:cxn ang="0">
                  <a:pos x="T4" y="T5"/>
                </a:cxn>
                <a:cxn ang="0">
                  <a:pos x="T6" y="T7"/>
                </a:cxn>
                <a:cxn ang="0">
                  <a:pos x="T8" y="T9"/>
                </a:cxn>
              </a:cxnLst>
              <a:rect l="0" t="0" r="r" b="b"/>
              <a:pathLst>
                <a:path w="54" h="4">
                  <a:moveTo>
                    <a:pt x="53" y="0"/>
                  </a:moveTo>
                  <a:cubicBezTo>
                    <a:pt x="36" y="0"/>
                    <a:pt x="18" y="1"/>
                    <a:pt x="1" y="2"/>
                  </a:cubicBezTo>
                  <a:cubicBezTo>
                    <a:pt x="0" y="2"/>
                    <a:pt x="0" y="3"/>
                    <a:pt x="1" y="3"/>
                  </a:cubicBezTo>
                  <a:cubicBezTo>
                    <a:pt x="18" y="4"/>
                    <a:pt x="36" y="4"/>
                    <a:pt x="53" y="2"/>
                  </a:cubicBezTo>
                  <a:cubicBezTo>
                    <a:pt x="54" y="2"/>
                    <a:pt x="54"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1"/>
            <p:cNvSpPr/>
            <p:nvPr/>
          </p:nvSpPr>
          <p:spPr bwMode="auto">
            <a:xfrm>
              <a:off x="5847" y="2677"/>
              <a:ext cx="152" cy="26"/>
            </a:xfrm>
            <a:custGeom>
              <a:avLst/>
              <a:gdLst>
                <a:gd name="T0" fmla="*/ 62 w 64"/>
                <a:gd name="T1" fmla="*/ 1 h 11"/>
                <a:gd name="T2" fmla="*/ 2 w 64"/>
                <a:gd name="T3" fmla="*/ 5 h 11"/>
                <a:gd name="T4" fmla="*/ 1 w 64"/>
                <a:gd name="T5" fmla="*/ 6 h 11"/>
                <a:gd name="T6" fmla="*/ 63 w 64"/>
                <a:gd name="T7" fmla="*/ 3 h 11"/>
                <a:gd name="T8" fmla="*/ 62 w 64"/>
                <a:gd name="T9" fmla="*/ 1 h 11"/>
              </a:gdLst>
              <a:ahLst/>
              <a:cxnLst>
                <a:cxn ang="0">
                  <a:pos x="T0" y="T1"/>
                </a:cxn>
                <a:cxn ang="0">
                  <a:pos x="T2" y="T3"/>
                </a:cxn>
                <a:cxn ang="0">
                  <a:pos x="T4" y="T5"/>
                </a:cxn>
                <a:cxn ang="0">
                  <a:pos x="T6" y="T7"/>
                </a:cxn>
                <a:cxn ang="0">
                  <a:pos x="T8" y="T9"/>
                </a:cxn>
              </a:cxnLst>
              <a:rect l="0" t="0" r="r" b="b"/>
              <a:pathLst>
                <a:path w="64" h="11">
                  <a:moveTo>
                    <a:pt x="62" y="1"/>
                  </a:moveTo>
                  <a:cubicBezTo>
                    <a:pt x="42" y="7"/>
                    <a:pt x="23" y="9"/>
                    <a:pt x="2" y="5"/>
                  </a:cubicBezTo>
                  <a:cubicBezTo>
                    <a:pt x="1" y="5"/>
                    <a:pt x="0" y="6"/>
                    <a:pt x="1" y="6"/>
                  </a:cubicBezTo>
                  <a:cubicBezTo>
                    <a:pt x="22" y="11"/>
                    <a:pt x="43" y="11"/>
                    <a:pt x="63" y="3"/>
                  </a:cubicBezTo>
                  <a:cubicBezTo>
                    <a:pt x="64" y="2"/>
                    <a:pt x="64" y="0"/>
                    <a:pt x="6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2"/>
            <p:cNvSpPr/>
            <p:nvPr/>
          </p:nvSpPr>
          <p:spPr bwMode="auto">
            <a:xfrm>
              <a:off x="5488" y="1914"/>
              <a:ext cx="135" cy="14"/>
            </a:xfrm>
            <a:custGeom>
              <a:avLst/>
              <a:gdLst>
                <a:gd name="T0" fmla="*/ 56 w 57"/>
                <a:gd name="T1" fmla="*/ 0 h 6"/>
                <a:gd name="T2" fmla="*/ 1 w 57"/>
                <a:gd name="T3" fmla="*/ 3 h 6"/>
                <a:gd name="T4" fmla="*/ 1 w 57"/>
                <a:gd name="T5" fmla="*/ 5 h 6"/>
                <a:gd name="T6" fmla="*/ 56 w 57"/>
                <a:gd name="T7" fmla="*/ 2 h 6"/>
                <a:gd name="T8" fmla="*/ 56 w 57"/>
                <a:gd name="T9" fmla="*/ 0 h 6"/>
              </a:gdLst>
              <a:ahLst/>
              <a:cxnLst>
                <a:cxn ang="0">
                  <a:pos x="T0" y="T1"/>
                </a:cxn>
                <a:cxn ang="0">
                  <a:pos x="T2" y="T3"/>
                </a:cxn>
                <a:cxn ang="0">
                  <a:pos x="T4" y="T5"/>
                </a:cxn>
                <a:cxn ang="0">
                  <a:pos x="T6" y="T7"/>
                </a:cxn>
                <a:cxn ang="0">
                  <a:pos x="T8" y="T9"/>
                </a:cxn>
              </a:cxnLst>
              <a:rect l="0" t="0" r="r" b="b"/>
              <a:pathLst>
                <a:path w="57" h="6">
                  <a:moveTo>
                    <a:pt x="56" y="0"/>
                  </a:moveTo>
                  <a:cubicBezTo>
                    <a:pt x="38" y="1"/>
                    <a:pt x="20" y="3"/>
                    <a:pt x="1" y="3"/>
                  </a:cubicBezTo>
                  <a:cubicBezTo>
                    <a:pt x="0" y="3"/>
                    <a:pt x="0" y="5"/>
                    <a:pt x="1" y="5"/>
                  </a:cubicBezTo>
                  <a:cubicBezTo>
                    <a:pt x="20" y="6"/>
                    <a:pt x="38" y="5"/>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3"/>
            <p:cNvSpPr/>
            <p:nvPr/>
          </p:nvSpPr>
          <p:spPr bwMode="auto">
            <a:xfrm>
              <a:off x="5498" y="1952"/>
              <a:ext cx="120" cy="12"/>
            </a:xfrm>
            <a:custGeom>
              <a:avLst/>
              <a:gdLst>
                <a:gd name="T0" fmla="*/ 49 w 51"/>
                <a:gd name="T1" fmla="*/ 0 h 5"/>
                <a:gd name="T2" fmla="*/ 1 w 51"/>
                <a:gd name="T3" fmla="*/ 1 h 5"/>
                <a:gd name="T4" fmla="*/ 1 w 51"/>
                <a:gd name="T5" fmla="*/ 3 h 5"/>
                <a:gd name="T6" fmla="*/ 50 w 51"/>
                <a:gd name="T7" fmla="*/ 2 h 5"/>
                <a:gd name="T8" fmla="*/ 49 w 51"/>
                <a:gd name="T9" fmla="*/ 0 h 5"/>
              </a:gdLst>
              <a:ahLst/>
              <a:cxnLst>
                <a:cxn ang="0">
                  <a:pos x="T0" y="T1"/>
                </a:cxn>
                <a:cxn ang="0">
                  <a:pos x="T2" y="T3"/>
                </a:cxn>
                <a:cxn ang="0">
                  <a:pos x="T4" y="T5"/>
                </a:cxn>
                <a:cxn ang="0">
                  <a:pos x="T6" y="T7"/>
                </a:cxn>
                <a:cxn ang="0">
                  <a:pos x="T8" y="T9"/>
                </a:cxn>
              </a:cxnLst>
              <a:rect l="0" t="0" r="r" b="b"/>
              <a:pathLst>
                <a:path w="51" h="5">
                  <a:moveTo>
                    <a:pt x="49" y="0"/>
                  </a:moveTo>
                  <a:cubicBezTo>
                    <a:pt x="33" y="1"/>
                    <a:pt x="17" y="2"/>
                    <a:pt x="1" y="1"/>
                  </a:cubicBezTo>
                  <a:cubicBezTo>
                    <a:pt x="0" y="1"/>
                    <a:pt x="0" y="3"/>
                    <a:pt x="1" y="3"/>
                  </a:cubicBezTo>
                  <a:cubicBezTo>
                    <a:pt x="17" y="5"/>
                    <a:pt x="34" y="5"/>
                    <a:pt x="50" y="2"/>
                  </a:cubicBezTo>
                  <a:cubicBezTo>
                    <a:pt x="51" y="2"/>
                    <a:pt x="51" y="0"/>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4"/>
            <p:cNvSpPr/>
            <p:nvPr/>
          </p:nvSpPr>
          <p:spPr bwMode="auto">
            <a:xfrm>
              <a:off x="5516" y="1981"/>
              <a:ext cx="114" cy="14"/>
            </a:xfrm>
            <a:custGeom>
              <a:avLst/>
              <a:gdLst>
                <a:gd name="T0" fmla="*/ 47 w 48"/>
                <a:gd name="T1" fmla="*/ 0 h 6"/>
                <a:gd name="T2" fmla="*/ 1 w 48"/>
                <a:gd name="T3" fmla="*/ 4 h 6"/>
                <a:gd name="T4" fmla="*/ 1 w 48"/>
                <a:gd name="T5" fmla="*/ 6 h 6"/>
                <a:gd name="T6" fmla="*/ 47 w 48"/>
                <a:gd name="T7" fmla="*/ 2 h 6"/>
                <a:gd name="T8" fmla="*/ 47 w 48"/>
                <a:gd name="T9" fmla="*/ 0 h 6"/>
              </a:gdLst>
              <a:ahLst/>
              <a:cxnLst>
                <a:cxn ang="0">
                  <a:pos x="T0" y="T1"/>
                </a:cxn>
                <a:cxn ang="0">
                  <a:pos x="T2" y="T3"/>
                </a:cxn>
                <a:cxn ang="0">
                  <a:pos x="T4" y="T5"/>
                </a:cxn>
                <a:cxn ang="0">
                  <a:pos x="T6" y="T7"/>
                </a:cxn>
                <a:cxn ang="0">
                  <a:pos x="T8" y="T9"/>
                </a:cxn>
              </a:cxnLst>
              <a:rect l="0" t="0" r="r" b="b"/>
              <a:pathLst>
                <a:path w="48" h="6">
                  <a:moveTo>
                    <a:pt x="47" y="0"/>
                  </a:moveTo>
                  <a:cubicBezTo>
                    <a:pt x="32" y="0"/>
                    <a:pt x="16" y="2"/>
                    <a:pt x="1" y="4"/>
                  </a:cubicBezTo>
                  <a:cubicBezTo>
                    <a:pt x="0" y="4"/>
                    <a:pt x="0" y="6"/>
                    <a:pt x="1" y="6"/>
                  </a:cubicBezTo>
                  <a:cubicBezTo>
                    <a:pt x="16" y="4"/>
                    <a:pt x="32" y="4"/>
                    <a:pt x="47" y="2"/>
                  </a:cubicBezTo>
                  <a:cubicBezTo>
                    <a:pt x="48" y="2"/>
                    <a:pt x="48" y="1"/>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5"/>
            <p:cNvSpPr/>
            <p:nvPr/>
          </p:nvSpPr>
          <p:spPr bwMode="auto">
            <a:xfrm>
              <a:off x="5512" y="2009"/>
              <a:ext cx="120" cy="12"/>
            </a:xfrm>
            <a:custGeom>
              <a:avLst/>
              <a:gdLst>
                <a:gd name="T0" fmla="*/ 50 w 51"/>
                <a:gd name="T1" fmla="*/ 1 h 5"/>
                <a:gd name="T2" fmla="*/ 1 w 51"/>
                <a:gd name="T3" fmla="*/ 2 h 5"/>
                <a:gd name="T4" fmla="*/ 1 w 51"/>
                <a:gd name="T5" fmla="*/ 3 h 5"/>
                <a:gd name="T6" fmla="*/ 50 w 51"/>
                <a:gd name="T7" fmla="*/ 3 h 5"/>
                <a:gd name="T8" fmla="*/ 50 w 51"/>
                <a:gd name="T9" fmla="*/ 1 h 5"/>
              </a:gdLst>
              <a:ahLst/>
              <a:cxnLst>
                <a:cxn ang="0">
                  <a:pos x="T0" y="T1"/>
                </a:cxn>
                <a:cxn ang="0">
                  <a:pos x="T2" y="T3"/>
                </a:cxn>
                <a:cxn ang="0">
                  <a:pos x="T4" y="T5"/>
                </a:cxn>
                <a:cxn ang="0">
                  <a:pos x="T6" y="T7"/>
                </a:cxn>
                <a:cxn ang="0">
                  <a:pos x="T8" y="T9"/>
                </a:cxn>
              </a:cxnLst>
              <a:rect l="0" t="0" r="r" b="b"/>
              <a:pathLst>
                <a:path w="51" h="5">
                  <a:moveTo>
                    <a:pt x="50" y="1"/>
                  </a:moveTo>
                  <a:cubicBezTo>
                    <a:pt x="34" y="0"/>
                    <a:pt x="17" y="1"/>
                    <a:pt x="1" y="2"/>
                  </a:cubicBezTo>
                  <a:cubicBezTo>
                    <a:pt x="0" y="2"/>
                    <a:pt x="0" y="3"/>
                    <a:pt x="1" y="3"/>
                  </a:cubicBezTo>
                  <a:cubicBezTo>
                    <a:pt x="17" y="4"/>
                    <a:pt x="34" y="5"/>
                    <a:pt x="50" y="3"/>
                  </a:cubicBezTo>
                  <a:cubicBezTo>
                    <a:pt x="51" y="3"/>
                    <a:pt x="51" y="1"/>
                    <a:pt x="5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6"/>
            <p:cNvSpPr/>
            <p:nvPr/>
          </p:nvSpPr>
          <p:spPr bwMode="auto">
            <a:xfrm>
              <a:off x="5505" y="2045"/>
              <a:ext cx="125" cy="9"/>
            </a:xfrm>
            <a:custGeom>
              <a:avLst/>
              <a:gdLst>
                <a:gd name="T0" fmla="*/ 52 w 53"/>
                <a:gd name="T1" fmla="*/ 0 h 4"/>
                <a:gd name="T2" fmla="*/ 1 w 53"/>
                <a:gd name="T3" fmla="*/ 1 h 4"/>
                <a:gd name="T4" fmla="*/ 1 w 53"/>
                <a:gd name="T5" fmla="*/ 3 h 4"/>
                <a:gd name="T6" fmla="*/ 52 w 53"/>
                <a:gd name="T7" fmla="*/ 2 h 4"/>
                <a:gd name="T8" fmla="*/ 52 w 53"/>
                <a:gd name="T9" fmla="*/ 0 h 4"/>
              </a:gdLst>
              <a:ahLst/>
              <a:cxnLst>
                <a:cxn ang="0">
                  <a:pos x="T0" y="T1"/>
                </a:cxn>
                <a:cxn ang="0">
                  <a:pos x="T2" y="T3"/>
                </a:cxn>
                <a:cxn ang="0">
                  <a:pos x="T4" y="T5"/>
                </a:cxn>
                <a:cxn ang="0">
                  <a:pos x="T6" y="T7"/>
                </a:cxn>
                <a:cxn ang="0">
                  <a:pos x="T8" y="T9"/>
                </a:cxn>
              </a:cxnLst>
              <a:rect l="0" t="0" r="r" b="b"/>
              <a:pathLst>
                <a:path w="53" h="4">
                  <a:moveTo>
                    <a:pt x="52" y="0"/>
                  </a:moveTo>
                  <a:cubicBezTo>
                    <a:pt x="35" y="0"/>
                    <a:pt x="18" y="1"/>
                    <a:pt x="1" y="1"/>
                  </a:cubicBezTo>
                  <a:cubicBezTo>
                    <a:pt x="0" y="1"/>
                    <a:pt x="0" y="3"/>
                    <a:pt x="1" y="3"/>
                  </a:cubicBezTo>
                  <a:cubicBezTo>
                    <a:pt x="18" y="4"/>
                    <a:pt x="35" y="4"/>
                    <a:pt x="52" y="2"/>
                  </a:cubicBezTo>
                  <a:cubicBezTo>
                    <a:pt x="53" y="2"/>
                    <a:pt x="53" y="0"/>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7"/>
            <p:cNvSpPr/>
            <p:nvPr/>
          </p:nvSpPr>
          <p:spPr bwMode="auto">
            <a:xfrm>
              <a:off x="5507" y="2088"/>
              <a:ext cx="123" cy="11"/>
            </a:xfrm>
            <a:custGeom>
              <a:avLst/>
              <a:gdLst>
                <a:gd name="T0" fmla="*/ 51 w 52"/>
                <a:gd name="T1" fmla="*/ 1 h 5"/>
                <a:gd name="T2" fmla="*/ 1 w 52"/>
                <a:gd name="T3" fmla="*/ 1 h 5"/>
                <a:gd name="T4" fmla="*/ 1 w 52"/>
                <a:gd name="T5" fmla="*/ 3 h 5"/>
                <a:gd name="T6" fmla="*/ 51 w 52"/>
                <a:gd name="T7" fmla="*/ 3 h 5"/>
                <a:gd name="T8" fmla="*/ 51 w 52"/>
                <a:gd name="T9" fmla="*/ 1 h 5"/>
              </a:gdLst>
              <a:ahLst/>
              <a:cxnLst>
                <a:cxn ang="0">
                  <a:pos x="T0" y="T1"/>
                </a:cxn>
                <a:cxn ang="0">
                  <a:pos x="T2" y="T3"/>
                </a:cxn>
                <a:cxn ang="0">
                  <a:pos x="T4" y="T5"/>
                </a:cxn>
                <a:cxn ang="0">
                  <a:pos x="T6" y="T7"/>
                </a:cxn>
                <a:cxn ang="0">
                  <a:pos x="T8" y="T9"/>
                </a:cxn>
              </a:cxnLst>
              <a:rect l="0" t="0" r="r" b="b"/>
              <a:pathLst>
                <a:path w="52" h="5">
                  <a:moveTo>
                    <a:pt x="51" y="1"/>
                  </a:moveTo>
                  <a:cubicBezTo>
                    <a:pt x="34" y="2"/>
                    <a:pt x="18" y="2"/>
                    <a:pt x="1" y="1"/>
                  </a:cubicBezTo>
                  <a:cubicBezTo>
                    <a:pt x="0" y="1"/>
                    <a:pt x="0" y="3"/>
                    <a:pt x="1" y="3"/>
                  </a:cubicBezTo>
                  <a:cubicBezTo>
                    <a:pt x="18" y="4"/>
                    <a:pt x="34" y="5"/>
                    <a:pt x="51" y="3"/>
                  </a:cubicBezTo>
                  <a:cubicBezTo>
                    <a:pt x="52" y="2"/>
                    <a:pt x="52" y="0"/>
                    <a:pt x="5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8"/>
            <p:cNvSpPr/>
            <p:nvPr/>
          </p:nvSpPr>
          <p:spPr bwMode="auto">
            <a:xfrm>
              <a:off x="5505" y="2130"/>
              <a:ext cx="130" cy="17"/>
            </a:xfrm>
            <a:custGeom>
              <a:avLst/>
              <a:gdLst>
                <a:gd name="T0" fmla="*/ 54 w 55"/>
                <a:gd name="T1" fmla="*/ 2 h 7"/>
                <a:gd name="T2" fmla="*/ 1 w 55"/>
                <a:gd name="T3" fmla="*/ 5 h 7"/>
                <a:gd name="T4" fmla="*/ 1 w 55"/>
                <a:gd name="T5" fmla="*/ 7 h 7"/>
                <a:gd name="T6" fmla="*/ 55 w 55"/>
                <a:gd name="T7" fmla="*/ 3 h 7"/>
                <a:gd name="T8" fmla="*/ 54 w 55"/>
                <a:gd name="T9" fmla="*/ 2 h 7"/>
              </a:gdLst>
              <a:ahLst/>
              <a:cxnLst>
                <a:cxn ang="0">
                  <a:pos x="T0" y="T1"/>
                </a:cxn>
                <a:cxn ang="0">
                  <a:pos x="T2" y="T3"/>
                </a:cxn>
                <a:cxn ang="0">
                  <a:pos x="T4" y="T5"/>
                </a:cxn>
                <a:cxn ang="0">
                  <a:pos x="T6" y="T7"/>
                </a:cxn>
                <a:cxn ang="0">
                  <a:pos x="T8" y="T9"/>
                </a:cxn>
              </a:cxnLst>
              <a:rect l="0" t="0" r="r" b="b"/>
              <a:pathLst>
                <a:path w="55" h="7">
                  <a:moveTo>
                    <a:pt x="54" y="2"/>
                  </a:moveTo>
                  <a:cubicBezTo>
                    <a:pt x="37" y="0"/>
                    <a:pt x="18" y="3"/>
                    <a:pt x="1" y="5"/>
                  </a:cubicBezTo>
                  <a:cubicBezTo>
                    <a:pt x="0" y="5"/>
                    <a:pt x="0" y="7"/>
                    <a:pt x="1" y="7"/>
                  </a:cubicBezTo>
                  <a:cubicBezTo>
                    <a:pt x="19" y="5"/>
                    <a:pt x="37" y="6"/>
                    <a:pt x="55" y="3"/>
                  </a:cubicBezTo>
                  <a:cubicBezTo>
                    <a:pt x="55" y="3"/>
                    <a:pt x="55" y="2"/>
                    <a:pt x="5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9"/>
            <p:cNvSpPr/>
            <p:nvPr/>
          </p:nvSpPr>
          <p:spPr bwMode="auto">
            <a:xfrm>
              <a:off x="5524" y="2168"/>
              <a:ext cx="108" cy="8"/>
            </a:xfrm>
            <a:custGeom>
              <a:avLst/>
              <a:gdLst>
                <a:gd name="T0" fmla="*/ 45 w 46"/>
                <a:gd name="T1" fmla="*/ 0 h 3"/>
                <a:gd name="T2" fmla="*/ 1 w 46"/>
                <a:gd name="T3" fmla="*/ 0 h 3"/>
                <a:gd name="T4" fmla="*/ 1 w 46"/>
                <a:gd name="T5" fmla="*/ 2 h 3"/>
                <a:gd name="T6" fmla="*/ 45 w 46"/>
                <a:gd name="T7" fmla="*/ 2 h 3"/>
                <a:gd name="T8" fmla="*/ 45 w 46"/>
                <a:gd name="T9" fmla="*/ 0 h 3"/>
              </a:gdLst>
              <a:ahLst/>
              <a:cxnLst>
                <a:cxn ang="0">
                  <a:pos x="T0" y="T1"/>
                </a:cxn>
                <a:cxn ang="0">
                  <a:pos x="T2" y="T3"/>
                </a:cxn>
                <a:cxn ang="0">
                  <a:pos x="T4" y="T5"/>
                </a:cxn>
                <a:cxn ang="0">
                  <a:pos x="T6" y="T7"/>
                </a:cxn>
                <a:cxn ang="0">
                  <a:pos x="T8" y="T9"/>
                </a:cxn>
              </a:cxnLst>
              <a:rect l="0" t="0" r="r" b="b"/>
              <a:pathLst>
                <a:path w="46" h="3">
                  <a:moveTo>
                    <a:pt x="45" y="0"/>
                  </a:moveTo>
                  <a:cubicBezTo>
                    <a:pt x="30" y="0"/>
                    <a:pt x="16" y="0"/>
                    <a:pt x="1" y="0"/>
                  </a:cubicBezTo>
                  <a:cubicBezTo>
                    <a:pt x="0" y="0"/>
                    <a:pt x="0" y="2"/>
                    <a:pt x="1" y="2"/>
                  </a:cubicBezTo>
                  <a:cubicBezTo>
                    <a:pt x="16" y="2"/>
                    <a:pt x="30" y="3"/>
                    <a:pt x="45" y="2"/>
                  </a:cubicBezTo>
                  <a:cubicBezTo>
                    <a:pt x="46" y="2"/>
                    <a:pt x="46"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50"/>
            <p:cNvSpPr/>
            <p:nvPr/>
          </p:nvSpPr>
          <p:spPr bwMode="auto">
            <a:xfrm>
              <a:off x="5514" y="2204"/>
              <a:ext cx="125" cy="10"/>
            </a:xfrm>
            <a:custGeom>
              <a:avLst/>
              <a:gdLst>
                <a:gd name="T0" fmla="*/ 52 w 53"/>
                <a:gd name="T1" fmla="*/ 1 h 4"/>
                <a:gd name="T2" fmla="*/ 1 w 53"/>
                <a:gd name="T3" fmla="*/ 2 h 4"/>
                <a:gd name="T4" fmla="*/ 1 w 53"/>
                <a:gd name="T5" fmla="*/ 4 h 4"/>
                <a:gd name="T6" fmla="*/ 52 w 53"/>
                <a:gd name="T7" fmla="*/ 3 h 4"/>
                <a:gd name="T8" fmla="*/ 52 w 53"/>
                <a:gd name="T9" fmla="*/ 1 h 4"/>
              </a:gdLst>
              <a:ahLst/>
              <a:cxnLst>
                <a:cxn ang="0">
                  <a:pos x="T0" y="T1"/>
                </a:cxn>
                <a:cxn ang="0">
                  <a:pos x="T2" y="T3"/>
                </a:cxn>
                <a:cxn ang="0">
                  <a:pos x="T4" y="T5"/>
                </a:cxn>
                <a:cxn ang="0">
                  <a:pos x="T6" y="T7"/>
                </a:cxn>
                <a:cxn ang="0">
                  <a:pos x="T8" y="T9"/>
                </a:cxn>
              </a:cxnLst>
              <a:rect l="0" t="0" r="r" b="b"/>
              <a:pathLst>
                <a:path w="53" h="4">
                  <a:moveTo>
                    <a:pt x="52" y="1"/>
                  </a:moveTo>
                  <a:cubicBezTo>
                    <a:pt x="35" y="0"/>
                    <a:pt x="18" y="1"/>
                    <a:pt x="1" y="2"/>
                  </a:cubicBezTo>
                  <a:cubicBezTo>
                    <a:pt x="0" y="2"/>
                    <a:pt x="0" y="4"/>
                    <a:pt x="1" y="4"/>
                  </a:cubicBezTo>
                  <a:cubicBezTo>
                    <a:pt x="18" y="3"/>
                    <a:pt x="35" y="3"/>
                    <a:pt x="52" y="3"/>
                  </a:cubicBezTo>
                  <a:cubicBezTo>
                    <a:pt x="53" y="3"/>
                    <a:pt x="53" y="1"/>
                    <a:pt x="5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1"/>
            <p:cNvSpPr/>
            <p:nvPr/>
          </p:nvSpPr>
          <p:spPr bwMode="auto">
            <a:xfrm>
              <a:off x="5521" y="2247"/>
              <a:ext cx="123" cy="14"/>
            </a:xfrm>
            <a:custGeom>
              <a:avLst/>
              <a:gdLst>
                <a:gd name="T0" fmla="*/ 50 w 52"/>
                <a:gd name="T1" fmla="*/ 0 h 6"/>
                <a:gd name="T2" fmla="*/ 1 w 52"/>
                <a:gd name="T3" fmla="*/ 2 h 6"/>
                <a:gd name="T4" fmla="*/ 0 w 52"/>
                <a:gd name="T5" fmla="*/ 3 h 6"/>
                <a:gd name="T6" fmla="*/ 50 w 52"/>
                <a:gd name="T7" fmla="*/ 2 h 6"/>
                <a:gd name="T8" fmla="*/ 50 w 52"/>
                <a:gd name="T9" fmla="*/ 0 h 6"/>
              </a:gdLst>
              <a:ahLst/>
              <a:cxnLst>
                <a:cxn ang="0">
                  <a:pos x="T0" y="T1"/>
                </a:cxn>
                <a:cxn ang="0">
                  <a:pos x="T2" y="T3"/>
                </a:cxn>
                <a:cxn ang="0">
                  <a:pos x="T4" y="T5"/>
                </a:cxn>
                <a:cxn ang="0">
                  <a:pos x="T6" y="T7"/>
                </a:cxn>
                <a:cxn ang="0">
                  <a:pos x="T8" y="T9"/>
                </a:cxn>
              </a:cxnLst>
              <a:rect l="0" t="0" r="r" b="b"/>
              <a:pathLst>
                <a:path w="52" h="6">
                  <a:moveTo>
                    <a:pt x="50" y="0"/>
                  </a:moveTo>
                  <a:cubicBezTo>
                    <a:pt x="33" y="3"/>
                    <a:pt x="17" y="3"/>
                    <a:pt x="1" y="2"/>
                  </a:cubicBezTo>
                  <a:cubicBezTo>
                    <a:pt x="0" y="2"/>
                    <a:pt x="0" y="3"/>
                    <a:pt x="0" y="3"/>
                  </a:cubicBezTo>
                  <a:cubicBezTo>
                    <a:pt x="17" y="6"/>
                    <a:pt x="34" y="6"/>
                    <a:pt x="50" y="2"/>
                  </a:cubicBezTo>
                  <a:cubicBezTo>
                    <a:pt x="52" y="2"/>
                    <a:pt x="51" y="0"/>
                    <a:pt x="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2"/>
            <p:cNvSpPr/>
            <p:nvPr/>
          </p:nvSpPr>
          <p:spPr bwMode="auto">
            <a:xfrm>
              <a:off x="5516" y="2287"/>
              <a:ext cx="121" cy="15"/>
            </a:xfrm>
            <a:custGeom>
              <a:avLst/>
              <a:gdLst>
                <a:gd name="T0" fmla="*/ 49 w 51"/>
                <a:gd name="T1" fmla="*/ 1 h 6"/>
                <a:gd name="T2" fmla="*/ 1 w 51"/>
                <a:gd name="T3" fmla="*/ 3 h 6"/>
                <a:gd name="T4" fmla="*/ 1 w 51"/>
                <a:gd name="T5" fmla="*/ 5 h 6"/>
                <a:gd name="T6" fmla="*/ 50 w 51"/>
                <a:gd name="T7" fmla="*/ 3 h 6"/>
                <a:gd name="T8" fmla="*/ 49 w 51"/>
                <a:gd name="T9" fmla="*/ 1 h 6"/>
              </a:gdLst>
              <a:ahLst/>
              <a:cxnLst>
                <a:cxn ang="0">
                  <a:pos x="T0" y="T1"/>
                </a:cxn>
                <a:cxn ang="0">
                  <a:pos x="T2" y="T3"/>
                </a:cxn>
                <a:cxn ang="0">
                  <a:pos x="T4" y="T5"/>
                </a:cxn>
                <a:cxn ang="0">
                  <a:pos x="T6" y="T7"/>
                </a:cxn>
                <a:cxn ang="0">
                  <a:pos x="T8" y="T9"/>
                </a:cxn>
              </a:cxnLst>
              <a:rect l="0" t="0" r="r" b="b"/>
              <a:pathLst>
                <a:path w="51" h="6">
                  <a:moveTo>
                    <a:pt x="49" y="1"/>
                  </a:moveTo>
                  <a:cubicBezTo>
                    <a:pt x="33" y="2"/>
                    <a:pt x="17" y="3"/>
                    <a:pt x="1" y="3"/>
                  </a:cubicBezTo>
                  <a:cubicBezTo>
                    <a:pt x="0" y="4"/>
                    <a:pt x="0" y="5"/>
                    <a:pt x="1" y="5"/>
                  </a:cubicBezTo>
                  <a:cubicBezTo>
                    <a:pt x="17" y="6"/>
                    <a:pt x="34" y="5"/>
                    <a:pt x="50" y="3"/>
                  </a:cubicBezTo>
                  <a:cubicBezTo>
                    <a:pt x="51" y="3"/>
                    <a:pt x="51" y="0"/>
                    <a:pt x="4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3"/>
            <p:cNvSpPr/>
            <p:nvPr/>
          </p:nvSpPr>
          <p:spPr bwMode="auto">
            <a:xfrm>
              <a:off x="5512" y="2330"/>
              <a:ext cx="130" cy="7"/>
            </a:xfrm>
            <a:custGeom>
              <a:avLst/>
              <a:gdLst>
                <a:gd name="T0" fmla="*/ 54 w 55"/>
                <a:gd name="T1" fmla="*/ 0 h 3"/>
                <a:gd name="T2" fmla="*/ 1 w 55"/>
                <a:gd name="T3" fmla="*/ 2 h 3"/>
                <a:gd name="T4" fmla="*/ 1 w 55"/>
                <a:gd name="T5" fmla="*/ 3 h 3"/>
                <a:gd name="T6" fmla="*/ 54 w 55"/>
                <a:gd name="T7" fmla="*/ 2 h 3"/>
                <a:gd name="T8" fmla="*/ 54 w 55"/>
                <a:gd name="T9" fmla="*/ 0 h 3"/>
              </a:gdLst>
              <a:ahLst/>
              <a:cxnLst>
                <a:cxn ang="0">
                  <a:pos x="T0" y="T1"/>
                </a:cxn>
                <a:cxn ang="0">
                  <a:pos x="T2" y="T3"/>
                </a:cxn>
                <a:cxn ang="0">
                  <a:pos x="T4" y="T5"/>
                </a:cxn>
                <a:cxn ang="0">
                  <a:pos x="T6" y="T7"/>
                </a:cxn>
                <a:cxn ang="0">
                  <a:pos x="T8" y="T9"/>
                </a:cxn>
              </a:cxnLst>
              <a:rect l="0" t="0" r="r" b="b"/>
              <a:pathLst>
                <a:path w="55" h="3">
                  <a:moveTo>
                    <a:pt x="54" y="0"/>
                  </a:moveTo>
                  <a:cubicBezTo>
                    <a:pt x="36" y="0"/>
                    <a:pt x="18" y="1"/>
                    <a:pt x="1" y="2"/>
                  </a:cubicBezTo>
                  <a:cubicBezTo>
                    <a:pt x="0" y="2"/>
                    <a:pt x="0" y="3"/>
                    <a:pt x="1" y="3"/>
                  </a:cubicBezTo>
                  <a:cubicBezTo>
                    <a:pt x="18" y="3"/>
                    <a:pt x="36" y="3"/>
                    <a:pt x="54" y="2"/>
                  </a:cubicBezTo>
                  <a:cubicBezTo>
                    <a:pt x="55" y="2"/>
                    <a:pt x="55"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4"/>
            <p:cNvSpPr/>
            <p:nvPr/>
          </p:nvSpPr>
          <p:spPr bwMode="auto">
            <a:xfrm>
              <a:off x="5507" y="2387"/>
              <a:ext cx="135" cy="10"/>
            </a:xfrm>
            <a:custGeom>
              <a:avLst/>
              <a:gdLst>
                <a:gd name="T0" fmla="*/ 56 w 57"/>
                <a:gd name="T1" fmla="*/ 0 h 4"/>
                <a:gd name="T2" fmla="*/ 1 w 57"/>
                <a:gd name="T3" fmla="*/ 0 h 4"/>
                <a:gd name="T4" fmla="*/ 1 w 57"/>
                <a:gd name="T5" fmla="*/ 2 h 4"/>
                <a:gd name="T6" fmla="*/ 56 w 57"/>
                <a:gd name="T7" fmla="*/ 2 h 4"/>
                <a:gd name="T8" fmla="*/ 56 w 57"/>
                <a:gd name="T9" fmla="*/ 0 h 4"/>
              </a:gdLst>
              <a:ahLst/>
              <a:cxnLst>
                <a:cxn ang="0">
                  <a:pos x="T0" y="T1"/>
                </a:cxn>
                <a:cxn ang="0">
                  <a:pos x="T2" y="T3"/>
                </a:cxn>
                <a:cxn ang="0">
                  <a:pos x="T4" y="T5"/>
                </a:cxn>
                <a:cxn ang="0">
                  <a:pos x="T6" y="T7"/>
                </a:cxn>
                <a:cxn ang="0">
                  <a:pos x="T8" y="T9"/>
                </a:cxn>
              </a:cxnLst>
              <a:rect l="0" t="0" r="r" b="b"/>
              <a:pathLst>
                <a:path w="57" h="4">
                  <a:moveTo>
                    <a:pt x="56" y="0"/>
                  </a:moveTo>
                  <a:cubicBezTo>
                    <a:pt x="38" y="1"/>
                    <a:pt x="20" y="1"/>
                    <a:pt x="1" y="0"/>
                  </a:cubicBezTo>
                  <a:cubicBezTo>
                    <a:pt x="0" y="0"/>
                    <a:pt x="0" y="2"/>
                    <a:pt x="1" y="2"/>
                  </a:cubicBezTo>
                  <a:cubicBezTo>
                    <a:pt x="19" y="4"/>
                    <a:pt x="38" y="4"/>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5"/>
            <p:cNvSpPr/>
            <p:nvPr/>
          </p:nvSpPr>
          <p:spPr bwMode="auto">
            <a:xfrm>
              <a:off x="5516" y="2444"/>
              <a:ext cx="119" cy="10"/>
            </a:xfrm>
            <a:custGeom>
              <a:avLst/>
              <a:gdLst>
                <a:gd name="T0" fmla="*/ 49 w 50"/>
                <a:gd name="T1" fmla="*/ 2 h 4"/>
                <a:gd name="T2" fmla="*/ 1 w 50"/>
                <a:gd name="T3" fmla="*/ 1 h 4"/>
                <a:gd name="T4" fmla="*/ 1 w 50"/>
                <a:gd name="T5" fmla="*/ 3 h 4"/>
                <a:gd name="T6" fmla="*/ 49 w 50"/>
                <a:gd name="T7" fmla="*/ 4 h 4"/>
                <a:gd name="T8" fmla="*/ 49 w 50"/>
                <a:gd name="T9" fmla="*/ 2 h 4"/>
              </a:gdLst>
              <a:ahLst/>
              <a:cxnLst>
                <a:cxn ang="0">
                  <a:pos x="T0" y="T1"/>
                </a:cxn>
                <a:cxn ang="0">
                  <a:pos x="T2" y="T3"/>
                </a:cxn>
                <a:cxn ang="0">
                  <a:pos x="T4" y="T5"/>
                </a:cxn>
                <a:cxn ang="0">
                  <a:pos x="T6" y="T7"/>
                </a:cxn>
                <a:cxn ang="0">
                  <a:pos x="T8" y="T9"/>
                </a:cxn>
              </a:cxnLst>
              <a:rect l="0" t="0" r="r" b="b"/>
              <a:pathLst>
                <a:path w="50" h="4">
                  <a:moveTo>
                    <a:pt x="49" y="2"/>
                  </a:moveTo>
                  <a:cubicBezTo>
                    <a:pt x="34" y="0"/>
                    <a:pt x="17" y="1"/>
                    <a:pt x="1" y="1"/>
                  </a:cubicBezTo>
                  <a:cubicBezTo>
                    <a:pt x="0" y="1"/>
                    <a:pt x="0" y="3"/>
                    <a:pt x="1" y="3"/>
                  </a:cubicBezTo>
                  <a:cubicBezTo>
                    <a:pt x="17" y="4"/>
                    <a:pt x="33" y="4"/>
                    <a:pt x="49" y="4"/>
                  </a:cubicBezTo>
                  <a:cubicBezTo>
                    <a:pt x="50" y="4"/>
                    <a:pt x="50" y="2"/>
                    <a:pt x="4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6"/>
            <p:cNvSpPr/>
            <p:nvPr/>
          </p:nvSpPr>
          <p:spPr bwMode="auto">
            <a:xfrm>
              <a:off x="5521" y="2485"/>
              <a:ext cx="135" cy="7"/>
            </a:xfrm>
            <a:custGeom>
              <a:avLst/>
              <a:gdLst>
                <a:gd name="T0" fmla="*/ 55 w 57"/>
                <a:gd name="T1" fmla="*/ 0 h 3"/>
                <a:gd name="T2" fmla="*/ 1 w 57"/>
                <a:gd name="T3" fmla="*/ 1 h 3"/>
                <a:gd name="T4" fmla="*/ 1 w 57"/>
                <a:gd name="T5" fmla="*/ 3 h 3"/>
                <a:gd name="T6" fmla="*/ 55 w 57"/>
                <a:gd name="T7" fmla="*/ 2 h 3"/>
                <a:gd name="T8" fmla="*/ 55 w 57"/>
                <a:gd name="T9" fmla="*/ 0 h 3"/>
              </a:gdLst>
              <a:ahLst/>
              <a:cxnLst>
                <a:cxn ang="0">
                  <a:pos x="T0" y="T1"/>
                </a:cxn>
                <a:cxn ang="0">
                  <a:pos x="T2" y="T3"/>
                </a:cxn>
                <a:cxn ang="0">
                  <a:pos x="T4" y="T5"/>
                </a:cxn>
                <a:cxn ang="0">
                  <a:pos x="T6" y="T7"/>
                </a:cxn>
                <a:cxn ang="0">
                  <a:pos x="T8" y="T9"/>
                </a:cxn>
              </a:cxnLst>
              <a:rect l="0" t="0" r="r" b="b"/>
              <a:pathLst>
                <a:path w="57" h="3">
                  <a:moveTo>
                    <a:pt x="55" y="0"/>
                  </a:moveTo>
                  <a:cubicBezTo>
                    <a:pt x="37" y="0"/>
                    <a:pt x="19" y="1"/>
                    <a:pt x="1" y="1"/>
                  </a:cubicBezTo>
                  <a:cubicBezTo>
                    <a:pt x="0" y="1"/>
                    <a:pt x="0" y="3"/>
                    <a:pt x="1" y="3"/>
                  </a:cubicBezTo>
                  <a:cubicBezTo>
                    <a:pt x="19" y="3"/>
                    <a:pt x="37" y="3"/>
                    <a:pt x="55" y="2"/>
                  </a:cubicBezTo>
                  <a:cubicBezTo>
                    <a:pt x="57"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7"/>
            <p:cNvSpPr/>
            <p:nvPr/>
          </p:nvSpPr>
          <p:spPr bwMode="auto">
            <a:xfrm>
              <a:off x="5505" y="2520"/>
              <a:ext cx="118" cy="10"/>
            </a:xfrm>
            <a:custGeom>
              <a:avLst/>
              <a:gdLst>
                <a:gd name="T0" fmla="*/ 49 w 50"/>
                <a:gd name="T1" fmla="*/ 0 h 4"/>
                <a:gd name="T2" fmla="*/ 1 w 50"/>
                <a:gd name="T3" fmla="*/ 0 h 4"/>
                <a:gd name="T4" fmla="*/ 1 w 50"/>
                <a:gd name="T5" fmla="*/ 2 h 4"/>
                <a:gd name="T6" fmla="*/ 49 w 50"/>
                <a:gd name="T7" fmla="*/ 2 h 4"/>
                <a:gd name="T8" fmla="*/ 49 w 50"/>
                <a:gd name="T9" fmla="*/ 0 h 4"/>
              </a:gdLst>
              <a:ahLst/>
              <a:cxnLst>
                <a:cxn ang="0">
                  <a:pos x="T0" y="T1"/>
                </a:cxn>
                <a:cxn ang="0">
                  <a:pos x="T2" y="T3"/>
                </a:cxn>
                <a:cxn ang="0">
                  <a:pos x="T4" y="T5"/>
                </a:cxn>
                <a:cxn ang="0">
                  <a:pos x="T6" y="T7"/>
                </a:cxn>
                <a:cxn ang="0">
                  <a:pos x="T8" y="T9"/>
                </a:cxn>
              </a:cxnLst>
              <a:rect l="0" t="0" r="r" b="b"/>
              <a:pathLst>
                <a:path w="50" h="4">
                  <a:moveTo>
                    <a:pt x="49" y="0"/>
                  </a:moveTo>
                  <a:cubicBezTo>
                    <a:pt x="33" y="1"/>
                    <a:pt x="17" y="2"/>
                    <a:pt x="1" y="0"/>
                  </a:cubicBezTo>
                  <a:cubicBezTo>
                    <a:pt x="0" y="0"/>
                    <a:pt x="0" y="2"/>
                    <a:pt x="1" y="2"/>
                  </a:cubicBezTo>
                  <a:cubicBezTo>
                    <a:pt x="17" y="4"/>
                    <a:pt x="33" y="4"/>
                    <a:pt x="49" y="2"/>
                  </a:cubicBezTo>
                  <a:cubicBezTo>
                    <a:pt x="50" y="2"/>
                    <a:pt x="50" y="0"/>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8"/>
            <p:cNvSpPr/>
            <p:nvPr/>
          </p:nvSpPr>
          <p:spPr bwMode="auto">
            <a:xfrm>
              <a:off x="5507" y="2565"/>
              <a:ext cx="125" cy="12"/>
            </a:xfrm>
            <a:custGeom>
              <a:avLst/>
              <a:gdLst>
                <a:gd name="T0" fmla="*/ 52 w 53"/>
                <a:gd name="T1" fmla="*/ 0 h 5"/>
                <a:gd name="T2" fmla="*/ 1 w 53"/>
                <a:gd name="T3" fmla="*/ 1 h 5"/>
                <a:gd name="T4" fmla="*/ 1 w 53"/>
                <a:gd name="T5" fmla="*/ 3 h 5"/>
                <a:gd name="T6" fmla="*/ 52 w 53"/>
                <a:gd name="T7" fmla="*/ 2 h 5"/>
                <a:gd name="T8" fmla="*/ 52 w 53"/>
                <a:gd name="T9" fmla="*/ 0 h 5"/>
              </a:gdLst>
              <a:ahLst/>
              <a:cxnLst>
                <a:cxn ang="0">
                  <a:pos x="T0" y="T1"/>
                </a:cxn>
                <a:cxn ang="0">
                  <a:pos x="T2" y="T3"/>
                </a:cxn>
                <a:cxn ang="0">
                  <a:pos x="T4" y="T5"/>
                </a:cxn>
                <a:cxn ang="0">
                  <a:pos x="T6" y="T7"/>
                </a:cxn>
                <a:cxn ang="0">
                  <a:pos x="T8" y="T9"/>
                </a:cxn>
              </a:cxnLst>
              <a:rect l="0" t="0" r="r" b="b"/>
              <a:pathLst>
                <a:path w="53" h="5">
                  <a:moveTo>
                    <a:pt x="52" y="0"/>
                  </a:moveTo>
                  <a:cubicBezTo>
                    <a:pt x="35" y="3"/>
                    <a:pt x="18" y="3"/>
                    <a:pt x="1" y="1"/>
                  </a:cubicBezTo>
                  <a:cubicBezTo>
                    <a:pt x="1" y="1"/>
                    <a:pt x="0" y="3"/>
                    <a:pt x="1" y="3"/>
                  </a:cubicBezTo>
                  <a:cubicBezTo>
                    <a:pt x="18" y="5"/>
                    <a:pt x="35" y="5"/>
                    <a:pt x="52" y="2"/>
                  </a:cubicBezTo>
                  <a:cubicBezTo>
                    <a:pt x="53" y="1"/>
                    <a:pt x="53" y="0"/>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9"/>
            <p:cNvSpPr/>
            <p:nvPr/>
          </p:nvSpPr>
          <p:spPr bwMode="auto">
            <a:xfrm>
              <a:off x="5516" y="2608"/>
              <a:ext cx="140" cy="15"/>
            </a:xfrm>
            <a:custGeom>
              <a:avLst/>
              <a:gdLst>
                <a:gd name="T0" fmla="*/ 57 w 59"/>
                <a:gd name="T1" fmla="*/ 0 h 6"/>
                <a:gd name="T2" fmla="*/ 1 w 59"/>
                <a:gd name="T3" fmla="*/ 2 h 6"/>
                <a:gd name="T4" fmla="*/ 1 w 59"/>
                <a:gd name="T5" fmla="*/ 3 h 6"/>
                <a:gd name="T6" fmla="*/ 58 w 59"/>
                <a:gd name="T7" fmla="*/ 2 h 6"/>
                <a:gd name="T8" fmla="*/ 57 w 59"/>
                <a:gd name="T9" fmla="*/ 0 h 6"/>
              </a:gdLst>
              <a:ahLst/>
              <a:cxnLst>
                <a:cxn ang="0">
                  <a:pos x="T0" y="T1"/>
                </a:cxn>
                <a:cxn ang="0">
                  <a:pos x="T2" y="T3"/>
                </a:cxn>
                <a:cxn ang="0">
                  <a:pos x="T4" y="T5"/>
                </a:cxn>
                <a:cxn ang="0">
                  <a:pos x="T6" y="T7"/>
                </a:cxn>
                <a:cxn ang="0">
                  <a:pos x="T8" y="T9"/>
                </a:cxn>
              </a:cxnLst>
              <a:rect l="0" t="0" r="r" b="b"/>
              <a:pathLst>
                <a:path w="59" h="6">
                  <a:moveTo>
                    <a:pt x="57" y="0"/>
                  </a:moveTo>
                  <a:cubicBezTo>
                    <a:pt x="39" y="3"/>
                    <a:pt x="20" y="4"/>
                    <a:pt x="1" y="2"/>
                  </a:cubicBezTo>
                  <a:cubicBezTo>
                    <a:pt x="0" y="2"/>
                    <a:pt x="0" y="3"/>
                    <a:pt x="1" y="3"/>
                  </a:cubicBezTo>
                  <a:cubicBezTo>
                    <a:pt x="20" y="6"/>
                    <a:pt x="39" y="6"/>
                    <a:pt x="58" y="2"/>
                  </a:cubicBezTo>
                  <a:cubicBezTo>
                    <a:pt x="59" y="2"/>
                    <a:pt x="58" y="0"/>
                    <a:pt x="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60"/>
            <p:cNvSpPr/>
            <p:nvPr/>
          </p:nvSpPr>
          <p:spPr bwMode="auto">
            <a:xfrm>
              <a:off x="5524" y="2656"/>
              <a:ext cx="127" cy="9"/>
            </a:xfrm>
            <a:custGeom>
              <a:avLst/>
              <a:gdLst>
                <a:gd name="T0" fmla="*/ 53 w 54"/>
                <a:gd name="T1" fmla="*/ 0 h 4"/>
                <a:gd name="T2" fmla="*/ 1 w 54"/>
                <a:gd name="T3" fmla="*/ 1 h 4"/>
                <a:gd name="T4" fmla="*/ 1 w 54"/>
                <a:gd name="T5" fmla="*/ 2 h 4"/>
                <a:gd name="T6" fmla="*/ 53 w 54"/>
                <a:gd name="T7" fmla="*/ 2 h 4"/>
                <a:gd name="T8" fmla="*/ 53 w 54"/>
                <a:gd name="T9" fmla="*/ 0 h 4"/>
              </a:gdLst>
              <a:ahLst/>
              <a:cxnLst>
                <a:cxn ang="0">
                  <a:pos x="T0" y="T1"/>
                </a:cxn>
                <a:cxn ang="0">
                  <a:pos x="T2" y="T3"/>
                </a:cxn>
                <a:cxn ang="0">
                  <a:pos x="T4" y="T5"/>
                </a:cxn>
                <a:cxn ang="0">
                  <a:pos x="T6" y="T7"/>
                </a:cxn>
                <a:cxn ang="0">
                  <a:pos x="T8" y="T9"/>
                </a:cxn>
              </a:cxnLst>
              <a:rect l="0" t="0" r="r" b="b"/>
              <a:pathLst>
                <a:path w="54" h="4">
                  <a:moveTo>
                    <a:pt x="53" y="0"/>
                  </a:moveTo>
                  <a:cubicBezTo>
                    <a:pt x="36" y="1"/>
                    <a:pt x="18" y="2"/>
                    <a:pt x="1" y="1"/>
                  </a:cubicBezTo>
                  <a:cubicBezTo>
                    <a:pt x="0" y="1"/>
                    <a:pt x="0" y="2"/>
                    <a:pt x="1" y="2"/>
                  </a:cubicBezTo>
                  <a:cubicBezTo>
                    <a:pt x="18" y="4"/>
                    <a:pt x="36" y="4"/>
                    <a:pt x="53" y="2"/>
                  </a:cubicBezTo>
                  <a:cubicBezTo>
                    <a:pt x="54" y="2"/>
                    <a:pt x="54"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1"/>
            <p:cNvSpPr/>
            <p:nvPr/>
          </p:nvSpPr>
          <p:spPr bwMode="auto">
            <a:xfrm>
              <a:off x="5524" y="2689"/>
              <a:ext cx="134" cy="14"/>
            </a:xfrm>
            <a:custGeom>
              <a:avLst/>
              <a:gdLst>
                <a:gd name="T0" fmla="*/ 56 w 57"/>
                <a:gd name="T1" fmla="*/ 0 h 6"/>
                <a:gd name="T2" fmla="*/ 1 w 57"/>
                <a:gd name="T3" fmla="*/ 2 h 6"/>
                <a:gd name="T4" fmla="*/ 1 w 57"/>
                <a:gd name="T5" fmla="*/ 3 h 6"/>
                <a:gd name="T6" fmla="*/ 56 w 57"/>
                <a:gd name="T7" fmla="*/ 2 h 6"/>
                <a:gd name="T8" fmla="*/ 56 w 57"/>
                <a:gd name="T9" fmla="*/ 0 h 6"/>
              </a:gdLst>
              <a:ahLst/>
              <a:cxnLst>
                <a:cxn ang="0">
                  <a:pos x="T0" y="T1"/>
                </a:cxn>
                <a:cxn ang="0">
                  <a:pos x="T2" y="T3"/>
                </a:cxn>
                <a:cxn ang="0">
                  <a:pos x="T4" y="T5"/>
                </a:cxn>
                <a:cxn ang="0">
                  <a:pos x="T6" y="T7"/>
                </a:cxn>
                <a:cxn ang="0">
                  <a:pos x="T8" y="T9"/>
                </a:cxn>
              </a:cxnLst>
              <a:rect l="0" t="0" r="r" b="b"/>
              <a:pathLst>
                <a:path w="57" h="6">
                  <a:moveTo>
                    <a:pt x="56" y="0"/>
                  </a:moveTo>
                  <a:cubicBezTo>
                    <a:pt x="37" y="1"/>
                    <a:pt x="19" y="3"/>
                    <a:pt x="1" y="2"/>
                  </a:cubicBezTo>
                  <a:cubicBezTo>
                    <a:pt x="0" y="2"/>
                    <a:pt x="0" y="3"/>
                    <a:pt x="1" y="3"/>
                  </a:cubicBezTo>
                  <a:cubicBezTo>
                    <a:pt x="19" y="5"/>
                    <a:pt x="38" y="6"/>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2"/>
            <p:cNvSpPr>
              <a:spLocks noEditPoints="1"/>
            </p:cNvSpPr>
            <p:nvPr/>
          </p:nvSpPr>
          <p:spPr bwMode="auto">
            <a:xfrm>
              <a:off x="5280" y="2263"/>
              <a:ext cx="182" cy="514"/>
            </a:xfrm>
            <a:custGeom>
              <a:avLst/>
              <a:gdLst>
                <a:gd name="T0" fmla="*/ 74 w 77"/>
                <a:gd name="T1" fmla="*/ 120 h 216"/>
                <a:gd name="T2" fmla="*/ 72 w 77"/>
                <a:gd name="T3" fmla="*/ 106 h 216"/>
                <a:gd name="T4" fmla="*/ 71 w 77"/>
                <a:gd name="T5" fmla="*/ 89 h 216"/>
                <a:gd name="T6" fmla="*/ 64 w 77"/>
                <a:gd name="T7" fmla="*/ 71 h 216"/>
                <a:gd name="T8" fmla="*/ 64 w 77"/>
                <a:gd name="T9" fmla="*/ 57 h 216"/>
                <a:gd name="T10" fmla="*/ 64 w 77"/>
                <a:gd name="T11" fmla="*/ 43 h 216"/>
                <a:gd name="T12" fmla="*/ 61 w 77"/>
                <a:gd name="T13" fmla="*/ 26 h 216"/>
                <a:gd name="T14" fmla="*/ 65 w 77"/>
                <a:gd name="T15" fmla="*/ 12 h 216"/>
                <a:gd name="T16" fmla="*/ 40 w 77"/>
                <a:gd name="T17" fmla="*/ 12 h 216"/>
                <a:gd name="T18" fmla="*/ 7 w 77"/>
                <a:gd name="T19" fmla="*/ 13 h 216"/>
                <a:gd name="T20" fmla="*/ 7 w 77"/>
                <a:gd name="T21" fmla="*/ 27 h 216"/>
                <a:gd name="T22" fmla="*/ 5 w 77"/>
                <a:gd name="T23" fmla="*/ 59 h 216"/>
                <a:gd name="T24" fmla="*/ 6 w 77"/>
                <a:gd name="T25" fmla="*/ 188 h 216"/>
                <a:gd name="T26" fmla="*/ 20 w 77"/>
                <a:gd name="T27" fmla="*/ 185 h 216"/>
                <a:gd name="T28" fmla="*/ 42 w 77"/>
                <a:gd name="T29" fmla="*/ 184 h 216"/>
                <a:gd name="T30" fmla="*/ 61 w 77"/>
                <a:gd name="T31" fmla="*/ 183 h 216"/>
                <a:gd name="T32" fmla="*/ 67 w 77"/>
                <a:gd name="T33" fmla="*/ 182 h 216"/>
                <a:gd name="T34" fmla="*/ 72 w 77"/>
                <a:gd name="T35" fmla="*/ 166 h 216"/>
                <a:gd name="T36" fmla="*/ 75 w 77"/>
                <a:gd name="T37" fmla="*/ 155 h 216"/>
                <a:gd name="T38" fmla="*/ 76 w 77"/>
                <a:gd name="T39" fmla="*/ 142 h 216"/>
                <a:gd name="T40" fmla="*/ 9 w 77"/>
                <a:gd name="T41" fmla="*/ 147 h 216"/>
                <a:gd name="T42" fmla="*/ 13 w 77"/>
                <a:gd name="T43" fmla="*/ 160 h 216"/>
                <a:gd name="T44" fmla="*/ 15 w 77"/>
                <a:gd name="T45" fmla="*/ 170 h 216"/>
                <a:gd name="T46" fmla="*/ 20 w 77"/>
                <a:gd name="T47" fmla="*/ 108 h 216"/>
                <a:gd name="T48" fmla="*/ 20 w 77"/>
                <a:gd name="T49" fmla="*/ 126 h 216"/>
                <a:gd name="T50" fmla="*/ 20 w 77"/>
                <a:gd name="T51" fmla="*/ 145 h 216"/>
                <a:gd name="T52" fmla="*/ 20 w 77"/>
                <a:gd name="T53" fmla="*/ 108 h 216"/>
                <a:gd name="T54" fmla="*/ 20 w 77"/>
                <a:gd name="T55" fmla="*/ 78 h 216"/>
                <a:gd name="T56" fmla="*/ 10 w 77"/>
                <a:gd name="T57" fmla="*/ 61 h 216"/>
                <a:gd name="T58" fmla="*/ 12 w 77"/>
                <a:gd name="T59" fmla="*/ 48 h 216"/>
                <a:gd name="T60" fmla="*/ 10 w 77"/>
                <a:gd name="T61" fmla="*/ 59 h 216"/>
                <a:gd name="T62" fmla="*/ 22 w 77"/>
                <a:gd name="T63" fmla="*/ 27 h 216"/>
                <a:gd name="T64" fmla="*/ 22 w 77"/>
                <a:gd name="T65" fmla="*/ 27 h 216"/>
                <a:gd name="T66" fmla="*/ 41 w 77"/>
                <a:gd name="T67" fmla="*/ 147 h 216"/>
                <a:gd name="T68" fmla="*/ 40 w 77"/>
                <a:gd name="T69" fmla="*/ 30 h 216"/>
                <a:gd name="T70" fmla="*/ 40 w 77"/>
                <a:gd name="T71" fmla="*/ 60 h 216"/>
                <a:gd name="T72" fmla="*/ 41 w 77"/>
                <a:gd name="T73" fmla="*/ 144 h 216"/>
                <a:gd name="T74" fmla="*/ 41 w 77"/>
                <a:gd name="T75" fmla="*/ 144 h 216"/>
                <a:gd name="T76" fmla="*/ 41 w 77"/>
                <a:gd name="T77" fmla="*/ 110 h 216"/>
                <a:gd name="T78" fmla="*/ 25 w 77"/>
                <a:gd name="T79" fmla="*/ 95 h 216"/>
                <a:gd name="T80" fmla="*/ 25 w 77"/>
                <a:gd name="T81" fmla="*/ 92 h 216"/>
                <a:gd name="T82" fmla="*/ 40 w 77"/>
                <a:gd name="T83" fmla="*/ 74 h 216"/>
                <a:gd name="T84" fmla="*/ 40 w 77"/>
                <a:gd name="T85" fmla="*/ 74 h 216"/>
                <a:gd name="T86" fmla="*/ 24 w 77"/>
                <a:gd name="T87" fmla="*/ 15 h 216"/>
                <a:gd name="T88" fmla="*/ 42 w 77"/>
                <a:gd name="T89" fmla="*/ 168 h 216"/>
                <a:gd name="T90" fmla="*/ 24 w 77"/>
                <a:gd name="T91" fmla="*/ 171 h 216"/>
                <a:gd name="T92" fmla="*/ 43 w 77"/>
                <a:gd name="T93" fmla="*/ 30 h 216"/>
                <a:gd name="T94" fmla="*/ 43 w 77"/>
                <a:gd name="T95" fmla="*/ 45 h 216"/>
                <a:gd name="T96" fmla="*/ 61 w 77"/>
                <a:gd name="T97" fmla="*/ 58 h 216"/>
                <a:gd name="T98" fmla="*/ 61 w 77"/>
                <a:gd name="T99" fmla="*/ 60 h 216"/>
                <a:gd name="T100" fmla="*/ 44 w 77"/>
                <a:gd name="T101" fmla="*/ 90 h 216"/>
                <a:gd name="T102" fmla="*/ 44 w 77"/>
                <a:gd name="T103" fmla="*/ 90 h 216"/>
                <a:gd name="T104" fmla="*/ 45 w 77"/>
                <a:gd name="T105" fmla="*/ 107 h 216"/>
                <a:gd name="T106" fmla="*/ 61 w 77"/>
                <a:gd name="T107" fmla="*/ 120 h 216"/>
                <a:gd name="T108" fmla="*/ 45 w 77"/>
                <a:gd name="T109" fmla="*/ 126 h 216"/>
                <a:gd name="T110" fmla="*/ 61 w 77"/>
                <a:gd name="T111" fmla="*/ 180 h 216"/>
                <a:gd name="T112" fmla="*/ 61 w 77"/>
                <a:gd name="T113" fmla="*/ 180 h 216"/>
                <a:gd name="T114" fmla="*/ 61 w 77"/>
                <a:gd name="T115" fmla="*/ 158 h 216"/>
                <a:gd name="T116" fmla="*/ 45 w 77"/>
                <a:gd name="T11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216">
                  <a:moveTo>
                    <a:pt x="76" y="140"/>
                  </a:moveTo>
                  <a:cubicBezTo>
                    <a:pt x="72" y="141"/>
                    <a:pt x="69" y="141"/>
                    <a:pt x="65" y="142"/>
                  </a:cubicBezTo>
                  <a:cubicBezTo>
                    <a:pt x="65" y="135"/>
                    <a:pt x="65" y="129"/>
                    <a:pt x="65" y="122"/>
                  </a:cubicBezTo>
                  <a:cubicBezTo>
                    <a:pt x="68" y="121"/>
                    <a:pt x="71" y="121"/>
                    <a:pt x="74" y="120"/>
                  </a:cubicBezTo>
                  <a:cubicBezTo>
                    <a:pt x="75" y="119"/>
                    <a:pt x="75" y="117"/>
                    <a:pt x="73" y="117"/>
                  </a:cubicBezTo>
                  <a:cubicBezTo>
                    <a:pt x="70" y="118"/>
                    <a:pt x="68" y="119"/>
                    <a:pt x="65" y="119"/>
                  </a:cubicBezTo>
                  <a:cubicBezTo>
                    <a:pt x="65" y="115"/>
                    <a:pt x="65" y="111"/>
                    <a:pt x="65" y="108"/>
                  </a:cubicBezTo>
                  <a:cubicBezTo>
                    <a:pt x="67" y="107"/>
                    <a:pt x="70" y="107"/>
                    <a:pt x="72" y="106"/>
                  </a:cubicBezTo>
                  <a:cubicBezTo>
                    <a:pt x="73" y="106"/>
                    <a:pt x="73" y="104"/>
                    <a:pt x="72" y="104"/>
                  </a:cubicBezTo>
                  <a:cubicBezTo>
                    <a:pt x="70" y="105"/>
                    <a:pt x="67" y="105"/>
                    <a:pt x="65" y="105"/>
                  </a:cubicBezTo>
                  <a:cubicBezTo>
                    <a:pt x="65" y="100"/>
                    <a:pt x="65" y="95"/>
                    <a:pt x="65" y="90"/>
                  </a:cubicBezTo>
                  <a:cubicBezTo>
                    <a:pt x="67" y="90"/>
                    <a:pt x="69" y="89"/>
                    <a:pt x="71" y="89"/>
                  </a:cubicBezTo>
                  <a:cubicBezTo>
                    <a:pt x="72" y="88"/>
                    <a:pt x="72" y="87"/>
                    <a:pt x="71" y="87"/>
                  </a:cubicBezTo>
                  <a:cubicBezTo>
                    <a:pt x="69" y="87"/>
                    <a:pt x="67" y="87"/>
                    <a:pt x="65" y="88"/>
                  </a:cubicBezTo>
                  <a:cubicBezTo>
                    <a:pt x="64" y="83"/>
                    <a:pt x="64" y="78"/>
                    <a:pt x="64" y="72"/>
                  </a:cubicBezTo>
                  <a:cubicBezTo>
                    <a:pt x="65" y="72"/>
                    <a:pt x="65" y="71"/>
                    <a:pt x="64" y="71"/>
                  </a:cubicBezTo>
                  <a:cubicBezTo>
                    <a:pt x="64" y="67"/>
                    <a:pt x="64" y="64"/>
                    <a:pt x="64" y="60"/>
                  </a:cubicBezTo>
                  <a:cubicBezTo>
                    <a:pt x="66" y="60"/>
                    <a:pt x="67" y="59"/>
                    <a:pt x="68" y="59"/>
                  </a:cubicBezTo>
                  <a:cubicBezTo>
                    <a:pt x="70" y="59"/>
                    <a:pt x="69" y="57"/>
                    <a:pt x="68" y="57"/>
                  </a:cubicBezTo>
                  <a:cubicBezTo>
                    <a:pt x="66" y="57"/>
                    <a:pt x="65" y="57"/>
                    <a:pt x="64" y="57"/>
                  </a:cubicBezTo>
                  <a:cubicBezTo>
                    <a:pt x="64" y="53"/>
                    <a:pt x="64" y="49"/>
                    <a:pt x="64" y="45"/>
                  </a:cubicBezTo>
                  <a:cubicBezTo>
                    <a:pt x="67" y="45"/>
                    <a:pt x="70" y="45"/>
                    <a:pt x="72" y="44"/>
                  </a:cubicBezTo>
                  <a:cubicBezTo>
                    <a:pt x="73" y="44"/>
                    <a:pt x="73" y="42"/>
                    <a:pt x="72" y="42"/>
                  </a:cubicBezTo>
                  <a:cubicBezTo>
                    <a:pt x="69" y="42"/>
                    <a:pt x="67" y="42"/>
                    <a:pt x="64" y="43"/>
                  </a:cubicBezTo>
                  <a:cubicBezTo>
                    <a:pt x="64" y="34"/>
                    <a:pt x="64" y="25"/>
                    <a:pt x="63" y="16"/>
                  </a:cubicBezTo>
                  <a:cubicBezTo>
                    <a:pt x="63" y="15"/>
                    <a:pt x="62" y="15"/>
                    <a:pt x="62" y="16"/>
                  </a:cubicBezTo>
                  <a:cubicBezTo>
                    <a:pt x="62" y="19"/>
                    <a:pt x="62" y="23"/>
                    <a:pt x="62" y="27"/>
                  </a:cubicBezTo>
                  <a:cubicBezTo>
                    <a:pt x="62" y="27"/>
                    <a:pt x="61" y="26"/>
                    <a:pt x="61" y="26"/>
                  </a:cubicBezTo>
                  <a:cubicBezTo>
                    <a:pt x="55" y="26"/>
                    <a:pt x="49" y="26"/>
                    <a:pt x="42" y="26"/>
                  </a:cubicBezTo>
                  <a:cubicBezTo>
                    <a:pt x="42" y="22"/>
                    <a:pt x="42" y="19"/>
                    <a:pt x="42" y="15"/>
                  </a:cubicBezTo>
                  <a:cubicBezTo>
                    <a:pt x="50" y="15"/>
                    <a:pt x="58" y="15"/>
                    <a:pt x="65" y="15"/>
                  </a:cubicBezTo>
                  <a:cubicBezTo>
                    <a:pt x="67" y="15"/>
                    <a:pt x="67" y="12"/>
                    <a:pt x="65" y="12"/>
                  </a:cubicBezTo>
                  <a:cubicBezTo>
                    <a:pt x="58" y="12"/>
                    <a:pt x="50" y="11"/>
                    <a:pt x="42" y="12"/>
                  </a:cubicBezTo>
                  <a:cubicBezTo>
                    <a:pt x="42" y="11"/>
                    <a:pt x="42" y="10"/>
                    <a:pt x="42" y="9"/>
                  </a:cubicBezTo>
                  <a:cubicBezTo>
                    <a:pt x="42" y="8"/>
                    <a:pt x="40" y="8"/>
                    <a:pt x="40" y="9"/>
                  </a:cubicBezTo>
                  <a:cubicBezTo>
                    <a:pt x="40" y="10"/>
                    <a:pt x="40" y="11"/>
                    <a:pt x="40" y="12"/>
                  </a:cubicBezTo>
                  <a:cubicBezTo>
                    <a:pt x="30" y="12"/>
                    <a:pt x="20" y="12"/>
                    <a:pt x="9" y="13"/>
                  </a:cubicBezTo>
                  <a:cubicBezTo>
                    <a:pt x="9" y="9"/>
                    <a:pt x="9" y="5"/>
                    <a:pt x="9" y="1"/>
                  </a:cubicBezTo>
                  <a:cubicBezTo>
                    <a:pt x="9" y="0"/>
                    <a:pt x="8" y="0"/>
                    <a:pt x="8" y="1"/>
                  </a:cubicBezTo>
                  <a:cubicBezTo>
                    <a:pt x="8" y="5"/>
                    <a:pt x="8" y="9"/>
                    <a:pt x="7" y="13"/>
                  </a:cubicBezTo>
                  <a:cubicBezTo>
                    <a:pt x="5" y="13"/>
                    <a:pt x="3" y="14"/>
                    <a:pt x="1" y="14"/>
                  </a:cubicBezTo>
                  <a:cubicBezTo>
                    <a:pt x="0" y="14"/>
                    <a:pt x="0" y="15"/>
                    <a:pt x="1" y="15"/>
                  </a:cubicBezTo>
                  <a:cubicBezTo>
                    <a:pt x="3" y="15"/>
                    <a:pt x="5" y="15"/>
                    <a:pt x="7" y="15"/>
                  </a:cubicBezTo>
                  <a:cubicBezTo>
                    <a:pt x="7" y="19"/>
                    <a:pt x="7" y="23"/>
                    <a:pt x="7" y="27"/>
                  </a:cubicBezTo>
                  <a:cubicBezTo>
                    <a:pt x="5" y="27"/>
                    <a:pt x="4" y="27"/>
                    <a:pt x="3" y="27"/>
                  </a:cubicBezTo>
                  <a:cubicBezTo>
                    <a:pt x="2" y="27"/>
                    <a:pt x="2" y="29"/>
                    <a:pt x="3" y="29"/>
                  </a:cubicBezTo>
                  <a:cubicBezTo>
                    <a:pt x="4" y="29"/>
                    <a:pt x="5" y="29"/>
                    <a:pt x="6" y="29"/>
                  </a:cubicBezTo>
                  <a:cubicBezTo>
                    <a:pt x="6" y="39"/>
                    <a:pt x="6" y="49"/>
                    <a:pt x="5" y="59"/>
                  </a:cubicBezTo>
                  <a:cubicBezTo>
                    <a:pt x="5" y="59"/>
                    <a:pt x="5" y="59"/>
                    <a:pt x="4" y="59"/>
                  </a:cubicBezTo>
                  <a:cubicBezTo>
                    <a:pt x="3" y="58"/>
                    <a:pt x="3" y="60"/>
                    <a:pt x="4" y="60"/>
                  </a:cubicBezTo>
                  <a:cubicBezTo>
                    <a:pt x="4" y="60"/>
                    <a:pt x="5" y="60"/>
                    <a:pt x="5" y="60"/>
                  </a:cubicBezTo>
                  <a:cubicBezTo>
                    <a:pt x="4" y="103"/>
                    <a:pt x="5" y="145"/>
                    <a:pt x="6" y="188"/>
                  </a:cubicBezTo>
                  <a:cubicBezTo>
                    <a:pt x="6" y="189"/>
                    <a:pt x="9" y="189"/>
                    <a:pt x="9" y="188"/>
                  </a:cubicBezTo>
                  <a:cubicBezTo>
                    <a:pt x="9" y="186"/>
                    <a:pt x="9" y="185"/>
                    <a:pt x="9" y="184"/>
                  </a:cubicBezTo>
                  <a:cubicBezTo>
                    <a:pt x="9" y="184"/>
                    <a:pt x="9" y="185"/>
                    <a:pt x="9" y="185"/>
                  </a:cubicBezTo>
                  <a:cubicBezTo>
                    <a:pt x="13" y="185"/>
                    <a:pt x="16" y="185"/>
                    <a:pt x="20" y="185"/>
                  </a:cubicBezTo>
                  <a:cubicBezTo>
                    <a:pt x="20" y="191"/>
                    <a:pt x="20" y="196"/>
                    <a:pt x="20" y="202"/>
                  </a:cubicBezTo>
                  <a:cubicBezTo>
                    <a:pt x="20" y="204"/>
                    <a:pt x="23" y="204"/>
                    <a:pt x="23" y="202"/>
                  </a:cubicBezTo>
                  <a:cubicBezTo>
                    <a:pt x="23" y="196"/>
                    <a:pt x="23" y="191"/>
                    <a:pt x="23" y="185"/>
                  </a:cubicBezTo>
                  <a:cubicBezTo>
                    <a:pt x="30" y="185"/>
                    <a:pt x="36" y="185"/>
                    <a:pt x="42" y="184"/>
                  </a:cubicBezTo>
                  <a:cubicBezTo>
                    <a:pt x="42" y="194"/>
                    <a:pt x="43" y="204"/>
                    <a:pt x="43" y="214"/>
                  </a:cubicBezTo>
                  <a:cubicBezTo>
                    <a:pt x="43" y="216"/>
                    <a:pt x="46" y="216"/>
                    <a:pt x="46" y="214"/>
                  </a:cubicBezTo>
                  <a:cubicBezTo>
                    <a:pt x="46" y="204"/>
                    <a:pt x="46" y="194"/>
                    <a:pt x="46" y="184"/>
                  </a:cubicBezTo>
                  <a:cubicBezTo>
                    <a:pt x="51" y="184"/>
                    <a:pt x="56" y="183"/>
                    <a:pt x="61" y="183"/>
                  </a:cubicBezTo>
                  <a:cubicBezTo>
                    <a:pt x="61" y="187"/>
                    <a:pt x="61" y="192"/>
                    <a:pt x="62" y="197"/>
                  </a:cubicBezTo>
                  <a:cubicBezTo>
                    <a:pt x="62" y="199"/>
                    <a:pt x="64" y="199"/>
                    <a:pt x="64" y="197"/>
                  </a:cubicBezTo>
                  <a:cubicBezTo>
                    <a:pt x="64" y="192"/>
                    <a:pt x="65" y="187"/>
                    <a:pt x="65" y="182"/>
                  </a:cubicBezTo>
                  <a:cubicBezTo>
                    <a:pt x="65" y="182"/>
                    <a:pt x="66" y="182"/>
                    <a:pt x="67" y="182"/>
                  </a:cubicBezTo>
                  <a:cubicBezTo>
                    <a:pt x="68" y="182"/>
                    <a:pt x="68" y="180"/>
                    <a:pt x="67" y="180"/>
                  </a:cubicBezTo>
                  <a:cubicBezTo>
                    <a:pt x="66" y="180"/>
                    <a:pt x="65" y="180"/>
                    <a:pt x="65" y="180"/>
                  </a:cubicBezTo>
                  <a:cubicBezTo>
                    <a:pt x="65" y="176"/>
                    <a:pt x="65" y="172"/>
                    <a:pt x="65" y="168"/>
                  </a:cubicBezTo>
                  <a:cubicBezTo>
                    <a:pt x="67" y="167"/>
                    <a:pt x="70" y="167"/>
                    <a:pt x="72" y="166"/>
                  </a:cubicBezTo>
                  <a:cubicBezTo>
                    <a:pt x="73" y="165"/>
                    <a:pt x="73" y="164"/>
                    <a:pt x="72" y="164"/>
                  </a:cubicBezTo>
                  <a:cubicBezTo>
                    <a:pt x="69" y="164"/>
                    <a:pt x="67" y="165"/>
                    <a:pt x="65" y="165"/>
                  </a:cubicBezTo>
                  <a:cubicBezTo>
                    <a:pt x="65" y="163"/>
                    <a:pt x="65" y="160"/>
                    <a:pt x="65" y="157"/>
                  </a:cubicBezTo>
                  <a:cubicBezTo>
                    <a:pt x="68" y="157"/>
                    <a:pt x="72" y="156"/>
                    <a:pt x="75" y="155"/>
                  </a:cubicBezTo>
                  <a:cubicBezTo>
                    <a:pt x="76" y="154"/>
                    <a:pt x="75" y="153"/>
                    <a:pt x="74" y="153"/>
                  </a:cubicBezTo>
                  <a:cubicBezTo>
                    <a:pt x="71" y="154"/>
                    <a:pt x="68" y="154"/>
                    <a:pt x="65" y="155"/>
                  </a:cubicBezTo>
                  <a:cubicBezTo>
                    <a:pt x="65" y="151"/>
                    <a:pt x="65" y="148"/>
                    <a:pt x="65" y="144"/>
                  </a:cubicBezTo>
                  <a:cubicBezTo>
                    <a:pt x="69" y="144"/>
                    <a:pt x="73" y="143"/>
                    <a:pt x="76" y="142"/>
                  </a:cubicBezTo>
                  <a:cubicBezTo>
                    <a:pt x="77" y="142"/>
                    <a:pt x="77" y="140"/>
                    <a:pt x="76" y="140"/>
                  </a:cubicBezTo>
                  <a:close/>
                  <a:moveTo>
                    <a:pt x="9" y="183"/>
                  </a:moveTo>
                  <a:cubicBezTo>
                    <a:pt x="9" y="183"/>
                    <a:pt x="9" y="183"/>
                    <a:pt x="9" y="184"/>
                  </a:cubicBezTo>
                  <a:cubicBezTo>
                    <a:pt x="9" y="171"/>
                    <a:pt x="9" y="159"/>
                    <a:pt x="9" y="147"/>
                  </a:cubicBezTo>
                  <a:cubicBezTo>
                    <a:pt x="13" y="147"/>
                    <a:pt x="16" y="147"/>
                    <a:pt x="20" y="147"/>
                  </a:cubicBezTo>
                  <a:cubicBezTo>
                    <a:pt x="20" y="151"/>
                    <a:pt x="20" y="155"/>
                    <a:pt x="20" y="159"/>
                  </a:cubicBezTo>
                  <a:cubicBezTo>
                    <a:pt x="18" y="159"/>
                    <a:pt x="15" y="159"/>
                    <a:pt x="13" y="158"/>
                  </a:cubicBezTo>
                  <a:cubicBezTo>
                    <a:pt x="12" y="158"/>
                    <a:pt x="12" y="160"/>
                    <a:pt x="13" y="160"/>
                  </a:cubicBezTo>
                  <a:cubicBezTo>
                    <a:pt x="15" y="160"/>
                    <a:pt x="18" y="160"/>
                    <a:pt x="20" y="161"/>
                  </a:cubicBezTo>
                  <a:cubicBezTo>
                    <a:pt x="20" y="163"/>
                    <a:pt x="20" y="166"/>
                    <a:pt x="20" y="169"/>
                  </a:cubicBezTo>
                  <a:cubicBezTo>
                    <a:pt x="18" y="169"/>
                    <a:pt x="16" y="169"/>
                    <a:pt x="15" y="168"/>
                  </a:cubicBezTo>
                  <a:cubicBezTo>
                    <a:pt x="13" y="168"/>
                    <a:pt x="13" y="170"/>
                    <a:pt x="15" y="170"/>
                  </a:cubicBezTo>
                  <a:cubicBezTo>
                    <a:pt x="16" y="170"/>
                    <a:pt x="18" y="171"/>
                    <a:pt x="20" y="171"/>
                  </a:cubicBezTo>
                  <a:cubicBezTo>
                    <a:pt x="20" y="174"/>
                    <a:pt x="20" y="178"/>
                    <a:pt x="20" y="182"/>
                  </a:cubicBezTo>
                  <a:cubicBezTo>
                    <a:pt x="16" y="182"/>
                    <a:pt x="13" y="183"/>
                    <a:pt x="9" y="183"/>
                  </a:cubicBezTo>
                  <a:close/>
                  <a:moveTo>
                    <a:pt x="20" y="108"/>
                  </a:moveTo>
                  <a:cubicBezTo>
                    <a:pt x="18" y="108"/>
                    <a:pt x="15" y="108"/>
                    <a:pt x="13" y="108"/>
                  </a:cubicBezTo>
                  <a:cubicBezTo>
                    <a:pt x="12" y="108"/>
                    <a:pt x="12" y="110"/>
                    <a:pt x="13" y="110"/>
                  </a:cubicBezTo>
                  <a:cubicBezTo>
                    <a:pt x="15" y="110"/>
                    <a:pt x="18" y="110"/>
                    <a:pt x="20" y="110"/>
                  </a:cubicBezTo>
                  <a:cubicBezTo>
                    <a:pt x="20" y="115"/>
                    <a:pt x="20" y="121"/>
                    <a:pt x="20" y="126"/>
                  </a:cubicBezTo>
                  <a:cubicBezTo>
                    <a:pt x="18" y="126"/>
                    <a:pt x="15" y="126"/>
                    <a:pt x="13" y="127"/>
                  </a:cubicBezTo>
                  <a:cubicBezTo>
                    <a:pt x="13" y="127"/>
                    <a:pt x="13" y="128"/>
                    <a:pt x="13" y="128"/>
                  </a:cubicBezTo>
                  <a:cubicBezTo>
                    <a:pt x="15" y="128"/>
                    <a:pt x="17" y="128"/>
                    <a:pt x="20" y="128"/>
                  </a:cubicBezTo>
                  <a:cubicBezTo>
                    <a:pt x="20" y="133"/>
                    <a:pt x="20" y="139"/>
                    <a:pt x="20" y="145"/>
                  </a:cubicBezTo>
                  <a:cubicBezTo>
                    <a:pt x="16" y="145"/>
                    <a:pt x="13" y="145"/>
                    <a:pt x="9" y="145"/>
                  </a:cubicBezTo>
                  <a:cubicBezTo>
                    <a:pt x="9" y="128"/>
                    <a:pt x="10" y="112"/>
                    <a:pt x="10" y="95"/>
                  </a:cubicBezTo>
                  <a:cubicBezTo>
                    <a:pt x="13" y="95"/>
                    <a:pt x="17" y="95"/>
                    <a:pt x="20" y="95"/>
                  </a:cubicBezTo>
                  <a:cubicBezTo>
                    <a:pt x="20" y="100"/>
                    <a:pt x="20" y="104"/>
                    <a:pt x="20" y="108"/>
                  </a:cubicBezTo>
                  <a:close/>
                  <a:moveTo>
                    <a:pt x="20" y="93"/>
                  </a:moveTo>
                  <a:cubicBezTo>
                    <a:pt x="17" y="93"/>
                    <a:pt x="13" y="93"/>
                    <a:pt x="10" y="93"/>
                  </a:cubicBezTo>
                  <a:cubicBezTo>
                    <a:pt x="10" y="89"/>
                    <a:pt x="10" y="84"/>
                    <a:pt x="10" y="79"/>
                  </a:cubicBezTo>
                  <a:cubicBezTo>
                    <a:pt x="13" y="79"/>
                    <a:pt x="17" y="79"/>
                    <a:pt x="20" y="78"/>
                  </a:cubicBezTo>
                  <a:cubicBezTo>
                    <a:pt x="20" y="83"/>
                    <a:pt x="20" y="88"/>
                    <a:pt x="20" y="93"/>
                  </a:cubicBezTo>
                  <a:close/>
                  <a:moveTo>
                    <a:pt x="20" y="76"/>
                  </a:moveTo>
                  <a:cubicBezTo>
                    <a:pt x="17" y="76"/>
                    <a:pt x="13" y="77"/>
                    <a:pt x="10" y="77"/>
                  </a:cubicBezTo>
                  <a:cubicBezTo>
                    <a:pt x="10" y="72"/>
                    <a:pt x="10" y="66"/>
                    <a:pt x="10" y="61"/>
                  </a:cubicBezTo>
                  <a:cubicBezTo>
                    <a:pt x="13" y="61"/>
                    <a:pt x="17" y="62"/>
                    <a:pt x="21" y="62"/>
                  </a:cubicBezTo>
                  <a:cubicBezTo>
                    <a:pt x="21" y="67"/>
                    <a:pt x="21" y="71"/>
                    <a:pt x="20" y="76"/>
                  </a:cubicBezTo>
                  <a:close/>
                  <a:moveTo>
                    <a:pt x="21" y="47"/>
                  </a:moveTo>
                  <a:cubicBezTo>
                    <a:pt x="18" y="48"/>
                    <a:pt x="15" y="48"/>
                    <a:pt x="12" y="48"/>
                  </a:cubicBezTo>
                  <a:cubicBezTo>
                    <a:pt x="11" y="48"/>
                    <a:pt x="11" y="50"/>
                    <a:pt x="12" y="50"/>
                  </a:cubicBezTo>
                  <a:cubicBezTo>
                    <a:pt x="15" y="50"/>
                    <a:pt x="18" y="50"/>
                    <a:pt x="21" y="50"/>
                  </a:cubicBezTo>
                  <a:cubicBezTo>
                    <a:pt x="21" y="53"/>
                    <a:pt x="21" y="57"/>
                    <a:pt x="21" y="60"/>
                  </a:cubicBezTo>
                  <a:cubicBezTo>
                    <a:pt x="17" y="60"/>
                    <a:pt x="13" y="60"/>
                    <a:pt x="10" y="59"/>
                  </a:cubicBezTo>
                  <a:cubicBezTo>
                    <a:pt x="10" y="49"/>
                    <a:pt x="10" y="39"/>
                    <a:pt x="10" y="29"/>
                  </a:cubicBezTo>
                  <a:cubicBezTo>
                    <a:pt x="14" y="29"/>
                    <a:pt x="18" y="29"/>
                    <a:pt x="22" y="30"/>
                  </a:cubicBezTo>
                  <a:cubicBezTo>
                    <a:pt x="22" y="35"/>
                    <a:pt x="22" y="41"/>
                    <a:pt x="21" y="47"/>
                  </a:cubicBezTo>
                  <a:close/>
                  <a:moveTo>
                    <a:pt x="22" y="27"/>
                  </a:moveTo>
                  <a:cubicBezTo>
                    <a:pt x="18" y="27"/>
                    <a:pt x="14" y="27"/>
                    <a:pt x="10" y="27"/>
                  </a:cubicBezTo>
                  <a:cubicBezTo>
                    <a:pt x="9" y="23"/>
                    <a:pt x="9" y="19"/>
                    <a:pt x="9" y="15"/>
                  </a:cubicBezTo>
                  <a:cubicBezTo>
                    <a:pt x="14" y="15"/>
                    <a:pt x="18" y="15"/>
                    <a:pt x="23" y="15"/>
                  </a:cubicBezTo>
                  <a:cubicBezTo>
                    <a:pt x="23" y="19"/>
                    <a:pt x="22" y="23"/>
                    <a:pt x="22" y="27"/>
                  </a:cubicBezTo>
                  <a:close/>
                  <a:moveTo>
                    <a:pt x="41" y="158"/>
                  </a:moveTo>
                  <a:cubicBezTo>
                    <a:pt x="36" y="158"/>
                    <a:pt x="30" y="159"/>
                    <a:pt x="24" y="159"/>
                  </a:cubicBezTo>
                  <a:cubicBezTo>
                    <a:pt x="24" y="155"/>
                    <a:pt x="24" y="151"/>
                    <a:pt x="25" y="147"/>
                  </a:cubicBezTo>
                  <a:cubicBezTo>
                    <a:pt x="30" y="147"/>
                    <a:pt x="36" y="147"/>
                    <a:pt x="41" y="147"/>
                  </a:cubicBezTo>
                  <a:cubicBezTo>
                    <a:pt x="41" y="150"/>
                    <a:pt x="41" y="154"/>
                    <a:pt x="41" y="158"/>
                  </a:cubicBezTo>
                  <a:close/>
                  <a:moveTo>
                    <a:pt x="25" y="47"/>
                  </a:moveTo>
                  <a:cubicBezTo>
                    <a:pt x="25" y="41"/>
                    <a:pt x="25" y="35"/>
                    <a:pt x="25" y="30"/>
                  </a:cubicBezTo>
                  <a:cubicBezTo>
                    <a:pt x="30" y="30"/>
                    <a:pt x="35" y="30"/>
                    <a:pt x="40" y="30"/>
                  </a:cubicBezTo>
                  <a:cubicBezTo>
                    <a:pt x="40" y="35"/>
                    <a:pt x="40" y="40"/>
                    <a:pt x="40" y="45"/>
                  </a:cubicBezTo>
                  <a:cubicBezTo>
                    <a:pt x="35" y="46"/>
                    <a:pt x="30" y="46"/>
                    <a:pt x="25" y="47"/>
                  </a:cubicBezTo>
                  <a:close/>
                  <a:moveTo>
                    <a:pt x="40" y="48"/>
                  </a:moveTo>
                  <a:cubicBezTo>
                    <a:pt x="40" y="52"/>
                    <a:pt x="40" y="56"/>
                    <a:pt x="40" y="60"/>
                  </a:cubicBezTo>
                  <a:cubicBezTo>
                    <a:pt x="35" y="60"/>
                    <a:pt x="30" y="60"/>
                    <a:pt x="25" y="60"/>
                  </a:cubicBezTo>
                  <a:cubicBezTo>
                    <a:pt x="25" y="57"/>
                    <a:pt x="25" y="53"/>
                    <a:pt x="25" y="49"/>
                  </a:cubicBezTo>
                  <a:cubicBezTo>
                    <a:pt x="30" y="49"/>
                    <a:pt x="35" y="49"/>
                    <a:pt x="40" y="48"/>
                  </a:cubicBezTo>
                  <a:close/>
                  <a:moveTo>
                    <a:pt x="41" y="144"/>
                  </a:moveTo>
                  <a:cubicBezTo>
                    <a:pt x="36" y="144"/>
                    <a:pt x="30" y="144"/>
                    <a:pt x="25" y="145"/>
                  </a:cubicBezTo>
                  <a:cubicBezTo>
                    <a:pt x="25" y="139"/>
                    <a:pt x="25" y="133"/>
                    <a:pt x="25" y="128"/>
                  </a:cubicBezTo>
                  <a:cubicBezTo>
                    <a:pt x="30" y="128"/>
                    <a:pt x="36" y="127"/>
                    <a:pt x="41" y="127"/>
                  </a:cubicBezTo>
                  <a:cubicBezTo>
                    <a:pt x="41" y="132"/>
                    <a:pt x="41" y="138"/>
                    <a:pt x="41" y="144"/>
                  </a:cubicBezTo>
                  <a:close/>
                  <a:moveTo>
                    <a:pt x="41" y="123"/>
                  </a:moveTo>
                  <a:cubicBezTo>
                    <a:pt x="36" y="124"/>
                    <a:pt x="30" y="125"/>
                    <a:pt x="25" y="125"/>
                  </a:cubicBezTo>
                  <a:cubicBezTo>
                    <a:pt x="25" y="120"/>
                    <a:pt x="25" y="115"/>
                    <a:pt x="25" y="110"/>
                  </a:cubicBezTo>
                  <a:cubicBezTo>
                    <a:pt x="30" y="110"/>
                    <a:pt x="35" y="110"/>
                    <a:pt x="41" y="110"/>
                  </a:cubicBezTo>
                  <a:cubicBezTo>
                    <a:pt x="41" y="114"/>
                    <a:pt x="41" y="119"/>
                    <a:pt x="41" y="123"/>
                  </a:cubicBezTo>
                  <a:close/>
                  <a:moveTo>
                    <a:pt x="41" y="107"/>
                  </a:moveTo>
                  <a:cubicBezTo>
                    <a:pt x="35" y="107"/>
                    <a:pt x="30" y="108"/>
                    <a:pt x="25" y="108"/>
                  </a:cubicBezTo>
                  <a:cubicBezTo>
                    <a:pt x="25" y="104"/>
                    <a:pt x="25" y="99"/>
                    <a:pt x="25" y="95"/>
                  </a:cubicBezTo>
                  <a:cubicBezTo>
                    <a:pt x="30" y="95"/>
                    <a:pt x="35" y="94"/>
                    <a:pt x="40" y="94"/>
                  </a:cubicBezTo>
                  <a:cubicBezTo>
                    <a:pt x="40" y="98"/>
                    <a:pt x="40" y="103"/>
                    <a:pt x="41" y="107"/>
                  </a:cubicBezTo>
                  <a:close/>
                  <a:moveTo>
                    <a:pt x="40" y="91"/>
                  </a:moveTo>
                  <a:cubicBezTo>
                    <a:pt x="35" y="91"/>
                    <a:pt x="30" y="92"/>
                    <a:pt x="25" y="92"/>
                  </a:cubicBezTo>
                  <a:cubicBezTo>
                    <a:pt x="25" y="88"/>
                    <a:pt x="25" y="83"/>
                    <a:pt x="25" y="78"/>
                  </a:cubicBezTo>
                  <a:cubicBezTo>
                    <a:pt x="30" y="78"/>
                    <a:pt x="35" y="77"/>
                    <a:pt x="40" y="77"/>
                  </a:cubicBezTo>
                  <a:cubicBezTo>
                    <a:pt x="40" y="81"/>
                    <a:pt x="40" y="86"/>
                    <a:pt x="40" y="91"/>
                  </a:cubicBezTo>
                  <a:close/>
                  <a:moveTo>
                    <a:pt x="40" y="74"/>
                  </a:moveTo>
                  <a:cubicBezTo>
                    <a:pt x="35" y="74"/>
                    <a:pt x="30" y="75"/>
                    <a:pt x="25" y="76"/>
                  </a:cubicBezTo>
                  <a:cubicBezTo>
                    <a:pt x="25" y="71"/>
                    <a:pt x="25" y="67"/>
                    <a:pt x="25" y="62"/>
                  </a:cubicBezTo>
                  <a:cubicBezTo>
                    <a:pt x="30" y="63"/>
                    <a:pt x="35" y="63"/>
                    <a:pt x="40" y="62"/>
                  </a:cubicBezTo>
                  <a:cubicBezTo>
                    <a:pt x="40" y="66"/>
                    <a:pt x="40" y="70"/>
                    <a:pt x="40" y="74"/>
                  </a:cubicBezTo>
                  <a:close/>
                  <a:moveTo>
                    <a:pt x="40" y="15"/>
                  </a:moveTo>
                  <a:cubicBezTo>
                    <a:pt x="40" y="19"/>
                    <a:pt x="40" y="23"/>
                    <a:pt x="40" y="26"/>
                  </a:cubicBezTo>
                  <a:cubicBezTo>
                    <a:pt x="35" y="27"/>
                    <a:pt x="30" y="27"/>
                    <a:pt x="24" y="27"/>
                  </a:cubicBezTo>
                  <a:cubicBezTo>
                    <a:pt x="24" y="23"/>
                    <a:pt x="24" y="19"/>
                    <a:pt x="24" y="15"/>
                  </a:cubicBezTo>
                  <a:cubicBezTo>
                    <a:pt x="30" y="15"/>
                    <a:pt x="35" y="15"/>
                    <a:pt x="40" y="15"/>
                  </a:cubicBezTo>
                  <a:close/>
                  <a:moveTo>
                    <a:pt x="24" y="161"/>
                  </a:moveTo>
                  <a:cubicBezTo>
                    <a:pt x="30" y="161"/>
                    <a:pt x="36" y="161"/>
                    <a:pt x="41" y="161"/>
                  </a:cubicBezTo>
                  <a:cubicBezTo>
                    <a:pt x="42" y="163"/>
                    <a:pt x="42" y="166"/>
                    <a:pt x="42" y="168"/>
                  </a:cubicBezTo>
                  <a:cubicBezTo>
                    <a:pt x="36" y="169"/>
                    <a:pt x="30" y="169"/>
                    <a:pt x="24" y="169"/>
                  </a:cubicBezTo>
                  <a:cubicBezTo>
                    <a:pt x="24" y="166"/>
                    <a:pt x="24" y="164"/>
                    <a:pt x="24" y="161"/>
                  </a:cubicBezTo>
                  <a:close/>
                  <a:moveTo>
                    <a:pt x="23" y="181"/>
                  </a:moveTo>
                  <a:cubicBezTo>
                    <a:pt x="24" y="178"/>
                    <a:pt x="24" y="174"/>
                    <a:pt x="24" y="171"/>
                  </a:cubicBezTo>
                  <a:cubicBezTo>
                    <a:pt x="30" y="171"/>
                    <a:pt x="36" y="171"/>
                    <a:pt x="42" y="171"/>
                  </a:cubicBezTo>
                  <a:cubicBezTo>
                    <a:pt x="42" y="174"/>
                    <a:pt x="42" y="177"/>
                    <a:pt x="42" y="180"/>
                  </a:cubicBezTo>
                  <a:cubicBezTo>
                    <a:pt x="36" y="181"/>
                    <a:pt x="30" y="181"/>
                    <a:pt x="23" y="181"/>
                  </a:cubicBezTo>
                  <a:close/>
                  <a:moveTo>
                    <a:pt x="43" y="30"/>
                  </a:moveTo>
                  <a:cubicBezTo>
                    <a:pt x="49" y="30"/>
                    <a:pt x="55" y="29"/>
                    <a:pt x="61" y="29"/>
                  </a:cubicBezTo>
                  <a:cubicBezTo>
                    <a:pt x="61" y="29"/>
                    <a:pt x="62" y="28"/>
                    <a:pt x="62" y="28"/>
                  </a:cubicBezTo>
                  <a:cubicBezTo>
                    <a:pt x="62" y="33"/>
                    <a:pt x="61" y="38"/>
                    <a:pt x="61" y="43"/>
                  </a:cubicBezTo>
                  <a:cubicBezTo>
                    <a:pt x="55" y="44"/>
                    <a:pt x="49" y="44"/>
                    <a:pt x="43" y="45"/>
                  </a:cubicBezTo>
                  <a:cubicBezTo>
                    <a:pt x="43" y="40"/>
                    <a:pt x="43" y="35"/>
                    <a:pt x="43" y="30"/>
                  </a:cubicBezTo>
                  <a:close/>
                  <a:moveTo>
                    <a:pt x="43" y="48"/>
                  </a:moveTo>
                  <a:cubicBezTo>
                    <a:pt x="49" y="48"/>
                    <a:pt x="55" y="47"/>
                    <a:pt x="61" y="46"/>
                  </a:cubicBezTo>
                  <a:cubicBezTo>
                    <a:pt x="61" y="50"/>
                    <a:pt x="61" y="54"/>
                    <a:pt x="61" y="58"/>
                  </a:cubicBezTo>
                  <a:cubicBezTo>
                    <a:pt x="55" y="59"/>
                    <a:pt x="49" y="59"/>
                    <a:pt x="44" y="60"/>
                  </a:cubicBezTo>
                  <a:cubicBezTo>
                    <a:pt x="43" y="56"/>
                    <a:pt x="43" y="52"/>
                    <a:pt x="43" y="48"/>
                  </a:cubicBezTo>
                  <a:close/>
                  <a:moveTo>
                    <a:pt x="44" y="62"/>
                  </a:moveTo>
                  <a:cubicBezTo>
                    <a:pt x="50" y="62"/>
                    <a:pt x="55" y="61"/>
                    <a:pt x="61" y="60"/>
                  </a:cubicBezTo>
                  <a:cubicBezTo>
                    <a:pt x="61" y="64"/>
                    <a:pt x="61" y="67"/>
                    <a:pt x="61" y="71"/>
                  </a:cubicBezTo>
                  <a:cubicBezTo>
                    <a:pt x="55" y="72"/>
                    <a:pt x="50" y="73"/>
                    <a:pt x="44" y="73"/>
                  </a:cubicBezTo>
                  <a:cubicBezTo>
                    <a:pt x="44" y="70"/>
                    <a:pt x="44" y="66"/>
                    <a:pt x="44" y="62"/>
                  </a:cubicBezTo>
                  <a:close/>
                  <a:moveTo>
                    <a:pt x="44" y="90"/>
                  </a:moveTo>
                  <a:cubicBezTo>
                    <a:pt x="44" y="86"/>
                    <a:pt x="44" y="81"/>
                    <a:pt x="44" y="76"/>
                  </a:cubicBezTo>
                  <a:cubicBezTo>
                    <a:pt x="50" y="75"/>
                    <a:pt x="55" y="74"/>
                    <a:pt x="61" y="73"/>
                  </a:cubicBezTo>
                  <a:cubicBezTo>
                    <a:pt x="61" y="78"/>
                    <a:pt x="61" y="83"/>
                    <a:pt x="61" y="88"/>
                  </a:cubicBezTo>
                  <a:cubicBezTo>
                    <a:pt x="55" y="89"/>
                    <a:pt x="50" y="90"/>
                    <a:pt x="44" y="90"/>
                  </a:cubicBezTo>
                  <a:close/>
                  <a:moveTo>
                    <a:pt x="44" y="93"/>
                  </a:moveTo>
                  <a:cubicBezTo>
                    <a:pt x="50" y="93"/>
                    <a:pt x="55" y="92"/>
                    <a:pt x="61" y="91"/>
                  </a:cubicBezTo>
                  <a:cubicBezTo>
                    <a:pt x="61" y="96"/>
                    <a:pt x="61" y="100"/>
                    <a:pt x="61" y="105"/>
                  </a:cubicBezTo>
                  <a:cubicBezTo>
                    <a:pt x="55" y="106"/>
                    <a:pt x="50" y="106"/>
                    <a:pt x="45" y="107"/>
                  </a:cubicBezTo>
                  <a:cubicBezTo>
                    <a:pt x="45" y="102"/>
                    <a:pt x="44" y="98"/>
                    <a:pt x="44" y="93"/>
                  </a:cubicBezTo>
                  <a:close/>
                  <a:moveTo>
                    <a:pt x="45" y="110"/>
                  </a:moveTo>
                  <a:cubicBezTo>
                    <a:pt x="50" y="109"/>
                    <a:pt x="55" y="109"/>
                    <a:pt x="61" y="108"/>
                  </a:cubicBezTo>
                  <a:cubicBezTo>
                    <a:pt x="61" y="112"/>
                    <a:pt x="61" y="116"/>
                    <a:pt x="61" y="120"/>
                  </a:cubicBezTo>
                  <a:cubicBezTo>
                    <a:pt x="55" y="121"/>
                    <a:pt x="50" y="122"/>
                    <a:pt x="45" y="123"/>
                  </a:cubicBezTo>
                  <a:cubicBezTo>
                    <a:pt x="45" y="118"/>
                    <a:pt x="45" y="114"/>
                    <a:pt x="45" y="110"/>
                  </a:cubicBezTo>
                  <a:close/>
                  <a:moveTo>
                    <a:pt x="45" y="143"/>
                  </a:moveTo>
                  <a:cubicBezTo>
                    <a:pt x="45" y="138"/>
                    <a:pt x="45" y="132"/>
                    <a:pt x="45" y="126"/>
                  </a:cubicBezTo>
                  <a:cubicBezTo>
                    <a:pt x="50" y="125"/>
                    <a:pt x="56" y="124"/>
                    <a:pt x="61" y="123"/>
                  </a:cubicBezTo>
                  <a:cubicBezTo>
                    <a:pt x="61" y="129"/>
                    <a:pt x="61" y="136"/>
                    <a:pt x="61" y="142"/>
                  </a:cubicBezTo>
                  <a:cubicBezTo>
                    <a:pt x="56" y="142"/>
                    <a:pt x="50" y="143"/>
                    <a:pt x="45" y="143"/>
                  </a:cubicBezTo>
                  <a:close/>
                  <a:moveTo>
                    <a:pt x="61" y="180"/>
                  </a:moveTo>
                  <a:cubicBezTo>
                    <a:pt x="56" y="180"/>
                    <a:pt x="51" y="180"/>
                    <a:pt x="46" y="180"/>
                  </a:cubicBezTo>
                  <a:cubicBezTo>
                    <a:pt x="46" y="177"/>
                    <a:pt x="46" y="174"/>
                    <a:pt x="46" y="171"/>
                  </a:cubicBezTo>
                  <a:cubicBezTo>
                    <a:pt x="51" y="170"/>
                    <a:pt x="56" y="170"/>
                    <a:pt x="61" y="169"/>
                  </a:cubicBezTo>
                  <a:cubicBezTo>
                    <a:pt x="61" y="172"/>
                    <a:pt x="61" y="176"/>
                    <a:pt x="61" y="180"/>
                  </a:cubicBezTo>
                  <a:close/>
                  <a:moveTo>
                    <a:pt x="61" y="166"/>
                  </a:moveTo>
                  <a:cubicBezTo>
                    <a:pt x="56" y="167"/>
                    <a:pt x="51" y="168"/>
                    <a:pt x="46" y="168"/>
                  </a:cubicBezTo>
                  <a:cubicBezTo>
                    <a:pt x="45" y="166"/>
                    <a:pt x="45" y="163"/>
                    <a:pt x="45" y="161"/>
                  </a:cubicBezTo>
                  <a:cubicBezTo>
                    <a:pt x="51" y="160"/>
                    <a:pt x="56" y="159"/>
                    <a:pt x="61" y="158"/>
                  </a:cubicBezTo>
                  <a:cubicBezTo>
                    <a:pt x="61" y="161"/>
                    <a:pt x="61" y="163"/>
                    <a:pt x="61" y="166"/>
                  </a:cubicBezTo>
                  <a:close/>
                  <a:moveTo>
                    <a:pt x="61" y="155"/>
                  </a:moveTo>
                  <a:cubicBezTo>
                    <a:pt x="56" y="156"/>
                    <a:pt x="51" y="157"/>
                    <a:pt x="45" y="157"/>
                  </a:cubicBezTo>
                  <a:cubicBezTo>
                    <a:pt x="45" y="154"/>
                    <a:pt x="45" y="150"/>
                    <a:pt x="45" y="147"/>
                  </a:cubicBezTo>
                  <a:cubicBezTo>
                    <a:pt x="50" y="146"/>
                    <a:pt x="56" y="146"/>
                    <a:pt x="61" y="145"/>
                  </a:cubicBezTo>
                  <a:cubicBezTo>
                    <a:pt x="61" y="148"/>
                    <a:pt x="61" y="152"/>
                    <a:pt x="61"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3"/>
            <p:cNvSpPr/>
            <p:nvPr/>
          </p:nvSpPr>
          <p:spPr bwMode="auto">
            <a:xfrm>
              <a:off x="4887" y="2214"/>
              <a:ext cx="93" cy="9"/>
            </a:xfrm>
            <a:custGeom>
              <a:avLst/>
              <a:gdLst>
                <a:gd name="T0" fmla="*/ 38 w 39"/>
                <a:gd name="T1" fmla="*/ 0 h 4"/>
                <a:gd name="T2" fmla="*/ 1 w 39"/>
                <a:gd name="T3" fmla="*/ 2 h 4"/>
                <a:gd name="T4" fmla="*/ 1 w 39"/>
                <a:gd name="T5" fmla="*/ 4 h 4"/>
                <a:gd name="T6" fmla="*/ 38 w 39"/>
                <a:gd name="T7" fmla="*/ 2 h 4"/>
                <a:gd name="T8" fmla="*/ 38 w 39"/>
                <a:gd name="T9" fmla="*/ 0 h 4"/>
              </a:gdLst>
              <a:ahLst/>
              <a:cxnLst>
                <a:cxn ang="0">
                  <a:pos x="T0" y="T1"/>
                </a:cxn>
                <a:cxn ang="0">
                  <a:pos x="T2" y="T3"/>
                </a:cxn>
                <a:cxn ang="0">
                  <a:pos x="T4" y="T5"/>
                </a:cxn>
                <a:cxn ang="0">
                  <a:pos x="T6" y="T7"/>
                </a:cxn>
                <a:cxn ang="0">
                  <a:pos x="T8" y="T9"/>
                </a:cxn>
              </a:cxnLst>
              <a:rect l="0" t="0" r="r" b="b"/>
              <a:pathLst>
                <a:path w="39" h="4">
                  <a:moveTo>
                    <a:pt x="38" y="0"/>
                  </a:moveTo>
                  <a:cubicBezTo>
                    <a:pt x="25" y="0"/>
                    <a:pt x="13" y="1"/>
                    <a:pt x="1" y="2"/>
                  </a:cubicBezTo>
                  <a:cubicBezTo>
                    <a:pt x="0" y="2"/>
                    <a:pt x="0" y="4"/>
                    <a:pt x="1" y="4"/>
                  </a:cubicBezTo>
                  <a:cubicBezTo>
                    <a:pt x="13" y="3"/>
                    <a:pt x="26" y="2"/>
                    <a:pt x="38" y="2"/>
                  </a:cubicBezTo>
                  <a:cubicBezTo>
                    <a:pt x="39" y="2"/>
                    <a:pt x="39"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4"/>
            <p:cNvSpPr/>
            <p:nvPr/>
          </p:nvSpPr>
          <p:spPr bwMode="auto">
            <a:xfrm>
              <a:off x="4906" y="2235"/>
              <a:ext cx="81" cy="9"/>
            </a:xfrm>
            <a:custGeom>
              <a:avLst/>
              <a:gdLst>
                <a:gd name="T0" fmla="*/ 33 w 34"/>
                <a:gd name="T1" fmla="*/ 0 h 4"/>
                <a:gd name="T2" fmla="*/ 1 w 34"/>
                <a:gd name="T3" fmla="*/ 1 h 4"/>
                <a:gd name="T4" fmla="*/ 1 w 34"/>
                <a:gd name="T5" fmla="*/ 3 h 4"/>
                <a:gd name="T6" fmla="*/ 33 w 34"/>
                <a:gd name="T7" fmla="*/ 2 h 4"/>
                <a:gd name="T8" fmla="*/ 33 w 34"/>
                <a:gd name="T9" fmla="*/ 0 h 4"/>
              </a:gdLst>
              <a:ahLst/>
              <a:cxnLst>
                <a:cxn ang="0">
                  <a:pos x="T0" y="T1"/>
                </a:cxn>
                <a:cxn ang="0">
                  <a:pos x="T2" y="T3"/>
                </a:cxn>
                <a:cxn ang="0">
                  <a:pos x="T4" y="T5"/>
                </a:cxn>
                <a:cxn ang="0">
                  <a:pos x="T6" y="T7"/>
                </a:cxn>
                <a:cxn ang="0">
                  <a:pos x="T8" y="T9"/>
                </a:cxn>
              </a:cxnLst>
              <a:rect l="0" t="0" r="r" b="b"/>
              <a:pathLst>
                <a:path w="34" h="4">
                  <a:moveTo>
                    <a:pt x="33" y="0"/>
                  </a:moveTo>
                  <a:cubicBezTo>
                    <a:pt x="22" y="1"/>
                    <a:pt x="11" y="2"/>
                    <a:pt x="1" y="1"/>
                  </a:cubicBezTo>
                  <a:cubicBezTo>
                    <a:pt x="0" y="1"/>
                    <a:pt x="0" y="3"/>
                    <a:pt x="1" y="3"/>
                  </a:cubicBezTo>
                  <a:cubicBezTo>
                    <a:pt x="11" y="4"/>
                    <a:pt x="22" y="4"/>
                    <a:pt x="33" y="2"/>
                  </a:cubicBezTo>
                  <a:cubicBezTo>
                    <a:pt x="34" y="2"/>
                    <a:pt x="3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65"/>
            <p:cNvSpPr/>
            <p:nvPr/>
          </p:nvSpPr>
          <p:spPr bwMode="auto">
            <a:xfrm>
              <a:off x="4911" y="2271"/>
              <a:ext cx="76" cy="7"/>
            </a:xfrm>
            <a:custGeom>
              <a:avLst/>
              <a:gdLst>
                <a:gd name="T0" fmla="*/ 31 w 32"/>
                <a:gd name="T1" fmla="*/ 0 h 3"/>
                <a:gd name="T2" fmla="*/ 1 w 32"/>
                <a:gd name="T3" fmla="*/ 1 h 3"/>
                <a:gd name="T4" fmla="*/ 1 w 32"/>
                <a:gd name="T5" fmla="*/ 3 h 3"/>
                <a:gd name="T6" fmla="*/ 31 w 32"/>
                <a:gd name="T7" fmla="*/ 2 h 3"/>
                <a:gd name="T8" fmla="*/ 31 w 32"/>
                <a:gd name="T9" fmla="*/ 0 h 3"/>
              </a:gdLst>
              <a:ahLst/>
              <a:cxnLst>
                <a:cxn ang="0">
                  <a:pos x="T0" y="T1"/>
                </a:cxn>
                <a:cxn ang="0">
                  <a:pos x="T2" y="T3"/>
                </a:cxn>
                <a:cxn ang="0">
                  <a:pos x="T4" y="T5"/>
                </a:cxn>
                <a:cxn ang="0">
                  <a:pos x="T6" y="T7"/>
                </a:cxn>
                <a:cxn ang="0">
                  <a:pos x="T8" y="T9"/>
                </a:cxn>
              </a:cxnLst>
              <a:rect l="0" t="0" r="r" b="b"/>
              <a:pathLst>
                <a:path w="32" h="3">
                  <a:moveTo>
                    <a:pt x="31" y="0"/>
                  </a:moveTo>
                  <a:cubicBezTo>
                    <a:pt x="21" y="0"/>
                    <a:pt x="11" y="1"/>
                    <a:pt x="1" y="1"/>
                  </a:cubicBezTo>
                  <a:cubicBezTo>
                    <a:pt x="0" y="1"/>
                    <a:pt x="0" y="3"/>
                    <a:pt x="1" y="3"/>
                  </a:cubicBezTo>
                  <a:cubicBezTo>
                    <a:pt x="11" y="2"/>
                    <a:pt x="21" y="2"/>
                    <a:pt x="31" y="2"/>
                  </a:cubicBezTo>
                  <a:cubicBezTo>
                    <a:pt x="32" y="1"/>
                    <a:pt x="32" y="0"/>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66"/>
            <p:cNvSpPr/>
            <p:nvPr/>
          </p:nvSpPr>
          <p:spPr bwMode="auto">
            <a:xfrm>
              <a:off x="4911" y="2294"/>
              <a:ext cx="76" cy="15"/>
            </a:xfrm>
            <a:custGeom>
              <a:avLst/>
              <a:gdLst>
                <a:gd name="T0" fmla="*/ 31 w 32"/>
                <a:gd name="T1" fmla="*/ 2 h 6"/>
                <a:gd name="T2" fmla="*/ 17 w 32"/>
                <a:gd name="T3" fmla="*/ 3 h 6"/>
                <a:gd name="T4" fmla="*/ 2 w 32"/>
                <a:gd name="T5" fmla="*/ 2 h 6"/>
                <a:gd name="T6" fmla="*/ 3 w 32"/>
                <a:gd name="T7" fmla="*/ 1 h 6"/>
                <a:gd name="T8" fmla="*/ 2 w 32"/>
                <a:gd name="T9" fmla="*/ 4 h 6"/>
                <a:gd name="T10" fmla="*/ 15 w 32"/>
                <a:gd name="T11" fmla="*/ 5 h 6"/>
                <a:gd name="T12" fmla="*/ 31 w 32"/>
                <a:gd name="T13" fmla="*/ 4 h 6"/>
                <a:gd name="T14" fmla="*/ 31 w 32"/>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
                  <a:moveTo>
                    <a:pt x="31" y="2"/>
                  </a:moveTo>
                  <a:cubicBezTo>
                    <a:pt x="26" y="2"/>
                    <a:pt x="22" y="3"/>
                    <a:pt x="17" y="3"/>
                  </a:cubicBezTo>
                  <a:cubicBezTo>
                    <a:pt x="13" y="3"/>
                    <a:pt x="6" y="4"/>
                    <a:pt x="2" y="2"/>
                  </a:cubicBezTo>
                  <a:cubicBezTo>
                    <a:pt x="3" y="3"/>
                    <a:pt x="4" y="1"/>
                    <a:pt x="3" y="1"/>
                  </a:cubicBezTo>
                  <a:cubicBezTo>
                    <a:pt x="0" y="0"/>
                    <a:pt x="0" y="3"/>
                    <a:pt x="2" y="4"/>
                  </a:cubicBezTo>
                  <a:cubicBezTo>
                    <a:pt x="4" y="6"/>
                    <a:pt x="12" y="5"/>
                    <a:pt x="15" y="5"/>
                  </a:cubicBezTo>
                  <a:cubicBezTo>
                    <a:pt x="20" y="5"/>
                    <a:pt x="26" y="5"/>
                    <a:pt x="31" y="4"/>
                  </a:cubicBezTo>
                  <a:cubicBezTo>
                    <a:pt x="32" y="3"/>
                    <a:pt x="32" y="1"/>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67"/>
            <p:cNvSpPr/>
            <p:nvPr/>
          </p:nvSpPr>
          <p:spPr bwMode="auto">
            <a:xfrm>
              <a:off x="4911" y="2323"/>
              <a:ext cx="78" cy="12"/>
            </a:xfrm>
            <a:custGeom>
              <a:avLst/>
              <a:gdLst>
                <a:gd name="T0" fmla="*/ 32 w 33"/>
                <a:gd name="T1" fmla="*/ 2 h 5"/>
                <a:gd name="T2" fmla="*/ 1 w 33"/>
                <a:gd name="T3" fmla="*/ 0 h 5"/>
                <a:gd name="T4" fmla="*/ 1 w 33"/>
                <a:gd name="T5" fmla="*/ 2 h 5"/>
                <a:gd name="T6" fmla="*/ 32 w 33"/>
                <a:gd name="T7" fmla="*/ 4 h 5"/>
                <a:gd name="T8" fmla="*/ 32 w 33"/>
                <a:gd name="T9" fmla="*/ 2 h 5"/>
              </a:gdLst>
              <a:ahLst/>
              <a:cxnLst>
                <a:cxn ang="0">
                  <a:pos x="T0" y="T1"/>
                </a:cxn>
                <a:cxn ang="0">
                  <a:pos x="T2" y="T3"/>
                </a:cxn>
                <a:cxn ang="0">
                  <a:pos x="T4" y="T5"/>
                </a:cxn>
                <a:cxn ang="0">
                  <a:pos x="T6" y="T7"/>
                </a:cxn>
                <a:cxn ang="0">
                  <a:pos x="T8" y="T9"/>
                </a:cxn>
              </a:cxnLst>
              <a:rect l="0" t="0" r="r" b="b"/>
              <a:pathLst>
                <a:path w="33" h="5">
                  <a:moveTo>
                    <a:pt x="32" y="2"/>
                  </a:moveTo>
                  <a:cubicBezTo>
                    <a:pt x="22" y="2"/>
                    <a:pt x="12" y="2"/>
                    <a:pt x="1" y="0"/>
                  </a:cubicBezTo>
                  <a:cubicBezTo>
                    <a:pt x="0" y="0"/>
                    <a:pt x="0" y="2"/>
                    <a:pt x="1" y="2"/>
                  </a:cubicBezTo>
                  <a:cubicBezTo>
                    <a:pt x="11" y="4"/>
                    <a:pt x="22" y="5"/>
                    <a:pt x="32" y="4"/>
                  </a:cubicBezTo>
                  <a:cubicBezTo>
                    <a:pt x="33" y="4"/>
                    <a:pt x="33" y="2"/>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68"/>
            <p:cNvSpPr/>
            <p:nvPr/>
          </p:nvSpPr>
          <p:spPr bwMode="auto">
            <a:xfrm>
              <a:off x="4904" y="2347"/>
              <a:ext cx="80" cy="16"/>
            </a:xfrm>
            <a:custGeom>
              <a:avLst/>
              <a:gdLst>
                <a:gd name="T0" fmla="*/ 32 w 34"/>
                <a:gd name="T1" fmla="*/ 2 h 7"/>
                <a:gd name="T2" fmla="*/ 2 w 34"/>
                <a:gd name="T3" fmla="*/ 0 h 7"/>
                <a:gd name="T4" fmla="*/ 1 w 34"/>
                <a:gd name="T5" fmla="*/ 2 h 7"/>
                <a:gd name="T6" fmla="*/ 33 w 34"/>
                <a:gd name="T7" fmla="*/ 4 h 7"/>
                <a:gd name="T8" fmla="*/ 32 w 34"/>
                <a:gd name="T9" fmla="*/ 2 h 7"/>
              </a:gdLst>
              <a:ahLst/>
              <a:cxnLst>
                <a:cxn ang="0">
                  <a:pos x="T0" y="T1"/>
                </a:cxn>
                <a:cxn ang="0">
                  <a:pos x="T2" y="T3"/>
                </a:cxn>
                <a:cxn ang="0">
                  <a:pos x="T4" y="T5"/>
                </a:cxn>
                <a:cxn ang="0">
                  <a:pos x="T6" y="T7"/>
                </a:cxn>
                <a:cxn ang="0">
                  <a:pos x="T8" y="T9"/>
                </a:cxn>
              </a:cxnLst>
              <a:rect l="0" t="0" r="r" b="b"/>
              <a:pathLst>
                <a:path w="34" h="7">
                  <a:moveTo>
                    <a:pt x="32" y="2"/>
                  </a:moveTo>
                  <a:cubicBezTo>
                    <a:pt x="22" y="4"/>
                    <a:pt x="12" y="4"/>
                    <a:pt x="2" y="0"/>
                  </a:cubicBezTo>
                  <a:cubicBezTo>
                    <a:pt x="1" y="0"/>
                    <a:pt x="0" y="2"/>
                    <a:pt x="1" y="2"/>
                  </a:cubicBezTo>
                  <a:cubicBezTo>
                    <a:pt x="11" y="6"/>
                    <a:pt x="22" y="7"/>
                    <a:pt x="33" y="4"/>
                  </a:cubicBezTo>
                  <a:cubicBezTo>
                    <a:pt x="34" y="4"/>
                    <a:pt x="33" y="2"/>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69"/>
            <p:cNvSpPr/>
            <p:nvPr/>
          </p:nvSpPr>
          <p:spPr bwMode="auto">
            <a:xfrm>
              <a:off x="4911" y="2382"/>
              <a:ext cx="76" cy="12"/>
            </a:xfrm>
            <a:custGeom>
              <a:avLst/>
              <a:gdLst>
                <a:gd name="T0" fmla="*/ 30 w 32"/>
                <a:gd name="T1" fmla="*/ 0 h 5"/>
                <a:gd name="T2" fmla="*/ 1 w 32"/>
                <a:gd name="T3" fmla="*/ 0 h 5"/>
                <a:gd name="T4" fmla="*/ 1 w 32"/>
                <a:gd name="T5" fmla="*/ 2 h 5"/>
                <a:gd name="T6" fmla="*/ 31 w 32"/>
                <a:gd name="T7" fmla="*/ 2 h 5"/>
                <a:gd name="T8" fmla="*/ 30 w 32"/>
                <a:gd name="T9" fmla="*/ 0 h 5"/>
              </a:gdLst>
              <a:ahLst/>
              <a:cxnLst>
                <a:cxn ang="0">
                  <a:pos x="T0" y="T1"/>
                </a:cxn>
                <a:cxn ang="0">
                  <a:pos x="T2" y="T3"/>
                </a:cxn>
                <a:cxn ang="0">
                  <a:pos x="T4" y="T5"/>
                </a:cxn>
                <a:cxn ang="0">
                  <a:pos x="T6" y="T7"/>
                </a:cxn>
                <a:cxn ang="0">
                  <a:pos x="T8" y="T9"/>
                </a:cxn>
              </a:cxnLst>
              <a:rect l="0" t="0" r="r" b="b"/>
              <a:pathLst>
                <a:path w="32" h="5">
                  <a:moveTo>
                    <a:pt x="30" y="0"/>
                  </a:moveTo>
                  <a:cubicBezTo>
                    <a:pt x="21" y="2"/>
                    <a:pt x="11" y="2"/>
                    <a:pt x="1" y="0"/>
                  </a:cubicBezTo>
                  <a:cubicBezTo>
                    <a:pt x="0" y="0"/>
                    <a:pt x="0" y="1"/>
                    <a:pt x="1" y="2"/>
                  </a:cubicBezTo>
                  <a:cubicBezTo>
                    <a:pt x="11" y="4"/>
                    <a:pt x="21" y="5"/>
                    <a:pt x="31" y="2"/>
                  </a:cubicBezTo>
                  <a:cubicBezTo>
                    <a:pt x="32" y="2"/>
                    <a:pt x="32"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70"/>
            <p:cNvSpPr/>
            <p:nvPr/>
          </p:nvSpPr>
          <p:spPr bwMode="auto">
            <a:xfrm>
              <a:off x="4918" y="2425"/>
              <a:ext cx="88" cy="14"/>
            </a:xfrm>
            <a:custGeom>
              <a:avLst/>
              <a:gdLst>
                <a:gd name="T0" fmla="*/ 35 w 37"/>
                <a:gd name="T1" fmla="*/ 1 h 6"/>
                <a:gd name="T2" fmla="*/ 1 w 37"/>
                <a:gd name="T3" fmla="*/ 1 h 6"/>
                <a:gd name="T4" fmla="*/ 1 w 37"/>
                <a:gd name="T5" fmla="*/ 2 h 6"/>
                <a:gd name="T6" fmla="*/ 36 w 37"/>
                <a:gd name="T7" fmla="*/ 3 h 6"/>
                <a:gd name="T8" fmla="*/ 35 w 37"/>
                <a:gd name="T9" fmla="*/ 1 h 6"/>
              </a:gdLst>
              <a:ahLst/>
              <a:cxnLst>
                <a:cxn ang="0">
                  <a:pos x="T0" y="T1"/>
                </a:cxn>
                <a:cxn ang="0">
                  <a:pos x="T2" y="T3"/>
                </a:cxn>
                <a:cxn ang="0">
                  <a:pos x="T4" y="T5"/>
                </a:cxn>
                <a:cxn ang="0">
                  <a:pos x="T6" y="T7"/>
                </a:cxn>
                <a:cxn ang="0">
                  <a:pos x="T8" y="T9"/>
                </a:cxn>
              </a:cxnLst>
              <a:rect l="0" t="0" r="r" b="b"/>
              <a:pathLst>
                <a:path w="37" h="6">
                  <a:moveTo>
                    <a:pt x="35" y="1"/>
                  </a:moveTo>
                  <a:cubicBezTo>
                    <a:pt x="24" y="3"/>
                    <a:pt x="13" y="3"/>
                    <a:pt x="1" y="1"/>
                  </a:cubicBezTo>
                  <a:cubicBezTo>
                    <a:pt x="0" y="0"/>
                    <a:pt x="0" y="2"/>
                    <a:pt x="1" y="2"/>
                  </a:cubicBezTo>
                  <a:cubicBezTo>
                    <a:pt x="12" y="5"/>
                    <a:pt x="24" y="6"/>
                    <a:pt x="36" y="3"/>
                  </a:cubicBezTo>
                  <a:cubicBezTo>
                    <a:pt x="37" y="3"/>
                    <a:pt x="37"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71"/>
            <p:cNvSpPr/>
            <p:nvPr/>
          </p:nvSpPr>
          <p:spPr bwMode="auto">
            <a:xfrm>
              <a:off x="4921" y="2470"/>
              <a:ext cx="63" cy="10"/>
            </a:xfrm>
            <a:custGeom>
              <a:avLst/>
              <a:gdLst>
                <a:gd name="T0" fmla="*/ 25 w 27"/>
                <a:gd name="T1" fmla="*/ 0 h 4"/>
                <a:gd name="T2" fmla="*/ 1 w 27"/>
                <a:gd name="T3" fmla="*/ 1 h 4"/>
                <a:gd name="T4" fmla="*/ 1 w 27"/>
                <a:gd name="T5" fmla="*/ 3 h 4"/>
                <a:gd name="T6" fmla="*/ 26 w 27"/>
                <a:gd name="T7" fmla="*/ 2 h 4"/>
                <a:gd name="T8" fmla="*/ 25 w 27"/>
                <a:gd name="T9" fmla="*/ 0 h 4"/>
              </a:gdLst>
              <a:ahLst/>
              <a:cxnLst>
                <a:cxn ang="0">
                  <a:pos x="T0" y="T1"/>
                </a:cxn>
                <a:cxn ang="0">
                  <a:pos x="T2" y="T3"/>
                </a:cxn>
                <a:cxn ang="0">
                  <a:pos x="T4" y="T5"/>
                </a:cxn>
                <a:cxn ang="0">
                  <a:pos x="T6" y="T7"/>
                </a:cxn>
                <a:cxn ang="0">
                  <a:pos x="T8" y="T9"/>
                </a:cxn>
              </a:cxnLst>
              <a:rect l="0" t="0" r="r" b="b"/>
              <a:pathLst>
                <a:path w="27" h="4">
                  <a:moveTo>
                    <a:pt x="25" y="0"/>
                  </a:moveTo>
                  <a:cubicBezTo>
                    <a:pt x="17" y="2"/>
                    <a:pt x="9" y="2"/>
                    <a:pt x="1" y="1"/>
                  </a:cubicBezTo>
                  <a:cubicBezTo>
                    <a:pt x="0" y="1"/>
                    <a:pt x="0" y="3"/>
                    <a:pt x="1" y="3"/>
                  </a:cubicBezTo>
                  <a:cubicBezTo>
                    <a:pt x="9" y="4"/>
                    <a:pt x="17" y="4"/>
                    <a:pt x="26" y="2"/>
                  </a:cubicBezTo>
                  <a:cubicBezTo>
                    <a:pt x="27" y="1"/>
                    <a:pt x="26"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72"/>
            <p:cNvSpPr/>
            <p:nvPr/>
          </p:nvSpPr>
          <p:spPr bwMode="auto">
            <a:xfrm>
              <a:off x="4911" y="2511"/>
              <a:ext cx="92" cy="12"/>
            </a:xfrm>
            <a:custGeom>
              <a:avLst/>
              <a:gdLst>
                <a:gd name="T0" fmla="*/ 37 w 39"/>
                <a:gd name="T1" fmla="*/ 1 h 5"/>
                <a:gd name="T2" fmla="*/ 1 w 39"/>
                <a:gd name="T3" fmla="*/ 0 h 5"/>
                <a:gd name="T4" fmla="*/ 1 w 39"/>
                <a:gd name="T5" fmla="*/ 2 h 5"/>
                <a:gd name="T6" fmla="*/ 38 w 39"/>
                <a:gd name="T7" fmla="*/ 3 h 5"/>
                <a:gd name="T8" fmla="*/ 37 w 39"/>
                <a:gd name="T9" fmla="*/ 1 h 5"/>
              </a:gdLst>
              <a:ahLst/>
              <a:cxnLst>
                <a:cxn ang="0">
                  <a:pos x="T0" y="T1"/>
                </a:cxn>
                <a:cxn ang="0">
                  <a:pos x="T2" y="T3"/>
                </a:cxn>
                <a:cxn ang="0">
                  <a:pos x="T4" y="T5"/>
                </a:cxn>
                <a:cxn ang="0">
                  <a:pos x="T6" y="T7"/>
                </a:cxn>
                <a:cxn ang="0">
                  <a:pos x="T8" y="T9"/>
                </a:cxn>
              </a:cxnLst>
              <a:rect l="0" t="0" r="r" b="b"/>
              <a:pathLst>
                <a:path w="39" h="5">
                  <a:moveTo>
                    <a:pt x="37" y="1"/>
                  </a:moveTo>
                  <a:cubicBezTo>
                    <a:pt x="25" y="1"/>
                    <a:pt x="14" y="2"/>
                    <a:pt x="1" y="0"/>
                  </a:cubicBezTo>
                  <a:cubicBezTo>
                    <a:pt x="1" y="0"/>
                    <a:pt x="0" y="2"/>
                    <a:pt x="1" y="2"/>
                  </a:cubicBezTo>
                  <a:cubicBezTo>
                    <a:pt x="13" y="4"/>
                    <a:pt x="26" y="5"/>
                    <a:pt x="38" y="3"/>
                  </a:cubicBezTo>
                  <a:cubicBezTo>
                    <a:pt x="39" y="2"/>
                    <a:pt x="39" y="0"/>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73"/>
            <p:cNvSpPr/>
            <p:nvPr/>
          </p:nvSpPr>
          <p:spPr bwMode="auto">
            <a:xfrm>
              <a:off x="4906" y="2546"/>
              <a:ext cx="90" cy="12"/>
            </a:xfrm>
            <a:custGeom>
              <a:avLst/>
              <a:gdLst>
                <a:gd name="T0" fmla="*/ 36 w 38"/>
                <a:gd name="T1" fmla="*/ 0 h 5"/>
                <a:gd name="T2" fmla="*/ 18 w 38"/>
                <a:gd name="T3" fmla="*/ 2 h 5"/>
                <a:gd name="T4" fmla="*/ 1 w 38"/>
                <a:gd name="T5" fmla="*/ 1 h 5"/>
                <a:gd name="T6" fmla="*/ 2 w 38"/>
                <a:gd name="T7" fmla="*/ 0 h 5"/>
                <a:gd name="T8" fmla="*/ 1 w 38"/>
                <a:gd name="T9" fmla="*/ 0 h 5"/>
                <a:gd name="T10" fmla="*/ 0 w 38"/>
                <a:gd name="T11" fmla="*/ 0 h 5"/>
                <a:gd name="T12" fmla="*/ 0 w 38"/>
                <a:gd name="T13" fmla="*/ 1 h 5"/>
                <a:gd name="T14" fmla="*/ 0 w 38"/>
                <a:gd name="T15" fmla="*/ 1 h 5"/>
                <a:gd name="T16" fmla="*/ 13 w 38"/>
                <a:gd name="T17" fmla="*/ 4 h 5"/>
                <a:gd name="T18" fmla="*/ 37 w 38"/>
                <a:gd name="T19" fmla="*/ 2 h 5"/>
                <a:gd name="T20" fmla="*/ 36 w 3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5">
                  <a:moveTo>
                    <a:pt x="36" y="0"/>
                  </a:moveTo>
                  <a:cubicBezTo>
                    <a:pt x="30" y="1"/>
                    <a:pt x="24" y="2"/>
                    <a:pt x="18" y="2"/>
                  </a:cubicBezTo>
                  <a:cubicBezTo>
                    <a:pt x="14" y="2"/>
                    <a:pt x="5" y="3"/>
                    <a:pt x="1" y="1"/>
                  </a:cubicBezTo>
                  <a:cubicBezTo>
                    <a:pt x="2" y="1"/>
                    <a:pt x="2" y="1"/>
                    <a:pt x="2" y="0"/>
                  </a:cubicBezTo>
                  <a:cubicBezTo>
                    <a:pt x="2" y="0"/>
                    <a:pt x="1" y="0"/>
                    <a:pt x="1" y="0"/>
                  </a:cubicBezTo>
                  <a:cubicBezTo>
                    <a:pt x="1" y="0"/>
                    <a:pt x="1" y="0"/>
                    <a:pt x="0" y="0"/>
                  </a:cubicBezTo>
                  <a:cubicBezTo>
                    <a:pt x="0" y="0"/>
                    <a:pt x="0" y="0"/>
                    <a:pt x="0" y="1"/>
                  </a:cubicBezTo>
                  <a:cubicBezTo>
                    <a:pt x="0" y="1"/>
                    <a:pt x="0" y="1"/>
                    <a:pt x="0" y="1"/>
                  </a:cubicBezTo>
                  <a:cubicBezTo>
                    <a:pt x="2" y="5"/>
                    <a:pt x="9" y="4"/>
                    <a:pt x="13" y="4"/>
                  </a:cubicBezTo>
                  <a:cubicBezTo>
                    <a:pt x="21" y="4"/>
                    <a:pt x="29" y="4"/>
                    <a:pt x="37" y="2"/>
                  </a:cubicBezTo>
                  <a:cubicBezTo>
                    <a:pt x="38" y="1"/>
                    <a:pt x="38"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74"/>
            <p:cNvSpPr/>
            <p:nvPr/>
          </p:nvSpPr>
          <p:spPr bwMode="auto">
            <a:xfrm>
              <a:off x="4913" y="2584"/>
              <a:ext cx="88" cy="12"/>
            </a:xfrm>
            <a:custGeom>
              <a:avLst/>
              <a:gdLst>
                <a:gd name="T0" fmla="*/ 36 w 37"/>
                <a:gd name="T1" fmla="*/ 0 h 5"/>
                <a:gd name="T2" fmla="*/ 1 w 37"/>
                <a:gd name="T3" fmla="*/ 2 h 5"/>
                <a:gd name="T4" fmla="*/ 0 w 37"/>
                <a:gd name="T5" fmla="*/ 2 h 5"/>
                <a:gd name="T6" fmla="*/ 3 w 37"/>
                <a:gd name="T7" fmla="*/ 5 h 5"/>
                <a:gd name="T8" fmla="*/ 3 w 37"/>
                <a:gd name="T9" fmla="*/ 5 h 5"/>
                <a:gd name="T10" fmla="*/ 12 w 37"/>
                <a:gd name="T11" fmla="*/ 3 h 5"/>
                <a:gd name="T12" fmla="*/ 20 w 37"/>
                <a:gd name="T13" fmla="*/ 3 h 5"/>
                <a:gd name="T14" fmla="*/ 37 w 37"/>
                <a:gd name="T15" fmla="*/ 1 h 5"/>
                <a:gd name="T16" fmla="*/ 36 w 3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
                  <a:moveTo>
                    <a:pt x="36" y="0"/>
                  </a:moveTo>
                  <a:cubicBezTo>
                    <a:pt x="24" y="1"/>
                    <a:pt x="13" y="2"/>
                    <a:pt x="1" y="2"/>
                  </a:cubicBezTo>
                  <a:cubicBezTo>
                    <a:pt x="0" y="2"/>
                    <a:pt x="0" y="2"/>
                    <a:pt x="0" y="2"/>
                  </a:cubicBezTo>
                  <a:cubicBezTo>
                    <a:pt x="1" y="3"/>
                    <a:pt x="2" y="4"/>
                    <a:pt x="3" y="5"/>
                  </a:cubicBezTo>
                  <a:cubicBezTo>
                    <a:pt x="3" y="5"/>
                    <a:pt x="3" y="5"/>
                    <a:pt x="3" y="5"/>
                  </a:cubicBezTo>
                  <a:cubicBezTo>
                    <a:pt x="1" y="2"/>
                    <a:pt x="11" y="3"/>
                    <a:pt x="12" y="3"/>
                  </a:cubicBezTo>
                  <a:cubicBezTo>
                    <a:pt x="14" y="3"/>
                    <a:pt x="17" y="3"/>
                    <a:pt x="20" y="3"/>
                  </a:cubicBezTo>
                  <a:cubicBezTo>
                    <a:pt x="25" y="3"/>
                    <a:pt x="31" y="2"/>
                    <a:pt x="37" y="1"/>
                  </a:cubicBezTo>
                  <a:cubicBezTo>
                    <a:pt x="37" y="1"/>
                    <a:pt x="37"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75"/>
            <p:cNvSpPr/>
            <p:nvPr/>
          </p:nvSpPr>
          <p:spPr bwMode="auto">
            <a:xfrm>
              <a:off x="4918" y="2615"/>
              <a:ext cx="81" cy="15"/>
            </a:xfrm>
            <a:custGeom>
              <a:avLst/>
              <a:gdLst>
                <a:gd name="T0" fmla="*/ 33 w 34"/>
                <a:gd name="T1" fmla="*/ 0 h 6"/>
                <a:gd name="T2" fmla="*/ 1 w 34"/>
                <a:gd name="T3" fmla="*/ 4 h 6"/>
                <a:gd name="T4" fmla="*/ 1 w 34"/>
                <a:gd name="T5" fmla="*/ 6 h 6"/>
                <a:gd name="T6" fmla="*/ 33 w 34"/>
                <a:gd name="T7" fmla="*/ 2 h 6"/>
                <a:gd name="T8" fmla="*/ 33 w 34"/>
                <a:gd name="T9" fmla="*/ 0 h 6"/>
              </a:gdLst>
              <a:ahLst/>
              <a:cxnLst>
                <a:cxn ang="0">
                  <a:pos x="T0" y="T1"/>
                </a:cxn>
                <a:cxn ang="0">
                  <a:pos x="T2" y="T3"/>
                </a:cxn>
                <a:cxn ang="0">
                  <a:pos x="T4" y="T5"/>
                </a:cxn>
                <a:cxn ang="0">
                  <a:pos x="T6" y="T7"/>
                </a:cxn>
                <a:cxn ang="0">
                  <a:pos x="T8" y="T9"/>
                </a:cxn>
              </a:cxnLst>
              <a:rect l="0" t="0" r="r" b="b"/>
              <a:pathLst>
                <a:path w="34" h="6">
                  <a:moveTo>
                    <a:pt x="33" y="0"/>
                  </a:moveTo>
                  <a:cubicBezTo>
                    <a:pt x="22" y="2"/>
                    <a:pt x="12" y="4"/>
                    <a:pt x="1" y="4"/>
                  </a:cubicBezTo>
                  <a:cubicBezTo>
                    <a:pt x="0" y="4"/>
                    <a:pt x="0" y="6"/>
                    <a:pt x="1" y="6"/>
                  </a:cubicBezTo>
                  <a:cubicBezTo>
                    <a:pt x="12" y="6"/>
                    <a:pt x="23" y="4"/>
                    <a:pt x="33" y="2"/>
                  </a:cubicBezTo>
                  <a:cubicBezTo>
                    <a:pt x="34" y="2"/>
                    <a:pt x="3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76"/>
            <p:cNvSpPr/>
            <p:nvPr/>
          </p:nvSpPr>
          <p:spPr bwMode="auto">
            <a:xfrm>
              <a:off x="4911" y="2653"/>
              <a:ext cx="97" cy="15"/>
            </a:xfrm>
            <a:custGeom>
              <a:avLst/>
              <a:gdLst>
                <a:gd name="T0" fmla="*/ 40 w 41"/>
                <a:gd name="T1" fmla="*/ 1 h 6"/>
                <a:gd name="T2" fmla="*/ 1 w 41"/>
                <a:gd name="T3" fmla="*/ 1 h 6"/>
                <a:gd name="T4" fmla="*/ 1 w 41"/>
                <a:gd name="T5" fmla="*/ 2 h 6"/>
                <a:gd name="T6" fmla="*/ 40 w 41"/>
                <a:gd name="T7" fmla="*/ 3 h 6"/>
                <a:gd name="T8" fmla="*/ 40 w 41"/>
                <a:gd name="T9" fmla="*/ 1 h 6"/>
              </a:gdLst>
              <a:ahLst/>
              <a:cxnLst>
                <a:cxn ang="0">
                  <a:pos x="T0" y="T1"/>
                </a:cxn>
                <a:cxn ang="0">
                  <a:pos x="T2" y="T3"/>
                </a:cxn>
                <a:cxn ang="0">
                  <a:pos x="T4" y="T5"/>
                </a:cxn>
                <a:cxn ang="0">
                  <a:pos x="T6" y="T7"/>
                </a:cxn>
                <a:cxn ang="0">
                  <a:pos x="T8" y="T9"/>
                </a:cxn>
              </a:cxnLst>
              <a:rect l="0" t="0" r="r" b="b"/>
              <a:pathLst>
                <a:path w="41" h="6">
                  <a:moveTo>
                    <a:pt x="40" y="1"/>
                  </a:moveTo>
                  <a:cubicBezTo>
                    <a:pt x="27" y="3"/>
                    <a:pt x="14" y="3"/>
                    <a:pt x="1" y="1"/>
                  </a:cubicBezTo>
                  <a:cubicBezTo>
                    <a:pt x="0" y="0"/>
                    <a:pt x="0" y="2"/>
                    <a:pt x="1" y="2"/>
                  </a:cubicBezTo>
                  <a:cubicBezTo>
                    <a:pt x="14" y="5"/>
                    <a:pt x="27" y="6"/>
                    <a:pt x="40" y="3"/>
                  </a:cubicBezTo>
                  <a:cubicBezTo>
                    <a:pt x="41" y="3"/>
                    <a:pt x="41" y="1"/>
                    <a:pt x="4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77"/>
            <p:cNvSpPr/>
            <p:nvPr/>
          </p:nvSpPr>
          <p:spPr bwMode="auto">
            <a:xfrm>
              <a:off x="4911" y="2696"/>
              <a:ext cx="102" cy="12"/>
            </a:xfrm>
            <a:custGeom>
              <a:avLst/>
              <a:gdLst>
                <a:gd name="T0" fmla="*/ 41 w 43"/>
                <a:gd name="T1" fmla="*/ 1 h 5"/>
                <a:gd name="T2" fmla="*/ 1 w 43"/>
                <a:gd name="T3" fmla="*/ 3 h 5"/>
                <a:gd name="T4" fmla="*/ 1 w 43"/>
                <a:gd name="T5" fmla="*/ 4 h 5"/>
                <a:gd name="T6" fmla="*/ 41 w 43"/>
                <a:gd name="T7" fmla="*/ 3 h 5"/>
                <a:gd name="T8" fmla="*/ 41 w 43"/>
                <a:gd name="T9" fmla="*/ 1 h 5"/>
              </a:gdLst>
              <a:ahLst/>
              <a:cxnLst>
                <a:cxn ang="0">
                  <a:pos x="T0" y="T1"/>
                </a:cxn>
                <a:cxn ang="0">
                  <a:pos x="T2" y="T3"/>
                </a:cxn>
                <a:cxn ang="0">
                  <a:pos x="T4" y="T5"/>
                </a:cxn>
                <a:cxn ang="0">
                  <a:pos x="T6" y="T7"/>
                </a:cxn>
                <a:cxn ang="0">
                  <a:pos x="T8" y="T9"/>
                </a:cxn>
              </a:cxnLst>
              <a:rect l="0" t="0" r="r" b="b"/>
              <a:pathLst>
                <a:path w="43" h="5">
                  <a:moveTo>
                    <a:pt x="41" y="1"/>
                  </a:moveTo>
                  <a:cubicBezTo>
                    <a:pt x="28" y="0"/>
                    <a:pt x="15" y="2"/>
                    <a:pt x="1" y="3"/>
                  </a:cubicBezTo>
                  <a:cubicBezTo>
                    <a:pt x="0" y="3"/>
                    <a:pt x="0" y="4"/>
                    <a:pt x="1" y="4"/>
                  </a:cubicBezTo>
                  <a:cubicBezTo>
                    <a:pt x="15" y="4"/>
                    <a:pt x="28" y="5"/>
                    <a:pt x="41" y="3"/>
                  </a:cubicBezTo>
                  <a:cubicBezTo>
                    <a:pt x="42" y="3"/>
                    <a:pt x="43" y="1"/>
                    <a:pt x="4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78"/>
            <p:cNvSpPr/>
            <p:nvPr/>
          </p:nvSpPr>
          <p:spPr bwMode="auto">
            <a:xfrm>
              <a:off x="3840" y="2699"/>
              <a:ext cx="175" cy="12"/>
            </a:xfrm>
            <a:custGeom>
              <a:avLst/>
              <a:gdLst>
                <a:gd name="T0" fmla="*/ 73 w 74"/>
                <a:gd name="T1" fmla="*/ 0 h 5"/>
                <a:gd name="T2" fmla="*/ 1 w 74"/>
                <a:gd name="T3" fmla="*/ 0 h 5"/>
                <a:gd name="T4" fmla="*/ 1 w 74"/>
                <a:gd name="T5" fmla="*/ 2 h 5"/>
                <a:gd name="T6" fmla="*/ 73 w 74"/>
                <a:gd name="T7" fmla="*/ 2 h 5"/>
                <a:gd name="T8" fmla="*/ 73 w 74"/>
                <a:gd name="T9" fmla="*/ 0 h 5"/>
              </a:gdLst>
              <a:ahLst/>
              <a:cxnLst>
                <a:cxn ang="0">
                  <a:pos x="T0" y="T1"/>
                </a:cxn>
                <a:cxn ang="0">
                  <a:pos x="T2" y="T3"/>
                </a:cxn>
                <a:cxn ang="0">
                  <a:pos x="T4" y="T5"/>
                </a:cxn>
                <a:cxn ang="0">
                  <a:pos x="T6" y="T7"/>
                </a:cxn>
                <a:cxn ang="0">
                  <a:pos x="T8" y="T9"/>
                </a:cxn>
              </a:cxnLst>
              <a:rect l="0" t="0" r="r" b="b"/>
              <a:pathLst>
                <a:path w="74" h="5">
                  <a:moveTo>
                    <a:pt x="73" y="0"/>
                  </a:moveTo>
                  <a:cubicBezTo>
                    <a:pt x="49" y="1"/>
                    <a:pt x="25" y="2"/>
                    <a:pt x="1" y="0"/>
                  </a:cubicBezTo>
                  <a:cubicBezTo>
                    <a:pt x="0" y="0"/>
                    <a:pt x="0" y="2"/>
                    <a:pt x="1" y="2"/>
                  </a:cubicBezTo>
                  <a:cubicBezTo>
                    <a:pt x="25" y="4"/>
                    <a:pt x="49" y="5"/>
                    <a:pt x="73" y="2"/>
                  </a:cubicBezTo>
                  <a:cubicBezTo>
                    <a:pt x="74"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79"/>
            <p:cNvSpPr/>
            <p:nvPr/>
          </p:nvSpPr>
          <p:spPr bwMode="auto">
            <a:xfrm>
              <a:off x="3842" y="2675"/>
              <a:ext cx="166" cy="16"/>
            </a:xfrm>
            <a:custGeom>
              <a:avLst/>
              <a:gdLst>
                <a:gd name="T0" fmla="*/ 69 w 70"/>
                <a:gd name="T1" fmla="*/ 0 h 7"/>
                <a:gd name="T2" fmla="*/ 38 w 70"/>
                <a:gd name="T3" fmla="*/ 2 h 7"/>
                <a:gd name="T4" fmla="*/ 2 w 70"/>
                <a:gd name="T5" fmla="*/ 1 h 7"/>
                <a:gd name="T6" fmla="*/ 1 w 70"/>
                <a:gd name="T7" fmla="*/ 2 h 7"/>
                <a:gd name="T8" fmla="*/ 31 w 70"/>
                <a:gd name="T9" fmla="*/ 4 h 7"/>
                <a:gd name="T10" fmla="*/ 70 w 70"/>
                <a:gd name="T11" fmla="*/ 1 h 7"/>
                <a:gd name="T12" fmla="*/ 69 w 7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0" h="7">
                  <a:moveTo>
                    <a:pt x="69" y="0"/>
                  </a:moveTo>
                  <a:cubicBezTo>
                    <a:pt x="59" y="0"/>
                    <a:pt x="49" y="2"/>
                    <a:pt x="38" y="2"/>
                  </a:cubicBezTo>
                  <a:cubicBezTo>
                    <a:pt x="28" y="3"/>
                    <a:pt x="11" y="6"/>
                    <a:pt x="2" y="1"/>
                  </a:cubicBezTo>
                  <a:cubicBezTo>
                    <a:pt x="1" y="0"/>
                    <a:pt x="0" y="2"/>
                    <a:pt x="1" y="2"/>
                  </a:cubicBezTo>
                  <a:cubicBezTo>
                    <a:pt x="10" y="7"/>
                    <a:pt x="21" y="5"/>
                    <a:pt x="31" y="4"/>
                  </a:cubicBezTo>
                  <a:cubicBezTo>
                    <a:pt x="44" y="4"/>
                    <a:pt x="57" y="3"/>
                    <a:pt x="70" y="1"/>
                  </a:cubicBezTo>
                  <a:cubicBezTo>
                    <a:pt x="70" y="1"/>
                    <a:pt x="70" y="0"/>
                    <a:pt x="6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80"/>
            <p:cNvSpPr/>
            <p:nvPr/>
          </p:nvSpPr>
          <p:spPr bwMode="auto">
            <a:xfrm>
              <a:off x="3852" y="2634"/>
              <a:ext cx="163" cy="17"/>
            </a:xfrm>
            <a:custGeom>
              <a:avLst/>
              <a:gdLst>
                <a:gd name="T0" fmla="*/ 68 w 69"/>
                <a:gd name="T1" fmla="*/ 0 h 7"/>
                <a:gd name="T2" fmla="*/ 1 w 69"/>
                <a:gd name="T3" fmla="*/ 6 h 7"/>
                <a:gd name="T4" fmla="*/ 1 w 69"/>
                <a:gd name="T5" fmla="*/ 7 h 7"/>
                <a:gd name="T6" fmla="*/ 68 w 69"/>
                <a:gd name="T7" fmla="*/ 1 h 7"/>
                <a:gd name="T8" fmla="*/ 68 w 69"/>
                <a:gd name="T9" fmla="*/ 0 h 7"/>
              </a:gdLst>
              <a:ahLst/>
              <a:cxnLst>
                <a:cxn ang="0">
                  <a:pos x="T0" y="T1"/>
                </a:cxn>
                <a:cxn ang="0">
                  <a:pos x="T2" y="T3"/>
                </a:cxn>
                <a:cxn ang="0">
                  <a:pos x="T4" y="T5"/>
                </a:cxn>
                <a:cxn ang="0">
                  <a:pos x="T6" y="T7"/>
                </a:cxn>
                <a:cxn ang="0">
                  <a:pos x="T8" y="T9"/>
                </a:cxn>
              </a:cxnLst>
              <a:rect l="0" t="0" r="r" b="b"/>
              <a:pathLst>
                <a:path w="69" h="7">
                  <a:moveTo>
                    <a:pt x="68" y="0"/>
                  </a:moveTo>
                  <a:cubicBezTo>
                    <a:pt x="46" y="2"/>
                    <a:pt x="24" y="5"/>
                    <a:pt x="1" y="6"/>
                  </a:cubicBezTo>
                  <a:cubicBezTo>
                    <a:pt x="0" y="6"/>
                    <a:pt x="0" y="7"/>
                    <a:pt x="1" y="7"/>
                  </a:cubicBezTo>
                  <a:cubicBezTo>
                    <a:pt x="24" y="7"/>
                    <a:pt x="46" y="6"/>
                    <a:pt x="68" y="1"/>
                  </a:cubicBezTo>
                  <a:cubicBezTo>
                    <a:pt x="69" y="1"/>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81"/>
            <p:cNvSpPr/>
            <p:nvPr/>
          </p:nvSpPr>
          <p:spPr bwMode="auto">
            <a:xfrm>
              <a:off x="3857" y="2596"/>
              <a:ext cx="153" cy="17"/>
            </a:xfrm>
            <a:custGeom>
              <a:avLst/>
              <a:gdLst>
                <a:gd name="T0" fmla="*/ 63 w 65"/>
                <a:gd name="T1" fmla="*/ 0 h 7"/>
                <a:gd name="T2" fmla="*/ 1 w 65"/>
                <a:gd name="T3" fmla="*/ 2 h 7"/>
                <a:gd name="T4" fmla="*/ 0 w 65"/>
                <a:gd name="T5" fmla="*/ 3 h 7"/>
                <a:gd name="T6" fmla="*/ 64 w 65"/>
                <a:gd name="T7" fmla="*/ 2 h 7"/>
                <a:gd name="T8" fmla="*/ 63 w 65"/>
                <a:gd name="T9" fmla="*/ 0 h 7"/>
              </a:gdLst>
              <a:ahLst/>
              <a:cxnLst>
                <a:cxn ang="0">
                  <a:pos x="T0" y="T1"/>
                </a:cxn>
                <a:cxn ang="0">
                  <a:pos x="T2" y="T3"/>
                </a:cxn>
                <a:cxn ang="0">
                  <a:pos x="T4" y="T5"/>
                </a:cxn>
                <a:cxn ang="0">
                  <a:pos x="T6" y="T7"/>
                </a:cxn>
                <a:cxn ang="0">
                  <a:pos x="T8" y="T9"/>
                </a:cxn>
              </a:cxnLst>
              <a:rect l="0" t="0" r="r" b="b"/>
              <a:pathLst>
                <a:path w="65" h="7">
                  <a:moveTo>
                    <a:pt x="63" y="0"/>
                  </a:moveTo>
                  <a:cubicBezTo>
                    <a:pt x="42" y="3"/>
                    <a:pt x="22" y="4"/>
                    <a:pt x="1" y="2"/>
                  </a:cubicBezTo>
                  <a:cubicBezTo>
                    <a:pt x="0" y="2"/>
                    <a:pt x="0" y="3"/>
                    <a:pt x="0" y="3"/>
                  </a:cubicBezTo>
                  <a:cubicBezTo>
                    <a:pt x="21" y="7"/>
                    <a:pt x="43" y="6"/>
                    <a:pt x="64" y="2"/>
                  </a:cubicBezTo>
                  <a:cubicBezTo>
                    <a:pt x="65" y="1"/>
                    <a:pt x="64"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82"/>
            <p:cNvSpPr/>
            <p:nvPr/>
          </p:nvSpPr>
          <p:spPr bwMode="auto">
            <a:xfrm>
              <a:off x="3833" y="2568"/>
              <a:ext cx="182" cy="14"/>
            </a:xfrm>
            <a:custGeom>
              <a:avLst/>
              <a:gdLst>
                <a:gd name="T0" fmla="*/ 76 w 77"/>
                <a:gd name="T1" fmla="*/ 0 h 6"/>
                <a:gd name="T2" fmla="*/ 1 w 77"/>
                <a:gd name="T3" fmla="*/ 2 h 6"/>
                <a:gd name="T4" fmla="*/ 1 w 77"/>
                <a:gd name="T5" fmla="*/ 4 h 6"/>
                <a:gd name="T6" fmla="*/ 76 w 77"/>
                <a:gd name="T7" fmla="*/ 2 h 6"/>
                <a:gd name="T8" fmla="*/ 76 w 77"/>
                <a:gd name="T9" fmla="*/ 0 h 6"/>
              </a:gdLst>
              <a:ahLst/>
              <a:cxnLst>
                <a:cxn ang="0">
                  <a:pos x="T0" y="T1"/>
                </a:cxn>
                <a:cxn ang="0">
                  <a:pos x="T2" y="T3"/>
                </a:cxn>
                <a:cxn ang="0">
                  <a:pos x="T4" y="T5"/>
                </a:cxn>
                <a:cxn ang="0">
                  <a:pos x="T6" y="T7"/>
                </a:cxn>
                <a:cxn ang="0">
                  <a:pos x="T8" y="T9"/>
                </a:cxn>
              </a:cxnLst>
              <a:rect l="0" t="0" r="r" b="b"/>
              <a:pathLst>
                <a:path w="77" h="6">
                  <a:moveTo>
                    <a:pt x="76" y="0"/>
                  </a:moveTo>
                  <a:cubicBezTo>
                    <a:pt x="51" y="1"/>
                    <a:pt x="26" y="3"/>
                    <a:pt x="1" y="2"/>
                  </a:cubicBezTo>
                  <a:cubicBezTo>
                    <a:pt x="0" y="2"/>
                    <a:pt x="0" y="4"/>
                    <a:pt x="1" y="4"/>
                  </a:cubicBezTo>
                  <a:cubicBezTo>
                    <a:pt x="26" y="5"/>
                    <a:pt x="52" y="6"/>
                    <a:pt x="76" y="2"/>
                  </a:cubicBezTo>
                  <a:cubicBezTo>
                    <a:pt x="77" y="1"/>
                    <a:pt x="77" y="0"/>
                    <a:pt x="7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83"/>
            <p:cNvSpPr/>
            <p:nvPr/>
          </p:nvSpPr>
          <p:spPr bwMode="auto">
            <a:xfrm>
              <a:off x="3842" y="2527"/>
              <a:ext cx="187" cy="19"/>
            </a:xfrm>
            <a:custGeom>
              <a:avLst/>
              <a:gdLst>
                <a:gd name="T0" fmla="*/ 77 w 79"/>
                <a:gd name="T1" fmla="*/ 0 h 8"/>
                <a:gd name="T2" fmla="*/ 1 w 79"/>
                <a:gd name="T3" fmla="*/ 7 h 8"/>
                <a:gd name="T4" fmla="*/ 1 w 79"/>
                <a:gd name="T5" fmla="*/ 8 h 8"/>
                <a:gd name="T6" fmla="*/ 78 w 79"/>
                <a:gd name="T7" fmla="*/ 2 h 8"/>
                <a:gd name="T8" fmla="*/ 77 w 79"/>
                <a:gd name="T9" fmla="*/ 0 h 8"/>
              </a:gdLst>
              <a:ahLst/>
              <a:cxnLst>
                <a:cxn ang="0">
                  <a:pos x="T0" y="T1"/>
                </a:cxn>
                <a:cxn ang="0">
                  <a:pos x="T2" y="T3"/>
                </a:cxn>
                <a:cxn ang="0">
                  <a:pos x="T4" y="T5"/>
                </a:cxn>
                <a:cxn ang="0">
                  <a:pos x="T6" y="T7"/>
                </a:cxn>
                <a:cxn ang="0">
                  <a:pos x="T8" y="T9"/>
                </a:cxn>
              </a:cxnLst>
              <a:rect l="0" t="0" r="r" b="b"/>
              <a:pathLst>
                <a:path w="79" h="8">
                  <a:moveTo>
                    <a:pt x="77" y="0"/>
                  </a:moveTo>
                  <a:cubicBezTo>
                    <a:pt x="52" y="3"/>
                    <a:pt x="27" y="6"/>
                    <a:pt x="1" y="7"/>
                  </a:cubicBezTo>
                  <a:cubicBezTo>
                    <a:pt x="0" y="7"/>
                    <a:pt x="0" y="8"/>
                    <a:pt x="1" y="8"/>
                  </a:cubicBezTo>
                  <a:cubicBezTo>
                    <a:pt x="27" y="8"/>
                    <a:pt x="53" y="7"/>
                    <a:pt x="78" y="2"/>
                  </a:cubicBezTo>
                  <a:cubicBezTo>
                    <a:pt x="79" y="2"/>
                    <a:pt x="78" y="0"/>
                    <a:pt x="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84"/>
            <p:cNvSpPr/>
            <p:nvPr/>
          </p:nvSpPr>
          <p:spPr bwMode="auto">
            <a:xfrm>
              <a:off x="3842" y="2487"/>
              <a:ext cx="175" cy="26"/>
            </a:xfrm>
            <a:custGeom>
              <a:avLst/>
              <a:gdLst>
                <a:gd name="T0" fmla="*/ 73 w 74"/>
                <a:gd name="T1" fmla="*/ 1 h 11"/>
                <a:gd name="T2" fmla="*/ 1 w 74"/>
                <a:gd name="T3" fmla="*/ 9 h 11"/>
                <a:gd name="T4" fmla="*/ 1 w 74"/>
                <a:gd name="T5" fmla="*/ 11 h 11"/>
                <a:gd name="T6" fmla="*/ 74 w 74"/>
                <a:gd name="T7" fmla="*/ 2 h 11"/>
                <a:gd name="T8" fmla="*/ 73 w 74"/>
                <a:gd name="T9" fmla="*/ 1 h 11"/>
              </a:gdLst>
              <a:ahLst/>
              <a:cxnLst>
                <a:cxn ang="0">
                  <a:pos x="T0" y="T1"/>
                </a:cxn>
                <a:cxn ang="0">
                  <a:pos x="T2" y="T3"/>
                </a:cxn>
                <a:cxn ang="0">
                  <a:pos x="T4" y="T5"/>
                </a:cxn>
                <a:cxn ang="0">
                  <a:pos x="T6" y="T7"/>
                </a:cxn>
                <a:cxn ang="0">
                  <a:pos x="T8" y="T9"/>
                </a:cxn>
              </a:cxnLst>
              <a:rect l="0" t="0" r="r" b="b"/>
              <a:pathLst>
                <a:path w="74" h="11">
                  <a:moveTo>
                    <a:pt x="73" y="1"/>
                  </a:moveTo>
                  <a:cubicBezTo>
                    <a:pt x="49" y="3"/>
                    <a:pt x="25" y="7"/>
                    <a:pt x="1" y="9"/>
                  </a:cubicBezTo>
                  <a:cubicBezTo>
                    <a:pt x="0" y="9"/>
                    <a:pt x="0" y="11"/>
                    <a:pt x="1" y="11"/>
                  </a:cubicBezTo>
                  <a:cubicBezTo>
                    <a:pt x="25" y="11"/>
                    <a:pt x="51" y="9"/>
                    <a:pt x="74" y="2"/>
                  </a:cubicBezTo>
                  <a:cubicBezTo>
                    <a:pt x="74" y="2"/>
                    <a:pt x="74" y="0"/>
                    <a:pt x="7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85"/>
            <p:cNvSpPr/>
            <p:nvPr/>
          </p:nvSpPr>
          <p:spPr bwMode="auto">
            <a:xfrm>
              <a:off x="3840" y="2444"/>
              <a:ext cx="163" cy="19"/>
            </a:xfrm>
            <a:custGeom>
              <a:avLst/>
              <a:gdLst>
                <a:gd name="T0" fmla="*/ 68 w 69"/>
                <a:gd name="T1" fmla="*/ 0 h 8"/>
                <a:gd name="T2" fmla="*/ 1 w 69"/>
                <a:gd name="T3" fmla="*/ 6 h 8"/>
                <a:gd name="T4" fmla="*/ 1 w 69"/>
                <a:gd name="T5" fmla="*/ 7 h 8"/>
                <a:gd name="T6" fmla="*/ 68 w 69"/>
                <a:gd name="T7" fmla="*/ 2 h 8"/>
                <a:gd name="T8" fmla="*/ 68 w 69"/>
                <a:gd name="T9" fmla="*/ 0 h 8"/>
              </a:gdLst>
              <a:ahLst/>
              <a:cxnLst>
                <a:cxn ang="0">
                  <a:pos x="T0" y="T1"/>
                </a:cxn>
                <a:cxn ang="0">
                  <a:pos x="T2" y="T3"/>
                </a:cxn>
                <a:cxn ang="0">
                  <a:pos x="T4" y="T5"/>
                </a:cxn>
                <a:cxn ang="0">
                  <a:pos x="T6" y="T7"/>
                </a:cxn>
                <a:cxn ang="0">
                  <a:pos x="T8" y="T9"/>
                </a:cxn>
              </a:cxnLst>
              <a:rect l="0" t="0" r="r" b="b"/>
              <a:pathLst>
                <a:path w="69" h="8">
                  <a:moveTo>
                    <a:pt x="68" y="0"/>
                  </a:moveTo>
                  <a:cubicBezTo>
                    <a:pt x="45" y="2"/>
                    <a:pt x="23" y="4"/>
                    <a:pt x="1" y="6"/>
                  </a:cubicBezTo>
                  <a:cubicBezTo>
                    <a:pt x="0" y="6"/>
                    <a:pt x="0" y="7"/>
                    <a:pt x="1" y="7"/>
                  </a:cubicBezTo>
                  <a:cubicBezTo>
                    <a:pt x="23" y="8"/>
                    <a:pt x="46" y="7"/>
                    <a:pt x="68" y="2"/>
                  </a:cubicBezTo>
                  <a:cubicBezTo>
                    <a:pt x="69" y="2"/>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86"/>
            <p:cNvSpPr/>
            <p:nvPr/>
          </p:nvSpPr>
          <p:spPr bwMode="auto">
            <a:xfrm>
              <a:off x="3852" y="2411"/>
              <a:ext cx="161" cy="14"/>
            </a:xfrm>
            <a:custGeom>
              <a:avLst/>
              <a:gdLst>
                <a:gd name="T0" fmla="*/ 67 w 68"/>
                <a:gd name="T1" fmla="*/ 0 h 6"/>
                <a:gd name="T2" fmla="*/ 1 w 68"/>
                <a:gd name="T3" fmla="*/ 4 h 6"/>
                <a:gd name="T4" fmla="*/ 1 w 68"/>
                <a:gd name="T5" fmla="*/ 5 h 6"/>
                <a:gd name="T6" fmla="*/ 67 w 68"/>
                <a:gd name="T7" fmla="*/ 2 h 6"/>
                <a:gd name="T8" fmla="*/ 67 w 68"/>
                <a:gd name="T9" fmla="*/ 0 h 6"/>
              </a:gdLst>
              <a:ahLst/>
              <a:cxnLst>
                <a:cxn ang="0">
                  <a:pos x="T0" y="T1"/>
                </a:cxn>
                <a:cxn ang="0">
                  <a:pos x="T2" y="T3"/>
                </a:cxn>
                <a:cxn ang="0">
                  <a:pos x="T4" y="T5"/>
                </a:cxn>
                <a:cxn ang="0">
                  <a:pos x="T6" y="T7"/>
                </a:cxn>
                <a:cxn ang="0">
                  <a:pos x="T8" y="T9"/>
                </a:cxn>
              </a:cxnLst>
              <a:rect l="0" t="0" r="r" b="b"/>
              <a:pathLst>
                <a:path w="68" h="6">
                  <a:moveTo>
                    <a:pt x="67" y="0"/>
                  </a:moveTo>
                  <a:cubicBezTo>
                    <a:pt x="45" y="2"/>
                    <a:pt x="23" y="4"/>
                    <a:pt x="1" y="4"/>
                  </a:cubicBezTo>
                  <a:cubicBezTo>
                    <a:pt x="0" y="4"/>
                    <a:pt x="0" y="5"/>
                    <a:pt x="1" y="5"/>
                  </a:cubicBezTo>
                  <a:cubicBezTo>
                    <a:pt x="23" y="6"/>
                    <a:pt x="45" y="6"/>
                    <a:pt x="67" y="2"/>
                  </a:cubicBezTo>
                  <a:cubicBezTo>
                    <a:pt x="68" y="2"/>
                    <a:pt x="68"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87"/>
            <p:cNvSpPr/>
            <p:nvPr/>
          </p:nvSpPr>
          <p:spPr bwMode="auto">
            <a:xfrm>
              <a:off x="3831" y="2378"/>
              <a:ext cx="174" cy="14"/>
            </a:xfrm>
            <a:custGeom>
              <a:avLst/>
              <a:gdLst>
                <a:gd name="T0" fmla="*/ 73 w 74"/>
                <a:gd name="T1" fmla="*/ 0 h 6"/>
                <a:gd name="T2" fmla="*/ 1 w 74"/>
                <a:gd name="T3" fmla="*/ 4 h 6"/>
                <a:gd name="T4" fmla="*/ 1 w 74"/>
                <a:gd name="T5" fmla="*/ 6 h 6"/>
                <a:gd name="T6" fmla="*/ 73 w 74"/>
                <a:gd name="T7" fmla="*/ 2 h 6"/>
                <a:gd name="T8" fmla="*/ 73 w 74"/>
                <a:gd name="T9" fmla="*/ 0 h 6"/>
              </a:gdLst>
              <a:ahLst/>
              <a:cxnLst>
                <a:cxn ang="0">
                  <a:pos x="T0" y="T1"/>
                </a:cxn>
                <a:cxn ang="0">
                  <a:pos x="T2" y="T3"/>
                </a:cxn>
                <a:cxn ang="0">
                  <a:pos x="T4" y="T5"/>
                </a:cxn>
                <a:cxn ang="0">
                  <a:pos x="T6" y="T7"/>
                </a:cxn>
                <a:cxn ang="0">
                  <a:pos x="T8" y="T9"/>
                </a:cxn>
              </a:cxnLst>
              <a:rect l="0" t="0" r="r" b="b"/>
              <a:pathLst>
                <a:path w="74" h="6">
                  <a:moveTo>
                    <a:pt x="73" y="0"/>
                  </a:moveTo>
                  <a:cubicBezTo>
                    <a:pt x="49" y="1"/>
                    <a:pt x="25" y="3"/>
                    <a:pt x="1" y="4"/>
                  </a:cubicBezTo>
                  <a:cubicBezTo>
                    <a:pt x="0" y="5"/>
                    <a:pt x="0" y="6"/>
                    <a:pt x="1" y="6"/>
                  </a:cubicBezTo>
                  <a:cubicBezTo>
                    <a:pt x="25" y="5"/>
                    <a:pt x="49" y="5"/>
                    <a:pt x="73" y="2"/>
                  </a:cubicBezTo>
                  <a:cubicBezTo>
                    <a:pt x="74"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88"/>
            <p:cNvSpPr/>
            <p:nvPr/>
          </p:nvSpPr>
          <p:spPr bwMode="auto">
            <a:xfrm>
              <a:off x="3828" y="2349"/>
              <a:ext cx="163" cy="7"/>
            </a:xfrm>
            <a:custGeom>
              <a:avLst/>
              <a:gdLst>
                <a:gd name="T0" fmla="*/ 67 w 69"/>
                <a:gd name="T1" fmla="*/ 0 h 3"/>
                <a:gd name="T2" fmla="*/ 1 w 69"/>
                <a:gd name="T3" fmla="*/ 1 h 3"/>
                <a:gd name="T4" fmla="*/ 1 w 69"/>
                <a:gd name="T5" fmla="*/ 3 h 3"/>
                <a:gd name="T6" fmla="*/ 67 w 69"/>
                <a:gd name="T7" fmla="*/ 2 h 3"/>
                <a:gd name="T8" fmla="*/ 67 w 69"/>
                <a:gd name="T9" fmla="*/ 0 h 3"/>
              </a:gdLst>
              <a:ahLst/>
              <a:cxnLst>
                <a:cxn ang="0">
                  <a:pos x="T0" y="T1"/>
                </a:cxn>
                <a:cxn ang="0">
                  <a:pos x="T2" y="T3"/>
                </a:cxn>
                <a:cxn ang="0">
                  <a:pos x="T4" y="T5"/>
                </a:cxn>
                <a:cxn ang="0">
                  <a:pos x="T6" y="T7"/>
                </a:cxn>
                <a:cxn ang="0">
                  <a:pos x="T8" y="T9"/>
                </a:cxn>
              </a:cxnLst>
              <a:rect l="0" t="0" r="r" b="b"/>
              <a:pathLst>
                <a:path w="69" h="3">
                  <a:moveTo>
                    <a:pt x="67" y="0"/>
                  </a:moveTo>
                  <a:cubicBezTo>
                    <a:pt x="45" y="0"/>
                    <a:pt x="23" y="1"/>
                    <a:pt x="1" y="1"/>
                  </a:cubicBezTo>
                  <a:cubicBezTo>
                    <a:pt x="0" y="1"/>
                    <a:pt x="0" y="3"/>
                    <a:pt x="1" y="3"/>
                  </a:cubicBezTo>
                  <a:cubicBezTo>
                    <a:pt x="23" y="3"/>
                    <a:pt x="45" y="3"/>
                    <a:pt x="67" y="2"/>
                  </a:cubicBezTo>
                  <a:cubicBezTo>
                    <a:pt x="69" y="2"/>
                    <a:pt x="69"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89"/>
            <p:cNvSpPr/>
            <p:nvPr/>
          </p:nvSpPr>
          <p:spPr bwMode="auto">
            <a:xfrm>
              <a:off x="3833" y="2311"/>
              <a:ext cx="168" cy="17"/>
            </a:xfrm>
            <a:custGeom>
              <a:avLst/>
              <a:gdLst>
                <a:gd name="T0" fmla="*/ 69 w 71"/>
                <a:gd name="T1" fmla="*/ 0 h 7"/>
                <a:gd name="T2" fmla="*/ 1 w 71"/>
                <a:gd name="T3" fmla="*/ 3 h 7"/>
                <a:gd name="T4" fmla="*/ 1 w 71"/>
                <a:gd name="T5" fmla="*/ 4 h 7"/>
                <a:gd name="T6" fmla="*/ 70 w 71"/>
                <a:gd name="T7" fmla="*/ 2 h 7"/>
                <a:gd name="T8" fmla="*/ 69 w 71"/>
                <a:gd name="T9" fmla="*/ 0 h 7"/>
              </a:gdLst>
              <a:ahLst/>
              <a:cxnLst>
                <a:cxn ang="0">
                  <a:pos x="T0" y="T1"/>
                </a:cxn>
                <a:cxn ang="0">
                  <a:pos x="T2" y="T3"/>
                </a:cxn>
                <a:cxn ang="0">
                  <a:pos x="T4" y="T5"/>
                </a:cxn>
                <a:cxn ang="0">
                  <a:pos x="T6" y="T7"/>
                </a:cxn>
                <a:cxn ang="0">
                  <a:pos x="T8" y="T9"/>
                </a:cxn>
              </a:cxnLst>
              <a:rect l="0" t="0" r="r" b="b"/>
              <a:pathLst>
                <a:path w="71" h="7">
                  <a:moveTo>
                    <a:pt x="69" y="0"/>
                  </a:moveTo>
                  <a:cubicBezTo>
                    <a:pt x="46" y="3"/>
                    <a:pt x="24" y="6"/>
                    <a:pt x="1" y="3"/>
                  </a:cubicBezTo>
                  <a:cubicBezTo>
                    <a:pt x="0" y="3"/>
                    <a:pt x="1" y="4"/>
                    <a:pt x="1" y="4"/>
                  </a:cubicBezTo>
                  <a:cubicBezTo>
                    <a:pt x="24" y="7"/>
                    <a:pt x="47" y="7"/>
                    <a:pt x="70" y="2"/>
                  </a:cubicBezTo>
                  <a:cubicBezTo>
                    <a:pt x="71" y="2"/>
                    <a:pt x="70" y="0"/>
                    <a:pt x="6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90"/>
            <p:cNvSpPr/>
            <p:nvPr/>
          </p:nvSpPr>
          <p:spPr bwMode="auto">
            <a:xfrm>
              <a:off x="3854" y="2280"/>
              <a:ext cx="151" cy="14"/>
            </a:xfrm>
            <a:custGeom>
              <a:avLst/>
              <a:gdLst>
                <a:gd name="T0" fmla="*/ 63 w 64"/>
                <a:gd name="T1" fmla="*/ 0 h 6"/>
                <a:gd name="T2" fmla="*/ 2 w 64"/>
                <a:gd name="T3" fmla="*/ 3 h 6"/>
                <a:gd name="T4" fmla="*/ 2 w 64"/>
                <a:gd name="T5" fmla="*/ 5 h 6"/>
                <a:gd name="T6" fmla="*/ 63 w 64"/>
                <a:gd name="T7" fmla="*/ 2 h 6"/>
                <a:gd name="T8" fmla="*/ 63 w 64"/>
                <a:gd name="T9" fmla="*/ 0 h 6"/>
              </a:gdLst>
              <a:ahLst/>
              <a:cxnLst>
                <a:cxn ang="0">
                  <a:pos x="T0" y="T1"/>
                </a:cxn>
                <a:cxn ang="0">
                  <a:pos x="T2" y="T3"/>
                </a:cxn>
                <a:cxn ang="0">
                  <a:pos x="T4" y="T5"/>
                </a:cxn>
                <a:cxn ang="0">
                  <a:pos x="T6" y="T7"/>
                </a:cxn>
                <a:cxn ang="0">
                  <a:pos x="T8" y="T9"/>
                </a:cxn>
              </a:cxnLst>
              <a:rect l="0" t="0" r="r" b="b"/>
              <a:pathLst>
                <a:path w="64" h="6">
                  <a:moveTo>
                    <a:pt x="63" y="0"/>
                  </a:moveTo>
                  <a:cubicBezTo>
                    <a:pt x="43" y="1"/>
                    <a:pt x="22" y="3"/>
                    <a:pt x="2" y="3"/>
                  </a:cubicBezTo>
                  <a:cubicBezTo>
                    <a:pt x="0" y="3"/>
                    <a:pt x="0" y="5"/>
                    <a:pt x="2" y="5"/>
                  </a:cubicBezTo>
                  <a:cubicBezTo>
                    <a:pt x="22" y="6"/>
                    <a:pt x="43" y="6"/>
                    <a:pt x="63" y="2"/>
                  </a:cubicBezTo>
                  <a:cubicBezTo>
                    <a:pt x="64" y="2"/>
                    <a:pt x="64"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91"/>
            <p:cNvSpPr/>
            <p:nvPr/>
          </p:nvSpPr>
          <p:spPr bwMode="auto">
            <a:xfrm>
              <a:off x="3849" y="2237"/>
              <a:ext cx="145" cy="12"/>
            </a:xfrm>
            <a:custGeom>
              <a:avLst/>
              <a:gdLst>
                <a:gd name="T0" fmla="*/ 60 w 61"/>
                <a:gd name="T1" fmla="*/ 2 h 5"/>
                <a:gd name="T2" fmla="*/ 1 w 61"/>
                <a:gd name="T3" fmla="*/ 2 h 5"/>
                <a:gd name="T4" fmla="*/ 1 w 61"/>
                <a:gd name="T5" fmla="*/ 4 h 5"/>
                <a:gd name="T6" fmla="*/ 60 w 61"/>
                <a:gd name="T7" fmla="*/ 4 h 5"/>
                <a:gd name="T8" fmla="*/ 60 w 61"/>
                <a:gd name="T9" fmla="*/ 2 h 5"/>
              </a:gdLst>
              <a:ahLst/>
              <a:cxnLst>
                <a:cxn ang="0">
                  <a:pos x="T0" y="T1"/>
                </a:cxn>
                <a:cxn ang="0">
                  <a:pos x="T2" y="T3"/>
                </a:cxn>
                <a:cxn ang="0">
                  <a:pos x="T4" y="T5"/>
                </a:cxn>
                <a:cxn ang="0">
                  <a:pos x="T6" y="T7"/>
                </a:cxn>
                <a:cxn ang="0">
                  <a:pos x="T8" y="T9"/>
                </a:cxn>
              </a:cxnLst>
              <a:rect l="0" t="0" r="r" b="b"/>
              <a:pathLst>
                <a:path w="61" h="5">
                  <a:moveTo>
                    <a:pt x="60" y="2"/>
                  </a:moveTo>
                  <a:cubicBezTo>
                    <a:pt x="41" y="0"/>
                    <a:pt x="20" y="1"/>
                    <a:pt x="1" y="2"/>
                  </a:cubicBezTo>
                  <a:cubicBezTo>
                    <a:pt x="0" y="2"/>
                    <a:pt x="0" y="4"/>
                    <a:pt x="1" y="4"/>
                  </a:cubicBezTo>
                  <a:cubicBezTo>
                    <a:pt x="20" y="4"/>
                    <a:pt x="40" y="5"/>
                    <a:pt x="60" y="4"/>
                  </a:cubicBezTo>
                  <a:cubicBezTo>
                    <a:pt x="61" y="4"/>
                    <a:pt x="61" y="2"/>
                    <a:pt x="6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92"/>
            <p:cNvSpPr/>
            <p:nvPr/>
          </p:nvSpPr>
          <p:spPr bwMode="auto">
            <a:xfrm>
              <a:off x="3852" y="2216"/>
              <a:ext cx="142" cy="17"/>
            </a:xfrm>
            <a:custGeom>
              <a:avLst/>
              <a:gdLst>
                <a:gd name="T0" fmla="*/ 59 w 60"/>
                <a:gd name="T1" fmla="*/ 5 h 7"/>
                <a:gd name="T2" fmla="*/ 2 w 60"/>
                <a:gd name="T3" fmla="*/ 2 h 7"/>
                <a:gd name="T4" fmla="*/ 2 w 60"/>
                <a:gd name="T5" fmla="*/ 0 h 7"/>
                <a:gd name="T6" fmla="*/ 1 w 60"/>
                <a:gd name="T7" fmla="*/ 0 h 7"/>
                <a:gd name="T8" fmla="*/ 1 w 60"/>
                <a:gd name="T9" fmla="*/ 1 h 7"/>
                <a:gd name="T10" fmla="*/ 0 w 60"/>
                <a:gd name="T11" fmla="*/ 2 h 7"/>
                <a:gd name="T12" fmla="*/ 0 w 60"/>
                <a:gd name="T13" fmla="*/ 2 h 7"/>
                <a:gd name="T14" fmla="*/ 20 w 60"/>
                <a:gd name="T15" fmla="*/ 5 h 7"/>
                <a:gd name="T16" fmla="*/ 59 w 60"/>
                <a:gd name="T17" fmla="*/ 7 h 7"/>
                <a:gd name="T18" fmla="*/ 59 w 60"/>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7">
                  <a:moveTo>
                    <a:pt x="59" y="5"/>
                  </a:moveTo>
                  <a:cubicBezTo>
                    <a:pt x="40" y="3"/>
                    <a:pt x="21" y="4"/>
                    <a:pt x="2" y="2"/>
                  </a:cubicBezTo>
                  <a:cubicBezTo>
                    <a:pt x="3" y="2"/>
                    <a:pt x="3" y="1"/>
                    <a:pt x="2" y="0"/>
                  </a:cubicBezTo>
                  <a:cubicBezTo>
                    <a:pt x="2" y="0"/>
                    <a:pt x="2" y="0"/>
                    <a:pt x="1" y="0"/>
                  </a:cubicBezTo>
                  <a:cubicBezTo>
                    <a:pt x="1" y="0"/>
                    <a:pt x="1" y="0"/>
                    <a:pt x="1" y="1"/>
                  </a:cubicBezTo>
                  <a:cubicBezTo>
                    <a:pt x="1" y="1"/>
                    <a:pt x="0" y="1"/>
                    <a:pt x="0" y="2"/>
                  </a:cubicBezTo>
                  <a:cubicBezTo>
                    <a:pt x="0" y="2"/>
                    <a:pt x="0" y="2"/>
                    <a:pt x="0" y="2"/>
                  </a:cubicBezTo>
                  <a:cubicBezTo>
                    <a:pt x="4" y="6"/>
                    <a:pt x="15" y="5"/>
                    <a:pt x="20" y="5"/>
                  </a:cubicBezTo>
                  <a:cubicBezTo>
                    <a:pt x="33" y="6"/>
                    <a:pt x="46" y="7"/>
                    <a:pt x="59" y="7"/>
                  </a:cubicBezTo>
                  <a:cubicBezTo>
                    <a:pt x="60" y="7"/>
                    <a:pt x="60" y="5"/>
                    <a:pt x="5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93"/>
            <p:cNvSpPr/>
            <p:nvPr/>
          </p:nvSpPr>
          <p:spPr bwMode="auto">
            <a:xfrm>
              <a:off x="2565" y="2672"/>
              <a:ext cx="225" cy="15"/>
            </a:xfrm>
            <a:custGeom>
              <a:avLst/>
              <a:gdLst>
                <a:gd name="T0" fmla="*/ 93 w 95"/>
                <a:gd name="T1" fmla="*/ 0 h 6"/>
                <a:gd name="T2" fmla="*/ 1 w 95"/>
                <a:gd name="T3" fmla="*/ 4 h 6"/>
                <a:gd name="T4" fmla="*/ 1 w 95"/>
                <a:gd name="T5" fmla="*/ 6 h 6"/>
                <a:gd name="T6" fmla="*/ 93 w 95"/>
                <a:gd name="T7" fmla="*/ 3 h 6"/>
                <a:gd name="T8" fmla="*/ 93 w 95"/>
                <a:gd name="T9" fmla="*/ 0 h 6"/>
              </a:gdLst>
              <a:ahLst/>
              <a:cxnLst>
                <a:cxn ang="0">
                  <a:pos x="T0" y="T1"/>
                </a:cxn>
                <a:cxn ang="0">
                  <a:pos x="T2" y="T3"/>
                </a:cxn>
                <a:cxn ang="0">
                  <a:pos x="T4" y="T5"/>
                </a:cxn>
                <a:cxn ang="0">
                  <a:pos x="T6" y="T7"/>
                </a:cxn>
                <a:cxn ang="0">
                  <a:pos x="T8" y="T9"/>
                </a:cxn>
              </a:cxnLst>
              <a:rect l="0" t="0" r="r" b="b"/>
              <a:pathLst>
                <a:path w="95" h="6">
                  <a:moveTo>
                    <a:pt x="93" y="0"/>
                  </a:moveTo>
                  <a:cubicBezTo>
                    <a:pt x="63" y="1"/>
                    <a:pt x="32" y="3"/>
                    <a:pt x="1" y="4"/>
                  </a:cubicBezTo>
                  <a:cubicBezTo>
                    <a:pt x="0" y="4"/>
                    <a:pt x="0" y="6"/>
                    <a:pt x="1" y="6"/>
                  </a:cubicBezTo>
                  <a:cubicBezTo>
                    <a:pt x="32" y="6"/>
                    <a:pt x="63" y="6"/>
                    <a:pt x="93" y="3"/>
                  </a:cubicBezTo>
                  <a:cubicBezTo>
                    <a:pt x="95" y="2"/>
                    <a:pt x="95" y="0"/>
                    <a:pt x="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94"/>
            <p:cNvSpPr/>
            <p:nvPr/>
          </p:nvSpPr>
          <p:spPr bwMode="auto">
            <a:xfrm>
              <a:off x="2563" y="2630"/>
              <a:ext cx="251" cy="19"/>
            </a:xfrm>
            <a:custGeom>
              <a:avLst/>
              <a:gdLst>
                <a:gd name="T0" fmla="*/ 105 w 106"/>
                <a:gd name="T1" fmla="*/ 0 h 8"/>
                <a:gd name="T2" fmla="*/ 1 w 106"/>
                <a:gd name="T3" fmla="*/ 6 h 8"/>
                <a:gd name="T4" fmla="*/ 1 w 106"/>
                <a:gd name="T5" fmla="*/ 8 h 8"/>
                <a:gd name="T6" fmla="*/ 105 w 106"/>
                <a:gd name="T7" fmla="*/ 2 h 8"/>
                <a:gd name="T8" fmla="*/ 105 w 106"/>
                <a:gd name="T9" fmla="*/ 0 h 8"/>
              </a:gdLst>
              <a:ahLst/>
              <a:cxnLst>
                <a:cxn ang="0">
                  <a:pos x="T0" y="T1"/>
                </a:cxn>
                <a:cxn ang="0">
                  <a:pos x="T2" y="T3"/>
                </a:cxn>
                <a:cxn ang="0">
                  <a:pos x="T4" y="T5"/>
                </a:cxn>
                <a:cxn ang="0">
                  <a:pos x="T6" y="T7"/>
                </a:cxn>
                <a:cxn ang="0">
                  <a:pos x="T8" y="T9"/>
                </a:cxn>
              </a:cxnLst>
              <a:rect l="0" t="0" r="r" b="b"/>
              <a:pathLst>
                <a:path w="106" h="8">
                  <a:moveTo>
                    <a:pt x="105" y="0"/>
                  </a:moveTo>
                  <a:cubicBezTo>
                    <a:pt x="70" y="1"/>
                    <a:pt x="36" y="4"/>
                    <a:pt x="1" y="6"/>
                  </a:cubicBezTo>
                  <a:cubicBezTo>
                    <a:pt x="0" y="6"/>
                    <a:pt x="0" y="8"/>
                    <a:pt x="1" y="8"/>
                  </a:cubicBezTo>
                  <a:cubicBezTo>
                    <a:pt x="36" y="7"/>
                    <a:pt x="70" y="6"/>
                    <a:pt x="105" y="2"/>
                  </a:cubicBezTo>
                  <a:cubicBezTo>
                    <a:pt x="106" y="2"/>
                    <a:pt x="106" y="0"/>
                    <a:pt x="10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95"/>
            <p:cNvSpPr/>
            <p:nvPr/>
          </p:nvSpPr>
          <p:spPr bwMode="auto">
            <a:xfrm>
              <a:off x="2584" y="2565"/>
              <a:ext cx="225" cy="31"/>
            </a:xfrm>
            <a:custGeom>
              <a:avLst/>
              <a:gdLst>
                <a:gd name="T0" fmla="*/ 93 w 95"/>
                <a:gd name="T1" fmla="*/ 0 h 13"/>
                <a:gd name="T2" fmla="*/ 1 w 95"/>
                <a:gd name="T3" fmla="*/ 12 h 13"/>
                <a:gd name="T4" fmla="*/ 1 w 95"/>
                <a:gd name="T5" fmla="*/ 13 h 13"/>
                <a:gd name="T6" fmla="*/ 93 w 95"/>
                <a:gd name="T7" fmla="*/ 2 h 13"/>
                <a:gd name="T8" fmla="*/ 93 w 95"/>
                <a:gd name="T9" fmla="*/ 0 h 13"/>
              </a:gdLst>
              <a:ahLst/>
              <a:cxnLst>
                <a:cxn ang="0">
                  <a:pos x="T0" y="T1"/>
                </a:cxn>
                <a:cxn ang="0">
                  <a:pos x="T2" y="T3"/>
                </a:cxn>
                <a:cxn ang="0">
                  <a:pos x="T4" y="T5"/>
                </a:cxn>
                <a:cxn ang="0">
                  <a:pos x="T6" y="T7"/>
                </a:cxn>
                <a:cxn ang="0">
                  <a:pos x="T8" y="T9"/>
                </a:cxn>
              </a:cxnLst>
              <a:rect l="0" t="0" r="r" b="b"/>
              <a:pathLst>
                <a:path w="95" h="13">
                  <a:moveTo>
                    <a:pt x="93" y="0"/>
                  </a:moveTo>
                  <a:cubicBezTo>
                    <a:pt x="63" y="6"/>
                    <a:pt x="32" y="10"/>
                    <a:pt x="1" y="12"/>
                  </a:cubicBezTo>
                  <a:cubicBezTo>
                    <a:pt x="0" y="12"/>
                    <a:pt x="0" y="13"/>
                    <a:pt x="1" y="13"/>
                  </a:cubicBezTo>
                  <a:cubicBezTo>
                    <a:pt x="32" y="12"/>
                    <a:pt x="63" y="9"/>
                    <a:pt x="93" y="2"/>
                  </a:cubicBezTo>
                  <a:cubicBezTo>
                    <a:pt x="95" y="2"/>
                    <a:pt x="94" y="0"/>
                    <a:pt x="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96"/>
            <p:cNvSpPr/>
            <p:nvPr/>
          </p:nvSpPr>
          <p:spPr bwMode="auto">
            <a:xfrm>
              <a:off x="2591" y="2523"/>
              <a:ext cx="213" cy="19"/>
            </a:xfrm>
            <a:custGeom>
              <a:avLst/>
              <a:gdLst>
                <a:gd name="T0" fmla="*/ 89 w 90"/>
                <a:gd name="T1" fmla="*/ 0 h 8"/>
                <a:gd name="T2" fmla="*/ 1 w 90"/>
                <a:gd name="T3" fmla="*/ 7 h 8"/>
                <a:gd name="T4" fmla="*/ 1 w 90"/>
                <a:gd name="T5" fmla="*/ 8 h 8"/>
                <a:gd name="T6" fmla="*/ 89 w 90"/>
                <a:gd name="T7" fmla="*/ 2 h 8"/>
                <a:gd name="T8" fmla="*/ 89 w 90"/>
                <a:gd name="T9" fmla="*/ 0 h 8"/>
              </a:gdLst>
              <a:ahLst/>
              <a:cxnLst>
                <a:cxn ang="0">
                  <a:pos x="T0" y="T1"/>
                </a:cxn>
                <a:cxn ang="0">
                  <a:pos x="T2" y="T3"/>
                </a:cxn>
                <a:cxn ang="0">
                  <a:pos x="T4" y="T5"/>
                </a:cxn>
                <a:cxn ang="0">
                  <a:pos x="T6" y="T7"/>
                </a:cxn>
                <a:cxn ang="0">
                  <a:pos x="T8" y="T9"/>
                </a:cxn>
              </a:cxnLst>
              <a:rect l="0" t="0" r="r" b="b"/>
              <a:pathLst>
                <a:path w="90" h="8">
                  <a:moveTo>
                    <a:pt x="89" y="0"/>
                  </a:moveTo>
                  <a:cubicBezTo>
                    <a:pt x="60" y="2"/>
                    <a:pt x="30" y="5"/>
                    <a:pt x="1" y="7"/>
                  </a:cubicBezTo>
                  <a:cubicBezTo>
                    <a:pt x="0" y="7"/>
                    <a:pt x="0" y="8"/>
                    <a:pt x="1" y="8"/>
                  </a:cubicBezTo>
                  <a:cubicBezTo>
                    <a:pt x="30" y="7"/>
                    <a:pt x="60" y="6"/>
                    <a:pt x="89" y="2"/>
                  </a:cubicBezTo>
                  <a:cubicBezTo>
                    <a:pt x="90" y="2"/>
                    <a:pt x="90" y="0"/>
                    <a:pt x="8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97"/>
            <p:cNvSpPr/>
            <p:nvPr/>
          </p:nvSpPr>
          <p:spPr bwMode="auto">
            <a:xfrm>
              <a:off x="2589" y="2466"/>
              <a:ext cx="215" cy="19"/>
            </a:xfrm>
            <a:custGeom>
              <a:avLst/>
              <a:gdLst>
                <a:gd name="T0" fmla="*/ 90 w 91"/>
                <a:gd name="T1" fmla="*/ 0 h 8"/>
                <a:gd name="T2" fmla="*/ 1 w 91"/>
                <a:gd name="T3" fmla="*/ 6 h 8"/>
                <a:gd name="T4" fmla="*/ 1 w 91"/>
                <a:gd name="T5" fmla="*/ 8 h 8"/>
                <a:gd name="T6" fmla="*/ 90 w 91"/>
                <a:gd name="T7" fmla="*/ 2 h 8"/>
                <a:gd name="T8" fmla="*/ 90 w 91"/>
                <a:gd name="T9" fmla="*/ 0 h 8"/>
              </a:gdLst>
              <a:ahLst/>
              <a:cxnLst>
                <a:cxn ang="0">
                  <a:pos x="T0" y="T1"/>
                </a:cxn>
                <a:cxn ang="0">
                  <a:pos x="T2" y="T3"/>
                </a:cxn>
                <a:cxn ang="0">
                  <a:pos x="T4" y="T5"/>
                </a:cxn>
                <a:cxn ang="0">
                  <a:pos x="T6" y="T7"/>
                </a:cxn>
                <a:cxn ang="0">
                  <a:pos x="T8" y="T9"/>
                </a:cxn>
              </a:cxnLst>
              <a:rect l="0" t="0" r="r" b="b"/>
              <a:pathLst>
                <a:path w="91" h="8">
                  <a:moveTo>
                    <a:pt x="90" y="0"/>
                  </a:moveTo>
                  <a:cubicBezTo>
                    <a:pt x="60" y="2"/>
                    <a:pt x="31" y="5"/>
                    <a:pt x="1" y="6"/>
                  </a:cubicBezTo>
                  <a:cubicBezTo>
                    <a:pt x="0" y="6"/>
                    <a:pt x="0" y="8"/>
                    <a:pt x="1" y="8"/>
                  </a:cubicBezTo>
                  <a:cubicBezTo>
                    <a:pt x="31" y="8"/>
                    <a:pt x="61" y="6"/>
                    <a:pt x="90" y="2"/>
                  </a:cubicBezTo>
                  <a:cubicBezTo>
                    <a:pt x="91" y="2"/>
                    <a:pt x="91"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98"/>
            <p:cNvSpPr/>
            <p:nvPr/>
          </p:nvSpPr>
          <p:spPr bwMode="auto">
            <a:xfrm>
              <a:off x="2584" y="2411"/>
              <a:ext cx="208" cy="19"/>
            </a:xfrm>
            <a:custGeom>
              <a:avLst/>
              <a:gdLst>
                <a:gd name="T0" fmla="*/ 87 w 88"/>
                <a:gd name="T1" fmla="*/ 0 h 8"/>
                <a:gd name="T2" fmla="*/ 1 w 88"/>
                <a:gd name="T3" fmla="*/ 4 h 8"/>
                <a:gd name="T4" fmla="*/ 1 w 88"/>
                <a:gd name="T5" fmla="*/ 5 h 8"/>
                <a:gd name="T6" fmla="*/ 87 w 88"/>
                <a:gd name="T7" fmla="*/ 3 h 8"/>
                <a:gd name="T8" fmla="*/ 87 w 88"/>
                <a:gd name="T9" fmla="*/ 0 h 8"/>
              </a:gdLst>
              <a:ahLst/>
              <a:cxnLst>
                <a:cxn ang="0">
                  <a:pos x="T0" y="T1"/>
                </a:cxn>
                <a:cxn ang="0">
                  <a:pos x="T2" y="T3"/>
                </a:cxn>
                <a:cxn ang="0">
                  <a:pos x="T4" y="T5"/>
                </a:cxn>
                <a:cxn ang="0">
                  <a:pos x="T6" y="T7"/>
                </a:cxn>
                <a:cxn ang="0">
                  <a:pos x="T8" y="T9"/>
                </a:cxn>
              </a:cxnLst>
              <a:rect l="0" t="0" r="r" b="b"/>
              <a:pathLst>
                <a:path w="88" h="8">
                  <a:moveTo>
                    <a:pt x="87" y="0"/>
                  </a:moveTo>
                  <a:cubicBezTo>
                    <a:pt x="58" y="4"/>
                    <a:pt x="30" y="6"/>
                    <a:pt x="1" y="4"/>
                  </a:cubicBezTo>
                  <a:cubicBezTo>
                    <a:pt x="0" y="4"/>
                    <a:pt x="0" y="5"/>
                    <a:pt x="1" y="5"/>
                  </a:cubicBezTo>
                  <a:cubicBezTo>
                    <a:pt x="30" y="8"/>
                    <a:pt x="59" y="7"/>
                    <a:pt x="87" y="3"/>
                  </a:cubicBezTo>
                  <a:cubicBezTo>
                    <a:pt x="88" y="2"/>
                    <a:pt x="88"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99"/>
            <p:cNvSpPr/>
            <p:nvPr/>
          </p:nvSpPr>
          <p:spPr bwMode="auto">
            <a:xfrm>
              <a:off x="2580" y="2340"/>
              <a:ext cx="201" cy="16"/>
            </a:xfrm>
            <a:custGeom>
              <a:avLst/>
              <a:gdLst>
                <a:gd name="T0" fmla="*/ 83 w 85"/>
                <a:gd name="T1" fmla="*/ 0 h 7"/>
                <a:gd name="T2" fmla="*/ 1 w 85"/>
                <a:gd name="T3" fmla="*/ 6 h 7"/>
                <a:gd name="T4" fmla="*/ 1 w 85"/>
                <a:gd name="T5" fmla="*/ 7 h 7"/>
                <a:gd name="T6" fmla="*/ 83 w 85"/>
                <a:gd name="T7" fmla="*/ 2 h 7"/>
                <a:gd name="T8" fmla="*/ 83 w 85"/>
                <a:gd name="T9" fmla="*/ 0 h 7"/>
              </a:gdLst>
              <a:ahLst/>
              <a:cxnLst>
                <a:cxn ang="0">
                  <a:pos x="T0" y="T1"/>
                </a:cxn>
                <a:cxn ang="0">
                  <a:pos x="T2" y="T3"/>
                </a:cxn>
                <a:cxn ang="0">
                  <a:pos x="T4" y="T5"/>
                </a:cxn>
                <a:cxn ang="0">
                  <a:pos x="T6" y="T7"/>
                </a:cxn>
                <a:cxn ang="0">
                  <a:pos x="T8" y="T9"/>
                </a:cxn>
              </a:cxnLst>
              <a:rect l="0" t="0" r="r" b="b"/>
              <a:pathLst>
                <a:path w="85" h="7">
                  <a:moveTo>
                    <a:pt x="83" y="0"/>
                  </a:moveTo>
                  <a:cubicBezTo>
                    <a:pt x="56" y="1"/>
                    <a:pt x="28" y="3"/>
                    <a:pt x="1" y="6"/>
                  </a:cubicBezTo>
                  <a:cubicBezTo>
                    <a:pt x="0" y="6"/>
                    <a:pt x="0" y="7"/>
                    <a:pt x="1" y="7"/>
                  </a:cubicBezTo>
                  <a:cubicBezTo>
                    <a:pt x="28" y="6"/>
                    <a:pt x="56" y="4"/>
                    <a:pt x="83" y="2"/>
                  </a:cubicBezTo>
                  <a:cubicBezTo>
                    <a:pt x="85" y="2"/>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00"/>
            <p:cNvSpPr/>
            <p:nvPr/>
          </p:nvSpPr>
          <p:spPr bwMode="auto">
            <a:xfrm>
              <a:off x="2575" y="2283"/>
              <a:ext cx="201" cy="14"/>
            </a:xfrm>
            <a:custGeom>
              <a:avLst/>
              <a:gdLst>
                <a:gd name="T0" fmla="*/ 84 w 85"/>
                <a:gd name="T1" fmla="*/ 0 h 6"/>
                <a:gd name="T2" fmla="*/ 1 w 85"/>
                <a:gd name="T3" fmla="*/ 3 h 6"/>
                <a:gd name="T4" fmla="*/ 1 w 85"/>
                <a:gd name="T5" fmla="*/ 5 h 6"/>
                <a:gd name="T6" fmla="*/ 84 w 85"/>
                <a:gd name="T7" fmla="*/ 2 h 6"/>
                <a:gd name="T8" fmla="*/ 84 w 85"/>
                <a:gd name="T9" fmla="*/ 0 h 6"/>
              </a:gdLst>
              <a:ahLst/>
              <a:cxnLst>
                <a:cxn ang="0">
                  <a:pos x="T0" y="T1"/>
                </a:cxn>
                <a:cxn ang="0">
                  <a:pos x="T2" y="T3"/>
                </a:cxn>
                <a:cxn ang="0">
                  <a:pos x="T4" y="T5"/>
                </a:cxn>
                <a:cxn ang="0">
                  <a:pos x="T6" y="T7"/>
                </a:cxn>
                <a:cxn ang="0">
                  <a:pos x="T8" y="T9"/>
                </a:cxn>
              </a:cxnLst>
              <a:rect l="0" t="0" r="r" b="b"/>
              <a:pathLst>
                <a:path w="85" h="6">
                  <a:moveTo>
                    <a:pt x="84" y="0"/>
                  </a:moveTo>
                  <a:cubicBezTo>
                    <a:pt x="56" y="2"/>
                    <a:pt x="29" y="4"/>
                    <a:pt x="1" y="3"/>
                  </a:cubicBezTo>
                  <a:cubicBezTo>
                    <a:pt x="0" y="3"/>
                    <a:pt x="0" y="5"/>
                    <a:pt x="1" y="5"/>
                  </a:cubicBezTo>
                  <a:cubicBezTo>
                    <a:pt x="29" y="6"/>
                    <a:pt x="57" y="5"/>
                    <a:pt x="84" y="2"/>
                  </a:cubicBezTo>
                  <a:cubicBezTo>
                    <a:pt x="85" y="2"/>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01"/>
            <p:cNvSpPr/>
            <p:nvPr/>
          </p:nvSpPr>
          <p:spPr bwMode="auto">
            <a:xfrm>
              <a:off x="2565" y="2230"/>
              <a:ext cx="201" cy="12"/>
            </a:xfrm>
            <a:custGeom>
              <a:avLst/>
              <a:gdLst>
                <a:gd name="T0" fmla="*/ 84 w 85"/>
                <a:gd name="T1" fmla="*/ 0 h 5"/>
                <a:gd name="T2" fmla="*/ 1 w 85"/>
                <a:gd name="T3" fmla="*/ 2 h 5"/>
                <a:gd name="T4" fmla="*/ 1 w 85"/>
                <a:gd name="T5" fmla="*/ 4 h 5"/>
                <a:gd name="T6" fmla="*/ 84 w 85"/>
                <a:gd name="T7" fmla="*/ 3 h 5"/>
                <a:gd name="T8" fmla="*/ 84 w 85"/>
                <a:gd name="T9" fmla="*/ 0 h 5"/>
              </a:gdLst>
              <a:ahLst/>
              <a:cxnLst>
                <a:cxn ang="0">
                  <a:pos x="T0" y="T1"/>
                </a:cxn>
                <a:cxn ang="0">
                  <a:pos x="T2" y="T3"/>
                </a:cxn>
                <a:cxn ang="0">
                  <a:pos x="T4" y="T5"/>
                </a:cxn>
                <a:cxn ang="0">
                  <a:pos x="T6" y="T7"/>
                </a:cxn>
                <a:cxn ang="0">
                  <a:pos x="T8" y="T9"/>
                </a:cxn>
              </a:cxnLst>
              <a:rect l="0" t="0" r="r" b="b"/>
              <a:pathLst>
                <a:path w="85" h="5">
                  <a:moveTo>
                    <a:pt x="84" y="0"/>
                  </a:moveTo>
                  <a:cubicBezTo>
                    <a:pt x="56" y="2"/>
                    <a:pt x="29" y="3"/>
                    <a:pt x="1" y="2"/>
                  </a:cubicBezTo>
                  <a:cubicBezTo>
                    <a:pt x="0" y="2"/>
                    <a:pt x="0" y="4"/>
                    <a:pt x="1" y="4"/>
                  </a:cubicBezTo>
                  <a:cubicBezTo>
                    <a:pt x="29" y="5"/>
                    <a:pt x="57" y="5"/>
                    <a:pt x="84" y="3"/>
                  </a:cubicBezTo>
                  <a:cubicBezTo>
                    <a:pt x="85" y="2"/>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02"/>
            <p:cNvSpPr/>
            <p:nvPr/>
          </p:nvSpPr>
          <p:spPr bwMode="auto">
            <a:xfrm>
              <a:off x="2565" y="2176"/>
              <a:ext cx="192" cy="7"/>
            </a:xfrm>
            <a:custGeom>
              <a:avLst/>
              <a:gdLst>
                <a:gd name="T0" fmla="*/ 80 w 81"/>
                <a:gd name="T1" fmla="*/ 0 h 3"/>
                <a:gd name="T2" fmla="*/ 1 w 81"/>
                <a:gd name="T3" fmla="*/ 2 h 3"/>
                <a:gd name="T4" fmla="*/ 1 w 81"/>
                <a:gd name="T5" fmla="*/ 3 h 3"/>
                <a:gd name="T6" fmla="*/ 80 w 81"/>
                <a:gd name="T7" fmla="*/ 1 h 3"/>
                <a:gd name="T8" fmla="*/ 80 w 81"/>
                <a:gd name="T9" fmla="*/ 0 h 3"/>
              </a:gdLst>
              <a:ahLst/>
              <a:cxnLst>
                <a:cxn ang="0">
                  <a:pos x="T0" y="T1"/>
                </a:cxn>
                <a:cxn ang="0">
                  <a:pos x="T2" y="T3"/>
                </a:cxn>
                <a:cxn ang="0">
                  <a:pos x="T4" y="T5"/>
                </a:cxn>
                <a:cxn ang="0">
                  <a:pos x="T6" y="T7"/>
                </a:cxn>
                <a:cxn ang="0">
                  <a:pos x="T8" y="T9"/>
                </a:cxn>
              </a:cxnLst>
              <a:rect l="0" t="0" r="r" b="b"/>
              <a:pathLst>
                <a:path w="81" h="3">
                  <a:moveTo>
                    <a:pt x="80" y="0"/>
                  </a:moveTo>
                  <a:cubicBezTo>
                    <a:pt x="54" y="0"/>
                    <a:pt x="28" y="1"/>
                    <a:pt x="1" y="2"/>
                  </a:cubicBezTo>
                  <a:cubicBezTo>
                    <a:pt x="0" y="2"/>
                    <a:pt x="0" y="3"/>
                    <a:pt x="1" y="3"/>
                  </a:cubicBezTo>
                  <a:cubicBezTo>
                    <a:pt x="28" y="3"/>
                    <a:pt x="54" y="3"/>
                    <a:pt x="80" y="1"/>
                  </a:cubicBezTo>
                  <a:cubicBezTo>
                    <a:pt x="81" y="1"/>
                    <a:pt x="81" y="0"/>
                    <a:pt x="8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03"/>
            <p:cNvSpPr/>
            <p:nvPr/>
          </p:nvSpPr>
          <p:spPr bwMode="auto">
            <a:xfrm>
              <a:off x="2584" y="2128"/>
              <a:ext cx="213" cy="9"/>
            </a:xfrm>
            <a:custGeom>
              <a:avLst/>
              <a:gdLst>
                <a:gd name="T0" fmla="*/ 88 w 90"/>
                <a:gd name="T1" fmla="*/ 1 h 4"/>
                <a:gd name="T2" fmla="*/ 1 w 90"/>
                <a:gd name="T3" fmla="*/ 0 h 4"/>
                <a:gd name="T4" fmla="*/ 1 w 90"/>
                <a:gd name="T5" fmla="*/ 2 h 4"/>
                <a:gd name="T6" fmla="*/ 88 w 90"/>
                <a:gd name="T7" fmla="*/ 3 h 4"/>
                <a:gd name="T8" fmla="*/ 88 w 90"/>
                <a:gd name="T9" fmla="*/ 1 h 4"/>
              </a:gdLst>
              <a:ahLst/>
              <a:cxnLst>
                <a:cxn ang="0">
                  <a:pos x="T0" y="T1"/>
                </a:cxn>
                <a:cxn ang="0">
                  <a:pos x="T2" y="T3"/>
                </a:cxn>
                <a:cxn ang="0">
                  <a:pos x="T4" y="T5"/>
                </a:cxn>
                <a:cxn ang="0">
                  <a:pos x="T6" y="T7"/>
                </a:cxn>
                <a:cxn ang="0">
                  <a:pos x="T8" y="T9"/>
                </a:cxn>
              </a:cxnLst>
              <a:rect l="0" t="0" r="r" b="b"/>
              <a:pathLst>
                <a:path w="90" h="4">
                  <a:moveTo>
                    <a:pt x="88" y="1"/>
                  </a:moveTo>
                  <a:cubicBezTo>
                    <a:pt x="59" y="1"/>
                    <a:pt x="30" y="1"/>
                    <a:pt x="1" y="0"/>
                  </a:cubicBezTo>
                  <a:cubicBezTo>
                    <a:pt x="0" y="0"/>
                    <a:pt x="0" y="2"/>
                    <a:pt x="1" y="2"/>
                  </a:cubicBezTo>
                  <a:cubicBezTo>
                    <a:pt x="30" y="3"/>
                    <a:pt x="59" y="4"/>
                    <a:pt x="88" y="3"/>
                  </a:cubicBezTo>
                  <a:cubicBezTo>
                    <a:pt x="90" y="3"/>
                    <a:pt x="90" y="1"/>
                    <a:pt x="8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04"/>
            <p:cNvSpPr/>
            <p:nvPr/>
          </p:nvSpPr>
          <p:spPr bwMode="auto">
            <a:xfrm>
              <a:off x="2573" y="2088"/>
              <a:ext cx="196" cy="11"/>
            </a:xfrm>
            <a:custGeom>
              <a:avLst/>
              <a:gdLst>
                <a:gd name="T0" fmla="*/ 81 w 83"/>
                <a:gd name="T1" fmla="*/ 0 h 5"/>
                <a:gd name="T2" fmla="*/ 1 w 83"/>
                <a:gd name="T3" fmla="*/ 3 h 5"/>
                <a:gd name="T4" fmla="*/ 1 w 83"/>
                <a:gd name="T5" fmla="*/ 4 h 5"/>
                <a:gd name="T6" fmla="*/ 81 w 83"/>
                <a:gd name="T7" fmla="*/ 3 h 5"/>
                <a:gd name="T8" fmla="*/ 81 w 83"/>
                <a:gd name="T9" fmla="*/ 0 h 5"/>
              </a:gdLst>
              <a:ahLst/>
              <a:cxnLst>
                <a:cxn ang="0">
                  <a:pos x="T0" y="T1"/>
                </a:cxn>
                <a:cxn ang="0">
                  <a:pos x="T2" y="T3"/>
                </a:cxn>
                <a:cxn ang="0">
                  <a:pos x="T4" y="T5"/>
                </a:cxn>
                <a:cxn ang="0">
                  <a:pos x="T6" y="T7"/>
                </a:cxn>
                <a:cxn ang="0">
                  <a:pos x="T8" y="T9"/>
                </a:cxn>
              </a:cxnLst>
              <a:rect l="0" t="0" r="r" b="b"/>
              <a:pathLst>
                <a:path w="83" h="5">
                  <a:moveTo>
                    <a:pt x="81" y="0"/>
                  </a:moveTo>
                  <a:cubicBezTo>
                    <a:pt x="54" y="0"/>
                    <a:pt x="28" y="1"/>
                    <a:pt x="1" y="3"/>
                  </a:cubicBezTo>
                  <a:cubicBezTo>
                    <a:pt x="0" y="3"/>
                    <a:pt x="0" y="4"/>
                    <a:pt x="1" y="4"/>
                  </a:cubicBezTo>
                  <a:cubicBezTo>
                    <a:pt x="28" y="5"/>
                    <a:pt x="54" y="4"/>
                    <a:pt x="81" y="3"/>
                  </a:cubicBezTo>
                  <a:cubicBezTo>
                    <a:pt x="82" y="3"/>
                    <a:pt x="83" y="0"/>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05"/>
            <p:cNvSpPr/>
            <p:nvPr/>
          </p:nvSpPr>
          <p:spPr bwMode="auto">
            <a:xfrm>
              <a:off x="2573" y="2028"/>
              <a:ext cx="198" cy="12"/>
            </a:xfrm>
            <a:custGeom>
              <a:avLst/>
              <a:gdLst>
                <a:gd name="T0" fmla="*/ 82 w 84"/>
                <a:gd name="T1" fmla="*/ 2 h 5"/>
                <a:gd name="T2" fmla="*/ 1 w 84"/>
                <a:gd name="T3" fmla="*/ 3 h 5"/>
                <a:gd name="T4" fmla="*/ 1 w 84"/>
                <a:gd name="T5" fmla="*/ 5 h 5"/>
                <a:gd name="T6" fmla="*/ 82 w 84"/>
                <a:gd name="T7" fmla="*/ 3 h 5"/>
                <a:gd name="T8" fmla="*/ 82 w 84"/>
                <a:gd name="T9" fmla="*/ 2 h 5"/>
              </a:gdLst>
              <a:ahLst/>
              <a:cxnLst>
                <a:cxn ang="0">
                  <a:pos x="T0" y="T1"/>
                </a:cxn>
                <a:cxn ang="0">
                  <a:pos x="T2" y="T3"/>
                </a:cxn>
                <a:cxn ang="0">
                  <a:pos x="T4" y="T5"/>
                </a:cxn>
                <a:cxn ang="0">
                  <a:pos x="T6" y="T7"/>
                </a:cxn>
                <a:cxn ang="0">
                  <a:pos x="T8" y="T9"/>
                </a:cxn>
              </a:cxnLst>
              <a:rect l="0" t="0" r="r" b="b"/>
              <a:pathLst>
                <a:path w="84" h="5">
                  <a:moveTo>
                    <a:pt x="82" y="2"/>
                  </a:moveTo>
                  <a:cubicBezTo>
                    <a:pt x="55" y="0"/>
                    <a:pt x="28" y="2"/>
                    <a:pt x="1" y="3"/>
                  </a:cubicBezTo>
                  <a:cubicBezTo>
                    <a:pt x="0" y="3"/>
                    <a:pt x="0" y="5"/>
                    <a:pt x="1" y="5"/>
                  </a:cubicBezTo>
                  <a:cubicBezTo>
                    <a:pt x="28" y="5"/>
                    <a:pt x="55" y="5"/>
                    <a:pt x="82" y="3"/>
                  </a:cubicBezTo>
                  <a:cubicBezTo>
                    <a:pt x="84" y="3"/>
                    <a:pt x="84" y="2"/>
                    <a:pt x="8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06"/>
            <p:cNvSpPr/>
            <p:nvPr/>
          </p:nvSpPr>
          <p:spPr bwMode="auto">
            <a:xfrm>
              <a:off x="2577" y="1983"/>
              <a:ext cx="168" cy="21"/>
            </a:xfrm>
            <a:custGeom>
              <a:avLst/>
              <a:gdLst>
                <a:gd name="T0" fmla="*/ 70 w 71"/>
                <a:gd name="T1" fmla="*/ 6 h 9"/>
                <a:gd name="T2" fmla="*/ 34 w 71"/>
                <a:gd name="T3" fmla="*/ 3 h 9"/>
                <a:gd name="T4" fmla="*/ 1 w 71"/>
                <a:gd name="T5" fmla="*/ 3 h 9"/>
                <a:gd name="T6" fmla="*/ 0 w 71"/>
                <a:gd name="T7" fmla="*/ 4 h 9"/>
                <a:gd name="T8" fmla="*/ 0 w 71"/>
                <a:gd name="T9" fmla="*/ 5 h 9"/>
                <a:gd name="T10" fmla="*/ 1 w 71"/>
                <a:gd name="T11" fmla="*/ 6 h 9"/>
                <a:gd name="T12" fmla="*/ 1 w 71"/>
                <a:gd name="T13" fmla="*/ 6 h 9"/>
                <a:gd name="T14" fmla="*/ 2 w 71"/>
                <a:gd name="T15" fmla="*/ 5 h 9"/>
                <a:gd name="T16" fmla="*/ 19 w 71"/>
                <a:gd name="T17" fmla="*/ 4 h 9"/>
                <a:gd name="T18" fmla="*/ 37 w 71"/>
                <a:gd name="T19" fmla="*/ 5 h 9"/>
                <a:gd name="T20" fmla="*/ 70 w 71"/>
                <a:gd name="T21" fmla="*/ 9 h 9"/>
                <a:gd name="T22" fmla="*/ 70 w 71"/>
                <a:gd name="T2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9">
                  <a:moveTo>
                    <a:pt x="70" y="6"/>
                  </a:moveTo>
                  <a:cubicBezTo>
                    <a:pt x="58" y="4"/>
                    <a:pt x="46" y="3"/>
                    <a:pt x="34" y="3"/>
                  </a:cubicBezTo>
                  <a:cubicBezTo>
                    <a:pt x="24" y="2"/>
                    <a:pt x="11" y="0"/>
                    <a:pt x="1" y="3"/>
                  </a:cubicBezTo>
                  <a:cubicBezTo>
                    <a:pt x="0" y="3"/>
                    <a:pt x="0" y="3"/>
                    <a:pt x="0" y="4"/>
                  </a:cubicBezTo>
                  <a:cubicBezTo>
                    <a:pt x="0" y="4"/>
                    <a:pt x="0" y="5"/>
                    <a:pt x="0" y="5"/>
                  </a:cubicBezTo>
                  <a:cubicBezTo>
                    <a:pt x="0" y="5"/>
                    <a:pt x="0" y="5"/>
                    <a:pt x="1" y="6"/>
                  </a:cubicBezTo>
                  <a:cubicBezTo>
                    <a:pt x="1" y="6"/>
                    <a:pt x="1" y="6"/>
                    <a:pt x="1" y="6"/>
                  </a:cubicBezTo>
                  <a:cubicBezTo>
                    <a:pt x="2" y="6"/>
                    <a:pt x="3" y="5"/>
                    <a:pt x="2" y="5"/>
                  </a:cubicBezTo>
                  <a:cubicBezTo>
                    <a:pt x="3" y="6"/>
                    <a:pt x="16" y="4"/>
                    <a:pt x="19" y="4"/>
                  </a:cubicBezTo>
                  <a:cubicBezTo>
                    <a:pt x="25" y="5"/>
                    <a:pt x="31" y="5"/>
                    <a:pt x="37" y="5"/>
                  </a:cubicBezTo>
                  <a:cubicBezTo>
                    <a:pt x="48" y="6"/>
                    <a:pt x="59" y="8"/>
                    <a:pt x="70" y="9"/>
                  </a:cubicBezTo>
                  <a:cubicBezTo>
                    <a:pt x="71" y="9"/>
                    <a:pt x="71" y="7"/>
                    <a:pt x="7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07"/>
            <p:cNvSpPr/>
            <p:nvPr/>
          </p:nvSpPr>
          <p:spPr bwMode="auto">
            <a:xfrm>
              <a:off x="2580" y="1947"/>
              <a:ext cx="186" cy="12"/>
            </a:xfrm>
            <a:custGeom>
              <a:avLst/>
              <a:gdLst>
                <a:gd name="T0" fmla="*/ 78 w 79"/>
                <a:gd name="T1" fmla="*/ 2 h 5"/>
                <a:gd name="T2" fmla="*/ 1 w 79"/>
                <a:gd name="T3" fmla="*/ 3 h 5"/>
                <a:gd name="T4" fmla="*/ 1 w 79"/>
                <a:gd name="T5" fmla="*/ 4 h 5"/>
                <a:gd name="T6" fmla="*/ 78 w 79"/>
                <a:gd name="T7" fmla="*/ 5 h 5"/>
                <a:gd name="T8" fmla="*/ 78 w 79"/>
                <a:gd name="T9" fmla="*/ 2 h 5"/>
              </a:gdLst>
              <a:ahLst/>
              <a:cxnLst>
                <a:cxn ang="0">
                  <a:pos x="T0" y="T1"/>
                </a:cxn>
                <a:cxn ang="0">
                  <a:pos x="T2" y="T3"/>
                </a:cxn>
                <a:cxn ang="0">
                  <a:pos x="T4" y="T5"/>
                </a:cxn>
                <a:cxn ang="0">
                  <a:pos x="T6" y="T7"/>
                </a:cxn>
                <a:cxn ang="0">
                  <a:pos x="T8" y="T9"/>
                </a:cxn>
              </a:cxnLst>
              <a:rect l="0" t="0" r="r" b="b"/>
              <a:pathLst>
                <a:path w="79" h="5">
                  <a:moveTo>
                    <a:pt x="78" y="2"/>
                  </a:moveTo>
                  <a:cubicBezTo>
                    <a:pt x="52" y="0"/>
                    <a:pt x="26" y="1"/>
                    <a:pt x="1" y="3"/>
                  </a:cubicBezTo>
                  <a:cubicBezTo>
                    <a:pt x="0" y="3"/>
                    <a:pt x="0" y="4"/>
                    <a:pt x="1" y="4"/>
                  </a:cubicBezTo>
                  <a:cubicBezTo>
                    <a:pt x="26" y="4"/>
                    <a:pt x="52" y="5"/>
                    <a:pt x="78" y="5"/>
                  </a:cubicBezTo>
                  <a:cubicBezTo>
                    <a:pt x="79" y="5"/>
                    <a:pt x="79" y="2"/>
                    <a:pt x="7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08"/>
            <p:cNvSpPr/>
            <p:nvPr/>
          </p:nvSpPr>
          <p:spPr bwMode="auto">
            <a:xfrm>
              <a:off x="2599" y="1897"/>
              <a:ext cx="175" cy="10"/>
            </a:xfrm>
            <a:custGeom>
              <a:avLst/>
              <a:gdLst>
                <a:gd name="T0" fmla="*/ 73 w 74"/>
                <a:gd name="T1" fmla="*/ 1 h 4"/>
                <a:gd name="T2" fmla="*/ 1 w 74"/>
                <a:gd name="T3" fmla="*/ 2 h 4"/>
                <a:gd name="T4" fmla="*/ 1 w 74"/>
                <a:gd name="T5" fmla="*/ 4 h 4"/>
                <a:gd name="T6" fmla="*/ 73 w 74"/>
                <a:gd name="T7" fmla="*/ 3 h 4"/>
                <a:gd name="T8" fmla="*/ 73 w 74"/>
                <a:gd name="T9" fmla="*/ 1 h 4"/>
              </a:gdLst>
              <a:ahLst/>
              <a:cxnLst>
                <a:cxn ang="0">
                  <a:pos x="T0" y="T1"/>
                </a:cxn>
                <a:cxn ang="0">
                  <a:pos x="T2" y="T3"/>
                </a:cxn>
                <a:cxn ang="0">
                  <a:pos x="T4" y="T5"/>
                </a:cxn>
                <a:cxn ang="0">
                  <a:pos x="T6" y="T7"/>
                </a:cxn>
                <a:cxn ang="0">
                  <a:pos x="T8" y="T9"/>
                </a:cxn>
              </a:cxnLst>
              <a:rect l="0" t="0" r="r" b="b"/>
              <a:pathLst>
                <a:path w="74" h="4">
                  <a:moveTo>
                    <a:pt x="73" y="1"/>
                  </a:moveTo>
                  <a:cubicBezTo>
                    <a:pt x="49" y="0"/>
                    <a:pt x="25" y="1"/>
                    <a:pt x="1" y="2"/>
                  </a:cubicBezTo>
                  <a:cubicBezTo>
                    <a:pt x="0" y="2"/>
                    <a:pt x="0" y="4"/>
                    <a:pt x="1" y="4"/>
                  </a:cubicBezTo>
                  <a:cubicBezTo>
                    <a:pt x="25" y="4"/>
                    <a:pt x="49" y="4"/>
                    <a:pt x="73" y="3"/>
                  </a:cubicBezTo>
                  <a:cubicBezTo>
                    <a:pt x="74" y="3"/>
                    <a:pt x="74" y="1"/>
                    <a:pt x="7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09"/>
            <p:cNvSpPr/>
            <p:nvPr/>
          </p:nvSpPr>
          <p:spPr bwMode="auto">
            <a:xfrm>
              <a:off x="2596" y="1845"/>
              <a:ext cx="180" cy="14"/>
            </a:xfrm>
            <a:custGeom>
              <a:avLst/>
              <a:gdLst>
                <a:gd name="T0" fmla="*/ 75 w 76"/>
                <a:gd name="T1" fmla="*/ 1 h 6"/>
                <a:gd name="T2" fmla="*/ 2 w 76"/>
                <a:gd name="T3" fmla="*/ 4 h 6"/>
                <a:gd name="T4" fmla="*/ 2 w 76"/>
                <a:gd name="T5" fmla="*/ 6 h 6"/>
                <a:gd name="T6" fmla="*/ 75 w 76"/>
                <a:gd name="T7" fmla="*/ 3 h 6"/>
                <a:gd name="T8" fmla="*/ 75 w 76"/>
                <a:gd name="T9" fmla="*/ 1 h 6"/>
              </a:gdLst>
              <a:ahLst/>
              <a:cxnLst>
                <a:cxn ang="0">
                  <a:pos x="T0" y="T1"/>
                </a:cxn>
                <a:cxn ang="0">
                  <a:pos x="T2" y="T3"/>
                </a:cxn>
                <a:cxn ang="0">
                  <a:pos x="T4" y="T5"/>
                </a:cxn>
                <a:cxn ang="0">
                  <a:pos x="T6" y="T7"/>
                </a:cxn>
                <a:cxn ang="0">
                  <a:pos x="T8" y="T9"/>
                </a:cxn>
              </a:cxnLst>
              <a:rect l="0" t="0" r="r" b="b"/>
              <a:pathLst>
                <a:path w="76" h="6">
                  <a:moveTo>
                    <a:pt x="75" y="1"/>
                  </a:moveTo>
                  <a:cubicBezTo>
                    <a:pt x="51" y="0"/>
                    <a:pt x="26" y="2"/>
                    <a:pt x="2" y="4"/>
                  </a:cubicBezTo>
                  <a:cubicBezTo>
                    <a:pt x="1" y="4"/>
                    <a:pt x="0" y="6"/>
                    <a:pt x="2" y="6"/>
                  </a:cubicBezTo>
                  <a:cubicBezTo>
                    <a:pt x="26" y="4"/>
                    <a:pt x="51" y="4"/>
                    <a:pt x="75" y="3"/>
                  </a:cubicBezTo>
                  <a:cubicBezTo>
                    <a:pt x="76" y="3"/>
                    <a:pt x="76" y="1"/>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10"/>
            <p:cNvSpPr/>
            <p:nvPr/>
          </p:nvSpPr>
          <p:spPr bwMode="auto">
            <a:xfrm>
              <a:off x="2575" y="1802"/>
              <a:ext cx="196" cy="12"/>
            </a:xfrm>
            <a:custGeom>
              <a:avLst/>
              <a:gdLst>
                <a:gd name="T0" fmla="*/ 81 w 83"/>
                <a:gd name="T1" fmla="*/ 3 h 5"/>
                <a:gd name="T2" fmla="*/ 1 w 83"/>
                <a:gd name="T3" fmla="*/ 1 h 5"/>
                <a:gd name="T4" fmla="*/ 1 w 83"/>
                <a:gd name="T5" fmla="*/ 3 h 5"/>
                <a:gd name="T6" fmla="*/ 81 w 83"/>
                <a:gd name="T7" fmla="*/ 5 h 5"/>
                <a:gd name="T8" fmla="*/ 81 w 83"/>
                <a:gd name="T9" fmla="*/ 3 h 5"/>
              </a:gdLst>
              <a:ahLst/>
              <a:cxnLst>
                <a:cxn ang="0">
                  <a:pos x="T0" y="T1"/>
                </a:cxn>
                <a:cxn ang="0">
                  <a:pos x="T2" y="T3"/>
                </a:cxn>
                <a:cxn ang="0">
                  <a:pos x="T4" y="T5"/>
                </a:cxn>
                <a:cxn ang="0">
                  <a:pos x="T6" y="T7"/>
                </a:cxn>
                <a:cxn ang="0">
                  <a:pos x="T8" y="T9"/>
                </a:cxn>
              </a:cxnLst>
              <a:rect l="0" t="0" r="r" b="b"/>
              <a:pathLst>
                <a:path w="83" h="5">
                  <a:moveTo>
                    <a:pt x="81" y="3"/>
                  </a:moveTo>
                  <a:cubicBezTo>
                    <a:pt x="55" y="0"/>
                    <a:pt x="28" y="0"/>
                    <a:pt x="1" y="1"/>
                  </a:cubicBezTo>
                  <a:cubicBezTo>
                    <a:pt x="0" y="1"/>
                    <a:pt x="0" y="3"/>
                    <a:pt x="1" y="3"/>
                  </a:cubicBezTo>
                  <a:cubicBezTo>
                    <a:pt x="28" y="2"/>
                    <a:pt x="55" y="3"/>
                    <a:pt x="81" y="5"/>
                  </a:cubicBezTo>
                  <a:cubicBezTo>
                    <a:pt x="83" y="5"/>
                    <a:pt x="83" y="3"/>
                    <a:pt x="8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11"/>
            <p:cNvSpPr/>
            <p:nvPr/>
          </p:nvSpPr>
          <p:spPr bwMode="auto">
            <a:xfrm>
              <a:off x="2587" y="1755"/>
              <a:ext cx="165" cy="12"/>
            </a:xfrm>
            <a:custGeom>
              <a:avLst/>
              <a:gdLst>
                <a:gd name="T0" fmla="*/ 68 w 70"/>
                <a:gd name="T1" fmla="*/ 3 h 5"/>
                <a:gd name="T2" fmla="*/ 0 w 70"/>
                <a:gd name="T3" fmla="*/ 0 h 5"/>
                <a:gd name="T4" fmla="*/ 0 w 70"/>
                <a:gd name="T5" fmla="*/ 1 h 5"/>
                <a:gd name="T6" fmla="*/ 68 w 70"/>
                <a:gd name="T7" fmla="*/ 5 h 5"/>
                <a:gd name="T8" fmla="*/ 68 w 70"/>
                <a:gd name="T9" fmla="*/ 3 h 5"/>
              </a:gdLst>
              <a:ahLst/>
              <a:cxnLst>
                <a:cxn ang="0">
                  <a:pos x="T0" y="T1"/>
                </a:cxn>
                <a:cxn ang="0">
                  <a:pos x="T2" y="T3"/>
                </a:cxn>
                <a:cxn ang="0">
                  <a:pos x="T4" y="T5"/>
                </a:cxn>
                <a:cxn ang="0">
                  <a:pos x="T6" y="T7"/>
                </a:cxn>
                <a:cxn ang="0">
                  <a:pos x="T8" y="T9"/>
                </a:cxn>
              </a:cxnLst>
              <a:rect l="0" t="0" r="r" b="b"/>
              <a:pathLst>
                <a:path w="70" h="5">
                  <a:moveTo>
                    <a:pt x="68" y="3"/>
                  </a:moveTo>
                  <a:cubicBezTo>
                    <a:pt x="46" y="1"/>
                    <a:pt x="23" y="0"/>
                    <a:pt x="0" y="0"/>
                  </a:cubicBezTo>
                  <a:cubicBezTo>
                    <a:pt x="0" y="0"/>
                    <a:pt x="0" y="1"/>
                    <a:pt x="0" y="1"/>
                  </a:cubicBezTo>
                  <a:cubicBezTo>
                    <a:pt x="23" y="2"/>
                    <a:pt x="46" y="4"/>
                    <a:pt x="68" y="5"/>
                  </a:cubicBezTo>
                  <a:cubicBezTo>
                    <a:pt x="70" y="5"/>
                    <a:pt x="70" y="3"/>
                    <a:pt x="6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12"/>
            <p:cNvSpPr/>
            <p:nvPr/>
          </p:nvSpPr>
          <p:spPr bwMode="auto">
            <a:xfrm>
              <a:off x="2563" y="1705"/>
              <a:ext cx="199" cy="21"/>
            </a:xfrm>
            <a:custGeom>
              <a:avLst/>
              <a:gdLst>
                <a:gd name="T0" fmla="*/ 83 w 84"/>
                <a:gd name="T1" fmla="*/ 6 h 9"/>
                <a:gd name="T2" fmla="*/ 36 w 84"/>
                <a:gd name="T3" fmla="*/ 2 h 9"/>
                <a:gd name="T4" fmla="*/ 0 w 84"/>
                <a:gd name="T5" fmla="*/ 5 h 9"/>
                <a:gd name="T6" fmla="*/ 0 w 84"/>
                <a:gd name="T7" fmla="*/ 6 h 9"/>
                <a:gd name="T8" fmla="*/ 0 w 84"/>
                <a:gd name="T9" fmla="*/ 8 h 9"/>
                <a:gd name="T10" fmla="*/ 2 w 84"/>
                <a:gd name="T11" fmla="*/ 8 h 9"/>
                <a:gd name="T12" fmla="*/ 82 w 84"/>
                <a:gd name="T13" fmla="*/ 9 h 9"/>
                <a:gd name="T14" fmla="*/ 83 w 84"/>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9">
                  <a:moveTo>
                    <a:pt x="83" y="6"/>
                  </a:moveTo>
                  <a:cubicBezTo>
                    <a:pt x="67" y="3"/>
                    <a:pt x="52" y="2"/>
                    <a:pt x="36" y="2"/>
                  </a:cubicBezTo>
                  <a:cubicBezTo>
                    <a:pt x="26" y="2"/>
                    <a:pt x="9" y="0"/>
                    <a:pt x="0" y="5"/>
                  </a:cubicBezTo>
                  <a:cubicBezTo>
                    <a:pt x="0" y="6"/>
                    <a:pt x="0" y="6"/>
                    <a:pt x="0" y="6"/>
                  </a:cubicBezTo>
                  <a:cubicBezTo>
                    <a:pt x="0" y="7"/>
                    <a:pt x="0" y="7"/>
                    <a:pt x="0" y="8"/>
                  </a:cubicBezTo>
                  <a:cubicBezTo>
                    <a:pt x="0" y="9"/>
                    <a:pt x="2" y="9"/>
                    <a:pt x="2" y="8"/>
                  </a:cubicBezTo>
                  <a:cubicBezTo>
                    <a:pt x="1" y="0"/>
                    <a:pt x="76" y="8"/>
                    <a:pt x="82" y="9"/>
                  </a:cubicBezTo>
                  <a:cubicBezTo>
                    <a:pt x="84" y="9"/>
                    <a:pt x="84" y="6"/>
                    <a:pt x="8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13"/>
            <p:cNvSpPr/>
            <p:nvPr/>
          </p:nvSpPr>
          <p:spPr bwMode="auto">
            <a:xfrm>
              <a:off x="2565" y="1681"/>
              <a:ext cx="206" cy="14"/>
            </a:xfrm>
            <a:custGeom>
              <a:avLst/>
              <a:gdLst>
                <a:gd name="T0" fmla="*/ 86 w 87"/>
                <a:gd name="T1" fmla="*/ 4 h 6"/>
                <a:gd name="T2" fmla="*/ 1 w 87"/>
                <a:gd name="T3" fmla="*/ 0 h 6"/>
                <a:gd name="T4" fmla="*/ 1 w 87"/>
                <a:gd name="T5" fmla="*/ 2 h 6"/>
                <a:gd name="T6" fmla="*/ 85 w 87"/>
                <a:gd name="T7" fmla="*/ 6 h 6"/>
                <a:gd name="T8" fmla="*/ 86 w 87"/>
                <a:gd name="T9" fmla="*/ 4 h 6"/>
              </a:gdLst>
              <a:ahLst/>
              <a:cxnLst>
                <a:cxn ang="0">
                  <a:pos x="T0" y="T1"/>
                </a:cxn>
                <a:cxn ang="0">
                  <a:pos x="T2" y="T3"/>
                </a:cxn>
                <a:cxn ang="0">
                  <a:pos x="T4" y="T5"/>
                </a:cxn>
                <a:cxn ang="0">
                  <a:pos x="T6" y="T7"/>
                </a:cxn>
                <a:cxn ang="0">
                  <a:pos x="T8" y="T9"/>
                </a:cxn>
              </a:cxnLst>
              <a:rect l="0" t="0" r="r" b="b"/>
              <a:pathLst>
                <a:path w="87" h="6">
                  <a:moveTo>
                    <a:pt x="86" y="4"/>
                  </a:moveTo>
                  <a:cubicBezTo>
                    <a:pt x="58" y="0"/>
                    <a:pt x="29" y="0"/>
                    <a:pt x="1" y="0"/>
                  </a:cubicBezTo>
                  <a:cubicBezTo>
                    <a:pt x="0" y="0"/>
                    <a:pt x="0" y="2"/>
                    <a:pt x="1" y="2"/>
                  </a:cubicBezTo>
                  <a:cubicBezTo>
                    <a:pt x="29" y="2"/>
                    <a:pt x="57" y="5"/>
                    <a:pt x="85" y="6"/>
                  </a:cubicBezTo>
                  <a:cubicBezTo>
                    <a:pt x="87" y="6"/>
                    <a:pt x="87" y="4"/>
                    <a:pt x="8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14"/>
            <p:cNvSpPr>
              <a:spLocks noEditPoints="1"/>
            </p:cNvSpPr>
            <p:nvPr/>
          </p:nvSpPr>
          <p:spPr bwMode="auto">
            <a:xfrm>
              <a:off x="2038" y="2330"/>
              <a:ext cx="166" cy="381"/>
            </a:xfrm>
            <a:custGeom>
              <a:avLst/>
              <a:gdLst>
                <a:gd name="T0" fmla="*/ 66 w 70"/>
                <a:gd name="T1" fmla="*/ 54 h 160"/>
                <a:gd name="T2" fmla="*/ 65 w 70"/>
                <a:gd name="T3" fmla="*/ 52 h 160"/>
                <a:gd name="T4" fmla="*/ 64 w 70"/>
                <a:gd name="T5" fmla="*/ 33 h 160"/>
                <a:gd name="T6" fmla="*/ 64 w 70"/>
                <a:gd name="T7" fmla="*/ 13 h 160"/>
                <a:gd name="T8" fmla="*/ 61 w 70"/>
                <a:gd name="T9" fmla="*/ 10 h 160"/>
                <a:gd name="T10" fmla="*/ 42 w 70"/>
                <a:gd name="T11" fmla="*/ 11 h 160"/>
                <a:gd name="T12" fmla="*/ 40 w 70"/>
                <a:gd name="T13" fmla="*/ 11 h 160"/>
                <a:gd name="T14" fmla="*/ 23 w 70"/>
                <a:gd name="T15" fmla="*/ 12 h 160"/>
                <a:gd name="T16" fmla="*/ 5 w 70"/>
                <a:gd name="T17" fmla="*/ 17 h 160"/>
                <a:gd name="T18" fmla="*/ 6 w 70"/>
                <a:gd name="T19" fmla="*/ 15 h 160"/>
                <a:gd name="T20" fmla="*/ 22 w 70"/>
                <a:gd name="T21" fmla="*/ 36 h 160"/>
                <a:gd name="T22" fmla="*/ 22 w 70"/>
                <a:gd name="T23" fmla="*/ 38 h 160"/>
                <a:gd name="T24" fmla="*/ 6 w 70"/>
                <a:gd name="T25" fmla="*/ 64 h 160"/>
                <a:gd name="T26" fmla="*/ 5 w 70"/>
                <a:gd name="T27" fmla="*/ 81 h 160"/>
                <a:gd name="T28" fmla="*/ 2 w 70"/>
                <a:gd name="T29" fmla="*/ 81 h 160"/>
                <a:gd name="T30" fmla="*/ 2 w 70"/>
                <a:gd name="T31" fmla="*/ 84 h 160"/>
                <a:gd name="T32" fmla="*/ 3 w 70"/>
                <a:gd name="T33" fmla="*/ 109 h 160"/>
                <a:gd name="T34" fmla="*/ 2 w 70"/>
                <a:gd name="T35" fmla="*/ 126 h 160"/>
                <a:gd name="T36" fmla="*/ 6 w 70"/>
                <a:gd name="T37" fmla="*/ 144 h 160"/>
                <a:gd name="T38" fmla="*/ 7 w 70"/>
                <a:gd name="T39" fmla="*/ 146 h 160"/>
                <a:gd name="T40" fmla="*/ 27 w 70"/>
                <a:gd name="T41" fmla="*/ 150 h 160"/>
                <a:gd name="T42" fmla="*/ 27 w 70"/>
                <a:gd name="T43" fmla="*/ 153 h 160"/>
                <a:gd name="T44" fmla="*/ 41 w 70"/>
                <a:gd name="T45" fmla="*/ 153 h 160"/>
                <a:gd name="T46" fmla="*/ 41 w 70"/>
                <a:gd name="T47" fmla="*/ 156 h 160"/>
                <a:gd name="T48" fmla="*/ 44 w 70"/>
                <a:gd name="T49" fmla="*/ 156 h 160"/>
                <a:gd name="T50" fmla="*/ 44 w 70"/>
                <a:gd name="T51" fmla="*/ 153 h 160"/>
                <a:gd name="T52" fmla="*/ 63 w 70"/>
                <a:gd name="T53" fmla="*/ 142 h 160"/>
                <a:gd name="T54" fmla="*/ 67 w 70"/>
                <a:gd name="T55" fmla="*/ 138 h 160"/>
                <a:gd name="T56" fmla="*/ 66 w 70"/>
                <a:gd name="T57" fmla="*/ 119 h 160"/>
                <a:gd name="T58" fmla="*/ 66 w 70"/>
                <a:gd name="T59" fmla="*/ 117 h 160"/>
                <a:gd name="T60" fmla="*/ 68 w 70"/>
                <a:gd name="T61" fmla="*/ 96 h 160"/>
                <a:gd name="T62" fmla="*/ 69 w 70"/>
                <a:gd name="T63" fmla="*/ 77 h 160"/>
                <a:gd name="T64" fmla="*/ 22 w 70"/>
                <a:gd name="T65" fmla="*/ 83 h 160"/>
                <a:gd name="T66" fmla="*/ 7 w 70"/>
                <a:gd name="T67" fmla="*/ 107 h 160"/>
                <a:gd name="T68" fmla="*/ 23 w 70"/>
                <a:gd name="T69" fmla="*/ 108 h 160"/>
                <a:gd name="T70" fmla="*/ 7 w 70"/>
                <a:gd name="T71" fmla="*/ 125 h 160"/>
                <a:gd name="T72" fmla="*/ 7 w 70"/>
                <a:gd name="T73" fmla="*/ 127 h 160"/>
                <a:gd name="T74" fmla="*/ 25 w 70"/>
                <a:gd name="T75" fmla="*/ 142 h 160"/>
                <a:gd name="T76" fmla="*/ 24 w 70"/>
                <a:gd name="T77" fmla="*/ 38 h 160"/>
                <a:gd name="T78" fmla="*/ 24 w 70"/>
                <a:gd name="T79" fmla="*/ 58 h 160"/>
                <a:gd name="T80" fmla="*/ 25 w 70"/>
                <a:gd name="T81" fmla="*/ 80 h 160"/>
                <a:gd name="T82" fmla="*/ 25 w 70"/>
                <a:gd name="T83" fmla="*/ 83 h 160"/>
                <a:gd name="T84" fmla="*/ 26 w 70"/>
                <a:gd name="T85" fmla="*/ 104 h 160"/>
                <a:gd name="T86" fmla="*/ 39 w 70"/>
                <a:gd name="T87" fmla="*/ 105 h 160"/>
                <a:gd name="T88" fmla="*/ 26 w 70"/>
                <a:gd name="T89" fmla="*/ 107 h 160"/>
                <a:gd name="T90" fmla="*/ 39 w 70"/>
                <a:gd name="T91" fmla="*/ 124 h 160"/>
                <a:gd name="T92" fmla="*/ 39 w 70"/>
                <a:gd name="T93" fmla="*/ 35 h 160"/>
                <a:gd name="T94" fmla="*/ 36 w 70"/>
                <a:gd name="T95" fmla="*/ 14 h 160"/>
                <a:gd name="T96" fmla="*/ 42 w 70"/>
                <a:gd name="T97" fmla="*/ 14 h 160"/>
                <a:gd name="T98" fmla="*/ 42 w 70"/>
                <a:gd name="T99" fmla="*/ 35 h 160"/>
                <a:gd name="T100" fmla="*/ 61 w 70"/>
                <a:gd name="T101" fmla="*/ 36 h 160"/>
                <a:gd name="T102" fmla="*/ 42 w 70"/>
                <a:gd name="T103" fmla="*/ 38 h 160"/>
                <a:gd name="T104" fmla="*/ 63 w 70"/>
                <a:gd name="T105" fmla="*/ 75 h 160"/>
                <a:gd name="T106" fmla="*/ 63 w 70"/>
                <a:gd name="T107" fmla="*/ 137 h 160"/>
                <a:gd name="T108" fmla="*/ 63 w 70"/>
                <a:gd name="T109" fmla="*/ 120 h 160"/>
                <a:gd name="T110" fmla="*/ 43 w 70"/>
                <a:gd name="T111" fmla="*/ 121 h 160"/>
                <a:gd name="T112" fmla="*/ 63 w 70"/>
                <a:gd name="T113" fmla="*/ 118 h 160"/>
                <a:gd name="T114" fmla="*/ 43 w 70"/>
                <a:gd name="T115" fmla="*/ 8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160">
                  <a:moveTo>
                    <a:pt x="68" y="74"/>
                  </a:moveTo>
                  <a:cubicBezTo>
                    <a:pt x="68" y="74"/>
                    <a:pt x="67" y="75"/>
                    <a:pt x="66" y="75"/>
                  </a:cubicBezTo>
                  <a:cubicBezTo>
                    <a:pt x="66" y="68"/>
                    <a:pt x="66" y="61"/>
                    <a:pt x="66" y="54"/>
                  </a:cubicBezTo>
                  <a:cubicBezTo>
                    <a:pt x="66" y="54"/>
                    <a:pt x="66" y="54"/>
                    <a:pt x="66" y="54"/>
                  </a:cubicBezTo>
                  <a:cubicBezTo>
                    <a:pt x="67" y="54"/>
                    <a:pt x="67" y="52"/>
                    <a:pt x="66" y="52"/>
                  </a:cubicBezTo>
                  <a:cubicBezTo>
                    <a:pt x="66" y="52"/>
                    <a:pt x="66" y="52"/>
                    <a:pt x="65" y="52"/>
                  </a:cubicBezTo>
                  <a:cubicBezTo>
                    <a:pt x="65" y="47"/>
                    <a:pt x="65" y="41"/>
                    <a:pt x="64" y="36"/>
                  </a:cubicBezTo>
                  <a:cubicBezTo>
                    <a:pt x="64" y="35"/>
                    <a:pt x="64" y="35"/>
                    <a:pt x="65" y="35"/>
                  </a:cubicBezTo>
                  <a:cubicBezTo>
                    <a:pt x="66" y="35"/>
                    <a:pt x="66" y="33"/>
                    <a:pt x="64" y="33"/>
                  </a:cubicBezTo>
                  <a:cubicBezTo>
                    <a:pt x="64" y="33"/>
                    <a:pt x="64" y="33"/>
                    <a:pt x="64" y="33"/>
                  </a:cubicBezTo>
                  <a:cubicBezTo>
                    <a:pt x="63" y="26"/>
                    <a:pt x="62" y="20"/>
                    <a:pt x="61" y="13"/>
                  </a:cubicBezTo>
                  <a:cubicBezTo>
                    <a:pt x="62" y="13"/>
                    <a:pt x="63" y="13"/>
                    <a:pt x="64" y="13"/>
                  </a:cubicBezTo>
                  <a:cubicBezTo>
                    <a:pt x="66" y="13"/>
                    <a:pt x="66" y="10"/>
                    <a:pt x="64" y="10"/>
                  </a:cubicBezTo>
                  <a:cubicBezTo>
                    <a:pt x="63" y="10"/>
                    <a:pt x="62" y="10"/>
                    <a:pt x="61" y="10"/>
                  </a:cubicBezTo>
                  <a:cubicBezTo>
                    <a:pt x="61" y="10"/>
                    <a:pt x="61" y="10"/>
                    <a:pt x="61" y="10"/>
                  </a:cubicBezTo>
                  <a:cubicBezTo>
                    <a:pt x="61" y="9"/>
                    <a:pt x="59" y="9"/>
                    <a:pt x="59" y="10"/>
                  </a:cubicBezTo>
                  <a:cubicBezTo>
                    <a:pt x="59" y="10"/>
                    <a:pt x="59" y="10"/>
                    <a:pt x="59" y="10"/>
                  </a:cubicBezTo>
                  <a:cubicBezTo>
                    <a:pt x="53" y="11"/>
                    <a:pt x="48" y="11"/>
                    <a:pt x="42" y="11"/>
                  </a:cubicBezTo>
                  <a:cubicBezTo>
                    <a:pt x="42" y="8"/>
                    <a:pt x="42" y="4"/>
                    <a:pt x="42" y="1"/>
                  </a:cubicBezTo>
                  <a:cubicBezTo>
                    <a:pt x="42" y="0"/>
                    <a:pt x="41" y="0"/>
                    <a:pt x="41" y="1"/>
                  </a:cubicBezTo>
                  <a:cubicBezTo>
                    <a:pt x="41" y="4"/>
                    <a:pt x="41" y="8"/>
                    <a:pt x="40" y="11"/>
                  </a:cubicBezTo>
                  <a:cubicBezTo>
                    <a:pt x="35" y="12"/>
                    <a:pt x="30" y="12"/>
                    <a:pt x="25" y="12"/>
                  </a:cubicBezTo>
                  <a:cubicBezTo>
                    <a:pt x="24" y="12"/>
                    <a:pt x="24" y="12"/>
                    <a:pt x="23" y="12"/>
                  </a:cubicBezTo>
                  <a:cubicBezTo>
                    <a:pt x="23" y="12"/>
                    <a:pt x="23" y="12"/>
                    <a:pt x="23" y="12"/>
                  </a:cubicBezTo>
                  <a:cubicBezTo>
                    <a:pt x="17" y="12"/>
                    <a:pt x="8" y="11"/>
                    <a:pt x="5" y="15"/>
                  </a:cubicBezTo>
                  <a:cubicBezTo>
                    <a:pt x="4" y="15"/>
                    <a:pt x="4" y="16"/>
                    <a:pt x="5" y="16"/>
                  </a:cubicBezTo>
                  <a:cubicBezTo>
                    <a:pt x="5" y="17"/>
                    <a:pt x="5" y="17"/>
                    <a:pt x="5" y="17"/>
                  </a:cubicBezTo>
                  <a:cubicBezTo>
                    <a:pt x="5" y="17"/>
                    <a:pt x="6" y="17"/>
                    <a:pt x="6" y="17"/>
                  </a:cubicBezTo>
                  <a:cubicBezTo>
                    <a:pt x="7" y="17"/>
                    <a:pt x="7" y="16"/>
                    <a:pt x="7" y="16"/>
                  </a:cubicBezTo>
                  <a:cubicBezTo>
                    <a:pt x="8" y="16"/>
                    <a:pt x="7" y="14"/>
                    <a:pt x="6" y="15"/>
                  </a:cubicBezTo>
                  <a:cubicBezTo>
                    <a:pt x="8" y="14"/>
                    <a:pt x="17" y="15"/>
                    <a:pt x="20" y="15"/>
                  </a:cubicBezTo>
                  <a:cubicBezTo>
                    <a:pt x="21" y="15"/>
                    <a:pt x="22" y="15"/>
                    <a:pt x="22" y="15"/>
                  </a:cubicBezTo>
                  <a:cubicBezTo>
                    <a:pt x="22" y="22"/>
                    <a:pt x="22" y="29"/>
                    <a:pt x="22" y="36"/>
                  </a:cubicBezTo>
                  <a:cubicBezTo>
                    <a:pt x="16" y="36"/>
                    <a:pt x="10" y="36"/>
                    <a:pt x="4" y="36"/>
                  </a:cubicBezTo>
                  <a:cubicBezTo>
                    <a:pt x="3" y="36"/>
                    <a:pt x="3" y="38"/>
                    <a:pt x="4" y="38"/>
                  </a:cubicBezTo>
                  <a:cubicBezTo>
                    <a:pt x="10" y="38"/>
                    <a:pt x="16" y="38"/>
                    <a:pt x="22" y="38"/>
                  </a:cubicBezTo>
                  <a:cubicBezTo>
                    <a:pt x="22" y="45"/>
                    <a:pt x="22" y="52"/>
                    <a:pt x="22" y="59"/>
                  </a:cubicBezTo>
                  <a:cubicBezTo>
                    <a:pt x="16" y="60"/>
                    <a:pt x="11" y="61"/>
                    <a:pt x="5" y="62"/>
                  </a:cubicBezTo>
                  <a:cubicBezTo>
                    <a:pt x="4" y="62"/>
                    <a:pt x="5" y="64"/>
                    <a:pt x="6" y="64"/>
                  </a:cubicBezTo>
                  <a:cubicBezTo>
                    <a:pt x="11" y="63"/>
                    <a:pt x="16" y="62"/>
                    <a:pt x="22" y="61"/>
                  </a:cubicBezTo>
                  <a:cubicBezTo>
                    <a:pt x="22" y="68"/>
                    <a:pt x="22" y="74"/>
                    <a:pt x="22" y="80"/>
                  </a:cubicBezTo>
                  <a:cubicBezTo>
                    <a:pt x="16" y="80"/>
                    <a:pt x="11" y="81"/>
                    <a:pt x="5" y="81"/>
                  </a:cubicBezTo>
                  <a:cubicBezTo>
                    <a:pt x="4" y="58"/>
                    <a:pt x="3" y="34"/>
                    <a:pt x="2" y="10"/>
                  </a:cubicBezTo>
                  <a:cubicBezTo>
                    <a:pt x="2" y="9"/>
                    <a:pt x="1" y="9"/>
                    <a:pt x="1" y="10"/>
                  </a:cubicBezTo>
                  <a:cubicBezTo>
                    <a:pt x="1" y="34"/>
                    <a:pt x="1" y="58"/>
                    <a:pt x="2" y="81"/>
                  </a:cubicBezTo>
                  <a:cubicBezTo>
                    <a:pt x="2" y="81"/>
                    <a:pt x="2" y="81"/>
                    <a:pt x="2" y="81"/>
                  </a:cubicBezTo>
                  <a:cubicBezTo>
                    <a:pt x="0" y="81"/>
                    <a:pt x="0" y="84"/>
                    <a:pt x="2" y="84"/>
                  </a:cubicBezTo>
                  <a:cubicBezTo>
                    <a:pt x="2" y="84"/>
                    <a:pt x="2" y="84"/>
                    <a:pt x="2" y="84"/>
                  </a:cubicBezTo>
                  <a:cubicBezTo>
                    <a:pt x="2" y="91"/>
                    <a:pt x="3" y="99"/>
                    <a:pt x="3" y="107"/>
                  </a:cubicBezTo>
                  <a:cubicBezTo>
                    <a:pt x="3" y="107"/>
                    <a:pt x="3" y="107"/>
                    <a:pt x="3" y="107"/>
                  </a:cubicBezTo>
                  <a:cubicBezTo>
                    <a:pt x="2" y="107"/>
                    <a:pt x="2" y="109"/>
                    <a:pt x="3" y="109"/>
                  </a:cubicBezTo>
                  <a:cubicBezTo>
                    <a:pt x="3" y="109"/>
                    <a:pt x="3" y="109"/>
                    <a:pt x="4" y="109"/>
                  </a:cubicBezTo>
                  <a:cubicBezTo>
                    <a:pt x="4" y="114"/>
                    <a:pt x="4" y="120"/>
                    <a:pt x="5" y="125"/>
                  </a:cubicBezTo>
                  <a:cubicBezTo>
                    <a:pt x="4" y="125"/>
                    <a:pt x="3" y="126"/>
                    <a:pt x="2" y="126"/>
                  </a:cubicBezTo>
                  <a:cubicBezTo>
                    <a:pt x="1" y="126"/>
                    <a:pt x="1" y="127"/>
                    <a:pt x="2" y="127"/>
                  </a:cubicBezTo>
                  <a:cubicBezTo>
                    <a:pt x="3" y="127"/>
                    <a:pt x="4" y="127"/>
                    <a:pt x="5" y="127"/>
                  </a:cubicBezTo>
                  <a:cubicBezTo>
                    <a:pt x="5" y="133"/>
                    <a:pt x="6" y="138"/>
                    <a:pt x="6" y="144"/>
                  </a:cubicBezTo>
                  <a:cubicBezTo>
                    <a:pt x="5" y="144"/>
                    <a:pt x="3" y="144"/>
                    <a:pt x="2" y="144"/>
                  </a:cubicBezTo>
                  <a:cubicBezTo>
                    <a:pt x="1" y="145"/>
                    <a:pt x="1" y="146"/>
                    <a:pt x="2" y="146"/>
                  </a:cubicBezTo>
                  <a:cubicBezTo>
                    <a:pt x="3" y="146"/>
                    <a:pt x="5" y="146"/>
                    <a:pt x="7" y="146"/>
                  </a:cubicBezTo>
                  <a:cubicBezTo>
                    <a:pt x="7" y="146"/>
                    <a:pt x="7" y="146"/>
                    <a:pt x="7" y="146"/>
                  </a:cubicBezTo>
                  <a:cubicBezTo>
                    <a:pt x="14" y="146"/>
                    <a:pt x="20" y="146"/>
                    <a:pt x="26" y="145"/>
                  </a:cubicBezTo>
                  <a:cubicBezTo>
                    <a:pt x="26" y="147"/>
                    <a:pt x="26" y="148"/>
                    <a:pt x="27" y="150"/>
                  </a:cubicBezTo>
                  <a:cubicBezTo>
                    <a:pt x="27" y="149"/>
                    <a:pt x="25" y="149"/>
                    <a:pt x="25" y="150"/>
                  </a:cubicBezTo>
                  <a:cubicBezTo>
                    <a:pt x="24" y="151"/>
                    <a:pt x="24" y="152"/>
                    <a:pt x="24" y="153"/>
                  </a:cubicBezTo>
                  <a:cubicBezTo>
                    <a:pt x="24" y="155"/>
                    <a:pt x="27" y="155"/>
                    <a:pt x="27" y="153"/>
                  </a:cubicBezTo>
                  <a:cubicBezTo>
                    <a:pt x="27" y="150"/>
                    <a:pt x="27" y="148"/>
                    <a:pt x="27" y="145"/>
                  </a:cubicBezTo>
                  <a:cubicBezTo>
                    <a:pt x="31" y="145"/>
                    <a:pt x="36" y="144"/>
                    <a:pt x="40" y="144"/>
                  </a:cubicBezTo>
                  <a:cubicBezTo>
                    <a:pt x="40" y="147"/>
                    <a:pt x="40" y="150"/>
                    <a:pt x="41" y="153"/>
                  </a:cubicBezTo>
                  <a:cubicBezTo>
                    <a:pt x="28" y="155"/>
                    <a:pt x="15" y="156"/>
                    <a:pt x="2" y="156"/>
                  </a:cubicBezTo>
                  <a:cubicBezTo>
                    <a:pt x="1" y="156"/>
                    <a:pt x="1" y="158"/>
                    <a:pt x="2" y="158"/>
                  </a:cubicBezTo>
                  <a:cubicBezTo>
                    <a:pt x="15" y="158"/>
                    <a:pt x="28" y="158"/>
                    <a:pt x="41" y="156"/>
                  </a:cubicBezTo>
                  <a:cubicBezTo>
                    <a:pt x="41" y="157"/>
                    <a:pt x="41" y="158"/>
                    <a:pt x="41" y="158"/>
                  </a:cubicBezTo>
                  <a:cubicBezTo>
                    <a:pt x="41" y="160"/>
                    <a:pt x="44" y="160"/>
                    <a:pt x="44" y="158"/>
                  </a:cubicBezTo>
                  <a:cubicBezTo>
                    <a:pt x="44" y="158"/>
                    <a:pt x="44" y="157"/>
                    <a:pt x="44" y="156"/>
                  </a:cubicBezTo>
                  <a:cubicBezTo>
                    <a:pt x="50" y="155"/>
                    <a:pt x="56" y="154"/>
                    <a:pt x="62" y="153"/>
                  </a:cubicBezTo>
                  <a:cubicBezTo>
                    <a:pt x="63" y="152"/>
                    <a:pt x="63" y="150"/>
                    <a:pt x="61" y="150"/>
                  </a:cubicBezTo>
                  <a:cubicBezTo>
                    <a:pt x="55" y="151"/>
                    <a:pt x="49" y="152"/>
                    <a:pt x="44" y="153"/>
                  </a:cubicBezTo>
                  <a:cubicBezTo>
                    <a:pt x="44" y="150"/>
                    <a:pt x="44" y="146"/>
                    <a:pt x="43" y="143"/>
                  </a:cubicBezTo>
                  <a:cubicBezTo>
                    <a:pt x="50" y="142"/>
                    <a:pt x="57" y="141"/>
                    <a:pt x="63" y="139"/>
                  </a:cubicBezTo>
                  <a:cubicBezTo>
                    <a:pt x="63" y="140"/>
                    <a:pt x="63" y="141"/>
                    <a:pt x="63" y="142"/>
                  </a:cubicBezTo>
                  <a:cubicBezTo>
                    <a:pt x="63" y="144"/>
                    <a:pt x="66" y="144"/>
                    <a:pt x="66" y="142"/>
                  </a:cubicBezTo>
                  <a:cubicBezTo>
                    <a:pt x="66" y="141"/>
                    <a:pt x="66" y="140"/>
                    <a:pt x="66" y="138"/>
                  </a:cubicBezTo>
                  <a:cubicBezTo>
                    <a:pt x="66" y="138"/>
                    <a:pt x="67" y="138"/>
                    <a:pt x="67" y="138"/>
                  </a:cubicBezTo>
                  <a:cubicBezTo>
                    <a:pt x="69" y="138"/>
                    <a:pt x="68" y="136"/>
                    <a:pt x="67" y="136"/>
                  </a:cubicBezTo>
                  <a:cubicBezTo>
                    <a:pt x="66" y="136"/>
                    <a:pt x="66" y="136"/>
                    <a:pt x="66" y="136"/>
                  </a:cubicBezTo>
                  <a:cubicBezTo>
                    <a:pt x="66" y="131"/>
                    <a:pt x="66" y="125"/>
                    <a:pt x="66" y="119"/>
                  </a:cubicBezTo>
                  <a:cubicBezTo>
                    <a:pt x="67" y="119"/>
                    <a:pt x="67" y="119"/>
                    <a:pt x="67" y="119"/>
                  </a:cubicBezTo>
                  <a:cubicBezTo>
                    <a:pt x="69" y="119"/>
                    <a:pt x="68" y="117"/>
                    <a:pt x="67" y="117"/>
                  </a:cubicBezTo>
                  <a:cubicBezTo>
                    <a:pt x="67" y="117"/>
                    <a:pt x="66" y="117"/>
                    <a:pt x="66" y="117"/>
                  </a:cubicBezTo>
                  <a:cubicBezTo>
                    <a:pt x="66" y="111"/>
                    <a:pt x="66" y="105"/>
                    <a:pt x="66" y="98"/>
                  </a:cubicBezTo>
                  <a:cubicBezTo>
                    <a:pt x="67" y="98"/>
                    <a:pt x="68" y="98"/>
                    <a:pt x="69" y="98"/>
                  </a:cubicBezTo>
                  <a:cubicBezTo>
                    <a:pt x="70" y="97"/>
                    <a:pt x="69" y="95"/>
                    <a:pt x="68" y="96"/>
                  </a:cubicBezTo>
                  <a:cubicBezTo>
                    <a:pt x="67" y="96"/>
                    <a:pt x="67" y="96"/>
                    <a:pt x="67" y="96"/>
                  </a:cubicBezTo>
                  <a:cubicBezTo>
                    <a:pt x="67" y="90"/>
                    <a:pt x="67" y="83"/>
                    <a:pt x="66" y="77"/>
                  </a:cubicBezTo>
                  <a:cubicBezTo>
                    <a:pt x="67" y="77"/>
                    <a:pt x="68" y="77"/>
                    <a:pt x="69" y="77"/>
                  </a:cubicBezTo>
                  <a:cubicBezTo>
                    <a:pt x="70" y="76"/>
                    <a:pt x="70" y="74"/>
                    <a:pt x="68" y="74"/>
                  </a:cubicBezTo>
                  <a:close/>
                  <a:moveTo>
                    <a:pt x="6" y="83"/>
                  </a:moveTo>
                  <a:cubicBezTo>
                    <a:pt x="11" y="83"/>
                    <a:pt x="16" y="83"/>
                    <a:pt x="22" y="83"/>
                  </a:cubicBezTo>
                  <a:cubicBezTo>
                    <a:pt x="22" y="83"/>
                    <a:pt x="22" y="83"/>
                    <a:pt x="22" y="83"/>
                  </a:cubicBezTo>
                  <a:cubicBezTo>
                    <a:pt x="22" y="90"/>
                    <a:pt x="22" y="97"/>
                    <a:pt x="23" y="104"/>
                  </a:cubicBezTo>
                  <a:cubicBezTo>
                    <a:pt x="17" y="105"/>
                    <a:pt x="12" y="106"/>
                    <a:pt x="7" y="107"/>
                  </a:cubicBezTo>
                  <a:cubicBezTo>
                    <a:pt x="6" y="99"/>
                    <a:pt x="6" y="91"/>
                    <a:pt x="6" y="83"/>
                  </a:cubicBezTo>
                  <a:close/>
                  <a:moveTo>
                    <a:pt x="7" y="109"/>
                  </a:moveTo>
                  <a:cubicBezTo>
                    <a:pt x="12" y="108"/>
                    <a:pt x="17" y="108"/>
                    <a:pt x="23" y="108"/>
                  </a:cubicBezTo>
                  <a:cubicBezTo>
                    <a:pt x="23" y="110"/>
                    <a:pt x="23" y="112"/>
                    <a:pt x="23" y="114"/>
                  </a:cubicBezTo>
                  <a:cubicBezTo>
                    <a:pt x="23" y="117"/>
                    <a:pt x="23" y="121"/>
                    <a:pt x="23" y="124"/>
                  </a:cubicBezTo>
                  <a:cubicBezTo>
                    <a:pt x="18" y="124"/>
                    <a:pt x="13" y="125"/>
                    <a:pt x="7" y="125"/>
                  </a:cubicBezTo>
                  <a:cubicBezTo>
                    <a:pt x="7" y="120"/>
                    <a:pt x="7" y="114"/>
                    <a:pt x="7" y="109"/>
                  </a:cubicBezTo>
                  <a:close/>
                  <a:moveTo>
                    <a:pt x="8" y="144"/>
                  </a:moveTo>
                  <a:cubicBezTo>
                    <a:pt x="8" y="138"/>
                    <a:pt x="8" y="133"/>
                    <a:pt x="7" y="127"/>
                  </a:cubicBezTo>
                  <a:cubicBezTo>
                    <a:pt x="13" y="127"/>
                    <a:pt x="18" y="127"/>
                    <a:pt x="23" y="126"/>
                  </a:cubicBezTo>
                  <a:cubicBezTo>
                    <a:pt x="23" y="129"/>
                    <a:pt x="23" y="131"/>
                    <a:pt x="23" y="134"/>
                  </a:cubicBezTo>
                  <a:cubicBezTo>
                    <a:pt x="24" y="137"/>
                    <a:pt x="24" y="140"/>
                    <a:pt x="25" y="142"/>
                  </a:cubicBezTo>
                  <a:cubicBezTo>
                    <a:pt x="19" y="143"/>
                    <a:pt x="14" y="143"/>
                    <a:pt x="8" y="144"/>
                  </a:cubicBezTo>
                  <a:close/>
                  <a:moveTo>
                    <a:pt x="24" y="58"/>
                  </a:moveTo>
                  <a:cubicBezTo>
                    <a:pt x="24" y="51"/>
                    <a:pt x="24" y="45"/>
                    <a:pt x="24" y="38"/>
                  </a:cubicBezTo>
                  <a:cubicBezTo>
                    <a:pt x="29" y="38"/>
                    <a:pt x="34" y="38"/>
                    <a:pt x="39" y="38"/>
                  </a:cubicBezTo>
                  <a:cubicBezTo>
                    <a:pt x="39" y="44"/>
                    <a:pt x="39" y="50"/>
                    <a:pt x="39" y="56"/>
                  </a:cubicBezTo>
                  <a:cubicBezTo>
                    <a:pt x="34" y="56"/>
                    <a:pt x="29" y="57"/>
                    <a:pt x="24" y="58"/>
                  </a:cubicBezTo>
                  <a:close/>
                  <a:moveTo>
                    <a:pt x="39" y="59"/>
                  </a:moveTo>
                  <a:cubicBezTo>
                    <a:pt x="39" y="65"/>
                    <a:pt x="38" y="72"/>
                    <a:pt x="38" y="78"/>
                  </a:cubicBezTo>
                  <a:cubicBezTo>
                    <a:pt x="34" y="79"/>
                    <a:pt x="29" y="79"/>
                    <a:pt x="25" y="80"/>
                  </a:cubicBezTo>
                  <a:cubicBezTo>
                    <a:pt x="25" y="73"/>
                    <a:pt x="25" y="67"/>
                    <a:pt x="25" y="61"/>
                  </a:cubicBezTo>
                  <a:cubicBezTo>
                    <a:pt x="29" y="60"/>
                    <a:pt x="34" y="60"/>
                    <a:pt x="39" y="59"/>
                  </a:cubicBezTo>
                  <a:close/>
                  <a:moveTo>
                    <a:pt x="25" y="83"/>
                  </a:moveTo>
                  <a:cubicBezTo>
                    <a:pt x="29" y="82"/>
                    <a:pt x="34" y="82"/>
                    <a:pt x="38" y="82"/>
                  </a:cubicBezTo>
                  <a:cubicBezTo>
                    <a:pt x="38" y="88"/>
                    <a:pt x="38" y="95"/>
                    <a:pt x="38" y="101"/>
                  </a:cubicBezTo>
                  <a:cubicBezTo>
                    <a:pt x="34" y="102"/>
                    <a:pt x="30" y="103"/>
                    <a:pt x="26" y="104"/>
                  </a:cubicBezTo>
                  <a:cubicBezTo>
                    <a:pt x="25" y="97"/>
                    <a:pt x="25" y="90"/>
                    <a:pt x="25" y="83"/>
                  </a:cubicBezTo>
                  <a:close/>
                  <a:moveTo>
                    <a:pt x="26" y="107"/>
                  </a:moveTo>
                  <a:cubicBezTo>
                    <a:pt x="30" y="107"/>
                    <a:pt x="34" y="106"/>
                    <a:pt x="39" y="105"/>
                  </a:cubicBezTo>
                  <a:cubicBezTo>
                    <a:pt x="39" y="111"/>
                    <a:pt x="39" y="116"/>
                    <a:pt x="39" y="122"/>
                  </a:cubicBezTo>
                  <a:cubicBezTo>
                    <a:pt x="35" y="122"/>
                    <a:pt x="30" y="123"/>
                    <a:pt x="26" y="123"/>
                  </a:cubicBezTo>
                  <a:cubicBezTo>
                    <a:pt x="26" y="118"/>
                    <a:pt x="26" y="113"/>
                    <a:pt x="26" y="107"/>
                  </a:cubicBezTo>
                  <a:close/>
                  <a:moveTo>
                    <a:pt x="27" y="142"/>
                  </a:moveTo>
                  <a:cubicBezTo>
                    <a:pt x="27" y="137"/>
                    <a:pt x="26" y="131"/>
                    <a:pt x="26" y="126"/>
                  </a:cubicBezTo>
                  <a:cubicBezTo>
                    <a:pt x="31" y="126"/>
                    <a:pt x="35" y="125"/>
                    <a:pt x="39" y="124"/>
                  </a:cubicBezTo>
                  <a:cubicBezTo>
                    <a:pt x="39" y="130"/>
                    <a:pt x="39" y="135"/>
                    <a:pt x="40" y="140"/>
                  </a:cubicBezTo>
                  <a:cubicBezTo>
                    <a:pt x="35" y="141"/>
                    <a:pt x="31" y="142"/>
                    <a:pt x="27" y="142"/>
                  </a:cubicBezTo>
                  <a:close/>
                  <a:moveTo>
                    <a:pt x="39" y="35"/>
                  </a:moveTo>
                  <a:cubicBezTo>
                    <a:pt x="34" y="35"/>
                    <a:pt x="29" y="36"/>
                    <a:pt x="24" y="36"/>
                  </a:cubicBezTo>
                  <a:cubicBezTo>
                    <a:pt x="24" y="29"/>
                    <a:pt x="24" y="22"/>
                    <a:pt x="24" y="15"/>
                  </a:cubicBezTo>
                  <a:cubicBezTo>
                    <a:pt x="28" y="15"/>
                    <a:pt x="32" y="15"/>
                    <a:pt x="36" y="14"/>
                  </a:cubicBezTo>
                  <a:cubicBezTo>
                    <a:pt x="37" y="14"/>
                    <a:pt x="39" y="14"/>
                    <a:pt x="40" y="14"/>
                  </a:cubicBezTo>
                  <a:cubicBezTo>
                    <a:pt x="40" y="21"/>
                    <a:pt x="40" y="28"/>
                    <a:pt x="39" y="35"/>
                  </a:cubicBezTo>
                  <a:close/>
                  <a:moveTo>
                    <a:pt x="42" y="14"/>
                  </a:moveTo>
                  <a:cubicBezTo>
                    <a:pt x="48" y="14"/>
                    <a:pt x="54" y="14"/>
                    <a:pt x="59" y="13"/>
                  </a:cubicBezTo>
                  <a:cubicBezTo>
                    <a:pt x="60" y="20"/>
                    <a:pt x="61" y="27"/>
                    <a:pt x="61" y="33"/>
                  </a:cubicBezTo>
                  <a:cubicBezTo>
                    <a:pt x="55" y="34"/>
                    <a:pt x="48" y="34"/>
                    <a:pt x="42" y="35"/>
                  </a:cubicBezTo>
                  <a:cubicBezTo>
                    <a:pt x="42" y="28"/>
                    <a:pt x="42" y="21"/>
                    <a:pt x="42" y="14"/>
                  </a:cubicBezTo>
                  <a:close/>
                  <a:moveTo>
                    <a:pt x="42" y="38"/>
                  </a:moveTo>
                  <a:cubicBezTo>
                    <a:pt x="49" y="37"/>
                    <a:pt x="55" y="37"/>
                    <a:pt x="61" y="36"/>
                  </a:cubicBezTo>
                  <a:cubicBezTo>
                    <a:pt x="62" y="41"/>
                    <a:pt x="62" y="47"/>
                    <a:pt x="62" y="53"/>
                  </a:cubicBezTo>
                  <a:cubicBezTo>
                    <a:pt x="56" y="53"/>
                    <a:pt x="49" y="54"/>
                    <a:pt x="42" y="55"/>
                  </a:cubicBezTo>
                  <a:cubicBezTo>
                    <a:pt x="42" y="49"/>
                    <a:pt x="42" y="43"/>
                    <a:pt x="42" y="38"/>
                  </a:cubicBezTo>
                  <a:close/>
                  <a:moveTo>
                    <a:pt x="42" y="59"/>
                  </a:moveTo>
                  <a:cubicBezTo>
                    <a:pt x="49" y="58"/>
                    <a:pt x="56" y="56"/>
                    <a:pt x="62" y="55"/>
                  </a:cubicBezTo>
                  <a:cubicBezTo>
                    <a:pt x="63" y="62"/>
                    <a:pt x="63" y="68"/>
                    <a:pt x="63" y="75"/>
                  </a:cubicBezTo>
                  <a:cubicBezTo>
                    <a:pt x="56" y="76"/>
                    <a:pt x="49" y="77"/>
                    <a:pt x="43" y="78"/>
                  </a:cubicBezTo>
                  <a:cubicBezTo>
                    <a:pt x="42" y="71"/>
                    <a:pt x="42" y="65"/>
                    <a:pt x="42" y="59"/>
                  </a:cubicBezTo>
                  <a:close/>
                  <a:moveTo>
                    <a:pt x="63" y="137"/>
                  </a:moveTo>
                  <a:cubicBezTo>
                    <a:pt x="56" y="138"/>
                    <a:pt x="50" y="139"/>
                    <a:pt x="43" y="140"/>
                  </a:cubicBezTo>
                  <a:cubicBezTo>
                    <a:pt x="43" y="135"/>
                    <a:pt x="43" y="129"/>
                    <a:pt x="43" y="124"/>
                  </a:cubicBezTo>
                  <a:cubicBezTo>
                    <a:pt x="50" y="123"/>
                    <a:pt x="56" y="122"/>
                    <a:pt x="63" y="120"/>
                  </a:cubicBezTo>
                  <a:cubicBezTo>
                    <a:pt x="63" y="126"/>
                    <a:pt x="63" y="131"/>
                    <a:pt x="63" y="137"/>
                  </a:cubicBezTo>
                  <a:close/>
                  <a:moveTo>
                    <a:pt x="63" y="118"/>
                  </a:moveTo>
                  <a:cubicBezTo>
                    <a:pt x="56" y="119"/>
                    <a:pt x="50" y="120"/>
                    <a:pt x="43" y="121"/>
                  </a:cubicBezTo>
                  <a:cubicBezTo>
                    <a:pt x="43" y="116"/>
                    <a:pt x="43" y="110"/>
                    <a:pt x="43" y="105"/>
                  </a:cubicBezTo>
                  <a:cubicBezTo>
                    <a:pt x="50" y="103"/>
                    <a:pt x="56" y="102"/>
                    <a:pt x="63" y="100"/>
                  </a:cubicBezTo>
                  <a:cubicBezTo>
                    <a:pt x="63" y="106"/>
                    <a:pt x="63" y="112"/>
                    <a:pt x="63" y="118"/>
                  </a:cubicBezTo>
                  <a:close/>
                  <a:moveTo>
                    <a:pt x="63" y="97"/>
                  </a:moveTo>
                  <a:cubicBezTo>
                    <a:pt x="56" y="98"/>
                    <a:pt x="50" y="99"/>
                    <a:pt x="43" y="101"/>
                  </a:cubicBezTo>
                  <a:cubicBezTo>
                    <a:pt x="43" y="94"/>
                    <a:pt x="43" y="88"/>
                    <a:pt x="43" y="81"/>
                  </a:cubicBezTo>
                  <a:cubicBezTo>
                    <a:pt x="49" y="80"/>
                    <a:pt x="56" y="79"/>
                    <a:pt x="63" y="78"/>
                  </a:cubicBezTo>
                  <a:cubicBezTo>
                    <a:pt x="63" y="84"/>
                    <a:pt x="63" y="90"/>
                    <a:pt x="63" y="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15"/>
            <p:cNvSpPr/>
            <p:nvPr/>
          </p:nvSpPr>
          <p:spPr bwMode="auto">
            <a:xfrm>
              <a:off x="1329" y="2703"/>
              <a:ext cx="101" cy="17"/>
            </a:xfrm>
            <a:custGeom>
              <a:avLst/>
              <a:gdLst>
                <a:gd name="T0" fmla="*/ 42 w 43"/>
                <a:gd name="T1" fmla="*/ 0 h 7"/>
                <a:gd name="T2" fmla="*/ 21 w 43"/>
                <a:gd name="T3" fmla="*/ 2 h 7"/>
                <a:gd name="T4" fmla="*/ 2 w 43"/>
                <a:gd name="T5" fmla="*/ 3 h 7"/>
                <a:gd name="T6" fmla="*/ 3 w 43"/>
                <a:gd name="T7" fmla="*/ 3 h 7"/>
                <a:gd name="T8" fmla="*/ 3 w 43"/>
                <a:gd name="T9" fmla="*/ 2 h 7"/>
                <a:gd name="T10" fmla="*/ 2 w 43"/>
                <a:gd name="T11" fmla="*/ 2 h 7"/>
                <a:gd name="T12" fmla="*/ 0 w 43"/>
                <a:gd name="T13" fmla="*/ 3 h 7"/>
                <a:gd name="T14" fmla="*/ 1 w 43"/>
                <a:gd name="T15" fmla="*/ 4 h 7"/>
                <a:gd name="T16" fmla="*/ 15 w 43"/>
                <a:gd name="T17" fmla="*/ 5 h 7"/>
                <a:gd name="T18" fmla="*/ 42 w 43"/>
                <a:gd name="T19" fmla="*/ 2 h 7"/>
                <a:gd name="T20" fmla="*/ 42 w 43"/>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7">
                  <a:moveTo>
                    <a:pt x="42" y="0"/>
                  </a:moveTo>
                  <a:cubicBezTo>
                    <a:pt x="35" y="0"/>
                    <a:pt x="28" y="1"/>
                    <a:pt x="21" y="2"/>
                  </a:cubicBezTo>
                  <a:cubicBezTo>
                    <a:pt x="19" y="2"/>
                    <a:pt x="3" y="5"/>
                    <a:pt x="2" y="3"/>
                  </a:cubicBezTo>
                  <a:cubicBezTo>
                    <a:pt x="2" y="4"/>
                    <a:pt x="3" y="3"/>
                    <a:pt x="3" y="3"/>
                  </a:cubicBezTo>
                  <a:cubicBezTo>
                    <a:pt x="3" y="3"/>
                    <a:pt x="3" y="2"/>
                    <a:pt x="3" y="2"/>
                  </a:cubicBezTo>
                  <a:cubicBezTo>
                    <a:pt x="2" y="2"/>
                    <a:pt x="2" y="2"/>
                    <a:pt x="2" y="2"/>
                  </a:cubicBezTo>
                  <a:cubicBezTo>
                    <a:pt x="1" y="2"/>
                    <a:pt x="1" y="2"/>
                    <a:pt x="0" y="3"/>
                  </a:cubicBezTo>
                  <a:cubicBezTo>
                    <a:pt x="0" y="3"/>
                    <a:pt x="0" y="4"/>
                    <a:pt x="1" y="4"/>
                  </a:cubicBezTo>
                  <a:cubicBezTo>
                    <a:pt x="4" y="7"/>
                    <a:pt x="11" y="5"/>
                    <a:pt x="15" y="5"/>
                  </a:cubicBezTo>
                  <a:cubicBezTo>
                    <a:pt x="24" y="4"/>
                    <a:pt x="33" y="3"/>
                    <a:pt x="42" y="2"/>
                  </a:cubicBezTo>
                  <a:cubicBezTo>
                    <a:pt x="43" y="2"/>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16"/>
            <p:cNvSpPr/>
            <p:nvPr/>
          </p:nvSpPr>
          <p:spPr bwMode="auto">
            <a:xfrm>
              <a:off x="1317" y="2665"/>
              <a:ext cx="111" cy="15"/>
            </a:xfrm>
            <a:custGeom>
              <a:avLst/>
              <a:gdLst>
                <a:gd name="T0" fmla="*/ 45 w 47"/>
                <a:gd name="T1" fmla="*/ 1 h 6"/>
                <a:gd name="T2" fmla="*/ 2 w 47"/>
                <a:gd name="T3" fmla="*/ 2 h 6"/>
                <a:gd name="T4" fmla="*/ 1 w 47"/>
                <a:gd name="T5" fmla="*/ 3 h 6"/>
                <a:gd name="T6" fmla="*/ 46 w 47"/>
                <a:gd name="T7" fmla="*/ 3 h 6"/>
                <a:gd name="T8" fmla="*/ 45 w 47"/>
                <a:gd name="T9" fmla="*/ 1 h 6"/>
              </a:gdLst>
              <a:ahLst/>
              <a:cxnLst>
                <a:cxn ang="0">
                  <a:pos x="T0" y="T1"/>
                </a:cxn>
                <a:cxn ang="0">
                  <a:pos x="T2" y="T3"/>
                </a:cxn>
                <a:cxn ang="0">
                  <a:pos x="T4" y="T5"/>
                </a:cxn>
                <a:cxn ang="0">
                  <a:pos x="T6" y="T7"/>
                </a:cxn>
                <a:cxn ang="0">
                  <a:pos x="T8" y="T9"/>
                </a:cxn>
              </a:cxnLst>
              <a:rect l="0" t="0" r="r" b="b"/>
              <a:pathLst>
                <a:path w="47" h="6">
                  <a:moveTo>
                    <a:pt x="45" y="1"/>
                  </a:moveTo>
                  <a:cubicBezTo>
                    <a:pt x="30" y="3"/>
                    <a:pt x="16" y="4"/>
                    <a:pt x="2" y="2"/>
                  </a:cubicBezTo>
                  <a:cubicBezTo>
                    <a:pt x="0" y="1"/>
                    <a:pt x="0" y="3"/>
                    <a:pt x="1" y="3"/>
                  </a:cubicBezTo>
                  <a:cubicBezTo>
                    <a:pt x="16" y="6"/>
                    <a:pt x="31" y="6"/>
                    <a:pt x="46" y="3"/>
                  </a:cubicBezTo>
                  <a:cubicBezTo>
                    <a:pt x="47" y="2"/>
                    <a:pt x="46" y="0"/>
                    <a:pt x="4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17"/>
            <p:cNvSpPr/>
            <p:nvPr/>
          </p:nvSpPr>
          <p:spPr bwMode="auto">
            <a:xfrm>
              <a:off x="1324" y="2615"/>
              <a:ext cx="114" cy="12"/>
            </a:xfrm>
            <a:custGeom>
              <a:avLst/>
              <a:gdLst>
                <a:gd name="T0" fmla="*/ 46 w 48"/>
                <a:gd name="T1" fmla="*/ 0 h 5"/>
                <a:gd name="T2" fmla="*/ 1 w 48"/>
                <a:gd name="T3" fmla="*/ 3 h 5"/>
                <a:gd name="T4" fmla="*/ 1 w 48"/>
                <a:gd name="T5" fmla="*/ 4 h 5"/>
                <a:gd name="T6" fmla="*/ 47 w 48"/>
                <a:gd name="T7" fmla="*/ 2 h 5"/>
                <a:gd name="T8" fmla="*/ 46 w 48"/>
                <a:gd name="T9" fmla="*/ 0 h 5"/>
              </a:gdLst>
              <a:ahLst/>
              <a:cxnLst>
                <a:cxn ang="0">
                  <a:pos x="T0" y="T1"/>
                </a:cxn>
                <a:cxn ang="0">
                  <a:pos x="T2" y="T3"/>
                </a:cxn>
                <a:cxn ang="0">
                  <a:pos x="T4" y="T5"/>
                </a:cxn>
                <a:cxn ang="0">
                  <a:pos x="T6" y="T7"/>
                </a:cxn>
                <a:cxn ang="0">
                  <a:pos x="T8" y="T9"/>
                </a:cxn>
              </a:cxnLst>
              <a:rect l="0" t="0" r="r" b="b"/>
              <a:pathLst>
                <a:path w="48" h="5">
                  <a:moveTo>
                    <a:pt x="46" y="0"/>
                  </a:moveTo>
                  <a:cubicBezTo>
                    <a:pt x="31" y="2"/>
                    <a:pt x="16" y="4"/>
                    <a:pt x="1" y="3"/>
                  </a:cubicBezTo>
                  <a:cubicBezTo>
                    <a:pt x="0" y="3"/>
                    <a:pt x="0" y="4"/>
                    <a:pt x="1" y="4"/>
                  </a:cubicBezTo>
                  <a:cubicBezTo>
                    <a:pt x="16" y="5"/>
                    <a:pt x="32" y="5"/>
                    <a:pt x="47" y="2"/>
                  </a:cubicBezTo>
                  <a:cubicBezTo>
                    <a:pt x="48" y="2"/>
                    <a:pt x="47" y="0"/>
                    <a:pt x="4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18"/>
            <p:cNvSpPr/>
            <p:nvPr/>
          </p:nvSpPr>
          <p:spPr bwMode="auto">
            <a:xfrm>
              <a:off x="1324" y="2568"/>
              <a:ext cx="104" cy="14"/>
            </a:xfrm>
            <a:custGeom>
              <a:avLst/>
              <a:gdLst>
                <a:gd name="T0" fmla="*/ 42 w 44"/>
                <a:gd name="T1" fmla="*/ 0 h 6"/>
                <a:gd name="T2" fmla="*/ 1 w 44"/>
                <a:gd name="T3" fmla="*/ 4 h 6"/>
                <a:gd name="T4" fmla="*/ 1 w 44"/>
                <a:gd name="T5" fmla="*/ 6 h 6"/>
                <a:gd name="T6" fmla="*/ 43 w 44"/>
                <a:gd name="T7" fmla="*/ 2 h 6"/>
                <a:gd name="T8" fmla="*/ 42 w 44"/>
                <a:gd name="T9" fmla="*/ 0 h 6"/>
              </a:gdLst>
              <a:ahLst/>
              <a:cxnLst>
                <a:cxn ang="0">
                  <a:pos x="T0" y="T1"/>
                </a:cxn>
                <a:cxn ang="0">
                  <a:pos x="T2" y="T3"/>
                </a:cxn>
                <a:cxn ang="0">
                  <a:pos x="T4" y="T5"/>
                </a:cxn>
                <a:cxn ang="0">
                  <a:pos x="T6" y="T7"/>
                </a:cxn>
                <a:cxn ang="0">
                  <a:pos x="T8" y="T9"/>
                </a:cxn>
              </a:cxnLst>
              <a:rect l="0" t="0" r="r" b="b"/>
              <a:pathLst>
                <a:path w="44" h="6">
                  <a:moveTo>
                    <a:pt x="42" y="0"/>
                  </a:moveTo>
                  <a:cubicBezTo>
                    <a:pt x="29" y="2"/>
                    <a:pt x="15" y="4"/>
                    <a:pt x="1" y="4"/>
                  </a:cubicBezTo>
                  <a:cubicBezTo>
                    <a:pt x="0" y="4"/>
                    <a:pt x="0" y="6"/>
                    <a:pt x="1" y="6"/>
                  </a:cubicBezTo>
                  <a:cubicBezTo>
                    <a:pt x="15" y="5"/>
                    <a:pt x="29" y="5"/>
                    <a:pt x="43" y="2"/>
                  </a:cubicBezTo>
                  <a:cubicBezTo>
                    <a:pt x="44" y="2"/>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19"/>
            <p:cNvSpPr/>
            <p:nvPr/>
          </p:nvSpPr>
          <p:spPr bwMode="auto">
            <a:xfrm>
              <a:off x="1305" y="2527"/>
              <a:ext cx="107" cy="15"/>
            </a:xfrm>
            <a:custGeom>
              <a:avLst/>
              <a:gdLst>
                <a:gd name="T0" fmla="*/ 44 w 45"/>
                <a:gd name="T1" fmla="*/ 1 h 6"/>
                <a:gd name="T2" fmla="*/ 1 w 45"/>
                <a:gd name="T3" fmla="*/ 4 h 6"/>
                <a:gd name="T4" fmla="*/ 1 w 45"/>
                <a:gd name="T5" fmla="*/ 6 h 6"/>
                <a:gd name="T6" fmla="*/ 44 w 45"/>
                <a:gd name="T7" fmla="*/ 3 h 6"/>
                <a:gd name="T8" fmla="*/ 44 w 45"/>
                <a:gd name="T9" fmla="*/ 1 h 6"/>
              </a:gdLst>
              <a:ahLst/>
              <a:cxnLst>
                <a:cxn ang="0">
                  <a:pos x="T0" y="T1"/>
                </a:cxn>
                <a:cxn ang="0">
                  <a:pos x="T2" y="T3"/>
                </a:cxn>
                <a:cxn ang="0">
                  <a:pos x="T4" y="T5"/>
                </a:cxn>
                <a:cxn ang="0">
                  <a:pos x="T6" y="T7"/>
                </a:cxn>
                <a:cxn ang="0">
                  <a:pos x="T8" y="T9"/>
                </a:cxn>
              </a:cxnLst>
              <a:rect l="0" t="0" r="r" b="b"/>
              <a:pathLst>
                <a:path w="45" h="6">
                  <a:moveTo>
                    <a:pt x="44" y="1"/>
                  </a:moveTo>
                  <a:cubicBezTo>
                    <a:pt x="29" y="2"/>
                    <a:pt x="15" y="4"/>
                    <a:pt x="1" y="4"/>
                  </a:cubicBezTo>
                  <a:cubicBezTo>
                    <a:pt x="0" y="4"/>
                    <a:pt x="0" y="6"/>
                    <a:pt x="1" y="6"/>
                  </a:cubicBezTo>
                  <a:cubicBezTo>
                    <a:pt x="15" y="6"/>
                    <a:pt x="30" y="5"/>
                    <a:pt x="44" y="3"/>
                  </a:cubicBezTo>
                  <a:cubicBezTo>
                    <a:pt x="45" y="3"/>
                    <a:pt x="45" y="0"/>
                    <a:pt x="4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20"/>
            <p:cNvSpPr/>
            <p:nvPr/>
          </p:nvSpPr>
          <p:spPr bwMode="auto">
            <a:xfrm>
              <a:off x="1308" y="2489"/>
              <a:ext cx="104" cy="8"/>
            </a:xfrm>
            <a:custGeom>
              <a:avLst/>
              <a:gdLst>
                <a:gd name="T0" fmla="*/ 43 w 44"/>
                <a:gd name="T1" fmla="*/ 0 h 3"/>
                <a:gd name="T2" fmla="*/ 1 w 44"/>
                <a:gd name="T3" fmla="*/ 1 h 3"/>
                <a:gd name="T4" fmla="*/ 1 w 44"/>
                <a:gd name="T5" fmla="*/ 3 h 3"/>
                <a:gd name="T6" fmla="*/ 43 w 44"/>
                <a:gd name="T7" fmla="*/ 2 h 3"/>
                <a:gd name="T8" fmla="*/ 43 w 44"/>
                <a:gd name="T9" fmla="*/ 0 h 3"/>
              </a:gdLst>
              <a:ahLst/>
              <a:cxnLst>
                <a:cxn ang="0">
                  <a:pos x="T0" y="T1"/>
                </a:cxn>
                <a:cxn ang="0">
                  <a:pos x="T2" y="T3"/>
                </a:cxn>
                <a:cxn ang="0">
                  <a:pos x="T4" y="T5"/>
                </a:cxn>
                <a:cxn ang="0">
                  <a:pos x="T6" y="T7"/>
                </a:cxn>
                <a:cxn ang="0">
                  <a:pos x="T8" y="T9"/>
                </a:cxn>
              </a:cxnLst>
              <a:rect l="0" t="0" r="r" b="b"/>
              <a:pathLst>
                <a:path w="44" h="3">
                  <a:moveTo>
                    <a:pt x="43" y="0"/>
                  </a:moveTo>
                  <a:cubicBezTo>
                    <a:pt x="29" y="0"/>
                    <a:pt x="15" y="1"/>
                    <a:pt x="1" y="1"/>
                  </a:cubicBezTo>
                  <a:cubicBezTo>
                    <a:pt x="0" y="1"/>
                    <a:pt x="0" y="3"/>
                    <a:pt x="1" y="3"/>
                  </a:cubicBezTo>
                  <a:cubicBezTo>
                    <a:pt x="15" y="3"/>
                    <a:pt x="29" y="3"/>
                    <a:pt x="43" y="2"/>
                  </a:cubicBezTo>
                  <a:cubicBezTo>
                    <a:pt x="44" y="2"/>
                    <a:pt x="44"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21"/>
            <p:cNvSpPr/>
            <p:nvPr/>
          </p:nvSpPr>
          <p:spPr bwMode="auto">
            <a:xfrm>
              <a:off x="1317" y="2439"/>
              <a:ext cx="97" cy="17"/>
            </a:xfrm>
            <a:custGeom>
              <a:avLst/>
              <a:gdLst>
                <a:gd name="T0" fmla="*/ 38 w 41"/>
                <a:gd name="T1" fmla="*/ 1 h 7"/>
                <a:gd name="T2" fmla="*/ 1 w 41"/>
                <a:gd name="T3" fmla="*/ 5 h 7"/>
                <a:gd name="T4" fmla="*/ 1 w 41"/>
                <a:gd name="T5" fmla="*/ 7 h 7"/>
                <a:gd name="T6" fmla="*/ 39 w 41"/>
                <a:gd name="T7" fmla="*/ 3 h 7"/>
                <a:gd name="T8" fmla="*/ 38 w 41"/>
                <a:gd name="T9" fmla="*/ 1 h 7"/>
              </a:gdLst>
              <a:ahLst/>
              <a:cxnLst>
                <a:cxn ang="0">
                  <a:pos x="T0" y="T1"/>
                </a:cxn>
                <a:cxn ang="0">
                  <a:pos x="T2" y="T3"/>
                </a:cxn>
                <a:cxn ang="0">
                  <a:pos x="T4" y="T5"/>
                </a:cxn>
                <a:cxn ang="0">
                  <a:pos x="T6" y="T7"/>
                </a:cxn>
                <a:cxn ang="0">
                  <a:pos x="T8" y="T9"/>
                </a:cxn>
              </a:cxnLst>
              <a:rect l="0" t="0" r="r" b="b"/>
              <a:pathLst>
                <a:path w="41" h="7">
                  <a:moveTo>
                    <a:pt x="38" y="1"/>
                  </a:moveTo>
                  <a:cubicBezTo>
                    <a:pt x="26" y="3"/>
                    <a:pt x="14" y="5"/>
                    <a:pt x="1" y="5"/>
                  </a:cubicBezTo>
                  <a:cubicBezTo>
                    <a:pt x="0" y="4"/>
                    <a:pt x="0" y="7"/>
                    <a:pt x="1" y="7"/>
                  </a:cubicBezTo>
                  <a:cubicBezTo>
                    <a:pt x="14" y="7"/>
                    <a:pt x="27" y="7"/>
                    <a:pt x="39" y="3"/>
                  </a:cubicBezTo>
                  <a:cubicBezTo>
                    <a:pt x="41" y="3"/>
                    <a:pt x="40" y="0"/>
                    <a:pt x="3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22"/>
            <p:cNvSpPr/>
            <p:nvPr/>
          </p:nvSpPr>
          <p:spPr bwMode="auto">
            <a:xfrm>
              <a:off x="1312" y="2401"/>
              <a:ext cx="97" cy="15"/>
            </a:xfrm>
            <a:custGeom>
              <a:avLst/>
              <a:gdLst>
                <a:gd name="T0" fmla="*/ 39 w 41"/>
                <a:gd name="T1" fmla="*/ 0 h 6"/>
                <a:gd name="T2" fmla="*/ 1 w 41"/>
                <a:gd name="T3" fmla="*/ 3 h 6"/>
                <a:gd name="T4" fmla="*/ 1 w 41"/>
                <a:gd name="T5" fmla="*/ 5 h 6"/>
                <a:gd name="T6" fmla="*/ 40 w 41"/>
                <a:gd name="T7" fmla="*/ 2 h 6"/>
                <a:gd name="T8" fmla="*/ 39 w 41"/>
                <a:gd name="T9" fmla="*/ 0 h 6"/>
              </a:gdLst>
              <a:ahLst/>
              <a:cxnLst>
                <a:cxn ang="0">
                  <a:pos x="T0" y="T1"/>
                </a:cxn>
                <a:cxn ang="0">
                  <a:pos x="T2" y="T3"/>
                </a:cxn>
                <a:cxn ang="0">
                  <a:pos x="T4" y="T5"/>
                </a:cxn>
                <a:cxn ang="0">
                  <a:pos x="T6" y="T7"/>
                </a:cxn>
                <a:cxn ang="0">
                  <a:pos x="T8" y="T9"/>
                </a:cxn>
              </a:cxnLst>
              <a:rect l="0" t="0" r="r" b="b"/>
              <a:pathLst>
                <a:path w="41" h="6">
                  <a:moveTo>
                    <a:pt x="39" y="0"/>
                  </a:moveTo>
                  <a:cubicBezTo>
                    <a:pt x="26" y="2"/>
                    <a:pt x="14" y="3"/>
                    <a:pt x="1" y="3"/>
                  </a:cubicBezTo>
                  <a:cubicBezTo>
                    <a:pt x="0" y="3"/>
                    <a:pt x="0" y="4"/>
                    <a:pt x="1" y="5"/>
                  </a:cubicBezTo>
                  <a:cubicBezTo>
                    <a:pt x="13" y="6"/>
                    <a:pt x="27" y="6"/>
                    <a:pt x="40" y="2"/>
                  </a:cubicBezTo>
                  <a:cubicBezTo>
                    <a:pt x="41" y="2"/>
                    <a:pt x="41"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23"/>
            <p:cNvSpPr/>
            <p:nvPr/>
          </p:nvSpPr>
          <p:spPr bwMode="auto">
            <a:xfrm>
              <a:off x="1286" y="2368"/>
              <a:ext cx="135" cy="10"/>
            </a:xfrm>
            <a:custGeom>
              <a:avLst/>
              <a:gdLst>
                <a:gd name="T0" fmla="*/ 56 w 57"/>
                <a:gd name="T1" fmla="*/ 0 h 4"/>
                <a:gd name="T2" fmla="*/ 1 w 57"/>
                <a:gd name="T3" fmla="*/ 2 h 4"/>
                <a:gd name="T4" fmla="*/ 1 w 57"/>
                <a:gd name="T5" fmla="*/ 4 h 4"/>
                <a:gd name="T6" fmla="*/ 56 w 57"/>
                <a:gd name="T7" fmla="*/ 2 h 4"/>
                <a:gd name="T8" fmla="*/ 56 w 57"/>
                <a:gd name="T9" fmla="*/ 0 h 4"/>
              </a:gdLst>
              <a:ahLst/>
              <a:cxnLst>
                <a:cxn ang="0">
                  <a:pos x="T0" y="T1"/>
                </a:cxn>
                <a:cxn ang="0">
                  <a:pos x="T2" y="T3"/>
                </a:cxn>
                <a:cxn ang="0">
                  <a:pos x="T4" y="T5"/>
                </a:cxn>
                <a:cxn ang="0">
                  <a:pos x="T6" y="T7"/>
                </a:cxn>
                <a:cxn ang="0">
                  <a:pos x="T8" y="T9"/>
                </a:cxn>
              </a:cxnLst>
              <a:rect l="0" t="0" r="r" b="b"/>
              <a:pathLst>
                <a:path w="57" h="4">
                  <a:moveTo>
                    <a:pt x="56" y="0"/>
                  </a:moveTo>
                  <a:cubicBezTo>
                    <a:pt x="37" y="0"/>
                    <a:pt x="19" y="1"/>
                    <a:pt x="1" y="2"/>
                  </a:cubicBezTo>
                  <a:cubicBezTo>
                    <a:pt x="0" y="2"/>
                    <a:pt x="0" y="4"/>
                    <a:pt x="1" y="4"/>
                  </a:cubicBezTo>
                  <a:cubicBezTo>
                    <a:pt x="19" y="4"/>
                    <a:pt x="38" y="4"/>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24"/>
            <p:cNvSpPr>
              <a:spLocks noEditPoints="1"/>
            </p:cNvSpPr>
            <p:nvPr/>
          </p:nvSpPr>
          <p:spPr bwMode="auto">
            <a:xfrm>
              <a:off x="506" y="1541"/>
              <a:ext cx="5928" cy="1210"/>
            </a:xfrm>
            <a:custGeom>
              <a:avLst/>
              <a:gdLst>
                <a:gd name="T0" fmla="*/ 2097 w 2507"/>
                <a:gd name="T1" fmla="*/ 140 h 509"/>
                <a:gd name="T2" fmla="*/ 1750 w 2507"/>
                <a:gd name="T3" fmla="*/ 235 h 509"/>
                <a:gd name="T4" fmla="*/ 1644 w 2507"/>
                <a:gd name="T5" fmla="*/ 174 h 509"/>
                <a:gd name="T6" fmla="*/ 1230 w 2507"/>
                <a:gd name="T7" fmla="*/ 14 h 509"/>
                <a:gd name="T8" fmla="*/ 849 w 2507"/>
                <a:gd name="T9" fmla="*/ 36 h 509"/>
                <a:gd name="T10" fmla="*/ 518 w 2507"/>
                <a:gd name="T11" fmla="*/ 122 h 509"/>
                <a:gd name="T12" fmla="*/ 165 w 2507"/>
                <a:gd name="T13" fmla="*/ 292 h 509"/>
                <a:gd name="T14" fmla="*/ 175 w 2507"/>
                <a:gd name="T15" fmla="*/ 392 h 509"/>
                <a:gd name="T16" fmla="*/ 245 w 2507"/>
                <a:gd name="T17" fmla="*/ 463 h 509"/>
                <a:gd name="T18" fmla="*/ 251 w 2507"/>
                <a:gd name="T19" fmla="*/ 373 h 509"/>
                <a:gd name="T20" fmla="*/ 266 w 2507"/>
                <a:gd name="T21" fmla="*/ 323 h 509"/>
                <a:gd name="T22" fmla="*/ 195 w 2507"/>
                <a:gd name="T23" fmla="*/ 342 h 509"/>
                <a:gd name="T24" fmla="*/ 261 w 2507"/>
                <a:gd name="T25" fmla="*/ 504 h 509"/>
                <a:gd name="T26" fmla="*/ 473 w 2507"/>
                <a:gd name="T27" fmla="*/ 370 h 509"/>
                <a:gd name="T28" fmla="*/ 561 w 2507"/>
                <a:gd name="T29" fmla="*/ 164 h 509"/>
                <a:gd name="T30" fmla="*/ 696 w 2507"/>
                <a:gd name="T31" fmla="*/ 238 h 509"/>
                <a:gd name="T32" fmla="*/ 914 w 2507"/>
                <a:gd name="T33" fmla="*/ 43 h 509"/>
                <a:gd name="T34" fmla="*/ 1050 w 2507"/>
                <a:gd name="T35" fmla="*/ 76 h 509"/>
                <a:gd name="T36" fmla="*/ 1100 w 2507"/>
                <a:gd name="T37" fmla="*/ 501 h 509"/>
                <a:gd name="T38" fmla="*/ 1201 w 2507"/>
                <a:gd name="T39" fmla="*/ 475 h 509"/>
                <a:gd name="T40" fmla="*/ 1225 w 2507"/>
                <a:gd name="T41" fmla="*/ 472 h 509"/>
                <a:gd name="T42" fmla="*/ 1216 w 2507"/>
                <a:gd name="T43" fmla="*/ 341 h 509"/>
                <a:gd name="T44" fmla="*/ 1218 w 2507"/>
                <a:gd name="T45" fmla="*/ 210 h 509"/>
                <a:gd name="T46" fmla="*/ 1212 w 2507"/>
                <a:gd name="T47" fmla="*/ 74 h 509"/>
                <a:gd name="T48" fmla="*/ 1167 w 2507"/>
                <a:gd name="T49" fmla="*/ 72 h 509"/>
                <a:gd name="T50" fmla="*/ 1176 w 2507"/>
                <a:gd name="T51" fmla="*/ 196 h 509"/>
                <a:gd name="T52" fmla="*/ 1246 w 2507"/>
                <a:gd name="T53" fmla="*/ 500 h 509"/>
                <a:gd name="T54" fmla="*/ 1494 w 2507"/>
                <a:gd name="T55" fmla="*/ 270 h 509"/>
                <a:gd name="T56" fmla="*/ 1534 w 2507"/>
                <a:gd name="T57" fmla="*/ 228 h 509"/>
                <a:gd name="T58" fmla="*/ 1683 w 2507"/>
                <a:gd name="T59" fmla="*/ 331 h 509"/>
                <a:gd name="T60" fmla="*/ 1694 w 2507"/>
                <a:gd name="T61" fmla="*/ 408 h 509"/>
                <a:gd name="T62" fmla="*/ 1770 w 2507"/>
                <a:gd name="T63" fmla="*/ 486 h 509"/>
                <a:gd name="T64" fmla="*/ 1765 w 2507"/>
                <a:gd name="T65" fmla="*/ 340 h 509"/>
                <a:gd name="T66" fmla="*/ 1847 w 2507"/>
                <a:gd name="T67" fmla="*/ 269 h 509"/>
                <a:gd name="T68" fmla="*/ 2188 w 2507"/>
                <a:gd name="T69" fmla="*/ 502 h 509"/>
                <a:gd name="T70" fmla="*/ 2330 w 2507"/>
                <a:gd name="T71" fmla="*/ 350 h 509"/>
                <a:gd name="T72" fmla="*/ 244 w 2507"/>
                <a:gd name="T73" fmla="*/ 461 h 509"/>
                <a:gd name="T74" fmla="*/ 234 w 2507"/>
                <a:gd name="T75" fmla="*/ 393 h 509"/>
                <a:gd name="T76" fmla="*/ 262 w 2507"/>
                <a:gd name="T77" fmla="*/ 351 h 509"/>
                <a:gd name="T78" fmla="*/ 231 w 2507"/>
                <a:gd name="T79" fmla="*/ 338 h 509"/>
                <a:gd name="T80" fmla="*/ 214 w 2507"/>
                <a:gd name="T81" fmla="*/ 397 h 509"/>
                <a:gd name="T82" fmla="*/ 230 w 2507"/>
                <a:gd name="T83" fmla="*/ 480 h 509"/>
                <a:gd name="T84" fmla="*/ 210 w 2507"/>
                <a:gd name="T85" fmla="*/ 445 h 509"/>
                <a:gd name="T86" fmla="*/ 211 w 2507"/>
                <a:gd name="T87" fmla="*/ 358 h 509"/>
                <a:gd name="T88" fmla="*/ 195 w 2507"/>
                <a:gd name="T89" fmla="*/ 397 h 509"/>
                <a:gd name="T90" fmla="*/ 1198 w 2507"/>
                <a:gd name="T91" fmla="*/ 371 h 509"/>
                <a:gd name="T92" fmla="*/ 1202 w 2507"/>
                <a:gd name="T93" fmla="*/ 437 h 509"/>
                <a:gd name="T94" fmla="*/ 1211 w 2507"/>
                <a:gd name="T95" fmla="*/ 340 h 509"/>
                <a:gd name="T96" fmla="*/ 1198 w 2507"/>
                <a:gd name="T97" fmla="*/ 237 h 509"/>
                <a:gd name="T98" fmla="*/ 1210 w 2507"/>
                <a:gd name="T99" fmla="*/ 121 h 509"/>
                <a:gd name="T100" fmla="*/ 1191 w 2507"/>
                <a:gd name="T101" fmla="*/ 55 h 509"/>
                <a:gd name="T102" fmla="*/ 1178 w 2507"/>
                <a:gd name="T103" fmla="*/ 172 h 509"/>
                <a:gd name="T104" fmla="*/ 1756 w 2507"/>
                <a:gd name="T105" fmla="*/ 477 h 509"/>
                <a:gd name="T106" fmla="*/ 1757 w 2507"/>
                <a:gd name="T107" fmla="*/ 390 h 509"/>
                <a:gd name="T108" fmla="*/ 1756 w 2507"/>
                <a:gd name="T109" fmla="*/ 367 h 509"/>
                <a:gd name="T110" fmla="*/ 1752 w 2507"/>
                <a:gd name="T111" fmla="*/ 453 h 509"/>
                <a:gd name="T112" fmla="*/ 1738 w 2507"/>
                <a:gd name="T113" fmla="*/ 368 h 509"/>
                <a:gd name="T114" fmla="*/ 1713 w 2507"/>
                <a:gd name="T115" fmla="*/ 395 h 509"/>
                <a:gd name="T116" fmla="*/ 1715 w 2507"/>
                <a:gd name="T117" fmla="*/ 466 h 509"/>
                <a:gd name="T118" fmla="*/ 1718 w 2507"/>
                <a:gd name="T119" fmla="*/ 455 h 509"/>
                <a:gd name="T120" fmla="*/ 1716 w 2507"/>
                <a:gd name="T121" fmla="*/ 406 h 509"/>
                <a:gd name="T122" fmla="*/ 1742 w 2507"/>
                <a:gd name="T123" fmla="*/ 35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7" h="509">
                  <a:moveTo>
                    <a:pt x="2504" y="244"/>
                  </a:moveTo>
                  <a:cubicBezTo>
                    <a:pt x="2474" y="242"/>
                    <a:pt x="2441" y="241"/>
                    <a:pt x="2411" y="246"/>
                  </a:cubicBezTo>
                  <a:cubicBezTo>
                    <a:pt x="2411" y="244"/>
                    <a:pt x="2408" y="244"/>
                    <a:pt x="2408" y="246"/>
                  </a:cubicBezTo>
                  <a:cubicBezTo>
                    <a:pt x="2408" y="270"/>
                    <a:pt x="2408" y="293"/>
                    <a:pt x="2409" y="316"/>
                  </a:cubicBezTo>
                  <a:cubicBezTo>
                    <a:pt x="2409" y="315"/>
                    <a:pt x="2408" y="315"/>
                    <a:pt x="2407" y="315"/>
                  </a:cubicBezTo>
                  <a:cubicBezTo>
                    <a:pt x="2389" y="314"/>
                    <a:pt x="2372" y="314"/>
                    <a:pt x="2354" y="314"/>
                  </a:cubicBezTo>
                  <a:cubicBezTo>
                    <a:pt x="2340" y="314"/>
                    <a:pt x="2325" y="312"/>
                    <a:pt x="2311" y="315"/>
                  </a:cubicBezTo>
                  <a:cubicBezTo>
                    <a:pt x="2311" y="315"/>
                    <a:pt x="2311" y="315"/>
                    <a:pt x="2311" y="314"/>
                  </a:cubicBezTo>
                  <a:cubicBezTo>
                    <a:pt x="2310" y="312"/>
                    <a:pt x="2306" y="312"/>
                    <a:pt x="2306" y="314"/>
                  </a:cubicBezTo>
                  <a:cubicBezTo>
                    <a:pt x="2307" y="326"/>
                    <a:pt x="2308" y="337"/>
                    <a:pt x="2310" y="349"/>
                  </a:cubicBezTo>
                  <a:cubicBezTo>
                    <a:pt x="2294" y="348"/>
                    <a:pt x="2279" y="347"/>
                    <a:pt x="2263" y="348"/>
                  </a:cubicBezTo>
                  <a:cubicBezTo>
                    <a:pt x="2263" y="348"/>
                    <a:pt x="2263" y="348"/>
                    <a:pt x="2263" y="348"/>
                  </a:cubicBezTo>
                  <a:cubicBezTo>
                    <a:pt x="2262" y="317"/>
                    <a:pt x="2261" y="287"/>
                    <a:pt x="2258" y="257"/>
                  </a:cubicBezTo>
                  <a:cubicBezTo>
                    <a:pt x="2258" y="255"/>
                    <a:pt x="2255" y="255"/>
                    <a:pt x="2255" y="257"/>
                  </a:cubicBezTo>
                  <a:cubicBezTo>
                    <a:pt x="2255" y="257"/>
                    <a:pt x="2255" y="257"/>
                    <a:pt x="2255" y="257"/>
                  </a:cubicBezTo>
                  <a:cubicBezTo>
                    <a:pt x="2233" y="254"/>
                    <a:pt x="2209" y="256"/>
                    <a:pt x="2187" y="257"/>
                  </a:cubicBezTo>
                  <a:cubicBezTo>
                    <a:pt x="2187" y="218"/>
                    <a:pt x="2187" y="179"/>
                    <a:pt x="2183" y="141"/>
                  </a:cubicBezTo>
                  <a:cubicBezTo>
                    <a:pt x="2183" y="140"/>
                    <a:pt x="2183" y="140"/>
                    <a:pt x="2182" y="140"/>
                  </a:cubicBezTo>
                  <a:cubicBezTo>
                    <a:pt x="2182" y="139"/>
                    <a:pt x="2181" y="139"/>
                    <a:pt x="2180" y="139"/>
                  </a:cubicBezTo>
                  <a:cubicBezTo>
                    <a:pt x="2165" y="137"/>
                    <a:pt x="2149" y="138"/>
                    <a:pt x="2134" y="138"/>
                  </a:cubicBezTo>
                  <a:cubicBezTo>
                    <a:pt x="2123" y="138"/>
                    <a:pt x="2110" y="136"/>
                    <a:pt x="2099" y="139"/>
                  </a:cubicBezTo>
                  <a:cubicBezTo>
                    <a:pt x="2099" y="138"/>
                    <a:pt x="2097" y="138"/>
                    <a:pt x="2097" y="140"/>
                  </a:cubicBezTo>
                  <a:cubicBezTo>
                    <a:pt x="2097" y="140"/>
                    <a:pt x="2097" y="140"/>
                    <a:pt x="2097" y="140"/>
                  </a:cubicBezTo>
                  <a:cubicBezTo>
                    <a:pt x="2096" y="140"/>
                    <a:pt x="2096" y="141"/>
                    <a:pt x="2096" y="141"/>
                  </a:cubicBezTo>
                  <a:cubicBezTo>
                    <a:pt x="2096" y="142"/>
                    <a:pt x="2096" y="142"/>
                    <a:pt x="2097" y="143"/>
                  </a:cubicBezTo>
                  <a:cubicBezTo>
                    <a:pt x="2093" y="193"/>
                    <a:pt x="2097" y="244"/>
                    <a:pt x="2099" y="295"/>
                  </a:cubicBezTo>
                  <a:cubicBezTo>
                    <a:pt x="2099" y="295"/>
                    <a:pt x="2098" y="294"/>
                    <a:pt x="2098" y="294"/>
                  </a:cubicBezTo>
                  <a:cubicBezTo>
                    <a:pt x="2068" y="293"/>
                    <a:pt x="2039" y="292"/>
                    <a:pt x="2009" y="293"/>
                  </a:cubicBezTo>
                  <a:cubicBezTo>
                    <a:pt x="2008" y="271"/>
                    <a:pt x="2007" y="249"/>
                    <a:pt x="2006" y="228"/>
                  </a:cubicBezTo>
                  <a:cubicBezTo>
                    <a:pt x="2006" y="227"/>
                    <a:pt x="2006" y="227"/>
                    <a:pt x="2005" y="226"/>
                  </a:cubicBezTo>
                  <a:cubicBezTo>
                    <a:pt x="2005" y="225"/>
                    <a:pt x="2004" y="225"/>
                    <a:pt x="2003" y="225"/>
                  </a:cubicBezTo>
                  <a:cubicBezTo>
                    <a:pt x="1965" y="225"/>
                    <a:pt x="1926" y="225"/>
                    <a:pt x="1888" y="229"/>
                  </a:cubicBezTo>
                  <a:cubicBezTo>
                    <a:pt x="1887" y="229"/>
                    <a:pt x="1887" y="231"/>
                    <a:pt x="1887" y="231"/>
                  </a:cubicBezTo>
                  <a:cubicBezTo>
                    <a:pt x="1885" y="242"/>
                    <a:pt x="1886" y="254"/>
                    <a:pt x="1887" y="265"/>
                  </a:cubicBezTo>
                  <a:cubicBezTo>
                    <a:pt x="1887" y="265"/>
                    <a:pt x="1887" y="265"/>
                    <a:pt x="1887" y="265"/>
                  </a:cubicBezTo>
                  <a:cubicBezTo>
                    <a:pt x="1874" y="266"/>
                    <a:pt x="1860" y="266"/>
                    <a:pt x="1847" y="266"/>
                  </a:cubicBezTo>
                  <a:cubicBezTo>
                    <a:pt x="1846" y="257"/>
                    <a:pt x="1846" y="247"/>
                    <a:pt x="1845" y="237"/>
                  </a:cubicBezTo>
                  <a:cubicBezTo>
                    <a:pt x="1845" y="237"/>
                    <a:pt x="1846" y="237"/>
                    <a:pt x="1846" y="237"/>
                  </a:cubicBezTo>
                  <a:cubicBezTo>
                    <a:pt x="1849" y="237"/>
                    <a:pt x="1849" y="232"/>
                    <a:pt x="1846" y="232"/>
                  </a:cubicBezTo>
                  <a:cubicBezTo>
                    <a:pt x="1815" y="231"/>
                    <a:pt x="1784" y="230"/>
                    <a:pt x="1753" y="231"/>
                  </a:cubicBezTo>
                  <a:cubicBezTo>
                    <a:pt x="1752" y="231"/>
                    <a:pt x="1751" y="231"/>
                    <a:pt x="1750" y="231"/>
                  </a:cubicBezTo>
                  <a:cubicBezTo>
                    <a:pt x="1750" y="231"/>
                    <a:pt x="1750" y="231"/>
                    <a:pt x="1750" y="231"/>
                  </a:cubicBezTo>
                  <a:cubicBezTo>
                    <a:pt x="1748" y="232"/>
                    <a:pt x="1748" y="235"/>
                    <a:pt x="1750" y="235"/>
                  </a:cubicBezTo>
                  <a:cubicBezTo>
                    <a:pt x="1750" y="235"/>
                    <a:pt x="1750" y="235"/>
                    <a:pt x="1750" y="235"/>
                  </a:cubicBezTo>
                  <a:cubicBezTo>
                    <a:pt x="1750" y="264"/>
                    <a:pt x="1751" y="294"/>
                    <a:pt x="1752" y="324"/>
                  </a:cubicBezTo>
                  <a:cubicBezTo>
                    <a:pt x="1752" y="324"/>
                    <a:pt x="1752" y="324"/>
                    <a:pt x="1752" y="324"/>
                  </a:cubicBezTo>
                  <a:cubicBezTo>
                    <a:pt x="1746" y="324"/>
                    <a:pt x="1740" y="324"/>
                    <a:pt x="1735" y="325"/>
                  </a:cubicBezTo>
                  <a:cubicBezTo>
                    <a:pt x="1735" y="298"/>
                    <a:pt x="1734" y="272"/>
                    <a:pt x="1733" y="245"/>
                  </a:cubicBezTo>
                  <a:cubicBezTo>
                    <a:pt x="1732" y="222"/>
                    <a:pt x="1736" y="195"/>
                    <a:pt x="1729" y="173"/>
                  </a:cubicBezTo>
                  <a:cubicBezTo>
                    <a:pt x="1730" y="173"/>
                    <a:pt x="1732" y="171"/>
                    <a:pt x="1731" y="170"/>
                  </a:cubicBezTo>
                  <a:cubicBezTo>
                    <a:pt x="1720" y="149"/>
                    <a:pt x="1709" y="128"/>
                    <a:pt x="1693" y="111"/>
                  </a:cubicBezTo>
                  <a:cubicBezTo>
                    <a:pt x="1693" y="111"/>
                    <a:pt x="1693" y="111"/>
                    <a:pt x="1693" y="111"/>
                  </a:cubicBezTo>
                  <a:cubicBezTo>
                    <a:pt x="1693" y="84"/>
                    <a:pt x="1695" y="56"/>
                    <a:pt x="1692" y="29"/>
                  </a:cubicBezTo>
                  <a:cubicBezTo>
                    <a:pt x="1692" y="29"/>
                    <a:pt x="1692" y="28"/>
                    <a:pt x="1692" y="28"/>
                  </a:cubicBezTo>
                  <a:cubicBezTo>
                    <a:pt x="1693" y="28"/>
                    <a:pt x="1693" y="27"/>
                    <a:pt x="1692" y="26"/>
                  </a:cubicBezTo>
                  <a:cubicBezTo>
                    <a:pt x="1692" y="26"/>
                    <a:pt x="1692" y="26"/>
                    <a:pt x="1692" y="26"/>
                  </a:cubicBezTo>
                  <a:cubicBezTo>
                    <a:pt x="1692" y="25"/>
                    <a:pt x="1691" y="25"/>
                    <a:pt x="1690" y="26"/>
                  </a:cubicBezTo>
                  <a:cubicBezTo>
                    <a:pt x="1689" y="26"/>
                    <a:pt x="1687" y="27"/>
                    <a:pt x="1686" y="27"/>
                  </a:cubicBezTo>
                  <a:cubicBezTo>
                    <a:pt x="1685" y="27"/>
                    <a:pt x="1684" y="27"/>
                    <a:pt x="1683" y="27"/>
                  </a:cubicBezTo>
                  <a:cubicBezTo>
                    <a:pt x="1682" y="27"/>
                    <a:pt x="1681" y="28"/>
                    <a:pt x="1680" y="28"/>
                  </a:cubicBezTo>
                  <a:cubicBezTo>
                    <a:pt x="1679" y="28"/>
                    <a:pt x="1679" y="29"/>
                    <a:pt x="1679" y="29"/>
                  </a:cubicBezTo>
                  <a:cubicBezTo>
                    <a:pt x="1679" y="30"/>
                    <a:pt x="1679" y="30"/>
                    <a:pt x="1679" y="30"/>
                  </a:cubicBezTo>
                  <a:cubicBezTo>
                    <a:pt x="1677" y="56"/>
                    <a:pt x="1676" y="82"/>
                    <a:pt x="1676" y="108"/>
                  </a:cubicBezTo>
                  <a:cubicBezTo>
                    <a:pt x="1676" y="108"/>
                    <a:pt x="1676" y="108"/>
                    <a:pt x="1675" y="108"/>
                  </a:cubicBezTo>
                  <a:cubicBezTo>
                    <a:pt x="1663" y="129"/>
                    <a:pt x="1654" y="152"/>
                    <a:pt x="1646" y="175"/>
                  </a:cubicBezTo>
                  <a:cubicBezTo>
                    <a:pt x="1645" y="175"/>
                    <a:pt x="1645" y="174"/>
                    <a:pt x="1644" y="174"/>
                  </a:cubicBezTo>
                  <a:cubicBezTo>
                    <a:pt x="1625" y="176"/>
                    <a:pt x="1607" y="177"/>
                    <a:pt x="1588" y="177"/>
                  </a:cubicBezTo>
                  <a:cubicBezTo>
                    <a:pt x="1569" y="177"/>
                    <a:pt x="1550" y="175"/>
                    <a:pt x="1531" y="177"/>
                  </a:cubicBezTo>
                  <a:cubicBezTo>
                    <a:pt x="1530" y="177"/>
                    <a:pt x="1530" y="178"/>
                    <a:pt x="1530" y="178"/>
                  </a:cubicBezTo>
                  <a:cubicBezTo>
                    <a:pt x="1530" y="179"/>
                    <a:pt x="1530" y="179"/>
                    <a:pt x="1530" y="180"/>
                  </a:cubicBezTo>
                  <a:cubicBezTo>
                    <a:pt x="1531" y="196"/>
                    <a:pt x="1531" y="212"/>
                    <a:pt x="1531" y="228"/>
                  </a:cubicBezTo>
                  <a:cubicBezTo>
                    <a:pt x="1510" y="228"/>
                    <a:pt x="1489" y="229"/>
                    <a:pt x="1469" y="231"/>
                  </a:cubicBezTo>
                  <a:cubicBezTo>
                    <a:pt x="1469" y="230"/>
                    <a:pt x="1469" y="230"/>
                    <a:pt x="1469" y="230"/>
                  </a:cubicBezTo>
                  <a:cubicBezTo>
                    <a:pt x="1469" y="228"/>
                    <a:pt x="1465" y="228"/>
                    <a:pt x="1465" y="230"/>
                  </a:cubicBezTo>
                  <a:cubicBezTo>
                    <a:pt x="1465" y="238"/>
                    <a:pt x="1465" y="245"/>
                    <a:pt x="1465" y="252"/>
                  </a:cubicBezTo>
                  <a:cubicBezTo>
                    <a:pt x="1465" y="257"/>
                    <a:pt x="1465" y="263"/>
                    <a:pt x="1468" y="268"/>
                  </a:cubicBezTo>
                  <a:cubicBezTo>
                    <a:pt x="1468" y="268"/>
                    <a:pt x="1468" y="268"/>
                    <a:pt x="1468" y="268"/>
                  </a:cubicBezTo>
                  <a:cubicBezTo>
                    <a:pt x="1443" y="269"/>
                    <a:pt x="1419" y="269"/>
                    <a:pt x="1394" y="270"/>
                  </a:cubicBezTo>
                  <a:cubicBezTo>
                    <a:pt x="1394" y="241"/>
                    <a:pt x="1393" y="212"/>
                    <a:pt x="1391" y="183"/>
                  </a:cubicBezTo>
                  <a:cubicBezTo>
                    <a:pt x="1394" y="183"/>
                    <a:pt x="1394" y="178"/>
                    <a:pt x="1391" y="179"/>
                  </a:cubicBezTo>
                  <a:cubicBezTo>
                    <a:pt x="1391" y="179"/>
                    <a:pt x="1391" y="179"/>
                    <a:pt x="1391" y="179"/>
                  </a:cubicBezTo>
                  <a:cubicBezTo>
                    <a:pt x="1390" y="178"/>
                    <a:pt x="1389" y="178"/>
                    <a:pt x="1388" y="179"/>
                  </a:cubicBezTo>
                  <a:cubicBezTo>
                    <a:pt x="1365" y="182"/>
                    <a:pt x="1341" y="183"/>
                    <a:pt x="1317" y="184"/>
                  </a:cubicBezTo>
                  <a:cubicBezTo>
                    <a:pt x="1308" y="184"/>
                    <a:pt x="1287" y="179"/>
                    <a:pt x="1279" y="185"/>
                  </a:cubicBezTo>
                  <a:cubicBezTo>
                    <a:pt x="1278" y="184"/>
                    <a:pt x="1277" y="184"/>
                    <a:pt x="1277" y="186"/>
                  </a:cubicBezTo>
                  <a:cubicBezTo>
                    <a:pt x="1273" y="208"/>
                    <a:pt x="1273" y="230"/>
                    <a:pt x="1276" y="252"/>
                  </a:cubicBezTo>
                  <a:cubicBezTo>
                    <a:pt x="1264" y="252"/>
                    <a:pt x="1252" y="252"/>
                    <a:pt x="1240" y="252"/>
                  </a:cubicBezTo>
                  <a:cubicBezTo>
                    <a:pt x="1237" y="173"/>
                    <a:pt x="1238" y="93"/>
                    <a:pt x="1230" y="14"/>
                  </a:cubicBezTo>
                  <a:cubicBezTo>
                    <a:pt x="1231" y="14"/>
                    <a:pt x="1232" y="14"/>
                    <a:pt x="1232" y="14"/>
                  </a:cubicBezTo>
                  <a:cubicBezTo>
                    <a:pt x="1235" y="13"/>
                    <a:pt x="1235" y="9"/>
                    <a:pt x="1232" y="9"/>
                  </a:cubicBezTo>
                  <a:cubicBezTo>
                    <a:pt x="1204" y="10"/>
                    <a:pt x="1176" y="9"/>
                    <a:pt x="1148" y="7"/>
                  </a:cubicBezTo>
                  <a:cubicBezTo>
                    <a:pt x="1147" y="7"/>
                    <a:pt x="1146" y="9"/>
                    <a:pt x="1148" y="10"/>
                  </a:cubicBezTo>
                  <a:cubicBezTo>
                    <a:pt x="1148" y="10"/>
                    <a:pt x="1148" y="10"/>
                    <a:pt x="1148" y="10"/>
                  </a:cubicBezTo>
                  <a:cubicBezTo>
                    <a:pt x="1151" y="50"/>
                    <a:pt x="1152" y="91"/>
                    <a:pt x="1152" y="131"/>
                  </a:cubicBezTo>
                  <a:cubicBezTo>
                    <a:pt x="1153" y="171"/>
                    <a:pt x="1150" y="211"/>
                    <a:pt x="1151" y="251"/>
                  </a:cubicBezTo>
                  <a:cubicBezTo>
                    <a:pt x="1137" y="251"/>
                    <a:pt x="1124" y="252"/>
                    <a:pt x="1110" y="254"/>
                  </a:cubicBezTo>
                  <a:cubicBezTo>
                    <a:pt x="1111" y="254"/>
                    <a:pt x="1111" y="253"/>
                    <a:pt x="1111" y="253"/>
                  </a:cubicBezTo>
                  <a:cubicBezTo>
                    <a:pt x="1112" y="211"/>
                    <a:pt x="1113" y="169"/>
                    <a:pt x="1113" y="128"/>
                  </a:cubicBezTo>
                  <a:cubicBezTo>
                    <a:pt x="1114" y="86"/>
                    <a:pt x="1116" y="44"/>
                    <a:pt x="1112" y="2"/>
                  </a:cubicBezTo>
                  <a:cubicBezTo>
                    <a:pt x="1112" y="1"/>
                    <a:pt x="1110" y="1"/>
                    <a:pt x="1109" y="2"/>
                  </a:cubicBezTo>
                  <a:cubicBezTo>
                    <a:pt x="1109" y="2"/>
                    <a:pt x="1109" y="3"/>
                    <a:pt x="1109" y="3"/>
                  </a:cubicBezTo>
                  <a:cubicBezTo>
                    <a:pt x="1109" y="3"/>
                    <a:pt x="1109" y="2"/>
                    <a:pt x="1108" y="2"/>
                  </a:cubicBezTo>
                  <a:cubicBezTo>
                    <a:pt x="1078" y="0"/>
                    <a:pt x="1047" y="0"/>
                    <a:pt x="1016" y="1"/>
                  </a:cubicBezTo>
                  <a:cubicBezTo>
                    <a:pt x="1015" y="1"/>
                    <a:pt x="1014" y="2"/>
                    <a:pt x="1015" y="3"/>
                  </a:cubicBezTo>
                  <a:cubicBezTo>
                    <a:pt x="1014" y="4"/>
                    <a:pt x="1014" y="4"/>
                    <a:pt x="1014" y="4"/>
                  </a:cubicBezTo>
                  <a:cubicBezTo>
                    <a:pt x="1010" y="25"/>
                    <a:pt x="1008" y="53"/>
                    <a:pt x="1013" y="74"/>
                  </a:cubicBezTo>
                  <a:cubicBezTo>
                    <a:pt x="1006" y="74"/>
                    <a:pt x="998" y="73"/>
                    <a:pt x="991" y="74"/>
                  </a:cubicBezTo>
                  <a:cubicBezTo>
                    <a:pt x="990" y="62"/>
                    <a:pt x="990" y="51"/>
                    <a:pt x="989" y="40"/>
                  </a:cubicBezTo>
                  <a:cubicBezTo>
                    <a:pt x="989" y="39"/>
                    <a:pt x="988" y="38"/>
                    <a:pt x="987" y="38"/>
                  </a:cubicBezTo>
                  <a:cubicBezTo>
                    <a:pt x="941" y="39"/>
                    <a:pt x="895" y="33"/>
                    <a:pt x="849" y="36"/>
                  </a:cubicBezTo>
                  <a:cubicBezTo>
                    <a:pt x="849" y="36"/>
                    <a:pt x="849" y="36"/>
                    <a:pt x="849" y="36"/>
                  </a:cubicBezTo>
                  <a:cubicBezTo>
                    <a:pt x="849" y="33"/>
                    <a:pt x="846" y="33"/>
                    <a:pt x="846" y="36"/>
                  </a:cubicBezTo>
                  <a:cubicBezTo>
                    <a:pt x="843" y="79"/>
                    <a:pt x="843" y="123"/>
                    <a:pt x="844" y="167"/>
                  </a:cubicBezTo>
                  <a:cubicBezTo>
                    <a:pt x="844" y="167"/>
                    <a:pt x="843" y="167"/>
                    <a:pt x="843" y="167"/>
                  </a:cubicBezTo>
                  <a:cubicBezTo>
                    <a:pt x="805" y="169"/>
                    <a:pt x="768" y="171"/>
                    <a:pt x="730" y="171"/>
                  </a:cubicBezTo>
                  <a:cubicBezTo>
                    <a:pt x="729" y="171"/>
                    <a:pt x="728" y="172"/>
                    <a:pt x="728" y="173"/>
                  </a:cubicBezTo>
                  <a:cubicBezTo>
                    <a:pt x="726" y="187"/>
                    <a:pt x="726" y="200"/>
                    <a:pt x="727" y="213"/>
                  </a:cubicBezTo>
                  <a:cubicBezTo>
                    <a:pt x="727" y="213"/>
                    <a:pt x="727" y="213"/>
                    <a:pt x="727" y="213"/>
                  </a:cubicBezTo>
                  <a:cubicBezTo>
                    <a:pt x="716" y="213"/>
                    <a:pt x="705" y="213"/>
                    <a:pt x="693" y="213"/>
                  </a:cubicBezTo>
                  <a:cubicBezTo>
                    <a:pt x="692" y="213"/>
                    <a:pt x="691" y="214"/>
                    <a:pt x="691" y="215"/>
                  </a:cubicBezTo>
                  <a:cubicBezTo>
                    <a:pt x="692" y="249"/>
                    <a:pt x="693" y="284"/>
                    <a:pt x="695" y="318"/>
                  </a:cubicBezTo>
                  <a:cubicBezTo>
                    <a:pt x="684" y="318"/>
                    <a:pt x="673" y="319"/>
                    <a:pt x="663" y="319"/>
                  </a:cubicBezTo>
                  <a:cubicBezTo>
                    <a:pt x="661" y="280"/>
                    <a:pt x="659" y="240"/>
                    <a:pt x="657" y="201"/>
                  </a:cubicBezTo>
                  <a:cubicBezTo>
                    <a:pt x="657" y="200"/>
                    <a:pt x="656" y="199"/>
                    <a:pt x="654" y="199"/>
                  </a:cubicBezTo>
                  <a:cubicBezTo>
                    <a:pt x="642" y="198"/>
                    <a:pt x="632" y="200"/>
                    <a:pt x="620" y="202"/>
                  </a:cubicBezTo>
                  <a:cubicBezTo>
                    <a:pt x="620" y="190"/>
                    <a:pt x="620" y="178"/>
                    <a:pt x="620" y="165"/>
                  </a:cubicBezTo>
                  <a:cubicBezTo>
                    <a:pt x="620" y="164"/>
                    <a:pt x="619" y="163"/>
                    <a:pt x="617" y="163"/>
                  </a:cubicBezTo>
                  <a:cubicBezTo>
                    <a:pt x="600" y="163"/>
                    <a:pt x="583" y="162"/>
                    <a:pt x="566" y="163"/>
                  </a:cubicBezTo>
                  <a:cubicBezTo>
                    <a:pt x="566" y="151"/>
                    <a:pt x="565" y="138"/>
                    <a:pt x="565" y="125"/>
                  </a:cubicBezTo>
                  <a:cubicBezTo>
                    <a:pt x="565" y="124"/>
                    <a:pt x="564" y="123"/>
                    <a:pt x="563" y="123"/>
                  </a:cubicBezTo>
                  <a:cubicBezTo>
                    <a:pt x="549" y="123"/>
                    <a:pt x="535" y="122"/>
                    <a:pt x="521" y="120"/>
                  </a:cubicBezTo>
                  <a:cubicBezTo>
                    <a:pt x="520" y="120"/>
                    <a:pt x="518" y="121"/>
                    <a:pt x="518" y="122"/>
                  </a:cubicBezTo>
                  <a:cubicBezTo>
                    <a:pt x="518" y="138"/>
                    <a:pt x="517" y="153"/>
                    <a:pt x="517" y="168"/>
                  </a:cubicBezTo>
                  <a:cubicBezTo>
                    <a:pt x="517" y="167"/>
                    <a:pt x="516" y="167"/>
                    <a:pt x="515" y="167"/>
                  </a:cubicBezTo>
                  <a:cubicBezTo>
                    <a:pt x="507" y="166"/>
                    <a:pt x="498" y="166"/>
                    <a:pt x="490" y="167"/>
                  </a:cubicBezTo>
                  <a:cubicBezTo>
                    <a:pt x="486" y="167"/>
                    <a:pt x="478" y="165"/>
                    <a:pt x="475" y="169"/>
                  </a:cubicBezTo>
                  <a:cubicBezTo>
                    <a:pt x="472" y="171"/>
                    <a:pt x="473" y="177"/>
                    <a:pt x="473" y="180"/>
                  </a:cubicBezTo>
                  <a:cubicBezTo>
                    <a:pt x="473" y="188"/>
                    <a:pt x="473" y="195"/>
                    <a:pt x="474" y="202"/>
                  </a:cubicBezTo>
                  <a:cubicBezTo>
                    <a:pt x="461" y="203"/>
                    <a:pt x="449" y="204"/>
                    <a:pt x="436" y="204"/>
                  </a:cubicBezTo>
                  <a:cubicBezTo>
                    <a:pt x="435" y="204"/>
                    <a:pt x="434" y="206"/>
                    <a:pt x="435" y="207"/>
                  </a:cubicBezTo>
                  <a:cubicBezTo>
                    <a:pt x="434" y="207"/>
                    <a:pt x="434" y="207"/>
                    <a:pt x="434" y="208"/>
                  </a:cubicBezTo>
                  <a:cubicBezTo>
                    <a:pt x="436" y="260"/>
                    <a:pt x="437" y="313"/>
                    <a:pt x="441" y="366"/>
                  </a:cubicBezTo>
                  <a:cubicBezTo>
                    <a:pt x="429" y="366"/>
                    <a:pt x="417" y="366"/>
                    <a:pt x="405" y="367"/>
                  </a:cubicBezTo>
                  <a:cubicBezTo>
                    <a:pt x="405" y="358"/>
                    <a:pt x="405" y="348"/>
                    <a:pt x="404" y="339"/>
                  </a:cubicBezTo>
                  <a:cubicBezTo>
                    <a:pt x="406" y="338"/>
                    <a:pt x="406" y="335"/>
                    <a:pt x="403" y="335"/>
                  </a:cubicBezTo>
                  <a:cubicBezTo>
                    <a:pt x="376" y="334"/>
                    <a:pt x="348" y="334"/>
                    <a:pt x="321" y="333"/>
                  </a:cubicBezTo>
                  <a:cubicBezTo>
                    <a:pt x="319" y="333"/>
                    <a:pt x="318" y="334"/>
                    <a:pt x="318" y="335"/>
                  </a:cubicBezTo>
                  <a:cubicBezTo>
                    <a:pt x="317" y="345"/>
                    <a:pt x="317" y="354"/>
                    <a:pt x="318" y="363"/>
                  </a:cubicBezTo>
                  <a:cubicBezTo>
                    <a:pt x="310" y="363"/>
                    <a:pt x="303" y="364"/>
                    <a:pt x="295" y="364"/>
                  </a:cubicBezTo>
                  <a:cubicBezTo>
                    <a:pt x="297" y="352"/>
                    <a:pt x="296" y="339"/>
                    <a:pt x="295" y="327"/>
                  </a:cubicBezTo>
                  <a:cubicBezTo>
                    <a:pt x="295" y="314"/>
                    <a:pt x="295" y="302"/>
                    <a:pt x="293" y="289"/>
                  </a:cubicBezTo>
                  <a:cubicBezTo>
                    <a:pt x="294" y="288"/>
                    <a:pt x="293" y="285"/>
                    <a:pt x="291" y="285"/>
                  </a:cubicBezTo>
                  <a:cubicBezTo>
                    <a:pt x="250" y="287"/>
                    <a:pt x="209" y="288"/>
                    <a:pt x="168" y="289"/>
                  </a:cubicBezTo>
                  <a:cubicBezTo>
                    <a:pt x="166" y="289"/>
                    <a:pt x="166" y="290"/>
                    <a:pt x="165" y="292"/>
                  </a:cubicBezTo>
                  <a:cubicBezTo>
                    <a:pt x="164" y="308"/>
                    <a:pt x="163" y="323"/>
                    <a:pt x="162" y="339"/>
                  </a:cubicBezTo>
                  <a:cubicBezTo>
                    <a:pt x="162" y="347"/>
                    <a:pt x="162" y="354"/>
                    <a:pt x="162" y="361"/>
                  </a:cubicBezTo>
                  <a:cubicBezTo>
                    <a:pt x="162" y="365"/>
                    <a:pt x="162" y="369"/>
                    <a:pt x="162" y="373"/>
                  </a:cubicBezTo>
                  <a:cubicBezTo>
                    <a:pt x="162" y="378"/>
                    <a:pt x="163" y="382"/>
                    <a:pt x="165" y="387"/>
                  </a:cubicBezTo>
                  <a:cubicBezTo>
                    <a:pt x="165" y="387"/>
                    <a:pt x="164" y="387"/>
                    <a:pt x="164" y="387"/>
                  </a:cubicBezTo>
                  <a:cubicBezTo>
                    <a:pt x="164" y="387"/>
                    <a:pt x="163" y="387"/>
                    <a:pt x="163" y="387"/>
                  </a:cubicBezTo>
                  <a:cubicBezTo>
                    <a:pt x="163" y="388"/>
                    <a:pt x="163" y="388"/>
                    <a:pt x="163" y="388"/>
                  </a:cubicBezTo>
                  <a:cubicBezTo>
                    <a:pt x="148" y="389"/>
                    <a:pt x="134" y="391"/>
                    <a:pt x="119" y="389"/>
                  </a:cubicBezTo>
                  <a:cubicBezTo>
                    <a:pt x="118" y="374"/>
                    <a:pt x="116" y="360"/>
                    <a:pt x="114" y="346"/>
                  </a:cubicBezTo>
                  <a:cubicBezTo>
                    <a:pt x="115" y="344"/>
                    <a:pt x="115" y="342"/>
                    <a:pt x="112" y="342"/>
                  </a:cubicBezTo>
                  <a:cubicBezTo>
                    <a:pt x="78" y="344"/>
                    <a:pt x="43" y="346"/>
                    <a:pt x="8" y="350"/>
                  </a:cubicBezTo>
                  <a:cubicBezTo>
                    <a:pt x="7" y="350"/>
                    <a:pt x="7" y="351"/>
                    <a:pt x="6" y="352"/>
                  </a:cubicBezTo>
                  <a:cubicBezTo>
                    <a:pt x="6" y="352"/>
                    <a:pt x="6" y="352"/>
                    <a:pt x="6" y="353"/>
                  </a:cubicBezTo>
                  <a:cubicBezTo>
                    <a:pt x="0" y="404"/>
                    <a:pt x="1" y="456"/>
                    <a:pt x="5" y="507"/>
                  </a:cubicBezTo>
                  <a:cubicBezTo>
                    <a:pt x="5" y="509"/>
                    <a:pt x="9" y="509"/>
                    <a:pt x="9" y="507"/>
                  </a:cubicBezTo>
                  <a:cubicBezTo>
                    <a:pt x="8" y="456"/>
                    <a:pt x="5" y="405"/>
                    <a:pt x="10" y="354"/>
                  </a:cubicBezTo>
                  <a:cubicBezTo>
                    <a:pt x="44" y="353"/>
                    <a:pt x="77" y="350"/>
                    <a:pt x="111" y="347"/>
                  </a:cubicBezTo>
                  <a:cubicBezTo>
                    <a:pt x="112" y="396"/>
                    <a:pt x="112" y="447"/>
                    <a:pt x="116" y="496"/>
                  </a:cubicBezTo>
                  <a:cubicBezTo>
                    <a:pt x="116" y="498"/>
                    <a:pt x="120" y="498"/>
                    <a:pt x="120" y="496"/>
                  </a:cubicBezTo>
                  <a:cubicBezTo>
                    <a:pt x="123" y="462"/>
                    <a:pt x="122" y="427"/>
                    <a:pt x="119" y="393"/>
                  </a:cubicBezTo>
                  <a:cubicBezTo>
                    <a:pt x="131" y="395"/>
                    <a:pt x="142" y="395"/>
                    <a:pt x="153" y="394"/>
                  </a:cubicBezTo>
                  <a:cubicBezTo>
                    <a:pt x="160" y="394"/>
                    <a:pt x="169" y="392"/>
                    <a:pt x="175" y="392"/>
                  </a:cubicBezTo>
                  <a:cubicBezTo>
                    <a:pt x="187" y="393"/>
                    <a:pt x="188" y="395"/>
                    <a:pt x="190" y="407"/>
                  </a:cubicBezTo>
                  <a:cubicBezTo>
                    <a:pt x="193" y="422"/>
                    <a:pt x="192" y="439"/>
                    <a:pt x="193" y="455"/>
                  </a:cubicBezTo>
                  <a:cubicBezTo>
                    <a:pt x="193" y="470"/>
                    <a:pt x="194" y="486"/>
                    <a:pt x="195" y="502"/>
                  </a:cubicBezTo>
                  <a:cubicBezTo>
                    <a:pt x="195" y="505"/>
                    <a:pt x="199" y="505"/>
                    <a:pt x="199" y="502"/>
                  </a:cubicBezTo>
                  <a:cubicBezTo>
                    <a:pt x="199" y="499"/>
                    <a:pt x="199" y="496"/>
                    <a:pt x="199" y="492"/>
                  </a:cubicBezTo>
                  <a:cubicBezTo>
                    <a:pt x="199" y="492"/>
                    <a:pt x="199" y="492"/>
                    <a:pt x="199" y="492"/>
                  </a:cubicBezTo>
                  <a:cubicBezTo>
                    <a:pt x="203" y="493"/>
                    <a:pt x="206" y="493"/>
                    <a:pt x="210" y="493"/>
                  </a:cubicBezTo>
                  <a:cubicBezTo>
                    <a:pt x="210" y="494"/>
                    <a:pt x="210" y="495"/>
                    <a:pt x="210" y="496"/>
                  </a:cubicBezTo>
                  <a:cubicBezTo>
                    <a:pt x="210" y="497"/>
                    <a:pt x="212" y="497"/>
                    <a:pt x="212" y="496"/>
                  </a:cubicBezTo>
                  <a:cubicBezTo>
                    <a:pt x="212" y="495"/>
                    <a:pt x="212" y="494"/>
                    <a:pt x="212" y="493"/>
                  </a:cubicBezTo>
                  <a:cubicBezTo>
                    <a:pt x="224" y="493"/>
                    <a:pt x="235" y="493"/>
                    <a:pt x="247" y="491"/>
                  </a:cubicBezTo>
                  <a:cubicBezTo>
                    <a:pt x="248" y="491"/>
                    <a:pt x="248" y="490"/>
                    <a:pt x="247" y="490"/>
                  </a:cubicBezTo>
                  <a:cubicBezTo>
                    <a:pt x="242" y="490"/>
                    <a:pt x="237" y="490"/>
                    <a:pt x="233" y="490"/>
                  </a:cubicBezTo>
                  <a:cubicBezTo>
                    <a:pt x="232" y="487"/>
                    <a:pt x="232" y="484"/>
                    <a:pt x="232" y="480"/>
                  </a:cubicBezTo>
                  <a:cubicBezTo>
                    <a:pt x="237" y="480"/>
                    <a:pt x="241" y="479"/>
                    <a:pt x="245" y="478"/>
                  </a:cubicBezTo>
                  <a:cubicBezTo>
                    <a:pt x="246" y="480"/>
                    <a:pt x="246" y="481"/>
                    <a:pt x="248" y="483"/>
                  </a:cubicBezTo>
                  <a:cubicBezTo>
                    <a:pt x="248" y="483"/>
                    <a:pt x="249" y="483"/>
                    <a:pt x="249" y="482"/>
                  </a:cubicBezTo>
                  <a:cubicBezTo>
                    <a:pt x="248" y="481"/>
                    <a:pt x="247" y="479"/>
                    <a:pt x="246" y="478"/>
                  </a:cubicBezTo>
                  <a:cubicBezTo>
                    <a:pt x="248" y="477"/>
                    <a:pt x="251" y="477"/>
                    <a:pt x="253" y="476"/>
                  </a:cubicBezTo>
                  <a:cubicBezTo>
                    <a:pt x="254" y="476"/>
                    <a:pt x="253" y="474"/>
                    <a:pt x="252" y="474"/>
                  </a:cubicBezTo>
                  <a:cubicBezTo>
                    <a:pt x="250" y="475"/>
                    <a:pt x="248" y="475"/>
                    <a:pt x="246" y="475"/>
                  </a:cubicBezTo>
                  <a:cubicBezTo>
                    <a:pt x="245" y="472"/>
                    <a:pt x="245" y="468"/>
                    <a:pt x="245" y="463"/>
                  </a:cubicBezTo>
                  <a:cubicBezTo>
                    <a:pt x="248" y="463"/>
                    <a:pt x="251" y="462"/>
                    <a:pt x="254" y="462"/>
                  </a:cubicBezTo>
                  <a:cubicBezTo>
                    <a:pt x="255" y="462"/>
                    <a:pt x="255" y="460"/>
                    <a:pt x="254" y="460"/>
                  </a:cubicBezTo>
                  <a:cubicBezTo>
                    <a:pt x="251" y="460"/>
                    <a:pt x="248" y="461"/>
                    <a:pt x="245" y="461"/>
                  </a:cubicBezTo>
                  <a:cubicBezTo>
                    <a:pt x="246" y="453"/>
                    <a:pt x="247" y="446"/>
                    <a:pt x="247" y="441"/>
                  </a:cubicBezTo>
                  <a:cubicBezTo>
                    <a:pt x="250" y="440"/>
                    <a:pt x="252" y="440"/>
                    <a:pt x="254" y="439"/>
                  </a:cubicBezTo>
                  <a:cubicBezTo>
                    <a:pt x="255" y="439"/>
                    <a:pt x="255" y="437"/>
                    <a:pt x="253" y="437"/>
                  </a:cubicBezTo>
                  <a:cubicBezTo>
                    <a:pt x="251" y="438"/>
                    <a:pt x="249" y="438"/>
                    <a:pt x="248" y="438"/>
                  </a:cubicBezTo>
                  <a:cubicBezTo>
                    <a:pt x="248" y="435"/>
                    <a:pt x="248" y="431"/>
                    <a:pt x="248" y="427"/>
                  </a:cubicBezTo>
                  <a:cubicBezTo>
                    <a:pt x="250" y="426"/>
                    <a:pt x="253" y="426"/>
                    <a:pt x="255" y="425"/>
                  </a:cubicBezTo>
                  <a:cubicBezTo>
                    <a:pt x="257" y="425"/>
                    <a:pt x="256" y="423"/>
                    <a:pt x="255" y="423"/>
                  </a:cubicBezTo>
                  <a:cubicBezTo>
                    <a:pt x="253" y="423"/>
                    <a:pt x="250" y="424"/>
                    <a:pt x="248" y="424"/>
                  </a:cubicBezTo>
                  <a:cubicBezTo>
                    <a:pt x="248" y="419"/>
                    <a:pt x="249" y="414"/>
                    <a:pt x="249" y="408"/>
                  </a:cubicBezTo>
                  <a:cubicBezTo>
                    <a:pt x="249" y="408"/>
                    <a:pt x="249" y="408"/>
                    <a:pt x="250" y="408"/>
                  </a:cubicBezTo>
                  <a:cubicBezTo>
                    <a:pt x="251" y="408"/>
                    <a:pt x="251" y="407"/>
                    <a:pt x="250" y="407"/>
                  </a:cubicBezTo>
                  <a:cubicBezTo>
                    <a:pt x="249" y="407"/>
                    <a:pt x="249" y="407"/>
                    <a:pt x="249" y="407"/>
                  </a:cubicBezTo>
                  <a:cubicBezTo>
                    <a:pt x="249" y="404"/>
                    <a:pt x="249" y="401"/>
                    <a:pt x="249" y="398"/>
                  </a:cubicBezTo>
                  <a:cubicBezTo>
                    <a:pt x="249" y="397"/>
                    <a:pt x="249" y="395"/>
                    <a:pt x="249" y="393"/>
                  </a:cubicBezTo>
                  <a:cubicBezTo>
                    <a:pt x="250" y="393"/>
                    <a:pt x="250" y="393"/>
                    <a:pt x="250" y="393"/>
                  </a:cubicBezTo>
                  <a:cubicBezTo>
                    <a:pt x="251" y="393"/>
                    <a:pt x="251" y="391"/>
                    <a:pt x="250" y="391"/>
                  </a:cubicBezTo>
                  <a:cubicBezTo>
                    <a:pt x="250" y="391"/>
                    <a:pt x="250" y="391"/>
                    <a:pt x="249" y="391"/>
                  </a:cubicBezTo>
                  <a:cubicBezTo>
                    <a:pt x="250" y="385"/>
                    <a:pt x="250" y="379"/>
                    <a:pt x="250" y="373"/>
                  </a:cubicBezTo>
                  <a:cubicBezTo>
                    <a:pt x="250" y="373"/>
                    <a:pt x="251" y="373"/>
                    <a:pt x="251" y="373"/>
                  </a:cubicBezTo>
                  <a:cubicBezTo>
                    <a:pt x="253" y="372"/>
                    <a:pt x="253" y="370"/>
                    <a:pt x="251" y="370"/>
                  </a:cubicBezTo>
                  <a:cubicBezTo>
                    <a:pt x="251" y="370"/>
                    <a:pt x="251" y="370"/>
                    <a:pt x="250" y="370"/>
                  </a:cubicBezTo>
                  <a:cubicBezTo>
                    <a:pt x="251" y="365"/>
                    <a:pt x="251" y="360"/>
                    <a:pt x="251" y="355"/>
                  </a:cubicBezTo>
                  <a:cubicBezTo>
                    <a:pt x="255" y="355"/>
                    <a:pt x="258" y="354"/>
                    <a:pt x="262" y="354"/>
                  </a:cubicBezTo>
                  <a:cubicBezTo>
                    <a:pt x="262" y="356"/>
                    <a:pt x="262" y="358"/>
                    <a:pt x="262" y="360"/>
                  </a:cubicBezTo>
                  <a:cubicBezTo>
                    <a:pt x="262" y="361"/>
                    <a:pt x="264" y="361"/>
                    <a:pt x="264" y="360"/>
                  </a:cubicBezTo>
                  <a:cubicBezTo>
                    <a:pt x="264" y="358"/>
                    <a:pt x="265" y="356"/>
                    <a:pt x="265" y="354"/>
                  </a:cubicBezTo>
                  <a:cubicBezTo>
                    <a:pt x="269" y="353"/>
                    <a:pt x="273" y="353"/>
                    <a:pt x="278" y="352"/>
                  </a:cubicBezTo>
                  <a:cubicBezTo>
                    <a:pt x="279" y="352"/>
                    <a:pt x="279" y="350"/>
                    <a:pt x="278" y="350"/>
                  </a:cubicBezTo>
                  <a:cubicBezTo>
                    <a:pt x="277" y="350"/>
                    <a:pt x="277" y="350"/>
                    <a:pt x="276" y="350"/>
                  </a:cubicBezTo>
                  <a:cubicBezTo>
                    <a:pt x="277" y="339"/>
                    <a:pt x="277" y="328"/>
                    <a:pt x="276" y="317"/>
                  </a:cubicBezTo>
                  <a:cubicBezTo>
                    <a:pt x="276" y="315"/>
                    <a:pt x="274" y="315"/>
                    <a:pt x="274" y="317"/>
                  </a:cubicBezTo>
                  <a:cubicBezTo>
                    <a:pt x="273" y="328"/>
                    <a:pt x="273" y="339"/>
                    <a:pt x="274" y="350"/>
                  </a:cubicBezTo>
                  <a:cubicBezTo>
                    <a:pt x="271" y="350"/>
                    <a:pt x="268" y="351"/>
                    <a:pt x="265" y="351"/>
                  </a:cubicBezTo>
                  <a:cubicBezTo>
                    <a:pt x="265" y="347"/>
                    <a:pt x="265" y="343"/>
                    <a:pt x="266" y="340"/>
                  </a:cubicBezTo>
                  <a:cubicBezTo>
                    <a:pt x="267" y="339"/>
                    <a:pt x="269" y="339"/>
                    <a:pt x="271" y="339"/>
                  </a:cubicBezTo>
                  <a:cubicBezTo>
                    <a:pt x="272" y="339"/>
                    <a:pt x="272" y="337"/>
                    <a:pt x="271" y="337"/>
                  </a:cubicBezTo>
                  <a:cubicBezTo>
                    <a:pt x="269" y="337"/>
                    <a:pt x="267" y="337"/>
                    <a:pt x="266" y="337"/>
                  </a:cubicBezTo>
                  <a:cubicBezTo>
                    <a:pt x="266" y="334"/>
                    <a:pt x="266" y="330"/>
                    <a:pt x="266" y="326"/>
                  </a:cubicBezTo>
                  <a:cubicBezTo>
                    <a:pt x="268" y="326"/>
                    <a:pt x="269" y="326"/>
                    <a:pt x="271" y="326"/>
                  </a:cubicBezTo>
                  <a:cubicBezTo>
                    <a:pt x="273" y="326"/>
                    <a:pt x="273" y="323"/>
                    <a:pt x="271" y="323"/>
                  </a:cubicBezTo>
                  <a:cubicBezTo>
                    <a:pt x="270" y="323"/>
                    <a:pt x="268" y="323"/>
                    <a:pt x="266" y="323"/>
                  </a:cubicBezTo>
                  <a:cubicBezTo>
                    <a:pt x="267" y="319"/>
                    <a:pt x="267" y="314"/>
                    <a:pt x="267" y="309"/>
                  </a:cubicBezTo>
                  <a:cubicBezTo>
                    <a:pt x="268" y="309"/>
                    <a:pt x="269" y="309"/>
                    <a:pt x="270" y="309"/>
                  </a:cubicBezTo>
                  <a:cubicBezTo>
                    <a:pt x="272" y="309"/>
                    <a:pt x="272" y="306"/>
                    <a:pt x="270" y="306"/>
                  </a:cubicBezTo>
                  <a:cubicBezTo>
                    <a:pt x="269" y="306"/>
                    <a:pt x="268" y="306"/>
                    <a:pt x="267" y="307"/>
                  </a:cubicBezTo>
                  <a:cubicBezTo>
                    <a:pt x="267" y="306"/>
                    <a:pt x="267" y="306"/>
                    <a:pt x="267" y="306"/>
                  </a:cubicBezTo>
                  <a:cubicBezTo>
                    <a:pt x="267" y="305"/>
                    <a:pt x="265" y="304"/>
                    <a:pt x="264" y="306"/>
                  </a:cubicBezTo>
                  <a:cubicBezTo>
                    <a:pt x="264" y="306"/>
                    <a:pt x="264" y="306"/>
                    <a:pt x="264" y="307"/>
                  </a:cubicBezTo>
                  <a:cubicBezTo>
                    <a:pt x="240" y="308"/>
                    <a:pt x="215" y="312"/>
                    <a:pt x="191" y="312"/>
                  </a:cubicBezTo>
                  <a:cubicBezTo>
                    <a:pt x="190" y="312"/>
                    <a:pt x="190" y="313"/>
                    <a:pt x="191" y="313"/>
                  </a:cubicBezTo>
                  <a:cubicBezTo>
                    <a:pt x="198" y="314"/>
                    <a:pt x="204" y="314"/>
                    <a:pt x="211" y="314"/>
                  </a:cubicBezTo>
                  <a:cubicBezTo>
                    <a:pt x="211" y="317"/>
                    <a:pt x="211" y="321"/>
                    <a:pt x="211" y="325"/>
                  </a:cubicBezTo>
                  <a:cubicBezTo>
                    <a:pt x="207" y="325"/>
                    <a:pt x="203" y="325"/>
                    <a:pt x="199" y="326"/>
                  </a:cubicBezTo>
                  <a:cubicBezTo>
                    <a:pt x="199" y="322"/>
                    <a:pt x="199" y="319"/>
                    <a:pt x="199" y="316"/>
                  </a:cubicBezTo>
                  <a:cubicBezTo>
                    <a:pt x="199" y="314"/>
                    <a:pt x="197" y="315"/>
                    <a:pt x="197" y="316"/>
                  </a:cubicBezTo>
                  <a:cubicBezTo>
                    <a:pt x="197" y="319"/>
                    <a:pt x="196" y="323"/>
                    <a:pt x="196" y="326"/>
                  </a:cubicBezTo>
                  <a:cubicBezTo>
                    <a:pt x="193" y="327"/>
                    <a:pt x="190" y="327"/>
                    <a:pt x="187" y="327"/>
                  </a:cubicBezTo>
                  <a:cubicBezTo>
                    <a:pt x="186" y="327"/>
                    <a:pt x="186" y="329"/>
                    <a:pt x="187" y="329"/>
                  </a:cubicBezTo>
                  <a:cubicBezTo>
                    <a:pt x="190" y="329"/>
                    <a:pt x="193" y="329"/>
                    <a:pt x="196" y="329"/>
                  </a:cubicBezTo>
                  <a:cubicBezTo>
                    <a:pt x="196" y="332"/>
                    <a:pt x="195" y="336"/>
                    <a:pt x="195" y="340"/>
                  </a:cubicBezTo>
                  <a:cubicBezTo>
                    <a:pt x="192" y="340"/>
                    <a:pt x="188" y="340"/>
                    <a:pt x="184" y="340"/>
                  </a:cubicBezTo>
                  <a:cubicBezTo>
                    <a:pt x="183" y="340"/>
                    <a:pt x="183" y="342"/>
                    <a:pt x="184" y="342"/>
                  </a:cubicBezTo>
                  <a:cubicBezTo>
                    <a:pt x="188" y="342"/>
                    <a:pt x="192" y="342"/>
                    <a:pt x="195" y="342"/>
                  </a:cubicBezTo>
                  <a:cubicBezTo>
                    <a:pt x="195" y="347"/>
                    <a:pt x="195" y="352"/>
                    <a:pt x="195" y="357"/>
                  </a:cubicBezTo>
                  <a:cubicBezTo>
                    <a:pt x="191" y="358"/>
                    <a:pt x="187" y="358"/>
                    <a:pt x="183" y="359"/>
                  </a:cubicBezTo>
                  <a:cubicBezTo>
                    <a:pt x="183" y="343"/>
                    <a:pt x="183" y="328"/>
                    <a:pt x="182" y="313"/>
                  </a:cubicBezTo>
                  <a:cubicBezTo>
                    <a:pt x="182" y="311"/>
                    <a:pt x="180" y="311"/>
                    <a:pt x="180" y="313"/>
                  </a:cubicBezTo>
                  <a:cubicBezTo>
                    <a:pt x="180" y="328"/>
                    <a:pt x="181" y="344"/>
                    <a:pt x="181" y="359"/>
                  </a:cubicBezTo>
                  <a:cubicBezTo>
                    <a:pt x="180" y="359"/>
                    <a:pt x="179" y="359"/>
                    <a:pt x="178" y="359"/>
                  </a:cubicBezTo>
                  <a:cubicBezTo>
                    <a:pt x="177" y="359"/>
                    <a:pt x="177" y="361"/>
                    <a:pt x="178" y="361"/>
                  </a:cubicBezTo>
                  <a:cubicBezTo>
                    <a:pt x="179" y="361"/>
                    <a:pt x="180" y="361"/>
                    <a:pt x="181" y="360"/>
                  </a:cubicBezTo>
                  <a:cubicBezTo>
                    <a:pt x="181" y="365"/>
                    <a:pt x="181" y="370"/>
                    <a:pt x="182" y="375"/>
                  </a:cubicBezTo>
                  <a:cubicBezTo>
                    <a:pt x="177" y="375"/>
                    <a:pt x="173" y="374"/>
                    <a:pt x="168" y="373"/>
                  </a:cubicBezTo>
                  <a:cubicBezTo>
                    <a:pt x="168" y="365"/>
                    <a:pt x="166" y="357"/>
                    <a:pt x="166" y="350"/>
                  </a:cubicBezTo>
                  <a:cubicBezTo>
                    <a:pt x="166" y="338"/>
                    <a:pt x="163" y="305"/>
                    <a:pt x="172" y="296"/>
                  </a:cubicBezTo>
                  <a:cubicBezTo>
                    <a:pt x="178" y="291"/>
                    <a:pt x="191" y="293"/>
                    <a:pt x="198" y="293"/>
                  </a:cubicBezTo>
                  <a:cubicBezTo>
                    <a:pt x="209" y="293"/>
                    <a:pt x="219" y="292"/>
                    <a:pt x="229" y="292"/>
                  </a:cubicBezTo>
                  <a:cubicBezTo>
                    <a:pt x="249" y="291"/>
                    <a:pt x="270" y="291"/>
                    <a:pt x="290" y="290"/>
                  </a:cubicBezTo>
                  <a:cubicBezTo>
                    <a:pt x="289" y="303"/>
                    <a:pt x="290" y="317"/>
                    <a:pt x="290" y="330"/>
                  </a:cubicBezTo>
                  <a:cubicBezTo>
                    <a:pt x="291" y="341"/>
                    <a:pt x="290" y="353"/>
                    <a:pt x="293" y="364"/>
                  </a:cubicBezTo>
                  <a:cubicBezTo>
                    <a:pt x="284" y="365"/>
                    <a:pt x="275" y="366"/>
                    <a:pt x="266" y="367"/>
                  </a:cubicBezTo>
                  <a:cubicBezTo>
                    <a:pt x="264" y="367"/>
                    <a:pt x="264" y="368"/>
                    <a:pt x="264" y="369"/>
                  </a:cubicBezTo>
                  <a:cubicBezTo>
                    <a:pt x="263" y="368"/>
                    <a:pt x="260" y="368"/>
                    <a:pt x="260" y="370"/>
                  </a:cubicBezTo>
                  <a:cubicBezTo>
                    <a:pt x="260" y="415"/>
                    <a:pt x="258" y="459"/>
                    <a:pt x="258" y="504"/>
                  </a:cubicBezTo>
                  <a:cubicBezTo>
                    <a:pt x="258" y="506"/>
                    <a:pt x="261" y="506"/>
                    <a:pt x="261" y="504"/>
                  </a:cubicBezTo>
                  <a:cubicBezTo>
                    <a:pt x="265" y="459"/>
                    <a:pt x="265" y="415"/>
                    <a:pt x="264" y="370"/>
                  </a:cubicBezTo>
                  <a:cubicBezTo>
                    <a:pt x="264" y="370"/>
                    <a:pt x="264" y="370"/>
                    <a:pt x="264" y="370"/>
                  </a:cubicBezTo>
                  <a:cubicBezTo>
                    <a:pt x="265" y="370"/>
                    <a:pt x="265" y="371"/>
                    <a:pt x="266" y="371"/>
                  </a:cubicBezTo>
                  <a:cubicBezTo>
                    <a:pt x="288" y="370"/>
                    <a:pt x="311" y="369"/>
                    <a:pt x="333" y="367"/>
                  </a:cubicBezTo>
                  <a:cubicBezTo>
                    <a:pt x="326" y="384"/>
                    <a:pt x="330" y="405"/>
                    <a:pt x="331" y="423"/>
                  </a:cubicBezTo>
                  <a:cubicBezTo>
                    <a:pt x="331" y="450"/>
                    <a:pt x="332" y="476"/>
                    <a:pt x="333" y="502"/>
                  </a:cubicBezTo>
                  <a:cubicBezTo>
                    <a:pt x="333" y="505"/>
                    <a:pt x="338" y="505"/>
                    <a:pt x="338" y="502"/>
                  </a:cubicBezTo>
                  <a:cubicBezTo>
                    <a:pt x="337" y="480"/>
                    <a:pt x="336" y="457"/>
                    <a:pt x="336" y="435"/>
                  </a:cubicBezTo>
                  <a:cubicBezTo>
                    <a:pt x="335" y="412"/>
                    <a:pt x="331" y="386"/>
                    <a:pt x="338" y="364"/>
                  </a:cubicBezTo>
                  <a:cubicBezTo>
                    <a:pt x="338" y="363"/>
                    <a:pt x="336" y="362"/>
                    <a:pt x="335" y="363"/>
                  </a:cubicBezTo>
                  <a:cubicBezTo>
                    <a:pt x="335" y="362"/>
                    <a:pt x="334" y="362"/>
                    <a:pt x="334" y="362"/>
                  </a:cubicBezTo>
                  <a:cubicBezTo>
                    <a:pt x="329" y="362"/>
                    <a:pt x="325" y="362"/>
                    <a:pt x="320" y="363"/>
                  </a:cubicBezTo>
                  <a:cubicBezTo>
                    <a:pt x="320" y="355"/>
                    <a:pt x="320" y="342"/>
                    <a:pt x="327" y="338"/>
                  </a:cubicBezTo>
                  <a:cubicBezTo>
                    <a:pt x="331" y="335"/>
                    <a:pt x="347" y="338"/>
                    <a:pt x="352" y="339"/>
                  </a:cubicBezTo>
                  <a:cubicBezTo>
                    <a:pt x="368" y="339"/>
                    <a:pt x="385" y="339"/>
                    <a:pt x="401" y="340"/>
                  </a:cubicBezTo>
                  <a:cubicBezTo>
                    <a:pt x="398" y="366"/>
                    <a:pt x="399" y="394"/>
                    <a:pt x="400" y="420"/>
                  </a:cubicBezTo>
                  <a:cubicBezTo>
                    <a:pt x="400" y="448"/>
                    <a:pt x="400" y="476"/>
                    <a:pt x="403" y="504"/>
                  </a:cubicBezTo>
                  <a:cubicBezTo>
                    <a:pt x="404" y="506"/>
                    <a:pt x="407" y="506"/>
                    <a:pt x="407" y="504"/>
                  </a:cubicBezTo>
                  <a:cubicBezTo>
                    <a:pt x="407" y="476"/>
                    <a:pt x="405" y="448"/>
                    <a:pt x="405" y="420"/>
                  </a:cubicBezTo>
                  <a:cubicBezTo>
                    <a:pt x="405" y="404"/>
                    <a:pt x="405" y="387"/>
                    <a:pt x="405" y="370"/>
                  </a:cubicBezTo>
                  <a:cubicBezTo>
                    <a:pt x="420" y="370"/>
                    <a:pt x="435" y="370"/>
                    <a:pt x="450" y="370"/>
                  </a:cubicBezTo>
                  <a:cubicBezTo>
                    <a:pt x="456" y="370"/>
                    <a:pt x="467" y="368"/>
                    <a:pt x="473" y="370"/>
                  </a:cubicBezTo>
                  <a:cubicBezTo>
                    <a:pt x="486" y="376"/>
                    <a:pt x="483" y="388"/>
                    <a:pt x="483" y="399"/>
                  </a:cubicBezTo>
                  <a:cubicBezTo>
                    <a:pt x="484" y="432"/>
                    <a:pt x="486" y="465"/>
                    <a:pt x="487" y="498"/>
                  </a:cubicBezTo>
                  <a:cubicBezTo>
                    <a:pt x="487" y="501"/>
                    <a:pt x="491" y="501"/>
                    <a:pt x="491" y="498"/>
                  </a:cubicBezTo>
                  <a:cubicBezTo>
                    <a:pt x="490" y="476"/>
                    <a:pt x="490" y="453"/>
                    <a:pt x="489" y="431"/>
                  </a:cubicBezTo>
                  <a:cubicBezTo>
                    <a:pt x="488" y="420"/>
                    <a:pt x="488" y="410"/>
                    <a:pt x="488" y="399"/>
                  </a:cubicBezTo>
                  <a:cubicBezTo>
                    <a:pt x="487" y="392"/>
                    <a:pt x="489" y="378"/>
                    <a:pt x="487" y="371"/>
                  </a:cubicBezTo>
                  <a:cubicBezTo>
                    <a:pt x="484" y="364"/>
                    <a:pt x="481" y="365"/>
                    <a:pt x="473" y="365"/>
                  </a:cubicBezTo>
                  <a:cubicBezTo>
                    <a:pt x="463" y="365"/>
                    <a:pt x="453" y="366"/>
                    <a:pt x="444" y="366"/>
                  </a:cubicBezTo>
                  <a:cubicBezTo>
                    <a:pt x="444" y="313"/>
                    <a:pt x="441" y="261"/>
                    <a:pt x="439" y="208"/>
                  </a:cubicBezTo>
                  <a:cubicBezTo>
                    <a:pt x="451" y="209"/>
                    <a:pt x="464" y="209"/>
                    <a:pt x="477" y="206"/>
                  </a:cubicBezTo>
                  <a:cubicBezTo>
                    <a:pt x="479" y="206"/>
                    <a:pt x="479" y="202"/>
                    <a:pt x="477" y="202"/>
                  </a:cubicBezTo>
                  <a:cubicBezTo>
                    <a:pt x="477" y="197"/>
                    <a:pt x="477" y="192"/>
                    <a:pt x="477" y="188"/>
                  </a:cubicBezTo>
                  <a:cubicBezTo>
                    <a:pt x="477" y="183"/>
                    <a:pt x="475" y="174"/>
                    <a:pt x="480" y="172"/>
                  </a:cubicBezTo>
                  <a:cubicBezTo>
                    <a:pt x="484" y="170"/>
                    <a:pt x="492" y="171"/>
                    <a:pt x="496" y="171"/>
                  </a:cubicBezTo>
                  <a:cubicBezTo>
                    <a:pt x="502" y="171"/>
                    <a:pt x="509" y="171"/>
                    <a:pt x="515" y="172"/>
                  </a:cubicBezTo>
                  <a:cubicBezTo>
                    <a:pt x="516" y="172"/>
                    <a:pt x="517" y="171"/>
                    <a:pt x="517" y="170"/>
                  </a:cubicBezTo>
                  <a:cubicBezTo>
                    <a:pt x="517" y="170"/>
                    <a:pt x="517" y="170"/>
                    <a:pt x="517" y="170"/>
                  </a:cubicBezTo>
                  <a:cubicBezTo>
                    <a:pt x="517" y="172"/>
                    <a:pt x="520" y="172"/>
                    <a:pt x="520" y="170"/>
                  </a:cubicBezTo>
                  <a:cubicBezTo>
                    <a:pt x="522" y="155"/>
                    <a:pt x="523" y="140"/>
                    <a:pt x="523" y="125"/>
                  </a:cubicBezTo>
                  <a:cubicBezTo>
                    <a:pt x="536" y="127"/>
                    <a:pt x="548" y="127"/>
                    <a:pt x="560" y="128"/>
                  </a:cubicBezTo>
                  <a:cubicBezTo>
                    <a:pt x="560" y="140"/>
                    <a:pt x="560" y="152"/>
                    <a:pt x="561" y="164"/>
                  </a:cubicBezTo>
                  <a:cubicBezTo>
                    <a:pt x="561" y="164"/>
                    <a:pt x="561" y="164"/>
                    <a:pt x="561" y="164"/>
                  </a:cubicBezTo>
                  <a:cubicBezTo>
                    <a:pt x="560" y="165"/>
                    <a:pt x="560" y="166"/>
                    <a:pt x="562" y="166"/>
                  </a:cubicBezTo>
                  <a:cubicBezTo>
                    <a:pt x="579" y="168"/>
                    <a:pt x="597" y="168"/>
                    <a:pt x="615" y="168"/>
                  </a:cubicBezTo>
                  <a:cubicBezTo>
                    <a:pt x="615" y="180"/>
                    <a:pt x="615" y="193"/>
                    <a:pt x="615" y="205"/>
                  </a:cubicBezTo>
                  <a:cubicBezTo>
                    <a:pt x="615" y="208"/>
                    <a:pt x="619" y="208"/>
                    <a:pt x="620" y="206"/>
                  </a:cubicBezTo>
                  <a:cubicBezTo>
                    <a:pt x="620" y="206"/>
                    <a:pt x="621" y="206"/>
                    <a:pt x="621" y="206"/>
                  </a:cubicBezTo>
                  <a:cubicBezTo>
                    <a:pt x="633" y="204"/>
                    <a:pt x="648" y="199"/>
                    <a:pt x="652" y="213"/>
                  </a:cubicBezTo>
                  <a:cubicBezTo>
                    <a:pt x="655" y="223"/>
                    <a:pt x="654" y="238"/>
                    <a:pt x="654" y="248"/>
                  </a:cubicBezTo>
                  <a:cubicBezTo>
                    <a:pt x="655" y="272"/>
                    <a:pt x="657" y="296"/>
                    <a:pt x="658" y="319"/>
                  </a:cubicBezTo>
                  <a:cubicBezTo>
                    <a:pt x="648" y="320"/>
                    <a:pt x="638" y="320"/>
                    <a:pt x="628" y="320"/>
                  </a:cubicBezTo>
                  <a:cubicBezTo>
                    <a:pt x="627" y="320"/>
                    <a:pt x="627" y="321"/>
                    <a:pt x="627" y="322"/>
                  </a:cubicBezTo>
                  <a:cubicBezTo>
                    <a:pt x="627" y="322"/>
                    <a:pt x="627" y="322"/>
                    <a:pt x="627" y="322"/>
                  </a:cubicBezTo>
                  <a:cubicBezTo>
                    <a:pt x="623" y="380"/>
                    <a:pt x="626" y="440"/>
                    <a:pt x="630" y="497"/>
                  </a:cubicBezTo>
                  <a:cubicBezTo>
                    <a:pt x="630" y="499"/>
                    <a:pt x="633" y="499"/>
                    <a:pt x="633" y="497"/>
                  </a:cubicBezTo>
                  <a:cubicBezTo>
                    <a:pt x="634" y="440"/>
                    <a:pt x="634" y="381"/>
                    <a:pt x="629" y="324"/>
                  </a:cubicBezTo>
                  <a:cubicBezTo>
                    <a:pt x="662" y="326"/>
                    <a:pt x="697" y="325"/>
                    <a:pt x="730" y="321"/>
                  </a:cubicBezTo>
                  <a:cubicBezTo>
                    <a:pt x="729" y="381"/>
                    <a:pt x="732" y="441"/>
                    <a:pt x="735" y="501"/>
                  </a:cubicBezTo>
                  <a:cubicBezTo>
                    <a:pt x="736" y="504"/>
                    <a:pt x="739" y="504"/>
                    <a:pt x="739" y="501"/>
                  </a:cubicBezTo>
                  <a:cubicBezTo>
                    <a:pt x="740" y="441"/>
                    <a:pt x="739" y="380"/>
                    <a:pt x="733" y="321"/>
                  </a:cubicBezTo>
                  <a:cubicBezTo>
                    <a:pt x="735" y="320"/>
                    <a:pt x="735" y="316"/>
                    <a:pt x="732" y="316"/>
                  </a:cubicBezTo>
                  <a:cubicBezTo>
                    <a:pt x="721" y="317"/>
                    <a:pt x="709" y="317"/>
                    <a:pt x="698" y="318"/>
                  </a:cubicBezTo>
                  <a:cubicBezTo>
                    <a:pt x="698" y="299"/>
                    <a:pt x="697" y="280"/>
                    <a:pt x="697" y="261"/>
                  </a:cubicBezTo>
                  <a:cubicBezTo>
                    <a:pt x="697" y="253"/>
                    <a:pt x="696" y="245"/>
                    <a:pt x="696" y="238"/>
                  </a:cubicBezTo>
                  <a:cubicBezTo>
                    <a:pt x="696" y="233"/>
                    <a:pt x="696" y="228"/>
                    <a:pt x="696" y="223"/>
                  </a:cubicBezTo>
                  <a:cubicBezTo>
                    <a:pt x="698" y="217"/>
                    <a:pt x="703" y="216"/>
                    <a:pt x="709" y="217"/>
                  </a:cubicBezTo>
                  <a:cubicBezTo>
                    <a:pt x="718" y="216"/>
                    <a:pt x="730" y="218"/>
                    <a:pt x="740" y="218"/>
                  </a:cubicBezTo>
                  <a:cubicBezTo>
                    <a:pt x="747" y="218"/>
                    <a:pt x="756" y="216"/>
                    <a:pt x="763" y="218"/>
                  </a:cubicBezTo>
                  <a:cubicBezTo>
                    <a:pt x="778" y="220"/>
                    <a:pt x="777" y="224"/>
                    <a:pt x="779" y="239"/>
                  </a:cubicBezTo>
                  <a:cubicBezTo>
                    <a:pt x="779" y="248"/>
                    <a:pt x="780" y="257"/>
                    <a:pt x="781" y="267"/>
                  </a:cubicBezTo>
                  <a:cubicBezTo>
                    <a:pt x="787" y="344"/>
                    <a:pt x="789" y="422"/>
                    <a:pt x="788" y="500"/>
                  </a:cubicBezTo>
                  <a:cubicBezTo>
                    <a:pt x="788" y="502"/>
                    <a:pt x="792" y="502"/>
                    <a:pt x="792" y="500"/>
                  </a:cubicBezTo>
                  <a:cubicBezTo>
                    <a:pt x="794" y="405"/>
                    <a:pt x="790" y="310"/>
                    <a:pt x="781" y="215"/>
                  </a:cubicBezTo>
                  <a:cubicBezTo>
                    <a:pt x="781" y="214"/>
                    <a:pt x="780" y="213"/>
                    <a:pt x="779" y="213"/>
                  </a:cubicBezTo>
                  <a:cubicBezTo>
                    <a:pt x="763" y="213"/>
                    <a:pt x="747" y="213"/>
                    <a:pt x="731" y="213"/>
                  </a:cubicBezTo>
                  <a:cubicBezTo>
                    <a:pt x="731" y="213"/>
                    <a:pt x="731" y="213"/>
                    <a:pt x="731" y="213"/>
                  </a:cubicBezTo>
                  <a:cubicBezTo>
                    <a:pt x="730" y="206"/>
                    <a:pt x="727" y="186"/>
                    <a:pt x="731" y="180"/>
                  </a:cubicBezTo>
                  <a:cubicBezTo>
                    <a:pt x="737" y="172"/>
                    <a:pt x="759" y="175"/>
                    <a:pt x="768" y="175"/>
                  </a:cubicBezTo>
                  <a:cubicBezTo>
                    <a:pt x="793" y="175"/>
                    <a:pt x="818" y="174"/>
                    <a:pt x="843" y="172"/>
                  </a:cubicBezTo>
                  <a:cubicBezTo>
                    <a:pt x="843" y="172"/>
                    <a:pt x="844" y="172"/>
                    <a:pt x="844" y="172"/>
                  </a:cubicBezTo>
                  <a:cubicBezTo>
                    <a:pt x="844" y="203"/>
                    <a:pt x="845" y="235"/>
                    <a:pt x="845" y="267"/>
                  </a:cubicBezTo>
                  <a:cubicBezTo>
                    <a:pt x="846" y="344"/>
                    <a:pt x="848" y="421"/>
                    <a:pt x="851" y="498"/>
                  </a:cubicBezTo>
                  <a:cubicBezTo>
                    <a:pt x="851" y="501"/>
                    <a:pt x="855" y="501"/>
                    <a:pt x="855" y="498"/>
                  </a:cubicBezTo>
                  <a:cubicBezTo>
                    <a:pt x="853" y="421"/>
                    <a:pt x="851" y="344"/>
                    <a:pt x="850" y="267"/>
                  </a:cubicBezTo>
                  <a:cubicBezTo>
                    <a:pt x="849" y="191"/>
                    <a:pt x="851" y="114"/>
                    <a:pt x="849" y="38"/>
                  </a:cubicBezTo>
                  <a:cubicBezTo>
                    <a:pt x="870" y="42"/>
                    <a:pt x="892" y="42"/>
                    <a:pt x="914" y="43"/>
                  </a:cubicBezTo>
                  <a:cubicBezTo>
                    <a:pt x="926" y="43"/>
                    <a:pt x="937" y="43"/>
                    <a:pt x="949" y="43"/>
                  </a:cubicBezTo>
                  <a:cubicBezTo>
                    <a:pt x="957" y="43"/>
                    <a:pt x="976" y="39"/>
                    <a:pt x="982" y="45"/>
                  </a:cubicBezTo>
                  <a:cubicBezTo>
                    <a:pt x="989" y="51"/>
                    <a:pt x="986" y="75"/>
                    <a:pt x="986" y="84"/>
                  </a:cubicBezTo>
                  <a:cubicBezTo>
                    <a:pt x="987" y="96"/>
                    <a:pt x="987" y="108"/>
                    <a:pt x="988" y="120"/>
                  </a:cubicBezTo>
                  <a:cubicBezTo>
                    <a:pt x="989" y="145"/>
                    <a:pt x="990" y="171"/>
                    <a:pt x="991" y="196"/>
                  </a:cubicBezTo>
                  <a:cubicBezTo>
                    <a:pt x="995" y="296"/>
                    <a:pt x="999" y="396"/>
                    <a:pt x="1003" y="496"/>
                  </a:cubicBezTo>
                  <a:cubicBezTo>
                    <a:pt x="1003" y="498"/>
                    <a:pt x="1007" y="498"/>
                    <a:pt x="1007" y="496"/>
                  </a:cubicBezTo>
                  <a:cubicBezTo>
                    <a:pt x="1002" y="356"/>
                    <a:pt x="996" y="217"/>
                    <a:pt x="991" y="77"/>
                  </a:cubicBezTo>
                  <a:cubicBezTo>
                    <a:pt x="1006" y="79"/>
                    <a:pt x="1021" y="79"/>
                    <a:pt x="1036" y="80"/>
                  </a:cubicBezTo>
                  <a:cubicBezTo>
                    <a:pt x="1036" y="80"/>
                    <a:pt x="1036" y="80"/>
                    <a:pt x="1036" y="80"/>
                  </a:cubicBezTo>
                  <a:cubicBezTo>
                    <a:pt x="1036" y="81"/>
                    <a:pt x="1038" y="81"/>
                    <a:pt x="1038" y="80"/>
                  </a:cubicBezTo>
                  <a:cubicBezTo>
                    <a:pt x="1041" y="80"/>
                    <a:pt x="1044" y="80"/>
                    <a:pt x="1048" y="80"/>
                  </a:cubicBezTo>
                  <a:cubicBezTo>
                    <a:pt x="1046" y="149"/>
                    <a:pt x="1048" y="219"/>
                    <a:pt x="1049" y="289"/>
                  </a:cubicBezTo>
                  <a:cubicBezTo>
                    <a:pt x="1049" y="359"/>
                    <a:pt x="1050" y="429"/>
                    <a:pt x="1050" y="500"/>
                  </a:cubicBezTo>
                  <a:cubicBezTo>
                    <a:pt x="1050" y="502"/>
                    <a:pt x="1054" y="502"/>
                    <a:pt x="1054" y="500"/>
                  </a:cubicBezTo>
                  <a:cubicBezTo>
                    <a:pt x="1054" y="429"/>
                    <a:pt x="1053" y="359"/>
                    <a:pt x="1052" y="289"/>
                  </a:cubicBezTo>
                  <a:cubicBezTo>
                    <a:pt x="1052" y="219"/>
                    <a:pt x="1054" y="149"/>
                    <a:pt x="1051" y="80"/>
                  </a:cubicBezTo>
                  <a:cubicBezTo>
                    <a:pt x="1051" y="79"/>
                    <a:pt x="1051" y="78"/>
                    <a:pt x="1051" y="78"/>
                  </a:cubicBezTo>
                  <a:cubicBezTo>
                    <a:pt x="1054" y="59"/>
                    <a:pt x="1055" y="40"/>
                    <a:pt x="1054" y="21"/>
                  </a:cubicBezTo>
                  <a:cubicBezTo>
                    <a:pt x="1054" y="20"/>
                    <a:pt x="1053" y="20"/>
                    <a:pt x="1053" y="21"/>
                  </a:cubicBezTo>
                  <a:cubicBezTo>
                    <a:pt x="1053" y="40"/>
                    <a:pt x="1051" y="58"/>
                    <a:pt x="1050" y="77"/>
                  </a:cubicBezTo>
                  <a:cubicBezTo>
                    <a:pt x="1050" y="76"/>
                    <a:pt x="1050" y="76"/>
                    <a:pt x="1050" y="76"/>
                  </a:cubicBezTo>
                  <a:cubicBezTo>
                    <a:pt x="1046" y="76"/>
                    <a:pt x="1042" y="76"/>
                    <a:pt x="1038" y="76"/>
                  </a:cubicBezTo>
                  <a:cubicBezTo>
                    <a:pt x="1039" y="57"/>
                    <a:pt x="1039" y="39"/>
                    <a:pt x="1039" y="21"/>
                  </a:cubicBezTo>
                  <a:cubicBezTo>
                    <a:pt x="1039" y="20"/>
                    <a:pt x="1037" y="20"/>
                    <a:pt x="1037" y="21"/>
                  </a:cubicBezTo>
                  <a:cubicBezTo>
                    <a:pt x="1037" y="39"/>
                    <a:pt x="1036" y="57"/>
                    <a:pt x="1036" y="75"/>
                  </a:cubicBezTo>
                  <a:cubicBezTo>
                    <a:pt x="1032" y="75"/>
                    <a:pt x="1029" y="75"/>
                    <a:pt x="1025" y="75"/>
                  </a:cubicBezTo>
                  <a:cubicBezTo>
                    <a:pt x="1025" y="75"/>
                    <a:pt x="1025" y="74"/>
                    <a:pt x="1025" y="74"/>
                  </a:cubicBezTo>
                  <a:cubicBezTo>
                    <a:pt x="1026" y="56"/>
                    <a:pt x="1026" y="37"/>
                    <a:pt x="1025" y="18"/>
                  </a:cubicBezTo>
                  <a:cubicBezTo>
                    <a:pt x="1025" y="17"/>
                    <a:pt x="1024" y="17"/>
                    <a:pt x="1023" y="18"/>
                  </a:cubicBezTo>
                  <a:cubicBezTo>
                    <a:pt x="1023" y="37"/>
                    <a:pt x="1022" y="56"/>
                    <a:pt x="1023" y="74"/>
                  </a:cubicBezTo>
                  <a:cubicBezTo>
                    <a:pt x="1023" y="74"/>
                    <a:pt x="1023" y="74"/>
                    <a:pt x="1023" y="75"/>
                  </a:cubicBezTo>
                  <a:cubicBezTo>
                    <a:pt x="1021" y="74"/>
                    <a:pt x="1018" y="74"/>
                    <a:pt x="1015" y="74"/>
                  </a:cubicBezTo>
                  <a:cubicBezTo>
                    <a:pt x="1016" y="63"/>
                    <a:pt x="1015" y="51"/>
                    <a:pt x="1015" y="40"/>
                  </a:cubicBezTo>
                  <a:cubicBezTo>
                    <a:pt x="1016" y="28"/>
                    <a:pt x="1017" y="17"/>
                    <a:pt x="1017" y="5"/>
                  </a:cubicBezTo>
                  <a:cubicBezTo>
                    <a:pt x="1017" y="5"/>
                    <a:pt x="1017" y="5"/>
                    <a:pt x="1017" y="4"/>
                  </a:cubicBezTo>
                  <a:cubicBezTo>
                    <a:pt x="1047" y="6"/>
                    <a:pt x="1078" y="7"/>
                    <a:pt x="1108" y="6"/>
                  </a:cubicBezTo>
                  <a:cubicBezTo>
                    <a:pt x="1109" y="6"/>
                    <a:pt x="1109" y="6"/>
                    <a:pt x="1109" y="6"/>
                  </a:cubicBezTo>
                  <a:cubicBezTo>
                    <a:pt x="1107" y="46"/>
                    <a:pt x="1110" y="87"/>
                    <a:pt x="1110" y="128"/>
                  </a:cubicBezTo>
                  <a:cubicBezTo>
                    <a:pt x="1109" y="169"/>
                    <a:pt x="1108" y="211"/>
                    <a:pt x="1107" y="253"/>
                  </a:cubicBezTo>
                  <a:cubicBezTo>
                    <a:pt x="1107" y="254"/>
                    <a:pt x="1108" y="254"/>
                    <a:pt x="1108" y="254"/>
                  </a:cubicBezTo>
                  <a:cubicBezTo>
                    <a:pt x="1105" y="255"/>
                    <a:pt x="1102" y="255"/>
                    <a:pt x="1099" y="255"/>
                  </a:cubicBezTo>
                  <a:cubicBezTo>
                    <a:pt x="1098" y="256"/>
                    <a:pt x="1098" y="257"/>
                    <a:pt x="1099" y="258"/>
                  </a:cubicBezTo>
                  <a:cubicBezTo>
                    <a:pt x="1093" y="338"/>
                    <a:pt x="1096" y="420"/>
                    <a:pt x="1100" y="501"/>
                  </a:cubicBezTo>
                  <a:cubicBezTo>
                    <a:pt x="1100" y="503"/>
                    <a:pt x="1104" y="503"/>
                    <a:pt x="1103" y="501"/>
                  </a:cubicBezTo>
                  <a:cubicBezTo>
                    <a:pt x="1100" y="420"/>
                    <a:pt x="1103" y="339"/>
                    <a:pt x="1102" y="257"/>
                  </a:cubicBezTo>
                  <a:cubicBezTo>
                    <a:pt x="1109" y="262"/>
                    <a:pt x="1133" y="258"/>
                    <a:pt x="1140" y="257"/>
                  </a:cubicBezTo>
                  <a:cubicBezTo>
                    <a:pt x="1153" y="257"/>
                    <a:pt x="1166" y="257"/>
                    <a:pt x="1178" y="255"/>
                  </a:cubicBezTo>
                  <a:cubicBezTo>
                    <a:pt x="1174" y="337"/>
                    <a:pt x="1177" y="420"/>
                    <a:pt x="1179" y="502"/>
                  </a:cubicBezTo>
                  <a:cubicBezTo>
                    <a:pt x="1179" y="505"/>
                    <a:pt x="1183" y="505"/>
                    <a:pt x="1183" y="502"/>
                  </a:cubicBezTo>
                  <a:cubicBezTo>
                    <a:pt x="1182" y="468"/>
                    <a:pt x="1182" y="434"/>
                    <a:pt x="1183" y="400"/>
                  </a:cubicBezTo>
                  <a:cubicBezTo>
                    <a:pt x="1183" y="400"/>
                    <a:pt x="1183" y="400"/>
                    <a:pt x="1183" y="400"/>
                  </a:cubicBezTo>
                  <a:cubicBezTo>
                    <a:pt x="1188" y="400"/>
                    <a:pt x="1193" y="399"/>
                    <a:pt x="1198" y="399"/>
                  </a:cubicBezTo>
                  <a:cubicBezTo>
                    <a:pt x="1199" y="405"/>
                    <a:pt x="1199" y="411"/>
                    <a:pt x="1199" y="417"/>
                  </a:cubicBezTo>
                  <a:cubicBezTo>
                    <a:pt x="1194" y="417"/>
                    <a:pt x="1189" y="417"/>
                    <a:pt x="1184" y="417"/>
                  </a:cubicBezTo>
                  <a:cubicBezTo>
                    <a:pt x="1183" y="417"/>
                    <a:pt x="1184" y="418"/>
                    <a:pt x="1184" y="418"/>
                  </a:cubicBezTo>
                  <a:cubicBezTo>
                    <a:pt x="1189" y="419"/>
                    <a:pt x="1194" y="419"/>
                    <a:pt x="1199" y="419"/>
                  </a:cubicBezTo>
                  <a:cubicBezTo>
                    <a:pt x="1199" y="425"/>
                    <a:pt x="1199" y="432"/>
                    <a:pt x="1200" y="438"/>
                  </a:cubicBezTo>
                  <a:cubicBezTo>
                    <a:pt x="1196" y="438"/>
                    <a:pt x="1192" y="439"/>
                    <a:pt x="1188" y="439"/>
                  </a:cubicBezTo>
                  <a:cubicBezTo>
                    <a:pt x="1187" y="439"/>
                    <a:pt x="1187" y="440"/>
                    <a:pt x="1188" y="440"/>
                  </a:cubicBezTo>
                  <a:cubicBezTo>
                    <a:pt x="1192" y="440"/>
                    <a:pt x="1196" y="440"/>
                    <a:pt x="1200" y="440"/>
                  </a:cubicBezTo>
                  <a:cubicBezTo>
                    <a:pt x="1200" y="444"/>
                    <a:pt x="1200" y="449"/>
                    <a:pt x="1200" y="453"/>
                  </a:cubicBezTo>
                  <a:cubicBezTo>
                    <a:pt x="1197" y="453"/>
                    <a:pt x="1193" y="454"/>
                    <a:pt x="1190" y="454"/>
                  </a:cubicBezTo>
                  <a:cubicBezTo>
                    <a:pt x="1189" y="454"/>
                    <a:pt x="1189" y="455"/>
                    <a:pt x="1190" y="455"/>
                  </a:cubicBezTo>
                  <a:cubicBezTo>
                    <a:pt x="1193" y="455"/>
                    <a:pt x="1197" y="455"/>
                    <a:pt x="1200" y="455"/>
                  </a:cubicBezTo>
                  <a:cubicBezTo>
                    <a:pt x="1200" y="462"/>
                    <a:pt x="1200" y="468"/>
                    <a:pt x="1201" y="475"/>
                  </a:cubicBezTo>
                  <a:cubicBezTo>
                    <a:pt x="1197" y="474"/>
                    <a:pt x="1193" y="474"/>
                    <a:pt x="1189" y="473"/>
                  </a:cubicBezTo>
                  <a:cubicBezTo>
                    <a:pt x="1187" y="473"/>
                    <a:pt x="1187" y="475"/>
                    <a:pt x="1188" y="475"/>
                  </a:cubicBezTo>
                  <a:cubicBezTo>
                    <a:pt x="1192" y="476"/>
                    <a:pt x="1196" y="477"/>
                    <a:pt x="1201" y="477"/>
                  </a:cubicBezTo>
                  <a:cubicBezTo>
                    <a:pt x="1201" y="481"/>
                    <a:pt x="1201" y="485"/>
                    <a:pt x="1201" y="489"/>
                  </a:cubicBezTo>
                  <a:cubicBezTo>
                    <a:pt x="1199" y="489"/>
                    <a:pt x="1196" y="489"/>
                    <a:pt x="1194" y="489"/>
                  </a:cubicBezTo>
                  <a:cubicBezTo>
                    <a:pt x="1194" y="489"/>
                    <a:pt x="1194" y="488"/>
                    <a:pt x="1193" y="488"/>
                  </a:cubicBezTo>
                  <a:cubicBezTo>
                    <a:pt x="1192" y="489"/>
                    <a:pt x="1190" y="489"/>
                    <a:pt x="1188" y="490"/>
                  </a:cubicBezTo>
                  <a:cubicBezTo>
                    <a:pt x="1187" y="490"/>
                    <a:pt x="1188" y="491"/>
                    <a:pt x="1189" y="491"/>
                  </a:cubicBezTo>
                  <a:cubicBezTo>
                    <a:pt x="1193" y="491"/>
                    <a:pt x="1197" y="492"/>
                    <a:pt x="1201" y="492"/>
                  </a:cubicBezTo>
                  <a:cubicBezTo>
                    <a:pt x="1201" y="493"/>
                    <a:pt x="1201" y="494"/>
                    <a:pt x="1201" y="496"/>
                  </a:cubicBezTo>
                  <a:cubicBezTo>
                    <a:pt x="1201" y="497"/>
                    <a:pt x="1203" y="497"/>
                    <a:pt x="1203" y="496"/>
                  </a:cubicBezTo>
                  <a:cubicBezTo>
                    <a:pt x="1203" y="494"/>
                    <a:pt x="1203" y="493"/>
                    <a:pt x="1203" y="492"/>
                  </a:cubicBezTo>
                  <a:cubicBezTo>
                    <a:pt x="1212" y="491"/>
                    <a:pt x="1221" y="491"/>
                    <a:pt x="1230" y="489"/>
                  </a:cubicBezTo>
                  <a:cubicBezTo>
                    <a:pt x="1231" y="489"/>
                    <a:pt x="1231" y="487"/>
                    <a:pt x="1230" y="487"/>
                  </a:cubicBezTo>
                  <a:cubicBezTo>
                    <a:pt x="1221" y="487"/>
                    <a:pt x="1212" y="488"/>
                    <a:pt x="1203" y="489"/>
                  </a:cubicBezTo>
                  <a:cubicBezTo>
                    <a:pt x="1203" y="485"/>
                    <a:pt x="1203" y="481"/>
                    <a:pt x="1203" y="477"/>
                  </a:cubicBezTo>
                  <a:cubicBezTo>
                    <a:pt x="1206" y="477"/>
                    <a:pt x="1210" y="477"/>
                    <a:pt x="1213" y="477"/>
                  </a:cubicBezTo>
                  <a:cubicBezTo>
                    <a:pt x="1213" y="478"/>
                    <a:pt x="1213" y="480"/>
                    <a:pt x="1214" y="482"/>
                  </a:cubicBezTo>
                  <a:cubicBezTo>
                    <a:pt x="1214" y="484"/>
                    <a:pt x="1216" y="484"/>
                    <a:pt x="1216" y="482"/>
                  </a:cubicBezTo>
                  <a:cubicBezTo>
                    <a:pt x="1216" y="480"/>
                    <a:pt x="1216" y="478"/>
                    <a:pt x="1216" y="476"/>
                  </a:cubicBezTo>
                  <a:cubicBezTo>
                    <a:pt x="1220" y="476"/>
                    <a:pt x="1223" y="475"/>
                    <a:pt x="1226" y="474"/>
                  </a:cubicBezTo>
                  <a:cubicBezTo>
                    <a:pt x="1227" y="474"/>
                    <a:pt x="1227" y="472"/>
                    <a:pt x="1225" y="472"/>
                  </a:cubicBezTo>
                  <a:cubicBezTo>
                    <a:pt x="1222" y="473"/>
                    <a:pt x="1219" y="473"/>
                    <a:pt x="1216" y="474"/>
                  </a:cubicBezTo>
                  <a:cubicBezTo>
                    <a:pt x="1216" y="467"/>
                    <a:pt x="1216" y="460"/>
                    <a:pt x="1216" y="454"/>
                  </a:cubicBezTo>
                  <a:cubicBezTo>
                    <a:pt x="1221" y="453"/>
                    <a:pt x="1226" y="452"/>
                    <a:pt x="1231" y="451"/>
                  </a:cubicBezTo>
                  <a:cubicBezTo>
                    <a:pt x="1232" y="451"/>
                    <a:pt x="1232" y="449"/>
                    <a:pt x="1231" y="449"/>
                  </a:cubicBezTo>
                  <a:cubicBezTo>
                    <a:pt x="1226" y="450"/>
                    <a:pt x="1221" y="451"/>
                    <a:pt x="1216" y="451"/>
                  </a:cubicBezTo>
                  <a:cubicBezTo>
                    <a:pt x="1216" y="447"/>
                    <a:pt x="1216" y="442"/>
                    <a:pt x="1216" y="437"/>
                  </a:cubicBezTo>
                  <a:cubicBezTo>
                    <a:pt x="1219" y="437"/>
                    <a:pt x="1222" y="436"/>
                    <a:pt x="1225" y="435"/>
                  </a:cubicBezTo>
                  <a:cubicBezTo>
                    <a:pt x="1226" y="435"/>
                    <a:pt x="1225" y="433"/>
                    <a:pt x="1224" y="433"/>
                  </a:cubicBezTo>
                  <a:cubicBezTo>
                    <a:pt x="1221" y="434"/>
                    <a:pt x="1219" y="434"/>
                    <a:pt x="1216" y="435"/>
                  </a:cubicBezTo>
                  <a:cubicBezTo>
                    <a:pt x="1216" y="429"/>
                    <a:pt x="1216" y="424"/>
                    <a:pt x="1216" y="418"/>
                  </a:cubicBezTo>
                  <a:cubicBezTo>
                    <a:pt x="1222" y="418"/>
                    <a:pt x="1227" y="417"/>
                    <a:pt x="1233" y="415"/>
                  </a:cubicBezTo>
                  <a:cubicBezTo>
                    <a:pt x="1234" y="415"/>
                    <a:pt x="1233" y="413"/>
                    <a:pt x="1232" y="413"/>
                  </a:cubicBezTo>
                  <a:cubicBezTo>
                    <a:pt x="1227" y="414"/>
                    <a:pt x="1222" y="415"/>
                    <a:pt x="1216" y="416"/>
                  </a:cubicBezTo>
                  <a:cubicBezTo>
                    <a:pt x="1216" y="410"/>
                    <a:pt x="1216" y="403"/>
                    <a:pt x="1216" y="397"/>
                  </a:cubicBezTo>
                  <a:cubicBezTo>
                    <a:pt x="1220" y="397"/>
                    <a:pt x="1223" y="396"/>
                    <a:pt x="1226" y="396"/>
                  </a:cubicBezTo>
                  <a:cubicBezTo>
                    <a:pt x="1227" y="396"/>
                    <a:pt x="1227" y="394"/>
                    <a:pt x="1226" y="394"/>
                  </a:cubicBezTo>
                  <a:cubicBezTo>
                    <a:pt x="1223" y="394"/>
                    <a:pt x="1219" y="394"/>
                    <a:pt x="1216" y="395"/>
                  </a:cubicBezTo>
                  <a:cubicBezTo>
                    <a:pt x="1216" y="387"/>
                    <a:pt x="1216" y="379"/>
                    <a:pt x="1216" y="371"/>
                  </a:cubicBezTo>
                  <a:cubicBezTo>
                    <a:pt x="1218" y="371"/>
                    <a:pt x="1220" y="370"/>
                    <a:pt x="1222" y="370"/>
                  </a:cubicBezTo>
                  <a:cubicBezTo>
                    <a:pt x="1223" y="370"/>
                    <a:pt x="1223" y="368"/>
                    <a:pt x="1221" y="368"/>
                  </a:cubicBezTo>
                  <a:cubicBezTo>
                    <a:pt x="1220" y="368"/>
                    <a:pt x="1218" y="368"/>
                    <a:pt x="1216" y="369"/>
                  </a:cubicBezTo>
                  <a:cubicBezTo>
                    <a:pt x="1216" y="360"/>
                    <a:pt x="1216" y="350"/>
                    <a:pt x="1216" y="341"/>
                  </a:cubicBezTo>
                  <a:cubicBezTo>
                    <a:pt x="1217" y="341"/>
                    <a:pt x="1218" y="341"/>
                    <a:pt x="1219" y="341"/>
                  </a:cubicBezTo>
                  <a:cubicBezTo>
                    <a:pt x="1220" y="340"/>
                    <a:pt x="1220" y="339"/>
                    <a:pt x="1219" y="339"/>
                  </a:cubicBezTo>
                  <a:cubicBezTo>
                    <a:pt x="1218" y="339"/>
                    <a:pt x="1217" y="339"/>
                    <a:pt x="1216" y="339"/>
                  </a:cubicBezTo>
                  <a:cubicBezTo>
                    <a:pt x="1216" y="332"/>
                    <a:pt x="1216" y="325"/>
                    <a:pt x="1216" y="318"/>
                  </a:cubicBezTo>
                  <a:cubicBezTo>
                    <a:pt x="1217" y="318"/>
                    <a:pt x="1218" y="317"/>
                    <a:pt x="1219" y="317"/>
                  </a:cubicBezTo>
                  <a:cubicBezTo>
                    <a:pt x="1221" y="317"/>
                    <a:pt x="1220" y="315"/>
                    <a:pt x="1219" y="315"/>
                  </a:cubicBezTo>
                  <a:cubicBezTo>
                    <a:pt x="1218" y="315"/>
                    <a:pt x="1217" y="315"/>
                    <a:pt x="1216" y="315"/>
                  </a:cubicBezTo>
                  <a:cubicBezTo>
                    <a:pt x="1216" y="309"/>
                    <a:pt x="1216" y="302"/>
                    <a:pt x="1216" y="296"/>
                  </a:cubicBezTo>
                  <a:cubicBezTo>
                    <a:pt x="1217" y="296"/>
                    <a:pt x="1218" y="295"/>
                    <a:pt x="1219" y="295"/>
                  </a:cubicBezTo>
                  <a:cubicBezTo>
                    <a:pt x="1220" y="295"/>
                    <a:pt x="1220" y="293"/>
                    <a:pt x="1219" y="293"/>
                  </a:cubicBezTo>
                  <a:cubicBezTo>
                    <a:pt x="1218" y="294"/>
                    <a:pt x="1217" y="294"/>
                    <a:pt x="1216" y="294"/>
                  </a:cubicBezTo>
                  <a:cubicBezTo>
                    <a:pt x="1215" y="289"/>
                    <a:pt x="1215" y="284"/>
                    <a:pt x="1215" y="279"/>
                  </a:cubicBezTo>
                  <a:cubicBezTo>
                    <a:pt x="1216" y="278"/>
                    <a:pt x="1217" y="278"/>
                    <a:pt x="1218" y="278"/>
                  </a:cubicBezTo>
                  <a:cubicBezTo>
                    <a:pt x="1219" y="278"/>
                    <a:pt x="1219" y="276"/>
                    <a:pt x="1218" y="276"/>
                  </a:cubicBezTo>
                  <a:cubicBezTo>
                    <a:pt x="1217" y="276"/>
                    <a:pt x="1216" y="276"/>
                    <a:pt x="1215" y="276"/>
                  </a:cubicBezTo>
                  <a:cubicBezTo>
                    <a:pt x="1215" y="264"/>
                    <a:pt x="1215" y="251"/>
                    <a:pt x="1215" y="238"/>
                  </a:cubicBezTo>
                  <a:cubicBezTo>
                    <a:pt x="1217" y="237"/>
                    <a:pt x="1219" y="237"/>
                    <a:pt x="1221" y="237"/>
                  </a:cubicBezTo>
                  <a:cubicBezTo>
                    <a:pt x="1222" y="236"/>
                    <a:pt x="1221" y="234"/>
                    <a:pt x="1220" y="235"/>
                  </a:cubicBezTo>
                  <a:cubicBezTo>
                    <a:pt x="1218" y="235"/>
                    <a:pt x="1217" y="235"/>
                    <a:pt x="1215" y="235"/>
                  </a:cubicBezTo>
                  <a:cubicBezTo>
                    <a:pt x="1215" y="228"/>
                    <a:pt x="1215" y="221"/>
                    <a:pt x="1215" y="213"/>
                  </a:cubicBezTo>
                  <a:cubicBezTo>
                    <a:pt x="1216" y="213"/>
                    <a:pt x="1217" y="213"/>
                    <a:pt x="1218" y="213"/>
                  </a:cubicBezTo>
                  <a:cubicBezTo>
                    <a:pt x="1219" y="212"/>
                    <a:pt x="1219" y="210"/>
                    <a:pt x="1218" y="210"/>
                  </a:cubicBezTo>
                  <a:cubicBezTo>
                    <a:pt x="1217" y="210"/>
                    <a:pt x="1216" y="210"/>
                    <a:pt x="1214" y="210"/>
                  </a:cubicBezTo>
                  <a:cubicBezTo>
                    <a:pt x="1214" y="205"/>
                    <a:pt x="1214" y="199"/>
                    <a:pt x="1214" y="193"/>
                  </a:cubicBezTo>
                  <a:cubicBezTo>
                    <a:pt x="1215" y="193"/>
                    <a:pt x="1217" y="193"/>
                    <a:pt x="1218" y="193"/>
                  </a:cubicBezTo>
                  <a:cubicBezTo>
                    <a:pt x="1219" y="193"/>
                    <a:pt x="1219" y="190"/>
                    <a:pt x="1218" y="191"/>
                  </a:cubicBezTo>
                  <a:cubicBezTo>
                    <a:pt x="1217" y="191"/>
                    <a:pt x="1215" y="191"/>
                    <a:pt x="1214" y="191"/>
                  </a:cubicBezTo>
                  <a:cubicBezTo>
                    <a:pt x="1214" y="185"/>
                    <a:pt x="1214" y="178"/>
                    <a:pt x="1214" y="172"/>
                  </a:cubicBezTo>
                  <a:cubicBezTo>
                    <a:pt x="1215" y="172"/>
                    <a:pt x="1216" y="172"/>
                    <a:pt x="1217" y="171"/>
                  </a:cubicBezTo>
                  <a:cubicBezTo>
                    <a:pt x="1218" y="171"/>
                    <a:pt x="1218" y="169"/>
                    <a:pt x="1216" y="169"/>
                  </a:cubicBezTo>
                  <a:cubicBezTo>
                    <a:pt x="1216" y="169"/>
                    <a:pt x="1215" y="169"/>
                    <a:pt x="1214" y="169"/>
                  </a:cubicBezTo>
                  <a:cubicBezTo>
                    <a:pt x="1214" y="162"/>
                    <a:pt x="1214" y="156"/>
                    <a:pt x="1214" y="149"/>
                  </a:cubicBezTo>
                  <a:cubicBezTo>
                    <a:pt x="1215" y="148"/>
                    <a:pt x="1217" y="148"/>
                    <a:pt x="1219" y="147"/>
                  </a:cubicBezTo>
                  <a:cubicBezTo>
                    <a:pt x="1220" y="147"/>
                    <a:pt x="1220" y="145"/>
                    <a:pt x="1219" y="145"/>
                  </a:cubicBezTo>
                  <a:cubicBezTo>
                    <a:pt x="1217" y="146"/>
                    <a:pt x="1215" y="146"/>
                    <a:pt x="1214" y="146"/>
                  </a:cubicBezTo>
                  <a:cubicBezTo>
                    <a:pt x="1213" y="137"/>
                    <a:pt x="1213" y="129"/>
                    <a:pt x="1213" y="120"/>
                  </a:cubicBezTo>
                  <a:cubicBezTo>
                    <a:pt x="1214" y="120"/>
                    <a:pt x="1215" y="120"/>
                    <a:pt x="1217" y="120"/>
                  </a:cubicBezTo>
                  <a:cubicBezTo>
                    <a:pt x="1218" y="119"/>
                    <a:pt x="1218" y="117"/>
                    <a:pt x="1216" y="117"/>
                  </a:cubicBezTo>
                  <a:cubicBezTo>
                    <a:pt x="1215" y="118"/>
                    <a:pt x="1214" y="118"/>
                    <a:pt x="1213" y="118"/>
                  </a:cubicBezTo>
                  <a:cubicBezTo>
                    <a:pt x="1213" y="111"/>
                    <a:pt x="1213" y="103"/>
                    <a:pt x="1213" y="96"/>
                  </a:cubicBezTo>
                  <a:cubicBezTo>
                    <a:pt x="1214" y="96"/>
                    <a:pt x="1215" y="96"/>
                    <a:pt x="1217" y="96"/>
                  </a:cubicBezTo>
                  <a:cubicBezTo>
                    <a:pt x="1218" y="95"/>
                    <a:pt x="1218" y="93"/>
                    <a:pt x="1216" y="93"/>
                  </a:cubicBezTo>
                  <a:cubicBezTo>
                    <a:pt x="1215" y="93"/>
                    <a:pt x="1214" y="93"/>
                    <a:pt x="1213" y="94"/>
                  </a:cubicBezTo>
                  <a:cubicBezTo>
                    <a:pt x="1213" y="87"/>
                    <a:pt x="1212" y="81"/>
                    <a:pt x="1212" y="74"/>
                  </a:cubicBezTo>
                  <a:cubicBezTo>
                    <a:pt x="1213" y="74"/>
                    <a:pt x="1214" y="74"/>
                    <a:pt x="1215" y="74"/>
                  </a:cubicBezTo>
                  <a:cubicBezTo>
                    <a:pt x="1217" y="74"/>
                    <a:pt x="1217" y="71"/>
                    <a:pt x="1215" y="72"/>
                  </a:cubicBezTo>
                  <a:cubicBezTo>
                    <a:pt x="1214" y="72"/>
                    <a:pt x="1213" y="72"/>
                    <a:pt x="1212" y="72"/>
                  </a:cubicBezTo>
                  <a:cubicBezTo>
                    <a:pt x="1212" y="66"/>
                    <a:pt x="1212" y="60"/>
                    <a:pt x="1212" y="54"/>
                  </a:cubicBezTo>
                  <a:cubicBezTo>
                    <a:pt x="1213" y="54"/>
                    <a:pt x="1214" y="54"/>
                    <a:pt x="1215" y="54"/>
                  </a:cubicBezTo>
                  <a:cubicBezTo>
                    <a:pt x="1217" y="54"/>
                    <a:pt x="1217" y="52"/>
                    <a:pt x="1215" y="52"/>
                  </a:cubicBezTo>
                  <a:cubicBezTo>
                    <a:pt x="1214" y="52"/>
                    <a:pt x="1213" y="52"/>
                    <a:pt x="1212" y="52"/>
                  </a:cubicBezTo>
                  <a:cubicBezTo>
                    <a:pt x="1212" y="46"/>
                    <a:pt x="1212" y="41"/>
                    <a:pt x="1212" y="36"/>
                  </a:cubicBezTo>
                  <a:cubicBezTo>
                    <a:pt x="1213" y="36"/>
                    <a:pt x="1214" y="36"/>
                    <a:pt x="1215" y="36"/>
                  </a:cubicBezTo>
                  <a:cubicBezTo>
                    <a:pt x="1217" y="36"/>
                    <a:pt x="1217" y="33"/>
                    <a:pt x="1215" y="33"/>
                  </a:cubicBezTo>
                  <a:cubicBezTo>
                    <a:pt x="1207" y="33"/>
                    <a:pt x="1200" y="32"/>
                    <a:pt x="1192" y="33"/>
                  </a:cubicBezTo>
                  <a:cubicBezTo>
                    <a:pt x="1192" y="31"/>
                    <a:pt x="1192" y="29"/>
                    <a:pt x="1192" y="28"/>
                  </a:cubicBezTo>
                  <a:cubicBezTo>
                    <a:pt x="1192" y="27"/>
                    <a:pt x="1191" y="27"/>
                    <a:pt x="1191" y="28"/>
                  </a:cubicBezTo>
                  <a:cubicBezTo>
                    <a:pt x="1191" y="29"/>
                    <a:pt x="1191" y="31"/>
                    <a:pt x="1191" y="33"/>
                  </a:cubicBezTo>
                  <a:cubicBezTo>
                    <a:pt x="1184" y="33"/>
                    <a:pt x="1177" y="34"/>
                    <a:pt x="1170" y="34"/>
                  </a:cubicBezTo>
                  <a:cubicBezTo>
                    <a:pt x="1170" y="31"/>
                    <a:pt x="1169" y="29"/>
                    <a:pt x="1169" y="26"/>
                  </a:cubicBezTo>
                  <a:cubicBezTo>
                    <a:pt x="1169" y="25"/>
                    <a:pt x="1168" y="25"/>
                    <a:pt x="1168" y="26"/>
                  </a:cubicBezTo>
                  <a:cubicBezTo>
                    <a:pt x="1168" y="29"/>
                    <a:pt x="1168" y="32"/>
                    <a:pt x="1168" y="34"/>
                  </a:cubicBezTo>
                  <a:cubicBezTo>
                    <a:pt x="1167" y="35"/>
                    <a:pt x="1167" y="37"/>
                    <a:pt x="1168" y="37"/>
                  </a:cubicBezTo>
                  <a:cubicBezTo>
                    <a:pt x="1168" y="37"/>
                    <a:pt x="1168" y="37"/>
                    <a:pt x="1168" y="37"/>
                  </a:cubicBezTo>
                  <a:cubicBezTo>
                    <a:pt x="1169" y="49"/>
                    <a:pt x="1170" y="60"/>
                    <a:pt x="1170" y="72"/>
                  </a:cubicBezTo>
                  <a:cubicBezTo>
                    <a:pt x="1169" y="72"/>
                    <a:pt x="1168" y="72"/>
                    <a:pt x="1167" y="72"/>
                  </a:cubicBezTo>
                  <a:cubicBezTo>
                    <a:pt x="1166" y="72"/>
                    <a:pt x="1166" y="74"/>
                    <a:pt x="1167" y="74"/>
                  </a:cubicBezTo>
                  <a:cubicBezTo>
                    <a:pt x="1168" y="74"/>
                    <a:pt x="1169" y="74"/>
                    <a:pt x="1171" y="74"/>
                  </a:cubicBezTo>
                  <a:cubicBezTo>
                    <a:pt x="1171" y="82"/>
                    <a:pt x="1171" y="89"/>
                    <a:pt x="1172" y="96"/>
                  </a:cubicBezTo>
                  <a:cubicBezTo>
                    <a:pt x="1171" y="96"/>
                    <a:pt x="1170" y="96"/>
                    <a:pt x="1170" y="96"/>
                  </a:cubicBezTo>
                  <a:cubicBezTo>
                    <a:pt x="1169" y="96"/>
                    <a:pt x="1169" y="98"/>
                    <a:pt x="1170" y="98"/>
                  </a:cubicBezTo>
                  <a:cubicBezTo>
                    <a:pt x="1170" y="98"/>
                    <a:pt x="1171" y="98"/>
                    <a:pt x="1172" y="98"/>
                  </a:cubicBezTo>
                  <a:cubicBezTo>
                    <a:pt x="1172" y="105"/>
                    <a:pt x="1173" y="113"/>
                    <a:pt x="1173" y="120"/>
                  </a:cubicBezTo>
                  <a:cubicBezTo>
                    <a:pt x="1171" y="120"/>
                    <a:pt x="1169" y="120"/>
                    <a:pt x="1167" y="120"/>
                  </a:cubicBezTo>
                  <a:cubicBezTo>
                    <a:pt x="1166" y="120"/>
                    <a:pt x="1166" y="122"/>
                    <a:pt x="1167" y="122"/>
                  </a:cubicBezTo>
                  <a:cubicBezTo>
                    <a:pt x="1169" y="122"/>
                    <a:pt x="1171" y="122"/>
                    <a:pt x="1173" y="122"/>
                  </a:cubicBezTo>
                  <a:cubicBezTo>
                    <a:pt x="1174" y="131"/>
                    <a:pt x="1174" y="139"/>
                    <a:pt x="1174" y="148"/>
                  </a:cubicBezTo>
                  <a:cubicBezTo>
                    <a:pt x="1173" y="148"/>
                    <a:pt x="1172" y="148"/>
                    <a:pt x="1171" y="148"/>
                  </a:cubicBezTo>
                  <a:cubicBezTo>
                    <a:pt x="1170" y="148"/>
                    <a:pt x="1170" y="150"/>
                    <a:pt x="1171" y="150"/>
                  </a:cubicBezTo>
                  <a:cubicBezTo>
                    <a:pt x="1172" y="150"/>
                    <a:pt x="1173" y="150"/>
                    <a:pt x="1174" y="150"/>
                  </a:cubicBezTo>
                  <a:cubicBezTo>
                    <a:pt x="1175" y="157"/>
                    <a:pt x="1175" y="165"/>
                    <a:pt x="1175" y="172"/>
                  </a:cubicBezTo>
                  <a:cubicBezTo>
                    <a:pt x="1173" y="172"/>
                    <a:pt x="1172" y="172"/>
                    <a:pt x="1170" y="172"/>
                  </a:cubicBezTo>
                  <a:cubicBezTo>
                    <a:pt x="1169" y="172"/>
                    <a:pt x="1169" y="174"/>
                    <a:pt x="1170" y="174"/>
                  </a:cubicBezTo>
                  <a:cubicBezTo>
                    <a:pt x="1172" y="174"/>
                    <a:pt x="1173" y="174"/>
                    <a:pt x="1175" y="174"/>
                  </a:cubicBezTo>
                  <a:cubicBezTo>
                    <a:pt x="1175" y="181"/>
                    <a:pt x="1175" y="187"/>
                    <a:pt x="1176" y="194"/>
                  </a:cubicBezTo>
                  <a:cubicBezTo>
                    <a:pt x="1171" y="195"/>
                    <a:pt x="1165" y="195"/>
                    <a:pt x="1160" y="195"/>
                  </a:cubicBezTo>
                  <a:cubicBezTo>
                    <a:pt x="1159" y="195"/>
                    <a:pt x="1159" y="196"/>
                    <a:pt x="1160" y="196"/>
                  </a:cubicBezTo>
                  <a:cubicBezTo>
                    <a:pt x="1165" y="197"/>
                    <a:pt x="1171" y="196"/>
                    <a:pt x="1176" y="196"/>
                  </a:cubicBezTo>
                  <a:cubicBezTo>
                    <a:pt x="1176" y="202"/>
                    <a:pt x="1176" y="209"/>
                    <a:pt x="1176" y="215"/>
                  </a:cubicBezTo>
                  <a:cubicBezTo>
                    <a:pt x="1171" y="215"/>
                    <a:pt x="1166" y="216"/>
                    <a:pt x="1162" y="216"/>
                  </a:cubicBezTo>
                  <a:cubicBezTo>
                    <a:pt x="1161" y="216"/>
                    <a:pt x="1160" y="218"/>
                    <a:pt x="1162" y="218"/>
                  </a:cubicBezTo>
                  <a:cubicBezTo>
                    <a:pt x="1166" y="218"/>
                    <a:pt x="1171" y="218"/>
                    <a:pt x="1176" y="218"/>
                  </a:cubicBezTo>
                  <a:cubicBezTo>
                    <a:pt x="1176" y="221"/>
                    <a:pt x="1176" y="225"/>
                    <a:pt x="1176" y="229"/>
                  </a:cubicBezTo>
                  <a:cubicBezTo>
                    <a:pt x="1176" y="231"/>
                    <a:pt x="1178" y="231"/>
                    <a:pt x="1178" y="229"/>
                  </a:cubicBezTo>
                  <a:cubicBezTo>
                    <a:pt x="1178" y="225"/>
                    <a:pt x="1178" y="221"/>
                    <a:pt x="1178" y="217"/>
                  </a:cubicBezTo>
                  <a:cubicBezTo>
                    <a:pt x="1183" y="217"/>
                    <a:pt x="1189" y="217"/>
                    <a:pt x="1194" y="216"/>
                  </a:cubicBezTo>
                  <a:cubicBezTo>
                    <a:pt x="1194" y="223"/>
                    <a:pt x="1194" y="230"/>
                    <a:pt x="1194" y="238"/>
                  </a:cubicBezTo>
                  <a:cubicBezTo>
                    <a:pt x="1184" y="238"/>
                    <a:pt x="1174" y="238"/>
                    <a:pt x="1163" y="238"/>
                  </a:cubicBezTo>
                  <a:cubicBezTo>
                    <a:pt x="1162" y="237"/>
                    <a:pt x="1162" y="239"/>
                    <a:pt x="1163" y="239"/>
                  </a:cubicBezTo>
                  <a:cubicBezTo>
                    <a:pt x="1173" y="240"/>
                    <a:pt x="1184" y="241"/>
                    <a:pt x="1194" y="240"/>
                  </a:cubicBezTo>
                  <a:cubicBezTo>
                    <a:pt x="1195" y="248"/>
                    <a:pt x="1195" y="255"/>
                    <a:pt x="1195" y="262"/>
                  </a:cubicBezTo>
                  <a:cubicBezTo>
                    <a:pt x="1190" y="263"/>
                    <a:pt x="1186" y="263"/>
                    <a:pt x="1182" y="264"/>
                  </a:cubicBezTo>
                  <a:cubicBezTo>
                    <a:pt x="1182" y="261"/>
                    <a:pt x="1182" y="257"/>
                    <a:pt x="1181" y="254"/>
                  </a:cubicBezTo>
                  <a:cubicBezTo>
                    <a:pt x="1182" y="253"/>
                    <a:pt x="1182" y="251"/>
                    <a:pt x="1180" y="251"/>
                  </a:cubicBezTo>
                  <a:cubicBezTo>
                    <a:pt x="1172" y="251"/>
                    <a:pt x="1163" y="251"/>
                    <a:pt x="1154" y="251"/>
                  </a:cubicBezTo>
                  <a:cubicBezTo>
                    <a:pt x="1162" y="172"/>
                    <a:pt x="1157" y="89"/>
                    <a:pt x="1152" y="10"/>
                  </a:cubicBezTo>
                  <a:cubicBezTo>
                    <a:pt x="1176" y="14"/>
                    <a:pt x="1202" y="15"/>
                    <a:pt x="1227" y="14"/>
                  </a:cubicBezTo>
                  <a:cubicBezTo>
                    <a:pt x="1226" y="94"/>
                    <a:pt x="1234" y="175"/>
                    <a:pt x="1236" y="256"/>
                  </a:cubicBezTo>
                  <a:cubicBezTo>
                    <a:pt x="1238" y="337"/>
                    <a:pt x="1240" y="418"/>
                    <a:pt x="1242" y="500"/>
                  </a:cubicBezTo>
                  <a:cubicBezTo>
                    <a:pt x="1242" y="502"/>
                    <a:pt x="1246" y="503"/>
                    <a:pt x="1246" y="500"/>
                  </a:cubicBezTo>
                  <a:cubicBezTo>
                    <a:pt x="1245" y="419"/>
                    <a:pt x="1243" y="337"/>
                    <a:pt x="1240" y="256"/>
                  </a:cubicBezTo>
                  <a:cubicBezTo>
                    <a:pt x="1265" y="257"/>
                    <a:pt x="1290" y="258"/>
                    <a:pt x="1315" y="260"/>
                  </a:cubicBezTo>
                  <a:cubicBezTo>
                    <a:pt x="1316" y="260"/>
                    <a:pt x="1316" y="260"/>
                    <a:pt x="1316" y="260"/>
                  </a:cubicBezTo>
                  <a:cubicBezTo>
                    <a:pt x="1316" y="260"/>
                    <a:pt x="1316" y="260"/>
                    <a:pt x="1316" y="260"/>
                  </a:cubicBezTo>
                  <a:cubicBezTo>
                    <a:pt x="1314" y="339"/>
                    <a:pt x="1320" y="420"/>
                    <a:pt x="1325" y="500"/>
                  </a:cubicBezTo>
                  <a:cubicBezTo>
                    <a:pt x="1326" y="502"/>
                    <a:pt x="1329" y="502"/>
                    <a:pt x="1329" y="500"/>
                  </a:cubicBezTo>
                  <a:cubicBezTo>
                    <a:pt x="1325" y="420"/>
                    <a:pt x="1324" y="340"/>
                    <a:pt x="1319" y="260"/>
                  </a:cubicBezTo>
                  <a:cubicBezTo>
                    <a:pt x="1319" y="259"/>
                    <a:pt x="1318" y="258"/>
                    <a:pt x="1317" y="258"/>
                  </a:cubicBezTo>
                  <a:cubicBezTo>
                    <a:pt x="1317" y="257"/>
                    <a:pt x="1317" y="256"/>
                    <a:pt x="1315" y="256"/>
                  </a:cubicBezTo>
                  <a:cubicBezTo>
                    <a:pt x="1303" y="254"/>
                    <a:pt x="1291" y="253"/>
                    <a:pt x="1279" y="253"/>
                  </a:cubicBezTo>
                  <a:cubicBezTo>
                    <a:pt x="1278" y="231"/>
                    <a:pt x="1279" y="210"/>
                    <a:pt x="1280" y="188"/>
                  </a:cubicBezTo>
                  <a:cubicBezTo>
                    <a:pt x="1280" y="188"/>
                    <a:pt x="1280" y="188"/>
                    <a:pt x="1280" y="188"/>
                  </a:cubicBezTo>
                  <a:cubicBezTo>
                    <a:pt x="1281" y="188"/>
                    <a:pt x="1281" y="188"/>
                    <a:pt x="1281" y="187"/>
                  </a:cubicBezTo>
                  <a:cubicBezTo>
                    <a:pt x="1282" y="187"/>
                    <a:pt x="1281" y="186"/>
                    <a:pt x="1281" y="186"/>
                  </a:cubicBezTo>
                  <a:cubicBezTo>
                    <a:pt x="1283" y="185"/>
                    <a:pt x="1302" y="188"/>
                    <a:pt x="1306" y="188"/>
                  </a:cubicBezTo>
                  <a:cubicBezTo>
                    <a:pt x="1315" y="189"/>
                    <a:pt x="1324" y="188"/>
                    <a:pt x="1333" y="188"/>
                  </a:cubicBezTo>
                  <a:cubicBezTo>
                    <a:pt x="1351" y="187"/>
                    <a:pt x="1370" y="186"/>
                    <a:pt x="1388" y="184"/>
                  </a:cubicBezTo>
                  <a:cubicBezTo>
                    <a:pt x="1385" y="289"/>
                    <a:pt x="1393" y="396"/>
                    <a:pt x="1399" y="501"/>
                  </a:cubicBezTo>
                  <a:cubicBezTo>
                    <a:pt x="1399" y="504"/>
                    <a:pt x="1403" y="504"/>
                    <a:pt x="1403" y="501"/>
                  </a:cubicBezTo>
                  <a:cubicBezTo>
                    <a:pt x="1400" y="447"/>
                    <a:pt x="1398" y="394"/>
                    <a:pt x="1396" y="340"/>
                  </a:cubicBezTo>
                  <a:cubicBezTo>
                    <a:pt x="1395" y="318"/>
                    <a:pt x="1395" y="295"/>
                    <a:pt x="1394" y="272"/>
                  </a:cubicBezTo>
                  <a:cubicBezTo>
                    <a:pt x="1426" y="279"/>
                    <a:pt x="1462" y="275"/>
                    <a:pt x="1494" y="270"/>
                  </a:cubicBezTo>
                  <a:cubicBezTo>
                    <a:pt x="1492" y="348"/>
                    <a:pt x="1498" y="427"/>
                    <a:pt x="1501" y="505"/>
                  </a:cubicBezTo>
                  <a:cubicBezTo>
                    <a:pt x="1502" y="508"/>
                    <a:pt x="1506" y="508"/>
                    <a:pt x="1505" y="505"/>
                  </a:cubicBezTo>
                  <a:cubicBezTo>
                    <a:pt x="1502" y="426"/>
                    <a:pt x="1503" y="346"/>
                    <a:pt x="1496" y="268"/>
                  </a:cubicBezTo>
                  <a:cubicBezTo>
                    <a:pt x="1496" y="267"/>
                    <a:pt x="1495" y="266"/>
                    <a:pt x="1495" y="266"/>
                  </a:cubicBezTo>
                  <a:cubicBezTo>
                    <a:pt x="1494" y="266"/>
                    <a:pt x="1494" y="266"/>
                    <a:pt x="1493" y="266"/>
                  </a:cubicBezTo>
                  <a:cubicBezTo>
                    <a:pt x="1485" y="267"/>
                    <a:pt x="1477" y="268"/>
                    <a:pt x="1469" y="268"/>
                  </a:cubicBezTo>
                  <a:cubicBezTo>
                    <a:pt x="1469" y="268"/>
                    <a:pt x="1469" y="268"/>
                    <a:pt x="1469" y="268"/>
                  </a:cubicBezTo>
                  <a:cubicBezTo>
                    <a:pt x="1470" y="262"/>
                    <a:pt x="1469" y="256"/>
                    <a:pt x="1469" y="250"/>
                  </a:cubicBezTo>
                  <a:cubicBezTo>
                    <a:pt x="1469" y="245"/>
                    <a:pt x="1469" y="239"/>
                    <a:pt x="1469" y="234"/>
                  </a:cubicBezTo>
                  <a:cubicBezTo>
                    <a:pt x="1497" y="234"/>
                    <a:pt x="1526" y="233"/>
                    <a:pt x="1554" y="232"/>
                  </a:cubicBezTo>
                  <a:cubicBezTo>
                    <a:pt x="1553" y="277"/>
                    <a:pt x="1556" y="321"/>
                    <a:pt x="1558" y="366"/>
                  </a:cubicBezTo>
                  <a:cubicBezTo>
                    <a:pt x="1559" y="411"/>
                    <a:pt x="1561" y="456"/>
                    <a:pt x="1564" y="501"/>
                  </a:cubicBezTo>
                  <a:cubicBezTo>
                    <a:pt x="1564" y="504"/>
                    <a:pt x="1568" y="504"/>
                    <a:pt x="1568" y="501"/>
                  </a:cubicBezTo>
                  <a:cubicBezTo>
                    <a:pt x="1566" y="456"/>
                    <a:pt x="1564" y="411"/>
                    <a:pt x="1562" y="366"/>
                  </a:cubicBezTo>
                  <a:cubicBezTo>
                    <a:pt x="1560" y="321"/>
                    <a:pt x="1561" y="275"/>
                    <a:pt x="1557" y="230"/>
                  </a:cubicBezTo>
                  <a:cubicBezTo>
                    <a:pt x="1557" y="230"/>
                    <a:pt x="1557" y="230"/>
                    <a:pt x="1557" y="230"/>
                  </a:cubicBezTo>
                  <a:cubicBezTo>
                    <a:pt x="1557" y="230"/>
                    <a:pt x="1557" y="229"/>
                    <a:pt x="1557" y="229"/>
                  </a:cubicBezTo>
                  <a:cubicBezTo>
                    <a:pt x="1556" y="224"/>
                    <a:pt x="1555" y="219"/>
                    <a:pt x="1554" y="213"/>
                  </a:cubicBezTo>
                  <a:cubicBezTo>
                    <a:pt x="1554" y="209"/>
                    <a:pt x="1554" y="204"/>
                    <a:pt x="1553" y="200"/>
                  </a:cubicBezTo>
                  <a:cubicBezTo>
                    <a:pt x="1553" y="199"/>
                    <a:pt x="1552" y="199"/>
                    <a:pt x="1552" y="200"/>
                  </a:cubicBezTo>
                  <a:cubicBezTo>
                    <a:pt x="1551" y="208"/>
                    <a:pt x="1552" y="220"/>
                    <a:pt x="1554" y="228"/>
                  </a:cubicBezTo>
                  <a:cubicBezTo>
                    <a:pt x="1547" y="228"/>
                    <a:pt x="1540" y="228"/>
                    <a:pt x="1534" y="228"/>
                  </a:cubicBezTo>
                  <a:cubicBezTo>
                    <a:pt x="1536" y="212"/>
                    <a:pt x="1536" y="196"/>
                    <a:pt x="1534" y="180"/>
                  </a:cubicBezTo>
                  <a:cubicBezTo>
                    <a:pt x="1534" y="179"/>
                    <a:pt x="1534" y="179"/>
                    <a:pt x="1534" y="179"/>
                  </a:cubicBezTo>
                  <a:cubicBezTo>
                    <a:pt x="1569" y="187"/>
                    <a:pt x="1609" y="182"/>
                    <a:pt x="1644" y="179"/>
                  </a:cubicBezTo>
                  <a:cubicBezTo>
                    <a:pt x="1644" y="179"/>
                    <a:pt x="1644" y="180"/>
                    <a:pt x="1644" y="180"/>
                  </a:cubicBezTo>
                  <a:cubicBezTo>
                    <a:pt x="1644" y="180"/>
                    <a:pt x="1644" y="180"/>
                    <a:pt x="1644" y="180"/>
                  </a:cubicBezTo>
                  <a:cubicBezTo>
                    <a:pt x="1644" y="180"/>
                    <a:pt x="1644" y="180"/>
                    <a:pt x="1644" y="180"/>
                  </a:cubicBezTo>
                  <a:cubicBezTo>
                    <a:pt x="1648" y="286"/>
                    <a:pt x="1653" y="392"/>
                    <a:pt x="1655" y="498"/>
                  </a:cubicBezTo>
                  <a:cubicBezTo>
                    <a:pt x="1655" y="501"/>
                    <a:pt x="1659" y="501"/>
                    <a:pt x="1659" y="498"/>
                  </a:cubicBezTo>
                  <a:cubicBezTo>
                    <a:pt x="1657" y="393"/>
                    <a:pt x="1655" y="287"/>
                    <a:pt x="1646" y="181"/>
                  </a:cubicBezTo>
                  <a:cubicBezTo>
                    <a:pt x="1656" y="157"/>
                    <a:pt x="1668" y="134"/>
                    <a:pt x="1679" y="110"/>
                  </a:cubicBezTo>
                  <a:cubicBezTo>
                    <a:pt x="1679" y="109"/>
                    <a:pt x="1679" y="108"/>
                    <a:pt x="1678" y="107"/>
                  </a:cubicBezTo>
                  <a:cubicBezTo>
                    <a:pt x="1681" y="82"/>
                    <a:pt x="1683" y="56"/>
                    <a:pt x="1683" y="31"/>
                  </a:cubicBezTo>
                  <a:cubicBezTo>
                    <a:pt x="1683" y="31"/>
                    <a:pt x="1683" y="31"/>
                    <a:pt x="1683" y="31"/>
                  </a:cubicBezTo>
                  <a:cubicBezTo>
                    <a:pt x="1684" y="31"/>
                    <a:pt x="1686" y="31"/>
                    <a:pt x="1687" y="31"/>
                  </a:cubicBezTo>
                  <a:cubicBezTo>
                    <a:pt x="1688" y="31"/>
                    <a:pt x="1689" y="31"/>
                    <a:pt x="1690" y="30"/>
                  </a:cubicBezTo>
                  <a:cubicBezTo>
                    <a:pt x="1688" y="58"/>
                    <a:pt x="1689" y="86"/>
                    <a:pt x="1689" y="113"/>
                  </a:cubicBezTo>
                  <a:cubicBezTo>
                    <a:pt x="1689" y="115"/>
                    <a:pt x="1691" y="115"/>
                    <a:pt x="1692" y="114"/>
                  </a:cubicBezTo>
                  <a:cubicBezTo>
                    <a:pt x="1703" y="134"/>
                    <a:pt x="1716" y="152"/>
                    <a:pt x="1727" y="172"/>
                  </a:cubicBezTo>
                  <a:cubicBezTo>
                    <a:pt x="1728" y="172"/>
                    <a:pt x="1728" y="173"/>
                    <a:pt x="1729" y="173"/>
                  </a:cubicBezTo>
                  <a:cubicBezTo>
                    <a:pt x="1723" y="195"/>
                    <a:pt x="1728" y="222"/>
                    <a:pt x="1729" y="245"/>
                  </a:cubicBezTo>
                  <a:cubicBezTo>
                    <a:pt x="1729" y="272"/>
                    <a:pt x="1729" y="298"/>
                    <a:pt x="1731" y="325"/>
                  </a:cubicBezTo>
                  <a:cubicBezTo>
                    <a:pt x="1714" y="326"/>
                    <a:pt x="1698" y="328"/>
                    <a:pt x="1683" y="331"/>
                  </a:cubicBezTo>
                  <a:cubicBezTo>
                    <a:pt x="1682" y="331"/>
                    <a:pt x="1682" y="331"/>
                    <a:pt x="1682" y="331"/>
                  </a:cubicBezTo>
                  <a:cubicBezTo>
                    <a:pt x="1681" y="332"/>
                    <a:pt x="1681" y="332"/>
                    <a:pt x="1681" y="333"/>
                  </a:cubicBezTo>
                  <a:cubicBezTo>
                    <a:pt x="1675" y="389"/>
                    <a:pt x="1676" y="446"/>
                    <a:pt x="1680" y="502"/>
                  </a:cubicBezTo>
                  <a:cubicBezTo>
                    <a:pt x="1680" y="505"/>
                    <a:pt x="1684" y="505"/>
                    <a:pt x="1684" y="502"/>
                  </a:cubicBezTo>
                  <a:cubicBezTo>
                    <a:pt x="1680" y="446"/>
                    <a:pt x="1681" y="389"/>
                    <a:pt x="1684" y="333"/>
                  </a:cubicBezTo>
                  <a:cubicBezTo>
                    <a:pt x="1684" y="333"/>
                    <a:pt x="1684" y="333"/>
                    <a:pt x="1684" y="333"/>
                  </a:cubicBezTo>
                  <a:cubicBezTo>
                    <a:pt x="1703" y="333"/>
                    <a:pt x="1722" y="332"/>
                    <a:pt x="1741" y="331"/>
                  </a:cubicBezTo>
                  <a:cubicBezTo>
                    <a:pt x="1741" y="336"/>
                    <a:pt x="1740" y="341"/>
                    <a:pt x="1740" y="346"/>
                  </a:cubicBezTo>
                  <a:cubicBezTo>
                    <a:pt x="1731" y="347"/>
                    <a:pt x="1723" y="347"/>
                    <a:pt x="1715" y="348"/>
                  </a:cubicBezTo>
                  <a:cubicBezTo>
                    <a:pt x="1715" y="347"/>
                    <a:pt x="1715" y="347"/>
                    <a:pt x="1715" y="346"/>
                  </a:cubicBezTo>
                  <a:cubicBezTo>
                    <a:pt x="1715" y="345"/>
                    <a:pt x="1713" y="345"/>
                    <a:pt x="1713" y="346"/>
                  </a:cubicBezTo>
                  <a:cubicBezTo>
                    <a:pt x="1713" y="347"/>
                    <a:pt x="1713" y="347"/>
                    <a:pt x="1713" y="348"/>
                  </a:cubicBezTo>
                  <a:cubicBezTo>
                    <a:pt x="1707" y="348"/>
                    <a:pt x="1700" y="349"/>
                    <a:pt x="1694" y="349"/>
                  </a:cubicBezTo>
                  <a:cubicBezTo>
                    <a:pt x="1694" y="347"/>
                    <a:pt x="1694" y="345"/>
                    <a:pt x="1694" y="342"/>
                  </a:cubicBezTo>
                  <a:cubicBezTo>
                    <a:pt x="1694" y="342"/>
                    <a:pt x="1693" y="342"/>
                    <a:pt x="1693" y="342"/>
                  </a:cubicBezTo>
                  <a:cubicBezTo>
                    <a:pt x="1693" y="345"/>
                    <a:pt x="1693" y="347"/>
                    <a:pt x="1693" y="350"/>
                  </a:cubicBezTo>
                  <a:cubicBezTo>
                    <a:pt x="1693" y="350"/>
                    <a:pt x="1692" y="350"/>
                    <a:pt x="1692" y="350"/>
                  </a:cubicBezTo>
                  <a:cubicBezTo>
                    <a:pt x="1691" y="350"/>
                    <a:pt x="1691" y="352"/>
                    <a:pt x="1692" y="352"/>
                  </a:cubicBezTo>
                  <a:cubicBezTo>
                    <a:pt x="1692" y="352"/>
                    <a:pt x="1693" y="352"/>
                    <a:pt x="1693" y="352"/>
                  </a:cubicBezTo>
                  <a:cubicBezTo>
                    <a:pt x="1693" y="365"/>
                    <a:pt x="1693" y="379"/>
                    <a:pt x="1693" y="393"/>
                  </a:cubicBezTo>
                  <a:cubicBezTo>
                    <a:pt x="1693" y="393"/>
                    <a:pt x="1693" y="394"/>
                    <a:pt x="1693" y="394"/>
                  </a:cubicBezTo>
                  <a:cubicBezTo>
                    <a:pt x="1693" y="398"/>
                    <a:pt x="1693" y="403"/>
                    <a:pt x="1694" y="408"/>
                  </a:cubicBezTo>
                  <a:cubicBezTo>
                    <a:pt x="1693" y="408"/>
                    <a:pt x="1692" y="408"/>
                    <a:pt x="1691" y="408"/>
                  </a:cubicBezTo>
                  <a:cubicBezTo>
                    <a:pt x="1690" y="408"/>
                    <a:pt x="1690" y="410"/>
                    <a:pt x="1691" y="410"/>
                  </a:cubicBezTo>
                  <a:cubicBezTo>
                    <a:pt x="1692" y="410"/>
                    <a:pt x="1693" y="410"/>
                    <a:pt x="1694" y="409"/>
                  </a:cubicBezTo>
                  <a:cubicBezTo>
                    <a:pt x="1694" y="428"/>
                    <a:pt x="1695" y="447"/>
                    <a:pt x="1696" y="466"/>
                  </a:cubicBezTo>
                  <a:cubicBezTo>
                    <a:pt x="1693" y="466"/>
                    <a:pt x="1690" y="466"/>
                    <a:pt x="1690" y="465"/>
                  </a:cubicBezTo>
                  <a:cubicBezTo>
                    <a:pt x="1690" y="464"/>
                    <a:pt x="1689" y="464"/>
                    <a:pt x="1689" y="465"/>
                  </a:cubicBezTo>
                  <a:cubicBezTo>
                    <a:pt x="1689" y="466"/>
                    <a:pt x="1689" y="466"/>
                    <a:pt x="1689" y="466"/>
                  </a:cubicBezTo>
                  <a:cubicBezTo>
                    <a:pt x="1689" y="467"/>
                    <a:pt x="1689" y="467"/>
                    <a:pt x="1689" y="467"/>
                  </a:cubicBezTo>
                  <a:cubicBezTo>
                    <a:pt x="1691" y="468"/>
                    <a:pt x="1694" y="469"/>
                    <a:pt x="1696" y="469"/>
                  </a:cubicBezTo>
                  <a:cubicBezTo>
                    <a:pt x="1697" y="480"/>
                    <a:pt x="1697" y="490"/>
                    <a:pt x="1698" y="501"/>
                  </a:cubicBezTo>
                  <a:cubicBezTo>
                    <a:pt x="1698" y="502"/>
                    <a:pt x="1700" y="502"/>
                    <a:pt x="1700" y="501"/>
                  </a:cubicBezTo>
                  <a:cubicBezTo>
                    <a:pt x="1700" y="497"/>
                    <a:pt x="1700" y="493"/>
                    <a:pt x="1700" y="488"/>
                  </a:cubicBezTo>
                  <a:cubicBezTo>
                    <a:pt x="1705" y="489"/>
                    <a:pt x="1711" y="489"/>
                    <a:pt x="1717" y="490"/>
                  </a:cubicBezTo>
                  <a:cubicBezTo>
                    <a:pt x="1717" y="491"/>
                    <a:pt x="1717" y="493"/>
                    <a:pt x="1718" y="494"/>
                  </a:cubicBezTo>
                  <a:cubicBezTo>
                    <a:pt x="1718" y="496"/>
                    <a:pt x="1720" y="496"/>
                    <a:pt x="1720" y="494"/>
                  </a:cubicBezTo>
                  <a:cubicBezTo>
                    <a:pt x="1720" y="493"/>
                    <a:pt x="1720" y="491"/>
                    <a:pt x="1720" y="490"/>
                  </a:cubicBezTo>
                  <a:cubicBezTo>
                    <a:pt x="1725" y="490"/>
                    <a:pt x="1730" y="490"/>
                    <a:pt x="1735" y="491"/>
                  </a:cubicBezTo>
                  <a:cubicBezTo>
                    <a:pt x="1735" y="491"/>
                    <a:pt x="1735" y="491"/>
                    <a:pt x="1735" y="492"/>
                  </a:cubicBezTo>
                  <a:cubicBezTo>
                    <a:pt x="1735" y="493"/>
                    <a:pt x="1737" y="493"/>
                    <a:pt x="1737" y="492"/>
                  </a:cubicBezTo>
                  <a:cubicBezTo>
                    <a:pt x="1737" y="491"/>
                    <a:pt x="1737" y="491"/>
                    <a:pt x="1737" y="491"/>
                  </a:cubicBezTo>
                  <a:cubicBezTo>
                    <a:pt x="1748" y="491"/>
                    <a:pt x="1759" y="490"/>
                    <a:pt x="1770" y="488"/>
                  </a:cubicBezTo>
                  <a:cubicBezTo>
                    <a:pt x="1771" y="488"/>
                    <a:pt x="1771" y="486"/>
                    <a:pt x="1770" y="486"/>
                  </a:cubicBezTo>
                  <a:cubicBezTo>
                    <a:pt x="1765" y="486"/>
                    <a:pt x="1760" y="486"/>
                    <a:pt x="1756" y="486"/>
                  </a:cubicBezTo>
                  <a:cubicBezTo>
                    <a:pt x="1756" y="484"/>
                    <a:pt x="1756" y="482"/>
                    <a:pt x="1756" y="480"/>
                  </a:cubicBezTo>
                  <a:cubicBezTo>
                    <a:pt x="1759" y="480"/>
                    <a:pt x="1762" y="480"/>
                    <a:pt x="1764" y="479"/>
                  </a:cubicBezTo>
                  <a:cubicBezTo>
                    <a:pt x="1764" y="481"/>
                    <a:pt x="1764" y="482"/>
                    <a:pt x="1764" y="484"/>
                  </a:cubicBezTo>
                  <a:cubicBezTo>
                    <a:pt x="1764" y="485"/>
                    <a:pt x="1767" y="485"/>
                    <a:pt x="1767" y="484"/>
                  </a:cubicBezTo>
                  <a:cubicBezTo>
                    <a:pt x="1767" y="482"/>
                    <a:pt x="1767" y="480"/>
                    <a:pt x="1767" y="479"/>
                  </a:cubicBezTo>
                  <a:cubicBezTo>
                    <a:pt x="1768" y="478"/>
                    <a:pt x="1769" y="478"/>
                    <a:pt x="1770" y="478"/>
                  </a:cubicBezTo>
                  <a:cubicBezTo>
                    <a:pt x="1771" y="478"/>
                    <a:pt x="1771" y="476"/>
                    <a:pt x="1770" y="476"/>
                  </a:cubicBezTo>
                  <a:cubicBezTo>
                    <a:pt x="1769" y="476"/>
                    <a:pt x="1768" y="476"/>
                    <a:pt x="1767" y="476"/>
                  </a:cubicBezTo>
                  <a:cubicBezTo>
                    <a:pt x="1768" y="463"/>
                    <a:pt x="1769" y="450"/>
                    <a:pt x="1769" y="437"/>
                  </a:cubicBezTo>
                  <a:cubicBezTo>
                    <a:pt x="1770" y="437"/>
                    <a:pt x="1770" y="436"/>
                    <a:pt x="1770" y="436"/>
                  </a:cubicBezTo>
                  <a:cubicBezTo>
                    <a:pt x="1771" y="436"/>
                    <a:pt x="1771" y="434"/>
                    <a:pt x="1770" y="434"/>
                  </a:cubicBezTo>
                  <a:cubicBezTo>
                    <a:pt x="1770" y="434"/>
                    <a:pt x="1769" y="434"/>
                    <a:pt x="1769" y="434"/>
                  </a:cubicBezTo>
                  <a:cubicBezTo>
                    <a:pt x="1770" y="413"/>
                    <a:pt x="1769" y="391"/>
                    <a:pt x="1767" y="369"/>
                  </a:cubicBezTo>
                  <a:cubicBezTo>
                    <a:pt x="1769" y="369"/>
                    <a:pt x="1771" y="369"/>
                    <a:pt x="1772" y="369"/>
                  </a:cubicBezTo>
                  <a:cubicBezTo>
                    <a:pt x="1774" y="369"/>
                    <a:pt x="1774" y="367"/>
                    <a:pt x="1772" y="367"/>
                  </a:cubicBezTo>
                  <a:cubicBezTo>
                    <a:pt x="1771" y="367"/>
                    <a:pt x="1769" y="367"/>
                    <a:pt x="1767" y="367"/>
                  </a:cubicBezTo>
                  <a:cubicBezTo>
                    <a:pt x="1767" y="361"/>
                    <a:pt x="1766" y="355"/>
                    <a:pt x="1766" y="349"/>
                  </a:cubicBezTo>
                  <a:cubicBezTo>
                    <a:pt x="1768" y="349"/>
                    <a:pt x="1770" y="349"/>
                    <a:pt x="1772" y="348"/>
                  </a:cubicBezTo>
                  <a:cubicBezTo>
                    <a:pt x="1773" y="348"/>
                    <a:pt x="1774" y="347"/>
                    <a:pt x="1772" y="347"/>
                  </a:cubicBezTo>
                  <a:cubicBezTo>
                    <a:pt x="1770" y="346"/>
                    <a:pt x="1768" y="346"/>
                    <a:pt x="1765" y="346"/>
                  </a:cubicBezTo>
                  <a:cubicBezTo>
                    <a:pt x="1765" y="344"/>
                    <a:pt x="1765" y="342"/>
                    <a:pt x="1765" y="340"/>
                  </a:cubicBezTo>
                  <a:cubicBezTo>
                    <a:pt x="1765" y="339"/>
                    <a:pt x="1764" y="339"/>
                    <a:pt x="1764" y="340"/>
                  </a:cubicBezTo>
                  <a:cubicBezTo>
                    <a:pt x="1764" y="342"/>
                    <a:pt x="1764" y="344"/>
                    <a:pt x="1764" y="346"/>
                  </a:cubicBezTo>
                  <a:cubicBezTo>
                    <a:pt x="1761" y="346"/>
                    <a:pt x="1758" y="346"/>
                    <a:pt x="1756" y="346"/>
                  </a:cubicBezTo>
                  <a:cubicBezTo>
                    <a:pt x="1755" y="342"/>
                    <a:pt x="1755" y="338"/>
                    <a:pt x="1755" y="334"/>
                  </a:cubicBezTo>
                  <a:cubicBezTo>
                    <a:pt x="1755" y="333"/>
                    <a:pt x="1753" y="333"/>
                    <a:pt x="1753" y="334"/>
                  </a:cubicBezTo>
                  <a:cubicBezTo>
                    <a:pt x="1753" y="338"/>
                    <a:pt x="1753" y="342"/>
                    <a:pt x="1753" y="346"/>
                  </a:cubicBezTo>
                  <a:cubicBezTo>
                    <a:pt x="1749" y="346"/>
                    <a:pt x="1746" y="346"/>
                    <a:pt x="1742" y="346"/>
                  </a:cubicBezTo>
                  <a:cubicBezTo>
                    <a:pt x="1742" y="341"/>
                    <a:pt x="1742" y="336"/>
                    <a:pt x="1743" y="331"/>
                  </a:cubicBezTo>
                  <a:cubicBezTo>
                    <a:pt x="1758" y="330"/>
                    <a:pt x="1773" y="329"/>
                    <a:pt x="1789" y="328"/>
                  </a:cubicBezTo>
                  <a:cubicBezTo>
                    <a:pt x="1789" y="328"/>
                    <a:pt x="1789" y="328"/>
                    <a:pt x="1789" y="328"/>
                  </a:cubicBezTo>
                  <a:cubicBezTo>
                    <a:pt x="1782" y="386"/>
                    <a:pt x="1785" y="445"/>
                    <a:pt x="1790" y="502"/>
                  </a:cubicBezTo>
                  <a:cubicBezTo>
                    <a:pt x="1790" y="505"/>
                    <a:pt x="1794" y="505"/>
                    <a:pt x="1794" y="502"/>
                  </a:cubicBezTo>
                  <a:cubicBezTo>
                    <a:pt x="1790" y="444"/>
                    <a:pt x="1791" y="386"/>
                    <a:pt x="1791" y="328"/>
                  </a:cubicBezTo>
                  <a:cubicBezTo>
                    <a:pt x="1791" y="327"/>
                    <a:pt x="1790" y="327"/>
                    <a:pt x="1790" y="327"/>
                  </a:cubicBezTo>
                  <a:cubicBezTo>
                    <a:pt x="1790" y="326"/>
                    <a:pt x="1790" y="325"/>
                    <a:pt x="1789" y="325"/>
                  </a:cubicBezTo>
                  <a:cubicBezTo>
                    <a:pt x="1778" y="324"/>
                    <a:pt x="1766" y="324"/>
                    <a:pt x="1755" y="324"/>
                  </a:cubicBezTo>
                  <a:cubicBezTo>
                    <a:pt x="1755" y="324"/>
                    <a:pt x="1755" y="324"/>
                    <a:pt x="1755" y="324"/>
                  </a:cubicBezTo>
                  <a:cubicBezTo>
                    <a:pt x="1755" y="294"/>
                    <a:pt x="1755" y="264"/>
                    <a:pt x="1754" y="235"/>
                  </a:cubicBezTo>
                  <a:cubicBezTo>
                    <a:pt x="1783" y="235"/>
                    <a:pt x="1812" y="236"/>
                    <a:pt x="1841" y="237"/>
                  </a:cubicBezTo>
                  <a:cubicBezTo>
                    <a:pt x="1843" y="325"/>
                    <a:pt x="1847" y="413"/>
                    <a:pt x="1850" y="501"/>
                  </a:cubicBezTo>
                  <a:cubicBezTo>
                    <a:pt x="1850" y="504"/>
                    <a:pt x="1854" y="504"/>
                    <a:pt x="1854" y="501"/>
                  </a:cubicBezTo>
                  <a:cubicBezTo>
                    <a:pt x="1852" y="424"/>
                    <a:pt x="1851" y="346"/>
                    <a:pt x="1847" y="269"/>
                  </a:cubicBezTo>
                  <a:cubicBezTo>
                    <a:pt x="1867" y="270"/>
                    <a:pt x="1887" y="271"/>
                    <a:pt x="1907" y="270"/>
                  </a:cubicBezTo>
                  <a:cubicBezTo>
                    <a:pt x="1910" y="269"/>
                    <a:pt x="1910" y="265"/>
                    <a:pt x="1907" y="265"/>
                  </a:cubicBezTo>
                  <a:cubicBezTo>
                    <a:pt x="1901" y="265"/>
                    <a:pt x="1896" y="265"/>
                    <a:pt x="1890" y="265"/>
                  </a:cubicBezTo>
                  <a:cubicBezTo>
                    <a:pt x="1890" y="265"/>
                    <a:pt x="1890" y="265"/>
                    <a:pt x="1890" y="265"/>
                  </a:cubicBezTo>
                  <a:cubicBezTo>
                    <a:pt x="1890" y="254"/>
                    <a:pt x="1892" y="243"/>
                    <a:pt x="1891" y="232"/>
                  </a:cubicBezTo>
                  <a:cubicBezTo>
                    <a:pt x="1928" y="233"/>
                    <a:pt x="1965" y="230"/>
                    <a:pt x="2002" y="230"/>
                  </a:cubicBezTo>
                  <a:cubicBezTo>
                    <a:pt x="2002" y="321"/>
                    <a:pt x="2007" y="413"/>
                    <a:pt x="2010" y="505"/>
                  </a:cubicBezTo>
                  <a:cubicBezTo>
                    <a:pt x="2010" y="508"/>
                    <a:pt x="2014" y="508"/>
                    <a:pt x="2014" y="505"/>
                  </a:cubicBezTo>
                  <a:cubicBezTo>
                    <a:pt x="2013" y="435"/>
                    <a:pt x="2012" y="365"/>
                    <a:pt x="2009" y="295"/>
                  </a:cubicBezTo>
                  <a:cubicBezTo>
                    <a:pt x="2019" y="301"/>
                    <a:pt x="2041" y="297"/>
                    <a:pt x="2051" y="298"/>
                  </a:cubicBezTo>
                  <a:cubicBezTo>
                    <a:pt x="2067" y="298"/>
                    <a:pt x="2082" y="299"/>
                    <a:pt x="2098" y="299"/>
                  </a:cubicBezTo>
                  <a:cubicBezTo>
                    <a:pt x="2098" y="299"/>
                    <a:pt x="2099" y="298"/>
                    <a:pt x="2099" y="298"/>
                  </a:cubicBezTo>
                  <a:cubicBezTo>
                    <a:pt x="2099" y="305"/>
                    <a:pt x="2100" y="312"/>
                    <a:pt x="2100" y="319"/>
                  </a:cubicBezTo>
                  <a:cubicBezTo>
                    <a:pt x="2101" y="379"/>
                    <a:pt x="2103" y="439"/>
                    <a:pt x="2104" y="498"/>
                  </a:cubicBezTo>
                  <a:cubicBezTo>
                    <a:pt x="2104" y="501"/>
                    <a:pt x="2109" y="501"/>
                    <a:pt x="2109" y="498"/>
                  </a:cubicBezTo>
                  <a:cubicBezTo>
                    <a:pt x="2107" y="439"/>
                    <a:pt x="2106" y="379"/>
                    <a:pt x="2105" y="319"/>
                  </a:cubicBezTo>
                  <a:cubicBezTo>
                    <a:pt x="2103" y="261"/>
                    <a:pt x="2106" y="201"/>
                    <a:pt x="2100" y="143"/>
                  </a:cubicBezTo>
                  <a:cubicBezTo>
                    <a:pt x="2107" y="144"/>
                    <a:pt x="2137" y="143"/>
                    <a:pt x="2140" y="143"/>
                  </a:cubicBezTo>
                  <a:cubicBezTo>
                    <a:pt x="2154" y="143"/>
                    <a:pt x="2167" y="143"/>
                    <a:pt x="2180" y="142"/>
                  </a:cubicBezTo>
                  <a:cubicBezTo>
                    <a:pt x="2180" y="142"/>
                    <a:pt x="2181" y="142"/>
                    <a:pt x="2181" y="142"/>
                  </a:cubicBezTo>
                  <a:cubicBezTo>
                    <a:pt x="2177" y="202"/>
                    <a:pt x="2182" y="262"/>
                    <a:pt x="2183" y="322"/>
                  </a:cubicBezTo>
                  <a:cubicBezTo>
                    <a:pt x="2185" y="382"/>
                    <a:pt x="2186" y="442"/>
                    <a:pt x="2188" y="502"/>
                  </a:cubicBezTo>
                  <a:cubicBezTo>
                    <a:pt x="2189" y="505"/>
                    <a:pt x="2193" y="505"/>
                    <a:pt x="2193" y="502"/>
                  </a:cubicBezTo>
                  <a:cubicBezTo>
                    <a:pt x="2191" y="442"/>
                    <a:pt x="2189" y="382"/>
                    <a:pt x="2188" y="322"/>
                  </a:cubicBezTo>
                  <a:cubicBezTo>
                    <a:pt x="2187" y="301"/>
                    <a:pt x="2187" y="280"/>
                    <a:pt x="2187" y="260"/>
                  </a:cubicBezTo>
                  <a:cubicBezTo>
                    <a:pt x="2209" y="261"/>
                    <a:pt x="2233" y="262"/>
                    <a:pt x="2255" y="260"/>
                  </a:cubicBezTo>
                  <a:cubicBezTo>
                    <a:pt x="2255" y="260"/>
                    <a:pt x="2255" y="260"/>
                    <a:pt x="2255" y="260"/>
                  </a:cubicBezTo>
                  <a:cubicBezTo>
                    <a:pt x="2255" y="289"/>
                    <a:pt x="2257" y="318"/>
                    <a:pt x="2259" y="348"/>
                  </a:cubicBezTo>
                  <a:cubicBezTo>
                    <a:pt x="2259" y="348"/>
                    <a:pt x="2259" y="348"/>
                    <a:pt x="2259" y="348"/>
                  </a:cubicBezTo>
                  <a:cubicBezTo>
                    <a:pt x="2254" y="348"/>
                    <a:pt x="2248" y="349"/>
                    <a:pt x="2243" y="349"/>
                  </a:cubicBezTo>
                  <a:cubicBezTo>
                    <a:pt x="2243" y="349"/>
                    <a:pt x="2242" y="349"/>
                    <a:pt x="2242" y="349"/>
                  </a:cubicBezTo>
                  <a:cubicBezTo>
                    <a:pt x="2242" y="349"/>
                    <a:pt x="2241" y="350"/>
                    <a:pt x="2241" y="350"/>
                  </a:cubicBezTo>
                  <a:cubicBezTo>
                    <a:pt x="2241" y="400"/>
                    <a:pt x="2246" y="450"/>
                    <a:pt x="2249" y="500"/>
                  </a:cubicBezTo>
                  <a:cubicBezTo>
                    <a:pt x="2249" y="502"/>
                    <a:pt x="2252" y="502"/>
                    <a:pt x="2252" y="500"/>
                  </a:cubicBezTo>
                  <a:cubicBezTo>
                    <a:pt x="2250" y="451"/>
                    <a:pt x="2249" y="401"/>
                    <a:pt x="2243" y="352"/>
                  </a:cubicBezTo>
                  <a:cubicBezTo>
                    <a:pt x="2272" y="352"/>
                    <a:pt x="2301" y="352"/>
                    <a:pt x="2330" y="355"/>
                  </a:cubicBezTo>
                  <a:cubicBezTo>
                    <a:pt x="2330" y="355"/>
                    <a:pt x="2330" y="355"/>
                    <a:pt x="2331" y="355"/>
                  </a:cubicBezTo>
                  <a:cubicBezTo>
                    <a:pt x="2328" y="379"/>
                    <a:pt x="2333" y="403"/>
                    <a:pt x="2335" y="428"/>
                  </a:cubicBezTo>
                  <a:cubicBezTo>
                    <a:pt x="2338" y="452"/>
                    <a:pt x="2334" y="477"/>
                    <a:pt x="2341" y="500"/>
                  </a:cubicBezTo>
                  <a:cubicBezTo>
                    <a:pt x="2342" y="503"/>
                    <a:pt x="2345" y="502"/>
                    <a:pt x="2345" y="499"/>
                  </a:cubicBezTo>
                  <a:cubicBezTo>
                    <a:pt x="2339" y="475"/>
                    <a:pt x="2342" y="449"/>
                    <a:pt x="2339" y="424"/>
                  </a:cubicBezTo>
                  <a:cubicBezTo>
                    <a:pt x="2336" y="400"/>
                    <a:pt x="2333" y="376"/>
                    <a:pt x="2334" y="352"/>
                  </a:cubicBezTo>
                  <a:cubicBezTo>
                    <a:pt x="2334" y="350"/>
                    <a:pt x="2332" y="350"/>
                    <a:pt x="2331" y="351"/>
                  </a:cubicBezTo>
                  <a:cubicBezTo>
                    <a:pt x="2331" y="351"/>
                    <a:pt x="2330" y="351"/>
                    <a:pt x="2330" y="350"/>
                  </a:cubicBezTo>
                  <a:cubicBezTo>
                    <a:pt x="2328" y="350"/>
                    <a:pt x="2326" y="350"/>
                    <a:pt x="2324" y="350"/>
                  </a:cubicBezTo>
                  <a:cubicBezTo>
                    <a:pt x="2324" y="346"/>
                    <a:pt x="2323" y="343"/>
                    <a:pt x="2322" y="339"/>
                  </a:cubicBezTo>
                  <a:cubicBezTo>
                    <a:pt x="2322" y="335"/>
                    <a:pt x="2322" y="332"/>
                    <a:pt x="2323" y="328"/>
                  </a:cubicBezTo>
                  <a:cubicBezTo>
                    <a:pt x="2323" y="327"/>
                    <a:pt x="2321" y="327"/>
                    <a:pt x="2321" y="328"/>
                  </a:cubicBezTo>
                  <a:cubicBezTo>
                    <a:pt x="2320" y="334"/>
                    <a:pt x="2319" y="343"/>
                    <a:pt x="2322" y="350"/>
                  </a:cubicBezTo>
                  <a:cubicBezTo>
                    <a:pt x="2319" y="349"/>
                    <a:pt x="2316" y="349"/>
                    <a:pt x="2313" y="349"/>
                  </a:cubicBezTo>
                  <a:cubicBezTo>
                    <a:pt x="2312" y="338"/>
                    <a:pt x="2311" y="328"/>
                    <a:pt x="2311" y="317"/>
                  </a:cubicBezTo>
                  <a:cubicBezTo>
                    <a:pt x="2325" y="320"/>
                    <a:pt x="2340" y="319"/>
                    <a:pt x="2354" y="319"/>
                  </a:cubicBezTo>
                  <a:cubicBezTo>
                    <a:pt x="2372" y="319"/>
                    <a:pt x="2389" y="319"/>
                    <a:pt x="2407" y="319"/>
                  </a:cubicBezTo>
                  <a:cubicBezTo>
                    <a:pt x="2408" y="319"/>
                    <a:pt x="2409" y="318"/>
                    <a:pt x="2409" y="318"/>
                  </a:cubicBezTo>
                  <a:cubicBezTo>
                    <a:pt x="2410" y="378"/>
                    <a:pt x="2413" y="439"/>
                    <a:pt x="2415" y="500"/>
                  </a:cubicBezTo>
                  <a:cubicBezTo>
                    <a:pt x="2415" y="502"/>
                    <a:pt x="2420" y="502"/>
                    <a:pt x="2419" y="500"/>
                  </a:cubicBezTo>
                  <a:cubicBezTo>
                    <a:pt x="2417" y="416"/>
                    <a:pt x="2416" y="332"/>
                    <a:pt x="2412" y="248"/>
                  </a:cubicBezTo>
                  <a:cubicBezTo>
                    <a:pt x="2442" y="251"/>
                    <a:pt x="2474" y="249"/>
                    <a:pt x="2504" y="248"/>
                  </a:cubicBezTo>
                  <a:cubicBezTo>
                    <a:pt x="2507" y="247"/>
                    <a:pt x="2507" y="244"/>
                    <a:pt x="2504" y="244"/>
                  </a:cubicBezTo>
                  <a:close/>
                  <a:moveTo>
                    <a:pt x="244" y="476"/>
                  </a:moveTo>
                  <a:cubicBezTo>
                    <a:pt x="240" y="476"/>
                    <a:pt x="236" y="477"/>
                    <a:pt x="232" y="478"/>
                  </a:cubicBezTo>
                  <a:cubicBezTo>
                    <a:pt x="232" y="473"/>
                    <a:pt x="232" y="469"/>
                    <a:pt x="232" y="465"/>
                  </a:cubicBezTo>
                  <a:cubicBezTo>
                    <a:pt x="236" y="464"/>
                    <a:pt x="240" y="464"/>
                    <a:pt x="244" y="463"/>
                  </a:cubicBezTo>
                  <a:cubicBezTo>
                    <a:pt x="244" y="468"/>
                    <a:pt x="243" y="472"/>
                    <a:pt x="244" y="476"/>
                  </a:cubicBezTo>
                  <a:close/>
                  <a:moveTo>
                    <a:pt x="244" y="459"/>
                  </a:moveTo>
                  <a:cubicBezTo>
                    <a:pt x="244" y="460"/>
                    <a:pt x="244" y="461"/>
                    <a:pt x="244" y="461"/>
                  </a:cubicBezTo>
                  <a:cubicBezTo>
                    <a:pt x="240" y="462"/>
                    <a:pt x="236" y="462"/>
                    <a:pt x="232" y="463"/>
                  </a:cubicBezTo>
                  <a:cubicBezTo>
                    <a:pt x="233" y="456"/>
                    <a:pt x="233" y="450"/>
                    <a:pt x="233" y="443"/>
                  </a:cubicBezTo>
                  <a:cubicBezTo>
                    <a:pt x="237" y="443"/>
                    <a:pt x="241" y="442"/>
                    <a:pt x="245" y="441"/>
                  </a:cubicBezTo>
                  <a:cubicBezTo>
                    <a:pt x="245" y="447"/>
                    <a:pt x="245" y="453"/>
                    <a:pt x="244" y="459"/>
                  </a:cubicBezTo>
                  <a:close/>
                  <a:moveTo>
                    <a:pt x="245" y="439"/>
                  </a:moveTo>
                  <a:cubicBezTo>
                    <a:pt x="241" y="440"/>
                    <a:pt x="237" y="440"/>
                    <a:pt x="233" y="441"/>
                  </a:cubicBezTo>
                  <a:cubicBezTo>
                    <a:pt x="233" y="437"/>
                    <a:pt x="233" y="433"/>
                    <a:pt x="233" y="429"/>
                  </a:cubicBezTo>
                  <a:cubicBezTo>
                    <a:pt x="237" y="429"/>
                    <a:pt x="241" y="428"/>
                    <a:pt x="245" y="427"/>
                  </a:cubicBezTo>
                  <a:cubicBezTo>
                    <a:pt x="245" y="431"/>
                    <a:pt x="245" y="435"/>
                    <a:pt x="245" y="439"/>
                  </a:cubicBezTo>
                  <a:close/>
                  <a:moveTo>
                    <a:pt x="246" y="414"/>
                  </a:moveTo>
                  <a:cubicBezTo>
                    <a:pt x="246" y="417"/>
                    <a:pt x="246" y="421"/>
                    <a:pt x="245" y="424"/>
                  </a:cubicBezTo>
                  <a:cubicBezTo>
                    <a:pt x="241" y="425"/>
                    <a:pt x="237" y="425"/>
                    <a:pt x="233" y="426"/>
                  </a:cubicBezTo>
                  <a:cubicBezTo>
                    <a:pt x="233" y="421"/>
                    <a:pt x="233" y="416"/>
                    <a:pt x="233" y="411"/>
                  </a:cubicBezTo>
                  <a:cubicBezTo>
                    <a:pt x="237" y="410"/>
                    <a:pt x="242" y="409"/>
                    <a:pt x="246" y="409"/>
                  </a:cubicBezTo>
                  <a:cubicBezTo>
                    <a:pt x="246" y="410"/>
                    <a:pt x="246" y="412"/>
                    <a:pt x="246" y="414"/>
                  </a:cubicBezTo>
                  <a:close/>
                  <a:moveTo>
                    <a:pt x="246" y="407"/>
                  </a:moveTo>
                  <a:cubicBezTo>
                    <a:pt x="242" y="408"/>
                    <a:pt x="237" y="408"/>
                    <a:pt x="233" y="409"/>
                  </a:cubicBezTo>
                  <a:cubicBezTo>
                    <a:pt x="233" y="404"/>
                    <a:pt x="233" y="400"/>
                    <a:pt x="234" y="395"/>
                  </a:cubicBezTo>
                  <a:cubicBezTo>
                    <a:pt x="238" y="395"/>
                    <a:pt x="242" y="394"/>
                    <a:pt x="246" y="394"/>
                  </a:cubicBezTo>
                  <a:cubicBezTo>
                    <a:pt x="246" y="398"/>
                    <a:pt x="246" y="403"/>
                    <a:pt x="246" y="407"/>
                  </a:cubicBezTo>
                  <a:close/>
                  <a:moveTo>
                    <a:pt x="246" y="391"/>
                  </a:moveTo>
                  <a:cubicBezTo>
                    <a:pt x="242" y="392"/>
                    <a:pt x="238" y="392"/>
                    <a:pt x="234" y="393"/>
                  </a:cubicBezTo>
                  <a:cubicBezTo>
                    <a:pt x="234" y="387"/>
                    <a:pt x="234" y="380"/>
                    <a:pt x="234" y="374"/>
                  </a:cubicBezTo>
                  <a:cubicBezTo>
                    <a:pt x="238" y="374"/>
                    <a:pt x="243" y="373"/>
                    <a:pt x="247" y="373"/>
                  </a:cubicBezTo>
                  <a:cubicBezTo>
                    <a:pt x="247" y="379"/>
                    <a:pt x="247" y="385"/>
                    <a:pt x="246" y="391"/>
                  </a:cubicBezTo>
                  <a:close/>
                  <a:moveTo>
                    <a:pt x="247" y="370"/>
                  </a:moveTo>
                  <a:cubicBezTo>
                    <a:pt x="243" y="370"/>
                    <a:pt x="238" y="371"/>
                    <a:pt x="234" y="371"/>
                  </a:cubicBezTo>
                  <a:cubicBezTo>
                    <a:pt x="234" y="366"/>
                    <a:pt x="234" y="361"/>
                    <a:pt x="234" y="357"/>
                  </a:cubicBezTo>
                  <a:cubicBezTo>
                    <a:pt x="239" y="356"/>
                    <a:pt x="243" y="356"/>
                    <a:pt x="247" y="355"/>
                  </a:cubicBezTo>
                  <a:cubicBezTo>
                    <a:pt x="247" y="360"/>
                    <a:pt x="247" y="365"/>
                    <a:pt x="247" y="370"/>
                  </a:cubicBezTo>
                  <a:close/>
                  <a:moveTo>
                    <a:pt x="248" y="352"/>
                  </a:moveTo>
                  <a:cubicBezTo>
                    <a:pt x="243" y="353"/>
                    <a:pt x="239" y="353"/>
                    <a:pt x="234" y="353"/>
                  </a:cubicBezTo>
                  <a:cubicBezTo>
                    <a:pt x="234" y="349"/>
                    <a:pt x="234" y="346"/>
                    <a:pt x="235" y="342"/>
                  </a:cubicBezTo>
                  <a:cubicBezTo>
                    <a:pt x="239" y="341"/>
                    <a:pt x="243" y="341"/>
                    <a:pt x="248" y="341"/>
                  </a:cubicBezTo>
                  <a:cubicBezTo>
                    <a:pt x="248" y="345"/>
                    <a:pt x="248" y="349"/>
                    <a:pt x="248" y="352"/>
                  </a:cubicBezTo>
                  <a:close/>
                  <a:moveTo>
                    <a:pt x="248" y="338"/>
                  </a:moveTo>
                  <a:cubicBezTo>
                    <a:pt x="244" y="338"/>
                    <a:pt x="239" y="338"/>
                    <a:pt x="235" y="338"/>
                  </a:cubicBezTo>
                  <a:cubicBezTo>
                    <a:pt x="235" y="334"/>
                    <a:pt x="235" y="331"/>
                    <a:pt x="235" y="327"/>
                  </a:cubicBezTo>
                  <a:cubicBezTo>
                    <a:pt x="239" y="327"/>
                    <a:pt x="244" y="327"/>
                    <a:pt x="249" y="327"/>
                  </a:cubicBezTo>
                  <a:cubicBezTo>
                    <a:pt x="248" y="330"/>
                    <a:pt x="248" y="334"/>
                    <a:pt x="248" y="338"/>
                  </a:cubicBezTo>
                  <a:close/>
                  <a:moveTo>
                    <a:pt x="251" y="352"/>
                  </a:moveTo>
                  <a:cubicBezTo>
                    <a:pt x="251" y="348"/>
                    <a:pt x="251" y="345"/>
                    <a:pt x="251" y="341"/>
                  </a:cubicBezTo>
                  <a:cubicBezTo>
                    <a:pt x="255" y="341"/>
                    <a:pt x="258" y="340"/>
                    <a:pt x="262" y="340"/>
                  </a:cubicBezTo>
                  <a:cubicBezTo>
                    <a:pt x="262" y="344"/>
                    <a:pt x="262" y="347"/>
                    <a:pt x="262" y="351"/>
                  </a:cubicBezTo>
                  <a:cubicBezTo>
                    <a:pt x="258" y="351"/>
                    <a:pt x="255" y="352"/>
                    <a:pt x="251" y="352"/>
                  </a:cubicBezTo>
                  <a:close/>
                  <a:moveTo>
                    <a:pt x="262" y="337"/>
                  </a:moveTo>
                  <a:cubicBezTo>
                    <a:pt x="259" y="337"/>
                    <a:pt x="255" y="337"/>
                    <a:pt x="252" y="337"/>
                  </a:cubicBezTo>
                  <a:cubicBezTo>
                    <a:pt x="252" y="334"/>
                    <a:pt x="252" y="330"/>
                    <a:pt x="252" y="327"/>
                  </a:cubicBezTo>
                  <a:cubicBezTo>
                    <a:pt x="255" y="326"/>
                    <a:pt x="259" y="326"/>
                    <a:pt x="262" y="326"/>
                  </a:cubicBezTo>
                  <a:cubicBezTo>
                    <a:pt x="262" y="330"/>
                    <a:pt x="262" y="334"/>
                    <a:pt x="262" y="337"/>
                  </a:cubicBezTo>
                  <a:close/>
                  <a:moveTo>
                    <a:pt x="214" y="314"/>
                  </a:moveTo>
                  <a:cubicBezTo>
                    <a:pt x="231" y="313"/>
                    <a:pt x="248" y="312"/>
                    <a:pt x="264" y="310"/>
                  </a:cubicBezTo>
                  <a:cubicBezTo>
                    <a:pt x="263" y="314"/>
                    <a:pt x="263" y="319"/>
                    <a:pt x="263" y="323"/>
                  </a:cubicBezTo>
                  <a:cubicBezTo>
                    <a:pt x="259" y="323"/>
                    <a:pt x="256" y="323"/>
                    <a:pt x="252" y="323"/>
                  </a:cubicBezTo>
                  <a:cubicBezTo>
                    <a:pt x="252" y="320"/>
                    <a:pt x="252" y="317"/>
                    <a:pt x="252" y="314"/>
                  </a:cubicBezTo>
                  <a:cubicBezTo>
                    <a:pt x="252" y="312"/>
                    <a:pt x="249" y="312"/>
                    <a:pt x="249" y="314"/>
                  </a:cubicBezTo>
                  <a:cubicBezTo>
                    <a:pt x="249" y="317"/>
                    <a:pt x="249" y="320"/>
                    <a:pt x="249" y="323"/>
                  </a:cubicBezTo>
                  <a:cubicBezTo>
                    <a:pt x="244" y="323"/>
                    <a:pt x="239" y="323"/>
                    <a:pt x="235" y="323"/>
                  </a:cubicBezTo>
                  <a:cubicBezTo>
                    <a:pt x="235" y="321"/>
                    <a:pt x="235" y="319"/>
                    <a:pt x="235" y="317"/>
                  </a:cubicBezTo>
                  <a:cubicBezTo>
                    <a:pt x="235" y="315"/>
                    <a:pt x="233" y="315"/>
                    <a:pt x="232" y="317"/>
                  </a:cubicBezTo>
                  <a:cubicBezTo>
                    <a:pt x="232" y="319"/>
                    <a:pt x="232" y="321"/>
                    <a:pt x="232" y="323"/>
                  </a:cubicBezTo>
                  <a:cubicBezTo>
                    <a:pt x="226" y="324"/>
                    <a:pt x="220" y="324"/>
                    <a:pt x="214" y="324"/>
                  </a:cubicBezTo>
                  <a:cubicBezTo>
                    <a:pt x="214" y="321"/>
                    <a:pt x="214" y="317"/>
                    <a:pt x="214" y="314"/>
                  </a:cubicBezTo>
                  <a:close/>
                  <a:moveTo>
                    <a:pt x="214" y="328"/>
                  </a:moveTo>
                  <a:cubicBezTo>
                    <a:pt x="220" y="327"/>
                    <a:pt x="226" y="327"/>
                    <a:pt x="232" y="327"/>
                  </a:cubicBezTo>
                  <a:cubicBezTo>
                    <a:pt x="231" y="331"/>
                    <a:pt x="231" y="334"/>
                    <a:pt x="231" y="338"/>
                  </a:cubicBezTo>
                  <a:cubicBezTo>
                    <a:pt x="225" y="339"/>
                    <a:pt x="220" y="339"/>
                    <a:pt x="214" y="339"/>
                  </a:cubicBezTo>
                  <a:cubicBezTo>
                    <a:pt x="214" y="335"/>
                    <a:pt x="214" y="331"/>
                    <a:pt x="214" y="328"/>
                  </a:cubicBezTo>
                  <a:close/>
                  <a:moveTo>
                    <a:pt x="214" y="342"/>
                  </a:moveTo>
                  <a:cubicBezTo>
                    <a:pt x="219" y="342"/>
                    <a:pt x="225" y="342"/>
                    <a:pt x="230" y="342"/>
                  </a:cubicBezTo>
                  <a:cubicBezTo>
                    <a:pt x="230" y="346"/>
                    <a:pt x="230" y="350"/>
                    <a:pt x="230" y="354"/>
                  </a:cubicBezTo>
                  <a:cubicBezTo>
                    <a:pt x="224" y="354"/>
                    <a:pt x="219" y="355"/>
                    <a:pt x="214" y="355"/>
                  </a:cubicBezTo>
                  <a:cubicBezTo>
                    <a:pt x="214" y="351"/>
                    <a:pt x="214" y="346"/>
                    <a:pt x="214" y="342"/>
                  </a:cubicBezTo>
                  <a:close/>
                  <a:moveTo>
                    <a:pt x="214" y="358"/>
                  </a:moveTo>
                  <a:cubicBezTo>
                    <a:pt x="219" y="358"/>
                    <a:pt x="224" y="357"/>
                    <a:pt x="230" y="357"/>
                  </a:cubicBezTo>
                  <a:cubicBezTo>
                    <a:pt x="229" y="362"/>
                    <a:pt x="229" y="367"/>
                    <a:pt x="229" y="371"/>
                  </a:cubicBezTo>
                  <a:cubicBezTo>
                    <a:pt x="224" y="372"/>
                    <a:pt x="219" y="372"/>
                    <a:pt x="214" y="373"/>
                  </a:cubicBezTo>
                  <a:cubicBezTo>
                    <a:pt x="214" y="368"/>
                    <a:pt x="214" y="363"/>
                    <a:pt x="214" y="358"/>
                  </a:cubicBezTo>
                  <a:close/>
                  <a:moveTo>
                    <a:pt x="214" y="375"/>
                  </a:moveTo>
                  <a:cubicBezTo>
                    <a:pt x="219" y="375"/>
                    <a:pt x="224" y="375"/>
                    <a:pt x="229" y="374"/>
                  </a:cubicBezTo>
                  <a:cubicBezTo>
                    <a:pt x="229" y="381"/>
                    <a:pt x="229" y="387"/>
                    <a:pt x="228" y="393"/>
                  </a:cubicBezTo>
                  <a:cubicBezTo>
                    <a:pt x="224" y="394"/>
                    <a:pt x="219" y="395"/>
                    <a:pt x="214" y="395"/>
                  </a:cubicBezTo>
                  <a:cubicBezTo>
                    <a:pt x="214" y="389"/>
                    <a:pt x="214" y="382"/>
                    <a:pt x="214" y="375"/>
                  </a:cubicBezTo>
                  <a:close/>
                  <a:moveTo>
                    <a:pt x="214" y="397"/>
                  </a:moveTo>
                  <a:cubicBezTo>
                    <a:pt x="219" y="397"/>
                    <a:pt x="224" y="396"/>
                    <a:pt x="228" y="396"/>
                  </a:cubicBezTo>
                  <a:cubicBezTo>
                    <a:pt x="228" y="400"/>
                    <a:pt x="228" y="405"/>
                    <a:pt x="228" y="409"/>
                  </a:cubicBezTo>
                  <a:cubicBezTo>
                    <a:pt x="223" y="410"/>
                    <a:pt x="218" y="411"/>
                    <a:pt x="213" y="412"/>
                  </a:cubicBezTo>
                  <a:cubicBezTo>
                    <a:pt x="213" y="407"/>
                    <a:pt x="214" y="402"/>
                    <a:pt x="214" y="397"/>
                  </a:cubicBezTo>
                  <a:close/>
                  <a:moveTo>
                    <a:pt x="213" y="413"/>
                  </a:moveTo>
                  <a:cubicBezTo>
                    <a:pt x="218" y="413"/>
                    <a:pt x="223" y="412"/>
                    <a:pt x="228" y="411"/>
                  </a:cubicBezTo>
                  <a:cubicBezTo>
                    <a:pt x="228" y="416"/>
                    <a:pt x="228" y="421"/>
                    <a:pt x="229" y="426"/>
                  </a:cubicBezTo>
                  <a:cubicBezTo>
                    <a:pt x="223" y="427"/>
                    <a:pt x="218" y="427"/>
                    <a:pt x="213" y="428"/>
                  </a:cubicBezTo>
                  <a:cubicBezTo>
                    <a:pt x="213" y="423"/>
                    <a:pt x="213" y="418"/>
                    <a:pt x="213" y="413"/>
                  </a:cubicBezTo>
                  <a:close/>
                  <a:moveTo>
                    <a:pt x="213" y="430"/>
                  </a:moveTo>
                  <a:cubicBezTo>
                    <a:pt x="218" y="430"/>
                    <a:pt x="223" y="430"/>
                    <a:pt x="229" y="429"/>
                  </a:cubicBezTo>
                  <a:cubicBezTo>
                    <a:pt x="229" y="433"/>
                    <a:pt x="229" y="438"/>
                    <a:pt x="229" y="442"/>
                  </a:cubicBezTo>
                  <a:cubicBezTo>
                    <a:pt x="224" y="443"/>
                    <a:pt x="218" y="444"/>
                    <a:pt x="213" y="444"/>
                  </a:cubicBezTo>
                  <a:cubicBezTo>
                    <a:pt x="213" y="440"/>
                    <a:pt x="213" y="435"/>
                    <a:pt x="213" y="430"/>
                  </a:cubicBezTo>
                  <a:close/>
                  <a:moveTo>
                    <a:pt x="213" y="446"/>
                  </a:moveTo>
                  <a:cubicBezTo>
                    <a:pt x="218" y="445"/>
                    <a:pt x="224" y="445"/>
                    <a:pt x="229" y="444"/>
                  </a:cubicBezTo>
                  <a:cubicBezTo>
                    <a:pt x="229" y="450"/>
                    <a:pt x="229" y="457"/>
                    <a:pt x="230" y="463"/>
                  </a:cubicBezTo>
                  <a:cubicBezTo>
                    <a:pt x="224" y="463"/>
                    <a:pt x="218" y="464"/>
                    <a:pt x="212" y="465"/>
                  </a:cubicBezTo>
                  <a:cubicBezTo>
                    <a:pt x="213" y="458"/>
                    <a:pt x="213" y="452"/>
                    <a:pt x="213" y="446"/>
                  </a:cubicBezTo>
                  <a:close/>
                  <a:moveTo>
                    <a:pt x="212" y="466"/>
                  </a:moveTo>
                  <a:cubicBezTo>
                    <a:pt x="218" y="466"/>
                    <a:pt x="224" y="466"/>
                    <a:pt x="230" y="465"/>
                  </a:cubicBezTo>
                  <a:cubicBezTo>
                    <a:pt x="230" y="469"/>
                    <a:pt x="230" y="474"/>
                    <a:pt x="230" y="478"/>
                  </a:cubicBezTo>
                  <a:cubicBezTo>
                    <a:pt x="224" y="479"/>
                    <a:pt x="218" y="479"/>
                    <a:pt x="212" y="480"/>
                  </a:cubicBezTo>
                  <a:cubicBezTo>
                    <a:pt x="212" y="475"/>
                    <a:pt x="212" y="471"/>
                    <a:pt x="212" y="466"/>
                  </a:cubicBezTo>
                  <a:close/>
                  <a:moveTo>
                    <a:pt x="212" y="482"/>
                  </a:moveTo>
                  <a:cubicBezTo>
                    <a:pt x="218" y="482"/>
                    <a:pt x="224" y="481"/>
                    <a:pt x="230" y="480"/>
                  </a:cubicBezTo>
                  <a:cubicBezTo>
                    <a:pt x="230" y="484"/>
                    <a:pt x="231" y="487"/>
                    <a:pt x="231" y="490"/>
                  </a:cubicBezTo>
                  <a:cubicBezTo>
                    <a:pt x="224" y="491"/>
                    <a:pt x="218" y="491"/>
                    <a:pt x="212" y="491"/>
                  </a:cubicBezTo>
                  <a:cubicBezTo>
                    <a:pt x="212" y="488"/>
                    <a:pt x="212" y="485"/>
                    <a:pt x="212" y="482"/>
                  </a:cubicBezTo>
                  <a:close/>
                  <a:moveTo>
                    <a:pt x="199" y="491"/>
                  </a:moveTo>
                  <a:cubicBezTo>
                    <a:pt x="199" y="491"/>
                    <a:pt x="199" y="491"/>
                    <a:pt x="199" y="491"/>
                  </a:cubicBezTo>
                  <a:cubicBezTo>
                    <a:pt x="199" y="483"/>
                    <a:pt x="198" y="475"/>
                    <a:pt x="198" y="467"/>
                  </a:cubicBezTo>
                  <a:cubicBezTo>
                    <a:pt x="202" y="467"/>
                    <a:pt x="206" y="467"/>
                    <a:pt x="210" y="467"/>
                  </a:cubicBezTo>
                  <a:cubicBezTo>
                    <a:pt x="210" y="471"/>
                    <a:pt x="210" y="475"/>
                    <a:pt x="210" y="480"/>
                  </a:cubicBezTo>
                  <a:cubicBezTo>
                    <a:pt x="207" y="480"/>
                    <a:pt x="204" y="480"/>
                    <a:pt x="202" y="481"/>
                  </a:cubicBezTo>
                  <a:cubicBezTo>
                    <a:pt x="201" y="481"/>
                    <a:pt x="201" y="482"/>
                    <a:pt x="202" y="482"/>
                  </a:cubicBezTo>
                  <a:cubicBezTo>
                    <a:pt x="204" y="482"/>
                    <a:pt x="207" y="482"/>
                    <a:pt x="210" y="482"/>
                  </a:cubicBezTo>
                  <a:cubicBezTo>
                    <a:pt x="210" y="485"/>
                    <a:pt x="210" y="488"/>
                    <a:pt x="210" y="491"/>
                  </a:cubicBezTo>
                  <a:cubicBezTo>
                    <a:pt x="206" y="491"/>
                    <a:pt x="203" y="491"/>
                    <a:pt x="199" y="491"/>
                  </a:cubicBezTo>
                  <a:close/>
                  <a:moveTo>
                    <a:pt x="210" y="412"/>
                  </a:moveTo>
                  <a:cubicBezTo>
                    <a:pt x="207" y="412"/>
                    <a:pt x="203" y="413"/>
                    <a:pt x="200" y="413"/>
                  </a:cubicBezTo>
                  <a:cubicBezTo>
                    <a:pt x="199" y="414"/>
                    <a:pt x="200" y="415"/>
                    <a:pt x="200" y="415"/>
                  </a:cubicBezTo>
                  <a:cubicBezTo>
                    <a:pt x="204" y="414"/>
                    <a:pt x="207" y="414"/>
                    <a:pt x="210" y="414"/>
                  </a:cubicBezTo>
                  <a:cubicBezTo>
                    <a:pt x="210" y="418"/>
                    <a:pt x="210" y="423"/>
                    <a:pt x="210" y="428"/>
                  </a:cubicBezTo>
                  <a:cubicBezTo>
                    <a:pt x="206" y="428"/>
                    <a:pt x="203" y="428"/>
                    <a:pt x="199" y="428"/>
                  </a:cubicBezTo>
                  <a:cubicBezTo>
                    <a:pt x="198" y="428"/>
                    <a:pt x="198" y="430"/>
                    <a:pt x="199" y="430"/>
                  </a:cubicBezTo>
                  <a:cubicBezTo>
                    <a:pt x="203" y="430"/>
                    <a:pt x="206" y="430"/>
                    <a:pt x="210" y="430"/>
                  </a:cubicBezTo>
                  <a:cubicBezTo>
                    <a:pt x="210" y="435"/>
                    <a:pt x="210" y="440"/>
                    <a:pt x="210" y="445"/>
                  </a:cubicBezTo>
                  <a:cubicBezTo>
                    <a:pt x="206" y="445"/>
                    <a:pt x="203" y="446"/>
                    <a:pt x="199" y="446"/>
                  </a:cubicBezTo>
                  <a:cubicBezTo>
                    <a:pt x="198" y="446"/>
                    <a:pt x="198" y="447"/>
                    <a:pt x="199" y="447"/>
                  </a:cubicBezTo>
                  <a:cubicBezTo>
                    <a:pt x="203" y="447"/>
                    <a:pt x="206" y="447"/>
                    <a:pt x="210" y="446"/>
                  </a:cubicBezTo>
                  <a:cubicBezTo>
                    <a:pt x="210" y="452"/>
                    <a:pt x="210" y="459"/>
                    <a:pt x="210" y="465"/>
                  </a:cubicBezTo>
                  <a:cubicBezTo>
                    <a:pt x="206" y="465"/>
                    <a:pt x="202" y="465"/>
                    <a:pt x="198" y="466"/>
                  </a:cubicBezTo>
                  <a:cubicBezTo>
                    <a:pt x="197" y="457"/>
                    <a:pt x="197" y="448"/>
                    <a:pt x="197" y="439"/>
                  </a:cubicBezTo>
                  <a:cubicBezTo>
                    <a:pt x="196" y="428"/>
                    <a:pt x="196" y="418"/>
                    <a:pt x="195" y="407"/>
                  </a:cubicBezTo>
                  <a:cubicBezTo>
                    <a:pt x="195" y="405"/>
                    <a:pt x="195" y="402"/>
                    <a:pt x="195" y="398"/>
                  </a:cubicBezTo>
                  <a:cubicBezTo>
                    <a:pt x="200" y="398"/>
                    <a:pt x="205" y="398"/>
                    <a:pt x="210" y="398"/>
                  </a:cubicBezTo>
                  <a:cubicBezTo>
                    <a:pt x="210" y="402"/>
                    <a:pt x="210" y="407"/>
                    <a:pt x="210" y="412"/>
                  </a:cubicBezTo>
                  <a:close/>
                  <a:moveTo>
                    <a:pt x="199" y="328"/>
                  </a:moveTo>
                  <a:cubicBezTo>
                    <a:pt x="203" y="328"/>
                    <a:pt x="207" y="328"/>
                    <a:pt x="211" y="328"/>
                  </a:cubicBezTo>
                  <a:cubicBezTo>
                    <a:pt x="211" y="332"/>
                    <a:pt x="211" y="335"/>
                    <a:pt x="211" y="339"/>
                  </a:cubicBezTo>
                  <a:cubicBezTo>
                    <a:pt x="207" y="339"/>
                    <a:pt x="203" y="340"/>
                    <a:pt x="199" y="340"/>
                  </a:cubicBezTo>
                  <a:cubicBezTo>
                    <a:pt x="199" y="336"/>
                    <a:pt x="199" y="332"/>
                    <a:pt x="199" y="328"/>
                  </a:cubicBezTo>
                  <a:close/>
                  <a:moveTo>
                    <a:pt x="198" y="342"/>
                  </a:moveTo>
                  <a:cubicBezTo>
                    <a:pt x="203" y="342"/>
                    <a:pt x="207" y="342"/>
                    <a:pt x="211" y="342"/>
                  </a:cubicBezTo>
                  <a:cubicBezTo>
                    <a:pt x="211" y="347"/>
                    <a:pt x="211" y="351"/>
                    <a:pt x="211" y="356"/>
                  </a:cubicBezTo>
                  <a:cubicBezTo>
                    <a:pt x="206" y="356"/>
                    <a:pt x="202" y="357"/>
                    <a:pt x="198" y="357"/>
                  </a:cubicBezTo>
                  <a:cubicBezTo>
                    <a:pt x="198" y="352"/>
                    <a:pt x="198" y="347"/>
                    <a:pt x="198" y="342"/>
                  </a:cubicBezTo>
                  <a:close/>
                  <a:moveTo>
                    <a:pt x="197" y="359"/>
                  </a:moveTo>
                  <a:cubicBezTo>
                    <a:pt x="202" y="359"/>
                    <a:pt x="206" y="359"/>
                    <a:pt x="211" y="358"/>
                  </a:cubicBezTo>
                  <a:cubicBezTo>
                    <a:pt x="210" y="363"/>
                    <a:pt x="210" y="368"/>
                    <a:pt x="210" y="373"/>
                  </a:cubicBezTo>
                  <a:cubicBezTo>
                    <a:pt x="210" y="373"/>
                    <a:pt x="210" y="373"/>
                    <a:pt x="210" y="373"/>
                  </a:cubicBezTo>
                  <a:cubicBezTo>
                    <a:pt x="206" y="373"/>
                    <a:pt x="201" y="374"/>
                    <a:pt x="196" y="374"/>
                  </a:cubicBezTo>
                  <a:cubicBezTo>
                    <a:pt x="197" y="369"/>
                    <a:pt x="197" y="364"/>
                    <a:pt x="197" y="359"/>
                  </a:cubicBezTo>
                  <a:close/>
                  <a:moveTo>
                    <a:pt x="183" y="360"/>
                  </a:moveTo>
                  <a:cubicBezTo>
                    <a:pt x="187" y="360"/>
                    <a:pt x="191" y="360"/>
                    <a:pt x="195" y="360"/>
                  </a:cubicBezTo>
                  <a:cubicBezTo>
                    <a:pt x="194" y="365"/>
                    <a:pt x="194" y="370"/>
                    <a:pt x="194" y="375"/>
                  </a:cubicBezTo>
                  <a:cubicBezTo>
                    <a:pt x="191" y="375"/>
                    <a:pt x="187" y="375"/>
                    <a:pt x="183" y="375"/>
                  </a:cubicBezTo>
                  <a:cubicBezTo>
                    <a:pt x="183" y="370"/>
                    <a:pt x="183" y="365"/>
                    <a:pt x="183" y="360"/>
                  </a:cubicBezTo>
                  <a:close/>
                  <a:moveTo>
                    <a:pt x="169" y="375"/>
                  </a:moveTo>
                  <a:cubicBezTo>
                    <a:pt x="173" y="376"/>
                    <a:pt x="177" y="377"/>
                    <a:pt x="182" y="377"/>
                  </a:cubicBezTo>
                  <a:cubicBezTo>
                    <a:pt x="182" y="380"/>
                    <a:pt x="182" y="382"/>
                    <a:pt x="182" y="385"/>
                  </a:cubicBezTo>
                  <a:cubicBezTo>
                    <a:pt x="182" y="386"/>
                    <a:pt x="183" y="386"/>
                    <a:pt x="183" y="385"/>
                  </a:cubicBezTo>
                  <a:cubicBezTo>
                    <a:pt x="183" y="382"/>
                    <a:pt x="183" y="380"/>
                    <a:pt x="183" y="377"/>
                  </a:cubicBezTo>
                  <a:cubicBezTo>
                    <a:pt x="187" y="377"/>
                    <a:pt x="191" y="377"/>
                    <a:pt x="194" y="377"/>
                  </a:cubicBezTo>
                  <a:cubicBezTo>
                    <a:pt x="194" y="379"/>
                    <a:pt x="194" y="380"/>
                    <a:pt x="194" y="382"/>
                  </a:cubicBezTo>
                  <a:cubicBezTo>
                    <a:pt x="194" y="383"/>
                    <a:pt x="196" y="383"/>
                    <a:pt x="196" y="382"/>
                  </a:cubicBezTo>
                  <a:cubicBezTo>
                    <a:pt x="196" y="380"/>
                    <a:pt x="196" y="378"/>
                    <a:pt x="196" y="377"/>
                  </a:cubicBezTo>
                  <a:cubicBezTo>
                    <a:pt x="198" y="376"/>
                    <a:pt x="199" y="376"/>
                    <a:pt x="201" y="376"/>
                  </a:cubicBezTo>
                  <a:cubicBezTo>
                    <a:pt x="204" y="376"/>
                    <a:pt x="207" y="376"/>
                    <a:pt x="210" y="376"/>
                  </a:cubicBezTo>
                  <a:cubicBezTo>
                    <a:pt x="210" y="382"/>
                    <a:pt x="210" y="389"/>
                    <a:pt x="210" y="395"/>
                  </a:cubicBezTo>
                  <a:cubicBezTo>
                    <a:pt x="205" y="396"/>
                    <a:pt x="200" y="396"/>
                    <a:pt x="195" y="397"/>
                  </a:cubicBezTo>
                  <a:cubicBezTo>
                    <a:pt x="195" y="394"/>
                    <a:pt x="195" y="391"/>
                    <a:pt x="194" y="389"/>
                  </a:cubicBezTo>
                  <a:cubicBezTo>
                    <a:pt x="190" y="384"/>
                    <a:pt x="180" y="387"/>
                    <a:pt x="175" y="387"/>
                  </a:cubicBezTo>
                  <a:cubicBezTo>
                    <a:pt x="173" y="387"/>
                    <a:pt x="170" y="387"/>
                    <a:pt x="168" y="388"/>
                  </a:cubicBezTo>
                  <a:cubicBezTo>
                    <a:pt x="169" y="384"/>
                    <a:pt x="169" y="379"/>
                    <a:pt x="169" y="375"/>
                  </a:cubicBezTo>
                  <a:close/>
                  <a:moveTo>
                    <a:pt x="1182" y="281"/>
                  </a:moveTo>
                  <a:cubicBezTo>
                    <a:pt x="1186" y="281"/>
                    <a:pt x="1191" y="281"/>
                    <a:pt x="1195" y="281"/>
                  </a:cubicBezTo>
                  <a:cubicBezTo>
                    <a:pt x="1195" y="285"/>
                    <a:pt x="1196" y="290"/>
                    <a:pt x="1196" y="294"/>
                  </a:cubicBezTo>
                  <a:cubicBezTo>
                    <a:pt x="1193" y="294"/>
                    <a:pt x="1190" y="294"/>
                    <a:pt x="1187" y="293"/>
                  </a:cubicBezTo>
                  <a:cubicBezTo>
                    <a:pt x="1186" y="293"/>
                    <a:pt x="1186" y="295"/>
                    <a:pt x="1187" y="295"/>
                  </a:cubicBezTo>
                  <a:cubicBezTo>
                    <a:pt x="1190" y="296"/>
                    <a:pt x="1193" y="296"/>
                    <a:pt x="1196" y="297"/>
                  </a:cubicBezTo>
                  <a:cubicBezTo>
                    <a:pt x="1196" y="304"/>
                    <a:pt x="1196" y="310"/>
                    <a:pt x="1196" y="317"/>
                  </a:cubicBezTo>
                  <a:cubicBezTo>
                    <a:pt x="1192" y="317"/>
                    <a:pt x="1188" y="317"/>
                    <a:pt x="1183" y="316"/>
                  </a:cubicBezTo>
                  <a:cubicBezTo>
                    <a:pt x="1183" y="316"/>
                    <a:pt x="1183" y="316"/>
                    <a:pt x="1182" y="317"/>
                  </a:cubicBezTo>
                  <a:cubicBezTo>
                    <a:pt x="1182" y="305"/>
                    <a:pt x="1182" y="293"/>
                    <a:pt x="1182" y="281"/>
                  </a:cubicBezTo>
                  <a:close/>
                  <a:moveTo>
                    <a:pt x="1182" y="318"/>
                  </a:moveTo>
                  <a:cubicBezTo>
                    <a:pt x="1183" y="318"/>
                    <a:pt x="1183" y="318"/>
                    <a:pt x="1183" y="318"/>
                  </a:cubicBezTo>
                  <a:cubicBezTo>
                    <a:pt x="1187" y="319"/>
                    <a:pt x="1192" y="320"/>
                    <a:pt x="1196" y="320"/>
                  </a:cubicBezTo>
                  <a:cubicBezTo>
                    <a:pt x="1197" y="327"/>
                    <a:pt x="1197" y="334"/>
                    <a:pt x="1197" y="341"/>
                  </a:cubicBezTo>
                  <a:cubicBezTo>
                    <a:pt x="1192" y="342"/>
                    <a:pt x="1187" y="342"/>
                    <a:pt x="1183" y="342"/>
                  </a:cubicBezTo>
                  <a:cubicBezTo>
                    <a:pt x="1183" y="334"/>
                    <a:pt x="1182" y="326"/>
                    <a:pt x="1182" y="318"/>
                  </a:cubicBezTo>
                  <a:close/>
                  <a:moveTo>
                    <a:pt x="1197" y="343"/>
                  </a:moveTo>
                  <a:cubicBezTo>
                    <a:pt x="1197" y="353"/>
                    <a:pt x="1197" y="362"/>
                    <a:pt x="1198" y="371"/>
                  </a:cubicBezTo>
                  <a:cubicBezTo>
                    <a:pt x="1193" y="372"/>
                    <a:pt x="1188" y="372"/>
                    <a:pt x="1183" y="372"/>
                  </a:cubicBezTo>
                  <a:cubicBezTo>
                    <a:pt x="1183" y="363"/>
                    <a:pt x="1183" y="353"/>
                    <a:pt x="1183" y="343"/>
                  </a:cubicBezTo>
                  <a:cubicBezTo>
                    <a:pt x="1187" y="343"/>
                    <a:pt x="1192" y="343"/>
                    <a:pt x="1197" y="343"/>
                  </a:cubicBezTo>
                  <a:close/>
                  <a:moveTo>
                    <a:pt x="1183" y="399"/>
                  </a:moveTo>
                  <a:cubicBezTo>
                    <a:pt x="1183" y="399"/>
                    <a:pt x="1183" y="399"/>
                    <a:pt x="1183" y="399"/>
                  </a:cubicBezTo>
                  <a:cubicBezTo>
                    <a:pt x="1183" y="390"/>
                    <a:pt x="1183" y="382"/>
                    <a:pt x="1183" y="374"/>
                  </a:cubicBezTo>
                  <a:cubicBezTo>
                    <a:pt x="1188" y="374"/>
                    <a:pt x="1193" y="374"/>
                    <a:pt x="1198" y="373"/>
                  </a:cubicBezTo>
                  <a:cubicBezTo>
                    <a:pt x="1198" y="381"/>
                    <a:pt x="1198" y="389"/>
                    <a:pt x="1198" y="397"/>
                  </a:cubicBezTo>
                  <a:cubicBezTo>
                    <a:pt x="1193" y="397"/>
                    <a:pt x="1188" y="398"/>
                    <a:pt x="1183" y="399"/>
                  </a:cubicBezTo>
                  <a:close/>
                  <a:moveTo>
                    <a:pt x="1213" y="474"/>
                  </a:moveTo>
                  <a:cubicBezTo>
                    <a:pt x="1210" y="475"/>
                    <a:pt x="1206" y="475"/>
                    <a:pt x="1203" y="475"/>
                  </a:cubicBezTo>
                  <a:cubicBezTo>
                    <a:pt x="1203" y="468"/>
                    <a:pt x="1203" y="461"/>
                    <a:pt x="1202" y="455"/>
                  </a:cubicBezTo>
                  <a:cubicBezTo>
                    <a:pt x="1206" y="455"/>
                    <a:pt x="1209" y="454"/>
                    <a:pt x="1213" y="454"/>
                  </a:cubicBezTo>
                  <a:cubicBezTo>
                    <a:pt x="1213" y="461"/>
                    <a:pt x="1213" y="467"/>
                    <a:pt x="1213" y="474"/>
                  </a:cubicBezTo>
                  <a:close/>
                  <a:moveTo>
                    <a:pt x="1213" y="438"/>
                  </a:moveTo>
                  <a:cubicBezTo>
                    <a:pt x="1213" y="443"/>
                    <a:pt x="1213" y="447"/>
                    <a:pt x="1213" y="452"/>
                  </a:cubicBezTo>
                  <a:cubicBezTo>
                    <a:pt x="1209" y="452"/>
                    <a:pt x="1206" y="453"/>
                    <a:pt x="1202" y="453"/>
                  </a:cubicBezTo>
                  <a:cubicBezTo>
                    <a:pt x="1202" y="449"/>
                    <a:pt x="1202" y="444"/>
                    <a:pt x="1202" y="440"/>
                  </a:cubicBezTo>
                  <a:cubicBezTo>
                    <a:pt x="1206" y="439"/>
                    <a:pt x="1209" y="439"/>
                    <a:pt x="1213" y="438"/>
                  </a:cubicBezTo>
                  <a:close/>
                  <a:moveTo>
                    <a:pt x="1212" y="419"/>
                  </a:moveTo>
                  <a:cubicBezTo>
                    <a:pt x="1212" y="424"/>
                    <a:pt x="1213" y="430"/>
                    <a:pt x="1213" y="436"/>
                  </a:cubicBezTo>
                  <a:cubicBezTo>
                    <a:pt x="1209" y="436"/>
                    <a:pt x="1206" y="437"/>
                    <a:pt x="1202" y="437"/>
                  </a:cubicBezTo>
                  <a:cubicBezTo>
                    <a:pt x="1202" y="431"/>
                    <a:pt x="1202" y="425"/>
                    <a:pt x="1202" y="419"/>
                  </a:cubicBezTo>
                  <a:cubicBezTo>
                    <a:pt x="1205" y="419"/>
                    <a:pt x="1209" y="419"/>
                    <a:pt x="1212" y="419"/>
                  </a:cubicBezTo>
                  <a:close/>
                  <a:moveTo>
                    <a:pt x="1212" y="416"/>
                  </a:moveTo>
                  <a:cubicBezTo>
                    <a:pt x="1209" y="417"/>
                    <a:pt x="1205" y="417"/>
                    <a:pt x="1202" y="417"/>
                  </a:cubicBezTo>
                  <a:cubicBezTo>
                    <a:pt x="1202" y="411"/>
                    <a:pt x="1202" y="405"/>
                    <a:pt x="1201" y="399"/>
                  </a:cubicBezTo>
                  <a:cubicBezTo>
                    <a:pt x="1205" y="398"/>
                    <a:pt x="1208" y="398"/>
                    <a:pt x="1212" y="398"/>
                  </a:cubicBezTo>
                  <a:cubicBezTo>
                    <a:pt x="1212" y="404"/>
                    <a:pt x="1212" y="410"/>
                    <a:pt x="1212" y="416"/>
                  </a:cubicBezTo>
                  <a:close/>
                  <a:moveTo>
                    <a:pt x="1212" y="395"/>
                  </a:moveTo>
                  <a:cubicBezTo>
                    <a:pt x="1208" y="395"/>
                    <a:pt x="1205" y="396"/>
                    <a:pt x="1201" y="396"/>
                  </a:cubicBezTo>
                  <a:cubicBezTo>
                    <a:pt x="1201" y="389"/>
                    <a:pt x="1201" y="381"/>
                    <a:pt x="1201" y="373"/>
                  </a:cubicBezTo>
                  <a:cubicBezTo>
                    <a:pt x="1205" y="373"/>
                    <a:pt x="1208" y="372"/>
                    <a:pt x="1212" y="372"/>
                  </a:cubicBezTo>
                  <a:cubicBezTo>
                    <a:pt x="1212" y="380"/>
                    <a:pt x="1212" y="387"/>
                    <a:pt x="1212" y="395"/>
                  </a:cubicBezTo>
                  <a:close/>
                  <a:moveTo>
                    <a:pt x="1212" y="369"/>
                  </a:moveTo>
                  <a:cubicBezTo>
                    <a:pt x="1208" y="370"/>
                    <a:pt x="1204" y="370"/>
                    <a:pt x="1201" y="371"/>
                  </a:cubicBezTo>
                  <a:cubicBezTo>
                    <a:pt x="1201" y="362"/>
                    <a:pt x="1201" y="352"/>
                    <a:pt x="1200" y="343"/>
                  </a:cubicBezTo>
                  <a:cubicBezTo>
                    <a:pt x="1204" y="343"/>
                    <a:pt x="1208" y="343"/>
                    <a:pt x="1211" y="342"/>
                  </a:cubicBezTo>
                  <a:cubicBezTo>
                    <a:pt x="1211" y="351"/>
                    <a:pt x="1211" y="360"/>
                    <a:pt x="1212" y="369"/>
                  </a:cubicBezTo>
                  <a:close/>
                  <a:moveTo>
                    <a:pt x="1211" y="340"/>
                  </a:moveTo>
                  <a:cubicBezTo>
                    <a:pt x="1208" y="340"/>
                    <a:pt x="1204" y="341"/>
                    <a:pt x="1200" y="341"/>
                  </a:cubicBezTo>
                  <a:cubicBezTo>
                    <a:pt x="1200" y="334"/>
                    <a:pt x="1200" y="327"/>
                    <a:pt x="1200" y="320"/>
                  </a:cubicBezTo>
                  <a:cubicBezTo>
                    <a:pt x="1204" y="320"/>
                    <a:pt x="1207" y="320"/>
                    <a:pt x="1211" y="319"/>
                  </a:cubicBezTo>
                  <a:cubicBezTo>
                    <a:pt x="1211" y="326"/>
                    <a:pt x="1211" y="333"/>
                    <a:pt x="1211" y="340"/>
                  </a:cubicBezTo>
                  <a:close/>
                  <a:moveTo>
                    <a:pt x="1211" y="316"/>
                  </a:moveTo>
                  <a:cubicBezTo>
                    <a:pt x="1207" y="317"/>
                    <a:pt x="1204" y="317"/>
                    <a:pt x="1200" y="317"/>
                  </a:cubicBezTo>
                  <a:cubicBezTo>
                    <a:pt x="1200" y="311"/>
                    <a:pt x="1200" y="304"/>
                    <a:pt x="1199" y="297"/>
                  </a:cubicBezTo>
                  <a:cubicBezTo>
                    <a:pt x="1203" y="297"/>
                    <a:pt x="1207" y="297"/>
                    <a:pt x="1211" y="297"/>
                  </a:cubicBezTo>
                  <a:cubicBezTo>
                    <a:pt x="1211" y="303"/>
                    <a:pt x="1211" y="310"/>
                    <a:pt x="1211" y="316"/>
                  </a:cubicBezTo>
                  <a:close/>
                  <a:moveTo>
                    <a:pt x="1211" y="294"/>
                  </a:moveTo>
                  <a:cubicBezTo>
                    <a:pt x="1207" y="294"/>
                    <a:pt x="1203" y="294"/>
                    <a:pt x="1199" y="294"/>
                  </a:cubicBezTo>
                  <a:cubicBezTo>
                    <a:pt x="1199" y="290"/>
                    <a:pt x="1199" y="285"/>
                    <a:pt x="1199" y="281"/>
                  </a:cubicBezTo>
                  <a:cubicBezTo>
                    <a:pt x="1203" y="281"/>
                    <a:pt x="1207" y="280"/>
                    <a:pt x="1211" y="280"/>
                  </a:cubicBezTo>
                  <a:cubicBezTo>
                    <a:pt x="1211" y="284"/>
                    <a:pt x="1211" y="289"/>
                    <a:pt x="1211" y="294"/>
                  </a:cubicBezTo>
                  <a:close/>
                  <a:moveTo>
                    <a:pt x="1211" y="277"/>
                  </a:moveTo>
                  <a:cubicBezTo>
                    <a:pt x="1207" y="277"/>
                    <a:pt x="1203" y="278"/>
                    <a:pt x="1199" y="278"/>
                  </a:cubicBezTo>
                  <a:cubicBezTo>
                    <a:pt x="1199" y="274"/>
                    <a:pt x="1199" y="269"/>
                    <a:pt x="1199" y="264"/>
                  </a:cubicBezTo>
                  <a:cubicBezTo>
                    <a:pt x="1203" y="264"/>
                    <a:pt x="1207" y="264"/>
                    <a:pt x="1210" y="263"/>
                  </a:cubicBezTo>
                  <a:cubicBezTo>
                    <a:pt x="1211" y="268"/>
                    <a:pt x="1211" y="272"/>
                    <a:pt x="1211" y="277"/>
                  </a:cubicBezTo>
                  <a:close/>
                  <a:moveTo>
                    <a:pt x="1210" y="261"/>
                  </a:moveTo>
                  <a:cubicBezTo>
                    <a:pt x="1207" y="261"/>
                    <a:pt x="1203" y="262"/>
                    <a:pt x="1199" y="262"/>
                  </a:cubicBezTo>
                  <a:cubicBezTo>
                    <a:pt x="1199" y="255"/>
                    <a:pt x="1198" y="247"/>
                    <a:pt x="1198" y="240"/>
                  </a:cubicBezTo>
                  <a:cubicBezTo>
                    <a:pt x="1202" y="240"/>
                    <a:pt x="1206" y="239"/>
                    <a:pt x="1210" y="239"/>
                  </a:cubicBezTo>
                  <a:cubicBezTo>
                    <a:pt x="1210" y="246"/>
                    <a:pt x="1210" y="254"/>
                    <a:pt x="1210" y="261"/>
                  </a:cubicBezTo>
                  <a:close/>
                  <a:moveTo>
                    <a:pt x="1210" y="236"/>
                  </a:moveTo>
                  <a:cubicBezTo>
                    <a:pt x="1206" y="236"/>
                    <a:pt x="1202" y="237"/>
                    <a:pt x="1198" y="237"/>
                  </a:cubicBezTo>
                  <a:cubicBezTo>
                    <a:pt x="1198" y="230"/>
                    <a:pt x="1198" y="223"/>
                    <a:pt x="1198" y="216"/>
                  </a:cubicBezTo>
                  <a:cubicBezTo>
                    <a:pt x="1202" y="215"/>
                    <a:pt x="1206" y="215"/>
                    <a:pt x="1210" y="214"/>
                  </a:cubicBezTo>
                  <a:cubicBezTo>
                    <a:pt x="1210" y="221"/>
                    <a:pt x="1210" y="229"/>
                    <a:pt x="1210" y="236"/>
                  </a:cubicBezTo>
                  <a:close/>
                  <a:moveTo>
                    <a:pt x="1210" y="211"/>
                  </a:moveTo>
                  <a:cubicBezTo>
                    <a:pt x="1206" y="211"/>
                    <a:pt x="1202" y="212"/>
                    <a:pt x="1198" y="212"/>
                  </a:cubicBezTo>
                  <a:cubicBezTo>
                    <a:pt x="1197" y="206"/>
                    <a:pt x="1197" y="201"/>
                    <a:pt x="1197" y="195"/>
                  </a:cubicBezTo>
                  <a:cubicBezTo>
                    <a:pt x="1201" y="195"/>
                    <a:pt x="1206" y="194"/>
                    <a:pt x="1210" y="194"/>
                  </a:cubicBezTo>
                  <a:cubicBezTo>
                    <a:pt x="1210" y="200"/>
                    <a:pt x="1210" y="205"/>
                    <a:pt x="1210" y="211"/>
                  </a:cubicBezTo>
                  <a:close/>
                  <a:moveTo>
                    <a:pt x="1210" y="191"/>
                  </a:moveTo>
                  <a:cubicBezTo>
                    <a:pt x="1206" y="192"/>
                    <a:pt x="1201" y="192"/>
                    <a:pt x="1197" y="193"/>
                  </a:cubicBezTo>
                  <a:cubicBezTo>
                    <a:pt x="1197" y="186"/>
                    <a:pt x="1197" y="180"/>
                    <a:pt x="1197" y="174"/>
                  </a:cubicBezTo>
                  <a:cubicBezTo>
                    <a:pt x="1201" y="173"/>
                    <a:pt x="1206" y="173"/>
                    <a:pt x="1210" y="172"/>
                  </a:cubicBezTo>
                  <a:cubicBezTo>
                    <a:pt x="1210" y="179"/>
                    <a:pt x="1210" y="185"/>
                    <a:pt x="1210" y="191"/>
                  </a:cubicBezTo>
                  <a:close/>
                  <a:moveTo>
                    <a:pt x="1210" y="170"/>
                  </a:moveTo>
                  <a:cubicBezTo>
                    <a:pt x="1205" y="170"/>
                    <a:pt x="1201" y="171"/>
                    <a:pt x="1196" y="171"/>
                  </a:cubicBezTo>
                  <a:cubicBezTo>
                    <a:pt x="1196" y="164"/>
                    <a:pt x="1196" y="157"/>
                    <a:pt x="1196" y="151"/>
                  </a:cubicBezTo>
                  <a:cubicBezTo>
                    <a:pt x="1201" y="150"/>
                    <a:pt x="1205" y="150"/>
                    <a:pt x="1210" y="149"/>
                  </a:cubicBezTo>
                  <a:cubicBezTo>
                    <a:pt x="1210" y="156"/>
                    <a:pt x="1210" y="163"/>
                    <a:pt x="1210" y="170"/>
                  </a:cubicBezTo>
                  <a:close/>
                  <a:moveTo>
                    <a:pt x="1210" y="146"/>
                  </a:moveTo>
                  <a:cubicBezTo>
                    <a:pt x="1205" y="147"/>
                    <a:pt x="1201" y="147"/>
                    <a:pt x="1196" y="148"/>
                  </a:cubicBezTo>
                  <a:cubicBezTo>
                    <a:pt x="1196" y="139"/>
                    <a:pt x="1195" y="131"/>
                    <a:pt x="1195" y="122"/>
                  </a:cubicBezTo>
                  <a:cubicBezTo>
                    <a:pt x="1200" y="122"/>
                    <a:pt x="1205" y="121"/>
                    <a:pt x="1210" y="121"/>
                  </a:cubicBezTo>
                  <a:cubicBezTo>
                    <a:pt x="1210" y="129"/>
                    <a:pt x="1210" y="138"/>
                    <a:pt x="1210" y="146"/>
                  </a:cubicBezTo>
                  <a:close/>
                  <a:moveTo>
                    <a:pt x="1210" y="72"/>
                  </a:moveTo>
                  <a:cubicBezTo>
                    <a:pt x="1204" y="72"/>
                    <a:pt x="1199" y="72"/>
                    <a:pt x="1194" y="72"/>
                  </a:cubicBezTo>
                  <a:cubicBezTo>
                    <a:pt x="1193" y="66"/>
                    <a:pt x="1193" y="60"/>
                    <a:pt x="1193" y="55"/>
                  </a:cubicBezTo>
                  <a:cubicBezTo>
                    <a:pt x="1199" y="55"/>
                    <a:pt x="1204" y="55"/>
                    <a:pt x="1210" y="54"/>
                  </a:cubicBezTo>
                  <a:cubicBezTo>
                    <a:pt x="1210" y="60"/>
                    <a:pt x="1210" y="66"/>
                    <a:pt x="1210" y="72"/>
                  </a:cubicBezTo>
                  <a:close/>
                  <a:moveTo>
                    <a:pt x="1193" y="193"/>
                  </a:moveTo>
                  <a:cubicBezTo>
                    <a:pt x="1188" y="193"/>
                    <a:pt x="1183" y="194"/>
                    <a:pt x="1178" y="194"/>
                  </a:cubicBezTo>
                  <a:cubicBezTo>
                    <a:pt x="1179" y="187"/>
                    <a:pt x="1179" y="181"/>
                    <a:pt x="1179" y="174"/>
                  </a:cubicBezTo>
                  <a:cubicBezTo>
                    <a:pt x="1183" y="174"/>
                    <a:pt x="1188" y="174"/>
                    <a:pt x="1193" y="174"/>
                  </a:cubicBezTo>
                  <a:cubicBezTo>
                    <a:pt x="1193" y="180"/>
                    <a:pt x="1193" y="187"/>
                    <a:pt x="1193" y="193"/>
                  </a:cubicBezTo>
                  <a:close/>
                  <a:moveTo>
                    <a:pt x="1210" y="36"/>
                  </a:moveTo>
                  <a:cubicBezTo>
                    <a:pt x="1210" y="41"/>
                    <a:pt x="1210" y="46"/>
                    <a:pt x="1210" y="52"/>
                  </a:cubicBezTo>
                  <a:cubicBezTo>
                    <a:pt x="1204" y="51"/>
                    <a:pt x="1198" y="51"/>
                    <a:pt x="1193" y="51"/>
                  </a:cubicBezTo>
                  <a:cubicBezTo>
                    <a:pt x="1193" y="46"/>
                    <a:pt x="1192" y="41"/>
                    <a:pt x="1192" y="36"/>
                  </a:cubicBezTo>
                  <a:cubicBezTo>
                    <a:pt x="1198" y="36"/>
                    <a:pt x="1204" y="36"/>
                    <a:pt x="1210" y="36"/>
                  </a:cubicBezTo>
                  <a:close/>
                  <a:moveTo>
                    <a:pt x="1170" y="37"/>
                  </a:moveTo>
                  <a:cubicBezTo>
                    <a:pt x="1177" y="36"/>
                    <a:pt x="1184" y="36"/>
                    <a:pt x="1191" y="36"/>
                  </a:cubicBezTo>
                  <a:cubicBezTo>
                    <a:pt x="1191" y="41"/>
                    <a:pt x="1191" y="46"/>
                    <a:pt x="1191" y="51"/>
                  </a:cubicBezTo>
                  <a:cubicBezTo>
                    <a:pt x="1185" y="52"/>
                    <a:pt x="1179" y="52"/>
                    <a:pt x="1174" y="52"/>
                  </a:cubicBezTo>
                  <a:cubicBezTo>
                    <a:pt x="1172" y="52"/>
                    <a:pt x="1172" y="54"/>
                    <a:pt x="1174" y="54"/>
                  </a:cubicBezTo>
                  <a:cubicBezTo>
                    <a:pt x="1179" y="54"/>
                    <a:pt x="1185" y="54"/>
                    <a:pt x="1191" y="55"/>
                  </a:cubicBezTo>
                  <a:cubicBezTo>
                    <a:pt x="1191" y="60"/>
                    <a:pt x="1191" y="66"/>
                    <a:pt x="1191" y="72"/>
                  </a:cubicBezTo>
                  <a:cubicBezTo>
                    <a:pt x="1186" y="72"/>
                    <a:pt x="1180" y="72"/>
                    <a:pt x="1174" y="72"/>
                  </a:cubicBezTo>
                  <a:cubicBezTo>
                    <a:pt x="1173" y="60"/>
                    <a:pt x="1172" y="48"/>
                    <a:pt x="1170" y="37"/>
                  </a:cubicBezTo>
                  <a:close/>
                  <a:moveTo>
                    <a:pt x="1174" y="74"/>
                  </a:moveTo>
                  <a:cubicBezTo>
                    <a:pt x="1180" y="75"/>
                    <a:pt x="1186" y="75"/>
                    <a:pt x="1191" y="75"/>
                  </a:cubicBezTo>
                  <a:cubicBezTo>
                    <a:pt x="1191" y="82"/>
                    <a:pt x="1192" y="89"/>
                    <a:pt x="1192" y="96"/>
                  </a:cubicBezTo>
                  <a:cubicBezTo>
                    <a:pt x="1186" y="96"/>
                    <a:pt x="1181" y="96"/>
                    <a:pt x="1176" y="96"/>
                  </a:cubicBezTo>
                  <a:cubicBezTo>
                    <a:pt x="1175" y="89"/>
                    <a:pt x="1175" y="82"/>
                    <a:pt x="1174" y="74"/>
                  </a:cubicBezTo>
                  <a:close/>
                  <a:moveTo>
                    <a:pt x="1176" y="98"/>
                  </a:moveTo>
                  <a:cubicBezTo>
                    <a:pt x="1181" y="98"/>
                    <a:pt x="1186" y="98"/>
                    <a:pt x="1192" y="98"/>
                  </a:cubicBezTo>
                  <a:cubicBezTo>
                    <a:pt x="1192" y="105"/>
                    <a:pt x="1192" y="113"/>
                    <a:pt x="1192" y="120"/>
                  </a:cubicBezTo>
                  <a:cubicBezTo>
                    <a:pt x="1187" y="120"/>
                    <a:pt x="1182" y="120"/>
                    <a:pt x="1177" y="120"/>
                  </a:cubicBezTo>
                  <a:cubicBezTo>
                    <a:pt x="1177" y="113"/>
                    <a:pt x="1177" y="106"/>
                    <a:pt x="1176" y="98"/>
                  </a:cubicBezTo>
                  <a:close/>
                  <a:moveTo>
                    <a:pt x="1177" y="122"/>
                  </a:moveTo>
                  <a:cubicBezTo>
                    <a:pt x="1182" y="122"/>
                    <a:pt x="1187" y="122"/>
                    <a:pt x="1192" y="122"/>
                  </a:cubicBezTo>
                  <a:cubicBezTo>
                    <a:pt x="1192" y="131"/>
                    <a:pt x="1192" y="139"/>
                    <a:pt x="1192" y="148"/>
                  </a:cubicBezTo>
                  <a:cubicBezTo>
                    <a:pt x="1188" y="148"/>
                    <a:pt x="1183" y="148"/>
                    <a:pt x="1178" y="148"/>
                  </a:cubicBezTo>
                  <a:cubicBezTo>
                    <a:pt x="1178" y="140"/>
                    <a:pt x="1178" y="131"/>
                    <a:pt x="1177" y="122"/>
                  </a:cubicBezTo>
                  <a:close/>
                  <a:moveTo>
                    <a:pt x="1178" y="150"/>
                  </a:moveTo>
                  <a:cubicBezTo>
                    <a:pt x="1183" y="151"/>
                    <a:pt x="1188" y="151"/>
                    <a:pt x="1193" y="151"/>
                  </a:cubicBezTo>
                  <a:cubicBezTo>
                    <a:pt x="1193" y="158"/>
                    <a:pt x="1193" y="164"/>
                    <a:pt x="1193" y="171"/>
                  </a:cubicBezTo>
                  <a:cubicBezTo>
                    <a:pt x="1188" y="171"/>
                    <a:pt x="1183" y="172"/>
                    <a:pt x="1178" y="172"/>
                  </a:cubicBezTo>
                  <a:cubicBezTo>
                    <a:pt x="1178" y="165"/>
                    <a:pt x="1178" y="158"/>
                    <a:pt x="1178" y="150"/>
                  </a:cubicBezTo>
                  <a:close/>
                  <a:moveTo>
                    <a:pt x="1178" y="214"/>
                  </a:moveTo>
                  <a:cubicBezTo>
                    <a:pt x="1178" y="208"/>
                    <a:pt x="1178" y="202"/>
                    <a:pt x="1178" y="196"/>
                  </a:cubicBezTo>
                  <a:cubicBezTo>
                    <a:pt x="1183" y="196"/>
                    <a:pt x="1188" y="196"/>
                    <a:pt x="1193" y="196"/>
                  </a:cubicBezTo>
                  <a:cubicBezTo>
                    <a:pt x="1194" y="201"/>
                    <a:pt x="1194" y="207"/>
                    <a:pt x="1194" y="213"/>
                  </a:cubicBezTo>
                  <a:cubicBezTo>
                    <a:pt x="1189" y="213"/>
                    <a:pt x="1183" y="214"/>
                    <a:pt x="1178" y="214"/>
                  </a:cubicBezTo>
                  <a:close/>
                  <a:moveTo>
                    <a:pt x="1194" y="95"/>
                  </a:moveTo>
                  <a:cubicBezTo>
                    <a:pt x="1194" y="89"/>
                    <a:pt x="1194" y="82"/>
                    <a:pt x="1194" y="75"/>
                  </a:cubicBezTo>
                  <a:cubicBezTo>
                    <a:pt x="1199" y="75"/>
                    <a:pt x="1204" y="75"/>
                    <a:pt x="1210" y="75"/>
                  </a:cubicBezTo>
                  <a:cubicBezTo>
                    <a:pt x="1210" y="81"/>
                    <a:pt x="1210" y="87"/>
                    <a:pt x="1210" y="94"/>
                  </a:cubicBezTo>
                  <a:cubicBezTo>
                    <a:pt x="1205" y="94"/>
                    <a:pt x="1199" y="95"/>
                    <a:pt x="1194" y="95"/>
                  </a:cubicBezTo>
                  <a:close/>
                  <a:moveTo>
                    <a:pt x="1194" y="98"/>
                  </a:moveTo>
                  <a:cubicBezTo>
                    <a:pt x="1200" y="98"/>
                    <a:pt x="1205" y="97"/>
                    <a:pt x="1210" y="97"/>
                  </a:cubicBezTo>
                  <a:cubicBezTo>
                    <a:pt x="1210" y="104"/>
                    <a:pt x="1210" y="111"/>
                    <a:pt x="1210" y="118"/>
                  </a:cubicBezTo>
                  <a:cubicBezTo>
                    <a:pt x="1205" y="119"/>
                    <a:pt x="1200" y="119"/>
                    <a:pt x="1195" y="120"/>
                  </a:cubicBezTo>
                  <a:cubicBezTo>
                    <a:pt x="1195" y="112"/>
                    <a:pt x="1195" y="105"/>
                    <a:pt x="1194" y="98"/>
                  </a:cubicBezTo>
                  <a:close/>
                  <a:moveTo>
                    <a:pt x="1195" y="264"/>
                  </a:moveTo>
                  <a:cubicBezTo>
                    <a:pt x="1195" y="269"/>
                    <a:pt x="1195" y="274"/>
                    <a:pt x="1195" y="278"/>
                  </a:cubicBezTo>
                  <a:cubicBezTo>
                    <a:pt x="1191" y="279"/>
                    <a:pt x="1186" y="279"/>
                    <a:pt x="1182" y="279"/>
                  </a:cubicBezTo>
                  <a:cubicBezTo>
                    <a:pt x="1182" y="274"/>
                    <a:pt x="1182" y="270"/>
                    <a:pt x="1182" y="265"/>
                  </a:cubicBezTo>
                  <a:cubicBezTo>
                    <a:pt x="1186" y="265"/>
                    <a:pt x="1191" y="265"/>
                    <a:pt x="1195" y="264"/>
                  </a:cubicBezTo>
                  <a:close/>
                  <a:moveTo>
                    <a:pt x="1756" y="477"/>
                  </a:moveTo>
                  <a:cubicBezTo>
                    <a:pt x="1756" y="473"/>
                    <a:pt x="1756" y="470"/>
                    <a:pt x="1757" y="466"/>
                  </a:cubicBezTo>
                  <a:cubicBezTo>
                    <a:pt x="1759" y="466"/>
                    <a:pt x="1762" y="465"/>
                    <a:pt x="1765" y="465"/>
                  </a:cubicBezTo>
                  <a:cubicBezTo>
                    <a:pt x="1765" y="469"/>
                    <a:pt x="1765" y="472"/>
                    <a:pt x="1764" y="476"/>
                  </a:cubicBezTo>
                  <a:cubicBezTo>
                    <a:pt x="1762" y="476"/>
                    <a:pt x="1759" y="477"/>
                    <a:pt x="1756" y="477"/>
                  </a:cubicBezTo>
                  <a:close/>
                  <a:moveTo>
                    <a:pt x="1765" y="463"/>
                  </a:moveTo>
                  <a:cubicBezTo>
                    <a:pt x="1763" y="463"/>
                    <a:pt x="1760" y="463"/>
                    <a:pt x="1757" y="463"/>
                  </a:cubicBezTo>
                  <a:cubicBezTo>
                    <a:pt x="1757" y="460"/>
                    <a:pt x="1757" y="456"/>
                    <a:pt x="1757" y="452"/>
                  </a:cubicBezTo>
                  <a:cubicBezTo>
                    <a:pt x="1759" y="452"/>
                    <a:pt x="1762" y="452"/>
                    <a:pt x="1765" y="451"/>
                  </a:cubicBezTo>
                  <a:cubicBezTo>
                    <a:pt x="1765" y="451"/>
                    <a:pt x="1765" y="451"/>
                    <a:pt x="1765" y="451"/>
                  </a:cubicBezTo>
                  <a:cubicBezTo>
                    <a:pt x="1765" y="455"/>
                    <a:pt x="1765" y="459"/>
                    <a:pt x="1765" y="463"/>
                  </a:cubicBezTo>
                  <a:close/>
                  <a:moveTo>
                    <a:pt x="1765" y="403"/>
                  </a:moveTo>
                  <a:cubicBezTo>
                    <a:pt x="1763" y="403"/>
                    <a:pt x="1760" y="404"/>
                    <a:pt x="1757" y="404"/>
                  </a:cubicBezTo>
                  <a:cubicBezTo>
                    <a:pt x="1757" y="400"/>
                    <a:pt x="1757" y="396"/>
                    <a:pt x="1757" y="392"/>
                  </a:cubicBezTo>
                  <a:cubicBezTo>
                    <a:pt x="1760" y="392"/>
                    <a:pt x="1762" y="391"/>
                    <a:pt x="1765" y="391"/>
                  </a:cubicBezTo>
                  <a:cubicBezTo>
                    <a:pt x="1765" y="395"/>
                    <a:pt x="1765" y="399"/>
                    <a:pt x="1765" y="403"/>
                  </a:cubicBezTo>
                  <a:close/>
                  <a:moveTo>
                    <a:pt x="1765" y="405"/>
                  </a:moveTo>
                  <a:cubicBezTo>
                    <a:pt x="1765" y="409"/>
                    <a:pt x="1765" y="413"/>
                    <a:pt x="1765" y="417"/>
                  </a:cubicBezTo>
                  <a:cubicBezTo>
                    <a:pt x="1763" y="418"/>
                    <a:pt x="1760" y="418"/>
                    <a:pt x="1757" y="418"/>
                  </a:cubicBezTo>
                  <a:cubicBezTo>
                    <a:pt x="1757" y="414"/>
                    <a:pt x="1757" y="410"/>
                    <a:pt x="1757" y="406"/>
                  </a:cubicBezTo>
                  <a:cubicBezTo>
                    <a:pt x="1760" y="406"/>
                    <a:pt x="1763" y="405"/>
                    <a:pt x="1765" y="405"/>
                  </a:cubicBezTo>
                  <a:close/>
                  <a:moveTo>
                    <a:pt x="1765" y="389"/>
                  </a:moveTo>
                  <a:cubicBezTo>
                    <a:pt x="1762" y="389"/>
                    <a:pt x="1760" y="389"/>
                    <a:pt x="1757" y="390"/>
                  </a:cubicBezTo>
                  <a:cubicBezTo>
                    <a:pt x="1757" y="387"/>
                    <a:pt x="1757" y="384"/>
                    <a:pt x="1756" y="381"/>
                  </a:cubicBezTo>
                  <a:cubicBezTo>
                    <a:pt x="1759" y="381"/>
                    <a:pt x="1762" y="380"/>
                    <a:pt x="1765" y="380"/>
                  </a:cubicBezTo>
                  <a:cubicBezTo>
                    <a:pt x="1765" y="383"/>
                    <a:pt x="1765" y="386"/>
                    <a:pt x="1765" y="389"/>
                  </a:cubicBezTo>
                  <a:close/>
                  <a:moveTo>
                    <a:pt x="1765" y="449"/>
                  </a:moveTo>
                  <a:cubicBezTo>
                    <a:pt x="1765" y="449"/>
                    <a:pt x="1765" y="449"/>
                    <a:pt x="1764" y="449"/>
                  </a:cubicBezTo>
                  <a:cubicBezTo>
                    <a:pt x="1762" y="449"/>
                    <a:pt x="1759" y="449"/>
                    <a:pt x="1757" y="449"/>
                  </a:cubicBezTo>
                  <a:cubicBezTo>
                    <a:pt x="1757" y="446"/>
                    <a:pt x="1757" y="442"/>
                    <a:pt x="1757" y="438"/>
                  </a:cubicBezTo>
                  <a:cubicBezTo>
                    <a:pt x="1760" y="438"/>
                    <a:pt x="1763" y="438"/>
                    <a:pt x="1765" y="437"/>
                  </a:cubicBezTo>
                  <a:cubicBezTo>
                    <a:pt x="1765" y="441"/>
                    <a:pt x="1765" y="445"/>
                    <a:pt x="1765" y="449"/>
                  </a:cubicBezTo>
                  <a:close/>
                  <a:moveTo>
                    <a:pt x="1757" y="435"/>
                  </a:moveTo>
                  <a:cubicBezTo>
                    <a:pt x="1757" y="430"/>
                    <a:pt x="1757" y="426"/>
                    <a:pt x="1757" y="421"/>
                  </a:cubicBezTo>
                  <a:cubicBezTo>
                    <a:pt x="1760" y="420"/>
                    <a:pt x="1763" y="420"/>
                    <a:pt x="1765" y="420"/>
                  </a:cubicBezTo>
                  <a:cubicBezTo>
                    <a:pt x="1765" y="425"/>
                    <a:pt x="1765" y="430"/>
                    <a:pt x="1765" y="435"/>
                  </a:cubicBezTo>
                  <a:cubicBezTo>
                    <a:pt x="1763" y="435"/>
                    <a:pt x="1760" y="435"/>
                    <a:pt x="1757" y="435"/>
                  </a:cubicBezTo>
                  <a:close/>
                  <a:moveTo>
                    <a:pt x="1765" y="378"/>
                  </a:moveTo>
                  <a:cubicBezTo>
                    <a:pt x="1762" y="379"/>
                    <a:pt x="1759" y="379"/>
                    <a:pt x="1756" y="379"/>
                  </a:cubicBezTo>
                  <a:cubicBezTo>
                    <a:pt x="1756" y="376"/>
                    <a:pt x="1756" y="373"/>
                    <a:pt x="1756" y="370"/>
                  </a:cubicBezTo>
                  <a:cubicBezTo>
                    <a:pt x="1759" y="370"/>
                    <a:pt x="1762" y="370"/>
                    <a:pt x="1765" y="369"/>
                  </a:cubicBezTo>
                  <a:cubicBezTo>
                    <a:pt x="1765" y="372"/>
                    <a:pt x="1765" y="375"/>
                    <a:pt x="1765" y="378"/>
                  </a:cubicBezTo>
                  <a:close/>
                  <a:moveTo>
                    <a:pt x="1764" y="349"/>
                  </a:moveTo>
                  <a:cubicBezTo>
                    <a:pt x="1765" y="355"/>
                    <a:pt x="1765" y="361"/>
                    <a:pt x="1765" y="367"/>
                  </a:cubicBezTo>
                  <a:cubicBezTo>
                    <a:pt x="1762" y="367"/>
                    <a:pt x="1759" y="367"/>
                    <a:pt x="1756" y="367"/>
                  </a:cubicBezTo>
                  <a:cubicBezTo>
                    <a:pt x="1756" y="361"/>
                    <a:pt x="1756" y="356"/>
                    <a:pt x="1756" y="350"/>
                  </a:cubicBezTo>
                  <a:cubicBezTo>
                    <a:pt x="1759" y="349"/>
                    <a:pt x="1761" y="349"/>
                    <a:pt x="1764" y="349"/>
                  </a:cubicBezTo>
                  <a:close/>
                  <a:moveTo>
                    <a:pt x="1741" y="371"/>
                  </a:moveTo>
                  <a:cubicBezTo>
                    <a:pt x="1745" y="370"/>
                    <a:pt x="1749" y="370"/>
                    <a:pt x="1753" y="370"/>
                  </a:cubicBezTo>
                  <a:cubicBezTo>
                    <a:pt x="1752" y="373"/>
                    <a:pt x="1752" y="376"/>
                    <a:pt x="1752" y="379"/>
                  </a:cubicBezTo>
                  <a:cubicBezTo>
                    <a:pt x="1748" y="380"/>
                    <a:pt x="1744" y="380"/>
                    <a:pt x="1740" y="381"/>
                  </a:cubicBezTo>
                  <a:cubicBezTo>
                    <a:pt x="1740" y="377"/>
                    <a:pt x="1741" y="374"/>
                    <a:pt x="1741" y="371"/>
                  </a:cubicBezTo>
                  <a:close/>
                  <a:moveTo>
                    <a:pt x="1752" y="439"/>
                  </a:moveTo>
                  <a:cubicBezTo>
                    <a:pt x="1752" y="443"/>
                    <a:pt x="1752" y="446"/>
                    <a:pt x="1752" y="449"/>
                  </a:cubicBezTo>
                  <a:cubicBezTo>
                    <a:pt x="1747" y="449"/>
                    <a:pt x="1743" y="450"/>
                    <a:pt x="1738" y="450"/>
                  </a:cubicBezTo>
                  <a:cubicBezTo>
                    <a:pt x="1739" y="447"/>
                    <a:pt x="1739" y="444"/>
                    <a:pt x="1739" y="441"/>
                  </a:cubicBezTo>
                  <a:cubicBezTo>
                    <a:pt x="1743" y="440"/>
                    <a:pt x="1747" y="440"/>
                    <a:pt x="1752" y="439"/>
                  </a:cubicBezTo>
                  <a:close/>
                  <a:moveTo>
                    <a:pt x="1739" y="437"/>
                  </a:moveTo>
                  <a:cubicBezTo>
                    <a:pt x="1739" y="432"/>
                    <a:pt x="1739" y="427"/>
                    <a:pt x="1739" y="422"/>
                  </a:cubicBezTo>
                  <a:cubicBezTo>
                    <a:pt x="1743" y="422"/>
                    <a:pt x="1748" y="422"/>
                    <a:pt x="1752" y="421"/>
                  </a:cubicBezTo>
                  <a:cubicBezTo>
                    <a:pt x="1752" y="426"/>
                    <a:pt x="1752" y="431"/>
                    <a:pt x="1752" y="436"/>
                  </a:cubicBezTo>
                  <a:cubicBezTo>
                    <a:pt x="1747" y="436"/>
                    <a:pt x="1743" y="437"/>
                    <a:pt x="1739" y="437"/>
                  </a:cubicBezTo>
                  <a:close/>
                  <a:moveTo>
                    <a:pt x="1752" y="453"/>
                  </a:moveTo>
                  <a:cubicBezTo>
                    <a:pt x="1752" y="456"/>
                    <a:pt x="1752" y="460"/>
                    <a:pt x="1752" y="464"/>
                  </a:cubicBezTo>
                  <a:cubicBezTo>
                    <a:pt x="1748" y="464"/>
                    <a:pt x="1743" y="464"/>
                    <a:pt x="1738" y="464"/>
                  </a:cubicBezTo>
                  <a:cubicBezTo>
                    <a:pt x="1738" y="461"/>
                    <a:pt x="1738" y="458"/>
                    <a:pt x="1738" y="454"/>
                  </a:cubicBezTo>
                  <a:cubicBezTo>
                    <a:pt x="1743" y="454"/>
                    <a:pt x="1747" y="453"/>
                    <a:pt x="1752" y="453"/>
                  </a:cubicBezTo>
                  <a:close/>
                  <a:moveTo>
                    <a:pt x="1752" y="466"/>
                  </a:moveTo>
                  <a:cubicBezTo>
                    <a:pt x="1752" y="470"/>
                    <a:pt x="1753" y="474"/>
                    <a:pt x="1753" y="477"/>
                  </a:cubicBezTo>
                  <a:cubicBezTo>
                    <a:pt x="1748" y="478"/>
                    <a:pt x="1743" y="478"/>
                    <a:pt x="1738" y="478"/>
                  </a:cubicBezTo>
                  <a:cubicBezTo>
                    <a:pt x="1738" y="475"/>
                    <a:pt x="1738" y="471"/>
                    <a:pt x="1738" y="467"/>
                  </a:cubicBezTo>
                  <a:cubicBezTo>
                    <a:pt x="1743" y="467"/>
                    <a:pt x="1748" y="467"/>
                    <a:pt x="1752" y="466"/>
                  </a:cubicBezTo>
                  <a:close/>
                  <a:moveTo>
                    <a:pt x="1740" y="383"/>
                  </a:moveTo>
                  <a:cubicBezTo>
                    <a:pt x="1744" y="383"/>
                    <a:pt x="1748" y="382"/>
                    <a:pt x="1752" y="382"/>
                  </a:cubicBezTo>
                  <a:cubicBezTo>
                    <a:pt x="1752" y="384"/>
                    <a:pt x="1752" y="387"/>
                    <a:pt x="1752" y="390"/>
                  </a:cubicBezTo>
                  <a:cubicBezTo>
                    <a:pt x="1748" y="390"/>
                    <a:pt x="1744" y="391"/>
                    <a:pt x="1740" y="391"/>
                  </a:cubicBezTo>
                  <a:cubicBezTo>
                    <a:pt x="1740" y="388"/>
                    <a:pt x="1740" y="386"/>
                    <a:pt x="1740" y="383"/>
                  </a:cubicBezTo>
                  <a:close/>
                  <a:moveTo>
                    <a:pt x="1740" y="394"/>
                  </a:moveTo>
                  <a:cubicBezTo>
                    <a:pt x="1744" y="393"/>
                    <a:pt x="1748" y="393"/>
                    <a:pt x="1752" y="393"/>
                  </a:cubicBezTo>
                  <a:cubicBezTo>
                    <a:pt x="1752" y="396"/>
                    <a:pt x="1752" y="400"/>
                    <a:pt x="1752" y="404"/>
                  </a:cubicBezTo>
                  <a:cubicBezTo>
                    <a:pt x="1748" y="404"/>
                    <a:pt x="1744" y="405"/>
                    <a:pt x="1740" y="405"/>
                  </a:cubicBezTo>
                  <a:cubicBezTo>
                    <a:pt x="1740" y="401"/>
                    <a:pt x="1740" y="397"/>
                    <a:pt x="1740" y="394"/>
                  </a:cubicBezTo>
                  <a:close/>
                  <a:moveTo>
                    <a:pt x="1752" y="406"/>
                  </a:moveTo>
                  <a:cubicBezTo>
                    <a:pt x="1752" y="411"/>
                    <a:pt x="1752" y="415"/>
                    <a:pt x="1752" y="419"/>
                  </a:cubicBezTo>
                  <a:cubicBezTo>
                    <a:pt x="1748" y="419"/>
                    <a:pt x="1743" y="420"/>
                    <a:pt x="1739" y="420"/>
                  </a:cubicBezTo>
                  <a:cubicBezTo>
                    <a:pt x="1739" y="416"/>
                    <a:pt x="1739" y="412"/>
                    <a:pt x="1740" y="407"/>
                  </a:cubicBezTo>
                  <a:cubicBezTo>
                    <a:pt x="1744" y="407"/>
                    <a:pt x="1748" y="407"/>
                    <a:pt x="1752" y="406"/>
                  </a:cubicBezTo>
                  <a:close/>
                  <a:moveTo>
                    <a:pt x="1739" y="350"/>
                  </a:moveTo>
                  <a:cubicBezTo>
                    <a:pt x="1739" y="356"/>
                    <a:pt x="1738" y="362"/>
                    <a:pt x="1738" y="368"/>
                  </a:cubicBezTo>
                  <a:cubicBezTo>
                    <a:pt x="1730" y="368"/>
                    <a:pt x="1723" y="368"/>
                    <a:pt x="1715" y="369"/>
                  </a:cubicBezTo>
                  <a:cubicBezTo>
                    <a:pt x="1715" y="363"/>
                    <a:pt x="1715" y="357"/>
                    <a:pt x="1715" y="351"/>
                  </a:cubicBezTo>
                  <a:cubicBezTo>
                    <a:pt x="1723" y="351"/>
                    <a:pt x="1731" y="351"/>
                    <a:pt x="1739" y="350"/>
                  </a:cubicBezTo>
                  <a:close/>
                  <a:moveTo>
                    <a:pt x="1694" y="351"/>
                  </a:moveTo>
                  <a:cubicBezTo>
                    <a:pt x="1700" y="351"/>
                    <a:pt x="1707" y="351"/>
                    <a:pt x="1713" y="351"/>
                  </a:cubicBezTo>
                  <a:cubicBezTo>
                    <a:pt x="1713" y="357"/>
                    <a:pt x="1713" y="363"/>
                    <a:pt x="1713" y="369"/>
                  </a:cubicBezTo>
                  <a:cubicBezTo>
                    <a:pt x="1707" y="369"/>
                    <a:pt x="1701" y="369"/>
                    <a:pt x="1695" y="370"/>
                  </a:cubicBezTo>
                  <a:cubicBezTo>
                    <a:pt x="1695" y="364"/>
                    <a:pt x="1695" y="358"/>
                    <a:pt x="1694" y="351"/>
                  </a:cubicBezTo>
                  <a:close/>
                  <a:moveTo>
                    <a:pt x="1695" y="371"/>
                  </a:moveTo>
                  <a:cubicBezTo>
                    <a:pt x="1701" y="371"/>
                    <a:pt x="1707" y="371"/>
                    <a:pt x="1713" y="371"/>
                  </a:cubicBezTo>
                  <a:cubicBezTo>
                    <a:pt x="1713" y="376"/>
                    <a:pt x="1712" y="380"/>
                    <a:pt x="1712" y="384"/>
                  </a:cubicBezTo>
                  <a:cubicBezTo>
                    <a:pt x="1707" y="385"/>
                    <a:pt x="1702" y="386"/>
                    <a:pt x="1696" y="387"/>
                  </a:cubicBezTo>
                  <a:cubicBezTo>
                    <a:pt x="1696" y="387"/>
                    <a:pt x="1696" y="387"/>
                    <a:pt x="1696" y="387"/>
                  </a:cubicBezTo>
                  <a:cubicBezTo>
                    <a:pt x="1696" y="382"/>
                    <a:pt x="1695" y="376"/>
                    <a:pt x="1695" y="371"/>
                  </a:cubicBezTo>
                  <a:close/>
                  <a:moveTo>
                    <a:pt x="1696" y="387"/>
                  </a:moveTo>
                  <a:cubicBezTo>
                    <a:pt x="1696" y="388"/>
                    <a:pt x="1696" y="388"/>
                    <a:pt x="1696" y="388"/>
                  </a:cubicBezTo>
                  <a:cubicBezTo>
                    <a:pt x="1702" y="387"/>
                    <a:pt x="1707" y="387"/>
                    <a:pt x="1712" y="386"/>
                  </a:cubicBezTo>
                  <a:cubicBezTo>
                    <a:pt x="1712" y="388"/>
                    <a:pt x="1713" y="390"/>
                    <a:pt x="1713" y="392"/>
                  </a:cubicBezTo>
                  <a:cubicBezTo>
                    <a:pt x="1707" y="392"/>
                    <a:pt x="1702" y="393"/>
                    <a:pt x="1696" y="393"/>
                  </a:cubicBezTo>
                  <a:cubicBezTo>
                    <a:pt x="1696" y="391"/>
                    <a:pt x="1696" y="389"/>
                    <a:pt x="1696" y="387"/>
                  </a:cubicBezTo>
                  <a:close/>
                  <a:moveTo>
                    <a:pt x="1696" y="394"/>
                  </a:moveTo>
                  <a:cubicBezTo>
                    <a:pt x="1702" y="394"/>
                    <a:pt x="1707" y="395"/>
                    <a:pt x="1713" y="395"/>
                  </a:cubicBezTo>
                  <a:cubicBezTo>
                    <a:pt x="1713" y="399"/>
                    <a:pt x="1713" y="403"/>
                    <a:pt x="1713" y="406"/>
                  </a:cubicBezTo>
                  <a:cubicBezTo>
                    <a:pt x="1707" y="407"/>
                    <a:pt x="1702" y="407"/>
                    <a:pt x="1697" y="407"/>
                  </a:cubicBezTo>
                  <a:cubicBezTo>
                    <a:pt x="1696" y="403"/>
                    <a:pt x="1696" y="399"/>
                    <a:pt x="1696" y="394"/>
                  </a:cubicBezTo>
                  <a:close/>
                  <a:moveTo>
                    <a:pt x="1697" y="409"/>
                  </a:moveTo>
                  <a:cubicBezTo>
                    <a:pt x="1702" y="409"/>
                    <a:pt x="1707" y="409"/>
                    <a:pt x="1713" y="409"/>
                  </a:cubicBezTo>
                  <a:cubicBezTo>
                    <a:pt x="1713" y="413"/>
                    <a:pt x="1713" y="416"/>
                    <a:pt x="1713" y="420"/>
                  </a:cubicBezTo>
                  <a:cubicBezTo>
                    <a:pt x="1708" y="420"/>
                    <a:pt x="1702" y="420"/>
                    <a:pt x="1697" y="419"/>
                  </a:cubicBezTo>
                  <a:cubicBezTo>
                    <a:pt x="1697" y="416"/>
                    <a:pt x="1697" y="413"/>
                    <a:pt x="1697" y="409"/>
                  </a:cubicBezTo>
                  <a:close/>
                  <a:moveTo>
                    <a:pt x="1697" y="421"/>
                  </a:moveTo>
                  <a:cubicBezTo>
                    <a:pt x="1702" y="421"/>
                    <a:pt x="1708" y="422"/>
                    <a:pt x="1713" y="422"/>
                  </a:cubicBezTo>
                  <a:cubicBezTo>
                    <a:pt x="1713" y="428"/>
                    <a:pt x="1713" y="434"/>
                    <a:pt x="1714" y="441"/>
                  </a:cubicBezTo>
                  <a:cubicBezTo>
                    <a:pt x="1710" y="441"/>
                    <a:pt x="1706" y="442"/>
                    <a:pt x="1702" y="442"/>
                  </a:cubicBezTo>
                  <a:cubicBezTo>
                    <a:pt x="1702" y="442"/>
                    <a:pt x="1702" y="442"/>
                    <a:pt x="1702" y="442"/>
                  </a:cubicBezTo>
                  <a:cubicBezTo>
                    <a:pt x="1700" y="441"/>
                    <a:pt x="1699" y="442"/>
                    <a:pt x="1698" y="443"/>
                  </a:cubicBezTo>
                  <a:cubicBezTo>
                    <a:pt x="1698" y="435"/>
                    <a:pt x="1697" y="428"/>
                    <a:pt x="1697" y="421"/>
                  </a:cubicBezTo>
                  <a:close/>
                  <a:moveTo>
                    <a:pt x="1698" y="444"/>
                  </a:moveTo>
                  <a:cubicBezTo>
                    <a:pt x="1703" y="444"/>
                    <a:pt x="1709" y="443"/>
                    <a:pt x="1714" y="443"/>
                  </a:cubicBezTo>
                  <a:cubicBezTo>
                    <a:pt x="1714" y="446"/>
                    <a:pt x="1714" y="449"/>
                    <a:pt x="1714" y="452"/>
                  </a:cubicBezTo>
                  <a:cubicBezTo>
                    <a:pt x="1710" y="453"/>
                    <a:pt x="1705" y="453"/>
                    <a:pt x="1700" y="454"/>
                  </a:cubicBezTo>
                  <a:cubicBezTo>
                    <a:pt x="1699" y="454"/>
                    <a:pt x="1700" y="455"/>
                    <a:pt x="1700" y="455"/>
                  </a:cubicBezTo>
                  <a:cubicBezTo>
                    <a:pt x="1705" y="455"/>
                    <a:pt x="1710" y="455"/>
                    <a:pt x="1715" y="455"/>
                  </a:cubicBezTo>
                  <a:cubicBezTo>
                    <a:pt x="1715" y="459"/>
                    <a:pt x="1715" y="462"/>
                    <a:pt x="1715" y="466"/>
                  </a:cubicBezTo>
                  <a:cubicBezTo>
                    <a:pt x="1709" y="466"/>
                    <a:pt x="1703" y="466"/>
                    <a:pt x="1699" y="466"/>
                  </a:cubicBezTo>
                  <a:cubicBezTo>
                    <a:pt x="1698" y="459"/>
                    <a:pt x="1698" y="452"/>
                    <a:pt x="1698" y="444"/>
                  </a:cubicBezTo>
                  <a:close/>
                  <a:moveTo>
                    <a:pt x="1700" y="487"/>
                  </a:moveTo>
                  <a:cubicBezTo>
                    <a:pt x="1699" y="481"/>
                    <a:pt x="1699" y="475"/>
                    <a:pt x="1699" y="469"/>
                  </a:cubicBezTo>
                  <a:cubicBezTo>
                    <a:pt x="1704" y="469"/>
                    <a:pt x="1710" y="469"/>
                    <a:pt x="1715" y="468"/>
                  </a:cubicBezTo>
                  <a:cubicBezTo>
                    <a:pt x="1716" y="472"/>
                    <a:pt x="1716" y="475"/>
                    <a:pt x="1716" y="479"/>
                  </a:cubicBezTo>
                  <a:cubicBezTo>
                    <a:pt x="1712" y="479"/>
                    <a:pt x="1707" y="479"/>
                    <a:pt x="1703" y="479"/>
                  </a:cubicBezTo>
                  <a:cubicBezTo>
                    <a:pt x="1702" y="479"/>
                    <a:pt x="1702" y="480"/>
                    <a:pt x="1703" y="480"/>
                  </a:cubicBezTo>
                  <a:cubicBezTo>
                    <a:pt x="1707" y="481"/>
                    <a:pt x="1712" y="481"/>
                    <a:pt x="1716" y="482"/>
                  </a:cubicBezTo>
                  <a:cubicBezTo>
                    <a:pt x="1717" y="483"/>
                    <a:pt x="1717" y="485"/>
                    <a:pt x="1717" y="487"/>
                  </a:cubicBezTo>
                  <a:cubicBezTo>
                    <a:pt x="1711" y="487"/>
                    <a:pt x="1705" y="487"/>
                    <a:pt x="1700" y="487"/>
                  </a:cubicBezTo>
                  <a:close/>
                  <a:moveTo>
                    <a:pt x="1716" y="422"/>
                  </a:moveTo>
                  <a:cubicBezTo>
                    <a:pt x="1722" y="423"/>
                    <a:pt x="1729" y="423"/>
                    <a:pt x="1735" y="422"/>
                  </a:cubicBezTo>
                  <a:cubicBezTo>
                    <a:pt x="1735" y="428"/>
                    <a:pt x="1735" y="433"/>
                    <a:pt x="1735" y="438"/>
                  </a:cubicBezTo>
                  <a:cubicBezTo>
                    <a:pt x="1729" y="439"/>
                    <a:pt x="1723" y="439"/>
                    <a:pt x="1717" y="440"/>
                  </a:cubicBezTo>
                  <a:cubicBezTo>
                    <a:pt x="1717" y="434"/>
                    <a:pt x="1716" y="428"/>
                    <a:pt x="1716" y="422"/>
                  </a:cubicBezTo>
                  <a:close/>
                  <a:moveTo>
                    <a:pt x="1718" y="452"/>
                  </a:moveTo>
                  <a:cubicBezTo>
                    <a:pt x="1717" y="449"/>
                    <a:pt x="1717" y="446"/>
                    <a:pt x="1717" y="443"/>
                  </a:cubicBezTo>
                  <a:cubicBezTo>
                    <a:pt x="1723" y="442"/>
                    <a:pt x="1729" y="442"/>
                    <a:pt x="1734" y="441"/>
                  </a:cubicBezTo>
                  <a:cubicBezTo>
                    <a:pt x="1734" y="444"/>
                    <a:pt x="1734" y="447"/>
                    <a:pt x="1734" y="450"/>
                  </a:cubicBezTo>
                  <a:cubicBezTo>
                    <a:pt x="1729" y="451"/>
                    <a:pt x="1723" y="451"/>
                    <a:pt x="1718" y="452"/>
                  </a:cubicBezTo>
                  <a:close/>
                  <a:moveTo>
                    <a:pt x="1718" y="455"/>
                  </a:moveTo>
                  <a:cubicBezTo>
                    <a:pt x="1723" y="455"/>
                    <a:pt x="1729" y="455"/>
                    <a:pt x="1734" y="454"/>
                  </a:cubicBezTo>
                  <a:cubicBezTo>
                    <a:pt x="1734" y="458"/>
                    <a:pt x="1734" y="461"/>
                    <a:pt x="1734" y="465"/>
                  </a:cubicBezTo>
                  <a:cubicBezTo>
                    <a:pt x="1729" y="465"/>
                    <a:pt x="1724" y="465"/>
                    <a:pt x="1718" y="465"/>
                  </a:cubicBezTo>
                  <a:cubicBezTo>
                    <a:pt x="1718" y="462"/>
                    <a:pt x="1718" y="459"/>
                    <a:pt x="1718" y="455"/>
                  </a:cubicBezTo>
                  <a:close/>
                  <a:moveTo>
                    <a:pt x="1718" y="468"/>
                  </a:moveTo>
                  <a:cubicBezTo>
                    <a:pt x="1720" y="468"/>
                    <a:pt x="1722" y="468"/>
                    <a:pt x="1723" y="468"/>
                  </a:cubicBezTo>
                  <a:cubicBezTo>
                    <a:pt x="1727" y="468"/>
                    <a:pt x="1731" y="468"/>
                    <a:pt x="1734" y="467"/>
                  </a:cubicBezTo>
                  <a:cubicBezTo>
                    <a:pt x="1734" y="471"/>
                    <a:pt x="1735" y="475"/>
                    <a:pt x="1735" y="478"/>
                  </a:cubicBezTo>
                  <a:cubicBezTo>
                    <a:pt x="1730" y="479"/>
                    <a:pt x="1724" y="479"/>
                    <a:pt x="1719" y="479"/>
                  </a:cubicBezTo>
                  <a:cubicBezTo>
                    <a:pt x="1719" y="475"/>
                    <a:pt x="1719" y="472"/>
                    <a:pt x="1718" y="468"/>
                  </a:cubicBezTo>
                  <a:close/>
                  <a:moveTo>
                    <a:pt x="1720" y="487"/>
                  </a:moveTo>
                  <a:cubicBezTo>
                    <a:pt x="1719" y="485"/>
                    <a:pt x="1719" y="484"/>
                    <a:pt x="1719" y="482"/>
                  </a:cubicBezTo>
                  <a:cubicBezTo>
                    <a:pt x="1724" y="482"/>
                    <a:pt x="1730" y="482"/>
                    <a:pt x="1735" y="482"/>
                  </a:cubicBezTo>
                  <a:cubicBezTo>
                    <a:pt x="1735" y="484"/>
                    <a:pt x="1735" y="485"/>
                    <a:pt x="1735" y="487"/>
                  </a:cubicBezTo>
                  <a:cubicBezTo>
                    <a:pt x="1730" y="487"/>
                    <a:pt x="1725" y="487"/>
                    <a:pt x="1720" y="487"/>
                  </a:cubicBezTo>
                  <a:close/>
                  <a:moveTo>
                    <a:pt x="1735" y="420"/>
                  </a:moveTo>
                  <a:cubicBezTo>
                    <a:pt x="1729" y="420"/>
                    <a:pt x="1722" y="420"/>
                    <a:pt x="1716" y="420"/>
                  </a:cubicBezTo>
                  <a:cubicBezTo>
                    <a:pt x="1716" y="416"/>
                    <a:pt x="1716" y="413"/>
                    <a:pt x="1716" y="409"/>
                  </a:cubicBezTo>
                  <a:cubicBezTo>
                    <a:pt x="1722" y="409"/>
                    <a:pt x="1729" y="408"/>
                    <a:pt x="1735" y="408"/>
                  </a:cubicBezTo>
                  <a:cubicBezTo>
                    <a:pt x="1735" y="412"/>
                    <a:pt x="1735" y="416"/>
                    <a:pt x="1735" y="420"/>
                  </a:cubicBezTo>
                  <a:close/>
                  <a:moveTo>
                    <a:pt x="1736" y="405"/>
                  </a:moveTo>
                  <a:cubicBezTo>
                    <a:pt x="1729" y="405"/>
                    <a:pt x="1722" y="406"/>
                    <a:pt x="1716" y="406"/>
                  </a:cubicBezTo>
                  <a:cubicBezTo>
                    <a:pt x="1716" y="402"/>
                    <a:pt x="1715" y="398"/>
                    <a:pt x="1715" y="395"/>
                  </a:cubicBezTo>
                  <a:cubicBezTo>
                    <a:pt x="1722" y="395"/>
                    <a:pt x="1729" y="394"/>
                    <a:pt x="1736" y="394"/>
                  </a:cubicBezTo>
                  <a:cubicBezTo>
                    <a:pt x="1736" y="398"/>
                    <a:pt x="1736" y="401"/>
                    <a:pt x="1736" y="405"/>
                  </a:cubicBezTo>
                  <a:close/>
                  <a:moveTo>
                    <a:pt x="1736" y="391"/>
                  </a:moveTo>
                  <a:cubicBezTo>
                    <a:pt x="1729" y="391"/>
                    <a:pt x="1722" y="392"/>
                    <a:pt x="1715" y="392"/>
                  </a:cubicBezTo>
                  <a:cubicBezTo>
                    <a:pt x="1715" y="390"/>
                    <a:pt x="1715" y="388"/>
                    <a:pt x="1715" y="386"/>
                  </a:cubicBezTo>
                  <a:cubicBezTo>
                    <a:pt x="1722" y="385"/>
                    <a:pt x="1730" y="384"/>
                    <a:pt x="1737" y="383"/>
                  </a:cubicBezTo>
                  <a:cubicBezTo>
                    <a:pt x="1737" y="386"/>
                    <a:pt x="1737" y="388"/>
                    <a:pt x="1736" y="391"/>
                  </a:cubicBezTo>
                  <a:close/>
                  <a:moveTo>
                    <a:pt x="1737" y="381"/>
                  </a:moveTo>
                  <a:cubicBezTo>
                    <a:pt x="1730" y="382"/>
                    <a:pt x="1722" y="383"/>
                    <a:pt x="1715" y="384"/>
                  </a:cubicBezTo>
                  <a:cubicBezTo>
                    <a:pt x="1715" y="380"/>
                    <a:pt x="1715" y="375"/>
                    <a:pt x="1715" y="371"/>
                  </a:cubicBezTo>
                  <a:cubicBezTo>
                    <a:pt x="1723" y="371"/>
                    <a:pt x="1730" y="371"/>
                    <a:pt x="1738" y="371"/>
                  </a:cubicBezTo>
                  <a:cubicBezTo>
                    <a:pt x="1738" y="374"/>
                    <a:pt x="1737" y="378"/>
                    <a:pt x="1737" y="381"/>
                  </a:cubicBezTo>
                  <a:close/>
                  <a:moveTo>
                    <a:pt x="1753" y="486"/>
                  </a:moveTo>
                  <a:cubicBezTo>
                    <a:pt x="1748" y="487"/>
                    <a:pt x="1743" y="487"/>
                    <a:pt x="1737" y="487"/>
                  </a:cubicBezTo>
                  <a:cubicBezTo>
                    <a:pt x="1738" y="485"/>
                    <a:pt x="1738" y="483"/>
                    <a:pt x="1738" y="482"/>
                  </a:cubicBezTo>
                  <a:cubicBezTo>
                    <a:pt x="1743" y="482"/>
                    <a:pt x="1748" y="481"/>
                    <a:pt x="1753" y="481"/>
                  </a:cubicBezTo>
                  <a:cubicBezTo>
                    <a:pt x="1753" y="483"/>
                    <a:pt x="1753" y="485"/>
                    <a:pt x="1753" y="486"/>
                  </a:cubicBezTo>
                  <a:close/>
                  <a:moveTo>
                    <a:pt x="1753" y="350"/>
                  </a:moveTo>
                  <a:cubicBezTo>
                    <a:pt x="1753" y="356"/>
                    <a:pt x="1753" y="362"/>
                    <a:pt x="1753" y="367"/>
                  </a:cubicBezTo>
                  <a:cubicBezTo>
                    <a:pt x="1749" y="367"/>
                    <a:pt x="1745" y="368"/>
                    <a:pt x="1741" y="368"/>
                  </a:cubicBezTo>
                  <a:cubicBezTo>
                    <a:pt x="1741" y="362"/>
                    <a:pt x="1741" y="356"/>
                    <a:pt x="1742" y="350"/>
                  </a:cubicBezTo>
                  <a:cubicBezTo>
                    <a:pt x="1745" y="350"/>
                    <a:pt x="1749" y="350"/>
                    <a:pt x="1753" y="3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25"/>
            <p:cNvSpPr/>
            <p:nvPr/>
          </p:nvSpPr>
          <p:spPr bwMode="auto">
            <a:xfrm>
              <a:off x="541" y="2425"/>
              <a:ext cx="22" cy="305"/>
            </a:xfrm>
            <a:custGeom>
              <a:avLst/>
              <a:gdLst>
                <a:gd name="T0" fmla="*/ 7 w 9"/>
                <a:gd name="T1" fmla="*/ 1 h 128"/>
                <a:gd name="T2" fmla="*/ 5 w 9"/>
                <a:gd name="T3" fmla="*/ 1 h 128"/>
                <a:gd name="T4" fmla="*/ 7 w 9"/>
                <a:gd name="T5" fmla="*/ 126 h 128"/>
                <a:gd name="T6" fmla="*/ 8 w 9"/>
                <a:gd name="T7" fmla="*/ 126 h 128"/>
                <a:gd name="T8" fmla="*/ 7 w 9"/>
                <a:gd name="T9" fmla="*/ 1 h 128"/>
              </a:gdLst>
              <a:ahLst/>
              <a:cxnLst>
                <a:cxn ang="0">
                  <a:pos x="T0" y="T1"/>
                </a:cxn>
                <a:cxn ang="0">
                  <a:pos x="T2" y="T3"/>
                </a:cxn>
                <a:cxn ang="0">
                  <a:pos x="T4" y="T5"/>
                </a:cxn>
                <a:cxn ang="0">
                  <a:pos x="T6" y="T7"/>
                </a:cxn>
                <a:cxn ang="0">
                  <a:pos x="T8" y="T9"/>
                </a:cxn>
              </a:cxnLst>
              <a:rect l="0" t="0" r="r" b="b"/>
              <a:pathLst>
                <a:path w="9" h="128">
                  <a:moveTo>
                    <a:pt x="7" y="1"/>
                  </a:moveTo>
                  <a:cubicBezTo>
                    <a:pt x="7" y="0"/>
                    <a:pt x="5" y="0"/>
                    <a:pt x="5" y="1"/>
                  </a:cubicBezTo>
                  <a:cubicBezTo>
                    <a:pt x="0" y="42"/>
                    <a:pt x="3" y="86"/>
                    <a:pt x="7" y="126"/>
                  </a:cubicBezTo>
                  <a:cubicBezTo>
                    <a:pt x="7" y="127"/>
                    <a:pt x="9" y="128"/>
                    <a:pt x="8" y="126"/>
                  </a:cubicBezTo>
                  <a:cubicBezTo>
                    <a:pt x="7" y="85"/>
                    <a:pt x="8" y="43"/>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26"/>
            <p:cNvSpPr/>
            <p:nvPr/>
          </p:nvSpPr>
          <p:spPr bwMode="auto">
            <a:xfrm>
              <a:off x="579" y="2406"/>
              <a:ext cx="19" cy="309"/>
            </a:xfrm>
            <a:custGeom>
              <a:avLst/>
              <a:gdLst>
                <a:gd name="T0" fmla="*/ 7 w 8"/>
                <a:gd name="T1" fmla="*/ 1 h 130"/>
                <a:gd name="T2" fmla="*/ 5 w 8"/>
                <a:gd name="T3" fmla="*/ 1 h 130"/>
                <a:gd name="T4" fmla="*/ 2 w 8"/>
                <a:gd name="T5" fmla="*/ 129 h 130"/>
                <a:gd name="T6" fmla="*/ 4 w 8"/>
                <a:gd name="T7" fmla="*/ 129 h 130"/>
                <a:gd name="T8" fmla="*/ 7 w 8"/>
                <a:gd name="T9" fmla="*/ 1 h 130"/>
              </a:gdLst>
              <a:ahLst/>
              <a:cxnLst>
                <a:cxn ang="0">
                  <a:pos x="T0" y="T1"/>
                </a:cxn>
                <a:cxn ang="0">
                  <a:pos x="T2" y="T3"/>
                </a:cxn>
                <a:cxn ang="0">
                  <a:pos x="T4" y="T5"/>
                </a:cxn>
                <a:cxn ang="0">
                  <a:pos x="T6" y="T7"/>
                </a:cxn>
                <a:cxn ang="0">
                  <a:pos x="T8" y="T9"/>
                </a:cxn>
              </a:cxnLst>
              <a:rect l="0" t="0" r="r" b="b"/>
              <a:pathLst>
                <a:path w="8" h="130">
                  <a:moveTo>
                    <a:pt x="7" y="1"/>
                  </a:moveTo>
                  <a:cubicBezTo>
                    <a:pt x="7" y="0"/>
                    <a:pt x="5" y="0"/>
                    <a:pt x="5" y="1"/>
                  </a:cubicBezTo>
                  <a:cubicBezTo>
                    <a:pt x="0" y="43"/>
                    <a:pt x="0" y="87"/>
                    <a:pt x="2" y="129"/>
                  </a:cubicBezTo>
                  <a:cubicBezTo>
                    <a:pt x="2" y="130"/>
                    <a:pt x="4" y="130"/>
                    <a:pt x="4" y="129"/>
                  </a:cubicBezTo>
                  <a:cubicBezTo>
                    <a:pt x="6" y="87"/>
                    <a:pt x="8" y="43"/>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27"/>
            <p:cNvSpPr/>
            <p:nvPr/>
          </p:nvSpPr>
          <p:spPr bwMode="auto">
            <a:xfrm>
              <a:off x="617" y="2406"/>
              <a:ext cx="14" cy="316"/>
            </a:xfrm>
            <a:custGeom>
              <a:avLst/>
              <a:gdLst>
                <a:gd name="T0" fmla="*/ 4 w 6"/>
                <a:gd name="T1" fmla="*/ 2 h 133"/>
                <a:gd name="T2" fmla="*/ 1 w 6"/>
                <a:gd name="T3" fmla="*/ 2 h 133"/>
                <a:gd name="T4" fmla="*/ 4 w 6"/>
                <a:gd name="T5" fmla="*/ 132 h 133"/>
                <a:gd name="T6" fmla="*/ 6 w 6"/>
                <a:gd name="T7" fmla="*/ 132 h 133"/>
                <a:gd name="T8" fmla="*/ 4 w 6"/>
                <a:gd name="T9" fmla="*/ 2 h 133"/>
              </a:gdLst>
              <a:ahLst/>
              <a:cxnLst>
                <a:cxn ang="0">
                  <a:pos x="T0" y="T1"/>
                </a:cxn>
                <a:cxn ang="0">
                  <a:pos x="T2" y="T3"/>
                </a:cxn>
                <a:cxn ang="0">
                  <a:pos x="T4" y="T5"/>
                </a:cxn>
                <a:cxn ang="0">
                  <a:pos x="T6" y="T7"/>
                </a:cxn>
                <a:cxn ang="0">
                  <a:pos x="T8" y="T9"/>
                </a:cxn>
              </a:cxnLst>
              <a:rect l="0" t="0" r="r" b="b"/>
              <a:pathLst>
                <a:path w="6" h="133">
                  <a:moveTo>
                    <a:pt x="4" y="2"/>
                  </a:moveTo>
                  <a:cubicBezTo>
                    <a:pt x="4" y="0"/>
                    <a:pt x="1" y="0"/>
                    <a:pt x="1" y="2"/>
                  </a:cubicBezTo>
                  <a:cubicBezTo>
                    <a:pt x="0" y="45"/>
                    <a:pt x="1" y="89"/>
                    <a:pt x="4" y="132"/>
                  </a:cubicBezTo>
                  <a:cubicBezTo>
                    <a:pt x="4" y="133"/>
                    <a:pt x="6" y="133"/>
                    <a:pt x="6" y="132"/>
                  </a:cubicBezTo>
                  <a:cubicBezTo>
                    <a:pt x="4" y="89"/>
                    <a:pt x="4" y="46"/>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28"/>
            <p:cNvSpPr/>
            <p:nvPr/>
          </p:nvSpPr>
          <p:spPr bwMode="auto">
            <a:xfrm>
              <a:off x="650" y="2382"/>
              <a:ext cx="12" cy="362"/>
            </a:xfrm>
            <a:custGeom>
              <a:avLst/>
              <a:gdLst>
                <a:gd name="T0" fmla="*/ 4 w 5"/>
                <a:gd name="T1" fmla="*/ 2 h 152"/>
                <a:gd name="T2" fmla="*/ 1 w 5"/>
                <a:gd name="T3" fmla="*/ 2 h 152"/>
                <a:gd name="T4" fmla="*/ 2 w 5"/>
                <a:gd name="T5" fmla="*/ 151 h 152"/>
                <a:gd name="T6" fmla="*/ 4 w 5"/>
                <a:gd name="T7" fmla="*/ 151 h 152"/>
                <a:gd name="T8" fmla="*/ 4 w 5"/>
                <a:gd name="T9" fmla="*/ 2 h 152"/>
              </a:gdLst>
              <a:ahLst/>
              <a:cxnLst>
                <a:cxn ang="0">
                  <a:pos x="T0" y="T1"/>
                </a:cxn>
                <a:cxn ang="0">
                  <a:pos x="T2" y="T3"/>
                </a:cxn>
                <a:cxn ang="0">
                  <a:pos x="T4" y="T5"/>
                </a:cxn>
                <a:cxn ang="0">
                  <a:pos x="T6" y="T7"/>
                </a:cxn>
                <a:cxn ang="0">
                  <a:pos x="T8" y="T9"/>
                </a:cxn>
              </a:cxnLst>
              <a:rect l="0" t="0" r="r" b="b"/>
              <a:pathLst>
                <a:path w="5" h="152">
                  <a:moveTo>
                    <a:pt x="4" y="2"/>
                  </a:moveTo>
                  <a:cubicBezTo>
                    <a:pt x="3" y="0"/>
                    <a:pt x="1" y="0"/>
                    <a:pt x="1" y="2"/>
                  </a:cubicBezTo>
                  <a:cubicBezTo>
                    <a:pt x="0" y="51"/>
                    <a:pt x="0" y="101"/>
                    <a:pt x="2" y="151"/>
                  </a:cubicBezTo>
                  <a:cubicBezTo>
                    <a:pt x="2" y="152"/>
                    <a:pt x="4" y="152"/>
                    <a:pt x="4" y="151"/>
                  </a:cubicBezTo>
                  <a:cubicBezTo>
                    <a:pt x="5" y="101"/>
                    <a:pt x="5" y="51"/>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29"/>
            <p:cNvSpPr/>
            <p:nvPr/>
          </p:nvSpPr>
          <p:spPr bwMode="auto">
            <a:xfrm>
              <a:off x="686" y="2375"/>
              <a:ext cx="14" cy="347"/>
            </a:xfrm>
            <a:custGeom>
              <a:avLst/>
              <a:gdLst>
                <a:gd name="T0" fmla="*/ 5 w 6"/>
                <a:gd name="T1" fmla="*/ 2 h 146"/>
                <a:gd name="T2" fmla="*/ 2 w 6"/>
                <a:gd name="T3" fmla="*/ 2 h 146"/>
                <a:gd name="T4" fmla="*/ 2 w 6"/>
                <a:gd name="T5" fmla="*/ 145 h 146"/>
                <a:gd name="T6" fmla="*/ 4 w 6"/>
                <a:gd name="T7" fmla="*/ 145 h 146"/>
                <a:gd name="T8" fmla="*/ 5 w 6"/>
                <a:gd name="T9" fmla="*/ 2 h 146"/>
              </a:gdLst>
              <a:ahLst/>
              <a:cxnLst>
                <a:cxn ang="0">
                  <a:pos x="T0" y="T1"/>
                </a:cxn>
                <a:cxn ang="0">
                  <a:pos x="T2" y="T3"/>
                </a:cxn>
                <a:cxn ang="0">
                  <a:pos x="T4" y="T5"/>
                </a:cxn>
                <a:cxn ang="0">
                  <a:pos x="T6" y="T7"/>
                </a:cxn>
                <a:cxn ang="0">
                  <a:pos x="T8" y="T9"/>
                </a:cxn>
              </a:cxnLst>
              <a:rect l="0" t="0" r="r" b="b"/>
              <a:pathLst>
                <a:path w="6" h="146">
                  <a:moveTo>
                    <a:pt x="5" y="2"/>
                  </a:moveTo>
                  <a:cubicBezTo>
                    <a:pt x="4" y="0"/>
                    <a:pt x="2" y="0"/>
                    <a:pt x="2" y="2"/>
                  </a:cubicBezTo>
                  <a:cubicBezTo>
                    <a:pt x="0" y="49"/>
                    <a:pt x="1" y="97"/>
                    <a:pt x="2" y="145"/>
                  </a:cubicBezTo>
                  <a:cubicBezTo>
                    <a:pt x="2" y="146"/>
                    <a:pt x="4" y="146"/>
                    <a:pt x="4" y="145"/>
                  </a:cubicBezTo>
                  <a:cubicBezTo>
                    <a:pt x="4" y="97"/>
                    <a:pt x="6" y="49"/>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30"/>
            <p:cNvSpPr/>
            <p:nvPr/>
          </p:nvSpPr>
          <p:spPr bwMode="auto">
            <a:xfrm>
              <a:off x="721" y="2416"/>
              <a:ext cx="21" cy="302"/>
            </a:xfrm>
            <a:custGeom>
              <a:avLst/>
              <a:gdLst>
                <a:gd name="T0" fmla="*/ 6 w 9"/>
                <a:gd name="T1" fmla="*/ 2 h 127"/>
                <a:gd name="T2" fmla="*/ 2 w 9"/>
                <a:gd name="T3" fmla="*/ 126 h 127"/>
                <a:gd name="T4" fmla="*/ 4 w 9"/>
                <a:gd name="T5" fmla="*/ 126 h 127"/>
                <a:gd name="T6" fmla="*/ 9 w 9"/>
                <a:gd name="T7" fmla="*/ 2 h 127"/>
                <a:gd name="T8" fmla="*/ 6 w 9"/>
                <a:gd name="T9" fmla="*/ 2 h 127"/>
              </a:gdLst>
              <a:ahLst/>
              <a:cxnLst>
                <a:cxn ang="0">
                  <a:pos x="T0" y="T1"/>
                </a:cxn>
                <a:cxn ang="0">
                  <a:pos x="T2" y="T3"/>
                </a:cxn>
                <a:cxn ang="0">
                  <a:pos x="T4" y="T5"/>
                </a:cxn>
                <a:cxn ang="0">
                  <a:pos x="T6" y="T7"/>
                </a:cxn>
                <a:cxn ang="0">
                  <a:pos x="T8" y="T9"/>
                </a:cxn>
              </a:cxnLst>
              <a:rect l="0" t="0" r="r" b="b"/>
              <a:pathLst>
                <a:path w="9" h="127">
                  <a:moveTo>
                    <a:pt x="6" y="2"/>
                  </a:moveTo>
                  <a:cubicBezTo>
                    <a:pt x="2" y="44"/>
                    <a:pt x="0" y="85"/>
                    <a:pt x="2" y="126"/>
                  </a:cubicBezTo>
                  <a:cubicBezTo>
                    <a:pt x="2" y="127"/>
                    <a:pt x="4" y="127"/>
                    <a:pt x="4" y="126"/>
                  </a:cubicBezTo>
                  <a:cubicBezTo>
                    <a:pt x="4" y="85"/>
                    <a:pt x="5" y="44"/>
                    <a:pt x="9" y="2"/>
                  </a:cubicBezTo>
                  <a:cubicBezTo>
                    <a:pt x="9" y="0"/>
                    <a:pt x="6" y="1"/>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31"/>
            <p:cNvSpPr/>
            <p:nvPr/>
          </p:nvSpPr>
          <p:spPr bwMode="auto">
            <a:xfrm>
              <a:off x="1579" y="2080"/>
              <a:ext cx="19" cy="302"/>
            </a:xfrm>
            <a:custGeom>
              <a:avLst/>
              <a:gdLst>
                <a:gd name="T0" fmla="*/ 4 w 8"/>
                <a:gd name="T1" fmla="*/ 2 h 127"/>
                <a:gd name="T2" fmla="*/ 1 w 8"/>
                <a:gd name="T3" fmla="*/ 2 h 127"/>
                <a:gd name="T4" fmla="*/ 6 w 8"/>
                <a:gd name="T5" fmla="*/ 126 h 127"/>
                <a:gd name="T6" fmla="*/ 8 w 8"/>
                <a:gd name="T7" fmla="*/ 126 h 127"/>
                <a:gd name="T8" fmla="*/ 4 w 8"/>
                <a:gd name="T9" fmla="*/ 2 h 127"/>
              </a:gdLst>
              <a:ahLst/>
              <a:cxnLst>
                <a:cxn ang="0">
                  <a:pos x="T0" y="T1"/>
                </a:cxn>
                <a:cxn ang="0">
                  <a:pos x="T2" y="T3"/>
                </a:cxn>
                <a:cxn ang="0">
                  <a:pos x="T4" y="T5"/>
                </a:cxn>
                <a:cxn ang="0">
                  <a:pos x="T6" y="T7"/>
                </a:cxn>
                <a:cxn ang="0">
                  <a:pos x="T8" y="T9"/>
                </a:cxn>
              </a:cxnLst>
              <a:rect l="0" t="0" r="r" b="b"/>
              <a:pathLst>
                <a:path w="8" h="127">
                  <a:moveTo>
                    <a:pt x="4" y="2"/>
                  </a:moveTo>
                  <a:cubicBezTo>
                    <a:pt x="4" y="0"/>
                    <a:pt x="1" y="0"/>
                    <a:pt x="1" y="2"/>
                  </a:cubicBezTo>
                  <a:cubicBezTo>
                    <a:pt x="0" y="43"/>
                    <a:pt x="3" y="85"/>
                    <a:pt x="6" y="126"/>
                  </a:cubicBezTo>
                  <a:cubicBezTo>
                    <a:pt x="6" y="127"/>
                    <a:pt x="8" y="127"/>
                    <a:pt x="8" y="126"/>
                  </a:cubicBezTo>
                  <a:cubicBezTo>
                    <a:pt x="8" y="85"/>
                    <a:pt x="5" y="43"/>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32"/>
            <p:cNvSpPr/>
            <p:nvPr/>
          </p:nvSpPr>
          <p:spPr bwMode="auto">
            <a:xfrm>
              <a:off x="1617" y="2076"/>
              <a:ext cx="17" cy="309"/>
            </a:xfrm>
            <a:custGeom>
              <a:avLst/>
              <a:gdLst>
                <a:gd name="T0" fmla="*/ 4 w 7"/>
                <a:gd name="T1" fmla="*/ 1 h 130"/>
                <a:gd name="T2" fmla="*/ 2 w 7"/>
                <a:gd name="T3" fmla="*/ 1 h 130"/>
                <a:gd name="T4" fmla="*/ 3 w 7"/>
                <a:gd name="T5" fmla="*/ 129 h 130"/>
                <a:gd name="T6" fmla="*/ 5 w 7"/>
                <a:gd name="T7" fmla="*/ 129 h 130"/>
                <a:gd name="T8" fmla="*/ 4 w 7"/>
                <a:gd name="T9" fmla="*/ 1 h 130"/>
              </a:gdLst>
              <a:ahLst/>
              <a:cxnLst>
                <a:cxn ang="0">
                  <a:pos x="T0" y="T1"/>
                </a:cxn>
                <a:cxn ang="0">
                  <a:pos x="T2" y="T3"/>
                </a:cxn>
                <a:cxn ang="0">
                  <a:pos x="T4" y="T5"/>
                </a:cxn>
                <a:cxn ang="0">
                  <a:pos x="T6" y="T7"/>
                </a:cxn>
                <a:cxn ang="0">
                  <a:pos x="T8" y="T9"/>
                </a:cxn>
              </a:cxnLst>
              <a:rect l="0" t="0" r="r" b="b"/>
              <a:pathLst>
                <a:path w="7" h="130">
                  <a:moveTo>
                    <a:pt x="4" y="1"/>
                  </a:moveTo>
                  <a:cubicBezTo>
                    <a:pt x="4" y="0"/>
                    <a:pt x="2" y="0"/>
                    <a:pt x="2" y="1"/>
                  </a:cubicBezTo>
                  <a:cubicBezTo>
                    <a:pt x="0" y="44"/>
                    <a:pt x="1" y="87"/>
                    <a:pt x="3" y="129"/>
                  </a:cubicBezTo>
                  <a:cubicBezTo>
                    <a:pt x="3" y="130"/>
                    <a:pt x="5" y="130"/>
                    <a:pt x="5" y="129"/>
                  </a:cubicBezTo>
                  <a:cubicBezTo>
                    <a:pt x="6" y="87"/>
                    <a:pt x="7" y="44"/>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33"/>
            <p:cNvSpPr/>
            <p:nvPr/>
          </p:nvSpPr>
          <p:spPr bwMode="auto">
            <a:xfrm>
              <a:off x="1662" y="1978"/>
              <a:ext cx="43" cy="747"/>
            </a:xfrm>
            <a:custGeom>
              <a:avLst/>
              <a:gdLst>
                <a:gd name="T0" fmla="*/ 2 w 18"/>
                <a:gd name="T1" fmla="*/ 1 h 314"/>
                <a:gd name="T2" fmla="*/ 0 w 18"/>
                <a:gd name="T3" fmla="*/ 1 h 314"/>
                <a:gd name="T4" fmla="*/ 16 w 18"/>
                <a:gd name="T5" fmla="*/ 313 h 314"/>
                <a:gd name="T6" fmla="*/ 18 w 18"/>
                <a:gd name="T7" fmla="*/ 313 h 314"/>
                <a:gd name="T8" fmla="*/ 2 w 18"/>
                <a:gd name="T9" fmla="*/ 1 h 314"/>
              </a:gdLst>
              <a:ahLst/>
              <a:cxnLst>
                <a:cxn ang="0">
                  <a:pos x="T0" y="T1"/>
                </a:cxn>
                <a:cxn ang="0">
                  <a:pos x="T2" y="T3"/>
                </a:cxn>
                <a:cxn ang="0">
                  <a:pos x="T4" y="T5"/>
                </a:cxn>
                <a:cxn ang="0">
                  <a:pos x="T6" y="T7"/>
                </a:cxn>
                <a:cxn ang="0">
                  <a:pos x="T8" y="T9"/>
                </a:cxn>
              </a:cxnLst>
              <a:rect l="0" t="0" r="r" b="b"/>
              <a:pathLst>
                <a:path w="18" h="314">
                  <a:moveTo>
                    <a:pt x="2" y="1"/>
                  </a:moveTo>
                  <a:cubicBezTo>
                    <a:pt x="1" y="0"/>
                    <a:pt x="0" y="0"/>
                    <a:pt x="0" y="1"/>
                  </a:cubicBezTo>
                  <a:cubicBezTo>
                    <a:pt x="4" y="105"/>
                    <a:pt x="11" y="209"/>
                    <a:pt x="16" y="313"/>
                  </a:cubicBezTo>
                  <a:cubicBezTo>
                    <a:pt x="16" y="314"/>
                    <a:pt x="18" y="314"/>
                    <a:pt x="18" y="313"/>
                  </a:cubicBezTo>
                  <a:cubicBezTo>
                    <a:pt x="16" y="209"/>
                    <a:pt x="12" y="104"/>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34"/>
            <p:cNvSpPr/>
            <p:nvPr/>
          </p:nvSpPr>
          <p:spPr bwMode="auto">
            <a:xfrm>
              <a:off x="1709" y="1990"/>
              <a:ext cx="38" cy="732"/>
            </a:xfrm>
            <a:custGeom>
              <a:avLst/>
              <a:gdLst>
                <a:gd name="T0" fmla="*/ 2 w 16"/>
                <a:gd name="T1" fmla="*/ 1 h 308"/>
                <a:gd name="T2" fmla="*/ 0 w 16"/>
                <a:gd name="T3" fmla="*/ 1 h 308"/>
                <a:gd name="T4" fmla="*/ 13 w 16"/>
                <a:gd name="T5" fmla="*/ 307 h 308"/>
                <a:gd name="T6" fmla="*/ 16 w 16"/>
                <a:gd name="T7" fmla="*/ 307 h 308"/>
                <a:gd name="T8" fmla="*/ 2 w 16"/>
                <a:gd name="T9" fmla="*/ 1 h 308"/>
              </a:gdLst>
              <a:ahLst/>
              <a:cxnLst>
                <a:cxn ang="0">
                  <a:pos x="T0" y="T1"/>
                </a:cxn>
                <a:cxn ang="0">
                  <a:pos x="T2" y="T3"/>
                </a:cxn>
                <a:cxn ang="0">
                  <a:pos x="T4" y="T5"/>
                </a:cxn>
                <a:cxn ang="0">
                  <a:pos x="T6" y="T7"/>
                </a:cxn>
                <a:cxn ang="0">
                  <a:pos x="T8" y="T9"/>
                </a:cxn>
              </a:cxnLst>
              <a:rect l="0" t="0" r="r" b="b"/>
              <a:pathLst>
                <a:path w="16" h="308">
                  <a:moveTo>
                    <a:pt x="2" y="1"/>
                  </a:moveTo>
                  <a:cubicBezTo>
                    <a:pt x="2" y="0"/>
                    <a:pt x="0" y="0"/>
                    <a:pt x="0" y="1"/>
                  </a:cubicBezTo>
                  <a:cubicBezTo>
                    <a:pt x="3" y="103"/>
                    <a:pt x="9" y="205"/>
                    <a:pt x="13" y="307"/>
                  </a:cubicBezTo>
                  <a:cubicBezTo>
                    <a:pt x="13" y="308"/>
                    <a:pt x="16" y="308"/>
                    <a:pt x="16" y="307"/>
                  </a:cubicBezTo>
                  <a:cubicBezTo>
                    <a:pt x="12" y="205"/>
                    <a:pt x="9" y="10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35"/>
            <p:cNvSpPr/>
            <p:nvPr/>
          </p:nvSpPr>
          <p:spPr bwMode="auto">
            <a:xfrm>
              <a:off x="1762" y="1985"/>
              <a:ext cx="28" cy="728"/>
            </a:xfrm>
            <a:custGeom>
              <a:avLst/>
              <a:gdLst>
                <a:gd name="T0" fmla="*/ 1 w 12"/>
                <a:gd name="T1" fmla="*/ 1 h 306"/>
                <a:gd name="T2" fmla="*/ 0 w 12"/>
                <a:gd name="T3" fmla="*/ 1 h 306"/>
                <a:gd name="T4" fmla="*/ 9 w 12"/>
                <a:gd name="T5" fmla="*/ 305 h 306"/>
                <a:gd name="T6" fmla="*/ 12 w 12"/>
                <a:gd name="T7" fmla="*/ 305 h 306"/>
                <a:gd name="T8" fmla="*/ 1 w 12"/>
                <a:gd name="T9" fmla="*/ 1 h 306"/>
              </a:gdLst>
              <a:ahLst/>
              <a:cxnLst>
                <a:cxn ang="0">
                  <a:pos x="T0" y="T1"/>
                </a:cxn>
                <a:cxn ang="0">
                  <a:pos x="T2" y="T3"/>
                </a:cxn>
                <a:cxn ang="0">
                  <a:pos x="T4" y="T5"/>
                </a:cxn>
                <a:cxn ang="0">
                  <a:pos x="T6" y="T7"/>
                </a:cxn>
                <a:cxn ang="0">
                  <a:pos x="T8" y="T9"/>
                </a:cxn>
              </a:cxnLst>
              <a:rect l="0" t="0" r="r" b="b"/>
              <a:pathLst>
                <a:path w="12" h="306">
                  <a:moveTo>
                    <a:pt x="1" y="1"/>
                  </a:moveTo>
                  <a:cubicBezTo>
                    <a:pt x="1" y="0"/>
                    <a:pt x="0" y="0"/>
                    <a:pt x="0" y="1"/>
                  </a:cubicBezTo>
                  <a:cubicBezTo>
                    <a:pt x="3" y="102"/>
                    <a:pt x="7" y="203"/>
                    <a:pt x="9" y="305"/>
                  </a:cubicBezTo>
                  <a:cubicBezTo>
                    <a:pt x="9" y="306"/>
                    <a:pt x="12" y="306"/>
                    <a:pt x="12" y="305"/>
                  </a:cubicBezTo>
                  <a:cubicBezTo>
                    <a:pt x="12" y="204"/>
                    <a:pt x="10" y="10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36"/>
            <p:cNvSpPr/>
            <p:nvPr/>
          </p:nvSpPr>
          <p:spPr bwMode="auto">
            <a:xfrm>
              <a:off x="1795" y="1871"/>
              <a:ext cx="42" cy="868"/>
            </a:xfrm>
            <a:custGeom>
              <a:avLst/>
              <a:gdLst>
                <a:gd name="T0" fmla="*/ 1 w 18"/>
                <a:gd name="T1" fmla="*/ 1 h 365"/>
                <a:gd name="T2" fmla="*/ 0 w 18"/>
                <a:gd name="T3" fmla="*/ 1 h 365"/>
                <a:gd name="T4" fmla="*/ 15 w 18"/>
                <a:gd name="T5" fmla="*/ 363 h 365"/>
                <a:gd name="T6" fmla="*/ 18 w 18"/>
                <a:gd name="T7" fmla="*/ 363 h 365"/>
                <a:gd name="T8" fmla="*/ 1 w 18"/>
                <a:gd name="T9" fmla="*/ 1 h 365"/>
              </a:gdLst>
              <a:ahLst/>
              <a:cxnLst>
                <a:cxn ang="0">
                  <a:pos x="T0" y="T1"/>
                </a:cxn>
                <a:cxn ang="0">
                  <a:pos x="T2" y="T3"/>
                </a:cxn>
                <a:cxn ang="0">
                  <a:pos x="T4" y="T5"/>
                </a:cxn>
                <a:cxn ang="0">
                  <a:pos x="T6" y="T7"/>
                </a:cxn>
                <a:cxn ang="0">
                  <a:pos x="T8" y="T9"/>
                </a:cxn>
              </a:cxnLst>
              <a:rect l="0" t="0" r="r" b="b"/>
              <a:pathLst>
                <a:path w="18" h="365">
                  <a:moveTo>
                    <a:pt x="1" y="1"/>
                  </a:moveTo>
                  <a:cubicBezTo>
                    <a:pt x="1" y="0"/>
                    <a:pt x="0" y="0"/>
                    <a:pt x="0" y="1"/>
                  </a:cubicBezTo>
                  <a:cubicBezTo>
                    <a:pt x="1" y="121"/>
                    <a:pt x="10" y="243"/>
                    <a:pt x="15" y="363"/>
                  </a:cubicBezTo>
                  <a:cubicBezTo>
                    <a:pt x="15" y="365"/>
                    <a:pt x="18" y="365"/>
                    <a:pt x="18" y="363"/>
                  </a:cubicBezTo>
                  <a:cubicBezTo>
                    <a:pt x="13" y="243"/>
                    <a:pt x="11" y="12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37"/>
            <p:cNvSpPr/>
            <p:nvPr/>
          </p:nvSpPr>
          <p:spPr bwMode="auto">
            <a:xfrm>
              <a:off x="1835" y="1966"/>
              <a:ext cx="35" cy="756"/>
            </a:xfrm>
            <a:custGeom>
              <a:avLst/>
              <a:gdLst>
                <a:gd name="T0" fmla="*/ 1 w 15"/>
                <a:gd name="T1" fmla="*/ 1 h 318"/>
                <a:gd name="T2" fmla="*/ 0 w 15"/>
                <a:gd name="T3" fmla="*/ 1 h 318"/>
                <a:gd name="T4" fmla="*/ 12 w 15"/>
                <a:gd name="T5" fmla="*/ 317 h 318"/>
                <a:gd name="T6" fmla="*/ 15 w 15"/>
                <a:gd name="T7" fmla="*/ 317 h 318"/>
                <a:gd name="T8" fmla="*/ 1 w 15"/>
                <a:gd name="T9" fmla="*/ 1 h 318"/>
              </a:gdLst>
              <a:ahLst/>
              <a:cxnLst>
                <a:cxn ang="0">
                  <a:pos x="T0" y="T1"/>
                </a:cxn>
                <a:cxn ang="0">
                  <a:pos x="T2" y="T3"/>
                </a:cxn>
                <a:cxn ang="0">
                  <a:pos x="T4" y="T5"/>
                </a:cxn>
                <a:cxn ang="0">
                  <a:pos x="T6" y="T7"/>
                </a:cxn>
                <a:cxn ang="0">
                  <a:pos x="T8" y="T9"/>
                </a:cxn>
              </a:cxnLst>
              <a:rect l="0" t="0" r="r" b="b"/>
              <a:pathLst>
                <a:path w="15" h="318">
                  <a:moveTo>
                    <a:pt x="1" y="1"/>
                  </a:moveTo>
                  <a:cubicBezTo>
                    <a:pt x="1" y="0"/>
                    <a:pt x="0" y="0"/>
                    <a:pt x="0" y="1"/>
                  </a:cubicBezTo>
                  <a:cubicBezTo>
                    <a:pt x="1" y="106"/>
                    <a:pt x="7" y="212"/>
                    <a:pt x="12" y="317"/>
                  </a:cubicBezTo>
                  <a:cubicBezTo>
                    <a:pt x="12" y="318"/>
                    <a:pt x="15" y="318"/>
                    <a:pt x="15" y="317"/>
                  </a:cubicBezTo>
                  <a:cubicBezTo>
                    <a:pt x="11" y="211"/>
                    <a:pt x="9" y="106"/>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38"/>
            <p:cNvSpPr/>
            <p:nvPr/>
          </p:nvSpPr>
          <p:spPr bwMode="auto">
            <a:xfrm>
              <a:off x="1875" y="1976"/>
              <a:ext cx="33" cy="756"/>
            </a:xfrm>
            <a:custGeom>
              <a:avLst/>
              <a:gdLst>
                <a:gd name="T0" fmla="*/ 1 w 14"/>
                <a:gd name="T1" fmla="*/ 1 h 318"/>
                <a:gd name="T2" fmla="*/ 0 w 14"/>
                <a:gd name="T3" fmla="*/ 1 h 318"/>
                <a:gd name="T4" fmla="*/ 12 w 14"/>
                <a:gd name="T5" fmla="*/ 317 h 318"/>
                <a:gd name="T6" fmla="*/ 14 w 14"/>
                <a:gd name="T7" fmla="*/ 317 h 318"/>
                <a:gd name="T8" fmla="*/ 1 w 14"/>
                <a:gd name="T9" fmla="*/ 1 h 318"/>
              </a:gdLst>
              <a:ahLst/>
              <a:cxnLst>
                <a:cxn ang="0">
                  <a:pos x="T0" y="T1"/>
                </a:cxn>
                <a:cxn ang="0">
                  <a:pos x="T2" y="T3"/>
                </a:cxn>
                <a:cxn ang="0">
                  <a:pos x="T4" y="T5"/>
                </a:cxn>
                <a:cxn ang="0">
                  <a:pos x="T6" y="T7"/>
                </a:cxn>
                <a:cxn ang="0">
                  <a:pos x="T8" y="T9"/>
                </a:cxn>
              </a:cxnLst>
              <a:rect l="0" t="0" r="r" b="b"/>
              <a:pathLst>
                <a:path w="14" h="318">
                  <a:moveTo>
                    <a:pt x="1" y="1"/>
                  </a:moveTo>
                  <a:cubicBezTo>
                    <a:pt x="1" y="0"/>
                    <a:pt x="0" y="0"/>
                    <a:pt x="0" y="1"/>
                  </a:cubicBezTo>
                  <a:cubicBezTo>
                    <a:pt x="2" y="106"/>
                    <a:pt x="9" y="211"/>
                    <a:pt x="12" y="317"/>
                  </a:cubicBezTo>
                  <a:cubicBezTo>
                    <a:pt x="12" y="318"/>
                    <a:pt x="14" y="318"/>
                    <a:pt x="14" y="317"/>
                  </a:cubicBezTo>
                  <a:cubicBezTo>
                    <a:pt x="13" y="212"/>
                    <a:pt x="12" y="10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39"/>
            <p:cNvSpPr/>
            <p:nvPr/>
          </p:nvSpPr>
          <p:spPr bwMode="auto">
            <a:xfrm>
              <a:off x="1918" y="1988"/>
              <a:ext cx="45" cy="718"/>
            </a:xfrm>
            <a:custGeom>
              <a:avLst/>
              <a:gdLst>
                <a:gd name="T0" fmla="*/ 12 w 19"/>
                <a:gd name="T1" fmla="*/ 151 h 302"/>
                <a:gd name="T2" fmla="*/ 2 w 19"/>
                <a:gd name="T3" fmla="*/ 1 h 302"/>
                <a:gd name="T4" fmla="*/ 0 w 19"/>
                <a:gd name="T5" fmla="*/ 1 h 302"/>
                <a:gd name="T6" fmla="*/ 9 w 19"/>
                <a:gd name="T7" fmla="*/ 151 h 302"/>
                <a:gd name="T8" fmla="*/ 15 w 19"/>
                <a:gd name="T9" fmla="*/ 301 h 302"/>
                <a:gd name="T10" fmla="*/ 17 w 19"/>
                <a:gd name="T11" fmla="*/ 301 h 302"/>
                <a:gd name="T12" fmla="*/ 12 w 19"/>
                <a:gd name="T13" fmla="*/ 151 h 302"/>
              </a:gdLst>
              <a:ahLst/>
              <a:cxnLst>
                <a:cxn ang="0">
                  <a:pos x="T0" y="T1"/>
                </a:cxn>
                <a:cxn ang="0">
                  <a:pos x="T2" y="T3"/>
                </a:cxn>
                <a:cxn ang="0">
                  <a:pos x="T4" y="T5"/>
                </a:cxn>
                <a:cxn ang="0">
                  <a:pos x="T6" y="T7"/>
                </a:cxn>
                <a:cxn ang="0">
                  <a:pos x="T8" y="T9"/>
                </a:cxn>
                <a:cxn ang="0">
                  <a:pos x="T10" y="T11"/>
                </a:cxn>
                <a:cxn ang="0">
                  <a:pos x="T12" y="T13"/>
                </a:cxn>
              </a:cxnLst>
              <a:rect l="0" t="0" r="r" b="b"/>
              <a:pathLst>
                <a:path w="19" h="302">
                  <a:moveTo>
                    <a:pt x="12" y="151"/>
                  </a:moveTo>
                  <a:cubicBezTo>
                    <a:pt x="9" y="101"/>
                    <a:pt x="7" y="51"/>
                    <a:pt x="2" y="1"/>
                  </a:cubicBezTo>
                  <a:cubicBezTo>
                    <a:pt x="2" y="0"/>
                    <a:pt x="0" y="0"/>
                    <a:pt x="0" y="1"/>
                  </a:cubicBezTo>
                  <a:cubicBezTo>
                    <a:pt x="3" y="51"/>
                    <a:pt x="6" y="101"/>
                    <a:pt x="9" y="151"/>
                  </a:cubicBezTo>
                  <a:cubicBezTo>
                    <a:pt x="11" y="201"/>
                    <a:pt x="11" y="251"/>
                    <a:pt x="15" y="301"/>
                  </a:cubicBezTo>
                  <a:cubicBezTo>
                    <a:pt x="15" y="302"/>
                    <a:pt x="17" y="302"/>
                    <a:pt x="17" y="301"/>
                  </a:cubicBezTo>
                  <a:cubicBezTo>
                    <a:pt x="19" y="251"/>
                    <a:pt x="15" y="201"/>
                    <a:pt x="12"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40"/>
            <p:cNvSpPr/>
            <p:nvPr/>
          </p:nvSpPr>
          <p:spPr bwMode="auto">
            <a:xfrm>
              <a:off x="1970" y="2064"/>
              <a:ext cx="16" cy="219"/>
            </a:xfrm>
            <a:custGeom>
              <a:avLst/>
              <a:gdLst>
                <a:gd name="T0" fmla="*/ 2 w 7"/>
                <a:gd name="T1" fmla="*/ 1 h 92"/>
                <a:gd name="T2" fmla="*/ 0 w 7"/>
                <a:gd name="T3" fmla="*/ 1 h 92"/>
                <a:gd name="T4" fmla="*/ 5 w 7"/>
                <a:gd name="T5" fmla="*/ 90 h 92"/>
                <a:gd name="T6" fmla="*/ 7 w 7"/>
                <a:gd name="T7" fmla="*/ 90 h 92"/>
                <a:gd name="T8" fmla="*/ 2 w 7"/>
                <a:gd name="T9" fmla="*/ 1 h 92"/>
              </a:gdLst>
              <a:ahLst/>
              <a:cxnLst>
                <a:cxn ang="0">
                  <a:pos x="T0" y="T1"/>
                </a:cxn>
                <a:cxn ang="0">
                  <a:pos x="T2" y="T3"/>
                </a:cxn>
                <a:cxn ang="0">
                  <a:pos x="T4" y="T5"/>
                </a:cxn>
                <a:cxn ang="0">
                  <a:pos x="T6" y="T7"/>
                </a:cxn>
                <a:cxn ang="0">
                  <a:pos x="T8" y="T9"/>
                </a:cxn>
              </a:cxnLst>
              <a:rect l="0" t="0" r="r" b="b"/>
              <a:pathLst>
                <a:path w="7" h="92">
                  <a:moveTo>
                    <a:pt x="2" y="1"/>
                  </a:moveTo>
                  <a:cubicBezTo>
                    <a:pt x="2" y="0"/>
                    <a:pt x="0" y="0"/>
                    <a:pt x="0" y="1"/>
                  </a:cubicBezTo>
                  <a:cubicBezTo>
                    <a:pt x="0" y="31"/>
                    <a:pt x="1" y="61"/>
                    <a:pt x="5" y="90"/>
                  </a:cubicBezTo>
                  <a:cubicBezTo>
                    <a:pt x="5" y="92"/>
                    <a:pt x="7" y="92"/>
                    <a:pt x="7" y="90"/>
                  </a:cubicBezTo>
                  <a:cubicBezTo>
                    <a:pt x="6" y="61"/>
                    <a:pt x="3" y="3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41"/>
            <p:cNvSpPr/>
            <p:nvPr/>
          </p:nvSpPr>
          <p:spPr bwMode="auto">
            <a:xfrm>
              <a:off x="2015" y="2076"/>
              <a:ext cx="16" cy="176"/>
            </a:xfrm>
            <a:custGeom>
              <a:avLst/>
              <a:gdLst>
                <a:gd name="T0" fmla="*/ 3 w 7"/>
                <a:gd name="T1" fmla="*/ 1 h 74"/>
                <a:gd name="T2" fmla="*/ 0 w 7"/>
                <a:gd name="T3" fmla="*/ 1 h 74"/>
                <a:gd name="T4" fmla="*/ 4 w 7"/>
                <a:gd name="T5" fmla="*/ 72 h 74"/>
                <a:gd name="T6" fmla="*/ 7 w 7"/>
                <a:gd name="T7" fmla="*/ 72 h 74"/>
                <a:gd name="T8" fmla="*/ 3 w 7"/>
                <a:gd name="T9" fmla="*/ 1 h 74"/>
              </a:gdLst>
              <a:ahLst/>
              <a:cxnLst>
                <a:cxn ang="0">
                  <a:pos x="T0" y="T1"/>
                </a:cxn>
                <a:cxn ang="0">
                  <a:pos x="T2" y="T3"/>
                </a:cxn>
                <a:cxn ang="0">
                  <a:pos x="T4" y="T5"/>
                </a:cxn>
                <a:cxn ang="0">
                  <a:pos x="T6" y="T7"/>
                </a:cxn>
                <a:cxn ang="0">
                  <a:pos x="T8" y="T9"/>
                </a:cxn>
              </a:cxnLst>
              <a:rect l="0" t="0" r="r" b="b"/>
              <a:pathLst>
                <a:path w="7" h="74">
                  <a:moveTo>
                    <a:pt x="3" y="1"/>
                  </a:moveTo>
                  <a:cubicBezTo>
                    <a:pt x="3" y="0"/>
                    <a:pt x="0" y="0"/>
                    <a:pt x="0" y="1"/>
                  </a:cubicBezTo>
                  <a:cubicBezTo>
                    <a:pt x="1" y="25"/>
                    <a:pt x="1" y="49"/>
                    <a:pt x="4" y="72"/>
                  </a:cubicBezTo>
                  <a:cubicBezTo>
                    <a:pt x="4" y="74"/>
                    <a:pt x="7" y="74"/>
                    <a:pt x="7" y="72"/>
                  </a:cubicBezTo>
                  <a:cubicBezTo>
                    <a:pt x="7" y="49"/>
                    <a:pt x="5" y="25"/>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42"/>
            <p:cNvSpPr/>
            <p:nvPr/>
          </p:nvSpPr>
          <p:spPr bwMode="auto">
            <a:xfrm>
              <a:off x="3017" y="1588"/>
              <a:ext cx="19" cy="1120"/>
            </a:xfrm>
            <a:custGeom>
              <a:avLst/>
              <a:gdLst>
                <a:gd name="T0" fmla="*/ 4 w 8"/>
                <a:gd name="T1" fmla="*/ 1 h 471"/>
                <a:gd name="T2" fmla="*/ 2 w 8"/>
                <a:gd name="T3" fmla="*/ 1 h 471"/>
                <a:gd name="T4" fmla="*/ 6 w 8"/>
                <a:gd name="T5" fmla="*/ 469 h 471"/>
                <a:gd name="T6" fmla="*/ 8 w 8"/>
                <a:gd name="T7" fmla="*/ 469 h 471"/>
                <a:gd name="T8" fmla="*/ 4 w 8"/>
                <a:gd name="T9" fmla="*/ 1 h 471"/>
              </a:gdLst>
              <a:ahLst/>
              <a:cxnLst>
                <a:cxn ang="0">
                  <a:pos x="T0" y="T1"/>
                </a:cxn>
                <a:cxn ang="0">
                  <a:pos x="T2" y="T3"/>
                </a:cxn>
                <a:cxn ang="0">
                  <a:pos x="T4" y="T5"/>
                </a:cxn>
                <a:cxn ang="0">
                  <a:pos x="T6" y="T7"/>
                </a:cxn>
                <a:cxn ang="0">
                  <a:pos x="T8" y="T9"/>
                </a:cxn>
              </a:cxnLst>
              <a:rect l="0" t="0" r="r" b="b"/>
              <a:pathLst>
                <a:path w="8" h="471">
                  <a:moveTo>
                    <a:pt x="4" y="1"/>
                  </a:moveTo>
                  <a:cubicBezTo>
                    <a:pt x="4" y="0"/>
                    <a:pt x="2" y="0"/>
                    <a:pt x="2" y="1"/>
                  </a:cubicBezTo>
                  <a:cubicBezTo>
                    <a:pt x="0" y="157"/>
                    <a:pt x="2" y="313"/>
                    <a:pt x="6" y="469"/>
                  </a:cubicBezTo>
                  <a:cubicBezTo>
                    <a:pt x="6" y="471"/>
                    <a:pt x="8" y="471"/>
                    <a:pt x="8" y="469"/>
                  </a:cubicBezTo>
                  <a:cubicBezTo>
                    <a:pt x="5" y="313"/>
                    <a:pt x="8" y="157"/>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43"/>
            <p:cNvSpPr/>
            <p:nvPr/>
          </p:nvSpPr>
          <p:spPr bwMode="auto">
            <a:xfrm>
              <a:off x="3038" y="1607"/>
              <a:ext cx="38" cy="1115"/>
            </a:xfrm>
            <a:custGeom>
              <a:avLst/>
              <a:gdLst>
                <a:gd name="T0" fmla="*/ 10 w 16"/>
                <a:gd name="T1" fmla="*/ 1 h 469"/>
                <a:gd name="T2" fmla="*/ 9 w 16"/>
                <a:gd name="T3" fmla="*/ 1 h 469"/>
                <a:gd name="T4" fmla="*/ 13 w 16"/>
                <a:gd name="T5" fmla="*/ 468 h 469"/>
                <a:gd name="T6" fmla="*/ 16 w 16"/>
                <a:gd name="T7" fmla="*/ 468 h 469"/>
                <a:gd name="T8" fmla="*/ 10 w 16"/>
                <a:gd name="T9" fmla="*/ 1 h 469"/>
              </a:gdLst>
              <a:ahLst/>
              <a:cxnLst>
                <a:cxn ang="0">
                  <a:pos x="T0" y="T1"/>
                </a:cxn>
                <a:cxn ang="0">
                  <a:pos x="T2" y="T3"/>
                </a:cxn>
                <a:cxn ang="0">
                  <a:pos x="T4" y="T5"/>
                </a:cxn>
                <a:cxn ang="0">
                  <a:pos x="T6" y="T7"/>
                </a:cxn>
                <a:cxn ang="0">
                  <a:pos x="T8" y="T9"/>
                </a:cxn>
              </a:cxnLst>
              <a:rect l="0" t="0" r="r" b="b"/>
              <a:pathLst>
                <a:path w="16" h="469">
                  <a:moveTo>
                    <a:pt x="10" y="1"/>
                  </a:moveTo>
                  <a:cubicBezTo>
                    <a:pt x="10" y="0"/>
                    <a:pt x="9" y="0"/>
                    <a:pt x="9" y="1"/>
                  </a:cubicBezTo>
                  <a:cubicBezTo>
                    <a:pt x="0" y="156"/>
                    <a:pt x="1" y="313"/>
                    <a:pt x="13" y="468"/>
                  </a:cubicBezTo>
                  <a:cubicBezTo>
                    <a:pt x="14" y="469"/>
                    <a:pt x="16" y="469"/>
                    <a:pt x="16" y="468"/>
                  </a:cubicBezTo>
                  <a:cubicBezTo>
                    <a:pt x="8" y="312"/>
                    <a:pt x="5" y="157"/>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44"/>
            <p:cNvSpPr/>
            <p:nvPr/>
          </p:nvSpPr>
          <p:spPr bwMode="auto">
            <a:xfrm>
              <a:off x="3081" y="1600"/>
              <a:ext cx="24" cy="499"/>
            </a:xfrm>
            <a:custGeom>
              <a:avLst/>
              <a:gdLst>
                <a:gd name="T0" fmla="*/ 7 w 10"/>
                <a:gd name="T1" fmla="*/ 1 h 210"/>
                <a:gd name="T2" fmla="*/ 5 w 10"/>
                <a:gd name="T3" fmla="*/ 1 h 210"/>
                <a:gd name="T4" fmla="*/ 4 w 10"/>
                <a:gd name="T5" fmla="*/ 208 h 210"/>
                <a:gd name="T6" fmla="*/ 6 w 10"/>
                <a:gd name="T7" fmla="*/ 208 h 210"/>
                <a:gd name="T8" fmla="*/ 7 w 10"/>
                <a:gd name="T9" fmla="*/ 1 h 210"/>
              </a:gdLst>
              <a:ahLst/>
              <a:cxnLst>
                <a:cxn ang="0">
                  <a:pos x="T0" y="T1"/>
                </a:cxn>
                <a:cxn ang="0">
                  <a:pos x="T2" y="T3"/>
                </a:cxn>
                <a:cxn ang="0">
                  <a:pos x="T4" y="T5"/>
                </a:cxn>
                <a:cxn ang="0">
                  <a:pos x="T6" y="T7"/>
                </a:cxn>
                <a:cxn ang="0">
                  <a:pos x="T8" y="T9"/>
                </a:cxn>
              </a:cxnLst>
              <a:rect l="0" t="0" r="r" b="b"/>
              <a:pathLst>
                <a:path w="10" h="210">
                  <a:moveTo>
                    <a:pt x="7" y="1"/>
                  </a:moveTo>
                  <a:cubicBezTo>
                    <a:pt x="7" y="0"/>
                    <a:pt x="5" y="0"/>
                    <a:pt x="5" y="1"/>
                  </a:cubicBezTo>
                  <a:cubicBezTo>
                    <a:pt x="3" y="70"/>
                    <a:pt x="0" y="140"/>
                    <a:pt x="4" y="208"/>
                  </a:cubicBezTo>
                  <a:cubicBezTo>
                    <a:pt x="4" y="210"/>
                    <a:pt x="6" y="210"/>
                    <a:pt x="6" y="208"/>
                  </a:cubicBezTo>
                  <a:cubicBezTo>
                    <a:pt x="10" y="140"/>
                    <a:pt x="8" y="7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45"/>
            <p:cNvSpPr/>
            <p:nvPr/>
          </p:nvSpPr>
          <p:spPr bwMode="auto">
            <a:xfrm>
              <a:off x="3544" y="2021"/>
              <a:ext cx="12" cy="102"/>
            </a:xfrm>
            <a:custGeom>
              <a:avLst/>
              <a:gdLst>
                <a:gd name="T0" fmla="*/ 2 w 5"/>
                <a:gd name="T1" fmla="*/ 0 h 43"/>
                <a:gd name="T2" fmla="*/ 1 w 5"/>
                <a:gd name="T3" fmla="*/ 0 h 43"/>
                <a:gd name="T4" fmla="*/ 3 w 5"/>
                <a:gd name="T5" fmla="*/ 42 h 43"/>
                <a:gd name="T6" fmla="*/ 5 w 5"/>
                <a:gd name="T7" fmla="*/ 42 h 43"/>
                <a:gd name="T8" fmla="*/ 2 w 5"/>
                <a:gd name="T9" fmla="*/ 0 h 43"/>
              </a:gdLst>
              <a:ahLst/>
              <a:cxnLst>
                <a:cxn ang="0">
                  <a:pos x="T0" y="T1"/>
                </a:cxn>
                <a:cxn ang="0">
                  <a:pos x="T2" y="T3"/>
                </a:cxn>
                <a:cxn ang="0">
                  <a:pos x="T4" y="T5"/>
                </a:cxn>
                <a:cxn ang="0">
                  <a:pos x="T6" y="T7"/>
                </a:cxn>
                <a:cxn ang="0">
                  <a:pos x="T8" y="T9"/>
                </a:cxn>
              </a:cxnLst>
              <a:rect l="0" t="0" r="r" b="b"/>
              <a:pathLst>
                <a:path w="5" h="43">
                  <a:moveTo>
                    <a:pt x="2" y="0"/>
                  </a:moveTo>
                  <a:cubicBezTo>
                    <a:pt x="2" y="0"/>
                    <a:pt x="1" y="0"/>
                    <a:pt x="1" y="0"/>
                  </a:cubicBezTo>
                  <a:cubicBezTo>
                    <a:pt x="0" y="14"/>
                    <a:pt x="0" y="28"/>
                    <a:pt x="3" y="42"/>
                  </a:cubicBezTo>
                  <a:cubicBezTo>
                    <a:pt x="3" y="43"/>
                    <a:pt x="5" y="43"/>
                    <a:pt x="5" y="42"/>
                  </a:cubicBezTo>
                  <a:cubicBezTo>
                    <a:pt x="3" y="28"/>
                    <a:pt x="1" y="14"/>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46"/>
            <p:cNvSpPr/>
            <p:nvPr/>
          </p:nvSpPr>
          <p:spPr bwMode="auto">
            <a:xfrm>
              <a:off x="3568" y="2033"/>
              <a:ext cx="10" cy="97"/>
            </a:xfrm>
            <a:custGeom>
              <a:avLst/>
              <a:gdLst>
                <a:gd name="T0" fmla="*/ 2 w 4"/>
                <a:gd name="T1" fmla="*/ 1 h 41"/>
                <a:gd name="T2" fmla="*/ 1 w 4"/>
                <a:gd name="T3" fmla="*/ 1 h 41"/>
                <a:gd name="T4" fmla="*/ 1 w 4"/>
                <a:gd name="T5" fmla="*/ 39 h 41"/>
                <a:gd name="T6" fmla="*/ 3 w 4"/>
                <a:gd name="T7" fmla="*/ 39 h 41"/>
                <a:gd name="T8" fmla="*/ 2 w 4"/>
                <a:gd name="T9" fmla="*/ 1 h 41"/>
              </a:gdLst>
              <a:ahLst/>
              <a:cxnLst>
                <a:cxn ang="0">
                  <a:pos x="T0" y="T1"/>
                </a:cxn>
                <a:cxn ang="0">
                  <a:pos x="T2" y="T3"/>
                </a:cxn>
                <a:cxn ang="0">
                  <a:pos x="T4" y="T5"/>
                </a:cxn>
                <a:cxn ang="0">
                  <a:pos x="T6" y="T7"/>
                </a:cxn>
                <a:cxn ang="0">
                  <a:pos x="T8" y="T9"/>
                </a:cxn>
              </a:cxnLst>
              <a:rect l="0" t="0" r="r" b="b"/>
              <a:pathLst>
                <a:path w="4" h="41">
                  <a:moveTo>
                    <a:pt x="2" y="1"/>
                  </a:moveTo>
                  <a:cubicBezTo>
                    <a:pt x="2" y="0"/>
                    <a:pt x="1" y="0"/>
                    <a:pt x="1" y="1"/>
                  </a:cubicBezTo>
                  <a:cubicBezTo>
                    <a:pt x="0" y="13"/>
                    <a:pt x="0" y="27"/>
                    <a:pt x="1" y="39"/>
                  </a:cubicBezTo>
                  <a:cubicBezTo>
                    <a:pt x="1" y="41"/>
                    <a:pt x="3" y="41"/>
                    <a:pt x="3" y="39"/>
                  </a:cubicBezTo>
                  <a:cubicBezTo>
                    <a:pt x="4" y="27"/>
                    <a:pt x="3" y="1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47"/>
            <p:cNvSpPr/>
            <p:nvPr/>
          </p:nvSpPr>
          <p:spPr bwMode="auto">
            <a:xfrm>
              <a:off x="3594" y="2021"/>
              <a:ext cx="14" cy="121"/>
            </a:xfrm>
            <a:custGeom>
              <a:avLst/>
              <a:gdLst>
                <a:gd name="T0" fmla="*/ 2 w 6"/>
                <a:gd name="T1" fmla="*/ 2 h 51"/>
                <a:gd name="T2" fmla="*/ 0 w 6"/>
                <a:gd name="T3" fmla="*/ 2 h 51"/>
                <a:gd name="T4" fmla="*/ 4 w 6"/>
                <a:gd name="T5" fmla="*/ 50 h 51"/>
                <a:gd name="T6" fmla="*/ 6 w 6"/>
                <a:gd name="T7" fmla="*/ 50 h 51"/>
                <a:gd name="T8" fmla="*/ 2 w 6"/>
                <a:gd name="T9" fmla="*/ 2 h 51"/>
              </a:gdLst>
              <a:ahLst/>
              <a:cxnLst>
                <a:cxn ang="0">
                  <a:pos x="T0" y="T1"/>
                </a:cxn>
                <a:cxn ang="0">
                  <a:pos x="T2" y="T3"/>
                </a:cxn>
                <a:cxn ang="0">
                  <a:pos x="T4" y="T5"/>
                </a:cxn>
                <a:cxn ang="0">
                  <a:pos x="T6" y="T7"/>
                </a:cxn>
                <a:cxn ang="0">
                  <a:pos x="T8" y="T9"/>
                </a:cxn>
              </a:cxnLst>
              <a:rect l="0" t="0" r="r" b="b"/>
              <a:pathLst>
                <a:path w="6" h="51">
                  <a:moveTo>
                    <a:pt x="2" y="2"/>
                  </a:moveTo>
                  <a:cubicBezTo>
                    <a:pt x="2" y="0"/>
                    <a:pt x="0" y="0"/>
                    <a:pt x="0" y="2"/>
                  </a:cubicBezTo>
                  <a:cubicBezTo>
                    <a:pt x="2" y="18"/>
                    <a:pt x="2" y="34"/>
                    <a:pt x="4" y="50"/>
                  </a:cubicBezTo>
                  <a:cubicBezTo>
                    <a:pt x="4" y="51"/>
                    <a:pt x="6" y="51"/>
                    <a:pt x="6" y="50"/>
                  </a:cubicBezTo>
                  <a:cubicBezTo>
                    <a:pt x="6" y="34"/>
                    <a:pt x="4" y="17"/>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148"/>
            <p:cNvSpPr/>
            <p:nvPr/>
          </p:nvSpPr>
          <p:spPr bwMode="auto">
            <a:xfrm>
              <a:off x="3630" y="2014"/>
              <a:ext cx="11" cy="142"/>
            </a:xfrm>
            <a:custGeom>
              <a:avLst/>
              <a:gdLst>
                <a:gd name="T0" fmla="*/ 4 w 5"/>
                <a:gd name="T1" fmla="*/ 1 h 60"/>
                <a:gd name="T2" fmla="*/ 2 w 5"/>
                <a:gd name="T3" fmla="*/ 1 h 60"/>
                <a:gd name="T4" fmla="*/ 0 w 5"/>
                <a:gd name="T5" fmla="*/ 59 h 60"/>
                <a:gd name="T6" fmla="*/ 2 w 5"/>
                <a:gd name="T7" fmla="*/ 59 h 60"/>
                <a:gd name="T8" fmla="*/ 4 w 5"/>
                <a:gd name="T9" fmla="*/ 1 h 60"/>
              </a:gdLst>
              <a:ahLst/>
              <a:cxnLst>
                <a:cxn ang="0">
                  <a:pos x="T0" y="T1"/>
                </a:cxn>
                <a:cxn ang="0">
                  <a:pos x="T2" y="T3"/>
                </a:cxn>
                <a:cxn ang="0">
                  <a:pos x="T4" y="T5"/>
                </a:cxn>
                <a:cxn ang="0">
                  <a:pos x="T6" y="T7"/>
                </a:cxn>
                <a:cxn ang="0">
                  <a:pos x="T8" y="T9"/>
                </a:cxn>
              </a:cxnLst>
              <a:rect l="0" t="0" r="r" b="b"/>
              <a:pathLst>
                <a:path w="5" h="60">
                  <a:moveTo>
                    <a:pt x="4" y="1"/>
                  </a:moveTo>
                  <a:cubicBezTo>
                    <a:pt x="4" y="0"/>
                    <a:pt x="2" y="0"/>
                    <a:pt x="2" y="1"/>
                  </a:cubicBezTo>
                  <a:cubicBezTo>
                    <a:pt x="2" y="20"/>
                    <a:pt x="0" y="40"/>
                    <a:pt x="0" y="59"/>
                  </a:cubicBezTo>
                  <a:cubicBezTo>
                    <a:pt x="0" y="60"/>
                    <a:pt x="1" y="60"/>
                    <a:pt x="2" y="59"/>
                  </a:cubicBezTo>
                  <a:cubicBezTo>
                    <a:pt x="5" y="40"/>
                    <a:pt x="5" y="2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149"/>
            <p:cNvSpPr/>
            <p:nvPr/>
          </p:nvSpPr>
          <p:spPr bwMode="auto">
            <a:xfrm>
              <a:off x="3658" y="2004"/>
              <a:ext cx="38" cy="733"/>
            </a:xfrm>
            <a:custGeom>
              <a:avLst/>
              <a:gdLst>
                <a:gd name="T0" fmla="*/ 16 w 16"/>
                <a:gd name="T1" fmla="*/ 306 h 308"/>
                <a:gd name="T2" fmla="*/ 10 w 16"/>
                <a:gd name="T3" fmla="*/ 262 h 308"/>
                <a:gd name="T4" fmla="*/ 9 w 16"/>
                <a:gd name="T5" fmla="*/ 227 h 308"/>
                <a:gd name="T6" fmla="*/ 7 w 16"/>
                <a:gd name="T7" fmla="*/ 151 h 308"/>
                <a:gd name="T8" fmla="*/ 1 w 16"/>
                <a:gd name="T9" fmla="*/ 1 h 308"/>
                <a:gd name="T10" fmla="*/ 0 w 16"/>
                <a:gd name="T11" fmla="*/ 1 h 308"/>
                <a:gd name="T12" fmla="*/ 5 w 16"/>
                <a:gd name="T13" fmla="*/ 167 h 308"/>
                <a:gd name="T14" fmla="*/ 7 w 16"/>
                <a:gd name="T15" fmla="*/ 247 h 308"/>
                <a:gd name="T16" fmla="*/ 14 w 16"/>
                <a:gd name="T17" fmla="*/ 307 h 308"/>
                <a:gd name="T18" fmla="*/ 16 w 16"/>
                <a:gd name="T19" fmla="*/ 30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8">
                  <a:moveTo>
                    <a:pt x="16" y="306"/>
                  </a:moveTo>
                  <a:cubicBezTo>
                    <a:pt x="9" y="293"/>
                    <a:pt x="11" y="276"/>
                    <a:pt x="10" y="262"/>
                  </a:cubicBezTo>
                  <a:cubicBezTo>
                    <a:pt x="10" y="251"/>
                    <a:pt x="10" y="239"/>
                    <a:pt x="9" y="227"/>
                  </a:cubicBezTo>
                  <a:cubicBezTo>
                    <a:pt x="8" y="202"/>
                    <a:pt x="8" y="177"/>
                    <a:pt x="7" y="151"/>
                  </a:cubicBezTo>
                  <a:cubicBezTo>
                    <a:pt x="5" y="101"/>
                    <a:pt x="4" y="51"/>
                    <a:pt x="1" y="1"/>
                  </a:cubicBezTo>
                  <a:cubicBezTo>
                    <a:pt x="1" y="0"/>
                    <a:pt x="0" y="0"/>
                    <a:pt x="0" y="1"/>
                  </a:cubicBezTo>
                  <a:cubicBezTo>
                    <a:pt x="1" y="56"/>
                    <a:pt x="3" y="112"/>
                    <a:pt x="5" y="167"/>
                  </a:cubicBezTo>
                  <a:cubicBezTo>
                    <a:pt x="5" y="194"/>
                    <a:pt x="6" y="220"/>
                    <a:pt x="7" y="247"/>
                  </a:cubicBezTo>
                  <a:cubicBezTo>
                    <a:pt x="8" y="265"/>
                    <a:pt x="4" y="290"/>
                    <a:pt x="14" y="307"/>
                  </a:cubicBezTo>
                  <a:cubicBezTo>
                    <a:pt x="15" y="308"/>
                    <a:pt x="16" y="307"/>
                    <a:pt x="16" y="3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50"/>
            <p:cNvSpPr/>
            <p:nvPr/>
          </p:nvSpPr>
          <p:spPr bwMode="auto">
            <a:xfrm>
              <a:off x="3696" y="2019"/>
              <a:ext cx="30" cy="713"/>
            </a:xfrm>
            <a:custGeom>
              <a:avLst/>
              <a:gdLst>
                <a:gd name="T0" fmla="*/ 6 w 13"/>
                <a:gd name="T1" fmla="*/ 150 h 300"/>
                <a:gd name="T2" fmla="*/ 2 w 13"/>
                <a:gd name="T3" fmla="*/ 1 h 300"/>
                <a:gd name="T4" fmla="*/ 1 w 13"/>
                <a:gd name="T5" fmla="*/ 1 h 300"/>
                <a:gd name="T6" fmla="*/ 11 w 13"/>
                <a:gd name="T7" fmla="*/ 299 h 300"/>
                <a:gd name="T8" fmla="*/ 13 w 13"/>
                <a:gd name="T9" fmla="*/ 299 h 300"/>
                <a:gd name="T10" fmla="*/ 6 w 13"/>
                <a:gd name="T11" fmla="*/ 150 h 300"/>
              </a:gdLst>
              <a:ahLst/>
              <a:cxnLst>
                <a:cxn ang="0">
                  <a:pos x="T0" y="T1"/>
                </a:cxn>
                <a:cxn ang="0">
                  <a:pos x="T2" y="T3"/>
                </a:cxn>
                <a:cxn ang="0">
                  <a:pos x="T4" y="T5"/>
                </a:cxn>
                <a:cxn ang="0">
                  <a:pos x="T6" y="T7"/>
                </a:cxn>
                <a:cxn ang="0">
                  <a:pos x="T8" y="T9"/>
                </a:cxn>
                <a:cxn ang="0">
                  <a:pos x="T10" y="T11"/>
                </a:cxn>
              </a:cxnLst>
              <a:rect l="0" t="0" r="r" b="b"/>
              <a:pathLst>
                <a:path w="13" h="300">
                  <a:moveTo>
                    <a:pt x="6" y="150"/>
                  </a:moveTo>
                  <a:cubicBezTo>
                    <a:pt x="4" y="101"/>
                    <a:pt x="3" y="51"/>
                    <a:pt x="2" y="1"/>
                  </a:cubicBezTo>
                  <a:cubicBezTo>
                    <a:pt x="2" y="0"/>
                    <a:pt x="1" y="0"/>
                    <a:pt x="1" y="1"/>
                  </a:cubicBezTo>
                  <a:cubicBezTo>
                    <a:pt x="0" y="100"/>
                    <a:pt x="0" y="201"/>
                    <a:pt x="11" y="299"/>
                  </a:cubicBezTo>
                  <a:cubicBezTo>
                    <a:pt x="11" y="300"/>
                    <a:pt x="13" y="300"/>
                    <a:pt x="13" y="299"/>
                  </a:cubicBezTo>
                  <a:cubicBezTo>
                    <a:pt x="12" y="249"/>
                    <a:pt x="7" y="200"/>
                    <a:pt x="6"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51"/>
            <p:cNvSpPr/>
            <p:nvPr/>
          </p:nvSpPr>
          <p:spPr bwMode="auto">
            <a:xfrm>
              <a:off x="3741" y="2007"/>
              <a:ext cx="14" cy="720"/>
            </a:xfrm>
            <a:custGeom>
              <a:avLst/>
              <a:gdLst>
                <a:gd name="T0" fmla="*/ 3 w 6"/>
                <a:gd name="T1" fmla="*/ 1 h 303"/>
                <a:gd name="T2" fmla="*/ 1 w 6"/>
                <a:gd name="T3" fmla="*/ 1 h 303"/>
                <a:gd name="T4" fmla="*/ 3 w 6"/>
                <a:gd name="T5" fmla="*/ 301 h 303"/>
                <a:gd name="T6" fmla="*/ 6 w 6"/>
                <a:gd name="T7" fmla="*/ 301 h 303"/>
                <a:gd name="T8" fmla="*/ 3 w 6"/>
                <a:gd name="T9" fmla="*/ 1 h 303"/>
              </a:gdLst>
              <a:ahLst/>
              <a:cxnLst>
                <a:cxn ang="0">
                  <a:pos x="T0" y="T1"/>
                </a:cxn>
                <a:cxn ang="0">
                  <a:pos x="T2" y="T3"/>
                </a:cxn>
                <a:cxn ang="0">
                  <a:pos x="T4" y="T5"/>
                </a:cxn>
                <a:cxn ang="0">
                  <a:pos x="T6" y="T7"/>
                </a:cxn>
                <a:cxn ang="0">
                  <a:pos x="T8" y="T9"/>
                </a:cxn>
              </a:cxnLst>
              <a:rect l="0" t="0" r="r" b="b"/>
              <a:pathLst>
                <a:path w="6" h="303">
                  <a:moveTo>
                    <a:pt x="3" y="1"/>
                  </a:moveTo>
                  <a:cubicBezTo>
                    <a:pt x="3" y="0"/>
                    <a:pt x="1" y="0"/>
                    <a:pt x="1" y="1"/>
                  </a:cubicBezTo>
                  <a:cubicBezTo>
                    <a:pt x="0" y="101"/>
                    <a:pt x="1" y="201"/>
                    <a:pt x="3" y="301"/>
                  </a:cubicBezTo>
                  <a:cubicBezTo>
                    <a:pt x="3" y="303"/>
                    <a:pt x="6" y="303"/>
                    <a:pt x="6" y="301"/>
                  </a:cubicBezTo>
                  <a:cubicBezTo>
                    <a:pt x="6" y="201"/>
                    <a:pt x="5" y="10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52"/>
            <p:cNvSpPr/>
            <p:nvPr/>
          </p:nvSpPr>
          <p:spPr bwMode="auto">
            <a:xfrm>
              <a:off x="4152" y="2004"/>
              <a:ext cx="7" cy="79"/>
            </a:xfrm>
            <a:custGeom>
              <a:avLst/>
              <a:gdLst>
                <a:gd name="T0" fmla="*/ 2 w 3"/>
                <a:gd name="T1" fmla="*/ 1 h 33"/>
                <a:gd name="T2" fmla="*/ 0 w 3"/>
                <a:gd name="T3" fmla="*/ 31 h 33"/>
                <a:gd name="T4" fmla="*/ 2 w 3"/>
                <a:gd name="T5" fmla="*/ 31 h 33"/>
                <a:gd name="T6" fmla="*/ 3 w 3"/>
                <a:gd name="T7" fmla="*/ 1 h 33"/>
                <a:gd name="T8" fmla="*/ 2 w 3"/>
                <a:gd name="T9" fmla="*/ 1 h 33"/>
              </a:gdLst>
              <a:ahLst/>
              <a:cxnLst>
                <a:cxn ang="0">
                  <a:pos x="T0" y="T1"/>
                </a:cxn>
                <a:cxn ang="0">
                  <a:pos x="T2" y="T3"/>
                </a:cxn>
                <a:cxn ang="0">
                  <a:pos x="T4" y="T5"/>
                </a:cxn>
                <a:cxn ang="0">
                  <a:pos x="T6" y="T7"/>
                </a:cxn>
                <a:cxn ang="0">
                  <a:pos x="T8" y="T9"/>
                </a:cxn>
              </a:cxnLst>
              <a:rect l="0" t="0" r="r" b="b"/>
              <a:pathLst>
                <a:path w="3" h="33">
                  <a:moveTo>
                    <a:pt x="2" y="1"/>
                  </a:moveTo>
                  <a:cubicBezTo>
                    <a:pt x="1" y="11"/>
                    <a:pt x="0" y="21"/>
                    <a:pt x="0" y="31"/>
                  </a:cubicBezTo>
                  <a:cubicBezTo>
                    <a:pt x="0" y="33"/>
                    <a:pt x="2" y="33"/>
                    <a:pt x="2" y="31"/>
                  </a:cubicBezTo>
                  <a:cubicBezTo>
                    <a:pt x="2" y="21"/>
                    <a:pt x="2" y="11"/>
                    <a:pt x="3" y="1"/>
                  </a:cubicBezTo>
                  <a:cubicBezTo>
                    <a:pt x="3"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153"/>
            <p:cNvSpPr/>
            <p:nvPr/>
          </p:nvSpPr>
          <p:spPr bwMode="auto">
            <a:xfrm>
              <a:off x="4214" y="2002"/>
              <a:ext cx="18" cy="749"/>
            </a:xfrm>
            <a:custGeom>
              <a:avLst/>
              <a:gdLst>
                <a:gd name="T0" fmla="*/ 2 w 8"/>
                <a:gd name="T1" fmla="*/ 2 h 315"/>
                <a:gd name="T2" fmla="*/ 0 w 8"/>
                <a:gd name="T3" fmla="*/ 2 h 315"/>
                <a:gd name="T4" fmla="*/ 6 w 8"/>
                <a:gd name="T5" fmla="*/ 314 h 315"/>
                <a:gd name="T6" fmla="*/ 8 w 8"/>
                <a:gd name="T7" fmla="*/ 314 h 315"/>
                <a:gd name="T8" fmla="*/ 2 w 8"/>
                <a:gd name="T9" fmla="*/ 2 h 315"/>
              </a:gdLst>
              <a:ahLst/>
              <a:cxnLst>
                <a:cxn ang="0">
                  <a:pos x="T0" y="T1"/>
                </a:cxn>
                <a:cxn ang="0">
                  <a:pos x="T2" y="T3"/>
                </a:cxn>
                <a:cxn ang="0">
                  <a:pos x="T4" y="T5"/>
                </a:cxn>
                <a:cxn ang="0">
                  <a:pos x="T6" y="T7"/>
                </a:cxn>
                <a:cxn ang="0">
                  <a:pos x="T8" y="T9"/>
                </a:cxn>
              </a:cxnLst>
              <a:rect l="0" t="0" r="r" b="b"/>
              <a:pathLst>
                <a:path w="8" h="315">
                  <a:moveTo>
                    <a:pt x="2" y="2"/>
                  </a:moveTo>
                  <a:cubicBezTo>
                    <a:pt x="2" y="0"/>
                    <a:pt x="0" y="0"/>
                    <a:pt x="0" y="2"/>
                  </a:cubicBezTo>
                  <a:cubicBezTo>
                    <a:pt x="0" y="106"/>
                    <a:pt x="4" y="210"/>
                    <a:pt x="6" y="314"/>
                  </a:cubicBezTo>
                  <a:cubicBezTo>
                    <a:pt x="6" y="315"/>
                    <a:pt x="8" y="315"/>
                    <a:pt x="8" y="314"/>
                  </a:cubicBezTo>
                  <a:cubicBezTo>
                    <a:pt x="6" y="210"/>
                    <a:pt x="6" y="106"/>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54"/>
            <p:cNvSpPr/>
            <p:nvPr/>
          </p:nvSpPr>
          <p:spPr bwMode="auto">
            <a:xfrm>
              <a:off x="4251" y="2011"/>
              <a:ext cx="22" cy="733"/>
            </a:xfrm>
            <a:custGeom>
              <a:avLst/>
              <a:gdLst>
                <a:gd name="T0" fmla="*/ 5 w 9"/>
                <a:gd name="T1" fmla="*/ 0 h 308"/>
                <a:gd name="T2" fmla="*/ 4 w 9"/>
                <a:gd name="T3" fmla="*/ 0 h 308"/>
                <a:gd name="T4" fmla="*/ 4 w 9"/>
                <a:gd name="T5" fmla="*/ 307 h 308"/>
                <a:gd name="T6" fmla="*/ 5 w 9"/>
                <a:gd name="T7" fmla="*/ 307 h 308"/>
                <a:gd name="T8" fmla="*/ 5 w 9"/>
                <a:gd name="T9" fmla="*/ 0 h 308"/>
              </a:gdLst>
              <a:ahLst/>
              <a:cxnLst>
                <a:cxn ang="0">
                  <a:pos x="T0" y="T1"/>
                </a:cxn>
                <a:cxn ang="0">
                  <a:pos x="T2" y="T3"/>
                </a:cxn>
                <a:cxn ang="0">
                  <a:pos x="T4" y="T5"/>
                </a:cxn>
                <a:cxn ang="0">
                  <a:pos x="T6" y="T7"/>
                </a:cxn>
                <a:cxn ang="0">
                  <a:pos x="T8" y="T9"/>
                </a:cxn>
              </a:cxnLst>
              <a:rect l="0" t="0" r="r" b="b"/>
              <a:pathLst>
                <a:path w="9" h="308">
                  <a:moveTo>
                    <a:pt x="5" y="0"/>
                  </a:moveTo>
                  <a:cubicBezTo>
                    <a:pt x="5" y="0"/>
                    <a:pt x="4" y="0"/>
                    <a:pt x="4" y="0"/>
                  </a:cubicBezTo>
                  <a:cubicBezTo>
                    <a:pt x="2" y="102"/>
                    <a:pt x="0" y="205"/>
                    <a:pt x="4" y="307"/>
                  </a:cubicBezTo>
                  <a:cubicBezTo>
                    <a:pt x="4" y="308"/>
                    <a:pt x="5" y="308"/>
                    <a:pt x="5" y="307"/>
                  </a:cubicBezTo>
                  <a:cubicBezTo>
                    <a:pt x="9" y="205"/>
                    <a:pt x="7" y="10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55"/>
            <p:cNvSpPr/>
            <p:nvPr/>
          </p:nvSpPr>
          <p:spPr bwMode="auto">
            <a:xfrm>
              <a:off x="4299" y="2014"/>
              <a:ext cx="16" cy="708"/>
            </a:xfrm>
            <a:custGeom>
              <a:avLst/>
              <a:gdLst>
                <a:gd name="T0" fmla="*/ 1 w 7"/>
                <a:gd name="T1" fmla="*/ 1 h 298"/>
                <a:gd name="T2" fmla="*/ 0 w 7"/>
                <a:gd name="T3" fmla="*/ 1 h 298"/>
                <a:gd name="T4" fmla="*/ 1 w 7"/>
                <a:gd name="T5" fmla="*/ 297 h 298"/>
                <a:gd name="T6" fmla="*/ 3 w 7"/>
                <a:gd name="T7" fmla="*/ 297 h 298"/>
                <a:gd name="T8" fmla="*/ 1 w 7"/>
                <a:gd name="T9" fmla="*/ 1 h 298"/>
              </a:gdLst>
              <a:ahLst/>
              <a:cxnLst>
                <a:cxn ang="0">
                  <a:pos x="T0" y="T1"/>
                </a:cxn>
                <a:cxn ang="0">
                  <a:pos x="T2" y="T3"/>
                </a:cxn>
                <a:cxn ang="0">
                  <a:pos x="T4" y="T5"/>
                </a:cxn>
                <a:cxn ang="0">
                  <a:pos x="T6" y="T7"/>
                </a:cxn>
                <a:cxn ang="0">
                  <a:pos x="T8" y="T9"/>
                </a:cxn>
              </a:cxnLst>
              <a:rect l="0" t="0" r="r" b="b"/>
              <a:pathLst>
                <a:path w="7" h="298">
                  <a:moveTo>
                    <a:pt x="1" y="1"/>
                  </a:moveTo>
                  <a:cubicBezTo>
                    <a:pt x="1" y="0"/>
                    <a:pt x="0" y="0"/>
                    <a:pt x="0" y="1"/>
                  </a:cubicBezTo>
                  <a:cubicBezTo>
                    <a:pt x="0" y="99"/>
                    <a:pt x="0" y="198"/>
                    <a:pt x="1" y="297"/>
                  </a:cubicBezTo>
                  <a:cubicBezTo>
                    <a:pt x="1" y="298"/>
                    <a:pt x="3" y="298"/>
                    <a:pt x="3" y="297"/>
                  </a:cubicBezTo>
                  <a:cubicBezTo>
                    <a:pt x="7" y="199"/>
                    <a:pt x="6" y="99"/>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56"/>
            <p:cNvSpPr/>
            <p:nvPr/>
          </p:nvSpPr>
          <p:spPr bwMode="auto">
            <a:xfrm>
              <a:off x="4313" y="2000"/>
              <a:ext cx="59" cy="746"/>
            </a:xfrm>
            <a:custGeom>
              <a:avLst/>
              <a:gdLst>
                <a:gd name="T0" fmla="*/ 7 w 25"/>
                <a:gd name="T1" fmla="*/ 1 h 314"/>
                <a:gd name="T2" fmla="*/ 5 w 25"/>
                <a:gd name="T3" fmla="*/ 1 h 314"/>
                <a:gd name="T4" fmla="*/ 7 w 25"/>
                <a:gd name="T5" fmla="*/ 312 h 314"/>
                <a:gd name="T6" fmla="*/ 9 w 25"/>
                <a:gd name="T7" fmla="*/ 312 h 314"/>
                <a:gd name="T8" fmla="*/ 7 w 25"/>
                <a:gd name="T9" fmla="*/ 1 h 314"/>
              </a:gdLst>
              <a:ahLst/>
              <a:cxnLst>
                <a:cxn ang="0">
                  <a:pos x="T0" y="T1"/>
                </a:cxn>
                <a:cxn ang="0">
                  <a:pos x="T2" y="T3"/>
                </a:cxn>
                <a:cxn ang="0">
                  <a:pos x="T4" y="T5"/>
                </a:cxn>
                <a:cxn ang="0">
                  <a:pos x="T6" y="T7"/>
                </a:cxn>
                <a:cxn ang="0">
                  <a:pos x="T8" y="T9"/>
                </a:cxn>
              </a:cxnLst>
              <a:rect l="0" t="0" r="r" b="b"/>
              <a:pathLst>
                <a:path w="25" h="314">
                  <a:moveTo>
                    <a:pt x="7" y="1"/>
                  </a:moveTo>
                  <a:cubicBezTo>
                    <a:pt x="7" y="0"/>
                    <a:pt x="5" y="0"/>
                    <a:pt x="5" y="1"/>
                  </a:cubicBezTo>
                  <a:cubicBezTo>
                    <a:pt x="18" y="105"/>
                    <a:pt x="0" y="208"/>
                    <a:pt x="7" y="312"/>
                  </a:cubicBezTo>
                  <a:cubicBezTo>
                    <a:pt x="7" y="314"/>
                    <a:pt x="9" y="314"/>
                    <a:pt x="9" y="312"/>
                  </a:cubicBezTo>
                  <a:cubicBezTo>
                    <a:pt x="3" y="209"/>
                    <a:pt x="25" y="104"/>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57"/>
            <p:cNvSpPr/>
            <p:nvPr/>
          </p:nvSpPr>
          <p:spPr bwMode="auto">
            <a:xfrm>
              <a:off x="4358" y="2019"/>
              <a:ext cx="28" cy="701"/>
            </a:xfrm>
            <a:custGeom>
              <a:avLst/>
              <a:gdLst>
                <a:gd name="T0" fmla="*/ 2 w 12"/>
                <a:gd name="T1" fmla="*/ 1 h 295"/>
                <a:gd name="T2" fmla="*/ 0 w 12"/>
                <a:gd name="T3" fmla="*/ 1 h 295"/>
                <a:gd name="T4" fmla="*/ 4 w 12"/>
                <a:gd name="T5" fmla="*/ 293 h 295"/>
                <a:gd name="T6" fmla="*/ 7 w 12"/>
                <a:gd name="T7" fmla="*/ 293 h 295"/>
                <a:gd name="T8" fmla="*/ 2 w 12"/>
                <a:gd name="T9" fmla="*/ 1 h 295"/>
              </a:gdLst>
              <a:ahLst/>
              <a:cxnLst>
                <a:cxn ang="0">
                  <a:pos x="T0" y="T1"/>
                </a:cxn>
                <a:cxn ang="0">
                  <a:pos x="T2" y="T3"/>
                </a:cxn>
                <a:cxn ang="0">
                  <a:pos x="T4" y="T5"/>
                </a:cxn>
                <a:cxn ang="0">
                  <a:pos x="T6" y="T7"/>
                </a:cxn>
                <a:cxn ang="0">
                  <a:pos x="T8" y="T9"/>
                </a:cxn>
              </a:cxnLst>
              <a:rect l="0" t="0" r="r" b="b"/>
              <a:pathLst>
                <a:path w="12" h="295">
                  <a:moveTo>
                    <a:pt x="2" y="1"/>
                  </a:moveTo>
                  <a:cubicBezTo>
                    <a:pt x="2" y="0"/>
                    <a:pt x="0" y="0"/>
                    <a:pt x="0" y="1"/>
                  </a:cubicBezTo>
                  <a:cubicBezTo>
                    <a:pt x="5" y="99"/>
                    <a:pt x="6" y="196"/>
                    <a:pt x="4" y="293"/>
                  </a:cubicBezTo>
                  <a:cubicBezTo>
                    <a:pt x="4" y="295"/>
                    <a:pt x="7" y="295"/>
                    <a:pt x="7" y="293"/>
                  </a:cubicBezTo>
                  <a:cubicBezTo>
                    <a:pt x="12" y="196"/>
                    <a:pt x="10" y="98"/>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53" name="Freeform 66"/>
          <p:cNvSpPr>
            <a:spLocks noEditPoints="1"/>
          </p:cNvSpPr>
          <p:nvPr/>
        </p:nvSpPr>
        <p:spPr bwMode="auto">
          <a:xfrm rot="218059">
            <a:off x="3608017" y="2667305"/>
            <a:ext cx="481676" cy="486694"/>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p>
        </p:txBody>
      </p:sp>
      <p:sp>
        <p:nvSpPr>
          <p:cNvPr id="254" name="Freeform 21"/>
          <p:cNvSpPr/>
          <p:nvPr/>
        </p:nvSpPr>
        <p:spPr bwMode="auto">
          <a:xfrm>
            <a:off x="3368267" y="3370818"/>
            <a:ext cx="5716934" cy="236783"/>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255" name="文本框 254"/>
          <p:cNvSpPr txBox="1"/>
          <p:nvPr/>
        </p:nvSpPr>
        <p:spPr>
          <a:xfrm>
            <a:off x="4649592" y="2419147"/>
            <a:ext cx="2944011" cy="923330"/>
          </a:xfrm>
          <a:prstGeom prst="rect">
            <a:avLst/>
          </a:prstGeom>
          <a:noFill/>
        </p:spPr>
        <p:txBody>
          <a:bodyPr wrap="square" rtlCol="0">
            <a:spAutoFit/>
          </a:bodyPr>
          <a:lstStyle/>
          <a:p>
            <a:r>
              <a:rPr lang="zh-CN" altLang="en-US" sz="5400">
                <a:solidFill>
                  <a:srgbClr val="1F4E79"/>
                </a:solidFill>
                <a:latin typeface="方正静蕾简体" panose="02000000000000000000" pitchFamily="2" charset="-122"/>
                <a:ea typeface="方正静蕾简体" panose="02000000000000000000" pitchFamily="2" charset="-122"/>
              </a:rPr>
              <a:t>第二章节</a:t>
            </a:r>
            <a:endParaRPr lang="zh-CN" altLang="en-US" sz="5400" dirty="0">
              <a:solidFill>
                <a:srgbClr val="1F4E79"/>
              </a:solidFill>
              <a:latin typeface="方正静蕾简体" panose="02000000000000000000" pitchFamily="2" charset="-122"/>
              <a:ea typeface="方正静蕾简体" panose="02000000000000000000" pitchFamily="2" charset="-122"/>
            </a:endParaRPr>
          </a:p>
        </p:txBody>
      </p:sp>
      <p:sp>
        <p:nvSpPr>
          <p:cNvPr id="256" name="Freeform 66"/>
          <p:cNvSpPr>
            <a:spLocks noEditPoints="1"/>
          </p:cNvSpPr>
          <p:nvPr/>
        </p:nvSpPr>
        <p:spPr bwMode="auto">
          <a:xfrm rot="218059">
            <a:off x="8251020" y="2667304"/>
            <a:ext cx="481676" cy="486694"/>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p>
        </p:txBody>
      </p:sp>
      <p:grpSp>
        <p:nvGrpSpPr>
          <p:cNvPr id="257" name="组合 256"/>
          <p:cNvGrpSpPr/>
          <p:nvPr/>
        </p:nvGrpSpPr>
        <p:grpSpPr>
          <a:xfrm>
            <a:off x="9800231" y="1261875"/>
            <a:ext cx="1341837" cy="428035"/>
            <a:chOff x="1499734" y="1836011"/>
            <a:chExt cx="1723530" cy="785645"/>
          </a:xfrm>
        </p:grpSpPr>
        <p:sp>
          <p:nvSpPr>
            <p:cNvPr id="258" name="任意多边形 257"/>
            <p:cNvSpPr/>
            <p:nvPr/>
          </p:nvSpPr>
          <p:spPr>
            <a:xfrm>
              <a:off x="1862723" y="1836011"/>
              <a:ext cx="1360541" cy="764760"/>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9" name="任意多边形 258"/>
            <p:cNvSpPr/>
            <p:nvPr/>
          </p:nvSpPr>
          <p:spPr>
            <a:xfrm>
              <a:off x="1499734" y="2157271"/>
              <a:ext cx="770022" cy="464385"/>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60" name="Group 22"/>
          <p:cNvGrpSpPr/>
          <p:nvPr/>
        </p:nvGrpSpPr>
        <p:grpSpPr>
          <a:xfrm>
            <a:off x="775941" y="3861701"/>
            <a:ext cx="953802" cy="435606"/>
            <a:chOff x="0" y="-1"/>
            <a:chExt cx="1887191" cy="861891"/>
          </a:xfrm>
        </p:grpSpPr>
        <p:sp>
          <p:nvSpPr>
            <p:cNvPr id="261"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62"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nvGrpSpPr>
          <p:cNvPr id="264" name="Group 98"/>
          <p:cNvGrpSpPr/>
          <p:nvPr/>
        </p:nvGrpSpPr>
        <p:grpSpPr>
          <a:xfrm rot="1262012">
            <a:off x="2242383" y="1529677"/>
            <a:ext cx="673320" cy="842234"/>
            <a:chOff x="0" y="0"/>
            <a:chExt cx="1561716" cy="1953500"/>
          </a:xfrm>
        </p:grpSpPr>
        <p:grpSp>
          <p:nvGrpSpPr>
            <p:cNvPr id="265" name="Group 90"/>
            <p:cNvGrpSpPr/>
            <p:nvPr/>
          </p:nvGrpSpPr>
          <p:grpSpPr>
            <a:xfrm>
              <a:off x="622299" y="723900"/>
              <a:ext cx="539187" cy="576209"/>
              <a:chOff x="0" y="0"/>
              <a:chExt cx="539185" cy="576208"/>
            </a:xfrm>
          </p:grpSpPr>
          <p:sp>
            <p:nvSpPr>
              <p:cNvPr id="273" name="Shape 88"/>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74" name="Shape 89"/>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nvGrpSpPr>
            <p:cNvPr id="266" name="Group 97"/>
            <p:cNvGrpSpPr/>
            <p:nvPr/>
          </p:nvGrpSpPr>
          <p:grpSpPr>
            <a:xfrm>
              <a:off x="0" y="-1"/>
              <a:ext cx="1561717" cy="1953502"/>
              <a:chOff x="0" y="0"/>
              <a:chExt cx="1561716" cy="1953500"/>
            </a:xfrm>
          </p:grpSpPr>
          <p:sp>
            <p:nvSpPr>
              <p:cNvPr id="267" name="Shape 91"/>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68" name="Shape 92"/>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69" name="Shape 93"/>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70" name="Shape 94"/>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71" name="Shape 95"/>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72" name="Shape 96"/>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60"/>
                                        </p:tgtEl>
                                        <p:attrNameLst>
                                          <p:attrName>style.visibility</p:attrName>
                                        </p:attrNameLst>
                                      </p:cBhvr>
                                      <p:to>
                                        <p:strVal val="visible"/>
                                      </p:to>
                                    </p:set>
                                    <p:anim calcmode="lin" valueType="num">
                                      <p:cBhvr>
                                        <p:cTn id="7" dur="500" fill="hold"/>
                                        <p:tgtEl>
                                          <p:spTgt spid="260"/>
                                        </p:tgtEl>
                                        <p:attrNameLst>
                                          <p:attrName>ppt_w</p:attrName>
                                        </p:attrNameLst>
                                      </p:cBhvr>
                                      <p:tavLst>
                                        <p:tav tm="0">
                                          <p:val>
                                            <p:fltVal val="0"/>
                                          </p:val>
                                        </p:tav>
                                        <p:tav tm="100000">
                                          <p:val>
                                            <p:strVal val="#ppt_w"/>
                                          </p:val>
                                        </p:tav>
                                      </p:tavLst>
                                    </p:anim>
                                    <p:anim calcmode="lin" valueType="num">
                                      <p:cBhvr>
                                        <p:cTn id="8" dur="500" fill="hold"/>
                                        <p:tgtEl>
                                          <p:spTgt spid="260"/>
                                        </p:tgtEl>
                                        <p:attrNameLst>
                                          <p:attrName>ppt_h</p:attrName>
                                        </p:attrNameLst>
                                      </p:cBhvr>
                                      <p:tavLst>
                                        <p:tav tm="0">
                                          <p:val>
                                            <p:fltVal val="0"/>
                                          </p:val>
                                        </p:tav>
                                        <p:tav tm="100000">
                                          <p:val>
                                            <p:strVal val="#ppt_h"/>
                                          </p:val>
                                        </p:tav>
                                      </p:tavLst>
                                    </p:anim>
                                    <p:animEffect transition="in" filter="fade">
                                      <p:cBhvr>
                                        <p:cTn id="9" dur="500"/>
                                        <p:tgtEl>
                                          <p:spTgt spid="260"/>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fade">
                                      <p:cBhvr>
                                        <p:cTn id="13" dur="500"/>
                                        <p:tgtEl>
                                          <p:spTgt spid="264"/>
                                        </p:tgtEl>
                                      </p:cBhvr>
                                    </p:animEffect>
                                  </p:childTnLst>
                                </p:cTn>
                              </p:par>
                              <p:par>
                                <p:cTn id="14" presetID="32" presetClass="emph" presetSubtype="0" fill="hold" nodeType="withEffect">
                                  <p:stCondLst>
                                    <p:cond delay="0"/>
                                  </p:stCondLst>
                                  <p:childTnLst>
                                    <p:animRot by="120000">
                                      <p:cBhvr>
                                        <p:cTn id="15" dur="100" fill="hold">
                                          <p:stCondLst>
                                            <p:cond delay="0"/>
                                          </p:stCondLst>
                                        </p:cTn>
                                        <p:tgtEl>
                                          <p:spTgt spid="264"/>
                                        </p:tgtEl>
                                        <p:attrNameLst>
                                          <p:attrName>r</p:attrName>
                                        </p:attrNameLst>
                                      </p:cBhvr>
                                    </p:animRot>
                                    <p:animRot by="-240000">
                                      <p:cBhvr>
                                        <p:cTn id="16" dur="200" fill="hold">
                                          <p:stCondLst>
                                            <p:cond delay="200"/>
                                          </p:stCondLst>
                                        </p:cTn>
                                        <p:tgtEl>
                                          <p:spTgt spid="264"/>
                                        </p:tgtEl>
                                        <p:attrNameLst>
                                          <p:attrName>r</p:attrName>
                                        </p:attrNameLst>
                                      </p:cBhvr>
                                    </p:animRot>
                                    <p:animRot by="240000">
                                      <p:cBhvr>
                                        <p:cTn id="17" dur="200" fill="hold">
                                          <p:stCondLst>
                                            <p:cond delay="400"/>
                                          </p:stCondLst>
                                        </p:cTn>
                                        <p:tgtEl>
                                          <p:spTgt spid="264"/>
                                        </p:tgtEl>
                                        <p:attrNameLst>
                                          <p:attrName>r</p:attrName>
                                        </p:attrNameLst>
                                      </p:cBhvr>
                                    </p:animRot>
                                    <p:animRot by="-240000">
                                      <p:cBhvr>
                                        <p:cTn id="18" dur="200" fill="hold">
                                          <p:stCondLst>
                                            <p:cond delay="600"/>
                                          </p:stCondLst>
                                        </p:cTn>
                                        <p:tgtEl>
                                          <p:spTgt spid="264"/>
                                        </p:tgtEl>
                                        <p:attrNameLst>
                                          <p:attrName>r</p:attrName>
                                        </p:attrNameLst>
                                      </p:cBhvr>
                                    </p:animRot>
                                    <p:animRot by="120000">
                                      <p:cBhvr>
                                        <p:cTn id="19" dur="200" fill="hold">
                                          <p:stCondLst>
                                            <p:cond delay="800"/>
                                          </p:stCondLst>
                                        </p:cTn>
                                        <p:tgtEl>
                                          <p:spTgt spid="26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Group 98"/>
          <p:cNvGrpSpPr/>
          <p:nvPr/>
        </p:nvGrpSpPr>
        <p:grpSpPr>
          <a:xfrm rot="1262012">
            <a:off x="286260" y="92772"/>
            <a:ext cx="673320" cy="842234"/>
            <a:chOff x="0" y="0"/>
            <a:chExt cx="1561716" cy="1953500"/>
          </a:xfrm>
        </p:grpSpPr>
        <p:grpSp>
          <p:nvGrpSpPr>
            <p:cNvPr id="184" name="Group 90"/>
            <p:cNvGrpSpPr/>
            <p:nvPr/>
          </p:nvGrpSpPr>
          <p:grpSpPr>
            <a:xfrm>
              <a:off x="622299" y="723900"/>
              <a:ext cx="539187" cy="576209"/>
              <a:chOff x="0" y="0"/>
              <a:chExt cx="539185" cy="576208"/>
            </a:xfrm>
          </p:grpSpPr>
          <p:sp>
            <p:nvSpPr>
              <p:cNvPr id="248" name="Shape 88"/>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9" name="Shape 89"/>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85" name="Group 97"/>
            <p:cNvGrpSpPr/>
            <p:nvPr/>
          </p:nvGrpSpPr>
          <p:grpSpPr>
            <a:xfrm>
              <a:off x="0" y="-1"/>
              <a:ext cx="1561717" cy="1953502"/>
              <a:chOff x="0" y="0"/>
              <a:chExt cx="1561716" cy="1953500"/>
            </a:xfrm>
          </p:grpSpPr>
          <p:sp>
            <p:nvSpPr>
              <p:cNvPr id="186" name="Shape 91"/>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7" name="Shape 92"/>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8" name="Shape 93"/>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9" name="Shape 94"/>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6" name="Shape 95"/>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7" name="Shape 96"/>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50" name="文本框 249"/>
          <p:cNvSpPr txBox="1"/>
          <p:nvPr/>
        </p:nvSpPr>
        <p:spPr>
          <a:xfrm>
            <a:off x="1279202" y="301617"/>
            <a:ext cx="2470996" cy="523220"/>
          </a:xfrm>
          <a:prstGeom prst="rect">
            <a:avLst/>
          </a:prstGeom>
          <a:noFill/>
        </p:spPr>
        <p:txBody>
          <a:bodyPr wrap="square" rtlCol="0">
            <a:spAutoFit/>
          </a:bodyPr>
          <a:lstStyle/>
          <a:p>
            <a:r>
              <a:rPr lang="zh-CN" altLang="en-US" sz="2800" b="1" dirty="0">
                <a:solidFill>
                  <a:srgbClr val="1F4E79"/>
                </a:solidFill>
                <a:latin typeface="方正静蕾简体" panose="02000000000000000000" pitchFamily="2" charset="-122"/>
                <a:ea typeface="方正静蕾简体" panose="02000000000000000000" pitchFamily="2" charset="-122"/>
              </a:rPr>
              <a:t>目标群体</a:t>
            </a:r>
          </a:p>
        </p:txBody>
      </p:sp>
      <p:sp>
        <p:nvSpPr>
          <p:cNvPr id="89" name="Freeform 5"/>
          <p:cNvSpPr/>
          <p:nvPr/>
        </p:nvSpPr>
        <p:spPr bwMode="auto">
          <a:xfrm>
            <a:off x="3212420" y="3195775"/>
            <a:ext cx="504825" cy="565150"/>
          </a:xfrm>
          <a:custGeom>
            <a:avLst/>
            <a:gdLst>
              <a:gd name="T0" fmla="*/ 259 w 271"/>
              <a:gd name="T1" fmla="*/ 303 h 303"/>
              <a:gd name="T2" fmla="*/ 0 w 271"/>
              <a:gd name="T3" fmla="*/ 13 h 303"/>
              <a:gd name="T4" fmla="*/ 14 w 271"/>
              <a:gd name="T5" fmla="*/ 0 h 303"/>
              <a:gd name="T6" fmla="*/ 271 w 271"/>
              <a:gd name="T7" fmla="*/ 288 h 303"/>
              <a:gd name="T8" fmla="*/ 259 w 271"/>
              <a:gd name="T9" fmla="*/ 303 h 303"/>
            </a:gdLst>
            <a:ahLst/>
            <a:cxnLst>
              <a:cxn ang="0">
                <a:pos x="T0" y="T1"/>
              </a:cxn>
              <a:cxn ang="0">
                <a:pos x="T2" y="T3"/>
              </a:cxn>
              <a:cxn ang="0">
                <a:pos x="T4" y="T5"/>
              </a:cxn>
              <a:cxn ang="0">
                <a:pos x="T6" y="T7"/>
              </a:cxn>
              <a:cxn ang="0">
                <a:pos x="T8" y="T9"/>
              </a:cxn>
            </a:cxnLst>
            <a:rect l="0" t="0" r="r" b="b"/>
            <a:pathLst>
              <a:path w="271" h="303">
                <a:moveTo>
                  <a:pt x="259" y="303"/>
                </a:moveTo>
                <a:cubicBezTo>
                  <a:pt x="0" y="13"/>
                  <a:pt x="0" y="13"/>
                  <a:pt x="0" y="13"/>
                </a:cubicBezTo>
                <a:cubicBezTo>
                  <a:pt x="14" y="0"/>
                  <a:pt x="14" y="0"/>
                  <a:pt x="14" y="0"/>
                </a:cubicBezTo>
                <a:cubicBezTo>
                  <a:pt x="271" y="288"/>
                  <a:pt x="271" y="288"/>
                  <a:pt x="271" y="288"/>
                </a:cubicBezTo>
                <a:cubicBezTo>
                  <a:pt x="266" y="291"/>
                  <a:pt x="262" y="296"/>
                  <a:pt x="259" y="303"/>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7"/>
          <p:cNvSpPr>
            <a:spLocks noEditPoints="1"/>
          </p:cNvSpPr>
          <p:nvPr/>
        </p:nvSpPr>
        <p:spPr bwMode="auto">
          <a:xfrm>
            <a:off x="3468008" y="2614750"/>
            <a:ext cx="846138" cy="914400"/>
          </a:xfrm>
          <a:custGeom>
            <a:avLst/>
            <a:gdLst>
              <a:gd name="T0" fmla="*/ 4 w 454"/>
              <a:gd name="T1" fmla="*/ 253 h 491"/>
              <a:gd name="T2" fmla="*/ 219 w 454"/>
              <a:gd name="T3" fmla="*/ 4 h 491"/>
              <a:gd name="T4" fmla="*/ 219 w 454"/>
              <a:gd name="T5" fmla="*/ 4 h 491"/>
              <a:gd name="T6" fmla="*/ 450 w 454"/>
              <a:gd name="T7" fmla="*/ 238 h 491"/>
              <a:gd name="T8" fmla="*/ 450 w 454"/>
              <a:gd name="T9" fmla="*/ 238 h 491"/>
              <a:gd name="T10" fmla="*/ 235 w 454"/>
              <a:gd name="T11" fmla="*/ 487 h 491"/>
              <a:gd name="T12" fmla="*/ 235 w 454"/>
              <a:gd name="T13" fmla="*/ 487 h 491"/>
              <a:gd name="T14" fmla="*/ 4 w 454"/>
              <a:gd name="T15" fmla="*/ 253 h 491"/>
              <a:gd name="T16" fmla="*/ 20 w 454"/>
              <a:gd name="T17" fmla="*/ 253 h 491"/>
              <a:gd name="T18" fmla="*/ 235 w 454"/>
              <a:gd name="T19" fmla="*/ 472 h 491"/>
              <a:gd name="T20" fmla="*/ 235 w 454"/>
              <a:gd name="T21" fmla="*/ 472 h 491"/>
              <a:gd name="T22" fmla="*/ 435 w 454"/>
              <a:gd name="T23" fmla="*/ 238 h 491"/>
              <a:gd name="T24" fmla="*/ 435 w 454"/>
              <a:gd name="T25" fmla="*/ 238 h 491"/>
              <a:gd name="T26" fmla="*/ 219 w 454"/>
              <a:gd name="T27" fmla="*/ 19 h 491"/>
              <a:gd name="T28" fmla="*/ 219 w 454"/>
              <a:gd name="T29" fmla="*/ 19 h 491"/>
              <a:gd name="T30" fmla="*/ 20 w 454"/>
              <a:gd name="T31" fmla="*/ 253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4" h="491">
                <a:moveTo>
                  <a:pt x="4" y="253"/>
                </a:moveTo>
                <a:cubicBezTo>
                  <a:pt x="0" y="120"/>
                  <a:pt x="95" y="8"/>
                  <a:pt x="219" y="4"/>
                </a:cubicBezTo>
                <a:cubicBezTo>
                  <a:pt x="219" y="4"/>
                  <a:pt x="219" y="4"/>
                  <a:pt x="219" y="4"/>
                </a:cubicBezTo>
                <a:cubicBezTo>
                  <a:pt x="343" y="0"/>
                  <a:pt x="445" y="105"/>
                  <a:pt x="450" y="238"/>
                </a:cubicBezTo>
                <a:cubicBezTo>
                  <a:pt x="450" y="238"/>
                  <a:pt x="450" y="238"/>
                  <a:pt x="450" y="238"/>
                </a:cubicBezTo>
                <a:cubicBezTo>
                  <a:pt x="454" y="371"/>
                  <a:pt x="359" y="483"/>
                  <a:pt x="235" y="487"/>
                </a:cubicBezTo>
                <a:cubicBezTo>
                  <a:pt x="235" y="487"/>
                  <a:pt x="235" y="487"/>
                  <a:pt x="235" y="487"/>
                </a:cubicBezTo>
                <a:cubicBezTo>
                  <a:pt x="112" y="491"/>
                  <a:pt x="9" y="386"/>
                  <a:pt x="4" y="253"/>
                </a:cubicBezTo>
                <a:close/>
                <a:moveTo>
                  <a:pt x="20" y="253"/>
                </a:moveTo>
                <a:cubicBezTo>
                  <a:pt x="24" y="378"/>
                  <a:pt x="121" y="476"/>
                  <a:pt x="235" y="472"/>
                </a:cubicBezTo>
                <a:cubicBezTo>
                  <a:pt x="235" y="472"/>
                  <a:pt x="235" y="472"/>
                  <a:pt x="235" y="472"/>
                </a:cubicBezTo>
                <a:cubicBezTo>
                  <a:pt x="349" y="468"/>
                  <a:pt x="439" y="364"/>
                  <a:pt x="435" y="238"/>
                </a:cubicBezTo>
                <a:cubicBezTo>
                  <a:pt x="435" y="238"/>
                  <a:pt x="435" y="238"/>
                  <a:pt x="435" y="238"/>
                </a:cubicBezTo>
                <a:cubicBezTo>
                  <a:pt x="431" y="113"/>
                  <a:pt x="334" y="15"/>
                  <a:pt x="219" y="19"/>
                </a:cubicBezTo>
                <a:cubicBezTo>
                  <a:pt x="219" y="19"/>
                  <a:pt x="219" y="19"/>
                  <a:pt x="219" y="19"/>
                </a:cubicBezTo>
                <a:cubicBezTo>
                  <a:pt x="105" y="23"/>
                  <a:pt x="15" y="127"/>
                  <a:pt x="20" y="253"/>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
          <p:cNvSpPr>
            <a:spLocks noEditPoints="1"/>
          </p:cNvSpPr>
          <p:nvPr/>
        </p:nvSpPr>
        <p:spPr bwMode="auto">
          <a:xfrm>
            <a:off x="3464833" y="2609988"/>
            <a:ext cx="852488" cy="923925"/>
          </a:xfrm>
          <a:custGeom>
            <a:avLst/>
            <a:gdLst>
              <a:gd name="T0" fmla="*/ 4 w 458"/>
              <a:gd name="T1" fmla="*/ 255 h 495"/>
              <a:gd name="T2" fmla="*/ 221 w 458"/>
              <a:gd name="T3" fmla="*/ 4 h 495"/>
              <a:gd name="T4" fmla="*/ 221 w 458"/>
              <a:gd name="T5" fmla="*/ 4 h 495"/>
              <a:gd name="T6" fmla="*/ 454 w 458"/>
              <a:gd name="T7" fmla="*/ 240 h 495"/>
              <a:gd name="T8" fmla="*/ 454 w 458"/>
              <a:gd name="T9" fmla="*/ 240 h 495"/>
              <a:gd name="T10" fmla="*/ 238 w 458"/>
              <a:gd name="T11" fmla="*/ 491 h 495"/>
              <a:gd name="T12" fmla="*/ 238 w 458"/>
              <a:gd name="T13" fmla="*/ 491 h 495"/>
              <a:gd name="T14" fmla="*/ 4 w 458"/>
              <a:gd name="T15" fmla="*/ 255 h 495"/>
              <a:gd name="T16" fmla="*/ 8 w 458"/>
              <a:gd name="T17" fmla="*/ 255 h 495"/>
              <a:gd name="T18" fmla="*/ 237 w 458"/>
              <a:gd name="T19" fmla="*/ 487 h 495"/>
              <a:gd name="T20" fmla="*/ 237 w 458"/>
              <a:gd name="T21" fmla="*/ 487 h 495"/>
              <a:gd name="T22" fmla="*/ 450 w 458"/>
              <a:gd name="T23" fmla="*/ 240 h 495"/>
              <a:gd name="T24" fmla="*/ 450 w 458"/>
              <a:gd name="T25" fmla="*/ 240 h 495"/>
              <a:gd name="T26" fmla="*/ 221 w 458"/>
              <a:gd name="T27" fmla="*/ 8 h 495"/>
              <a:gd name="T28" fmla="*/ 221 w 458"/>
              <a:gd name="T29" fmla="*/ 8 h 495"/>
              <a:gd name="T30" fmla="*/ 8 w 458"/>
              <a:gd name="T31" fmla="*/ 255 h 495"/>
              <a:gd name="T32" fmla="*/ 8 w 458"/>
              <a:gd name="T33" fmla="*/ 255 h 495"/>
              <a:gd name="T34" fmla="*/ 20 w 458"/>
              <a:gd name="T35" fmla="*/ 255 h 495"/>
              <a:gd name="T36" fmla="*/ 221 w 458"/>
              <a:gd name="T37" fmla="*/ 19 h 495"/>
              <a:gd name="T38" fmla="*/ 221 w 458"/>
              <a:gd name="T39" fmla="*/ 19 h 495"/>
              <a:gd name="T40" fmla="*/ 439 w 458"/>
              <a:gd name="T41" fmla="*/ 240 h 495"/>
              <a:gd name="T42" fmla="*/ 439 w 458"/>
              <a:gd name="T43" fmla="*/ 240 h 495"/>
              <a:gd name="T44" fmla="*/ 237 w 458"/>
              <a:gd name="T45" fmla="*/ 476 h 495"/>
              <a:gd name="T46" fmla="*/ 237 w 458"/>
              <a:gd name="T47" fmla="*/ 476 h 495"/>
              <a:gd name="T48" fmla="*/ 20 w 458"/>
              <a:gd name="T49" fmla="*/ 255 h 495"/>
              <a:gd name="T50" fmla="*/ 237 w 458"/>
              <a:gd name="T51" fmla="*/ 472 h 495"/>
              <a:gd name="T52" fmla="*/ 435 w 458"/>
              <a:gd name="T53" fmla="*/ 241 h 495"/>
              <a:gd name="T54" fmla="*/ 435 w 458"/>
              <a:gd name="T55" fmla="*/ 241 h 495"/>
              <a:gd name="T56" fmla="*/ 222 w 458"/>
              <a:gd name="T57" fmla="*/ 23 h 495"/>
              <a:gd name="T58" fmla="*/ 222 w 458"/>
              <a:gd name="T59" fmla="*/ 23 h 495"/>
              <a:gd name="T60" fmla="*/ 24 w 458"/>
              <a:gd name="T61" fmla="*/ 255 h 495"/>
              <a:gd name="T62" fmla="*/ 24 w 458"/>
              <a:gd name="T63" fmla="*/ 255 h 495"/>
              <a:gd name="T64" fmla="*/ 237 w 458"/>
              <a:gd name="T65" fmla="*/ 472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8" h="495">
                <a:moveTo>
                  <a:pt x="4" y="255"/>
                </a:moveTo>
                <a:cubicBezTo>
                  <a:pt x="0" y="121"/>
                  <a:pt x="96" y="8"/>
                  <a:pt x="221" y="4"/>
                </a:cubicBezTo>
                <a:cubicBezTo>
                  <a:pt x="221" y="4"/>
                  <a:pt x="221" y="4"/>
                  <a:pt x="221" y="4"/>
                </a:cubicBezTo>
                <a:cubicBezTo>
                  <a:pt x="346" y="0"/>
                  <a:pt x="449" y="106"/>
                  <a:pt x="454" y="240"/>
                </a:cubicBezTo>
                <a:cubicBezTo>
                  <a:pt x="454" y="240"/>
                  <a:pt x="454" y="240"/>
                  <a:pt x="454" y="240"/>
                </a:cubicBezTo>
                <a:cubicBezTo>
                  <a:pt x="458" y="374"/>
                  <a:pt x="362" y="487"/>
                  <a:pt x="238" y="491"/>
                </a:cubicBezTo>
                <a:cubicBezTo>
                  <a:pt x="238" y="491"/>
                  <a:pt x="238" y="491"/>
                  <a:pt x="238" y="491"/>
                </a:cubicBezTo>
                <a:cubicBezTo>
                  <a:pt x="113" y="495"/>
                  <a:pt x="9" y="389"/>
                  <a:pt x="4" y="255"/>
                </a:cubicBezTo>
                <a:close/>
                <a:moveTo>
                  <a:pt x="8" y="255"/>
                </a:moveTo>
                <a:cubicBezTo>
                  <a:pt x="13" y="387"/>
                  <a:pt x="115" y="491"/>
                  <a:pt x="237" y="487"/>
                </a:cubicBezTo>
                <a:cubicBezTo>
                  <a:pt x="237" y="487"/>
                  <a:pt x="237" y="487"/>
                  <a:pt x="237" y="487"/>
                </a:cubicBezTo>
                <a:cubicBezTo>
                  <a:pt x="360" y="483"/>
                  <a:pt x="454" y="372"/>
                  <a:pt x="450" y="240"/>
                </a:cubicBezTo>
                <a:cubicBezTo>
                  <a:pt x="450" y="240"/>
                  <a:pt x="450" y="240"/>
                  <a:pt x="450" y="240"/>
                </a:cubicBezTo>
                <a:cubicBezTo>
                  <a:pt x="445" y="108"/>
                  <a:pt x="343" y="4"/>
                  <a:pt x="221" y="8"/>
                </a:cubicBezTo>
                <a:cubicBezTo>
                  <a:pt x="221" y="8"/>
                  <a:pt x="221" y="8"/>
                  <a:pt x="221" y="8"/>
                </a:cubicBezTo>
                <a:cubicBezTo>
                  <a:pt x="99" y="12"/>
                  <a:pt x="4" y="123"/>
                  <a:pt x="8" y="255"/>
                </a:cubicBezTo>
                <a:cubicBezTo>
                  <a:pt x="8" y="255"/>
                  <a:pt x="8" y="255"/>
                  <a:pt x="8" y="255"/>
                </a:cubicBezTo>
                <a:close/>
                <a:moveTo>
                  <a:pt x="20" y="255"/>
                </a:moveTo>
                <a:cubicBezTo>
                  <a:pt x="15" y="128"/>
                  <a:pt x="106" y="23"/>
                  <a:pt x="221" y="19"/>
                </a:cubicBezTo>
                <a:cubicBezTo>
                  <a:pt x="221" y="19"/>
                  <a:pt x="221" y="19"/>
                  <a:pt x="221" y="19"/>
                </a:cubicBezTo>
                <a:cubicBezTo>
                  <a:pt x="337" y="15"/>
                  <a:pt x="434" y="114"/>
                  <a:pt x="439" y="240"/>
                </a:cubicBezTo>
                <a:cubicBezTo>
                  <a:pt x="439" y="240"/>
                  <a:pt x="439" y="240"/>
                  <a:pt x="439" y="240"/>
                </a:cubicBezTo>
                <a:cubicBezTo>
                  <a:pt x="443" y="367"/>
                  <a:pt x="352" y="472"/>
                  <a:pt x="237" y="476"/>
                </a:cubicBezTo>
                <a:cubicBezTo>
                  <a:pt x="237" y="476"/>
                  <a:pt x="237" y="476"/>
                  <a:pt x="237" y="476"/>
                </a:cubicBezTo>
                <a:cubicBezTo>
                  <a:pt x="122" y="480"/>
                  <a:pt x="24" y="381"/>
                  <a:pt x="20" y="255"/>
                </a:cubicBezTo>
                <a:close/>
                <a:moveTo>
                  <a:pt x="237" y="472"/>
                </a:moveTo>
                <a:cubicBezTo>
                  <a:pt x="350" y="468"/>
                  <a:pt x="439" y="365"/>
                  <a:pt x="435" y="241"/>
                </a:cubicBezTo>
                <a:cubicBezTo>
                  <a:pt x="435" y="241"/>
                  <a:pt x="435" y="241"/>
                  <a:pt x="435" y="241"/>
                </a:cubicBezTo>
                <a:cubicBezTo>
                  <a:pt x="431" y="116"/>
                  <a:pt x="334" y="19"/>
                  <a:pt x="222" y="23"/>
                </a:cubicBezTo>
                <a:cubicBezTo>
                  <a:pt x="222" y="23"/>
                  <a:pt x="222" y="23"/>
                  <a:pt x="222" y="23"/>
                </a:cubicBezTo>
                <a:cubicBezTo>
                  <a:pt x="109" y="27"/>
                  <a:pt x="19" y="130"/>
                  <a:pt x="24" y="255"/>
                </a:cubicBezTo>
                <a:cubicBezTo>
                  <a:pt x="24" y="255"/>
                  <a:pt x="24" y="255"/>
                  <a:pt x="24" y="255"/>
                </a:cubicBezTo>
                <a:cubicBezTo>
                  <a:pt x="28" y="379"/>
                  <a:pt x="124" y="476"/>
                  <a:pt x="237" y="472"/>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
          <p:cNvSpPr/>
          <p:nvPr/>
        </p:nvSpPr>
        <p:spPr bwMode="auto">
          <a:xfrm>
            <a:off x="3763283" y="2865575"/>
            <a:ext cx="25400" cy="30163"/>
          </a:xfrm>
          <a:custGeom>
            <a:avLst/>
            <a:gdLst>
              <a:gd name="T0" fmla="*/ 1 w 16"/>
              <a:gd name="T1" fmla="*/ 19 h 19"/>
              <a:gd name="T2" fmla="*/ 0 w 16"/>
              <a:gd name="T3" fmla="*/ 1 h 19"/>
              <a:gd name="T4" fmla="*/ 16 w 16"/>
              <a:gd name="T5" fmla="*/ 0 h 19"/>
              <a:gd name="T6" fmla="*/ 16 w 16"/>
              <a:gd name="T7" fmla="*/ 19 h 19"/>
              <a:gd name="T8" fmla="*/ 1 w 16"/>
              <a:gd name="T9" fmla="*/ 19 h 19"/>
              <a:gd name="T10" fmla="*/ 1 w 16"/>
              <a:gd name="T11" fmla="*/ 19 h 19"/>
            </a:gdLst>
            <a:ahLst/>
            <a:cxnLst>
              <a:cxn ang="0">
                <a:pos x="T0" y="T1"/>
              </a:cxn>
              <a:cxn ang="0">
                <a:pos x="T2" y="T3"/>
              </a:cxn>
              <a:cxn ang="0">
                <a:pos x="T4" y="T5"/>
              </a:cxn>
              <a:cxn ang="0">
                <a:pos x="T6" y="T7"/>
              </a:cxn>
              <a:cxn ang="0">
                <a:pos x="T8" y="T9"/>
              </a:cxn>
              <a:cxn ang="0">
                <a:pos x="T10" y="T11"/>
              </a:cxn>
            </a:cxnLst>
            <a:rect l="0" t="0" r="r" b="b"/>
            <a:pathLst>
              <a:path w="16" h="19">
                <a:moveTo>
                  <a:pt x="1" y="19"/>
                </a:moveTo>
                <a:lnTo>
                  <a:pt x="0" y="1"/>
                </a:lnTo>
                <a:lnTo>
                  <a:pt x="16" y="0"/>
                </a:lnTo>
                <a:lnTo>
                  <a:pt x="16" y="19"/>
                </a:lnTo>
                <a:lnTo>
                  <a:pt x="1" y="19"/>
                </a:lnTo>
                <a:lnTo>
                  <a:pt x="1" y="19"/>
                </a:ln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0"/>
          <p:cNvSpPr>
            <a:spLocks noEditPoints="1"/>
          </p:cNvSpPr>
          <p:nvPr/>
        </p:nvSpPr>
        <p:spPr bwMode="auto">
          <a:xfrm>
            <a:off x="3758520" y="2862400"/>
            <a:ext cx="33338" cy="36513"/>
          </a:xfrm>
          <a:custGeom>
            <a:avLst/>
            <a:gdLst>
              <a:gd name="T0" fmla="*/ 4 w 21"/>
              <a:gd name="T1" fmla="*/ 23 h 23"/>
              <a:gd name="T2" fmla="*/ 4 w 21"/>
              <a:gd name="T3" fmla="*/ 21 h 23"/>
              <a:gd name="T4" fmla="*/ 6 w 21"/>
              <a:gd name="T5" fmla="*/ 21 h 23"/>
              <a:gd name="T6" fmla="*/ 4 w 21"/>
              <a:gd name="T7" fmla="*/ 21 h 23"/>
              <a:gd name="T8" fmla="*/ 4 w 21"/>
              <a:gd name="T9" fmla="*/ 23 h 23"/>
              <a:gd name="T10" fmla="*/ 1 w 21"/>
              <a:gd name="T11" fmla="*/ 23 h 23"/>
              <a:gd name="T12" fmla="*/ 0 w 21"/>
              <a:gd name="T13" fmla="*/ 1 h 23"/>
              <a:gd name="T14" fmla="*/ 21 w 21"/>
              <a:gd name="T15" fmla="*/ 0 h 23"/>
              <a:gd name="T16" fmla="*/ 21 w 21"/>
              <a:gd name="T17" fmla="*/ 23 h 23"/>
              <a:gd name="T18" fmla="*/ 4 w 21"/>
              <a:gd name="T19" fmla="*/ 23 h 23"/>
              <a:gd name="T20" fmla="*/ 4 w 21"/>
              <a:gd name="T21" fmla="*/ 23 h 23"/>
              <a:gd name="T22" fmla="*/ 17 w 21"/>
              <a:gd name="T23" fmla="*/ 19 h 23"/>
              <a:gd name="T24" fmla="*/ 17 w 21"/>
              <a:gd name="T25" fmla="*/ 5 h 23"/>
              <a:gd name="T26" fmla="*/ 5 w 21"/>
              <a:gd name="T27" fmla="*/ 6 h 23"/>
              <a:gd name="T28" fmla="*/ 6 w 21"/>
              <a:gd name="T29" fmla="*/ 19 h 23"/>
              <a:gd name="T30" fmla="*/ 17 w 21"/>
              <a:gd name="T31" fmla="*/ 19 h 23"/>
              <a:gd name="T32" fmla="*/ 17 w 21"/>
              <a:gd name="T3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23">
                <a:moveTo>
                  <a:pt x="4" y="23"/>
                </a:moveTo>
                <a:lnTo>
                  <a:pt x="4" y="21"/>
                </a:lnTo>
                <a:lnTo>
                  <a:pt x="6" y="21"/>
                </a:lnTo>
                <a:lnTo>
                  <a:pt x="4" y="21"/>
                </a:lnTo>
                <a:lnTo>
                  <a:pt x="4" y="23"/>
                </a:lnTo>
                <a:lnTo>
                  <a:pt x="1" y="23"/>
                </a:lnTo>
                <a:lnTo>
                  <a:pt x="0" y="1"/>
                </a:lnTo>
                <a:lnTo>
                  <a:pt x="21" y="0"/>
                </a:lnTo>
                <a:lnTo>
                  <a:pt x="21" y="23"/>
                </a:lnTo>
                <a:lnTo>
                  <a:pt x="4" y="23"/>
                </a:lnTo>
                <a:lnTo>
                  <a:pt x="4" y="23"/>
                </a:lnTo>
                <a:close/>
                <a:moveTo>
                  <a:pt x="17" y="19"/>
                </a:moveTo>
                <a:lnTo>
                  <a:pt x="17" y="5"/>
                </a:lnTo>
                <a:lnTo>
                  <a:pt x="5" y="6"/>
                </a:lnTo>
                <a:lnTo>
                  <a:pt x="6" y="19"/>
                </a:lnTo>
                <a:lnTo>
                  <a:pt x="17" y="19"/>
                </a:lnTo>
                <a:lnTo>
                  <a:pt x="17" y="19"/>
                </a:ln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1"/>
          <p:cNvSpPr/>
          <p:nvPr/>
        </p:nvSpPr>
        <p:spPr bwMode="auto">
          <a:xfrm>
            <a:off x="4103008" y="2865575"/>
            <a:ext cx="23813" cy="28575"/>
          </a:xfrm>
          <a:custGeom>
            <a:avLst/>
            <a:gdLst>
              <a:gd name="T0" fmla="*/ 2 w 15"/>
              <a:gd name="T1" fmla="*/ 18 h 18"/>
              <a:gd name="T2" fmla="*/ 0 w 15"/>
              <a:gd name="T3" fmla="*/ 0 h 18"/>
              <a:gd name="T4" fmla="*/ 13 w 15"/>
              <a:gd name="T5" fmla="*/ 0 h 18"/>
              <a:gd name="T6" fmla="*/ 15 w 15"/>
              <a:gd name="T7" fmla="*/ 18 h 18"/>
              <a:gd name="T8" fmla="*/ 2 w 15"/>
              <a:gd name="T9" fmla="*/ 18 h 18"/>
              <a:gd name="T10" fmla="*/ 2 w 15"/>
              <a:gd name="T11" fmla="*/ 18 h 18"/>
            </a:gdLst>
            <a:ahLst/>
            <a:cxnLst>
              <a:cxn ang="0">
                <a:pos x="T0" y="T1"/>
              </a:cxn>
              <a:cxn ang="0">
                <a:pos x="T2" y="T3"/>
              </a:cxn>
              <a:cxn ang="0">
                <a:pos x="T4" y="T5"/>
              </a:cxn>
              <a:cxn ang="0">
                <a:pos x="T6" y="T7"/>
              </a:cxn>
              <a:cxn ang="0">
                <a:pos x="T8" y="T9"/>
              </a:cxn>
              <a:cxn ang="0">
                <a:pos x="T10" y="T11"/>
              </a:cxn>
            </a:cxnLst>
            <a:rect l="0" t="0" r="r" b="b"/>
            <a:pathLst>
              <a:path w="15" h="18">
                <a:moveTo>
                  <a:pt x="2" y="18"/>
                </a:moveTo>
                <a:lnTo>
                  <a:pt x="0" y="0"/>
                </a:lnTo>
                <a:lnTo>
                  <a:pt x="13" y="0"/>
                </a:lnTo>
                <a:lnTo>
                  <a:pt x="15" y="18"/>
                </a:lnTo>
                <a:lnTo>
                  <a:pt x="2" y="18"/>
                </a:lnTo>
                <a:lnTo>
                  <a:pt x="2" y="18"/>
                </a:ln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2"/>
          <p:cNvSpPr>
            <a:spLocks noEditPoints="1"/>
          </p:cNvSpPr>
          <p:nvPr/>
        </p:nvSpPr>
        <p:spPr bwMode="auto">
          <a:xfrm>
            <a:off x="4099833" y="2862400"/>
            <a:ext cx="30163" cy="34925"/>
          </a:xfrm>
          <a:custGeom>
            <a:avLst/>
            <a:gdLst>
              <a:gd name="T0" fmla="*/ 4 w 19"/>
              <a:gd name="T1" fmla="*/ 22 h 22"/>
              <a:gd name="T2" fmla="*/ 4 w 19"/>
              <a:gd name="T3" fmla="*/ 20 h 22"/>
              <a:gd name="T4" fmla="*/ 6 w 19"/>
              <a:gd name="T5" fmla="*/ 20 h 22"/>
              <a:gd name="T6" fmla="*/ 4 w 19"/>
              <a:gd name="T7" fmla="*/ 20 h 22"/>
              <a:gd name="T8" fmla="*/ 4 w 19"/>
              <a:gd name="T9" fmla="*/ 22 h 22"/>
              <a:gd name="T10" fmla="*/ 1 w 19"/>
              <a:gd name="T11" fmla="*/ 22 h 22"/>
              <a:gd name="T12" fmla="*/ 0 w 19"/>
              <a:gd name="T13" fmla="*/ 0 h 22"/>
              <a:gd name="T14" fmla="*/ 18 w 19"/>
              <a:gd name="T15" fmla="*/ 0 h 22"/>
              <a:gd name="T16" fmla="*/ 19 w 19"/>
              <a:gd name="T17" fmla="*/ 22 h 22"/>
              <a:gd name="T18" fmla="*/ 4 w 19"/>
              <a:gd name="T19" fmla="*/ 22 h 22"/>
              <a:gd name="T20" fmla="*/ 4 w 19"/>
              <a:gd name="T21" fmla="*/ 22 h 22"/>
              <a:gd name="T22" fmla="*/ 14 w 19"/>
              <a:gd name="T23" fmla="*/ 17 h 22"/>
              <a:gd name="T24" fmla="*/ 13 w 19"/>
              <a:gd name="T25" fmla="*/ 5 h 22"/>
              <a:gd name="T26" fmla="*/ 5 w 19"/>
              <a:gd name="T27" fmla="*/ 5 h 22"/>
              <a:gd name="T28" fmla="*/ 6 w 19"/>
              <a:gd name="T29" fmla="*/ 17 h 22"/>
              <a:gd name="T30" fmla="*/ 14 w 19"/>
              <a:gd name="T31" fmla="*/ 17 h 22"/>
              <a:gd name="T32" fmla="*/ 14 w 19"/>
              <a:gd name="T33"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22">
                <a:moveTo>
                  <a:pt x="4" y="22"/>
                </a:moveTo>
                <a:lnTo>
                  <a:pt x="4" y="20"/>
                </a:lnTo>
                <a:lnTo>
                  <a:pt x="6" y="20"/>
                </a:lnTo>
                <a:lnTo>
                  <a:pt x="4" y="20"/>
                </a:lnTo>
                <a:lnTo>
                  <a:pt x="4" y="22"/>
                </a:lnTo>
                <a:lnTo>
                  <a:pt x="1" y="22"/>
                </a:lnTo>
                <a:lnTo>
                  <a:pt x="0" y="0"/>
                </a:lnTo>
                <a:lnTo>
                  <a:pt x="18" y="0"/>
                </a:lnTo>
                <a:lnTo>
                  <a:pt x="19" y="22"/>
                </a:lnTo>
                <a:lnTo>
                  <a:pt x="4" y="22"/>
                </a:lnTo>
                <a:lnTo>
                  <a:pt x="4" y="22"/>
                </a:lnTo>
                <a:close/>
                <a:moveTo>
                  <a:pt x="14" y="17"/>
                </a:moveTo>
                <a:lnTo>
                  <a:pt x="13" y="5"/>
                </a:lnTo>
                <a:lnTo>
                  <a:pt x="5" y="5"/>
                </a:lnTo>
                <a:lnTo>
                  <a:pt x="6" y="17"/>
                </a:lnTo>
                <a:lnTo>
                  <a:pt x="14" y="17"/>
                </a:lnTo>
                <a:lnTo>
                  <a:pt x="14" y="17"/>
                </a:ln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3"/>
          <p:cNvSpPr/>
          <p:nvPr/>
        </p:nvSpPr>
        <p:spPr bwMode="auto">
          <a:xfrm>
            <a:off x="3753758" y="3086238"/>
            <a:ext cx="390525" cy="201613"/>
          </a:xfrm>
          <a:custGeom>
            <a:avLst/>
            <a:gdLst>
              <a:gd name="T0" fmla="*/ 0 w 210"/>
              <a:gd name="T1" fmla="*/ 60 h 108"/>
              <a:gd name="T2" fmla="*/ 10 w 210"/>
              <a:gd name="T3" fmla="*/ 48 h 108"/>
              <a:gd name="T4" fmla="*/ 43 w 210"/>
              <a:gd name="T5" fmla="*/ 71 h 108"/>
              <a:gd name="T6" fmla="*/ 43 w 210"/>
              <a:gd name="T7" fmla="*/ 71 h 108"/>
              <a:gd name="T8" fmla="*/ 97 w 210"/>
              <a:gd name="T9" fmla="*/ 92 h 108"/>
              <a:gd name="T10" fmla="*/ 97 w 210"/>
              <a:gd name="T11" fmla="*/ 92 h 108"/>
              <a:gd name="T12" fmla="*/ 101 w 210"/>
              <a:gd name="T13" fmla="*/ 92 h 108"/>
              <a:gd name="T14" fmla="*/ 101 w 210"/>
              <a:gd name="T15" fmla="*/ 92 h 108"/>
              <a:gd name="T16" fmla="*/ 159 w 210"/>
              <a:gd name="T17" fmla="*/ 44 h 108"/>
              <a:gd name="T18" fmla="*/ 159 w 210"/>
              <a:gd name="T19" fmla="*/ 44 h 108"/>
              <a:gd name="T20" fmla="*/ 198 w 210"/>
              <a:gd name="T21" fmla="*/ 0 h 108"/>
              <a:gd name="T22" fmla="*/ 198 w 210"/>
              <a:gd name="T23" fmla="*/ 0 h 108"/>
              <a:gd name="T24" fmla="*/ 210 w 210"/>
              <a:gd name="T25" fmla="*/ 9 h 108"/>
              <a:gd name="T26" fmla="*/ 171 w 210"/>
              <a:gd name="T27" fmla="*/ 55 h 108"/>
              <a:gd name="T28" fmla="*/ 171 w 210"/>
              <a:gd name="T29" fmla="*/ 55 h 108"/>
              <a:gd name="T30" fmla="*/ 103 w 210"/>
              <a:gd name="T31" fmla="*/ 107 h 108"/>
              <a:gd name="T32" fmla="*/ 103 w 210"/>
              <a:gd name="T33" fmla="*/ 107 h 108"/>
              <a:gd name="T34" fmla="*/ 98 w 210"/>
              <a:gd name="T35" fmla="*/ 108 h 108"/>
              <a:gd name="T36" fmla="*/ 98 w 210"/>
              <a:gd name="T37" fmla="*/ 108 h 108"/>
              <a:gd name="T38" fmla="*/ 0 w 210"/>
              <a:gd name="T39" fmla="*/ 6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0" h="108">
                <a:moveTo>
                  <a:pt x="0" y="60"/>
                </a:moveTo>
                <a:cubicBezTo>
                  <a:pt x="10" y="48"/>
                  <a:pt x="10" y="48"/>
                  <a:pt x="10" y="48"/>
                </a:cubicBezTo>
                <a:cubicBezTo>
                  <a:pt x="10" y="48"/>
                  <a:pt x="24" y="60"/>
                  <a:pt x="43" y="71"/>
                </a:cubicBezTo>
                <a:cubicBezTo>
                  <a:pt x="43" y="71"/>
                  <a:pt x="43" y="71"/>
                  <a:pt x="43" y="71"/>
                </a:cubicBezTo>
                <a:cubicBezTo>
                  <a:pt x="61" y="82"/>
                  <a:pt x="84" y="93"/>
                  <a:pt x="97" y="92"/>
                </a:cubicBezTo>
                <a:cubicBezTo>
                  <a:pt x="97" y="92"/>
                  <a:pt x="97" y="92"/>
                  <a:pt x="97" y="92"/>
                </a:cubicBezTo>
                <a:cubicBezTo>
                  <a:pt x="98" y="92"/>
                  <a:pt x="99" y="92"/>
                  <a:pt x="101" y="92"/>
                </a:cubicBezTo>
                <a:cubicBezTo>
                  <a:pt x="101" y="92"/>
                  <a:pt x="101" y="92"/>
                  <a:pt x="101" y="92"/>
                </a:cubicBezTo>
                <a:cubicBezTo>
                  <a:pt x="112" y="90"/>
                  <a:pt x="139" y="67"/>
                  <a:pt x="159" y="44"/>
                </a:cubicBezTo>
                <a:cubicBezTo>
                  <a:pt x="159" y="44"/>
                  <a:pt x="159" y="44"/>
                  <a:pt x="159" y="44"/>
                </a:cubicBezTo>
                <a:cubicBezTo>
                  <a:pt x="181" y="22"/>
                  <a:pt x="198" y="0"/>
                  <a:pt x="198" y="0"/>
                </a:cubicBezTo>
                <a:cubicBezTo>
                  <a:pt x="198" y="0"/>
                  <a:pt x="198" y="0"/>
                  <a:pt x="198" y="0"/>
                </a:cubicBezTo>
                <a:cubicBezTo>
                  <a:pt x="210" y="9"/>
                  <a:pt x="210" y="9"/>
                  <a:pt x="210" y="9"/>
                </a:cubicBezTo>
                <a:cubicBezTo>
                  <a:pt x="210" y="9"/>
                  <a:pt x="192" y="31"/>
                  <a:pt x="171" y="55"/>
                </a:cubicBezTo>
                <a:cubicBezTo>
                  <a:pt x="171" y="55"/>
                  <a:pt x="171" y="55"/>
                  <a:pt x="171" y="55"/>
                </a:cubicBezTo>
                <a:cubicBezTo>
                  <a:pt x="148" y="78"/>
                  <a:pt x="124" y="102"/>
                  <a:pt x="103" y="107"/>
                </a:cubicBezTo>
                <a:cubicBezTo>
                  <a:pt x="103" y="107"/>
                  <a:pt x="103" y="107"/>
                  <a:pt x="103" y="107"/>
                </a:cubicBezTo>
                <a:cubicBezTo>
                  <a:pt x="102" y="107"/>
                  <a:pt x="100" y="107"/>
                  <a:pt x="98" y="108"/>
                </a:cubicBezTo>
                <a:cubicBezTo>
                  <a:pt x="98" y="108"/>
                  <a:pt x="98" y="108"/>
                  <a:pt x="98" y="108"/>
                </a:cubicBezTo>
                <a:cubicBezTo>
                  <a:pt x="58" y="108"/>
                  <a:pt x="1" y="60"/>
                  <a:pt x="0" y="60"/>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4"/>
          <p:cNvSpPr>
            <a:spLocks noEditPoints="1"/>
          </p:cNvSpPr>
          <p:nvPr/>
        </p:nvSpPr>
        <p:spPr bwMode="auto">
          <a:xfrm>
            <a:off x="3745820" y="3079888"/>
            <a:ext cx="404813" cy="211138"/>
          </a:xfrm>
          <a:custGeom>
            <a:avLst/>
            <a:gdLst>
              <a:gd name="T0" fmla="*/ 3 w 217"/>
              <a:gd name="T1" fmla="*/ 65 h 113"/>
              <a:gd name="T2" fmla="*/ 0 w 217"/>
              <a:gd name="T3" fmla="*/ 65 h 113"/>
              <a:gd name="T4" fmla="*/ 14 w 217"/>
              <a:gd name="T5" fmla="*/ 49 h 113"/>
              <a:gd name="T6" fmla="*/ 15 w 217"/>
              <a:gd name="T7" fmla="*/ 49 h 113"/>
              <a:gd name="T8" fmla="*/ 15 w 217"/>
              <a:gd name="T9" fmla="*/ 50 h 113"/>
              <a:gd name="T10" fmla="*/ 15 w 217"/>
              <a:gd name="T11" fmla="*/ 50 h 113"/>
              <a:gd name="T12" fmla="*/ 15 w 217"/>
              <a:gd name="T13" fmla="*/ 50 h 113"/>
              <a:gd name="T14" fmla="*/ 15 w 217"/>
              <a:gd name="T15" fmla="*/ 50 h 113"/>
              <a:gd name="T16" fmla="*/ 16 w 217"/>
              <a:gd name="T17" fmla="*/ 50 h 113"/>
              <a:gd name="T18" fmla="*/ 17 w 217"/>
              <a:gd name="T19" fmla="*/ 52 h 113"/>
              <a:gd name="T20" fmla="*/ 24 w 217"/>
              <a:gd name="T21" fmla="*/ 57 h 113"/>
              <a:gd name="T22" fmla="*/ 48 w 217"/>
              <a:gd name="T23" fmla="*/ 72 h 113"/>
              <a:gd name="T24" fmla="*/ 101 w 217"/>
              <a:gd name="T25" fmla="*/ 93 h 113"/>
              <a:gd name="T26" fmla="*/ 101 w 217"/>
              <a:gd name="T27" fmla="*/ 93 h 113"/>
              <a:gd name="T28" fmla="*/ 104 w 217"/>
              <a:gd name="T29" fmla="*/ 93 h 113"/>
              <a:gd name="T30" fmla="*/ 162 w 217"/>
              <a:gd name="T31" fmla="*/ 46 h 113"/>
              <a:gd name="T32" fmla="*/ 200 w 217"/>
              <a:gd name="T33" fmla="*/ 1 h 113"/>
              <a:gd name="T34" fmla="*/ 201 w 217"/>
              <a:gd name="T35" fmla="*/ 1 h 113"/>
              <a:gd name="T36" fmla="*/ 217 w 217"/>
              <a:gd name="T37" fmla="*/ 12 h 113"/>
              <a:gd name="T38" fmla="*/ 215 w 217"/>
              <a:gd name="T39" fmla="*/ 13 h 113"/>
              <a:gd name="T40" fmla="*/ 215 w 217"/>
              <a:gd name="T41" fmla="*/ 14 h 113"/>
              <a:gd name="T42" fmla="*/ 215 w 217"/>
              <a:gd name="T43" fmla="*/ 14 h 113"/>
              <a:gd name="T44" fmla="*/ 212 w 217"/>
              <a:gd name="T45" fmla="*/ 17 h 113"/>
              <a:gd name="T46" fmla="*/ 204 w 217"/>
              <a:gd name="T47" fmla="*/ 27 h 113"/>
              <a:gd name="T48" fmla="*/ 176 w 217"/>
              <a:gd name="T49" fmla="*/ 59 h 113"/>
              <a:gd name="T50" fmla="*/ 108 w 217"/>
              <a:gd name="T51" fmla="*/ 112 h 113"/>
              <a:gd name="T52" fmla="*/ 102 w 217"/>
              <a:gd name="T53" fmla="*/ 113 h 113"/>
              <a:gd name="T54" fmla="*/ 8 w 217"/>
              <a:gd name="T55" fmla="*/ 64 h 113"/>
              <a:gd name="T56" fmla="*/ 15 w 217"/>
              <a:gd name="T57" fmla="*/ 69 h 113"/>
              <a:gd name="T58" fmla="*/ 40 w 217"/>
              <a:gd name="T59" fmla="*/ 85 h 113"/>
              <a:gd name="T60" fmla="*/ 101 w 217"/>
              <a:gd name="T61" fmla="*/ 109 h 113"/>
              <a:gd name="T62" fmla="*/ 107 w 217"/>
              <a:gd name="T63" fmla="*/ 108 h 113"/>
              <a:gd name="T64" fmla="*/ 173 w 217"/>
              <a:gd name="T65" fmla="*/ 56 h 113"/>
              <a:gd name="T66" fmla="*/ 211 w 217"/>
              <a:gd name="T67" fmla="*/ 12 h 113"/>
              <a:gd name="T68" fmla="*/ 200 w 217"/>
              <a:gd name="T69" fmla="*/ 8 h 113"/>
              <a:gd name="T70" fmla="*/ 192 w 217"/>
              <a:gd name="T71" fmla="*/ 18 h 113"/>
              <a:gd name="T72" fmla="*/ 165 w 217"/>
              <a:gd name="T73" fmla="*/ 49 h 113"/>
              <a:gd name="T74" fmla="*/ 105 w 217"/>
              <a:gd name="T75" fmla="*/ 97 h 113"/>
              <a:gd name="T76" fmla="*/ 101 w 217"/>
              <a:gd name="T77" fmla="*/ 97 h 113"/>
              <a:gd name="T78" fmla="*/ 101 w 217"/>
              <a:gd name="T79" fmla="*/ 97 h 113"/>
              <a:gd name="T80" fmla="*/ 46 w 217"/>
              <a:gd name="T81" fmla="*/ 76 h 113"/>
              <a:gd name="T82" fmla="*/ 14 w 217"/>
              <a:gd name="T83" fmla="*/ 54 h 113"/>
              <a:gd name="T84" fmla="*/ 7 w 217"/>
              <a:gd name="T85" fmla="*/ 63 h 113"/>
              <a:gd name="T86" fmla="*/ 6 w 217"/>
              <a:gd name="T87" fmla="*/ 64 h 113"/>
              <a:gd name="T88" fmla="*/ 4 w 217"/>
              <a:gd name="T89" fmla="*/ 63 h 113"/>
              <a:gd name="T90" fmla="*/ 6 w 217"/>
              <a:gd name="T91" fmla="*/ 6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113">
                <a:moveTo>
                  <a:pt x="38" y="89"/>
                </a:moveTo>
                <a:cubicBezTo>
                  <a:pt x="20" y="78"/>
                  <a:pt x="6" y="67"/>
                  <a:pt x="3" y="65"/>
                </a:cubicBezTo>
                <a:cubicBezTo>
                  <a:pt x="3" y="65"/>
                  <a:pt x="3" y="65"/>
                  <a:pt x="3" y="65"/>
                </a:cubicBezTo>
                <a:cubicBezTo>
                  <a:pt x="0" y="65"/>
                  <a:pt x="0" y="65"/>
                  <a:pt x="0" y="65"/>
                </a:cubicBezTo>
                <a:cubicBezTo>
                  <a:pt x="13" y="49"/>
                  <a:pt x="13" y="49"/>
                  <a:pt x="13" y="49"/>
                </a:cubicBezTo>
                <a:cubicBezTo>
                  <a:pt x="14" y="49"/>
                  <a:pt x="14" y="49"/>
                  <a:pt x="14" y="49"/>
                </a:cubicBezTo>
                <a:cubicBezTo>
                  <a:pt x="15" y="49"/>
                  <a:pt x="14" y="49"/>
                  <a:pt x="15" y="49"/>
                </a:cubicBezTo>
                <a:cubicBezTo>
                  <a:pt x="15" y="49"/>
                  <a:pt x="15" y="49"/>
                  <a:pt x="15" y="49"/>
                </a:cubicBezTo>
                <a:cubicBezTo>
                  <a:pt x="15" y="49"/>
                  <a:pt x="15" y="50"/>
                  <a:pt x="15" y="50"/>
                </a:cubicBezTo>
                <a:cubicBezTo>
                  <a:pt x="15" y="50"/>
                  <a:pt x="15" y="50"/>
                  <a:pt x="15" y="50"/>
                </a:cubicBezTo>
                <a:cubicBezTo>
                  <a:pt x="15" y="50"/>
                  <a:pt x="15" y="50"/>
                  <a:pt x="15" y="50"/>
                </a:cubicBezTo>
                <a:cubicBezTo>
                  <a:pt x="15" y="50"/>
                  <a:pt x="15" y="50"/>
                  <a:pt x="15" y="50"/>
                </a:cubicBezTo>
                <a:cubicBezTo>
                  <a:pt x="15" y="50"/>
                  <a:pt x="15" y="50"/>
                  <a:pt x="15" y="50"/>
                </a:cubicBezTo>
                <a:cubicBezTo>
                  <a:pt x="15" y="50"/>
                  <a:pt x="15" y="50"/>
                  <a:pt x="15" y="50"/>
                </a:cubicBezTo>
                <a:cubicBezTo>
                  <a:pt x="15" y="50"/>
                  <a:pt x="15" y="50"/>
                  <a:pt x="15" y="50"/>
                </a:cubicBezTo>
                <a:cubicBezTo>
                  <a:pt x="15" y="50"/>
                  <a:pt x="15" y="50"/>
                  <a:pt x="15" y="50"/>
                </a:cubicBezTo>
                <a:cubicBezTo>
                  <a:pt x="15" y="50"/>
                  <a:pt x="15" y="50"/>
                  <a:pt x="16" y="50"/>
                </a:cubicBezTo>
                <a:cubicBezTo>
                  <a:pt x="16" y="50"/>
                  <a:pt x="16" y="50"/>
                  <a:pt x="16" y="50"/>
                </a:cubicBezTo>
                <a:cubicBezTo>
                  <a:pt x="16" y="50"/>
                  <a:pt x="17" y="51"/>
                  <a:pt x="17" y="52"/>
                </a:cubicBezTo>
                <a:cubicBezTo>
                  <a:pt x="17" y="52"/>
                  <a:pt x="17" y="52"/>
                  <a:pt x="17" y="52"/>
                </a:cubicBezTo>
                <a:cubicBezTo>
                  <a:pt x="19" y="53"/>
                  <a:pt x="21" y="55"/>
                  <a:pt x="24" y="57"/>
                </a:cubicBezTo>
                <a:cubicBezTo>
                  <a:pt x="24" y="57"/>
                  <a:pt x="24" y="57"/>
                  <a:pt x="24" y="57"/>
                </a:cubicBezTo>
                <a:cubicBezTo>
                  <a:pt x="30" y="61"/>
                  <a:pt x="38" y="67"/>
                  <a:pt x="48" y="72"/>
                </a:cubicBezTo>
                <a:cubicBezTo>
                  <a:pt x="48" y="72"/>
                  <a:pt x="48" y="72"/>
                  <a:pt x="48" y="72"/>
                </a:cubicBezTo>
                <a:cubicBezTo>
                  <a:pt x="65" y="83"/>
                  <a:pt x="88" y="94"/>
                  <a:pt x="101" y="93"/>
                </a:cubicBezTo>
                <a:cubicBezTo>
                  <a:pt x="101" y="93"/>
                  <a:pt x="101" y="93"/>
                  <a:pt x="101" y="93"/>
                </a:cubicBezTo>
                <a:cubicBezTo>
                  <a:pt x="101" y="93"/>
                  <a:pt x="101" y="93"/>
                  <a:pt x="101" y="93"/>
                </a:cubicBezTo>
                <a:cubicBezTo>
                  <a:pt x="101" y="93"/>
                  <a:pt x="101" y="93"/>
                  <a:pt x="101" y="93"/>
                </a:cubicBezTo>
                <a:cubicBezTo>
                  <a:pt x="102" y="93"/>
                  <a:pt x="103" y="93"/>
                  <a:pt x="104" y="93"/>
                </a:cubicBezTo>
                <a:cubicBezTo>
                  <a:pt x="104" y="93"/>
                  <a:pt x="104" y="93"/>
                  <a:pt x="104" y="93"/>
                </a:cubicBezTo>
                <a:cubicBezTo>
                  <a:pt x="114" y="92"/>
                  <a:pt x="142" y="68"/>
                  <a:pt x="162" y="46"/>
                </a:cubicBezTo>
                <a:cubicBezTo>
                  <a:pt x="162" y="46"/>
                  <a:pt x="162" y="46"/>
                  <a:pt x="162" y="46"/>
                </a:cubicBezTo>
                <a:cubicBezTo>
                  <a:pt x="183" y="23"/>
                  <a:pt x="200" y="2"/>
                  <a:pt x="200" y="1"/>
                </a:cubicBezTo>
                <a:cubicBezTo>
                  <a:pt x="200" y="1"/>
                  <a:pt x="200" y="1"/>
                  <a:pt x="200" y="1"/>
                </a:cubicBezTo>
                <a:cubicBezTo>
                  <a:pt x="200" y="1"/>
                  <a:pt x="200" y="1"/>
                  <a:pt x="201" y="1"/>
                </a:cubicBezTo>
                <a:cubicBezTo>
                  <a:pt x="201" y="1"/>
                  <a:pt x="201" y="1"/>
                  <a:pt x="201" y="1"/>
                </a:cubicBezTo>
                <a:cubicBezTo>
                  <a:pt x="202" y="0"/>
                  <a:pt x="202" y="0"/>
                  <a:pt x="202" y="0"/>
                </a:cubicBezTo>
                <a:cubicBezTo>
                  <a:pt x="217" y="12"/>
                  <a:pt x="217" y="12"/>
                  <a:pt x="217" y="12"/>
                </a:cubicBezTo>
                <a:cubicBezTo>
                  <a:pt x="215" y="13"/>
                  <a:pt x="215" y="13"/>
                  <a:pt x="215" y="13"/>
                </a:cubicBezTo>
                <a:cubicBezTo>
                  <a:pt x="215" y="13"/>
                  <a:pt x="215" y="13"/>
                  <a:pt x="215" y="13"/>
                </a:cubicBezTo>
                <a:cubicBezTo>
                  <a:pt x="215" y="13"/>
                  <a:pt x="215" y="13"/>
                  <a:pt x="215" y="14"/>
                </a:cubicBezTo>
                <a:cubicBezTo>
                  <a:pt x="215" y="14"/>
                  <a:pt x="215" y="14"/>
                  <a:pt x="215" y="14"/>
                </a:cubicBezTo>
                <a:cubicBezTo>
                  <a:pt x="215" y="14"/>
                  <a:pt x="215" y="14"/>
                  <a:pt x="215" y="14"/>
                </a:cubicBezTo>
                <a:cubicBezTo>
                  <a:pt x="215" y="14"/>
                  <a:pt x="215" y="14"/>
                  <a:pt x="215" y="14"/>
                </a:cubicBezTo>
                <a:cubicBezTo>
                  <a:pt x="214" y="15"/>
                  <a:pt x="213" y="16"/>
                  <a:pt x="212" y="17"/>
                </a:cubicBezTo>
                <a:cubicBezTo>
                  <a:pt x="212" y="17"/>
                  <a:pt x="212" y="17"/>
                  <a:pt x="212" y="17"/>
                </a:cubicBezTo>
                <a:cubicBezTo>
                  <a:pt x="210" y="20"/>
                  <a:pt x="207" y="23"/>
                  <a:pt x="204" y="27"/>
                </a:cubicBezTo>
                <a:cubicBezTo>
                  <a:pt x="204" y="27"/>
                  <a:pt x="204" y="27"/>
                  <a:pt x="204" y="27"/>
                </a:cubicBezTo>
                <a:cubicBezTo>
                  <a:pt x="197" y="36"/>
                  <a:pt x="187" y="47"/>
                  <a:pt x="176" y="59"/>
                </a:cubicBezTo>
                <a:cubicBezTo>
                  <a:pt x="176" y="59"/>
                  <a:pt x="176" y="59"/>
                  <a:pt x="176" y="59"/>
                </a:cubicBezTo>
                <a:cubicBezTo>
                  <a:pt x="154" y="82"/>
                  <a:pt x="130" y="107"/>
                  <a:pt x="108" y="112"/>
                </a:cubicBezTo>
                <a:cubicBezTo>
                  <a:pt x="108" y="112"/>
                  <a:pt x="108" y="112"/>
                  <a:pt x="108" y="112"/>
                </a:cubicBezTo>
                <a:cubicBezTo>
                  <a:pt x="106" y="112"/>
                  <a:pt x="104" y="112"/>
                  <a:pt x="102" y="113"/>
                </a:cubicBezTo>
                <a:cubicBezTo>
                  <a:pt x="102" y="113"/>
                  <a:pt x="102" y="113"/>
                  <a:pt x="102" y="113"/>
                </a:cubicBezTo>
                <a:cubicBezTo>
                  <a:pt x="81" y="113"/>
                  <a:pt x="58" y="101"/>
                  <a:pt x="38" y="89"/>
                </a:cubicBezTo>
                <a:close/>
                <a:moveTo>
                  <a:pt x="8" y="64"/>
                </a:moveTo>
                <a:cubicBezTo>
                  <a:pt x="10" y="65"/>
                  <a:pt x="12" y="67"/>
                  <a:pt x="15" y="69"/>
                </a:cubicBezTo>
                <a:cubicBezTo>
                  <a:pt x="15" y="69"/>
                  <a:pt x="15" y="69"/>
                  <a:pt x="15" y="69"/>
                </a:cubicBezTo>
                <a:cubicBezTo>
                  <a:pt x="22" y="73"/>
                  <a:pt x="30" y="79"/>
                  <a:pt x="40" y="85"/>
                </a:cubicBezTo>
                <a:cubicBezTo>
                  <a:pt x="40" y="85"/>
                  <a:pt x="40" y="85"/>
                  <a:pt x="40" y="85"/>
                </a:cubicBezTo>
                <a:cubicBezTo>
                  <a:pt x="59" y="97"/>
                  <a:pt x="83" y="109"/>
                  <a:pt x="101" y="109"/>
                </a:cubicBezTo>
                <a:cubicBezTo>
                  <a:pt x="101" y="109"/>
                  <a:pt x="101" y="109"/>
                  <a:pt x="101" y="109"/>
                </a:cubicBezTo>
                <a:cubicBezTo>
                  <a:pt x="103" y="108"/>
                  <a:pt x="105" y="108"/>
                  <a:pt x="107" y="108"/>
                </a:cubicBezTo>
                <a:cubicBezTo>
                  <a:pt x="107" y="108"/>
                  <a:pt x="107" y="108"/>
                  <a:pt x="107" y="108"/>
                </a:cubicBezTo>
                <a:cubicBezTo>
                  <a:pt x="127" y="103"/>
                  <a:pt x="151" y="79"/>
                  <a:pt x="173" y="56"/>
                </a:cubicBezTo>
                <a:cubicBezTo>
                  <a:pt x="173" y="56"/>
                  <a:pt x="173" y="56"/>
                  <a:pt x="173" y="56"/>
                </a:cubicBezTo>
                <a:cubicBezTo>
                  <a:pt x="191" y="37"/>
                  <a:pt x="207" y="18"/>
                  <a:pt x="211" y="12"/>
                </a:cubicBezTo>
                <a:cubicBezTo>
                  <a:pt x="211" y="12"/>
                  <a:pt x="211" y="12"/>
                  <a:pt x="211" y="12"/>
                </a:cubicBezTo>
                <a:cubicBezTo>
                  <a:pt x="202" y="5"/>
                  <a:pt x="202" y="5"/>
                  <a:pt x="202" y="5"/>
                </a:cubicBezTo>
                <a:cubicBezTo>
                  <a:pt x="202" y="6"/>
                  <a:pt x="201" y="7"/>
                  <a:pt x="200" y="8"/>
                </a:cubicBezTo>
                <a:cubicBezTo>
                  <a:pt x="200" y="8"/>
                  <a:pt x="200" y="8"/>
                  <a:pt x="200" y="8"/>
                </a:cubicBezTo>
                <a:cubicBezTo>
                  <a:pt x="198" y="10"/>
                  <a:pt x="196" y="14"/>
                  <a:pt x="192" y="18"/>
                </a:cubicBezTo>
                <a:cubicBezTo>
                  <a:pt x="192" y="18"/>
                  <a:pt x="192" y="18"/>
                  <a:pt x="192" y="18"/>
                </a:cubicBezTo>
                <a:cubicBezTo>
                  <a:pt x="185" y="26"/>
                  <a:pt x="176" y="37"/>
                  <a:pt x="165" y="49"/>
                </a:cubicBezTo>
                <a:cubicBezTo>
                  <a:pt x="165" y="49"/>
                  <a:pt x="165" y="49"/>
                  <a:pt x="165" y="49"/>
                </a:cubicBezTo>
                <a:cubicBezTo>
                  <a:pt x="144" y="71"/>
                  <a:pt x="118" y="95"/>
                  <a:pt x="105" y="97"/>
                </a:cubicBezTo>
                <a:cubicBezTo>
                  <a:pt x="105" y="97"/>
                  <a:pt x="105" y="97"/>
                  <a:pt x="105" y="97"/>
                </a:cubicBezTo>
                <a:cubicBezTo>
                  <a:pt x="104" y="97"/>
                  <a:pt x="102" y="97"/>
                  <a:pt x="101" y="97"/>
                </a:cubicBezTo>
                <a:cubicBezTo>
                  <a:pt x="101" y="97"/>
                  <a:pt x="101" y="97"/>
                  <a:pt x="101" y="97"/>
                </a:cubicBezTo>
                <a:cubicBezTo>
                  <a:pt x="101" y="97"/>
                  <a:pt x="101" y="97"/>
                  <a:pt x="101" y="97"/>
                </a:cubicBezTo>
                <a:cubicBezTo>
                  <a:pt x="101" y="97"/>
                  <a:pt x="101" y="97"/>
                  <a:pt x="101" y="97"/>
                </a:cubicBezTo>
                <a:cubicBezTo>
                  <a:pt x="86" y="98"/>
                  <a:pt x="64" y="87"/>
                  <a:pt x="46" y="76"/>
                </a:cubicBezTo>
                <a:cubicBezTo>
                  <a:pt x="46" y="76"/>
                  <a:pt x="46" y="76"/>
                  <a:pt x="46" y="76"/>
                </a:cubicBezTo>
                <a:cubicBezTo>
                  <a:pt x="31" y="67"/>
                  <a:pt x="18" y="57"/>
                  <a:pt x="14" y="54"/>
                </a:cubicBezTo>
                <a:cubicBezTo>
                  <a:pt x="14" y="54"/>
                  <a:pt x="14" y="54"/>
                  <a:pt x="14" y="54"/>
                </a:cubicBezTo>
                <a:cubicBezTo>
                  <a:pt x="7" y="63"/>
                  <a:pt x="7" y="63"/>
                  <a:pt x="7" y="63"/>
                </a:cubicBezTo>
                <a:cubicBezTo>
                  <a:pt x="7" y="63"/>
                  <a:pt x="8" y="63"/>
                  <a:pt x="8" y="64"/>
                </a:cubicBezTo>
                <a:close/>
                <a:moveTo>
                  <a:pt x="6" y="64"/>
                </a:moveTo>
                <a:cubicBezTo>
                  <a:pt x="4" y="63"/>
                  <a:pt x="4" y="63"/>
                  <a:pt x="4" y="63"/>
                </a:cubicBezTo>
                <a:cubicBezTo>
                  <a:pt x="4" y="63"/>
                  <a:pt x="4" y="63"/>
                  <a:pt x="4" y="63"/>
                </a:cubicBezTo>
                <a:cubicBezTo>
                  <a:pt x="4" y="63"/>
                  <a:pt x="4" y="63"/>
                  <a:pt x="4" y="63"/>
                </a:cubicBezTo>
                <a:cubicBezTo>
                  <a:pt x="6" y="64"/>
                  <a:pt x="6" y="64"/>
                  <a:pt x="6" y="64"/>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5"/>
          <p:cNvSpPr/>
          <p:nvPr/>
        </p:nvSpPr>
        <p:spPr bwMode="auto">
          <a:xfrm>
            <a:off x="3737883" y="3156088"/>
            <a:ext cx="49213" cy="65088"/>
          </a:xfrm>
          <a:custGeom>
            <a:avLst/>
            <a:gdLst>
              <a:gd name="T0" fmla="*/ 0 w 31"/>
              <a:gd name="T1" fmla="*/ 36 h 41"/>
              <a:gd name="T2" fmla="*/ 14 w 31"/>
              <a:gd name="T3" fmla="*/ 0 h 41"/>
              <a:gd name="T4" fmla="*/ 31 w 31"/>
              <a:gd name="T5" fmla="*/ 6 h 41"/>
              <a:gd name="T6" fmla="*/ 17 w 31"/>
              <a:gd name="T7" fmla="*/ 41 h 41"/>
              <a:gd name="T8" fmla="*/ 0 w 31"/>
              <a:gd name="T9" fmla="*/ 36 h 41"/>
              <a:gd name="T10" fmla="*/ 0 w 31"/>
              <a:gd name="T11" fmla="*/ 36 h 41"/>
            </a:gdLst>
            <a:ahLst/>
            <a:cxnLst>
              <a:cxn ang="0">
                <a:pos x="T0" y="T1"/>
              </a:cxn>
              <a:cxn ang="0">
                <a:pos x="T2" y="T3"/>
              </a:cxn>
              <a:cxn ang="0">
                <a:pos x="T4" y="T5"/>
              </a:cxn>
              <a:cxn ang="0">
                <a:pos x="T6" y="T7"/>
              </a:cxn>
              <a:cxn ang="0">
                <a:pos x="T8" y="T9"/>
              </a:cxn>
              <a:cxn ang="0">
                <a:pos x="T10" y="T11"/>
              </a:cxn>
            </a:cxnLst>
            <a:rect l="0" t="0" r="r" b="b"/>
            <a:pathLst>
              <a:path w="31" h="41">
                <a:moveTo>
                  <a:pt x="0" y="36"/>
                </a:moveTo>
                <a:lnTo>
                  <a:pt x="14" y="0"/>
                </a:lnTo>
                <a:lnTo>
                  <a:pt x="31" y="6"/>
                </a:lnTo>
                <a:lnTo>
                  <a:pt x="17" y="41"/>
                </a:lnTo>
                <a:lnTo>
                  <a:pt x="0" y="36"/>
                </a:lnTo>
                <a:lnTo>
                  <a:pt x="0" y="36"/>
                </a:ln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6"/>
          <p:cNvSpPr>
            <a:spLocks noEditPoints="1"/>
          </p:cNvSpPr>
          <p:nvPr/>
        </p:nvSpPr>
        <p:spPr bwMode="auto">
          <a:xfrm>
            <a:off x="3733120" y="3151325"/>
            <a:ext cx="58738" cy="76200"/>
          </a:xfrm>
          <a:custGeom>
            <a:avLst/>
            <a:gdLst>
              <a:gd name="T0" fmla="*/ 2 w 37"/>
              <a:gd name="T1" fmla="*/ 41 h 48"/>
              <a:gd name="T2" fmla="*/ 3 w 37"/>
              <a:gd name="T3" fmla="*/ 39 h 48"/>
              <a:gd name="T4" fmla="*/ 6 w 37"/>
              <a:gd name="T5" fmla="*/ 39 h 48"/>
              <a:gd name="T6" fmla="*/ 3 w 37"/>
              <a:gd name="T7" fmla="*/ 39 h 48"/>
              <a:gd name="T8" fmla="*/ 2 w 37"/>
              <a:gd name="T9" fmla="*/ 41 h 48"/>
              <a:gd name="T10" fmla="*/ 0 w 37"/>
              <a:gd name="T11" fmla="*/ 40 h 48"/>
              <a:gd name="T12" fmla="*/ 16 w 37"/>
              <a:gd name="T13" fmla="*/ 0 h 48"/>
              <a:gd name="T14" fmla="*/ 37 w 37"/>
              <a:gd name="T15" fmla="*/ 8 h 48"/>
              <a:gd name="T16" fmla="*/ 21 w 37"/>
              <a:gd name="T17" fmla="*/ 48 h 48"/>
              <a:gd name="T18" fmla="*/ 2 w 37"/>
              <a:gd name="T19" fmla="*/ 41 h 48"/>
              <a:gd name="T20" fmla="*/ 2 w 37"/>
              <a:gd name="T21" fmla="*/ 41 h 48"/>
              <a:gd name="T22" fmla="*/ 19 w 37"/>
              <a:gd name="T23" fmla="*/ 42 h 48"/>
              <a:gd name="T24" fmla="*/ 32 w 37"/>
              <a:gd name="T25" fmla="*/ 10 h 48"/>
              <a:gd name="T26" fmla="*/ 19 w 37"/>
              <a:gd name="T27" fmla="*/ 6 h 48"/>
              <a:gd name="T28" fmla="*/ 6 w 37"/>
              <a:gd name="T29" fmla="*/ 37 h 48"/>
              <a:gd name="T30" fmla="*/ 19 w 37"/>
              <a:gd name="T31" fmla="*/ 42 h 48"/>
              <a:gd name="T32" fmla="*/ 19 w 37"/>
              <a:gd name="T33" fmla="*/ 4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48">
                <a:moveTo>
                  <a:pt x="2" y="41"/>
                </a:moveTo>
                <a:lnTo>
                  <a:pt x="3" y="39"/>
                </a:lnTo>
                <a:lnTo>
                  <a:pt x="6" y="39"/>
                </a:lnTo>
                <a:lnTo>
                  <a:pt x="3" y="39"/>
                </a:lnTo>
                <a:lnTo>
                  <a:pt x="2" y="41"/>
                </a:lnTo>
                <a:lnTo>
                  <a:pt x="0" y="40"/>
                </a:lnTo>
                <a:lnTo>
                  <a:pt x="16" y="0"/>
                </a:lnTo>
                <a:lnTo>
                  <a:pt x="37" y="8"/>
                </a:lnTo>
                <a:lnTo>
                  <a:pt x="21" y="48"/>
                </a:lnTo>
                <a:lnTo>
                  <a:pt x="2" y="41"/>
                </a:lnTo>
                <a:lnTo>
                  <a:pt x="2" y="41"/>
                </a:lnTo>
                <a:close/>
                <a:moveTo>
                  <a:pt x="19" y="42"/>
                </a:moveTo>
                <a:lnTo>
                  <a:pt x="32" y="10"/>
                </a:lnTo>
                <a:lnTo>
                  <a:pt x="19" y="6"/>
                </a:lnTo>
                <a:lnTo>
                  <a:pt x="6" y="37"/>
                </a:lnTo>
                <a:lnTo>
                  <a:pt x="19" y="42"/>
                </a:lnTo>
                <a:lnTo>
                  <a:pt x="19" y="42"/>
                </a:ln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7"/>
          <p:cNvSpPr/>
          <p:nvPr/>
        </p:nvSpPr>
        <p:spPr bwMode="auto">
          <a:xfrm>
            <a:off x="4071258" y="3056075"/>
            <a:ext cx="73025" cy="76200"/>
          </a:xfrm>
          <a:custGeom>
            <a:avLst/>
            <a:gdLst>
              <a:gd name="T0" fmla="*/ 0 w 46"/>
              <a:gd name="T1" fmla="*/ 12 h 48"/>
              <a:gd name="T2" fmla="*/ 13 w 46"/>
              <a:gd name="T3" fmla="*/ 0 h 48"/>
              <a:gd name="T4" fmla="*/ 46 w 46"/>
              <a:gd name="T5" fmla="*/ 36 h 48"/>
              <a:gd name="T6" fmla="*/ 33 w 46"/>
              <a:gd name="T7" fmla="*/ 48 h 48"/>
              <a:gd name="T8" fmla="*/ 0 w 46"/>
              <a:gd name="T9" fmla="*/ 12 h 48"/>
              <a:gd name="T10" fmla="*/ 0 w 46"/>
              <a:gd name="T11" fmla="*/ 12 h 48"/>
            </a:gdLst>
            <a:ahLst/>
            <a:cxnLst>
              <a:cxn ang="0">
                <a:pos x="T0" y="T1"/>
              </a:cxn>
              <a:cxn ang="0">
                <a:pos x="T2" y="T3"/>
              </a:cxn>
              <a:cxn ang="0">
                <a:pos x="T4" y="T5"/>
              </a:cxn>
              <a:cxn ang="0">
                <a:pos x="T6" y="T7"/>
              </a:cxn>
              <a:cxn ang="0">
                <a:pos x="T8" y="T9"/>
              </a:cxn>
              <a:cxn ang="0">
                <a:pos x="T10" y="T11"/>
              </a:cxn>
            </a:cxnLst>
            <a:rect l="0" t="0" r="r" b="b"/>
            <a:pathLst>
              <a:path w="46" h="48">
                <a:moveTo>
                  <a:pt x="0" y="12"/>
                </a:moveTo>
                <a:lnTo>
                  <a:pt x="13" y="0"/>
                </a:lnTo>
                <a:lnTo>
                  <a:pt x="46" y="36"/>
                </a:lnTo>
                <a:lnTo>
                  <a:pt x="33" y="48"/>
                </a:lnTo>
                <a:lnTo>
                  <a:pt x="0" y="12"/>
                </a:lnTo>
                <a:lnTo>
                  <a:pt x="0" y="12"/>
                </a:ln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8"/>
          <p:cNvSpPr>
            <a:spLocks noEditPoints="1"/>
          </p:cNvSpPr>
          <p:nvPr/>
        </p:nvSpPr>
        <p:spPr bwMode="auto">
          <a:xfrm>
            <a:off x="4066495" y="3049725"/>
            <a:ext cx="84138" cy="88900"/>
          </a:xfrm>
          <a:custGeom>
            <a:avLst/>
            <a:gdLst>
              <a:gd name="T0" fmla="*/ 1 w 53"/>
              <a:gd name="T1" fmla="*/ 17 h 56"/>
              <a:gd name="T2" fmla="*/ 3 w 53"/>
              <a:gd name="T3" fmla="*/ 16 h 56"/>
              <a:gd name="T4" fmla="*/ 5 w 53"/>
              <a:gd name="T5" fmla="*/ 18 h 56"/>
              <a:gd name="T6" fmla="*/ 3 w 53"/>
              <a:gd name="T7" fmla="*/ 16 h 56"/>
              <a:gd name="T8" fmla="*/ 1 w 53"/>
              <a:gd name="T9" fmla="*/ 17 h 56"/>
              <a:gd name="T10" fmla="*/ 0 w 53"/>
              <a:gd name="T11" fmla="*/ 16 h 56"/>
              <a:gd name="T12" fmla="*/ 16 w 53"/>
              <a:gd name="T13" fmla="*/ 0 h 56"/>
              <a:gd name="T14" fmla="*/ 53 w 53"/>
              <a:gd name="T15" fmla="*/ 42 h 56"/>
              <a:gd name="T16" fmla="*/ 36 w 53"/>
              <a:gd name="T17" fmla="*/ 56 h 56"/>
              <a:gd name="T18" fmla="*/ 1 w 53"/>
              <a:gd name="T19" fmla="*/ 17 h 56"/>
              <a:gd name="T20" fmla="*/ 1 w 53"/>
              <a:gd name="T21" fmla="*/ 17 h 56"/>
              <a:gd name="T22" fmla="*/ 36 w 53"/>
              <a:gd name="T23" fmla="*/ 50 h 56"/>
              <a:gd name="T24" fmla="*/ 46 w 53"/>
              <a:gd name="T25" fmla="*/ 40 h 56"/>
              <a:gd name="T26" fmla="*/ 16 w 53"/>
              <a:gd name="T27" fmla="*/ 8 h 56"/>
              <a:gd name="T28" fmla="*/ 7 w 53"/>
              <a:gd name="T29" fmla="*/ 16 h 56"/>
              <a:gd name="T30" fmla="*/ 36 w 53"/>
              <a:gd name="T31" fmla="*/ 50 h 56"/>
              <a:gd name="T32" fmla="*/ 36 w 53"/>
              <a:gd name="T33" fmla="*/ 5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56">
                <a:moveTo>
                  <a:pt x="1" y="17"/>
                </a:moveTo>
                <a:lnTo>
                  <a:pt x="3" y="16"/>
                </a:lnTo>
                <a:lnTo>
                  <a:pt x="5" y="18"/>
                </a:lnTo>
                <a:lnTo>
                  <a:pt x="3" y="16"/>
                </a:lnTo>
                <a:lnTo>
                  <a:pt x="1" y="17"/>
                </a:lnTo>
                <a:lnTo>
                  <a:pt x="0" y="16"/>
                </a:lnTo>
                <a:lnTo>
                  <a:pt x="16" y="0"/>
                </a:lnTo>
                <a:lnTo>
                  <a:pt x="53" y="42"/>
                </a:lnTo>
                <a:lnTo>
                  <a:pt x="36" y="56"/>
                </a:lnTo>
                <a:lnTo>
                  <a:pt x="1" y="17"/>
                </a:lnTo>
                <a:lnTo>
                  <a:pt x="1" y="17"/>
                </a:lnTo>
                <a:close/>
                <a:moveTo>
                  <a:pt x="36" y="50"/>
                </a:moveTo>
                <a:lnTo>
                  <a:pt x="46" y="40"/>
                </a:lnTo>
                <a:lnTo>
                  <a:pt x="16" y="8"/>
                </a:lnTo>
                <a:lnTo>
                  <a:pt x="7" y="16"/>
                </a:lnTo>
                <a:lnTo>
                  <a:pt x="36" y="50"/>
                </a:lnTo>
                <a:lnTo>
                  <a:pt x="36" y="50"/>
                </a:ln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9"/>
          <p:cNvSpPr/>
          <p:nvPr/>
        </p:nvSpPr>
        <p:spPr bwMode="auto">
          <a:xfrm>
            <a:off x="3853770" y="3568838"/>
            <a:ext cx="233363" cy="117475"/>
          </a:xfrm>
          <a:custGeom>
            <a:avLst/>
            <a:gdLst>
              <a:gd name="T0" fmla="*/ 64 w 125"/>
              <a:gd name="T1" fmla="*/ 41 h 63"/>
              <a:gd name="T2" fmla="*/ 59 w 125"/>
              <a:gd name="T3" fmla="*/ 33 h 63"/>
              <a:gd name="T4" fmla="*/ 59 w 125"/>
              <a:gd name="T5" fmla="*/ 33 h 63"/>
              <a:gd name="T6" fmla="*/ 20 w 125"/>
              <a:gd name="T7" fmla="*/ 62 h 63"/>
              <a:gd name="T8" fmla="*/ 20 w 125"/>
              <a:gd name="T9" fmla="*/ 62 h 63"/>
              <a:gd name="T10" fmla="*/ 17 w 125"/>
              <a:gd name="T11" fmla="*/ 63 h 63"/>
              <a:gd name="T12" fmla="*/ 17 w 125"/>
              <a:gd name="T13" fmla="*/ 63 h 63"/>
              <a:gd name="T14" fmla="*/ 3 w 125"/>
              <a:gd name="T15" fmla="*/ 55 h 63"/>
              <a:gd name="T16" fmla="*/ 3 w 125"/>
              <a:gd name="T17" fmla="*/ 55 h 63"/>
              <a:gd name="T18" fmla="*/ 0 w 125"/>
              <a:gd name="T19" fmla="*/ 41 h 63"/>
              <a:gd name="T20" fmla="*/ 0 w 125"/>
              <a:gd name="T21" fmla="*/ 41 h 63"/>
              <a:gd name="T22" fmla="*/ 6 w 125"/>
              <a:gd name="T23" fmla="*/ 10 h 63"/>
              <a:gd name="T24" fmla="*/ 6 w 125"/>
              <a:gd name="T25" fmla="*/ 10 h 63"/>
              <a:gd name="T26" fmla="*/ 6 w 125"/>
              <a:gd name="T27" fmla="*/ 10 h 63"/>
              <a:gd name="T28" fmla="*/ 21 w 125"/>
              <a:gd name="T29" fmla="*/ 15 h 63"/>
              <a:gd name="T30" fmla="*/ 15 w 125"/>
              <a:gd name="T31" fmla="*/ 41 h 63"/>
              <a:gd name="T32" fmla="*/ 15 w 125"/>
              <a:gd name="T33" fmla="*/ 41 h 63"/>
              <a:gd name="T34" fmla="*/ 16 w 125"/>
              <a:gd name="T35" fmla="*/ 47 h 63"/>
              <a:gd name="T36" fmla="*/ 16 w 125"/>
              <a:gd name="T37" fmla="*/ 47 h 63"/>
              <a:gd name="T38" fmla="*/ 16 w 125"/>
              <a:gd name="T39" fmla="*/ 47 h 63"/>
              <a:gd name="T40" fmla="*/ 16 w 125"/>
              <a:gd name="T41" fmla="*/ 47 h 63"/>
              <a:gd name="T42" fmla="*/ 17 w 125"/>
              <a:gd name="T43" fmla="*/ 47 h 63"/>
              <a:gd name="T44" fmla="*/ 17 w 125"/>
              <a:gd name="T45" fmla="*/ 47 h 63"/>
              <a:gd name="T46" fmla="*/ 18 w 125"/>
              <a:gd name="T47" fmla="*/ 47 h 63"/>
              <a:gd name="T48" fmla="*/ 18 w 125"/>
              <a:gd name="T49" fmla="*/ 47 h 63"/>
              <a:gd name="T50" fmla="*/ 42 w 125"/>
              <a:gd name="T51" fmla="*/ 30 h 63"/>
              <a:gd name="T52" fmla="*/ 42 w 125"/>
              <a:gd name="T53" fmla="*/ 30 h 63"/>
              <a:gd name="T54" fmla="*/ 53 w 125"/>
              <a:gd name="T55" fmla="*/ 14 h 63"/>
              <a:gd name="T56" fmla="*/ 53 w 125"/>
              <a:gd name="T57" fmla="*/ 14 h 63"/>
              <a:gd name="T58" fmla="*/ 61 w 125"/>
              <a:gd name="T59" fmla="*/ 0 h 63"/>
              <a:gd name="T60" fmla="*/ 67 w 125"/>
              <a:gd name="T61" fmla="*/ 15 h 63"/>
              <a:gd name="T62" fmla="*/ 77 w 125"/>
              <a:gd name="T63" fmla="*/ 32 h 63"/>
              <a:gd name="T64" fmla="*/ 77 w 125"/>
              <a:gd name="T65" fmla="*/ 32 h 63"/>
              <a:gd name="T66" fmla="*/ 95 w 125"/>
              <a:gd name="T67" fmla="*/ 48 h 63"/>
              <a:gd name="T68" fmla="*/ 95 w 125"/>
              <a:gd name="T69" fmla="*/ 48 h 63"/>
              <a:gd name="T70" fmla="*/ 97 w 125"/>
              <a:gd name="T71" fmla="*/ 48 h 63"/>
              <a:gd name="T72" fmla="*/ 97 w 125"/>
              <a:gd name="T73" fmla="*/ 48 h 63"/>
              <a:gd name="T74" fmla="*/ 110 w 125"/>
              <a:gd name="T75" fmla="*/ 18 h 63"/>
              <a:gd name="T76" fmla="*/ 110 w 125"/>
              <a:gd name="T77" fmla="*/ 18 h 63"/>
              <a:gd name="T78" fmla="*/ 109 w 125"/>
              <a:gd name="T79" fmla="*/ 13 h 63"/>
              <a:gd name="T80" fmla="*/ 109 w 125"/>
              <a:gd name="T81" fmla="*/ 13 h 63"/>
              <a:gd name="T82" fmla="*/ 124 w 125"/>
              <a:gd name="T83" fmla="*/ 12 h 63"/>
              <a:gd name="T84" fmla="*/ 125 w 125"/>
              <a:gd name="T85" fmla="*/ 18 h 63"/>
              <a:gd name="T86" fmla="*/ 125 w 125"/>
              <a:gd name="T87" fmla="*/ 18 h 63"/>
              <a:gd name="T88" fmla="*/ 101 w 125"/>
              <a:gd name="T89" fmla="*/ 63 h 63"/>
              <a:gd name="T90" fmla="*/ 101 w 125"/>
              <a:gd name="T91" fmla="*/ 63 h 63"/>
              <a:gd name="T92" fmla="*/ 95 w 125"/>
              <a:gd name="T93" fmla="*/ 63 h 63"/>
              <a:gd name="T94" fmla="*/ 95 w 125"/>
              <a:gd name="T95" fmla="*/ 63 h 63"/>
              <a:gd name="T96" fmla="*/ 64 w 125"/>
              <a:gd name="T97"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 h="63">
                <a:moveTo>
                  <a:pt x="64" y="41"/>
                </a:moveTo>
                <a:cubicBezTo>
                  <a:pt x="62" y="38"/>
                  <a:pt x="61" y="35"/>
                  <a:pt x="59" y="33"/>
                </a:cubicBezTo>
                <a:cubicBezTo>
                  <a:pt x="59" y="33"/>
                  <a:pt x="59" y="33"/>
                  <a:pt x="59" y="33"/>
                </a:cubicBezTo>
                <a:cubicBezTo>
                  <a:pt x="51" y="44"/>
                  <a:pt x="38" y="59"/>
                  <a:pt x="20" y="62"/>
                </a:cubicBezTo>
                <a:cubicBezTo>
                  <a:pt x="20" y="62"/>
                  <a:pt x="20" y="62"/>
                  <a:pt x="20" y="62"/>
                </a:cubicBezTo>
                <a:cubicBezTo>
                  <a:pt x="19" y="63"/>
                  <a:pt x="18" y="63"/>
                  <a:pt x="17" y="63"/>
                </a:cubicBezTo>
                <a:cubicBezTo>
                  <a:pt x="17" y="63"/>
                  <a:pt x="17" y="63"/>
                  <a:pt x="17" y="63"/>
                </a:cubicBezTo>
                <a:cubicBezTo>
                  <a:pt x="11" y="63"/>
                  <a:pt x="5" y="59"/>
                  <a:pt x="3" y="55"/>
                </a:cubicBezTo>
                <a:cubicBezTo>
                  <a:pt x="3" y="55"/>
                  <a:pt x="3" y="55"/>
                  <a:pt x="3" y="55"/>
                </a:cubicBezTo>
                <a:cubicBezTo>
                  <a:pt x="1" y="50"/>
                  <a:pt x="0" y="46"/>
                  <a:pt x="0" y="41"/>
                </a:cubicBezTo>
                <a:cubicBezTo>
                  <a:pt x="0" y="41"/>
                  <a:pt x="0" y="41"/>
                  <a:pt x="0" y="41"/>
                </a:cubicBezTo>
                <a:cubicBezTo>
                  <a:pt x="0" y="27"/>
                  <a:pt x="6" y="10"/>
                  <a:pt x="6" y="10"/>
                </a:cubicBezTo>
                <a:cubicBezTo>
                  <a:pt x="6" y="10"/>
                  <a:pt x="6" y="10"/>
                  <a:pt x="6" y="10"/>
                </a:cubicBezTo>
                <a:cubicBezTo>
                  <a:pt x="6" y="10"/>
                  <a:pt x="6" y="10"/>
                  <a:pt x="6" y="10"/>
                </a:cubicBezTo>
                <a:cubicBezTo>
                  <a:pt x="21" y="15"/>
                  <a:pt x="21" y="15"/>
                  <a:pt x="21" y="15"/>
                </a:cubicBezTo>
                <a:cubicBezTo>
                  <a:pt x="21" y="15"/>
                  <a:pt x="15" y="31"/>
                  <a:pt x="15" y="41"/>
                </a:cubicBezTo>
                <a:cubicBezTo>
                  <a:pt x="15" y="41"/>
                  <a:pt x="15" y="41"/>
                  <a:pt x="15" y="41"/>
                </a:cubicBezTo>
                <a:cubicBezTo>
                  <a:pt x="15" y="44"/>
                  <a:pt x="16" y="47"/>
                  <a:pt x="16" y="47"/>
                </a:cubicBezTo>
                <a:cubicBezTo>
                  <a:pt x="16" y="47"/>
                  <a:pt x="16" y="47"/>
                  <a:pt x="16" y="47"/>
                </a:cubicBezTo>
                <a:cubicBezTo>
                  <a:pt x="16" y="47"/>
                  <a:pt x="16" y="47"/>
                  <a:pt x="16" y="47"/>
                </a:cubicBezTo>
                <a:cubicBezTo>
                  <a:pt x="16" y="47"/>
                  <a:pt x="16" y="47"/>
                  <a:pt x="16" y="47"/>
                </a:cubicBezTo>
                <a:cubicBezTo>
                  <a:pt x="16" y="47"/>
                  <a:pt x="17" y="47"/>
                  <a:pt x="17" y="47"/>
                </a:cubicBezTo>
                <a:cubicBezTo>
                  <a:pt x="17" y="47"/>
                  <a:pt x="17" y="47"/>
                  <a:pt x="17" y="47"/>
                </a:cubicBezTo>
                <a:cubicBezTo>
                  <a:pt x="17" y="47"/>
                  <a:pt x="18" y="47"/>
                  <a:pt x="18" y="47"/>
                </a:cubicBezTo>
                <a:cubicBezTo>
                  <a:pt x="18" y="47"/>
                  <a:pt x="18" y="47"/>
                  <a:pt x="18" y="47"/>
                </a:cubicBezTo>
                <a:cubicBezTo>
                  <a:pt x="26" y="46"/>
                  <a:pt x="35" y="38"/>
                  <a:pt x="42" y="30"/>
                </a:cubicBezTo>
                <a:cubicBezTo>
                  <a:pt x="42" y="30"/>
                  <a:pt x="42" y="30"/>
                  <a:pt x="42" y="30"/>
                </a:cubicBezTo>
                <a:cubicBezTo>
                  <a:pt x="49" y="22"/>
                  <a:pt x="53" y="14"/>
                  <a:pt x="53" y="14"/>
                </a:cubicBezTo>
                <a:cubicBezTo>
                  <a:pt x="53" y="14"/>
                  <a:pt x="53" y="14"/>
                  <a:pt x="53" y="14"/>
                </a:cubicBezTo>
                <a:cubicBezTo>
                  <a:pt x="61" y="0"/>
                  <a:pt x="61" y="0"/>
                  <a:pt x="61" y="0"/>
                </a:cubicBezTo>
                <a:cubicBezTo>
                  <a:pt x="67" y="15"/>
                  <a:pt x="67" y="15"/>
                  <a:pt x="67" y="15"/>
                </a:cubicBezTo>
                <a:cubicBezTo>
                  <a:pt x="67" y="15"/>
                  <a:pt x="71" y="24"/>
                  <a:pt x="77" y="32"/>
                </a:cubicBezTo>
                <a:cubicBezTo>
                  <a:pt x="77" y="32"/>
                  <a:pt x="77" y="32"/>
                  <a:pt x="77" y="32"/>
                </a:cubicBezTo>
                <a:cubicBezTo>
                  <a:pt x="82" y="41"/>
                  <a:pt x="91" y="49"/>
                  <a:pt x="95" y="48"/>
                </a:cubicBezTo>
                <a:cubicBezTo>
                  <a:pt x="95" y="48"/>
                  <a:pt x="95" y="48"/>
                  <a:pt x="95" y="48"/>
                </a:cubicBezTo>
                <a:cubicBezTo>
                  <a:pt x="96" y="48"/>
                  <a:pt x="97" y="48"/>
                  <a:pt x="97" y="48"/>
                </a:cubicBezTo>
                <a:cubicBezTo>
                  <a:pt x="97" y="48"/>
                  <a:pt x="97" y="48"/>
                  <a:pt x="97" y="48"/>
                </a:cubicBezTo>
                <a:cubicBezTo>
                  <a:pt x="106" y="47"/>
                  <a:pt x="110" y="29"/>
                  <a:pt x="110" y="18"/>
                </a:cubicBezTo>
                <a:cubicBezTo>
                  <a:pt x="110" y="18"/>
                  <a:pt x="110" y="18"/>
                  <a:pt x="110" y="18"/>
                </a:cubicBezTo>
                <a:cubicBezTo>
                  <a:pt x="110" y="15"/>
                  <a:pt x="109" y="13"/>
                  <a:pt x="109" y="13"/>
                </a:cubicBezTo>
                <a:cubicBezTo>
                  <a:pt x="109" y="13"/>
                  <a:pt x="109" y="13"/>
                  <a:pt x="109" y="13"/>
                </a:cubicBezTo>
                <a:cubicBezTo>
                  <a:pt x="124" y="12"/>
                  <a:pt x="124" y="12"/>
                  <a:pt x="124" y="12"/>
                </a:cubicBezTo>
                <a:cubicBezTo>
                  <a:pt x="124" y="12"/>
                  <a:pt x="125" y="14"/>
                  <a:pt x="125" y="18"/>
                </a:cubicBezTo>
                <a:cubicBezTo>
                  <a:pt x="125" y="18"/>
                  <a:pt x="125" y="18"/>
                  <a:pt x="125" y="18"/>
                </a:cubicBezTo>
                <a:cubicBezTo>
                  <a:pt x="124" y="29"/>
                  <a:pt x="124" y="55"/>
                  <a:pt x="101" y="63"/>
                </a:cubicBezTo>
                <a:cubicBezTo>
                  <a:pt x="101" y="63"/>
                  <a:pt x="101" y="63"/>
                  <a:pt x="101" y="63"/>
                </a:cubicBezTo>
                <a:cubicBezTo>
                  <a:pt x="99" y="63"/>
                  <a:pt x="97" y="63"/>
                  <a:pt x="95" y="63"/>
                </a:cubicBezTo>
                <a:cubicBezTo>
                  <a:pt x="95" y="63"/>
                  <a:pt x="95" y="63"/>
                  <a:pt x="95" y="63"/>
                </a:cubicBezTo>
                <a:cubicBezTo>
                  <a:pt x="80" y="63"/>
                  <a:pt x="71" y="51"/>
                  <a:pt x="64" y="41"/>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20"/>
          <p:cNvSpPr>
            <a:spLocks noEditPoints="1"/>
          </p:cNvSpPr>
          <p:nvPr/>
        </p:nvSpPr>
        <p:spPr bwMode="auto">
          <a:xfrm>
            <a:off x="3850595" y="3559313"/>
            <a:ext cx="239713" cy="130175"/>
          </a:xfrm>
          <a:custGeom>
            <a:avLst/>
            <a:gdLst>
              <a:gd name="T0" fmla="*/ 61 w 129"/>
              <a:gd name="T1" fmla="*/ 42 h 70"/>
              <a:gd name="T2" fmla="*/ 19 w 129"/>
              <a:gd name="T3" fmla="*/ 70 h 70"/>
              <a:gd name="T4" fmla="*/ 3 w 129"/>
              <a:gd name="T5" fmla="*/ 61 h 70"/>
              <a:gd name="T6" fmla="*/ 6 w 129"/>
              <a:gd name="T7" fmla="*/ 14 h 70"/>
              <a:gd name="T8" fmla="*/ 9 w 129"/>
              <a:gd name="T9" fmla="*/ 13 h 70"/>
              <a:gd name="T10" fmla="*/ 24 w 129"/>
              <a:gd name="T11" fmla="*/ 18 h 70"/>
              <a:gd name="T12" fmla="*/ 24 w 129"/>
              <a:gd name="T13" fmla="*/ 18 h 70"/>
              <a:gd name="T14" fmla="*/ 24 w 129"/>
              <a:gd name="T15" fmla="*/ 18 h 70"/>
              <a:gd name="T16" fmla="*/ 24 w 129"/>
              <a:gd name="T17" fmla="*/ 18 h 70"/>
              <a:gd name="T18" fmla="*/ 24 w 129"/>
              <a:gd name="T19" fmla="*/ 19 h 70"/>
              <a:gd name="T20" fmla="*/ 25 w 129"/>
              <a:gd name="T21" fmla="*/ 19 h 70"/>
              <a:gd name="T22" fmla="*/ 25 w 129"/>
              <a:gd name="T23" fmla="*/ 19 h 70"/>
              <a:gd name="T24" fmla="*/ 25 w 129"/>
              <a:gd name="T25" fmla="*/ 21 h 70"/>
              <a:gd name="T26" fmla="*/ 24 w 129"/>
              <a:gd name="T27" fmla="*/ 23 h 70"/>
              <a:gd name="T28" fmla="*/ 19 w 129"/>
              <a:gd name="T29" fmla="*/ 46 h 70"/>
              <a:gd name="T30" fmla="*/ 19 w 129"/>
              <a:gd name="T31" fmla="*/ 47 h 70"/>
              <a:gd name="T32" fmla="*/ 20 w 129"/>
              <a:gd name="T33" fmla="*/ 50 h 70"/>
              <a:gd name="T34" fmla="*/ 53 w 129"/>
              <a:gd name="T35" fmla="*/ 18 h 70"/>
              <a:gd name="T36" fmla="*/ 71 w 129"/>
              <a:gd name="T37" fmla="*/ 19 h 70"/>
              <a:gd name="T38" fmla="*/ 71 w 129"/>
              <a:gd name="T39" fmla="*/ 19 h 70"/>
              <a:gd name="T40" fmla="*/ 73 w 129"/>
              <a:gd name="T41" fmla="*/ 24 h 70"/>
              <a:gd name="T42" fmla="*/ 97 w 129"/>
              <a:gd name="T43" fmla="*/ 51 h 70"/>
              <a:gd name="T44" fmla="*/ 99 w 129"/>
              <a:gd name="T45" fmla="*/ 51 h 70"/>
              <a:gd name="T46" fmla="*/ 107 w 129"/>
              <a:gd name="T47" fmla="*/ 42 h 70"/>
              <a:gd name="T48" fmla="*/ 110 w 129"/>
              <a:gd name="T49" fmla="*/ 23 h 70"/>
              <a:gd name="T50" fmla="*/ 128 w 129"/>
              <a:gd name="T51" fmla="*/ 14 h 70"/>
              <a:gd name="T52" fmla="*/ 103 w 129"/>
              <a:gd name="T53" fmla="*/ 69 h 70"/>
              <a:gd name="T54" fmla="*/ 64 w 129"/>
              <a:gd name="T55" fmla="*/ 47 h 70"/>
              <a:gd name="T56" fmla="*/ 125 w 129"/>
              <a:gd name="T57" fmla="*/ 23 h 70"/>
              <a:gd name="T58" fmla="*/ 113 w 129"/>
              <a:gd name="T59" fmla="*/ 20 h 70"/>
              <a:gd name="T60" fmla="*/ 114 w 129"/>
              <a:gd name="T61" fmla="*/ 25 h 70"/>
              <a:gd name="T62" fmla="*/ 100 w 129"/>
              <a:gd name="T63" fmla="*/ 55 h 70"/>
              <a:gd name="T64" fmla="*/ 97 w 129"/>
              <a:gd name="T65" fmla="*/ 55 h 70"/>
              <a:gd name="T66" fmla="*/ 67 w 129"/>
              <a:gd name="T67" fmla="*/ 21 h 70"/>
              <a:gd name="T68" fmla="*/ 67 w 129"/>
              <a:gd name="T69" fmla="*/ 20 h 70"/>
              <a:gd name="T70" fmla="*/ 57 w 129"/>
              <a:gd name="T71" fmla="*/ 20 h 70"/>
              <a:gd name="T72" fmla="*/ 57 w 129"/>
              <a:gd name="T73" fmla="*/ 20 h 70"/>
              <a:gd name="T74" fmla="*/ 56 w 129"/>
              <a:gd name="T75" fmla="*/ 21 h 70"/>
              <a:gd name="T76" fmla="*/ 46 w 129"/>
              <a:gd name="T77" fmla="*/ 36 h 70"/>
              <a:gd name="T78" fmla="*/ 20 w 129"/>
              <a:gd name="T79" fmla="*/ 54 h 70"/>
              <a:gd name="T80" fmla="*/ 18 w 129"/>
              <a:gd name="T81" fmla="*/ 54 h 70"/>
              <a:gd name="T82" fmla="*/ 17 w 129"/>
              <a:gd name="T83" fmla="*/ 53 h 70"/>
              <a:gd name="T84" fmla="*/ 15 w 129"/>
              <a:gd name="T85" fmla="*/ 46 h 70"/>
              <a:gd name="T86" fmla="*/ 20 w 129"/>
              <a:gd name="T87" fmla="*/ 21 h 70"/>
              <a:gd name="T88" fmla="*/ 7 w 129"/>
              <a:gd name="T89" fmla="*/ 26 h 70"/>
              <a:gd name="T90" fmla="*/ 7 w 129"/>
              <a:gd name="T91" fmla="*/ 59 h 70"/>
              <a:gd name="T92" fmla="*/ 19 w 129"/>
              <a:gd name="T93" fmla="*/ 66 h 70"/>
              <a:gd name="T94" fmla="*/ 60 w 129"/>
              <a:gd name="T95" fmla="*/ 37 h 70"/>
              <a:gd name="T96" fmla="*/ 68 w 129"/>
              <a:gd name="T97" fmla="*/ 45 h 70"/>
              <a:gd name="T98" fmla="*/ 68 w 129"/>
              <a:gd name="T99" fmla="*/ 21 h 70"/>
              <a:gd name="T100" fmla="*/ 68 w 129"/>
              <a:gd name="T101" fmla="*/ 21 h 70"/>
              <a:gd name="T102" fmla="*/ 67 w 129"/>
              <a:gd name="T103" fmla="*/ 21 h 70"/>
              <a:gd name="T104" fmla="*/ 67 w 129"/>
              <a:gd name="T105" fmla="*/ 20 h 70"/>
              <a:gd name="T106" fmla="*/ 25 w 129"/>
              <a:gd name="T107" fmla="*/ 20 h 70"/>
              <a:gd name="T108" fmla="*/ 25 w 129"/>
              <a:gd name="T109" fmla="*/ 19 h 70"/>
              <a:gd name="T110" fmla="*/ 24 w 129"/>
              <a:gd name="T111" fmla="*/ 19 h 70"/>
              <a:gd name="T112" fmla="*/ 24 w 129"/>
              <a:gd name="T113" fmla="*/ 19 h 70"/>
              <a:gd name="T114" fmla="*/ 24 w 129"/>
              <a:gd name="T115" fmla="*/ 1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9" h="70">
                <a:moveTo>
                  <a:pt x="64" y="47"/>
                </a:moveTo>
                <a:cubicBezTo>
                  <a:pt x="66" y="46"/>
                  <a:pt x="66" y="46"/>
                  <a:pt x="66" y="46"/>
                </a:cubicBezTo>
                <a:cubicBezTo>
                  <a:pt x="64" y="47"/>
                  <a:pt x="64" y="47"/>
                  <a:pt x="64" y="47"/>
                </a:cubicBezTo>
                <a:cubicBezTo>
                  <a:pt x="63" y="45"/>
                  <a:pt x="62" y="43"/>
                  <a:pt x="61" y="42"/>
                </a:cubicBezTo>
                <a:cubicBezTo>
                  <a:pt x="61" y="42"/>
                  <a:pt x="61" y="42"/>
                  <a:pt x="61" y="42"/>
                </a:cubicBezTo>
                <a:cubicBezTo>
                  <a:pt x="53" y="52"/>
                  <a:pt x="40" y="66"/>
                  <a:pt x="22" y="69"/>
                </a:cubicBezTo>
                <a:cubicBezTo>
                  <a:pt x="22" y="69"/>
                  <a:pt x="22" y="69"/>
                  <a:pt x="22" y="69"/>
                </a:cubicBezTo>
                <a:cubicBezTo>
                  <a:pt x="21" y="70"/>
                  <a:pt x="20" y="70"/>
                  <a:pt x="19" y="70"/>
                </a:cubicBezTo>
                <a:cubicBezTo>
                  <a:pt x="19" y="70"/>
                  <a:pt x="19" y="70"/>
                  <a:pt x="19" y="70"/>
                </a:cubicBezTo>
                <a:cubicBezTo>
                  <a:pt x="19" y="70"/>
                  <a:pt x="19" y="70"/>
                  <a:pt x="18" y="70"/>
                </a:cubicBezTo>
                <a:cubicBezTo>
                  <a:pt x="18" y="70"/>
                  <a:pt x="18" y="70"/>
                  <a:pt x="18" y="70"/>
                </a:cubicBezTo>
                <a:cubicBezTo>
                  <a:pt x="12" y="70"/>
                  <a:pt x="6" y="66"/>
                  <a:pt x="3" y="61"/>
                </a:cubicBezTo>
                <a:cubicBezTo>
                  <a:pt x="3" y="61"/>
                  <a:pt x="3" y="61"/>
                  <a:pt x="3" y="61"/>
                </a:cubicBezTo>
                <a:cubicBezTo>
                  <a:pt x="1" y="56"/>
                  <a:pt x="0" y="51"/>
                  <a:pt x="0" y="46"/>
                </a:cubicBezTo>
                <a:cubicBezTo>
                  <a:pt x="0" y="46"/>
                  <a:pt x="0" y="46"/>
                  <a:pt x="0" y="46"/>
                </a:cubicBezTo>
                <a:cubicBezTo>
                  <a:pt x="0" y="32"/>
                  <a:pt x="6" y="17"/>
                  <a:pt x="6" y="14"/>
                </a:cubicBezTo>
                <a:cubicBezTo>
                  <a:pt x="6" y="14"/>
                  <a:pt x="6" y="14"/>
                  <a:pt x="6" y="14"/>
                </a:cubicBezTo>
                <a:cubicBezTo>
                  <a:pt x="6" y="14"/>
                  <a:pt x="6" y="14"/>
                  <a:pt x="6" y="14"/>
                </a:cubicBezTo>
                <a:cubicBezTo>
                  <a:pt x="7" y="11"/>
                  <a:pt x="7" y="11"/>
                  <a:pt x="7" y="11"/>
                </a:cubicBezTo>
                <a:cubicBezTo>
                  <a:pt x="9" y="13"/>
                  <a:pt x="9" y="13"/>
                  <a:pt x="9" y="13"/>
                </a:cubicBezTo>
                <a:cubicBezTo>
                  <a:pt x="23" y="18"/>
                  <a:pt x="23" y="18"/>
                  <a:pt x="23" y="18"/>
                </a:cubicBezTo>
                <a:cubicBezTo>
                  <a:pt x="23"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9"/>
                  <a:pt x="24" y="19"/>
                  <a:pt x="24" y="19"/>
                </a:cubicBezTo>
                <a:cubicBezTo>
                  <a:pt x="24" y="19"/>
                  <a:pt x="24" y="19"/>
                  <a:pt x="24" y="19"/>
                </a:cubicBezTo>
                <a:cubicBezTo>
                  <a:pt x="24" y="19"/>
                  <a:pt x="24" y="19"/>
                  <a:pt x="24" y="19"/>
                </a:cubicBezTo>
                <a:cubicBezTo>
                  <a:pt x="24" y="19"/>
                  <a:pt x="24" y="19"/>
                  <a:pt x="24" y="19"/>
                </a:cubicBezTo>
                <a:cubicBezTo>
                  <a:pt x="24" y="19"/>
                  <a:pt x="24" y="19"/>
                  <a:pt x="24" y="19"/>
                </a:cubicBezTo>
                <a:cubicBezTo>
                  <a:pt x="24" y="19"/>
                  <a:pt x="24" y="19"/>
                  <a:pt x="24" y="19"/>
                </a:cubicBezTo>
                <a:cubicBezTo>
                  <a:pt x="24" y="19"/>
                  <a:pt x="25" y="19"/>
                  <a:pt x="25" y="19"/>
                </a:cubicBezTo>
                <a:cubicBezTo>
                  <a:pt x="25" y="19"/>
                  <a:pt x="25" y="19"/>
                  <a:pt x="25" y="19"/>
                </a:cubicBezTo>
                <a:cubicBezTo>
                  <a:pt x="25" y="19"/>
                  <a:pt x="25" y="19"/>
                  <a:pt x="25" y="19"/>
                </a:cubicBezTo>
                <a:cubicBezTo>
                  <a:pt x="25" y="19"/>
                  <a:pt x="25" y="19"/>
                  <a:pt x="25" y="19"/>
                </a:cubicBezTo>
                <a:cubicBezTo>
                  <a:pt x="25" y="19"/>
                  <a:pt x="25" y="19"/>
                  <a:pt x="25" y="19"/>
                </a:cubicBezTo>
                <a:cubicBezTo>
                  <a:pt x="25" y="19"/>
                  <a:pt x="25" y="19"/>
                  <a:pt x="25" y="19"/>
                </a:cubicBezTo>
                <a:cubicBezTo>
                  <a:pt x="25" y="20"/>
                  <a:pt x="25" y="20"/>
                  <a:pt x="25" y="20"/>
                </a:cubicBezTo>
                <a:cubicBezTo>
                  <a:pt x="25" y="20"/>
                  <a:pt x="25" y="20"/>
                  <a:pt x="25" y="20"/>
                </a:cubicBezTo>
                <a:cubicBezTo>
                  <a:pt x="25" y="21"/>
                  <a:pt x="25" y="20"/>
                  <a:pt x="25" y="21"/>
                </a:cubicBezTo>
                <a:cubicBezTo>
                  <a:pt x="25" y="21"/>
                  <a:pt x="25" y="21"/>
                  <a:pt x="25" y="21"/>
                </a:cubicBezTo>
                <a:cubicBezTo>
                  <a:pt x="25" y="21"/>
                  <a:pt x="24" y="21"/>
                  <a:pt x="24" y="21"/>
                </a:cubicBezTo>
                <a:cubicBezTo>
                  <a:pt x="24" y="21"/>
                  <a:pt x="24" y="21"/>
                  <a:pt x="24" y="21"/>
                </a:cubicBezTo>
                <a:cubicBezTo>
                  <a:pt x="24" y="22"/>
                  <a:pt x="24" y="22"/>
                  <a:pt x="24" y="23"/>
                </a:cubicBezTo>
                <a:cubicBezTo>
                  <a:pt x="24" y="23"/>
                  <a:pt x="24" y="23"/>
                  <a:pt x="24" y="23"/>
                </a:cubicBezTo>
                <a:cubicBezTo>
                  <a:pt x="23" y="25"/>
                  <a:pt x="23" y="27"/>
                  <a:pt x="22" y="30"/>
                </a:cubicBezTo>
                <a:cubicBezTo>
                  <a:pt x="22" y="30"/>
                  <a:pt x="22" y="30"/>
                  <a:pt x="22" y="30"/>
                </a:cubicBezTo>
                <a:cubicBezTo>
                  <a:pt x="21" y="35"/>
                  <a:pt x="19" y="41"/>
                  <a:pt x="19" y="46"/>
                </a:cubicBezTo>
                <a:cubicBezTo>
                  <a:pt x="19" y="46"/>
                  <a:pt x="19" y="46"/>
                  <a:pt x="19" y="46"/>
                </a:cubicBezTo>
                <a:cubicBezTo>
                  <a:pt x="19" y="46"/>
                  <a:pt x="19" y="46"/>
                  <a:pt x="19" y="46"/>
                </a:cubicBezTo>
                <a:cubicBezTo>
                  <a:pt x="19" y="46"/>
                  <a:pt x="19" y="46"/>
                  <a:pt x="19" y="46"/>
                </a:cubicBezTo>
                <a:cubicBezTo>
                  <a:pt x="19" y="46"/>
                  <a:pt x="19" y="47"/>
                  <a:pt x="19" y="47"/>
                </a:cubicBezTo>
                <a:cubicBezTo>
                  <a:pt x="19" y="47"/>
                  <a:pt x="19" y="47"/>
                  <a:pt x="19" y="47"/>
                </a:cubicBezTo>
                <a:cubicBezTo>
                  <a:pt x="19" y="48"/>
                  <a:pt x="19" y="50"/>
                  <a:pt x="20" y="50"/>
                </a:cubicBezTo>
                <a:cubicBezTo>
                  <a:pt x="20" y="50"/>
                  <a:pt x="20" y="50"/>
                  <a:pt x="20" y="50"/>
                </a:cubicBezTo>
                <a:cubicBezTo>
                  <a:pt x="20" y="50"/>
                  <a:pt x="20" y="50"/>
                  <a:pt x="20" y="50"/>
                </a:cubicBezTo>
                <a:cubicBezTo>
                  <a:pt x="20" y="50"/>
                  <a:pt x="20" y="50"/>
                  <a:pt x="20" y="50"/>
                </a:cubicBezTo>
                <a:cubicBezTo>
                  <a:pt x="26" y="50"/>
                  <a:pt x="36" y="42"/>
                  <a:pt x="43" y="34"/>
                </a:cubicBezTo>
                <a:cubicBezTo>
                  <a:pt x="43" y="34"/>
                  <a:pt x="43" y="34"/>
                  <a:pt x="43" y="34"/>
                </a:cubicBezTo>
                <a:cubicBezTo>
                  <a:pt x="48" y="27"/>
                  <a:pt x="52" y="20"/>
                  <a:pt x="53" y="18"/>
                </a:cubicBezTo>
                <a:cubicBezTo>
                  <a:pt x="53" y="18"/>
                  <a:pt x="53" y="18"/>
                  <a:pt x="53" y="18"/>
                </a:cubicBezTo>
                <a:cubicBezTo>
                  <a:pt x="53" y="18"/>
                  <a:pt x="53" y="18"/>
                  <a:pt x="53" y="18"/>
                </a:cubicBezTo>
                <a:cubicBezTo>
                  <a:pt x="63" y="0"/>
                  <a:pt x="63" y="0"/>
                  <a:pt x="63" y="0"/>
                </a:cubicBezTo>
                <a:cubicBezTo>
                  <a:pt x="71" y="19"/>
                  <a:pt x="71" y="19"/>
                  <a:pt x="71" y="19"/>
                </a:cubicBezTo>
                <a:cubicBezTo>
                  <a:pt x="71" y="19"/>
                  <a:pt x="71" y="19"/>
                  <a:pt x="71" y="19"/>
                </a:cubicBezTo>
                <a:cubicBezTo>
                  <a:pt x="71" y="19"/>
                  <a:pt x="71" y="19"/>
                  <a:pt x="71" y="19"/>
                </a:cubicBezTo>
                <a:cubicBezTo>
                  <a:pt x="71" y="19"/>
                  <a:pt x="71" y="19"/>
                  <a:pt x="71" y="19"/>
                </a:cubicBezTo>
                <a:cubicBezTo>
                  <a:pt x="71" y="19"/>
                  <a:pt x="71" y="19"/>
                  <a:pt x="71" y="19"/>
                </a:cubicBezTo>
                <a:cubicBezTo>
                  <a:pt x="71" y="20"/>
                  <a:pt x="71" y="20"/>
                  <a:pt x="72" y="20"/>
                </a:cubicBezTo>
                <a:cubicBezTo>
                  <a:pt x="72" y="20"/>
                  <a:pt x="72" y="20"/>
                  <a:pt x="72" y="20"/>
                </a:cubicBezTo>
                <a:cubicBezTo>
                  <a:pt x="72" y="21"/>
                  <a:pt x="73" y="23"/>
                  <a:pt x="73" y="24"/>
                </a:cubicBezTo>
                <a:cubicBezTo>
                  <a:pt x="73" y="24"/>
                  <a:pt x="73" y="24"/>
                  <a:pt x="73" y="24"/>
                </a:cubicBezTo>
                <a:cubicBezTo>
                  <a:pt x="75" y="28"/>
                  <a:pt x="77" y="32"/>
                  <a:pt x="80" y="36"/>
                </a:cubicBezTo>
                <a:cubicBezTo>
                  <a:pt x="80" y="36"/>
                  <a:pt x="80" y="36"/>
                  <a:pt x="80" y="36"/>
                </a:cubicBezTo>
                <a:cubicBezTo>
                  <a:pt x="86" y="45"/>
                  <a:pt x="94" y="51"/>
                  <a:pt x="97" y="51"/>
                </a:cubicBezTo>
                <a:cubicBezTo>
                  <a:pt x="97" y="51"/>
                  <a:pt x="97" y="51"/>
                  <a:pt x="97" y="51"/>
                </a:cubicBezTo>
                <a:cubicBezTo>
                  <a:pt x="97" y="51"/>
                  <a:pt x="97" y="51"/>
                  <a:pt x="97" y="51"/>
                </a:cubicBezTo>
                <a:cubicBezTo>
                  <a:pt x="97" y="51"/>
                  <a:pt x="97" y="51"/>
                  <a:pt x="97" y="51"/>
                </a:cubicBezTo>
                <a:cubicBezTo>
                  <a:pt x="98" y="51"/>
                  <a:pt x="98" y="51"/>
                  <a:pt x="99" y="51"/>
                </a:cubicBezTo>
                <a:cubicBezTo>
                  <a:pt x="99" y="51"/>
                  <a:pt x="99" y="51"/>
                  <a:pt x="99" y="51"/>
                </a:cubicBezTo>
                <a:cubicBezTo>
                  <a:pt x="99" y="51"/>
                  <a:pt x="99" y="51"/>
                  <a:pt x="99" y="51"/>
                </a:cubicBezTo>
                <a:cubicBezTo>
                  <a:pt x="99" y="51"/>
                  <a:pt x="99" y="51"/>
                  <a:pt x="99" y="51"/>
                </a:cubicBezTo>
                <a:cubicBezTo>
                  <a:pt x="102" y="51"/>
                  <a:pt x="105" y="47"/>
                  <a:pt x="107" y="42"/>
                </a:cubicBezTo>
                <a:cubicBezTo>
                  <a:pt x="107" y="42"/>
                  <a:pt x="107" y="42"/>
                  <a:pt x="107" y="42"/>
                </a:cubicBezTo>
                <a:cubicBezTo>
                  <a:pt x="109" y="36"/>
                  <a:pt x="110" y="30"/>
                  <a:pt x="110" y="25"/>
                </a:cubicBezTo>
                <a:cubicBezTo>
                  <a:pt x="110" y="25"/>
                  <a:pt x="110" y="25"/>
                  <a:pt x="110" y="25"/>
                </a:cubicBezTo>
                <a:cubicBezTo>
                  <a:pt x="110" y="24"/>
                  <a:pt x="110" y="24"/>
                  <a:pt x="110" y="23"/>
                </a:cubicBezTo>
                <a:cubicBezTo>
                  <a:pt x="110" y="23"/>
                  <a:pt x="110" y="23"/>
                  <a:pt x="110" y="23"/>
                </a:cubicBezTo>
                <a:cubicBezTo>
                  <a:pt x="110" y="20"/>
                  <a:pt x="109" y="18"/>
                  <a:pt x="109" y="18"/>
                </a:cubicBezTo>
                <a:cubicBezTo>
                  <a:pt x="109" y="18"/>
                  <a:pt x="109" y="18"/>
                  <a:pt x="109" y="18"/>
                </a:cubicBezTo>
                <a:cubicBezTo>
                  <a:pt x="109" y="16"/>
                  <a:pt x="109" y="16"/>
                  <a:pt x="109" y="16"/>
                </a:cubicBezTo>
                <a:cubicBezTo>
                  <a:pt x="128" y="14"/>
                  <a:pt x="128" y="14"/>
                  <a:pt x="128" y="14"/>
                </a:cubicBezTo>
                <a:cubicBezTo>
                  <a:pt x="128" y="17"/>
                  <a:pt x="128" y="17"/>
                  <a:pt x="128" y="17"/>
                </a:cubicBezTo>
                <a:cubicBezTo>
                  <a:pt x="128" y="17"/>
                  <a:pt x="129" y="19"/>
                  <a:pt x="129" y="23"/>
                </a:cubicBezTo>
                <a:cubicBezTo>
                  <a:pt x="129" y="23"/>
                  <a:pt x="129" y="23"/>
                  <a:pt x="129" y="23"/>
                </a:cubicBezTo>
                <a:cubicBezTo>
                  <a:pt x="128" y="34"/>
                  <a:pt x="128" y="61"/>
                  <a:pt x="103" y="69"/>
                </a:cubicBezTo>
                <a:cubicBezTo>
                  <a:pt x="103" y="69"/>
                  <a:pt x="103" y="69"/>
                  <a:pt x="103" y="69"/>
                </a:cubicBezTo>
                <a:cubicBezTo>
                  <a:pt x="101" y="70"/>
                  <a:pt x="99" y="70"/>
                  <a:pt x="97" y="70"/>
                </a:cubicBezTo>
                <a:cubicBezTo>
                  <a:pt x="97" y="70"/>
                  <a:pt x="97" y="70"/>
                  <a:pt x="97" y="70"/>
                </a:cubicBezTo>
                <a:cubicBezTo>
                  <a:pt x="81" y="70"/>
                  <a:pt x="71" y="57"/>
                  <a:pt x="64" y="47"/>
                </a:cubicBezTo>
                <a:close/>
                <a:moveTo>
                  <a:pt x="97" y="66"/>
                </a:moveTo>
                <a:cubicBezTo>
                  <a:pt x="99" y="66"/>
                  <a:pt x="101" y="66"/>
                  <a:pt x="102" y="66"/>
                </a:cubicBezTo>
                <a:cubicBezTo>
                  <a:pt x="102" y="66"/>
                  <a:pt x="102" y="66"/>
                  <a:pt x="102" y="66"/>
                </a:cubicBezTo>
                <a:cubicBezTo>
                  <a:pt x="124" y="59"/>
                  <a:pt x="124" y="34"/>
                  <a:pt x="125" y="23"/>
                </a:cubicBezTo>
                <a:cubicBezTo>
                  <a:pt x="125" y="23"/>
                  <a:pt x="125" y="23"/>
                  <a:pt x="125" y="23"/>
                </a:cubicBezTo>
                <a:cubicBezTo>
                  <a:pt x="125" y="21"/>
                  <a:pt x="125" y="20"/>
                  <a:pt x="125" y="19"/>
                </a:cubicBezTo>
                <a:cubicBezTo>
                  <a:pt x="125" y="19"/>
                  <a:pt x="125" y="19"/>
                  <a:pt x="125" y="19"/>
                </a:cubicBezTo>
                <a:cubicBezTo>
                  <a:pt x="113" y="20"/>
                  <a:pt x="113" y="20"/>
                  <a:pt x="113" y="20"/>
                </a:cubicBezTo>
                <a:cubicBezTo>
                  <a:pt x="113" y="21"/>
                  <a:pt x="114" y="22"/>
                  <a:pt x="114" y="23"/>
                </a:cubicBezTo>
                <a:cubicBezTo>
                  <a:pt x="114" y="23"/>
                  <a:pt x="114" y="23"/>
                  <a:pt x="114" y="23"/>
                </a:cubicBezTo>
                <a:cubicBezTo>
                  <a:pt x="114" y="24"/>
                  <a:pt x="114" y="24"/>
                  <a:pt x="114" y="25"/>
                </a:cubicBezTo>
                <a:cubicBezTo>
                  <a:pt x="114" y="25"/>
                  <a:pt x="114" y="25"/>
                  <a:pt x="114" y="25"/>
                </a:cubicBezTo>
                <a:cubicBezTo>
                  <a:pt x="114" y="30"/>
                  <a:pt x="113" y="37"/>
                  <a:pt x="110" y="43"/>
                </a:cubicBezTo>
                <a:cubicBezTo>
                  <a:pt x="110" y="43"/>
                  <a:pt x="110" y="43"/>
                  <a:pt x="110" y="43"/>
                </a:cubicBezTo>
                <a:cubicBezTo>
                  <a:pt x="108" y="49"/>
                  <a:pt x="105" y="54"/>
                  <a:pt x="100" y="55"/>
                </a:cubicBezTo>
                <a:cubicBezTo>
                  <a:pt x="100" y="55"/>
                  <a:pt x="100" y="55"/>
                  <a:pt x="100" y="55"/>
                </a:cubicBezTo>
                <a:cubicBezTo>
                  <a:pt x="99" y="55"/>
                  <a:pt x="98" y="55"/>
                  <a:pt x="97" y="55"/>
                </a:cubicBezTo>
                <a:cubicBezTo>
                  <a:pt x="97" y="55"/>
                  <a:pt x="97" y="55"/>
                  <a:pt x="97" y="55"/>
                </a:cubicBezTo>
                <a:cubicBezTo>
                  <a:pt x="97" y="55"/>
                  <a:pt x="97" y="55"/>
                  <a:pt x="97" y="55"/>
                </a:cubicBezTo>
                <a:cubicBezTo>
                  <a:pt x="97" y="55"/>
                  <a:pt x="97" y="55"/>
                  <a:pt x="97" y="55"/>
                </a:cubicBezTo>
                <a:cubicBezTo>
                  <a:pt x="90" y="55"/>
                  <a:pt x="83" y="47"/>
                  <a:pt x="77" y="38"/>
                </a:cubicBezTo>
                <a:cubicBezTo>
                  <a:pt x="77" y="38"/>
                  <a:pt x="77" y="38"/>
                  <a:pt x="77" y="38"/>
                </a:cubicBezTo>
                <a:cubicBezTo>
                  <a:pt x="71" y="30"/>
                  <a:pt x="68" y="22"/>
                  <a:pt x="67" y="21"/>
                </a:cubicBezTo>
                <a:cubicBezTo>
                  <a:pt x="67" y="21"/>
                  <a:pt x="67" y="21"/>
                  <a:pt x="67" y="21"/>
                </a:cubicBezTo>
                <a:cubicBezTo>
                  <a:pt x="67" y="21"/>
                  <a:pt x="67" y="21"/>
                  <a:pt x="67" y="21"/>
                </a:cubicBezTo>
                <a:cubicBezTo>
                  <a:pt x="67" y="21"/>
                  <a:pt x="67" y="21"/>
                  <a:pt x="67" y="21"/>
                </a:cubicBezTo>
                <a:cubicBezTo>
                  <a:pt x="67" y="21"/>
                  <a:pt x="67" y="20"/>
                  <a:pt x="67" y="20"/>
                </a:cubicBezTo>
                <a:cubicBezTo>
                  <a:pt x="67" y="20"/>
                  <a:pt x="67" y="20"/>
                  <a:pt x="67" y="20"/>
                </a:cubicBezTo>
                <a:cubicBezTo>
                  <a:pt x="67" y="20"/>
                  <a:pt x="67" y="20"/>
                  <a:pt x="67" y="20"/>
                </a:cubicBezTo>
                <a:cubicBezTo>
                  <a:pt x="63" y="10"/>
                  <a:pt x="63" y="10"/>
                  <a:pt x="63" y="10"/>
                </a:cubicBezTo>
                <a:cubicBezTo>
                  <a:pt x="57" y="20"/>
                  <a:pt x="57" y="20"/>
                  <a:pt x="57" y="20"/>
                </a:cubicBezTo>
                <a:cubicBezTo>
                  <a:pt x="57" y="20"/>
                  <a:pt x="57" y="20"/>
                  <a:pt x="57" y="20"/>
                </a:cubicBezTo>
                <a:cubicBezTo>
                  <a:pt x="57" y="20"/>
                  <a:pt x="57" y="20"/>
                  <a:pt x="57" y="20"/>
                </a:cubicBezTo>
                <a:cubicBezTo>
                  <a:pt x="57" y="20"/>
                  <a:pt x="57" y="20"/>
                  <a:pt x="57" y="20"/>
                </a:cubicBezTo>
                <a:cubicBezTo>
                  <a:pt x="57" y="20"/>
                  <a:pt x="57" y="20"/>
                  <a:pt x="57" y="20"/>
                </a:cubicBezTo>
                <a:cubicBezTo>
                  <a:pt x="57" y="20"/>
                  <a:pt x="57" y="20"/>
                  <a:pt x="57" y="20"/>
                </a:cubicBezTo>
                <a:cubicBezTo>
                  <a:pt x="57" y="20"/>
                  <a:pt x="57" y="20"/>
                  <a:pt x="57" y="20"/>
                </a:cubicBezTo>
                <a:cubicBezTo>
                  <a:pt x="57" y="20"/>
                  <a:pt x="57" y="20"/>
                  <a:pt x="57" y="20"/>
                </a:cubicBezTo>
                <a:cubicBezTo>
                  <a:pt x="57" y="20"/>
                  <a:pt x="57" y="21"/>
                  <a:pt x="56" y="21"/>
                </a:cubicBezTo>
                <a:cubicBezTo>
                  <a:pt x="56" y="21"/>
                  <a:pt x="56" y="21"/>
                  <a:pt x="56" y="21"/>
                </a:cubicBezTo>
                <a:cubicBezTo>
                  <a:pt x="56" y="22"/>
                  <a:pt x="55" y="23"/>
                  <a:pt x="54" y="25"/>
                </a:cubicBezTo>
                <a:cubicBezTo>
                  <a:pt x="54" y="25"/>
                  <a:pt x="54" y="25"/>
                  <a:pt x="54" y="25"/>
                </a:cubicBezTo>
                <a:cubicBezTo>
                  <a:pt x="52" y="28"/>
                  <a:pt x="49" y="32"/>
                  <a:pt x="46" y="36"/>
                </a:cubicBezTo>
                <a:cubicBezTo>
                  <a:pt x="46" y="36"/>
                  <a:pt x="46" y="36"/>
                  <a:pt x="46" y="36"/>
                </a:cubicBezTo>
                <a:cubicBezTo>
                  <a:pt x="39" y="45"/>
                  <a:pt x="29" y="53"/>
                  <a:pt x="20" y="54"/>
                </a:cubicBezTo>
                <a:cubicBezTo>
                  <a:pt x="20" y="54"/>
                  <a:pt x="20" y="54"/>
                  <a:pt x="20" y="54"/>
                </a:cubicBezTo>
                <a:cubicBezTo>
                  <a:pt x="20" y="54"/>
                  <a:pt x="20" y="54"/>
                  <a:pt x="20" y="54"/>
                </a:cubicBezTo>
                <a:cubicBezTo>
                  <a:pt x="20" y="54"/>
                  <a:pt x="20" y="54"/>
                  <a:pt x="20" y="54"/>
                </a:cubicBezTo>
                <a:cubicBezTo>
                  <a:pt x="20" y="54"/>
                  <a:pt x="19" y="54"/>
                  <a:pt x="19" y="54"/>
                </a:cubicBezTo>
                <a:cubicBezTo>
                  <a:pt x="19" y="54"/>
                  <a:pt x="19" y="54"/>
                  <a:pt x="19" y="54"/>
                </a:cubicBezTo>
                <a:cubicBezTo>
                  <a:pt x="18" y="54"/>
                  <a:pt x="18" y="54"/>
                  <a:pt x="18" y="54"/>
                </a:cubicBezTo>
                <a:cubicBezTo>
                  <a:pt x="18" y="54"/>
                  <a:pt x="18" y="54"/>
                  <a:pt x="18" y="54"/>
                </a:cubicBezTo>
                <a:cubicBezTo>
                  <a:pt x="17" y="54"/>
                  <a:pt x="17" y="54"/>
                  <a:pt x="17" y="54"/>
                </a:cubicBezTo>
                <a:cubicBezTo>
                  <a:pt x="17" y="54"/>
                  <a:pt x="17" y="54"/>
                  <a:pt x="17" y="54"/>
                </a:cubicBezTo>
                <a:cubicBezTo>
                  <a:pt x="17" y="54"/>
                  <a:pt x="17" y="54"/>
                  <a:pt x="17" y="54"/>
                </a:cubicBezTo>
                <a:cubicBezTo>
                  <a:pt x="17" y="53"/>
                  <a:pt x="17" y="53"/>
                  <a:pt x="17" y="53"/>
                </a:cubicBezTo>
                <a:cubicBezTo>
                  <a:pt x="16" y="52"/>
                  <a:pt x="15" y="50"/>
                  <a:pt x="15" y="47"/>
                </a:cubicBezTo>
                <a:cubicBezTo>
                  <a:pt x="15" y="47"/>
                  <a:pt x="15" y="47"/>
                  <a:pt x="15" y="47"/>
                </a:cubicBezTo>
                <a:cubicBezTo>
                  <a:pt x="15" y="46"/>
                  <a:pt x="15" y="46"/>
                  <a:pt x="15" y="46"/>
                </a:cubicBezTo>
                <a:cubicBezTo>
                  <a:pt x="15" y="46"/>
                  <a:pt x="15" y="46"/>
                  <a:pt x="15" y="46"/>
                </a:cubicBezTo>
                <a:cubicBezTo>
                  <a:pt x="15" y="46"/>
                  <a:pt x="15" y="46"/>
                  <a:pt x="15" y="46"/>
                </a:cubicBezTo>
                <a:cubicBezTo>
                  <a:pt x="15" y="46"/>
                  <a:pt x="15" y="46"/>
                  <a:pt x="15" y="46"/>
                </a:cubicBezTo>
                <a:cubicBezTo>
                  <a:pt x="15" y="37"/>
                  <a:pt x="19" y="25"/>
                  <a:pt x="20" y="21"/>
                </a:cubicBezTo>
                <a:cubicBezTo>
                  <a:pt x="20" y="21"/>
                  <a:pt x="20" y="21"/>
                  <a:pt x="20" y="21"/>
                </a:cubicBezTo>
                <a:cubicBezTo>
                  <a:pt x="10" y="17"/>
                  <a:pt x="10" y="17"/>
                  <a:pt x="10" y="17"/>
                </a:cubicBezTo>
                <a:cubicBezTo>
                  <a:pt x="10" y="18"/>
                  <a:pt x="9" y="18"/>
                  <a:pt x="9" y="18"/>
                </a:cubicBezTo>
                <a:cubicBezTo>
                  <a:pt x="9" y="18"/>
                  <a:pt x="9" y="18"/>
                  <a:pt x="9" y="18"/>
                </a:cubicBezTo>
                <a:cubicBezTo>
                  <a:pt x="9" y="20"/>
                  <a:pt x="8" y="23"/>
                  <a:pt x="7" y="26"/>
                </a:cubicBezTo>
                <a:cubicBezTo>
                  <a:pt x="7" y="26"/>
                  <a:pt x="7" y="26"/>
                  <a:pt x="7" y="26"/>
                </a:cubicBezTo>
                <a:cubicBezTo>
                  <a:pt x="6" y="32"/>
                  <a:pt x="4" y="39"/>
                  <a:pt x="4" y="46"/>
                </a:cubicBezTo>
                <a:cubicBezTo>
                  <a:pt x="4" y="46"/>
                  <a:pt x="4" y="46"/>
                  <a:pt x="4" y="46"/>
                </a:cubicBezTo>
                <a:cubicBezTo>
                  <a:pt x="4" y="51"/>
                  <a:pt x="5" y="55"/>
                  <a:pt x="7" y="59"/>
                </a:cubicBezTo>
                <a:cubicBezTo>
                  <a:pt x="7" y="59"/>
                  <a:pt x="7" y="59"/>
                  <a:pt x="7" y="59"/>
                </a:cubicBezTo>
                <a:cubicBezTo>
                  <a:pt x="9" y="63"/>
                  <a:pt x="14" y="66"/>
                  <a:pt x="18" y="66"/>
                </a:cubicBezTo>
                <a:cubicBezTo>
                  <a:pt x="18" y="66"/>
                  <a:pt x="18" y="66"/>
                  <a:pt x="18" y="66"/>
                </a:cubicBezTo>
                <a:cubicBezTo>
                  <a:pt x="18" y="66"/>
                  <a:pt x="19" y="66"/>
                  <a:pt x="19" y="66"/>
                </a:cubicBezTo>
                <a:cubicBezTo>
                  <a:pt x="19" y="66"/>
                  <a:pt x="19" y="66"/>
                  <a:pt x="19" y="66"/>
                </a:cubicBezTo>
                <a:cubicBezTo>
                  <a:pt x="20" y="66"/>
                  <a:pt x="21" y="66"/>
                  <a:pt x="22" y="65"/>
                </a:cubicBezTo>
                <a:cubicBezTo>
                  <a:pt x="22" y="65"/>
                  <a:pt x="22" y="65"/>
                  <a:pt x="22" y="65"/>
                </a:cubicBezTo>
                <a:cubicBezTo>
                  <a:pt x="39" y="62"/>
                  <a:pt x="52" y="47"/>
                  <a:pt x="60" y="37"/>
                </a:cubicBezTo>
                <a:cubicBezTo>
                  <a:pt x="60" y="37"/>
                  <a:pt x="60" y="37"/>
                  <a:pt x="60" y="37"/>
                </a:cubicBezTo>
                <a:cubicBezTo>
                  <a:pt x="61" y="34"/>
                  <a:pt x="61" y="34"/>
                  <a:pt x="61" y="34"/>
                </a:cubicBezTo>
                <a:cubicBezTo>
                  <a:pt x="63" y="37"/>
                  <a:pt x="63" y="37"/>
                  <a:pt x="63" y="37"/>
                </a:cubicBezTo>
                <a:cubicBezTo>
                  <a:pt x="64" y="39"/>
                  <a:pt x="66" y="42"/>
                  <a:pt x="68" y="45"/>
                </a:cubicBezTo>
                <a:cubicBezTo>
                  <a:pt x="68" y="45"/>
                  <a:pt x="68" y="45"/>
                  <a:pt x="68" y="45"/>
                </a:cubicBezTo>
                <a:cubicBezTo>
                  <a:pt x="68" y="45"/>
                  <a:pt x="68" y="45"/>
                  <a:pt x="68" y="45"/>
                </a:cubicBezTo>
                <a:cubicBezTo>
                  <a:pt x="75" y="55"/>
                  <a:pt x="84" y="66"/>
                  <a:pt x="97" y="66"/>
                </a:cubicBezTo>
                <a:close/>
                <a:moveTo>
                  <a:pt x="68" y="21"/>
                </a:moveTo>
                <a:cubicBezTo>
                  <a:pt x="68" y="21"/>
                  <a:pt x="68" y="21"/>
                  <a:pt x="68" y="21"/>
                </a:cubicBezTo>
                <a:cubicBezTo>
                  <a:pt x="68" y="21"/>
                  <a:pt x="68" y="21"/>
                  <a:pt x="68" y="21"/>
                </a:cubicBezTo>
                <a:cubicBezTo>
                  <a:pt x="68" y="21"/>
                  <a:pt x="68" y="21"/>
                  <a:pt x="68" y="21"/>
                </a:cubicBezTo>
                <a:cubicBezTo>
                  <a:pt x="68" y="21"/>
                  <a:pt x="68" y="21"/>
                  <a:pt x="68" y="21"/>
                </a:cubicBezTo>
                <a:cubicBezTo>
                  <a:pt x="68" y="21"/>
                  <a:pt x="68" y="21"/>
                  <a:pt x="68" y="21"/>
                </a:cubicBezTo>
                <a:close/>
                <a:moveTo>
                  <a:pt x="67" y="21"/>
                </a:moveTo>
                <a:cubicBezTo>
                  <a:pt x="67" y="21"/>
                  <a:pt x="67" y="21"/>
                  <a:pt x="67" y="21"/>
                </a:cubicBezTo>
                <a:cubicBezTo>
                  <a:pt x="67" y="21"/>
                  <a:pt x="67" y="21"/>
                  <a:pt x="67" y="21"/>
                </a:cubicBezTo>
                <a:close/>
                <a:moveTo>
                  <a:pt x="67" y="20"/>
                </a:moveTo>
                <a:cubicBezTo>
                  <a:pt x="67" y="20"/>
                  <a:pt x="67" y="20"/>
                  <a:pt x="67" y="20"/>
                </a:cubicBezTo>
                <a:cubicBezTo>
                  <a:pt x="67" y="20"/>
                  <a:pt x="67" y="20"/>
                  <a:pt x="67" y="20"/>
                </a:cubicBezTo>
                <a:cubicBezTo>
                  <a:pt x="67" y="20"/>
                  <a:pt x="67" y="20"/>
                  <a:pt x="67" y="20"/>
                </a:cubicBezTo>
                <a:cubicBezTo>
                  <a:pt x="67" y="20"/>
                  <a:pt x="67" y="20"/>
                  <a:pt x="67" y="20"/>
                </a:cubicBezTo>
                <a:close/>
                <a:moveTo>
                  <a:pt x="25" y="19"/>
                </a:moveTo>
                <a:cubicBezTo>
                  <a:pt x="25" y="20"/>
                  <a:pt x="25" y="20"/>
                  <a:pt x="25" y="20"/>
                </a:cubicBezTo>
                <a:cubicBezTo>
                  <a:pt x="25" y="20"/>
                  <a:pt x="25" y="20"/>
                  <a:pt x="25" y="20"/>
                </a:cubicBezTo>
                <a:cubicBezTo>
                  <a:pt x="25" y="20"/>
                  <a:pt x="25" y="20"/>
                  <a:pt x="25" y="19"/>
                </a:cubicBezTo>
                <a:close/>
                <a:moveTo>
                  <a:pt x="25" y="19"/>
                </a:moveTo>
                <a:cubicBezTo>
                  <a:pt x="25" y="19"/>
                  <a:pt x="25" y="19"/>
                  <a:pt x="25" y="19"/>
                </a:cubicBezTo>
                <a:cubicBezTo>
                  <a:pt x="25" y="19"/>
                  <a:pt x="25" y="19"/>
                  <a:pt x="25" y="19"/>
                </a:cubicBezTo>
                <a:cubicBezTo>
                  <a:pt x="25" y="19"/>
                  <a:pt x="25" y="19"/>
                  <a:pt x="25" y="19"/>
                </a:cubicBezTo>
                <a:close/>
                <a:moveTo>
                  <a:pt x="24" y="19"/>
                </a:moveTo>
                <a:cubicBezTo>
                  <a:pt x="24" y="19"/>
                  <a:pt x="24" y="19"/>
                  <a:pt x="24" y="19"/>
                </a:cubicBezTo>
                <a:cubicBezTo>
                  <a:pt x="24" y="19"/>
                  <a:pt x="24" y="19"/>
                  <a:pt x="24" y="19"/>
                </a:cubicBezTo>
                <a:cubicBezTo>
                  <a:pt x="24" y="19"/>
                  <a:pt x="24" y="19"/>
                  <a:pt x="24" y="19"/>
                </a:cubicBezTo>
                <a:close/>
                <a:moveTo>
                  <a:pt x="24" y="18"/>
                </a:moveTo>
                <a:cubicBezTo>
                  <a:pt x="24" y="19"/>
                  <a:pt x="24" y="19"/>
                  <a:pt x="24" y="19"/>
                </a:cubicBezTo>
                <a:cubicBezTo>
                  <a:pt x="24" y="19"/>
                  <a:pt x="24" y="19"/>
                  <a:pt x="24" y="19"/>
                </a:cubicBezTo>
                <a:cubicBezTo>
                  <a:pt x="24" y="19"/>
                  <a:pt x="24" y="19"/>
                  <a:pt x="24" y="18"/>
                </a:cubicBezTo>
                <a:close/>
                <a:moveTo>
                  <a:pt x="24" y="18"/>
                </a:moveTo>
                <a:cubicBezTo>
                  <a:pt x="24" y="18"/>
                  <a:pt x="24" y="18"/>
                  <a:pt x="24" y="18"/>
                </a:cubicBezTo>
                <a:cubicBezTo>
                  <a:pt x="24" y="18"/>
                  <a:pt x="24" y="18"/>
                  <a:pt x="24" y="18"/>
                </a:cubicBezTo>
                <a:cubicBezTo>
                  <a:pt x="24" y="18"/>
                  <a:pt x="24" y="18"/>
                  <a:pt x="24" y="18"/>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21"/>
          <p:cNvSpPr/>
          <p:nvPr/>
        </p:nvSpPr>
        <p:spPr bwMode="auto">
          <a:xfrm>
            <a:off x="3956958" y="3513275"/>
            <a:ext cx="26988" cy="77788"/>
          </a:xfrm>
          <a:custGeom>
            <a:avLst/>
            <a:gdLst>
              <a:gd name="T0" fmla="*/ 0 w 17"/>
              <a:gd name="T1" fmla="*/ 49 h 49"/>
              <a:gd name="T2" fmla="*/ 0 w 17"/>
              <a:gd name="T3" fmla="*/ 0 h 49"/>
              <a:gd name="T4" fmla="*/ 17 w 17"/>
              <a:gd name="T5" fmla="*/ 0 h 49"/>
              <a:gd name="T6" fmla="*/ 17 w 17"/>
              <a:gd name="T7" fmla="*/ 49 h 49"/>
              <a:gd name="T8" fmla="*/ 0 w 17"/>
              <a:gd name="T9" fmla="*/ 49 h 49"/>
              <a:gd name="T10" fmla="*/ 0 w 17"/>
              <a:gd name="T11" fmla="*/ 49 h 49"/>
            </a:gdLst>
            <a:ahLst/>
            <a:cxnLst>
              <a:cxn ang="0">
                <a:pos x="T0" y="T1"/>
              </a:cxn>
              <a:cxn ang="0">
                <a:pos x="T2" y="T3"/>
              </a:cxn>
              <a:cxn ang="0">
                <a:pos x="T4" y="T5"/>
              </a:cxn>
              <a:cxn ang="0">
                <a:pos x="T6" y="T7"/>
              </a:cxn>
              <a:cxn ang="0">
                <a:pos x="T8" y="T9"/>
              </a:cxn>
              <a:cxn ang="0">
                <a:pos x="T10" y="T11"/>
              </a:cxn>
            </a:cxnLst>
            <a:rect l="0" t="0" r="r" b="b"/>
            <a:pathLst>
              <a:path w="17" h="49">
                <a:moveTo>
                  <a:pt x="0" y="49"/>
                </a:moveTo>
                <a:lnTo>
                  <a:pt x="0" y="0"/>
                </a:lnTo>
                <a:lnTo>
                  <a:pt x="17" y="0"/>
                </a:lnTo>
                <a:lnTo>
                  <a:pt x="17" y="49"/>
                </a:lnTo>
                <a:lnTo>
                  <a:pt x="0" y="49"/>
                </a:lnTo>
                <a:lnTo>
                  <a:pt x="0" y="49"/>
                </a:ln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22"/>
          <p:cNvSpPr>
            <a:spLocks noEditPoints="1"/>
          </p:cNvSpPr>
          <p:nvPr/>
        </p:nvSpPr>
        <p:spPr bwMode="auto">
          <a:xfrm>
            <a:off x="3950608" y="3508513"/>
            <a:ext cx="38100" cy="85725"/>
          </a:xfrm>
          <a:custGeom>
            <a:avLst/>
            <a:gdLst>
              <a:gd name="T0" fmla="*/ 4 w 24"/>
              <a:gd name="T1" fmla="*/ 54 h 54"/>
              <a:gd name="T2" fmla="*/ 4 w 24"/>
              <a:gd name="T3" fmla="*/ 52 h 54"/>
              <a:gd name="T4" fmla="*/ 5 w 24"/>
              <a:gd name="T5" fmla="*/ 52 h 54"/>
              <a:gd name="T6" fmla="*/ 4 w 24"/>
              <a:gd name="T7" fmla="*/ 52 h 54"/>
              <a:gd name="T8" fmla="*/ 4 w 24"/>
              <a:gd name="T9" fmla="*/ 54 h 54"/>
              <a:gd name="T10" fmla="*/ 0 w 24"/>
              <a:gd name="T11" fmla="*/ 54 h 54"/>
              <a:gd name="T12" fmla="*/ 0 w 24"/>
              <a:gd name="T13" fmla="*/ 0 h 54"/>
              <a:gd name="T14" fmla="*/ 24 w 24"/>
              <a:gd name="T15" fmla="*/ 0 h 54"/>
              <a:gd name="T16" fmla="*/ 24 w 24"/>
              <a:gd name="T17" fmla="*/ 54 h 54"/>
              <a:gd name="T18" fmla="*/ 4 w 24"/>
              <a:gd name="T19" fmla="*/ 54 h 54"/>
              <a:gd name="T20" fmla="*/ 4 w 24"/>
              <a:gd name="T21" fmla="*/ 54 h 54"/>
              <a:gd name="T22" fmla="*/ 19 w 24"/>
              <a:gd name="T23" fmla="*/ 50 h 54"/>
              <a:gd name="T24" fmla="*/ 19 w 24"/>
              <a:gd name="T25" fmla="*/ 5 h 54"/>
              <a:gd name="T26" fmla="*/ 5 w 24"/>
              <a:gd name="T27" fmla="*/ 5 h 54"/>
              <a:gd name="T28" fmla="*/ 5 w 24"/>
              <a:gd name="T29" fmla="*/ 50 h 54"/>
              <a:gd name="T30" fmla="*/ 19 w 24"/>
              <a:gd name="T31" fmla="*/ 50 h 54"/>
              <a:gd name="T32" fmla="*/ 19 w 24"/>
              <a:gd name="T33"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54">
                <a:moveTo>
                  <a:pt x="4" y="54"/>
                </a:moveTo>
                <a:lnTo>
                  <a:pt x="4" y="52"/>
                </a:lnTo>
                <a:lnTo>
                  <a:pt x="5" y="52"/>
                </a:lnTo>
                <a:lnTo>
                  <a:pt x="4" y="52"/>
                </a:lnTo>
                <a:lnTo>
                  <a:pt x="4" y="54"/>
                </a:lnTo>
                <a:lnTo>
                  <a:pt x="0" y="54"/>
                </a:lnTo>
                <a:lnTo>
                  <a:pt x="0" y="0"/>
                </a:lnTo>
                <a:lnTo>
                  <a:pt x="24" y="0"/>
                </a:lnTo>
                <a:lnTo>
                  <a:pt x="24" y="54"/>
                </a:lnTo>
                <a:lnTo>
                  <a:pt x="4" y="54"/>
                </a:lnTo>
                <a:lnTo>
                  <a:pt x="4" y="54"/>
                </a:lnTo>
                <a:close/>
                <a:moveTo>
                  <a:pt x="19" y="50"/>
                </a:moveTo>
                <a:lnTo>
                  <a:pt x="19" y="5"/>
                </a:lnTo>
                <a:lnTo>
                  <a:pt x="5" y="5"/>
                </a:lnTo>
                <a:lnTo>
                  <a:pt x="5" y="50"/>
                </a:lnTo>
                <a:lnTo>
                  <a:pt x="19" y="50"/>
                </a:lnTo>
                <a:lnTo>
                  <a:pt x="19" y="50"/>
                </a:ln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23"/>
          <p:cNvSpPr>
            <a:spLocks noEditPoints="1"/>
          </p:cNvSpPr>
          <p:nvPr/>
        </p:nvSpPr>
        <p:spPr bwMode="auto">
          <a:xfrm>
            <a:off x="3906158" y="3627575"/>
            <a:ext cx="195263" cy="715963"/>
          </a:xfrm>
          <a:custGeom>
            <a:avLst/>
            <a:gdLst>
              <a:gd name="T0" fmla="*/ 2 w 123"/>
              <a:gd name="T1" fmla="*/ 350 h 451"/>
              <a:gd name="T2" fmla="*/ 0 w 123"/>
              <a:gd name="T3" fmla="*/ 350 h 451"/>
              <a:gd name="T4" fmla="*/ 27 w 123"/>
              <a:gd name="T5" fmla="*/ 2 h 451"/>
              <a:gd name="T6" fmla="*/ 45 w 123"/>
              <a:gd name="T7" fmla="*/ 0 h 451"/>
              <a:gd name="T8" fmla="*/ 123 w 123"/>
              <a:gd name="T9" fmla="*/ 332 h 451"/>
              <a:gd name="T10" fmla="*/ 70 w 123"/>
              <a:gd name="T11" fmla="*/ 451 h 451"/>
              <a:gd name="T12" fmla="*/ 2 w 123"/>
              <a:gd name="T13" fmla="*/ 350 h 451"/>
              <a:gd name="T14" fmla="*/ 2 w 123"/>
              <a:gd name="T15" fmla="*/ 350 h 451"/>
              <a:gd name="T16" fmla="*/ 67 w 123"/>
              <a:gd name="T17" fmla="*/ 415 h 451"/>
              <a:gd name="T18" fmla="*/ 104 w 123"/>
              <a:gd name="T19" fmla="*/ 330 h 451"/>
              <a:gd name="T20" fmla="*/ 40 w 123"/>
              <a:gd name="T21" fmla="*/ 60 h 451"/>
              <a:gd name="T22" fmla="*/ 18 w 123"/>
              <a:gd name="T23" fmla="*/ 342 h 451"/>
              <a:gd name="T24" fmla="*/ 67 w 123"/>
              <a:gd name="T25" fmla="*/ 415 h 451"/>
              <a:gd name="T26" fmla="*/ 67 w 123"/>
              <a:gd name="T27" fmla="*/ 415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3" h="451">
                <a:moveTo>
                  <a:pt x="2" y="350"/>
                </a:moveTo>
                <a:lnTo>
                  <a:pt x="0" y="350"/>
                </a:lnTo>
                <a:lnTo>
                  <a:pt x="27" y="2"/>
                </a:lnTo>
                <a:lnTo>
                  <a:pt x="45" y="0"/>
                </a:lnTo>
                <a:lnTo>
                  <a:pt x="123" y="332"/>
                </a:lnTo>
                <a:lnTo>
                  <a:pt x="70" y="451"/>
                </a:lnTo>
                <a:lnTo>
                  <a:pt x="2" y="350"/>
                </a:lnTo>
                <a:lnTo>
                  <a:pt x="2" y="350"/>
                </a:lnTo>
                <a:close/>
                <a:moveTo>
                  <a:pt x="67" y="415"/>
                </a:moveTo>
                <a:lnTo>
                  <a:pt x="104" y="330"/>
                </a:lnTo>
                <a:lnTo>
                  <a:pt x="40" y="60"/>
                </a:lnTo>
                <a:lnTo>
                  <a:pt x="18" y="342"/>
                </a:lnTo>
                <a:lnTo>
                  <a:pt x="67" y="415"/>
                </a:lnTo>
                <a:lnTo>
                  <a:pt x="67" y="415"/>
                </a:ln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24"/>
          <p:cNvSpPr>
            <a:spLocks noEditPoints="1"/>
          </p:cNvSpPr>
          <p:nvPr/>
        </p:nvSpPr>
        <p:spPr bwMode="auto">
          <a:xfrm>
            <a:off x="3899808" y="3624400"/>
            <a:ext cx="206375" cy="727075"/>
          </a:xfrm>
          <a:custGeom>
            <a:avLst/>
            <a:gdLst>
              <a:gd name="T0" fmla="*/ 5 w 130"/>
              <a:gd name="T1" fmla="*/ 355 h 458"/>
              <a:gd name="T2" fmla="*/ 0 w 130"/>
              <a:gd name="T3" fmla="*/ 354 h 458"/>
              <a:gd name="T4" fmla="*/ 29 w 130"/>
              <a:gd name="T5" fmla="*/ 1 h 458"/>
              <a:gd name="T6" fmla="*/ 50 w 130"/>
              <a:gd name="T7" fmla="*/ 0 h 458"/>
              <a:gd name="T8" fmla="*/ 130 w 130"/>
              <a:gd name="T9" fmla="*/ 334 h 458"/>
              <a:gd name="T10" fmla="*/ 74 w 130"/>
              <a:gd name="T11" fmla="*/ 458 h 458"/>
              <a:gd name="T12" fmla="*/ 5 w 130"/>
              <a:gd name="T13" fmla="*/ 355 h 458"/>
              <a:gd name="T14" fmla="*/ 5 w 130"/>
              <a:gd name="T15" fmla="*/ 355 h 458"/>
              <a:gd name="T16" fmla="*/ 8 w 130"/>
              <a:gd name="T17" fmla="*/ 350 h 458"/>
              <a:gd name="T18" fmla="*/ 74 w 130"/>
              <a:gd name="T19" fmla="*/ 449 h 458"/>
              <a:gd name="T20" fmla="*/ 125 w 130"/>
              <a:gd name="T21" fmla="*/ 334 h 458"/>
              <a:gd name="T22" fmla="*/ 46 w 130"/>
              <a:gd name="T23" fmla="*/ 5 h 458"/>
              <a:gd name="T24" fmla="*/ 33 w 130"/>
              <a:gd name="T25" fmla="*/ 6 h 458"/>
              <a:gd name="T26" fmla="*/ 6 w 130"/>
              <a:gd name="T27" fmla="*/ 350 h 458"/>
              <a:gd name="T28" fmla="*/ 6 w 130"/>
              <a:gd name="T29" fmla="*/ 350 h 458"/>
              <a:gd name="T30" fmla="*/ 6 w 130"/>
              <a:gd name="T31" fmla="*/ 352 h 458"/>
              <a:gd name="T32" fmla="*/ 4 w 130"/>
              <a:gd name="T33" fmla="*/ 354 h 458"/>
              <a:gd name="T34" fmla="*/ 6 w 130"/>
              <a:gd name="T35" fmla="*/ 352 h 458"/>
              <a:gd name="T36" fmla="*/ 6 w 130"/>
              <a:gd name="T37" fmla="*/ 350 h 458"/>
              <a:gd name="T38" fmla="*/ 8 w 130"/>
              <a:gd name="T39" fmla="*/ 350 h 458"/>
              <a:gd name="T40" fmla="*/ 8 w 130"/>
              <a:gd name="T41" fmla="*/ 350 h 458"/>
              <a:gd name="T42" fmla="*/ 19 w 130"/>
              <a:gd name="T43" fmla="*/ 344 h 458"/>
              <a:gd name="T44" fmla="*/ 42 w 130"/>
              <a:gd name="T45" fmla="*/ 62 h 458"/>
              <a:gd name="T46" fmla="*/ 46 w 130"/>
              <a:gd name="T47" fmla="*/ 61 h 458"/>
              <a:gd name="T48" fmla="*/ 111 w 130"/>
              <a:gd name="T49" fmla="*/ 332 h 458"/>
              <a:gd name="T50" fmla="*/ 73 w 130"/>
              <a:gd name="T51" fmla="*/ 418 h 458"/>
              <a:gd name="T52" fmla="*/ 72 w 130"/>
              <a:gd name="T53" fmla="*/ 422 h 458"/>
              <a:gd name="T54" fmla="*/ 19 w 130"/>
              <a:gd name="T55" fmla="*/ 344 h 458"/>
              <a:gd name="T56" fmla="*/ 19 w 130"/>
              <a:gd name="T57" fmla="*/ 344 h 458"/>
              <a:gd name="T58" fmla="*/ 71 w 130"/>
              <a:gd name="T59" fmla="*/ 417 h 458"/>
              <a:gd name="T60" fmla="*/ 73 w 130"/>
              <a:gd name="T61" fmla="*/ 416 h 458"/>
              <a:gd name="T62" fmla="*/ 71 w 130"/>
              <a:gd name="T63" fmla="*/ 417 h 458"/>
              <a:gd name="T64" fmla="*/ 71 w 130"/>
              <a:gd name="T65" fmla="*/ 417 h 458"/>
              <a:gd name="T66" fmla="*/ 24 w 130"/>
              <a:gd name="T67" fmla="*/ 343 h 458"/>
              <a:gd name="T68" fmla="*/ 71 w 130"/>
              <a:gd name="T69" fmla="*/ 412 h 458"/>
              <a:gd name="T70" fmla="*/ 106 w 130"/>
              <a:gd name="T71" fmla="*/ 331 h 458"/>
              <a:gd name="T72" fmla="*/ 45 w 130"/>
              <a:gd name="T73" fmla="*/ 78 h 458"/>
              <a:gd name="T74" fmla="*/ 24 w 130"/>
              <a:gd name="T75" fmla="*/ 343 h 458"/>
              <a:gd name="T76" fmla="*/ 24 w 130"/>
              <a:gd name="T77" fmla="*/ 343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0" h="458">
                <a:moveTo>
                  <a:pt x="5" y="355"/>
                </a:moveTo>
                <a:lnTo>
                  <a:pt x="0" y="354"/>
                </a:lnTo>
                <a:lnTo>
                  <a:pt x="29" y="1"/>
                </a:lnTo>
                <a:lnTo>
                  <a:pt x="50" y="0"/>
                </a:lnTo>
                <a:lnTo>
                  <a:pt x="130" y="334"/>
                </a:lnTo>
                <a:lnTo>
                  <a:pt x="74" y="458"/>
                </a:lnTo>
                <a:lnTo>
                  <a:pt x="5" y="355"/>
                </a:lnTo>
                <a:lnTo>
                  <a:pt x="5" y="355"/>
                </a:lnTo>
                <a:close/>
                <a:moveTo>
                  <a:pt x="8" y="350"/>
                </a:moveTo>
                <a:lnTo>
                  <a:pt x="74" y="449"/>
                </a:lnTo>
                <a:lnTo>
                  <a:pt x="125" y="334"/>
                </a:lnTo>
                <a:lnTo>
                  <a:pt x="46" y="5"/>
                </a:lnTo>
                <a:lnTo>
                  <a:pt x="33" y="6"/>
                </a:lnTo>
                <a:lnTo>
                  <a:pt x="6" y="350"/>
                </a:lnTo>
                <a:lnTo>
                  <a:pt x="6" y="350"/>
                </a:lnTo>
                <a:lnTo>
                  <a:pt x="6" y="352"/>
                </a:lnTo>
                <a:lnTo>
                  <a:pt x="4" y="354"/>
                </a:lnTo>
                <a:lnTo>
                  <a:pt x="6" y="352"/>
                </a:lnTo>
                <a:lnTo>
                  <a:pt x="6" y="350"/>
                </a:lnTo>
                <a:lnTo>
                  <a:pt x="8" y="350"/>
                </a:lnTo>
                <a:lnTo>
                  <a:pt x="8" y="350"/>
                </a:lnTo>
                <a:close/>
                <a:moveTo>
                  <a:pt x="19" y="344"/>
                </a:moveTo>
                <a:lnTo>
                  <a:pt x="42" y="62"/>
                </a:lnTo>
                <a:lnTo>
                  <a:pt x="46" y="61"/>
                </a:lnTo>
                <a:lnTo>
                  <a:pt x="111" y="332"/>
                </a:lnTo>
                <a:lnTo>
                  <a:pt x="73" y="418"/>
                </a:lnTo>
                <a:lnTo>
                  <a:pt x="72" y="422"/>
                </a:lnTo>
                <a:lnTo>
                  <a:pt x="19" y="344"/>
                </a:lnTo>
                <a:lnTo>
                  <a:pt x="19" y="344"/>
                </a:lnTo>
                <a:close/>
                <a:moveTo>
                  <a:pt x="71" y="417"/>
                </a:moveTo>
                <a:lnTo>
                  <a:pt x="73" y="416"/>
                </a:lnTo>
                <a:lnTo>
                  <a:pt x="71" y="417"/>
                </a:lnTo>
                <a:lnTo>
                  <a:pt x="71" y="417"/>
                </a:lnTo>
                <a:close/>
                <a:moveTo>
                  <a:pt x="24" y="343"/>
                </a:moveTo>
                <a:lnTo>
                  <a:pt x="71" y="412"/>
                </a:lnTo>
                <a:lnTo>
                  <a:pt x="106" y="331"/>
                </a:lnTo>
                <a:lnTo>
                  <a:pt x="45" y="78"/>
                </a:lnTo>
                <a:lnTo>
                  <a:pt x="24" y="343"/>
                </a:lnTo>
                <a:lnTo>
                  <a:pt x="24" y="343"/>
                </a:ln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25"/>
          <p:cNvSpPr>
            <a:spLocks noEditPoints="1"/>
          </p:cNvSpPr>
          <p:nvPr/>
        </p:nvSpPr>
        <p:spPr bwMode="auto">
          <a:xfrm>
            <a:off x="3677558" y="3556138"/>
            <a:ext cx="603250" cy="969963"/>
          </a:xfrm>
          <a:custGeom>
            <a:avLst/>
            <a:gdLst>
              <a:gd name="T0" fmla="*/ 47 w 324"/>
              <a:gd name="T1" fmla="*/ 413 h 521"/>
              <a:gd name="T2" fmla="*/ 0 w 324"/>
              <a:gd name="T3" fmla="*/ 198 h 521"/>
              <a:gd name="T4" fmla="*/ 0 w 324"/>
              <a:gd name="T5" fmla="*/ 198 h 521"/>
              <a:gd name="T6" fmla="*/ 49 w 324"/>
              <a:gd name="T7" fmla="*/ 43 h 521"/>
              <a:gd name="T8" fmla="*/ 49 w 324"/>
              <a:gd name="T9" fmla="*/ 43 h 521"/>
              <a:gd name="T10" fmla="*/ 157 w 324"/>
              <a:gd name="T11" fmla="*/ 0 h 521"/>
              <a:gd name="T12" fmla="*/ 157 w 324"/>
              <a:gd name="T13" fmla="*/ 0 h 521"/>
              <a:gd name="T14" fmla="*/ 270 w 324"/>
              <a:gd name="T15" fmla="*/ 41 h 521"/>
              <a:gd name="T16" fmla="*/ 270 w 324"/>
              <a:gd name="T17" fmla="*/ 41 h 521"/>
              <a:gd name="T18" fmla="*/ 324 w 324"/>
              <a:gd name="T19" fmla="*/ 194 h 521"/>
              <a:gd name="T20" fmla="*/ 324 w 324"/>
              <a:gd name="T21" fmla="*/ 194 h 521"/>
              <a:gd name="T22" fmla="*/ 271 w 324"/>
              <a:gd name="T23" fmla="*/ 412 h 521"/>
              <a:gd name="T24" fmla="*/ 271 w 324"/>
              <a:gd name="T25" fmla="*/ 412 h 521"/>
              <a:gd name="T26" fmla="*/ 157 w 324"/>
              <a:gd name="T27" fmla="*/ 521 h 521"/>
              <a:gd name="T28" fmla="*/ 157 w 324"/>
              <a:gd name="T29" fmla="*/ 521 h 521"/>
              <a:gd name="T30" fmla="*/ 47 w 324"/>
              <a:gd name="T31" fmla="*/ 413 h 521"/>
              <a:gd name="T32" fmla="*/ 258 w 324"/>
              <a:gd name="T33" fmla="*/ 405 h 521"/>
              <a:gd name="T34" fmla="*/ 309 w 324"/>
              <a:gd name="T35" fmla="*/ 194 h 521"/>
              <a:gd name="T36" fmla="*/ 309 w 324"/>
              <a:gd name="T37" fmla="*/ 194 h 521"/>
              <a:gd name="T38" fmla="*/ 157 w 324"/>
              <a:gd name="T39" fmla="*/ 15 h 521"/>
              <a:gd name="T40" fmla="*/ 157 w 324"/>
              <a:gd name="T41" fmla="*/ 15 h 521"/>
              <a:gd name="T42" fmla="*/ 15 w 324"/>
              <a:gd name="T43" fmla="*/ 198 h 521"/>
              <a:gd name="T44" fmla="*/ 15 w 324"/>
              <a:gd name="T45" fmla="*/ 198 h 521"/>
              <a:gd name="T46" fmla="*/ 61 w 324"/>
              <a:gd name="T47" fmla="*/ 407 h 521"/>
              <a:gd name="T48" fmla="*/ 61 w 324"/>
              <a:gd name="T49" fmla="*/ 407 h 521"/>
              <a:gd name="T50" fmla="*/ 157 w 324"/>
              <a:gd name="T51" fmla="*/ 506 h 521"/>
              <a:gd name="T52" fmla="*/ 157 w 324"/>
              <a:gd name="T53" fmla="*/ 506 h 521"/>
              <a:gd name="T54" fmla="*/ 258 w 324"/>
              <a:gd name="T55" fmla="*/ 405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4" h="521">
                <a:moveTo>
                  <a:pt x="47" y="413"/>
                </a:moveTo>
                <a:cubicBezTo>
                  <a:pt x="19" y="352"/>
                  <a:pt x="0" y="272"/>
                  <a:pt x="0" y="198"/>
                </a:cubicBezTo>
                <a:cubicBezTo>
                  <a:pt x="0" y="198"/>
                  <a:pt x="0" y="198"/>
                  <a:pt x="0" y="198"/>
                </a:cubicBezTo>
                <a:cubicBezTo>
                  <a:pt x="0" y="124"/>
                  <a:pt x="19" y="74"/>
                  <a:pt x="49" y="43"/>
                </a:cubicBezTo>
                <a:cubicBezTo>
                  <a:pt x="49" y="43"/>
                  <a:pt x="49" y="43"/>
                  <a:pt x="49" y="43"/>
                </a:cubicBezTo>
                <a:cubicBezTo>
                  <a:pt x="78" y="12"/>
                  <a:pt x="118" y="0"/>
                  <a:pt x="157" y="0"/>
                </a:cubicBezTo>
                <a:cubicBezTo>
                  <a:pt x="157" y="0"/>
                  <a:pt x="157" y="0"/>
                  <a:pt x="157" y="0"/>
                </a:cubicBezTo>
                <a:cubicBezTo>
                  <a:pt x="195" y="0"/>
                  <a:pt x="237" y="11"/>
                  <a:pt x="270" y="41"/>
                </a:cubicBezTo>
                <a:cubicBezTo>
                  <a:pt x="270" y="41"/>
                  <a:pt x="270" y="41"/>
                  <a:pt x="270" y="41"/>
                </a:cubicBezTo>
                <a:cubicBezTo>
                  <a:pt x="302" y="71"/>
                  <a:pt x="324" y="120"/>
                  <a:pt x="324" y="194"/>
                </a:cubicBezTo>
                <a:cubicBezTo>
                  <a:pt x="324" y="194"/>
                  <a:pt x="324" y="194"/>
                  <a:pt x="324" y="194"/>
                </a:cubicBezTo>
                <a:cubicBezTo>
                  <a:pt x="324" y="268"/>
                  <a:pt x="302" y="349"/>
                  <a:pt x="271" y="412"/>
                </a:cubicBezTo>
                <a:cubicBezTo>
                  <a:pt x="271" y="412"/>
                  <a:pt x="271" y="412"/>
                  <a:pt x="271" y="412"/>
                </a:cubicBezTo>
                <a:cubicBezTo>
                  <a:pt x="240" y="474"/>
                  <a:pt x="200" y="520"/>
                  <a:pt x="157" y="521"/>
                </a:cubicBezTo>
                <a:cubicBezTo>
                  <a:pt x="157" y="521"/>
                  <a:pt x="157" y="521"/>
                  <a:pt x="157" y="521"/>
                </a:cubicBezTo>
                <a:cubicBezTo>
                  <a:pt x="113" y="520"/>
                  <a:pt x="76" y="475"/>
                  <a:pt x="47" y="413"/>
                </a:cubicBezTo>
                <a:close/>
                <a:moveTo>
                  <a:pt x="258" y="405"/>
                </a:moveTo>
                <a:cubicBezTo>
                  <a:pt x="288" y="344"/>
                  <a:pt x="309" y="265"/>
                  <a:pt x="309" y="194"/>
                </a:cubicBezTo>
                <a:cubicBezTo>
                  <a:pt x="309" y="194"/>
                  <a:pt x="309" y="194"/>
                  <a:pt x="309" y="194"/>
                </a:cubicBezTo>
                <a:cubicBezTo>
                  <a:pt x="308" y="52"/>
                  <a:pt x="228" y="16"/>
                  <a:pt x="157" y="15"/>
                </a:cubicBezTo>
                <a:cubicBezTo>
                  <a:pt x="157" y="15"/>
                  <a:pt x="157" y="15"/>
                  <a:pt x="157" y="15"/>
                </a:cubicBezTo>
                <a:cubicBezTo>
                  <a:pt x="86" y="16"/>
                  <a:pt x="16" y="55"/>
                  <a:pt x="15" y="198"/>
                </a:cubicBezTo>
                <a:cubicBezTo>
                  <a:pt x="15" y="198"/>
                  <a:pt x="15" y="198"/>
                  <a:pt x="15" y="198"/>
                </a:cubicBezTo>
                <a:cubicBezTo>
                  <a:pt x="15" y="269"/>
                  <a:pt x="33" y="347"/>
                  <a:pt x="61" y="407"/>
                </a:cubicBezTo>
                <a:cubicBezTo>
                  <a:pt x="61" y="407"/>
                  <a:pt x="61" y="407"/>
                  <a:pt x="61" y="407"/>
                </a:cubicBezTo>
                <a:cubicBezTo>
                  <a:pt x="88" y="467"/>
                  <a:pt x="126" y="507"/>
                  <a:pt x="157" y="506"/>
                </a:cubicBezTo>
                <a:cubicBezTo>
                  <a:pt x="157" y="506"/>
                  <a:pt x="157" y="506"/>
                  <a:pt x="157" y="506"/>
                </a:cubicBezTo>
                <a:cubicBezTo>
                  <a:pt x="188" y="507"/>
                  <a:pt x="228" y="466"/>
                  <a:pt x="258" y="405"/>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26"/>
          <p:cNvSpPr>
            <a:spLocks noEditPoints="1"/>
          </p:cNvSpPr>
          <p:nvPr/>
        </p:nvSpPr>
        <p:spPr bwMode="auto">
          <a:xfrm>
            <a:off x="3672795" y="3551375"/>
            <a:ext cx="611188" cy="979488"/>
          </a:xfrm>
          <a:custGeom>
            <a:avLst/>
            <a:gdLst>
              <a:gd name="T0" fmla="*/ 49 w 328"/>
              <a:gd name="T1" fmla="*/ 415 h 525"/>
              <a:gd name="T2" fmla="*/ 0 w 328"/>
              <a:gd name="T3" fmla="*/ 200 h 525"/>
              <a:gd name="T4" fmla="*/ 0 w 328"/>
              <a:gd name="T5" fmla="*/ 200 h 525"/>
              <a:gd name="T6" fmla="*/ 49 w 328"/>
              <a:gd name="T7" fmla="*/ 44 h 525"/>
              <a:gd name="T8" fmla="*/ 158 w 328"/>
              <a:gd name="T9" fmla="*/ 0 h 525"/>
              <a:gd name="T10" fmla="*/ 159 w 328"/>
              <a:gd name="T11" fmla="*/ 0 h 525"/>
              <a:gd name="T12" fmla="*/ 159 w 328"/>
              <a:gd name="T13" fmla="*/ 0 h 525"/>
              <a:gd name="T14" fmla="*/ 273 w 328"/>
              <a:gd name="T15" fmla="*/ 41 h 525"/>
              <a:gd name="T16" fmla="*/ 328 w 328"/>
              <a:gd name="T17" fmla="*/ 196 h 525"/>
              <a:gd name="T18" fmla="*/ 328 w 328"/>
              <a:gd name="T19" fmla="*/ 196 h 525"/>
              <a:gd name="T20" fmla="*/ 275 w 328"/>
              <a:gd name="T21" fmla="*/ 415 h 525"/>
              <a:gd name="T22" fmla="*/ 159 w 328"/>
              <a:gd name="T23" fmla="*/ 525 h 525"/>
              <a:gd name="T24" fmla="*/ 47 w 328"/>
              <a:gd name="T25" fmla="*/ 416 h 525"/>
              <a:gd name="T26" fmla="*/ 271 w 328"/>
              <a:gd name="T27" fmla="*/ 413 h 525"/>
              <a:gd name="T28" fmla="*/ 324 w 328"/>
              <a:gd name="T29" fmla="*/ 196 h 525"/>
              <a:gd name="T30" fmla="*/ 324 w 328"/>
              <a:gd name="T31" fmla="*/ 196 h 525"/>
              <a:gd name="T32" fmla="*/ 270 w 328"/>
              <a:gd name="T33" fmla="*/ 44 h 525"/>
              <a:gd name="T34" fmla="*/ 159 w 328"/>
              <a:gd name="T35" fmla="*/ 4 h 525"/>
              <a:gd name="T36" fmla="*/ 159 w 328"/>
              <a:gd name="T37" fmla="*/ 4 h 525"/>
              <a:gd name="T38" fmla="*/ 158 w 328"/>
              <a:gd name="T39" fmla="*/ 4 h 525"/>
              <a:gd name="T40" fmla="*/ 52 w 328"/>
              <a:gd name="T41" fmla="*/ 47 h 525"/>
              <a:gd name="T42" fmla="*/ 4 w 328"/>
              <a:gd name="T43" fmla="*/ 200 h 525"/>
              <a:gd name="T44" fmla="*/ 4 w 328"/>
              <a:gd name="T45" fmla="*/ 200 h 525"/>
              <a:gd name="T46" fmla="*/ 51 w 328"/>
              <a:gd name="T47" fmla="*/ 414 h 525"/>
              <a:gd name="T48" fmla="*/ 51 w 328"/>
              <a:gd name="T49" fmla="*/ 414 h 525"/>
              <a:gd name="T50" fmla="*/ 61 w 328"/>
              <a:gd name="T51" fmla="*/ 410 h 525"/>
              <a:gd name="T52" fmla="*/ 15 w 328"/>
              <a:gd name="T53" fmla="*/ 200 h 525"/>
              <a:gd name="T54" fmla="*/ 15 w 328"/>
              <a:gd name="T55" fmla="*/ 200 h 525"/>
              <a:gd name="T56" fmla="*/ 159 w 328"/>
              <a:gd name="T57" fmla="*/ 15 h 525"/>
              <a:gd name="T58" fmla="*/ 313 w 328"/>
              <a:gd name="T59" fmla="*/ 196 h 525"/>
              <a:gd name="T60" fmla="*/ 313 w 328"/>
              <a:gd name="T61" fmla="*/ 196 h 525"/>
              <a:gd name="T62" fmla="*/ 261 w 328"/>
              <a:gd name="T63" fmla="*/ 408 h 525"/>
              <a:gd name="T64" fmla="*/ 261 w 328"/>
              <a:gd name="T65" fmla="*/ 408 h 525"/>
              <a:gd name="T66" fmla="*/ 160 w 328"/>
              <a:gd name="T67" fmla="*/ 510 h 525"/>
              <a:gd name="T68" fmla="*/ 159 w 328"/>
              <a:gd name="T69" fmla="*/ 510 h 525"/>
              <a:gd name="T70" fmla="*/ 158 w 328"/>
              <a:gd name="T71" fmla="*/ 510 h 525"/>
              <a:gd name="T72" fmla="*/ 160 w 328"/>
              <a:gd name="T73" fmla="*/ 506 h 525"/>
              <a:gd name="T74" fmla="*/ 258 w 328"/>
              <a:gd name="T75" fmla="*/ 406 h 525"/>
              <a:gd name="T76" fmla="*/ 258 w 328"/>
              <a:gd name="T77" fmla="*/ 406 h 525"/>
              <a:gd name="T78" fmla="*/ 309 w 328"/>
              <a:gd name="T79" fmla="*/ 196 h 525"/>
              <a:gd name="T80" fmla="*/ 309 w 328"/>
              <a:gd name="T81" fmla="*/ 196 h 525"/>
              <a:gd name="T82" fmla="*/ 159 w 328"/>
              <a:gd name="T83" fmla="*/ 19 h 525"/>
              <a:gd name="T84" fmla="*/ 19 w 328"/>
              <a:gd name="T85" fmla="*/ 200 h 525"/>
              <a:gd name="T86" fmla="*/ 65 w 328"/>
              <a:gd name="T87" fmla="*/ 408 h 525"/>
              <a:gd name="T88" fmla="*/ 158 w 328"/>
              <a:gd name="T89" fmla="*/ 506 h 525"/>
              <a:gd name="T90" fmla="*/ 159 w 328"/>
              <a:gd name="T91" fmla="*/ 506 h 525"/>
              <a:gd name="T92" fmla="*/ 160 w 328"/>
              <a:gd name="T93" fmla="*/ 506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8" h="525">
                <a:moveTo>
                  <a:pt x="47" y="416"/>
                </a:moveTo>
                <a:cubicBezTo>
                  <a:pt x="49" y="415"/>
                  <a:pt x="49" y="415"/>
                  <a:pt x="49" y="415"/>
                </a:cubicBezTo>
                <a:cubicBezTo>
                  <a:pt x="47" y="416"/>
                  <a:pt x="47" y="416"/>
                  <a:pt x="47" y="416"/>
                </a:cubicBezTo>
                <a:cubicBezTo>
                  <a:pt x="19" y="354"/>
                  <a:pt x="0" y="274"/>
                  <a:pt x="0" y="200"/>
                </a:cubicBezTo>
                <a:cubicBezTo>
                  <a:pt x="0" y="200"/>
                  <a:pt x="0" y="200"/>
                  <a:pt x="0" y="200"/>
                </a:cubicBezTo>
                <a:cubicBezTo>
                  <a:pt x="0" y="200"/>
                  <a:pt x="0" y="200"/>
                  <a:pt x="0" y="200"/>
                </a:cubicBezTo>
                <a:cubicBezTo>
                  <a:pt x="0" y="200"/>
                  <a:pt x="0" y="200"/>
                  <a:pt x="0" y="200"/>
                </a:cubicBezTo>
                <a:cubicBezTo>
                  <a:pt x="0" y="126"/>
                  <a:pt x="19" y="75"/>
                  <a:pt x="49" y="44"/>
                </a:cubicBezTo>
                <a:cubicBezTo>
                  <a:pt x="49" y="44"/>
                  <a:pt x="49" y="44"/>
                  <a:pt x="49" y="44"/>
                </a:cubicBezTo>
                <a:cubicBezTo>
                  <a:pt x="79" y="12"/>
                  <a:pt x="120" y="0"/>
                  <a:pt x="158" y="0"/>
                </a:cubicBezTo>
                <a:cubicBezTo>
                  <a:pt x="158" y="0"/>
                  <a:pt x="158" y="0"/>
                  <a:pt x="158" y="0"/>
                </a:cubicBezTo>
                <a:cubicBezTo>
                  <a:pt x="158" y="0"/>
                  <a:pt x="159" y="0"/>
                  <a:pt x="159" y="0"/>
                </a:cubicBezTo>
                <a:cubicBezTo>
                  <a:pt x="159" y="0"/>
                  <a:pt x="159" y="0"/>
                  <a:pt x="159" y="0"/>
                </a:cubicBezTo>
                <a:cubicBezTo>
                  <a:pt x="159" y="0"/>
                  <a:pt x="159" y="0"/>
                  <a:pt x="159" y="0"/>
                </a:cubicBezTo>
                <a:cubicBezTo>
                  <a:pt x="159" y="0"/>
                  <a:pt x="159" y="0"/>
                  <a:pt x="159" y="0"/>
                </a:cubicBezTo>
                <a:cubicBezTo>
                  <a:pt x="198" y="0"/>
                  <a:pt x="240" y="11"/>
                  <a:pt x="273" y="41"/>
                </a:cubicBezTo>
                <a:cubicBezTo>
                  <a:pt x="273" y="41"/>
                  <a:pt x="273" y="41"/>
                  <a:pt x="273" y="41"/>
                </a:cubicBezTo>
                <a:cubicBezTo>
                  <a:pt x="306" y="72"/>
                  <a:pt x="328" y="122"/>
                  <a:pt x="328" y="196"/>
                </a:cubicBezTo>
                <a:cubicBezTo>
                  <a:pt x="328" y="196"/>
                  <a:pt x="328" y="196"/>
                  <a:pt x="328" y="196"/>
                </a:cubicBezTo>
                <a:cubicBezTo>
                  <a:pt x="328" y="196"/>
                  <a:pt x="328" y="196"/>
                  <a:pt x="328" y="196"/>
                </a:cubicBezTo>
                <a:cubicBezTo>
                  <a:pt x="328" y="196"/>
                  <a:pt x="328" y="196"/>
                  <a:pt x="328" y="196"/>
                </a:cubicBezTo>
                <a:cubicBezTo>
                  <a:pt x="328" y="271"/>
                  <a:pt x="306" y="351"/>
                  <a:pt x="275" y="415"/>
                </a:cubicBezTo>
                <a:cubicBezTo>
                  <a:pt x="275" y="415"/>
                  <a:pt x="275" y="415"/>
                  <a:pt x="275" y="415"/>
                </a:cubicBezTo>
                <a:cubicBezTo>
                  <a:pt x="243" y="477"/>
                  <a:pt x="204" y="524"/>
                  <a:pt x="159" y="525"/>
                </a:cubicBezTo>
                <a:cubicBezTo>
                  <a:pt x="159" y="525"/>
                  <a:pt x="159" y="525"/>
                  <a:pt x="159" y="525"/>
                </a:cubicBezTo>
                <a:cubicBezTo>
                  <a:pt x="114" y="524"/>
                  <a:pt x="76" y="478"/>
                  <a:pt x="47" y="416"/>
                </a:cubicBezTo>
                <a:close/>
                <a:moveTo>
                  <a:pt x="159" y="521"/>
                </a:moveTo>
                <a:cubicBezTo>
                  <a:pt x="200" y="520"/>
                  <a:pt x="240" y="475"/>
                  <a:pt x="271" y="413"/>
                </a:cubicBezTo>
                <a:cubicBezTo>
                  <a:pt x="271" y="413"/>
                  <a:pt x="271" y="413"/>
                  <a:pt x="271" y="413"/>
                </a:cubicBezTo>
                <a:cubicBezTo>
                  <a:pt x="302" y="350"/>
                  <a:pt x="324" y="270"/>
                  <a:pt x="324" y="196"/>
                </a:cubicBezTo>
                <a:cubicBezTo>
                  <a:pt x="324" y="196"/>
                  <a:pt x="324" y="196"/>
                  <a:pt x="324" y="196"/>
                </a:cubicBezTo>
                <a:cubicBezTo>
                  <a:pt x="324" y="196"/>
                  <a:pt x="324" y="196"/>
                  <a:pt x="324" y="196"/>
                </a:cubicBezTo>
                <a:cubicBezTo>
                  <a:pt x="324" y="196"/>
                  <a:pt x="324" y="196"/>
                  <a:pt x="324" y="196"/>
                </a:cubicBezTo>
                <a:cubicBezTo>
                  <a:pt x="324" y="122"/>
                  <a:pt x="302" y="74"/>
                  <a:pt x="270" y="44"/>
                </a:cubicBezTo>
                <a:cubicBezTo>
                  <a:pt x="270" y="44"/>
                  <a:pt x="270" y="44"/>
                  <a:pt x="270" y="44"/>
                </a:cubicBezTo>
                <a:cubicBezTo>
                  <a:pt x="238" y="15"/>
                  <a:pt x="197" y="4"/>
                  <a:pt x="159" y="4"/>
                </a:cubicBezTo>
                <a:cubicBezTo>
                  <a:pt x="159" y="4"/>
                  <a:pt x="159" y="4"/>
                  <a:pt x="159" y="4"/>
                </a:cubicBezTo>
                <a:cubicBezTo>
                  <a:pt x="159" y="4"/>
                  <a:pt x="159" y="4"/>
                  <a:pt x="159" y="4"/>
                </a:cubicBezTo>
                <a:cubicBezTo>
                  <a:pt x="159" y="4"/>
                  <a:pt x="159" y="4"/>
                  <a:pt x="159" y="4"/>
                </a:cubicBezTo>
                <a:cubicBezTo>
                  <a:pt x="159" y="4"/>
                  <a:pt x="159" y="4"/>
                  <a:pt x="158" y="4"/>
                </a:cubicBezTo>
                <a:cubicBezTo>
                  <a:pt x="158" y="4"/>
                  <a:pt x="158" y="4"/>
                  <a:pt x="158" y="4"/>
                </a:cubicBezTo>
                <a:cubicBezTo>
                  <a:pt x="120" y="4"/>
                  <a:pt x="81" y="16"/>
                  <a:pt x="52" y="47"/>
                </a:cubicBezTo>
                <a:cubicBezTo>
                  <a:pt x="52" y="47"/>
                  <a:pt x="52" y="47"/>
                  <a:pt x="52" y="47"/>
                </a:cubicBezTo>
                <a:cubicBezTo>
                  <a:pt x="23" y="77"/>
                  <a:pt x="4" y="126"/>
                  <a:pt x="4" y="200"/>
                </a:cubicBezTo>
                <a:cubicBezTo>
                  <a:pt x="4" y="200"/>
                  <a:pt x="4" y="200"/>
                  <a:pt x="4" y="200"/>
                </a:cubicBezTo>
                <a:cubicBezTo>
                  <a:pt x="4" y="200"/>
                  <a:pt x="4" y="200"/>
                  <a:pt x="4" y="200"/>
                </a:cubicBezTo>
                <a:cubicBezTo>
                  <a:pt x="4" y="200"/>
                  <a:pt x="4" y="200"/>
                  <a:pt x="4" y="200"/>
                </a:cubicBezTo>
                <a:cubicBezTo>
                  <a:pt x="4" y="273"/>
                  <a:pt x="23" y="353"/>
                  <a:pt x="51" y="414"/>
                </a:cubicBezTo>
                <a:cubicBezTo>
                  <a:pt x="51" y="414"/>
                  <a:pt x="51" y="414"/>
                  <a:pt x="51" y="414"/>
                </a:cubicBezTo>
                <a:cubicBezTo>
                  <a:pt x="51" y="414"/>
                  <a:pt x="51" y="414"/>
                  <a:pt x="51" y="414"/>
                </a:cubicBezTo>
                <a:cubicBezTo>
                  <a:pt x="80" y="476"/>
                  <a:pt x="117" y="520"/>
                  <a:pt x="159" y="521"/>
                </a:cubicBezTo>
                <a:close/>
                <a:moveTo>
                  <a:pt x="61" y="410"/>
                </a:moveTo>
                <a:cubicBezTo>
                  <a:pt x="33" y="350"/>
                  <a:pt x="15" y="272"/>
                  <a:pt x="15" y="200"/>
                </a:cubicBezTo>
                <a:cubicBezTo>
                  <a:pt x="15" y="200"/>
                  <a:pt x="15" y="200"/>
                  <a:pt x="15" y="200"/>
                </a:cubicBezTo>
                <a:cubicBezTo>
                  <a:pt x="15" y="200"/>
                  <a:pt x="15" y="200"/>
                  <a:pt x="15" y="200"/>
                </a:cubicBezTo>
                <a:cubicBezTo>
                  <a:pt x="15" y="200"/>
                  <a:pt x="15" y="200"/>
                  <a:pt x="15" y="200"/>
                </a:cubicBezTo>
                <a:cubicBezTo>
                  <a:pt x="15" y="57"/>
                  <a:pt x="87" y="16"/>
                  <a:pt x="159" y="15"/>
                </a:cubicBezTo>
                <a:cubicBezTo>
                  <a:pt x="159" y="15"/>
                  <a:pt x="159" y="15"/>
                  <a:pt x="159" y="15"/>
                </a:cubicBezTo>
                <a:cubicBezTo>
                  <a:pt x="231" y="16"/>
                  <a:pt x="312" y="53"/>
                  <a:pt x="313" y="196"/>
                </a:cubicBezTo>
                <a:cubicBezTo>
                  <a:pt x="313" y="196"/>
                  <a:pt x="313" y="196"/>
                  <a:pt x="313" y="196"/>
                </a:cubicBezTo>
                <a:cubicBezTo>
                  <a:pt x="313" y="196"/>
                  <a:pt x="313" y="196"/>
                  <a:pt x="313" y="196"/>
                </a:cubicBezTo>
                <a:cubicBezTo>
                  <a:pt x="313" y="196"/>
                  <a:pt x="313" y="196"/>
                  <a:pt x="313" y="196"/>
                </a:cubicBezTo>
                <a:cubicBezTo>
                  <a:pt x="313" y="196"/>
                  <a:pt x="313" y="196"/>
                  <a:pt x="313" y="196"/>
                </a:cubicBezTo>
                <a:cubicBezTo>
                  <a:pt x="313" y="268"/>
                  <a:pt x="292" y="347"/>
                  <a:pt x="261" y="408"/>
                </a:cubicBezTo>
                <a:cubicBezTo>
                  <a:pt x="261" y="408"/>
                  <a:pt x="261" y="408"/>
                  <a:pt x="261" y="408"/>
                </a:cubicBezTo>
                <a:cubicBezTo>
                  <a:pt x="261" y="408"/>
                  <a:pt x="261" y="408"/>
                  <a:pt x="261" y="408"/>
                </a:cubicBezTo>
                <a:cubicBezTo>
                  <a:pt x="231" y="468"/>
                  <a:pt x="192" y="510"/>
                  <a:pt x="160" y="510"/>
                </a:cubicBezTo>
                <a:cubicBezTo>
                  <a:pt x="160" y="510"/>
                  <a:pt x="160" y="510"/>
                  <a:pt x="160" y="510"/>
                </a:cubicBezTo>
                <a:cubicBezTo>
                  <a:pt x="159" y="510"/>
                  <a:pt x="159" y="510"/>
                  <a:pt x="159" y="510"/>
                </a:cubicBezTo>
                <a:cubicBezTo>
                  <a:pt x="159" y="510"/>
                  <a:pt x="159" y="510"/>
                  <a:pt x="159" y="510"/>
                </a:cubicBezTo>
                <a:cubicBezTo>
                  <a:pt x="158" y="510"/>
                  <a:pt x="158" y="510"/>
                  <a:pt x="158" y="510"/>
                </a:cubicBezTo>
                <a:cubicBezTo>
                  <a:pt x="158" y="510"/>
                  <a:pt x="158" y="510"/>
                  <a:pt x="158" y="510"/>
                </a:cubicBezTo>
                <a:cubicBezTo>
                  <a:pt x="125" y="510"/>
                  <a:pt x="89" y="469"/>
                  <a:pt x="61" y="410"/>
                </a:cubicBezTo>
                <a:close/>
                <a:moveTo>
                  <a:pt x="160" y="506"/>
                </a:moveTo>
                <a:cubicBezTo>
                  <a:pt x="189" y="506"/>
                  <a:pt x="228" y="466"/>
                  <a:pt x="258" y="406"/>
                </a:cubicBezTo>
                <a:cubicBezTo>
                  <a:pt x="258" y="406"/>
                  <a:pt x="258" y="406"/>
                  <a:pt x="258" y="406"/>
                </a:cubicBezTo>
                <a:cubicBezTo>
                  <a:pt x="260" y="407"/>
                  <a:pt x="260" y="407"/>
                  <a:pt x="260" y="407"/>
                </a:cubicBezTo>
                <a:cubicBezTo>
                  <a:pt x="258" y="406"/>
                  <a:pt x="258" y="406"/>
                  <a:pt x="258" y="406"/>
                </a:cubicBezTo>
                <a:cubicBezTo>
                  <a:pt x="288" y="346"/>
                  <a:pt x="309" y="267"/>
                  <a:pt x="309" y="196"/>
                </a:cubicBezTo>
                <a:cubicBezTo>
                  <a:pt x="309" y="196"/>
                  <a:pt x="309" y="196"/>
                  <a:pt x="309" y="196"/>
                </a:cubicBezTo>
                <a:cubicBezTo>
                  <a:pt x="309" y="196"/>
                  <a:pt x="309" y="196"/>
                  <a:pt x="309" y="196"/>
                </a:cubicBezTo>
                <a:cubicBezTo>
                  <a:pt x="309" y="196"/>
                  <a:pt x="309" y="196"/>
                  <a:pt x="309" y="196"/>
                </a:cubicBezTo>
                <a:cubicBezTo>
                  <a:pt x="308" y="55"/>
                  <a:pt x="230" y="21"/>
                  <a:pt x="159" y="19"/>
                </a:cubicBezTo>
                <a:cubicBezTo>
                  <a:pt x="159" y="19"/>
                  <a:pt x="159" y="19"/>
                  <a:pt x="159" y="19"/>
                </a:cubicBezTo>
                <a:cubicBezTo>
                  <a:pt x="89" y="21"/>
                  <a:pt x="20" y="58"/>
                  <a:pt x="19" y="200"/>
                </a:cubicBezTo>
                <a:cubicBezTo>
                  <a:pt x="19" y="200"/>
                  <a:pt x="19" y="200"/>
                  <a:pt x="19" y="200"/>
                </a:cubicBezTo>
                <a:cubicBezTo>
                  <a:pt x="19" y="200"/>
                  <a:pt x="19" y="200"/>
                  <a:pt x="19" y="200"/>
                </a:cubicBezTo>
                <a:cubicBezTo>
                  <a:pt x="19" y="271"/>
                  <a:pt x="37" y="349"/>
                  <a:pt x="65" y="408"/>
                </a:cubicBezTo>
                <a:cubicBezTo>
                  <a:pt x="65" y="408"/>
                  <a:pt x="65" y="408"/>
                  <a:pt x="65" y="408"/>
                </a:cubicBezTo>
                <a:cubicBezTo>
                  <a:pt x="92" y="467"/>
                  <a:pt x="129" y="506"/>
                  <a:pt x="158" y="506"/>
                </a:cubicBezTo>
                <a:cubicBezTo>
                  <a:pt x="158" y="506"/>
                  <a:pt x="158" y="506"/>
                  <a:pt x="158" y="506"/>
                </a:cubicBezTo>
                <a:cubicBezTo>
                  <a:pt x="158" y="506"/>
                  <a:pt x="158" y="506"/>
                  <a:pt x="159" y="506"/>
                </a:cubicBezTo>
                <a:cubicBezTo>
                  <a:pt x="159" y="506"/>
                  <a:pt x="159" y="506"/>
                  <a:pt x="159" y="506"/>
                </a:cubicBezTo>
                <a:cubicBezTo>
                  <a:pt x="159" y="506"/>
                  <a:pt x="159" y="506"/>
                  <a:pt x="160" y="506"/>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27"/>
          <p:cNvSpPr>
            <a:spLocks noEditPoints="1"/>
          </p:cNvSpPr>
          <p:nvPr/>
        </p:nvSpPr>
        <p:spPr bwMode="auto">
          <a:xfrm>
            <a:off x="3829958" y="4519750"/>
            <a:ext cx="141288" cy="985838"/>
          </a:xfrm>
          <a:custGeom>
            <a:avLst/>
            <a:gdLst>
              <a:gd name="T0" fmla="*/ 0 w 89"/>
              <a:gd name="T1" fmla="*/ 602 h 621"/>
              <a:gd name="T2" fmla="*/ 70 w 89"/>
              <a:gd name="T3" fmla="*/ 602 h 621"/>
              <a:gd name="T4" fmla="*/ 48 w 89"/>
              <a:gd name="T5" fmla="*/ 1 h 621"/>
              <a:gd name="T6" fmla="*/ 66 w 89"/>
              <a:gd name="T7" fmla="*/ 0 h 621"/>
              <a:gd name="T8" fmla="*/ 89 w 89"/>
              <a:gd name="T9" fmla="*/ 621 h 621"/>
              <a:gd name="T10" fmla="*/ 0 w 89"/>
              <a:gd name="T11" fmla="*/ 621 h 621"/>
              <a:gd name="T12" fmla="*/ 0 w 89"/>
              <a:gd name="T13" fmla="*/ 602 h 621"/>
              <a:gd name="T14" fmla="*/ 0 w 89"/>
              <a:gd name="T15" fmla="*/ 602 h 621"/>
              <a:gd name="T16" fmla="*/ 48 w 89"/>
              <a:gd name="T17" fmla="*/ 1 h 621"/>
              <a:gd name="T18" fmla="*/ 48 w 89"/>
              <a:gd name="T19" fmla="*/ 1 h 621"/>
              <a:gd name="T20" fmla="*/ 48 w 89"/>
              <a:gd name="T21" fmla="*/ 1 h 621"/>
              <a:gd name="T22" fmla="*/ 48 w 89"/>
              <a:gd name="T23" fmla="*/ 1 h 621"/>
              <a:gd name="T24" fmla="*/ 48 w 89"/>
              <a:gd name="T25" fmla="*/ 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621">
                <a:moveTo>
                  <a:pt x="0" y="602"/>
                </a:moveTo>
                <a:lnTo>
                  <a:pt x="70" y="602"/>
                </a:lnTo>
                <a:lnTo>
                  <a:pt x="48" y="1"/>
                </a:lnTo>
                <a:lnTo>
                  <a:pt x="66" y="0"/>
                </a:lnTo>
                <a:lnTo>
                  <a:pt x="89" y="621"/>
                </a:lnTo>
                <a:lnTo>
                  <a:pt x="0" y="621"/>
                </a:lnTo>
                <a:lnTo>
                  <a:pt x="0" y="602"/>
                </a:lnTo>
                <a:lnTo>
                  <a:pt x="0" y="602"/>
                </a:lnTo>
                <a:close/>
                <a:moveTo>
                  <a:pt x="48" y="1"/>
                </a:moveTo>
                <a:lnTo>
                  <a:pt x="48" y="1"/>
                </a:lnTo>
                <a:lnTo>
                  <a:pt x="48" y="1"/>
                </a:lnTo>
                <a:lnTo>
                  <a:pt x="48" y="1"/>
                </a:lnTo>
                <a:lnTo>
                  <a:pt x="48" y="1"/>
                </a:ln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28"/>
          <p:cNvSpPr>
            <a:spLocks noEditPoints="1"/>
          </p:cNvSpPr>
          <p:nvPr/>
        </p:nvSpPr>
        <p:spPr bwMode="auto">
          <a:xfrm>
            <a:off x="3826783" y="4514988"/>
            <a:ext cx="147638" cy="993775"/>
          </a:xfrm>
          <a:custGeom>
            <a:avLst/>
            <a:gdLst>
              <a:gd name="T0" fmla="*/ 0 w 93"/>
              <a:gd name="T1" fmla="*/ 605 h 626"/>
              <a:gd name="T2" fmla="*/ 0 w 93"/>
              <a:gd name="T3" fmla="*/ 603 h 626"/>
              <a:gd name="T4" fmla="*/ 70 w 93"/>
              <a:gd name="T5" fmla="*/ 603 h 626"/>
              <a:gd name="T6" fmla="*/ 48 w 93"/>
              <a:gd name="T7" fmla="*/ 2 h 626"/>
              <a:gd name="T8" fmla="*/ 70 w 93"/>
              <a:gd name="T9" fmla="*/ 0 h 626"/>
              <a:gd name="T10" fmla="*/ 93 w 93"/>
              <a:gd name="T11" fmla="*/ 626 h 626"/>
              <a:gd name="T12" fmla="*/ 0 w 93"/>
              <a:gd name="T13" fmla="*/ 626 h 626"/>
              <a:gd name="T14" fmla="*/ 0 w 93"/>
              <a:gd name="T15" fmla="*/ 605 h 626"/>
              <a:gd name="T16" fmla="*/ 0 w 93"/>
              <a:gd name="T17" fmla="*/ 605 h 626"/>
              <a:gd name="T18" fmla="*/ 4 w 93"/>
              <a:gd name="T19" fmla="*/ 621 h 626"/>
              <a:gd name="T20" fmla="*/ 89 w 93"/>
              <a:gd name="T21" fmla="*/ 621 h 626"/>
              <a:gd name="T22" fmla="*/ 65 w 93"/>
              <a:gd name="T23" fmla="*/ 5 h 626"/>
              <a:gd name="T24" fmla="*/ 52 w 93"/>
              <a:gd name="T25" fmla="*/ 5 h 626"/>
              <a:gd name="T26" fmla="*/ 76 w 93"/>
              <a:gd name="T27" fmla="*/ 607 h 626"/>
              <a:gd name="T28" fmla="*/ 4 w 93"/>
              <a:gd name="T29" fmla="*/ 607 h 626"/>
              <a:gd name="T30" fmla="*/ 4 w 93"/>
              <a:gd name="T31" fmla="*/ 621 h 626"/>
              <a:gd name="T32" fmla="*/ 4 w 93"/>
              <a:gd name="T33" fmla="*/ 621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626">
                <a:moveTo>
                  <a:pt x="0" y="605"/>
                </a:moveTo>
                <a:lnTo>
                  <a:pt x="0" y="603"/>
                </a:lnTo>
                <a:lnTo>
                  <a:pt x="70" y="603"/>
                </a:lnTo>
                <a:lnTo>
                  <a:pt x="48" y="2"/>
                </a:lnTo>
                <a:lnTo>
                  <a:pt x="70" y="0"/>
                </a:lnTo>
                <a:lnTo>
                  <a:pt x="93" y="626"/>
                </a:lnTo>
                <a:lnTo>
                  <a:pt x="0" y="626"/>
                </a:lnTo>
                <a:lnTo>
                  <a:pt x="0" y="605"/>
                </a:lnTo>
                <a:lnTo>
                  <a:pt x="0" y="605"/>
                </a:lnTo>
                <a:close/>
                <a:moveTo>
                  <a:pt x="4" y="621"/>
                </a:moveTo>
                <a:lnTo>
                  <a:pt x="89" y="621"/>
                </a:lnTo>
                <a:lnTo>
                  <a:pt x="65" y="5"/>
                </a:lnTo>
                <a:lnTo>
                  <a:pt x="52" y="5"/>
                </a:lnTo>
                <a:lnTo>
                  <a:pt x="76" y="607"/>
                </a:lnTo>
                <a:lnTo>
                  <a:pt x="4" y="607"/>
                </a:lnTo>
                <a:lnTo>
                  <a:pt x="4" y="621"/>
                </a:lnTo>
                <a:lnTo>
                  <a:pt x="4" y="621"/>
                </a:ln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29"/>
          <p:cNvSpPr>
            <a:spLocks noEditPoints="1"/>
          </p:cNvSpPr>
          <p:nvPr/>
        </p:nvSpPr>
        <p:spPr bwMode="auto">
          <a:xfrm>
            <a:off x="4071258" y="4451488"/>
            <a:ext cx="211138" cy="1041400"/>
          </a:xfrm>
          <a:custGeom>
            <a:avLst/>
            <a:gdLst>
              <a:gd name="T0" fmla="*/ 0 w 133"/>
              <a:gd name="T1" fmla="*/ 2 h 656"/>
              <a:gd name="T2" fmla="*/ 19 w 133"/>
              <a:gd name="T3" fmla="*/ 0 h 656"/>
              <a:gd name="T4" fmla="*/ 44 w 133"/>
              <a:gd name="T5" fmla="*/ 637 h 656"/>
              <a:gd name="T6" fmla="*/ 131 w 133"/>
              <a:gd name="T7" fmla="*/ 631 h 656"/>
              <a:gd name="T8" fmla="*/ 133 w 133"/>
              <a:gd name="T9" fmla="*/ 647 h 656"/>
              <a:gd name="T10" fmla="*/ 26 w 133"/>
              <a:gd name="T11" fmla="*/ 656 h 656"/>
              <a:gd name="T12" fmla="*/ 0 w 133"/>
              <a:gd name="T13" fmla="*/ 2 h 656"/>
              <a:gd name="T14" fmla="*/ 0 w 133"/>
              <a:gd name="T15" fmla="*/ 2 h 656"/>
              <a:gd name="T16" fmla="*/ 0 w 133"/>
              <a:gd name="T17" fmla="*/ 2 h 656"/>
              <a:gd name="T18" fmla="*/ 0 w 133"/>
              <a:gd name="T19" fmla="*/ 2 h 656"/>
              <a:gd name="T20" fmla="*/ 0 w 133"/>
              <a:gd name="T21" fmla="*/ 2 h 656"/>
              <a:gd name="T22" fmla="*/ 0 w 133"/>
              <a:gd name="T23" fmla="*/ 2 h 656"/>
              <a:gd name="T24" fmla="*/ 0 w 133"/>
              <a:gd name="T25" fmla="*/ 2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656">
                <a:moveTo>
                  <a:pt x="0" y="2"/>
                </a:moveTo>
                <a:lnTo>
                  <a:pt x="19" y="0"/>
                </a:lnTo>
                <a:lnTo>
                  <a:pt x="44" y="637"/>
                </a:lnTo>
                <a:lnTo>
                  <a:pt x="131" y="631"/>
                </a:lnTo>
                <a:lnTo>
                  <a:pt x="133" y="647"/>
                </a:lnTo>
                <a:lnTo>
                  <a:pt x="26" y="656"/>
                </a:lnTo>
                <a:lnTo>
                  <a:pt x="0" y="2"/>
                </a:lnTo>
                <a:lnTo>
                  <a:pt x="0" y="2"/>
                </a:lnTo>
                <a:close/>
                <a:moveTo>
                  <a:pt x="0" y="2"/>
                </a:moveTo>
                <a:lnTo>
                  <a:pt x="0" y="2"/>
                </a:lnTo>
                <a:lnTo>
                  <a:pt x="0" y="2"/>
                </a:lnTo>
                <a:lnTo>
                  <a:pt x="0" y="2"/>
                </a:lnTo>
                <a:lnTo>
                  <a:pt x="0" y="2"/>
                </a:ln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30"/>
          <p:cNvSpPr>
            <a:spLocks noEditPoints="1"/>
          </p:cNvSpPr>
          <p:nvPr/>
        </p:nvSpPr>
        <p:spPr bwMode="auto">
          <a:xfrm>
            <a:off x="4068083" y="4448313"/>
            <a:ext cx="219075" cy="1047750"/>
          </a:xfrm>
          <a:custGeom>
            <a:avLst/>
            <a:gdLst>
              <a:gd name="T0" fmla="*/ 0 w 138"/>
              <a:gd name="T1" fmla="*/ 4 h 660"/>
              <a:gd name="T2" fmla="*/ 2 w 138"/>
              <a:gd name="T3" fmla="*/ 4 h 660"/>
              <a:gd name="T4" fmla="*/ 2 w 138"/>
              <a:gd name="T5" fmla="*/ 6 h 660"/>
              <a:gd name="T6" fmla="*/ 2 w 138"/>
              <a:gd name="T7" fmla="*/ 4 h 660"/>
              <a:gd name="T8" fmla="*/ 0 w 138"/>
              <a:gd name="T9" fmla="*/ 4 h 660"/>
              <a:gd name="T10" fmla="*/ 0 w 138"/>
              <a:gd name="T11" fmla="*/ 1 h 660"/>
              <a:gd name="T12" fmla="*/ 22 w 138"/>
              <a:gd name="T13" fmla="*/ 0 h 660"/>
              <a:gd name="T14" fmla="*/ 48 w 138"/>
              <a:gd name="T15" fmla="*/ 636 h 660"/>
              <a:gd name="T16" fmla="*/ 135 w 138"/>
              <a:gd name="T17" fmla="*/ 631 h 660"/>
              <a:gd name="T18" fmla="*/ 138 w 138"/>
              <a:gd name="T19" fmla="*/ 652 h 660"/>
              <a:gd name="T20" fmla="*/ 26 w 138"/>
              <a:gd name="T21" fmla="*/ 660 h 660"/>
              <a:gd name="T22" fmla="*/ 0 w 138"/>
              <a:gd name="T23" fmla="*/ 4 h 660"/>
              <a:gd name="T24" fmla="*/ 0 w 138"/>
              <a:gd name="T25" fmla="*/ 4 h 660"/>
              <a:gd name="T26" fmla="*/ 31 w 138"/>
              <a:gd name="T27" fmla="*/ 655 h 660"/>
              <a:gd name="T28" fmla="*/ 132 w 138"/>
              <a:gd name="T29" fmla="*/ 647 h 660"/>
              <a:gd name="T30" fmla="*/ 132 w 138"/>
              <a:gd name="T31" fmla="*/ 635 h 660"/>
              <a:gd name="T32" fmla="*/ 44 w 138"/>
              <a:gd name="T33" fmla="*/ 641 h 660"/>
              <a:gd name="T34" fmla="*/ 19 w 138"/>
              <a:gd name="T35" fmla="*/ 5 h 660"/>
              <a:gd name="T36" fmla="*/ 5 w 138"/>
              <a:gd name="T37" fmla="*/ 6 h 660"/>
              <a:gd name="T38" fmla="*/ 31 w 138"/>
              <a:gd name="T39" fmla="*/ 655 h 660"/>
              <a:gd name="T40" fmla="*/ 31 w 138"/>
              <a:gd name="T41" fmla="*/ 655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8" h="660">
                <a:moveTo>
                  <a:pt x="0" y="4"/>
                </a:moveTo>
                <a:lnTo>
                  <a:pt x="2" y="4"/>
                </a:lnTo>
                <a:lnTo>
                  <a:pt x="2" y="6"/>
                </a:lnTo>
                <a:lnTo>
                  <a:pt x="2" y="4"/>
                </a:lnTo>
                <a:lnTo>
                  <a:pt x="0" y="4"/>
                </a:lnTo>
                <a:lnTo>
                  <a:pt x="0" y="1"/>
                </a:lnTo>
                <a:lnTo>
                  <a:pt x="22" y="0"/>
                </a:lnTo>
                <a:lnTo>
                  <a:pt x="48" y="636"/>
                </a:lnTo>
                <a:lnTo>
                  <a:pt x="135" y="631"/>
                </a:lnTo>
                <a:lnTo>
                  <a:pt x="138" y="652"/>
                </a:lnTo>
                <a:lnTo>
                  <a:pt x="26" y="660"/>
                </a:lnTo>
                <a:lnTo>
                  <a:pt x="0" y="4"/>
                </a:lnTo>
                <a:lnTo>
                  <a:pt x="0" y="4"/>
                </a:lnTo>
                <a:close/>
                <a:moveTo>
                  <a:pt x="31" y="655"/>
                </a:moveTo>
                <a:lnTo>
                  <a:pt x="132" y="647"/>
                </a:lnTo>
                <a:lnTo>
                  <a:pt x="132" y="635"/>
                </a:lnTo>
                <a:lnTo>
                  <a:pt x="44" y="641"/>
                </a:lnTo>
                <a:lnTo>
                  <a:pt x="19" y="5"/>
                </a:lnTo>
                <a:lnTo>
                  <a:pt x="5" y="6"/>
                </a:lnTo>
                <a:lnTo>
                  <a:pt x="31" y="655"/>
                </a:lnTo>
                <a:lnTo>
                  <a:pt x="31" y="655"/>
                </a:ln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31"/>
          <p:cNvSpPr/>
          <p:nvPr/>
        </p:nvSpPr>
        <p:spPr bwMode="auto">
          <a:xfrm>
            <a:off x="3690258" y="2249625"/>
            <a:ext cx="206375" cy="414338"/>
          </a:xfrm>
          <a:custGeom>
            <a:avLst/>
            <a:gdLst>
              <a:gd name="T0" fmla="*/ 0 w 111"/>
              <a:gd name="T1" fmla="*/ 88 h 223"/>
              <a:gd name="T2" fmla="*/ 5 w 111"/>
              <a:gd name="T3" fmla="*/ 66 h 223"/>
              <a:gd name="T4" fmla="*/ 5 w 111"/>
              <a:gd name="T5" fmla="*/ 66 h 223"/>
              <a:gd name="T6" fmla="*/ 75 w 111"/>
              <a:gd name="T7" fmla="*/ 0 h 223"/>
              <a:gd name="T8" fmla="*/ 75 w 111"/>
              <a:gd name="T9" fmla="*/ 0 h 223"/>
              <a:gd name="T10" fmla="*/ 91 w 111"/>
              <a:gd name="T11" fmla="*/ 7 h 223"/>
              <a:gd name="T12" fmla="*/ 91 w 111"/>
              <a:gd name="T13" fmla="*/ 7 h 223"/>
              <a:gd name="T14" fmla="*/ 111 w 111"/>
              <a:gd name="T15" fmla="*/ 54 h 223"/>
              <a:gd name="T16" fmla="*/ 111 w 111"/>
              <a:gd name="T17" fmla="*/ 54 h 223"/>
              <a:gd name="T18" fmla="*/ 92 w 111"/>
              <a:gd name="T19" fmla="*/ 57 h 223"/>
              <a:gd name="T20" fmla="*/ 89 w 111"/>
              <a:gd name="T21" fmla="*/ 42 h 223"/>
              <a:gd name="T22" fmla="*/ 89 w 111"/>
              <a:gd name="T23" fmla="*/ 42 h 223"/>
              <a:gd name="T24" fmla="*/ 77 w 111"/>
              <a:gd name="T25" fmla="*/ 20 h 223"/>
              <a:gd name="T26" fmla="*/ 77 w 111"/>
              <a:gd name="T27" fmla="*/ 20 h 223"/>
              <a:gd name="T28" fmla="*/ 75 w 111"/>
              <a:gd name="T29" fmla="*/ 19 h 223"/>
              <a:gd name="T30" fmla="*/ 75 w 111"/>
              <a:gd name="T31" fmla="*/ 19 h 223"/>
              <a:gd name="T32" fmla="*/ 22 w 111"/>
              <a:gd name="T33" fmla="*/ 76 h 223"/>
              <a:gd name="T34" fmla="*/ 22 w 111"/>
              <a:gd name="T35" fmla="*/ 76 h 223"/>
              <a:gd name="T36" fmla="*/ 18 w 111"/>
              <a:gd name="T37" fmla="*/ 88 h 223"/>
              <a:gd name="T38" fmla="*/ 18 w 111"/>
              <a:gd name="T39" fmla="*/ 88 h 223"/>
              <a:gd name="T40" fmla="*/ 62 w 111"/>
              <a:gd name="T41" fmla="*/ 165 h 223"/>
              <a:gd name="T42" fmla="*/ 62 w 111"/>
              <a:gd name="T43" fmla="*/ 165 h 223"/>
              <a:gd name="T44" fmla="*/ 108 w 111"/>
              <a:gd name="T45" fmla="*/ 208 h 223"/>
              <a:gd name="T46" fmla="*/ 108 w 111"/>
              <a:gd name="T47" fmla="*/ 208 h 223"/>
              <a:gd name="T48" fmla="*/ 108 w 111"/>
              <a:gd name="T49" fmla="*/ 208 h 223"/>
              <a:gd name="T50" fmla="*/ 96 w 111"/>
              <a:gd name="T51" fmla="*/ 223 h 223"/>
              <a:gd name="T52" fmla="*/ 0 w 111"/>
              <a:gd name="T53" fmla="*/ 8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223">
                <a:moveTo>
                  <a:pt x="0" y="88"/>
                </a:moveTo>
                <a:cubicBezTo>
                  <a:pt x="0" y="81"/>
                  <a:pt x="1" y="73"/>
                  <a:pt x="5" y="66"/>
                </a:cubicBezTo>
                <a:cubicBezTo>
                  <a:pt x="5" y="66"/>
                  <a:pt x="5" y="66"/>
                  <a:pt x="5" y="66"/>
                </a:cubicBezTo>
                <a:cubicBezTo>
                  <a:pt x="30" y="26"/>
                  <a:pt x="52" y="2"/>
                  <a:pt x="75" y="0"/>
                </a:cubicBezTo>
                <a:cubicBezTo>
                  <a:pt x="75" y="0"/>
                  <a:pt x="75" y="0"/>
                  <a:pt x="75" y="0"/>
                </a:cubicBezTo>
                <a:cubicBezTo>
                  <a:pt x="81" y="0"/>
                  <a:pt x="87" y="3"/>
                  <a:pt x="91" y="7"/>
                </a:cubicBezTo>
                <a:cubicBezTo>
                  <a:pt x="91" y="7"/>
                  <a:pt x="91" y="7"/>
                  <a:pt x="91" y="7"/>
                </a:cubicBezTo>
                <a:cubicBezTo>
                  <a:pt x="107" y="24"/>
                  <a:pt x="111" y="53"/>
                  <a:pt x="111" y="54"/>
                </a:cubicBezTo>
                <a:cubicBezTo>
                  <a:pt x="111" y="54"/>
                  <a:pt x="111" y="54"/>
                  <a:pt x="111" y="54"/>
                </a:cubicBezTo>
                <a:cubicBezTo>
                  <a:pt x="92" y="57"/>
                  <a:pt x="92" y="57"/>
                  <a:pt x="92" y="57"/>
                </a:cubicBezTo>
                <a:cubicBezTo>
                  <a:pt x="92" y="57"/>
                  <a:pt x="91" y="50"/>
                  <a:pt x="89" y="42"/>
                </a:cubicBezTo>
                <a:cubicBezTo>
                  <a:pt x="89" y="42"/>
                  <a:pt x="89" y="42"/>
                  <a:pt x="89" y="42"/>
                </a:cubicBezTo>
                <a:cubicBezTo>
                  <a:pt x="86" y="34"/>
                  <a:pt x="82" y="24"/>
                  <a:pt x="77" y="20"/>
                </a:cubicBezTo>
                <a:cubicBezTo>
                  <a:pt x="77" y="20"/>
                  <a:pt x="77" y="20"/>
                  <a:pt x="77" y="20"/>
                </a:cubicBezTo>
                <a:cubicBezTo>
                  <a:pt x="77" y="19"/>
                  <a:pt x="77" y="19"/>
                  <a:pt x="75" y="19"/>
                </a:cubicBezTo>
                <a:cubicBezTo>
                  <a:pt x="75" y="19"/>
                  <a:pt x="75" y="19"/>
                  <a:pt x="75" y="19"/>
                </a:cubicBezTo>
                <a:cubicBezTo>
                  <a:pt x="69" y="18"/>
                  <a:pt x="44" y="37"/>
                  <a:pt x="22" y="76"/>
                </a:cubicBezTo>
                <a:cubicBezTo>
                  <a:pt x="22" y="76"/>
                  <a:pt x="22" y="76"/>
                  <a:pt x="22" y="76"/>
                </a:cubicBezTo>
                <a:cubicBezTo>
                  <a:pt x="19" y="80"/>
                  <a:pt x="18" y="84"/>
                  <a:pt x="18" y="88"/>
                </a:cubicBezTo>
                <a:cubicBezTo>
                  <a:pt x="18" y="88"/>
                  <a:pt x="18" y="88"/>
                  <a:pt x="18" y="88"/>
                </a:cubicBezTo>
                <a:cubicBezTo>
                  <a:pt x="18" y="108"/>
                  <a:pt x="39" y="140"/>
                  <a:pt x="62" y="165"/>
                </a:cubicBezTo>
                <a:cubicBezTo>
                  <a:pt x="62" y="165"/>
                  <a:pt x="62" y="165"/>
                  <a:pt x="62" y="165"/>
                </a:cubicBezTo>
                <a:cubicBezTo>
                  <a:pt x="85" y="189"/>
                  <a:pt x="108" y="208"/>
                  <a:pt x="108" y="208"/>
                </a:cubicBezTo>
                <a:cubicBezTo>
                  <a:pt x="108" y="208"/>
                  <a:pt x="108" y="208"/>
                  <a:pt x="108" y="208"/>
                </a:cubicBezTo>
                <a:cubicBezTo>
                  <a:pt x="108" y="208"/>
                  <a:pt x="108" y="208"/>
                  <a:pt x="108" y="208"/>
                </a:cubicBezTo>
                <a:cubicBezTo>
                  <a:pt x="96" y="223"/>
                  <a:pt x="96" y="223"/>
                  <a:pt x="96" y="223"/>
                </a:cubicBezTo>
                <a:cubicBezTo>
                  <a:pt x="96" y="221"/>
                  <a:pt x="2" y="148"/>
                  <a:pt x="0" y="88"/>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2"/>
          <p:cNvSpPr/>
          <p:nvPr/>
        </p:nvSpPr>
        <p:spPr bwMode="auto">
          <a:xfrm>
            <a:off x="3814083" y="2398850"/>
            <a:ext cx="223838" cy="261938"/>
          </a:xfrm>
          <a:custGeom>
            <a:avLst/>
            <a:gdLst>
              <a:gd name="T0" fmla="*/ 0 w 120"/>
              <a:gd name="T1" fmla="*/ 47 h 141"/>
              <a:gd name="T2" fmla="*/ 13 w 120"/>
              <a:gd name="T3" fmla="*/ 24 h 141"/>
              <a:gd name="T4" fmla="*/ 13 w 120"/>
              <a:gd name="T5" fmla="*/ 24 h 141"/>
              <a:gd name="T6" fmla="*/ 74 w 120"/>
              <a:gd name="T7" fmla="*/ 0 h 141"/>
              <a:gd name="T8" fmla="*/ 74 w 120"/>
              <a:gd name="T9" fmla="*/ 0 h 141"/>
              <a:gd name="T10" fmla="*/ 93 w 120"/>
              <a:gd name="T11" fmla="*/ 6 h 141"/>
              <a:gd name="T12" fmla="*/ 93 w 120"/>
              <a:gd name="T13" fmla="*/ 6 h 141"/>
              <a:gd name="T14" fmla="*/ 120 w 120"/>
              <a:gd name="T15" fmla="*/ 72 h 141"/>
              <a:gd name="T16" fmla="*/ 120 w 120"/>
              <a:gd name="T17" fmla="*/ 72 h 141"/>
              <a:gd name="T18" fmla="*/ 101 w 120"/>
              <a:gd name="T19" fmla="*/ 73 h 141"/>
              <a:gd name="T20" fmla="*/ 97 w 120"/>
              <a:gd name="T21" fmla="*/ 50 h 141"/>
              <a:gd name="T22" fmla="*/ 97 w 120"/>
              <a:gd name="T23" fmla="*/ 50 h 141"/>
              <a:gd name="T24" fmla="*/ 82 w 120"/>
              <a:gd name="T25" fmla="*/ 21 h 141"/>
              <a:gd name="T26" fmla="*/ 82 w 120"/>
              <a:gd name="T27" fmla="*/ 21 h 141"/>
              <a:gd name="T28" fmla="*/ 74 w 120"/>
              <a:gd name="T29" fmla="*/ 19 h 141"/>
              <a:gd name="T30" fmla="*/ 74 w 120"/>
              <a:gd name="T31" fmla="*/ 19 h 141"/>
              <a:gd name="T32" fmla="*/ 21 w 120"/>
              <a:gd name="T33" fmla="*/ 41 h 141"/>
              <a:gd name="T34" fmla="*/ 21 w 120"/>
              <a:gd name="T35" fmla="*/ 41 h 141"/>
              <a:gd name="T36" fmla="*/ 19 w 120"/>
              <a:gd name="T37" fmla="*/ 47 h 141"/>
              <a:gd name="T38" fmla="*/ 19 w 120"/>
              <a:gd name="T39" fmla="*/ 47 h 141"/>
              <a:gd name="T40" fmla="*/ 37 w 120"/>
              <a:gd name="T41" fmla="*/ 98 h 141"/>
              <a:gd name="T42" fmla="*/ 37 w 120"/>
              <a:gd name="T43" fmla="*/ 98 h 141"/>
              <a:gd name="T44" fmla="*/ 57 w 120"/>
              <a:gd name="T45" fmla="*/ 130 h 141"/>
              <a:gd name="T46" fmla="*/ 57 w 120"/>
              <a:gd name="T47" fmla="*/ 130 h 141"/>
              <a:gd name="T48" fmla="*/ 57 w 120"/>
              <a:gd name="T49" fmla="*/ 130 h 141"/>
              <a:gd name="T50" fmla="*/ 41 w 120"/>
              <a:gd name="T51" fmla="*/ 141 h 141"/>
              <a:gd name="T52" fmla="*/ 0 w 120"/>
              <a:gd name="T53" fmla="*/ 4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41">
                <a:moveTo>
                  <a:pt x="0" y="47"/>
                </a:moveTo>
                <a:cubicBezTo>
                  <a:pt x="0" y="39"/>
                  <a:pt x="3" y="28"/>
                  <a:pt x="13" y="24"/>
                </a:cubicBezTo>
                <a:cubicBezTo>
                  <a:pt x="13" y="24"/>
                  <a:pt x="13" y="24"/>
                  <a:pt x="13" y="24"/>
                </a:cubicBezTo>
                <a:cubicBezTo>
                  <a:pt x="35" y="15"/>
                  <a:pt x="52" y="0"/>
                  <a:pt x="74" y="0"/>
                </a:cubicBezTo>
                <a:cubicBezTo>
                  <a:pt x="74" y="0"/>
                  <a:pt x="74" y="0"/>
                  <a:pt x="74" y="0"/>
                </a:cubicBezTo>
                <a:cubicBezTo>
                  <a:pt x="80" y="0"/>
                  <a:pt x="87" y="2"/>
                  <a:pt x="93" y="6"/>
                </a:cubicBezTo>
                <a:cubicBezTo>
                  <a:pt x="93" y="6"/>
                  <a:pt x="93" y="6"/>
                  <a:pt x="93" y="6"/>
                </a:cubicBezTo>
                <a:cubicBezTo>
                  <a:pt x="118" y="25"/>
                  <a:pt x="119" y="71"/>
                  <a:pt x="120" y="72"/>
                </a:cubicBezTo>
                <a:cubicBezTo>
                  <a:pt x="120" y="72"/>
                  <a:pt x="120" y="72"/>
                  <a:pt x="120" y="72"/>
                </a:cubicBezTo>
                <a:cubicBezTo>
                  <a:pt x="101" y="73"/>
                  <a:pt x="101" y="73"/>
                  <a:pt x="101" y="73"/>
                </a:cubicBezTo>
                <a:cubicBezTo>
                  <a:pt x="101" y="73"/>
                  <a:pt x="100" y="62"/>
                  <a:pt x="97" y="50"/>
                </a:cubicBezTo>
                <a:cubicBezTo>
                  <a:pt x="97" y="50"/>
                  <a:pt x="97" y="50"/>
                  <a:pt x="97" y="50"/>
                </a:cubicBezTo>
                <a:cubicBezTo>
                  <a:pt x="94" y="38"/>
                  <a:pt x="88" y="25"/>
                  <a:pt x="82" y="21"/>
                </a:cubicBezTo>
                <a:cubicBezTo>
                  <a:pt x="82" y="21"/>
                  <a:pt x="82" y="21"/>
                  <a:pt x="82" y="21"/>
                </a:cubicBezTo>
                <a:cubicBezTo>
                  <a:pt x="79" y="19"/>
                  <a:pt x="77" y="19"/>
                  <a:pt x="74" y="19"/>
                </a:cubicBezTo>
                <a:cubicBezTo>
                  <a:pt x="74" y="19"/>
                  <a:pt x="74" y="19"/>
                  <a:pt x="74" y="19"/>
                </a:cubicBezTo>
                <a:cubicBezTo>
                  <a:pt x="63" y="18"/>
                  <a:pt x="44" y="31"/>
                  <a:pt x="21" y="41"/>
                </a:cubicBezTo>
                <a:cubicBezTo>
                  <a:pt x="21" y="41"/>
                  <a:pt x="21" y="41"/>
                  <a:pt x="21" y="41"/>
                </a:cubicBezTo>
                <a:cubicBezTo>
                  <a:pt x="20" y="42"/>
                  <a:pt x="19" y="42"/>
                  <a:pt x="19" y="47"/>
                </a:cubicBezTo>
                <a:cubicBezTo>
                  <a:pt x="19" y="47"/>
                  <a:pt x="19" y="47"/>
                  <a:pt x="19" y="47"/>
                </a:cubicBezTo>
                <a:cubicBezTo>
                  <a:pt x="18" y="58"/>
                  <a:pt x="28" y="80"/>
                  <a:pt x="37" y="98"/>
                </a:cubicBezTo>
                <a:cubicBezTo>
                  <a:pt x="37" y="98"/>
                  <a:pt x="37" y="98"/>
                  <a:pt x="37" y="98"/>
                </a:cubicBezTo>
                <a:cubicBezTo>
                  <a:pt x="47" y="116"/>
                  <a:pt x="57" y="130"/>
                  <a:pt x="57" y="130"/>
                </a:cubicBezTo>
                <a:cubicBezTo>
                  <a:pt x="57" y="130"/>
                  <a:pt x="57" y="130"/>
                  <a:pt x="57" y="130"/>
                </a:cubicBezTo>
                <a:cubicBezTo>
                  <a:pt x="57" y="130"/>
                  <a:pt x="57" y="130"/>
                  <a:pt x="57" y="130"/>
                </a:cubicBezTo>
                <a:cubicBezTo>
                  <a:pt x="41" y="141"/>
                  <a:pt x="41" y="141"/>
                  <a:pt x="41" y="141"/>
                </a:cubicBezTo>
                <a:cubicBezTo>
                  <a:pt x="41" y="140"/>
                  <a:pt x="1" y="83"/>
                  <a:pt x="0" y="47"/>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3"/>
          <p:cNvSpPr>
            <a:spLocks noEditPoints="1"/>
          </p:cNvSpPr>
          <p:nvPr/>
        </p:nvSpPr>
        <p:spPr bwMode="auto">
          <a:xfrm>
            <a:off x="3645808" y="2749688"/>
            <a:ext cx="258763" cy="257175"/>
          </a:xfrm>
          <a:custGeom>
            <a:avLst/>
            <a:gdLst>
              <a:gd name="T0" fmla="*/ 0 w 139"/>
              <a:gd name="T1" fmla="*/ 69 h 138"/>
              <a:gd name="T2" fmla="*/ 70 w 139"/>
              <a:gd name="T3" fmla="*/ 0 h 138"/>
              <a:gd name="T4" fmla="*/ 70 w 139"/>
              <a:gd name="T5" fmla="*/ 0 h 138"/>
              <a:gd name="T6" fmla="*/ 139 w 139"/>
              <a:gd name="T7" fmla="*/ 69 h 138"/>
              <a:gd name="T8" fmla="*/ 139 w 139"/>
              <a:gd name="T9" fmla="*/ 69 h 138"/>
              <a:gd name="T10" fmla="*/ 70 w 139"/>
              <a:gd name="T11" fmla="*/ 138 h 138"/>
              <a:gd name="T12" fmla="*/ 70 w 139"/>
              <a:gd name="T13" fmla="*/ 138 h 138"/>
              <a:gd name="T14" fmla="*/ 0 w 139"/>
              <a:gd name="T15" fmla="*/ 69 h 138"/>
              <a:gd name="T16" fmla="*/ 16 w 139"/>
              <a:gd name="T17" fmla="*/ 69 h 138"/>
              <a:gd name="T18" fmla="*/ 70 w 139"/>
              <a:gd name="T19" fmla="*/ 122 h 138"/>
              <a:gd name="T20" fmla="*/ 70 w 139"/>
              <a:gd name="T21" fmla="*/ 122 h 138"/>
              <a:gd name="T22" fmla="*/ 123 w 139"/>
              <a:gd name="T23" fmla="*/ 69 h 138"/>
              <a:gd name="T24" fmla="*/ 123 w 139"/>
              <a:gd name="T25" fmla="*/ 69 h 138"/>
              <a:gd name="T26" fmla="*/ 70 w 139"/>
              <a:gd name="T27" fmla="*/ 16 h 138"/>
              <a:gd name="T28" fmla="*/ 70 w 139"/>
              <a:gd name="T29" fmla="*/ 16 h 138"/>
              <a:gd name="T30" fmla="*/ 16 w 139"/>
              <a:gd name="T31"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38">
                <a:moveTo>
                  <a:pt x="0" y="69"/>
                </a:moveTo>
                <a:cubicBezTo>
                  <a:pt x="0" y="31"/>
                  <a:pt x="31" y="0"/>
                  <a:pt x="70" y="0"/>
                </a:cubicBezTo>
                <a:cubicBezTo>
                  <a:pt x="70" y="0"/>
                  <a:pt x="70" y="0"/>
                  <a:pt x="70" y="0"/>
                </a:cubicBezTo>
                <a:cubicBezTo>
                  <a:pt x="108" y="0"/>
                  <a:pt x="139" y="31"/>
                  <a:pt x="139" y="69"/>
                </a:cubicBezTo>
                <a:cubicBezTo>
                  <a:pt x="139" y="69"/>
                  <a:pt x="139" y="69"/>
                  <a:pt x="139" y="69"/>
                </a:cubicBezTo>
                <a:cubicBezTo>
                  <a:pt x="139" y="107"/>
                  <a:pt x="108" y="138"/>
                  <a:pt x="70" y="138"/>
                </a:cubicBezTo>
                <a:cubicBezTo>
                  <a:pt x="70" y="138"/>
                  <a:pt x="70" y="138"/>
                  <a:pt x="70" y="138"/>
                </a:cubicBezTo>
                <a:cubicBezTo>
                  <a:pt x="31" y="138"/>
                  <a:pt x="0" y="107"/>
                  <a:pt x="0" y="69"/>
                </a:cubicBezTo>
                <a:close/>
                <a:moveTo>
                  <a:pt x="16" y="69"/>
                </a:moveTo>
                <a:cubicBezTo>
                  <a:pt x="17" y="98"/>
                  <a:pt x="40" y="122"/>
                  <a:pt x="70" y="122"/>
                </a:cubicBezTo>
                <a:cubicBezTo>
                  <a:pt x="70" y="122"/>
                  <a:pt x="70" y="122"/>
                  <a:pt x="70" y="122"/>
                </a:cubicBezTo>
                <a:cubicBezTo>
                  <a:pt x="99" y="122"/>
                  <a:pt x="123" y="98"/>
                  <a:pt x="123" y="69"/>
                </a:cubicBezTo>
                <a:cubicBezTo>
                  <a:pt x="123" y="69"/>
                  <a:pt x="123" y="69"/>
                  <a:pt x="123" y="69"/>
                </a:cubicBezTo>
                <a:cubicBezTo>
                  <a:pt x="123" y="39"/>
                  <a:pt x="99" y="16"/>
                  <a:pt x="70" y="16"/>
                </a:cubicBezTo>
                <a:cubicBezTo>
                  <a:pt x="70" y="16"/>
                  <a:pt x="70" y="16"/>
                  <a:pt x="70" y="16"/>
                </a:cubicBezTo>
                <a:cubicBezTo>
                  <a:pt x="40" y="16"/>
                  <a:pt x="17" y="39"/>
                  <a:pt x="16" y="69"/>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4"/>
          <p:cNvSpPr>
            <a:spLocks noEditPoints="1"/>
          </p:cNvSpPr>
          <p:nvPr/>
        </p:nvSpPr>
        <p:spPr bwMode="auto">
          <a:xfrm>
            <a:off x="3963308" y="2749688"/>
            <a:ext cx="260350" cy="257175"/>
          </a:xfrm>
          <a:custGeom>
            <a:avLst/>
            <a:gdLst>
              <a:gd name="T0" fmla="*/ 0 w 139"/>
              <a:gd name="T1" fmla="*/ 69 h 138"/>
              <a:gd name="T2" fmla="*/ 69 w 139"/>
              <a:gd name="T3" fmla="*/ 0 h 138"/>
              <a:gd name="T4" fmla="*/ 69 w 139"/>
              <a:gd name="T5" fmla="*/ 0 h 138"/>
              <a:gd name="T6" fmla="*/ 139 w 139"/>
              <a:gd name="T7" fmla="*/ 69 h 138"/>
              <a:gd name="T8" fmla="*/ 139 w 139"/>
              <a:gd name="T9" fmla="*/ 69 h 138"/>
              <a:gd name="T10" fmla="*/ 69 w 139"/>
              <a:gd name="T11" fmla="*/ 138 h 138"/>
              <a:gd name="T12" fmla="*/ 69 w 139"/>
              <a:gd name="T13" fmla="*/ 138 h 138"/>
              <a:gd name="T14" fmla="*/ 0 w 139"/>
              <a:gd name="T15" fmla="*/ 69 h 138"/>
              <a:gd name="T16" fmla="*/ 16 w 139"/>
              <a:gd name="T17" fmla="*/ 69 h 138"/>
              <a:gd name="T18" fmla="*/ 69 w 139"/>
              <a:gd name="T19" fmla="*/ 122 h 138"/>
              <a:gd name="T20" fmla="*/ 69 w 139"/>
              <a:gd name="T21" fmla="*/ 122 h 138"/>
              <a:gd name="T22" fmla="*/ 123 w 139"/>
              <a:gd name="T23" fmla="*/ 69 h 138"/>
              <a:gd name="T24" fmla="*/ 123 w 139"/>
              <a:gd name="T25" fmla="*/ 69 h 138"/>
              <a:gd name="T26" fmla="*/ 69 w 139"/>
              <a:gd name="T27" fmla="*/ 16 h 138"/>
              <a:gd name="T28" fmla="*/ 69 w 139"/>
              <a:gd name="T29" fmla="*/ 16 h 138"/>
              <a:gd name="T30" fmla="*/ 16 w 139"/>
              <a:gd name="T31"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38">
                <a:moveTo>
                  <a:pt x="0" y="69"/>
                </a:moveTo>
                <a:cubicBezTo>
                  <a:pt x="0" y="31"/>
                  <a:pt x="31" y="0"/>
                  <a:pt x="69" y="0"/>
                </a:cubicBezTo>
                <a:cubicBezTo>
                  <a:pt x="69" y="0"/>
                  <a:pt x="69" y="0"/>
                  <a:pt x="69" y="0"/>
                </a:cubicBezTo>
                <a:cubicBezTo>
                  <a:pt x="108" y="0"/>
                  <a:pt x="139" y="31"/>
                  <a:pt x="139" y="69"/>
                </a:cubicBezTo>
                <a:cubicBezTo>
                  <a:pt x="139" y="69"/>
                  <a:pt x="139" y="69"/>
                  <a:pt x="139" y="69"/>
                </a:cubicBezTo>
                <a:cubicBezTo>
                  <a:pt x="139" y="107"/>
                  <a:pt x="108" y="138"/>
                  <a:pt x="69" y="138"/>
                </a:cubicBezTo>
                <a:cubicBezTo>
                  <a:pt x="69" y="138"/>
                  <a:pt x="69" y="138"/>
                  <a:pt x="69" y="138"/>
                </a:cubicBezTo>
                <a:cubicBezTo>
                  <a:pt x="31" y="138"/>
                  <a:pt x="0" y="107"/>
                  <a:pt x="0" y="69"/>
                </a:cubicBezTo>
                <a:close/>
                <a:moveTo>
                  <a:pt x="16" y="69"/>
                </a:moveTo>
                <a:cubicBezTo>
                  <a:pt x="16" y="98"/>
                  <a:pt x="40" y="122"/>
                  <a:pt x="69" y="122"/>
                </a:cubicBezTo>
                <a:cubicBezTo>
                  <a:pt x="69" y="122"/>
                  <a:pt x="69" y="122"/>
                  <a:pt x="69" y="122"/>
                </a:cubicBezTo>
                <a:cubicBezTo>
                  <a:pt x="99" y="122"/>
                  <a:pt x="122" y="98"/>
                  <a:pt x="123" y="69"/>
                </a:cubicBezTo>
                <a:cubicBezTo>
                  <a:pt x="123" y="69"/>
                  <a:pt x="123" y="69"/>
                  <a:pt x="123" y="69"/>
                </a:cubicBezTo>
                <a:cubicBezTo>
                  <a:pt x="122" y="39"/>
                  <a:pt x="99" y="16"/>
                  <a:pt x="69" y="16"/>
                </a:cubicBezTo>
                <a:cubicBezTo>
                  <a:pt x="69" y="16"/>
                  <a:pt x="69" y="16"/>
                  <a:pt x="69" y="16"/>
                </a:cubicBezTo>
                <a:cubicBezTo>
                  <a:pt x="40" y="16"/>
                  <a:pt x="16" y="39"/>
                  <a:pt x="16" y="69"/>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5"/>
          <p:cNvSpPr/>
          <p:nvPr/>
        </p:nvSpPr>
        <p:spPr bwMode="auto">
          <a:xfrm>
            <a:off x="3882345" y="2844938"/>
            <a:ext cx="112713" cy="47625"/>
          </a:xfrm>
          <a:custGeom>
            <a:avLst/>
            <a:gdLst>
              <a:gd name="T0" fmla="*/ 0 w 61"/>
              <a:gd name="T1" fmla="*/ 10 h 25"/>
              <a:gd name="T2" fmla="*/ 40 w 61"/>
              <a:gd name="T3" fmla="*/ 0 h 25"/>
              <a:gd name="T4" fmla="*/ 40 w 61"/>
              <a:gd name="T5" fmla="*/ 0 h 25"/>
              <a:gd name="T6" fmla="*/ 53 w 61"/>
              <a:gd name="T7" fmla="*/ 4 h 25"/>
              <a:gd name="T8" fmla="*/ 53 w 61"/>
              <a:gd name="T9" fmla="*/ 4 h 25"/>
              <a:gd name="T10" fmla="*/ 60 w 61"/>
              <a:gd name="T11" fmla="*/ 18 h 25"/>
              <a:gd name="T12" fmla="*/ 60 w 61"/>
              <a:gd name="T13" fmla="*/ 18 h 25"/>
              <a:gd name="T14" fmla="*/ 44 w 61"/>
              <a:gd name="T15" fmla="*/ 18 h 25"/>
              <a:gd name="T16" fmla="*/ 44 w 61"/>
              <a:gd name="T17" fmla="*/ 17 h 25"/>
              <a:gd name="T18" fmla="*/ 44 w 61"/>
              <a:gd name="T19" fmla="*/ 17 h 25"/>
              <a:gd name="T20" fmla="*/ 40 w 61"/>
              <a:gd name="T21" fmla="*/ 16 h 25"/>
              <a:gd name="T22" fmla="*/ 40 w 61"/>
              <a:gd name="T23" fmla="*/ 16 h 25"/>
              <a:gd name="T24" fmla="*/ 10 w 61"/>
              <a:gd name="T25" fmla="*/ 24 h 25"/>
              <a:gd name="T26" fmla="*/ 10 w 61"/>
              <a:gd name="T27" fmla="*/ 24 h 25"/>
              <a:gd name="T28" fmla="*/ 7 w 61"/>
              <a:gd name="T29" fmla="*/ 25 h 25"/>
              <a:gd name="T30" fmla="*/ 7 w 61"/>
              <a:gd name="T31" fmla="*/ 25 h 25"/>
              <a:gd name="T32" fmla="*/ 0 w 61"/>
              <a:gd name="T33"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25">
                <a:moveTo>
                  <a:pt x="0" y="10"/>
                </a:moveTo>
                <a:cubicBezTo>
                  <a:pt x="1" y="10"/>
                  <a:pt x="22" y="0"/>
                  <a:pt x="40" y="0"/>
                </a:cubicBezTo>
                <a:cubicBezTo>
                  <a:pt x="40" y="0"/>
                  <a:pt x="40" y="0"/>
                  <a:pt x="40" y="0"/>
                </a:cubicBezTo>
                <a:cubicBezTo>
                  <a:pt x="44" y="0"/>
                  <a:pt x="49" y="1"/>
                  <a:pt x="53" y="4"/>
                </a:cubicBezTo>
                <a:cubicBezTo>
                  <a:pt x="53" y="4"/>
                  <a:pt x="53" y="4"/>
                  <a:pt x="53" y="4"/>
                </a:cubicBezTo>
                <a:cubicBezTo>
                  <a:pt x="58" y="6"/>
                  <a:pt x="61" y="12"/>
                  <a:pt x="60" y="18"/>
                </a:cubicBezTo>
                <a:cubicBezTo>
                  <a:pt x="60" y="18"/>
                  <a:pt x="60" y="18"/>
                  <a:pt x="60" y="18"/>
                </a:cubicBezTo>
                <a:cubicBezTo>
                  <a:pt x="44" y="18"/>
                  <a:pt x="44" y="18"/>
                  <a:pt x="44" y="18"/>
                </a:cubicBezTo>
                <a:cubicBezTo>
                  <a:pt x="44" y="17"/>
                  <a:pt x="44" y="17"/>
                  <a:pt x="44" y="17"/>
                </a:cubicBezTo>
                <a:cubicBezTo>
                  <a:pt x="44" y="17"/>
                  <a:pt x="44" y="17"/>
                  <a:pt x="44" y="17"/>
                </a:cubicBezTo>
                <a:cubicBezTo>
                  <a:pt x="44" y="17"/>
                  <a:pt x="42" y="16"/>
                  <a:pt x="40" y="16"/>
                </a:cubicBezTo>
                <a:cubicBezTo>
                  <a:pt x="40" y="16"/>
                  <a:pt x="40" y="16"/>
                  <a:pt x="40" y="16"/>
                </a:cubicBezTo>
                <a:cubicBezTo>
                  <a:pt x="31" y="16"/>
                  <a:pt x="16" y="21"/>
                  <a:pt x="10" y="24"/>
                </a:cubicBezTo>
                <a:cubicBezTo>
                  <a:pt x="10" y="24"/>
                  <a:pt x="10" y="24"/>
                  <a:pt x="10" y="24"/>
                </a:cubicBezTo>
                <a:cubicBezTo>
                  <a:pt x="8" y="25"/>
                  <a:pt x="7" y="25"/>
                  <a:pt x="7" y="25"/>
                </a:cubicBezTo>
                <a:cubicBezTo>
                  <a:pt x="7" y="25"/>
                  <a:pt x="7" y="25"/>
                  <a:pt x="7" y="25"/>
                </a:cubicBezTo>
                <a:cubicBezTo>
                  <a:pt x="0" y="10"/>
                  <a:pt x="0" y="10"/>
                  <a:pt x="0" y="10"/>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6"/>
          <p:cNvSpPr/>
          <p:nvPr/>
        </p:nvSpPr>
        <p:spPr bwMode="auto">
          <a:xfrm>
            <a:off x="3512458" y="2863988"/>
            <a:ext cx="153988" cy="80963"/>
          </a:xfrm>
          <a:custGeom>
            <a:avLst/>
            <a:gdLst>
              <a:gd name="T0" fmla="*/ 0 w 97"/>
              <a:gd name="T1" fmla="*/ 33 h 51"/>
              <a:gd name="T2" fmla="*/ 91 w 97"/>
              <a:gd name="T3" fmla="*/ 0 h 51"/>
              <a:gd name="T4" fmla="*/ 97 w 97"/>
              <a:gd name="T5" fmla="*/ 18 h 51"/>
              <a:gd name="T6" fmla="*/ 7 w 97"/>
              <a:gd name="T7" fmla="*/ 51 h 51"/>
              <a:gd name="T8" fmla="*/ 0 w 97"/>
              <a:gd name="T9" fmla="*/ 33 h 51"/>
              <a:gd name="T10" fmla="*/ 0 w 97"/>
              <a:gd name="T11" fmla="*/ 33 h 51"/>
            </a:gdLst>
            <a:ahLst/>
            <a:cxnLst>
              <a:cxn ang="0">
                <a:pos x="T0" y="T1"/>
              </a:cxn>
              <a:cxn ang="0">
                <a:pos x="T2" y="T3"/>
              </a:cxn>
              <a:cxn ang="0">
                <a:pos x="T4" y="T5"/>
              </a:cxn>
              <a:cxn ang="0">
                <a:pos x="T6" y="T7"/>
              </a:cxn>
              <a:cxn ang="0">
                <a:pos x="T8" y="T9"/>
              </a:cxn>
              <a:cxn ang="0">
                <a:pos x="T10" y="T11"/>
              </a:cxn>
            </a:cxnLst>
            <a:rect l="0" t="0" r="r" b="b"/>
            <a:pathLst>
              <a:path w="97" h="51">
                <a:moveTo>
                  <a:pt x="0" y="33"/>
                </a:moveTo>
                <a:lnTo>
                  <a:pt x="91" y="0"/>
                </a:lnTo>
                <a:lnTo>
                  <a:pt x="97" y="18"/>
                </a:lnTo>
                <a:lnTo>
                  <a:pt x="7" y="51"/>
                </a:lnTo>
                <a:lnTo>
                  <a:pt x="0" y="33"/>
                </a:lnTo>
                <a:lnTo>
                  <a:pt x="0" y="33"/>
                </a:ln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7"/>
          <p:cNvSpPr/>
          <p:nvPr/>
        </p:nvSpPr>
        <p:spPr bwMode="auto">
          <a:xfrm>
            <a:off x="4198258" y="2865575"/>
            <a:ext cx="112713" cy="82550"/>
          </a:xfrm>
          <a:custGeom>
            <a:avLst/>
            <a:gdLst>
              <a:gd name="T0" fmla="*/ 0 w 71"/>
              <a:gd name="T1" fmla="*/ 17 h 52"/>
              <a:gd name="T2" fmla="*/ 11 w 71"/>
              <a:gd name="T3" fmla="*/ 0 h 52"/>
              <a:gd name="T4" fmla="*/ 71 w 71"/>
              <a:gd name="T5" fmla="*/ 35 h 52"/>
              <a:gd name="T6" fmla="*/ 61 w 71"/>
              <a:gd name="T7" fmla="*/ 52 h 52"/>
              <a:gd name="T8" fmla="*/ 0 w 71"/>
              <a:gd name="T9" fmla="*/ 17 h 52"/>
              <a:gd name="T10" fmla="*/ 0 w 71"/>
              <a:gd name="T11" fmla="*/ 17 h 52"/>
            </a:gdLst>
            <a:ahLst/>
            <a:cxnLst>
              <a:cxn ang="0">
                <a:pos x="T0" y="T1"/>
              </a:cxn>
              <a:cxn ang="0">
                <a:pos x="T2" y="T3"/>
              </a:cxn>
              <a:cxn ang="0">
                <a:pos x="T4" y="T5"/>
              </a:cxn>
              <a:cxn ang="0">
                <a:pos x="T6" y="T7"/>
              </a:cxn>
              <a:cxn ang="0">
                <a:pos x="T8" y="T9"/>
              </a:cxn>
              <a:cxn ang="0">
                <a:pos x="T10" y="T11"/>
              </a:cxn>
            </a:cxnLst>
            <a:rect l="0" t="0" r="r" b="b"/>
            <a:pathLst>
              <a:path w="71" h="52">
                <a:moveTo>
                  <a:pt x="0" y="17"/>
                </a:moveTo>
                <a:lnTo>
                  <a:pt x="11" y="0"/>
                </a:lnTo>
                <a:lnTo>
                  <a:pt x="71" y="35"/>
                </a:lnTo>
                <a:lnTo>
                  <a:pt x="61" y="52"/>
                </a:lnTo>
                <a:lnTo>
                  <a:pt x="0" y="17"/>
                </a:lnTo>
                <a:lnTo>
                  <a:pt x="0" y="17"/>
                </a:ln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8"/>
          <p:cNvSpPr/>
          <p:nvPr/>
        </p:nvSpPr>
        <p:spPr bwMode="auto">
          <a:xfrm>
            <a:off x="4180795" y="3032263"/>
            <a:ext cx="685800" cy="669925"/>
          </a:xfrm>
          <a:custGeom>
            <a:avLst/>
            <a:gdLst>
              <a:gd name="T0" fmla="*/ 368 w 368"/>
              <a:gd name="T1" fmla="*/ 12 h 360"/>
              <a:gd name="T2" fmla="*/ 13 w 368"/>
              <a:gd name="T3" fmla="*/ 360 h 360"/>
              <a:gd name="T4" fmla="*/ 0 w 368"/>
              <a:gd name="T5" fmla="*/ 346 h 360"/>
              <a:gd name="T6" fmla="*/ 352 w 368"/>
              <a:gd name="T7" fmla="*/ 0 h 360"/>
              <a:gd name="T8" fmla="*/ 368 w 368"/>
              <a:gd name="T9" fmla="*/ 12 h 360"/>
            </a:gdLst>
            <a:ahLst/>
            <a:cxnLst>
              <a:cxn ang="0">
                <a:pos x="T0" y="T1"/>
              </a:cxn>
              <a:cxn ang="0">
                <a:pos x="T2" y="T3"/>
              </a:cxn>
              <a:cxn ang="0">
                <a:pos x="T4" y="T5"/>
              </a:cxn>
              <a:cxn ang="0">
                <a:pos x="T6" y="T7"/>
              </a:cxn>
              <a:cxn ang="0">
                <a:pos x="T8" y="T9"/>
              </a:cxn>
            </a:cxnLst>
            <a:rect l="0" t="0" r="r" b="b"/>
            <a:pathLst>
              <a:path w="368" h="360">
                <a:moveTo>
                  <a:pt x="368" y="12"/>
                </a:moveTo>
                <a:cubicBezTo>
                  <a:pt x="13" y="360"/>
                  <a:pt x="13" y="360"/>
                  <a:pt x="13" y="360"/>
                </a:cubicBezTo>
                <a:cubicBezTo>
                  <a:pt x="0" y="346"/>
                  <a:pt x="0" y="346"/>
                  <a:pt x="0" y="346"/>
                </a:cubicBezTo>
                <a:cubicBezTo>
                  <a:pt x="352" y="0"/>
                  <a:pt x="352" y="0"/>
                  <a:pt x="352" y="0"/>
                </a:cubicBezTo>
                <a:cubicBezTo>
                  <a:pt x="355" y="6"/>
                  <a:pt x="360" y="10"/>
                  <a:pt x="368" y="12"/>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9"/>
          <p:cNvSpPr/>
          <p:nvPr/>
        </p:nvSpPr>
        <p:spPr bwMode="auto">
          <a:xfrm>
            <a:off x="4723720" y="2856050"/>
            <a:ext cx="339725" cy="222250"/>
          </a:xfrm>
          <a:custGeom>
            <a:avLst/>
            <a:gdLst>
              <a:gd name="T0" fmla="*/ 177 w 182"/>
              <a:gd name="T1" fmla="*/ 100 h 119"/>
              <a:gd name="T2" fmla="*/ 50 w 182"/>
              <a:gd name="T3" fmla="*/ 111 h 119"/>
              <a:gd name="T4" fmla="*/ 50 w 182"/>
              <a:gd name="T5" fmla="*/ 111 h 119"/>
              <a:gd name="T6" fmla="*/ 19 w 182"/>
              <a:gd name="T7" fmla="*/ 118 h 119"/>
              <a:gd name="T8" fmla="*/ 19 w 182"/>
              <a:gd name="T9" fmla="*/ 118 h 119"/>
              <a:gd name="T10" fmla="*/ 14 w 182"/>
              <a:gd name="T11" fmla="*/ 119 h 119"/>
              <a:gd name="T12" fmla="*/ 14 w 182"/>
              <a:gd name="T13" fmla="*/ 119 h 119"/>
              <a:gd name="T14" fmla="*/ 4 w 182"/>
              <a:gd name="T15" fmla="*/ 104 h 119"/>
              <a:gd name="T16" fmla="*/ 4 w 182"/>
              <a:gd name="T17" fmla="*/ 104 h 119"/>
              <a:gd name="T18" fmla="*/ 1 w 182"/>
              <a:gd name="T19" fmla="*/ 77 h 119"/>
              <a:gd name="T20" fmla="*/ 1 w 182"/>
              <a:gd name="T21" fmla="*/ 77 h 119"/>
              <a:gd name="T22" fmla="*/ 1 w 182"/>
              <a:gd name="T23" fmla="*/ 21 h 119"/>
              <a:gd name="T24" fmla="*/ 1 w 182"/>
              <a:gd name="T25" fmla="*/ 21 h 119"/>
              <a:gd name="T26" fmla="*/ 1 w 182"/>
              <a:gd name="T27" fmla="*/ 13 h 119"/>
              <a:gd name="T28" fmla="*/ 1 w 182"/>
              <a:gd name="T29" fmla="*/ 13 h 119"/>
              <a:gd name="T30" fmla="*/ 6 w 182"/>
              <a:gd name="T31" fmla="*/ 9 h 119"/>
              <a:gd name="T32" fmla="*/ 6 w 182"/>
              <a:gd name="T33" fmla="*/ 9 h 119"/>
              <a:gd name="T34" fmla="*/ 10 w 182"/>
              <a:gd name="T35" fmla="*/ 13 h 119"/>
              <a:gd name="T36" fmla="*/ 10 w 182"/>
              <a:gd name="T37" fmla="*/ 13 h 119"/>
              <a:gd name="T38" fmla="*/ 9 w 182"/>
              <a:gd name="T39" fmla="*/ 21 h 119"/>
              <a:gd name="T40" fmla="*/ 9 w 182"/>
              <a:gd name="T41" fmla="*/ 21 h 119"/>
              <a:gd name="T42" fmla="*/ 11 w 182"/>
              <a:gd name="T43" fmla="*/ 99 h 119"/>
              <a:gd name="T44" fmla="*/ 11 w 182"/>
              <a:gd name="T45" fmla="*/ 99 h 119"/>
              <a:gd name="T46" fmla="*/ 15 w 182"/>
              <a:gd name="T47" fmla="*/ 110 h 119"/>
              <a:gd name="T48" fmla="*/ 15 w 182"/>
              <a:gd name="T49" fmla="*/ 110 h 119"/>
              <a:gd name="T50" fmla="*/ 49 w 182"/>
              <a:gd name="T51" fmla="*/ 102 h 119"/>
              <a:gd name="T52" fmla="*/ 49 w 182"/>
              <a:gd name="T53" fmla="*/ 102 h 119"/>
              <a:gd name="T54" fmla="*/ 103 w 182"/>
              <a:gd name="T55" fmla="*/ 97 h 119"/>
              <a:gd name="T56" fmla="*/ 103 w 182"/>
              <a:gd name="T57" fmla="*/ 97 h 119"/>
              <a:gd name="T58" fmla="*/ 172 w 182"/>
              <a:gd name="T59" fmla="*/ 92 h 119"/>
              <a:gd name="T60" fmla="*/ 172 w 182"/>
              <a:gd name="T61" fmla="*/ 92 h 119"/>
              <a:gd name="T62" fmla="*/ 159 w 182"/>
              <a:gd name="T63" fmla="*/ 6 h 119"/>
              <a:gd name="T64" fmla="*/ 159 w 182"/>
              <a:gd name="T65" fmla="*/ 6 h 119"/>
              <a:gd name="T66" fmla="*/ 162 w 182"/>
              <a:gd name="T67" fmla="*/ 1 h 119"/>
              <a:gd name="T68" fmla="*/ 162 w 182"/>
              <a:gd name="T69" fmla="*/ 1 h 119"/>
              <a:gd name="T70" fmla="*/ 167 w 182"/>
              <a:gd name="T71" fmla="*/ 4 h 119"/>
              <a:gd name="T72" fmla="*/ 167 w 182"/>
              <a:gd name="T73" fmla="*/ 4 h 119"/>
              <a:gd name="T74" fmla="*/ 182 w 182"/>
              <a:gd name="T75" fmla="*/ 100 h 119"/>
              <a:gd name="T76" fmla="*/ 177 w 182"/>
              <a:gd name="T77" fmla="*/ 10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19">
                <a:moveTo>
                  <a:pt x="177" y="100"/>
                </a:moveTo>
                <a:cubicBezTo>
                  <a:pt x="177" y="100"/>
                  <a:pt x="97" y="104"/>
                  <a:pt x="50" y="111"/>
                </a:cubicBezTo>
                <a:cubicBezTo>
                  <a:pt x="50" y="111"/>
                  <a:pt x="50" y="111"/>
                  <a:pt x="50" y="111"/>
                </a:cubicBezTo>
                <a:cubicBezTo>
                  <a:pt x="34" y="113"/>
                  <a:pt x="22" y="116"/>
                  <a:pt x="19" y="118"/>
                </a:cubicBezTo>
                <a:cubicBezTo>
                  <a:pt x="19" y="118"/>
                  <a:pt x="19" y="118"/>
                  <a:pt x="19" y="118"/>
                </a:cubicBezTo>
                <a:cubicBezTo>
                  <a:pt x="18" y="119"/>
                  <a:pt x="16" y="119"/>
                  <a:pt x="14" y="119"/>
                </a:cubicBezTo>
                <a:cubicBezTo>
                  <a:pt x="14" y="119"/>
                  <a:pt x="14" y="119"/>
                  <a:pt x="14" y="119"/>
                </a:cubicBezTo>
                <a:cubicBezTo>
                  <a:pt x="7" y="118"/>
                  <a:pt x="6" y="111"/>
                  <a:pt x="4" y="104"/>
                </a:cubicBezTo>
                <a:cubicBezTo>
                  <a:pt x="4" y="104"/>
                  <a:pt x="4" y="104"/>
                  <a:pt x="4" y="104"/>
                </a:cubicBezTo>
                <a:cubicBezTo>
                  <a:pt x="2" y="97"/>
                  <a:pt x="1" y="87"/>
                  <a:pt x="1" y="77"/>
                </a:cubicBezTo>
                <a:cubicBezTo>
                  <a:pt x="1" y="77"/>
                  <a:pt x="1" y="77"/>
                  <a:pt x="1" y="77"/>
                </a:cubicBezTo>
                <a:cubicBezTo>
                  <a:pt x="0" y="57"/>
                  <a:pt x="0" y="33"/>
                  <a:pt x="1" y="21"/>
                </a:cubicBezTo>
                <a:cubicBezTo>
                  <a:pt x="1" y="21"/>
                  <a:pt x="1" y="21"/>
                  <a:pt x="1" y="21"/>
                </a:cubicBezTo>
                <a:cubicBezTo>
                  <a:pt x="1" y="16"/>
                  <a:pt x="1" y="13"/>
                  <a:pt x="1" y="13"/>
                </a:cubicBezTo>
                <a:cubicBezTo>
                  <a:pt x="1" y="13"/>
                  <a:pt x="1" y="13"/>
                  <a:pt x="1" y="13"/>
                </a:cubicBezTo>
                <a:cubicBezTo>
                  <a:pt x="1" y="10"/>
                  <a:pt x="3" y="9"/>
                  <a:pt x="6" y="9"/>
                </a:cubicBezTo>
                <a:cubicBezTo>
                  <a:pt x="6" y="9"/>
                  <a:pt x="6" y="9"/>
                  <a:pt x="6" y="9"/>
                </a:cubicBezTo>
                <a:cubicBezTo>
                  <a:pt x="8" y="9"/>
                  <a:pt x="10" y="11"/>
                  <a:pt x="10" y="13"/>
                </a:cubicBezTo>
                <a:cubicBezTo>
                  <a:pt x="10" y="13"/>
                  <a:pt x="10" y="13"/>
                  <a:pt x="10" y="13"/>
                </a:cubicBezTo>
                <a:cubicBezTo>
                  <a:pt x="10" y="13"/>
                  <a:pt x="9" y="16"/>
                  <a:pt x="9" y="21"/>
                </a:cubicBezTo>
                <a:cubicBezTo>
                  <a:pt x="9" y="21"/>
                  <a:pt x="9" y="21"/>
                  <a:pt x="9" y="21"/>
                </a:cubicBezTo>
                <a:cubicBezTo>
                  <a:pt x="9" y="38"/>
                  <a:pt x="8" y="77"/>
                  <a:pt x="11" y="99"/>
                </a:cubicBezTo>
                <a:cubicBezTo>
                  <a:pt x="11" y="99"/>
                  <a:pt x="11" y="99"/>
                  <a:pt x="11" y="99"/>
                </a:cubicBezTo>
                <a:cubicBezTo>
                  <a:pt x="12" y="104"/>
                  <a:pt x="14" y="109"/>
                  <a:pt x="15" y="110"/>
                </a:cubicBezTo>
                <a:cubicBezTo>
                  <a:pt x="15" y="110"/>
                  <a:pt x="15" y="110"/>
                  <a:pt x="15" y="110"/>
                </a:cubicBezTo>
                <a:cubicBezTo>
                  <a:pt x="21" y="107"/>
                  <a:pt x="33" y="105"/>
                  <a:pt x="49" y="102"/>
                </a:cubicBezTo>
                <a:cubicBezTo>
                  <a:pt x="49" y="102"/>
                  <a:pt x="49" y="102"/>
                  <a:pt x="49" y="102"/>
                </a:cubicBezTo>
                <a:cubicBezTo>
                  <a:pt x="64" y="100"/>
                  <a:pt x="84" y="98"/>
                  <a:pt x="103" y="97"/>
                </a:cubicBezTo>
                <a:cubicBezTo>
                  <a:pt x="103" y="97"/>
                  <a:pt x="103" y="97"/>
                  <a:pt x="103" y="97"/>
                </a:cubicBezTo>
                <a:cubicBezTo>
                  <a:pt x="133" y="94"/>
                  <a:pt x="161" y="92"/>
                  <a:pt x="172" y="92"/>
                </a:cubicBezTo>
                <a:cubicBezTo>
                  <a:pt x="172" y="92"/>
                  <a:pt x="172" y="92"/>
                  <a:pt x="172" y="92"/>
                </a:cubicBezTo>
                <a:cubicBezTo>
                  <a:pt x="159" y="6"/>
                  <a:pt x="159" y="6"/>
                  <a:pt x="159" y="6"/>
                </a:cubicBezTo>
                <a:cubicBezTo>
                  <a:pt x="159" y="6"/>
                  <a:pt x="159" y="6"/>
                  <a:pt x="159" y="6"/>
                </a:cubicBezTo>
                <a:cubicBezTo>
                  <a:pt x="158" y="3"/>
                  <a:pt x="160" y="1"/>
                  <a:pt x="162" y="1"/>
                </a:cubicBezTo>
                <a:cubicBezTo>
                  <a:pt x="162" y="1"/>
                  <a:pt x="162" y="1"/>
                  <a:pt x="162" y="1"/>
                </a:cubicBezTo>
                <a:cubicBezTo>
                  <a:pt x="165" y="0"/>
                  <a:pt x="167" y="2"/>
                  <a:pt x="167" y="4"/>
                </a:cubicBezTo>
                <a:cubicBezTo>
                  <a:pt x="167" y="4"/>
                  <a:pt x="167" y="4"/>
                  <a:pt x="167" y="4"/>
                </a:cubicBezTo>
                <a:cubicBezTo>
                  <a:pt x="182" y="100"/>
                  <a:pt x="182" y="100"/>
                  <a:pt x="182" y="100"/>
                </a:cubicBezTo>
                <a:cubicBezTo>
                  <a:pt x="177" y="100"/>
                  <a:pt x="177" y="100"/>
                  <a:pt x="177" y="100"/>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0"/>
          <p:cNvSpPr>
            <a:spLocks noEditPoints="1"/>
          </p:cNvSpPr>
          <p:nvPr/>
        </p:nvSpPr>
        <p:spPr bwMode="auto">
          <a:xfrm>
            <a:off x="4722133" y="2856050"/>
            <a:ext cx="342900" cy="223838"/>
          </a:xfrm>
          <a:custGeom>
            <a:avLst/>
            <a:gdLst>
              <a:gd name="T0" fmla="*/ 178 w 184"/>
              <a:gd name="T1" fmla="*/ 101 h 120"/>
              <a:gd name="T2" fmla="*/ 51 w 184"/>
              <a:gd name="T3" fmla="*/ 112 h 120"/>
              <a:gd name="T4" fmla="*/ 21 w 184"/>
              <a:gd name="T5" fmla="*/ 118 h 120"/>
              <a:gd name="T6" fmla="*/ 15 w 184"/>
              <a:gd name="T7" fmla="*/ 120 h 120"/>
              <a:gd name="T8" fmla="*/ 10 w 184"/>
              <a:gd name="T9" fmla="*/ 117 h 120"/>
              <a:gd name="T10" fmla="*/ 4 w 184"/>
              <a:gd name="T11" fmla="*/ 105 h 120"/>
              <a:gd name="T12" fmla="*/ 1 w 184"/>
              <a:gd name="T13" fmla="*/ 77 h 120"/>
              <a:gd name="T14" fmla="*/ 1 w 184"/>
              <a:gd name="T15" fmla="*/ 21 h 120"/>
              <a:gd name="T16" fmla="*/ 1 w 184"/>
              <a:gd name="T17" fmla="*/ 13 h 120"/>
              <a:gd name="T18" fmla="*/ 2 w 184"/>
              <a:gd name="T19" fmla="*/ 10 h 120"/>
              <a:gd name="T20" fmla="*/ 7 w 184"/>
              <a:gd name="T21" fmla="*/ 8 h 120"/>
              <a:gd name="T22" fmla="*/ 10 w 184"/>
              <a:gd name="T23" fmla="*/ 9 h 120"/>
              <a:gd name="T24" fmla="*/ 11 w 184"/>
              <a:gd name="T25" fmla="*/ 13 h 120"/>
              <a:gd name="T26" fmla="*/ 11 w 184"/>
              <a:gd name="T27" fmla="*/ 21 h 120"/>
              <a:gd name="T28" fmla="*/ 13 w 184"/>
              <a:gd name="T29" fmla="*/ 98 h 120"/>
              <a:gd name="T30" fmla="*/ 16 w 184"/>
              <a:gd name="T31" fmla="*/ 109 h 120"/>
              <a:gd name="T32" fmla="*/ 49 w 184"/>
              <a:gd name="T33" fmla="*/ 101 h 120"/>
              <a:gd name="T34" fmla="*/ 104 w 184"/>
              <a:gd name="T35" fmla="*/ 96 h 120"/>
              <a:gd name="T36" fmla="*/ 172 w 184"/>
              <a:gd name="T37" fmla="*/ 91 h 120"/>
              <a:gd name="T38" fmla="*/ 159 w 184"/>
              <a:gd name="T39" fmla="*/ 5 h 120"/>
              <a:gd name="T40" fmla="*/ 160 w 184"/>
              <a:gd name="T41" fmla="*/ 2 h 120"/>
              <a:gd name="T42" fmla="*/ 163 w 184"/>
              <a:gd name="T43" fmla="*/ 0 h 120"/>
              <a:gd name="T44" fmla="*/ 168 w 184"/>
              <a:gd name="T45" fmla="*/ 1 h 120"/>
              <a:gd name="T46" fmla="*/ 169 w 184"/>
              <a:gd name="T47" fmla="*/ 4 h 120"/>
              <a:gd name="T48" fmla="*/ 178 w 184"/>
              <a:gd name="T49" fmla="*/ 101 h 120"/>
              <a:gd name="T50" fmla="*/ 168 w 184"/>
              <a:gd name="T51" fmla="*/ 4 h 120"/>
              <a:gd name="T52" fmla="*/ 166 w 184"/>
              <a:gd name="T53" fmla="*/ 2 h 120"/>
              <a:gd name="T54" fmla="*/ 164 w 184"/>
              <a:gd name="T55" fmla="*/ 2 h 120"/>
              <a:gd name="T56" fmla="*/ 162 w 184"/>
              <a:gd name="T57" fmla="*/ 3 h 120"/>
              <a:gd name="T58" fmla="*/ 161 w 184"/>
              <a:gd name="T59" fmla="*/ 6 h 120"/>
              <a:gd name="T60" fmla="*/ 161 w 184"/>
              <a:gd name="T61" fmla="*/ 7 h 120"/>
              <a:gd name="T62" fmla="*/ 173 w 184"/>
              <a:gd name="T63" fmla="*/ 93 h 120"/>
              <a:gd name="T64" fmla="*/ 104 w 184"/>
              <a:gd name="T65" fmla="*/ 97 h 120"/>
              <a:gd name="T66" fmla="*/ 50 w 184"/>
              <a:gd name="T67" fmla="*/ 103 h 120"/>
              <a:gd name="T68" fmla="*/ 16 w 184"/>
              <a:gd name="T69" fmla="*/ 111 h 120"/>
              <a:gd name="T70" fmla="*/ 15 w 184"/>
              <a:gd name="T71" fmla="*/ 111 h 120"/>
              <a:gd name="T72" fmla="*/ 12 w 184"/>
              <a:gd name="T73" fmla="*/ 99 h 120"/>
              <a:gd name="T74" fmla="*/ 9 w 184"/>
              <a:gd name="T75" fmla="*/ 21 h 120"/>
              <a:gd name="T76" fmla="*/ 10 w 184"/>
              <a:gd name="T77" fmla="*/ 13 h 120"/>
              <a:gd name="T78" fmla="*/ 9 w 184"/>
              <a:gd name="T79" fmla="*/ 10 h 120"/>
              <a:gd name="T80" fmla="*/ 6 w 184"/>
              <a:gd name="T81" fmla="*/ 10 h 120"/>
              <a:gd name="T82" fmla="*/ 4 w 184"/>
              <a:gd name="T83" fmla="*/ 11 h 120"/>
              <a:gd name="T84" fmla="*/ 3 w 184"/>
              <a:gd name="T85" fmla="*/ 13 h 120"/>
              <a:gd name="T86" fmla="*/ 2 w 184"/>
              <a:gd name="T87" fmla="*/ 21 h 120"/>
              <a:gd name="T88" fmla="*/ 3 w 184"/>
              <a:gd name="T89" fmla="*/ 77 h 120"/>
              <a:gd name="T90" fmla="*/ 6 w 184"/>
              <a:gd name="T91" fmla="*/ 104 h 120"/>
              <a:gd name="T92" fmla="*/ 11 w 184"/>
              <a:gd name="T93" fmla="*/ 116 h 120"/>
              <a:gd name="T94" fmla="*/ 15 w 184"/>
              <a:gd name="T95" fmla="*/ 118 h 120"/>
              <a:gd name="T96" fmla="*/ 20 w 184"/>
              <a:gd name="T97" fmla="*/ 117 h 120"/>
              <a:gd name="T98" fmla="*/ 51 w 184"/>
              <a:gd name="T99" fmla="*/ 110 h 120"/>
              <a:gd name="T100" fmla="*/ 178 w 184"/>
              <a:gd name="T101" fmla="*/ 99 h 120"/>
              <a:gd name="T102" fmla="*/ 178 w 184"/>
              <a:gd name="T103" fmla="*/ 100 h 120"/>
              <a:gd name="T104" fmla="*/ 178 w 184"/>
              <a:gd name="T105" fmla="*/ 9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4" h="120">
                <a:moveTo>
                  <a:pt x="178" y="101"/>
                </a:moveTo>
                <a:cubicBezTo>
                  <a:pt x="178" y="101"/>
                  <a:pt x="178" y="101"/>
                  <a:pt x="178" y="101"/>
                </a:cubicBezTo>
                <a:cubicBezTo>
                  <a:pt x="174" y="101"/>
                  <a:pt x="97" y="105"/>
                  <a:pt x="51" y="112"/>
                </a:cubicBezTo>
                <a:cubicBezTo>
                  <a:pt x="51" y="112"/>
                  <a:pt x="51" y="112"/>
                  <a:pt x="51" y="112"/>
                </a:cubicBezTo>
                <a:cubicBezTo>
                  <a:pt x="35" y="114"/>
                  <a:pt x="23" y="117"/>
                  <a:pt x="21" y="118"/>
                </a:cubicBezTo>
                <a:cubicBezTo>
                  <a:pt x="21" y="118"/>
                  <a:pt x="21" y="118"/>
                  <a:pt x="21" y="118"/>
                </a:cubicBezTo>
                <a:cubicBezTo>
                  <a:pt x="19" y="119"/>
                  <a:pt x="17" y="120"/>
                  <a:pt x="15" y="120"/>
                </a:cubicBezTo>
                <a:cubicBezTo>
                  <a:pt x="15" y="120"/>
                  <a:pt x="15" y="120"/>
                  <a:pt x="15" y="120"/>
                </a:cubicBezTo>
                <a:cubicBezTo>
                  <a:pt x="13" y="120"/>
                  <a:pt x="11" y="119"/>
                  <a:pt x="10" y="117"/>
                </a:cubicBezTo>
                <a:cubicBezTo>
                  <a:pt x="10" y="117"/>
                  <a:pt x="10" y="117"/>
                  <a:pt x="10" y="117"/>
                </a:cubicBezTo>
                <a:cubicBezTo>
                  <a:pt x="6" y="114"/>
                  <a:pt x="5" y="109"/>
                  <a:pt x="4" y="105"/>
                </a:cubicBezTo>
                <a:cubicBezTo>
                  <a:pt x="4" y="105"/>
                  <a:pt x="4" y="105"/>
                  <a:pt x="4" y="105"/>
                </a:cubicBezTo>
                <a:cubicBezTo>
                  <a:pt x="2" y="97"/>
                  <a:pt x="1" y="88"/>
                  <a:pt x="1" y="77"/>
                </a:cubicBezTo>
                <a:cubicBezTo>
                  <a:pt x="1" y="77"/>
                  <a:pt x="1" y="77"/>
                  <a:pt x="1" y="77"/>
                </a:cubicBezTo>
                <a:cubicBezTo>
                  <a:pt x="0" y="57"/>
                  <a:pt x="0" y="33"/>
                  <a:pt x="1" y="21"/>
                </a:cubicBezTo>
                <a:cubicBezTo>
                  <a:pt x="1" y="21"/>
                  <a:pt x="1" y="21"/>
                  <a:pt x="1" y="21"/>
                </a:cubicBezTo>
                <a:cubicBezTo>
                  <a:pt x="1" y="16"/>
                  <a:pt x="1" y="13"/>
                  <a:pt x="1" y="13"/>
                </a:cubicBezTo>
                <a:cubicBezTo>
                  <a:pt x="1" y="13"/>
                  <a:pt x="1" y="13"/>
                  <a:pt x="1" y="13"/>
                </a:cubicBezTo>
                <a:cubicBezTo>
                  <a:pt x="1" y="12"/>
                  <a:pt x="2" y="10"/>
                  <a:pt x="2" y="10"/>
                </a:cubicBezTo>
                <a:cubicBezTo>
                  <a:pt x="2" y="10"/>
                  <a:pt x="2" y="10"/>
                  <a:pt x="2" y="10"/>
                </a:cubicBezTo>
                <a:cubicBezTo>
                  <a:pt x="3" y="9"/>
                  <a:pt x="5" y="8"/>
                  <a:pt x="7" y="8"/>
                </a:cubicBezTo>
                <a:cubicBezTo>
                  <a:pt x="7" y="8"/>
                  <a:pt x="7" y="8"/>
                  <a:pt x="7" y="8"/>
                </a:cubicBezTo>
                <a:cubicBezTo>
                  <a:pt x="8" y="8"/>
                  <a:pt x="9" y="8"/>
                  <a:pt x="10" y="9"/>
                </a:cubicBezTo>
                <a:cubicBezTo>
                  <a:pt x="10" y="9"/>
                  <a:pt x="10" y="9"/>
                  <a:pt x="10" y="9"/>
                </a:cubicBezTo>
                <a:cubicBezTo>
                  <a:pt x="11" y="10"/>
                  <a:pt x="12" y="12"/>
                  <a:pt x="11" y="13"/>
                </a:cubicBezTo>
                <a:cubicBezTo>
                  <a:pt x="11" y="13"/>
                  <a:pt x="11" y="13"/>
                  <a:pt x="11" y="13"/>
                </a:cubicBezTo>
                <a:cubicBezTo>
                  <a:pt x="11" y="13"/>
                  <a:pt x="11" y="16"/>
                  <a:pt x="11" y="21"/>
                </a:cubicBezTo>
                <a:cubicBezTo>
                  <a:pt x="11" y="21"/>
                  <a:pt x="11" y="21"/>
                  <a:pt x="11" y="21"/>
                </a:cubicBezTo>
                <a:cubicBezTo>
                  <a:pt x="10" y="38"/>
                  <a:pt x="10" y="78"/>
                  <a:pt x="13" y="98"/>
                </a:cubicBezTo>
                <a:cubicBezTo>
                  <a:pt x="13" y="98"/>
                  <a:pt x="13" y="98"/>
                  <a:pt x="13" y="98"/>
                </a:cubicBezTo>
                <a:cubicBezTo>
                  <a:pt x="14" y="103"/>
                  <a:pt x="15" y="107"/>
                  <a:pt x="16" y="109"/>
                </a:cubicBezTo>
                <a:cubicBezTo>
                  <a:pt x="16" y="109"/>
                  <a:pt x="16" y="109"/>
                  <a:pt x="16" y="109"/>
                </a:cubicBezTo>
                <a:cubicBezTo>
                  <a:pt x="23" y="106"/>
                  <a:pt x="34" y="104"/>
                  <a:pt x="49" y="101"/>
                </a:cubicBezTo>
                <a:cubicBezTo>
                  <a:pt x="49" y="101"/>
                  <a:pt x="49" y="101"/>
                  <a:pt x="49" y="101"/>
                </a:cubicBezTo>
                <a:cubicBezTo>
                  <a:pt x="65" y="99"/>
                  <a:pt x="85" y="97"/>
                  <a:pt x="104" y="96"/>
                </a:cubicBezTo>
                <a:cubicBezTo>
                  <a:pt x="104" y="96"/>
                  <a:pt x="104" y="96"/>
                  <a:pt x="104" y="96"/>
                </a:cubicBezTo>
                <a:cubicBezTo>
                  <a:pt x="133" y="93"/>
                  <a:pt x="160" y="92"/>
                  <a:pt x="172" y="91"/>
                </a:cubicBezTo>
                <a:cubicBezTo>
                  <a:pt x="172" y="91"/>
                  <a:pt x="172" y="91"/>
                  <a:pt x="172" y="91"/>
                </a:cubicBezTo>
                <a:cubicBezTo>
                  <a:pt x="159" y="5"/>
                  <a:pt x="159" y="5"/>
                  <a:pt x="159" y="5"/>
                </a:cubicBezTo>
                <a:cubicBezTo>
                  <a:pt x="159" y="5"/>
                  <a:pt x="159" y="5"/>
                  <a:pt x="159" y="5"/>
                </a:cubicBezTo>
                <a:cubicBezTo>
                  <a:pt x="159" y="4"/>
                  <a:pt x="160" y="2"/>
                  <a:pt x="160" y="2"/>
                </a:cubicBezTo>
                <a:cubicBezTo>
                  <a:pt x="160" y="2"/>
                  <a:pt x="160" y="2"/>
                  <a:pt x="160" y="2"/>
                </a:cubicBezTo>
                <a:cubicBezTo>
                  <a:pt x="161" y="1"/>
                  <a:pt x="162" y="0"/>
                  <a:pt x="163" y="0"/>
                </a:cubicBezTo>
                <a:cubicBezTo>
                  <a:pt x="163" y="0"/>
                  <a:pt x="163" y="0"/>
                  <a:pt x="163" y="0"/>
                </a:cubicBezTo>
                <a:cubicBezTo>
                  <a:pt x="165" y="0"/>
                  <a:pt x="166" y="0"/>
                  <a:pt x="168" y="1"/>
                </a:cubicBezTo>
                <a:cubicBezTo>
                  <a:pt x="168" y="1"/>
                  <a:pt x="168" y="1"/>
                  <a:pt x="168" y="1"/>
                </a:cubicBezTo>
                <a:cubicBezTo>
                  <a:pt x="168" y="2"/>
                  <a:pt x="169" y="3"/>
                  <a:pt x="169" y="4"/>
                </a:cubicBezTo>
                <a:cubicBezTo>
                  <a:pt x="169" y="4"/>
                  <a:pt x="169" y="4"/>
                  <a:pt x="169" y="4"/>
                </a:cubicBezTo>
                <a:cubicBezTo>
                  <a:pt x="184" y="101"/>
                  <a:pt x="184" y="101"/>
                  <a:pt x="184" y="101"/>
                </a:cubicBezTo>
                <a:cubicBezTo>
                  <a:pt x="178" y="101"/>
                  <a:pt x="178" y="101"/>
                  <a:pt x="178" y="101"/>
                </a:cubicBezTo>
                <a:close/>
                <a:moveTo>
                  <a:pt x="182" y="99"/>
                </a:moveTo>
                <a:cubicBezTo>
                  <a:pt x="168" y="4"/>
                  <a:pt x="168" y="4"/>
                  <a:pt x="168" y="4"/>
                </a:cubicBezTo>
                <a:cubicBezTo>
                  <a:pt x="167" y="4"/>
                  <a:pt x="167" y="3"/>
                  <a:pt x="166" y="2"/>
                </a:cubicBezTo>
                <a:cubicBezTo>
                  <a:pt x="166" y="2"/>
                  <a:pt x="166" y="2"/>
                  <a:pt x="166" y="2"/>
                </a:cubicBezTo>
                <a:cubicBezTo>
                  <a:pt x="166" y="2"/>
                  <a:pt x="165" y="1"/>
                  <a:pt x="164" y="2"/>
                </a:cubicBezTo>
                <a:cubicBezTo>
                  <a:pt x="164" y="2"/>
                  <a:pt x="164" y="2"/>
                  <a:pt x="164" y="2"/>
                </a:cubicBezTo>
                <a:cubicBezTo>
                  <a:pt x="163" y="2"/>
                  <a:pt x="162" y="2"/>
                  <a:pt x="162" y="3"/>
                </a:cubicBezTo>
                <a:cubicBezTo>
                  <a:pt x="162" y="3"/>
                  <a:pt x="162" y="3"/>
                  <a:pt x="162" y="3"/>
                </a:cubicBezTo>
                <a:cubicBezTo>
                  <a:pt x="161" y="3"/>
                  <a:pt x="160" y="4"/>
                  <a:pt x="161" y="6"/>
                </a:cubicBezTo>
                <a:cubicBezTo>
                  <a:pt x="161" y="6"/>
                  <a:pt x="161" y="6"/>
                  <a:pt x="161" y="6"/>
                </a:cubicBezTo>
                <a:cubicBezTo>
                  <a:pt x="161" y="7"/>
                  <a:pt x="161" y="7"/>
                  <a:pt x="161" y="7"/>
                </a:cubicBezTo>
                <a:cubicBezTo>
                  <a:pt x="161" y="7"/>
                  <a:pt x="161" y="7"/>
                  <a:pt x="161" y="7"/>
                </a:cubicBezTo>
                <a:cubicBezTo>
                  <a:pt x="174" y="93"/>
                  <a:pt x="174" y="93"/>
                  <a:pt x="174" y="93"/>
                </a:cubicBezTo>
                <a:cubicBezTo>
                  <a:pt x="173" y="93"/>
                  <a:pt x="173" y="93"/>
                  <a:pt x="173" y="93"/>
                </a:cubicBezTo>
                <a:cubicBezTo>
                  <a:pt x="162" y="93"/>
                  <a:pt x="134" y="95"/>
                  <a:pt x="104" y="97"/>
                </a:cubicBezTo>
                <a:cubicBezTo>
                  <a:pt x="104" y="97"/>
                  <a:pt x="104" y="97"/>
                  <a:pt x="104" y="97"/>
                </a:cubicBezTo>
                <a:cubicBezTo>
                  <a:pt x="85" y="99"/>
                  <a:pt x="66" y="101"/>
                  <a:pt x="50" y="103"/>
                </a:cubicBezTo>
                <a:cubicBezTo>
                  <a:pt x="50" y="103"/>
                  <a:pt x="50" y="103"/>
                  <a:pt x="50" y="103"/>
                </a:cubicBezTo>
                <a:cubicBezTo>
                  <a:pt x="34" y="105"/>
                  <a:pt x="22" y="107"/>
                  <a:pt x="16" y="111"/>
                </a:cubicBezTo>
                <a:cubicBezTo>
                  <a:pt x="16" y="111"/>
                  <a:pt x="16" y="111"/>
                  <a:pt x="16" y="111"/>
                </a:cubicBezTo>
                <a:cubicBezTo>
                  <a:pt x="16" y="111"/>
                  <a:pt x="16" y="111"/>
                  <a:pt x="16" y="111"/>
                </a:cubicBezTo>
                <a:cubicBezTo>
                  <a:pt x="15" y="111"/>
                  <a:pt x="15" y="111"/>
                  <a:pt x="15" y="111"/>
                </a:cubicBezTo>
                <a:cubicBezTo>
                  <a:pt x="14" y="109"/>
                  <a:pt x="13" y="105"/>
                  <a:pt x="12" y="99"/>
                </a:cubicBezTo>
                <a:cubicBezTo>
                  <a:pt x="12" y="99"/>
                  <a:pt x="12" y="99"/>
                  <a:pt x="12" y="99"/>
                </a:cubicBezTo>
                <a:cubicBezTo>
                  <a:pt x="8" y="77"/>
                  <a:pt x="9" y="38"/>
                  <a:pt x="9" y="21"/>
                </a:cubicBezTo>
                <a:cubicBezTo>
                  <a:pt x="9" y="21"/>
                  <a:pt x="9" y="21"/>
                  <a:pt x="9" y="21"/>
                </a:cubicBezTo>
                <a:cubicBezTo>
                  <a:pt x="10" y="16"/>
                  <a:pt x="10" y="13"/>
                  <a:pt x="10" y="13"/>
                </a:cubicBezTo>
                <a:cubicBezTo>
                  <a:pt x="10" y="13"/>
                  <a:pt x="10" y="13"/>
                  <a:pt x="10" y="13"/>
                </a:cubicBezTo>
                <a:cubicBezTo>
                  <a:pt x="10" y="12"/>
                  <a:pt x="9" y="11"/>
                  <a:pt x="9" y="10"/>
                </a:cubicBezTo>
                <a:cubicBezTo>
                  <a:pt x="9" y="10"/>
                  <a:pt x="9" y="10"/>
                  <a:pt x="9" y="10"/>
                </a:cubicBezTo>
                <a:cubicBezTo>
                  <a:pt x="8" y="10"/>
                  <a:pt x="7" y="10"/>
                  <a:pt x="6" y="10"/>
                </a:cubicBezTo>
                <a:cubicBezTo>
                  <a:pt x="6" y="10"/>
                  <a:pt x="6" y="10"/>
                  <a:pt x="6" y="10"/>
                </a:cubicBezTo>
                <a:cubicBezTo>
                  <a:pt x="5" y="9"/>
                  <a:pt x="4" y="10"/>
                  <a:pt x="4" y="11"/>
                </a:cubicBezTo>
                <a:cubicBezTo>
                  <a:pt x="4" y="11"/>
                  <a:pt x="4" y="11"/>
                  <a:pt x="4" y="11"/>
                </a:cubicBezTo>
                <a:cubicBezTo>
                  <a:pt x="3" y="11"/>
                  <a:pt x="3" y="12"/>
                  <a:pt x="3" y="13"/>
                </a:cubicBezTo>
                <a:cubicBezTo>
                  <a:pt x="3" y="13"/>
                  <a:pt x="3" y="13"/>
                  <a:pt x="3" y="13"/>
                </a:cubicBezTo>
                <a:cubicBezTo>
                  <a:pt x="3" y="13"/>
                  <a:pt x="3" y="16"/>
                  <a:pt x="2" y="21"/>
                </a:cubicBezTo>
                <a:cubicBezTo>
                  <a:pt x="2" y="21"/>
                  <a:pt x="2" y="21"/>
                  <a:pt x="2" y="21"/>
                </a:cubicBezTo>
                <a:cubicBezTo>
                  <a:pt x="2" y="33"/>
                  <a:pt x="1" y="57"/>
                  <a:pt x="3" y="77"/>
                </a:cubicBezTo>
                <a:cubicBezTo>
                  <a:pt x="3" y="77"/>
                  <a:pt x="3" y="77"/>
                  <a:pt x="3" y="77"/>
                </a:cubicBezTo>
                <a:cubicBezTo>
                  <a:pt x="3" y="87"/>
                  <a:pt x="4" y="97"/>
                  <a:pt x="6" y="104"/>
                </a:cubicBezTo>
                <a:cubicBezTo>
                  <a:pt x="6" y="104"/>
                  <a:pt x="6" y="104"/>
                  <a:pt x="6" y="104"/>
                </a:cubicBezTo>
                <a:cubicBezTo>
                  <a:pt x="7" y="109"/>
                  <a:pt x="8" y="114"/>
                  <a:pt x="11" y="116"/>
                </a:cubicBezTo>
                <a:cubicBezTo>
                  <a:pt x="11" y="116"/>
                  <a:pt x="11" y="116"/>
                  <a:pt x="11" y="116"/>
                </a:cubicBezTo>
                <a:cubicBezTo>
                  <a:pt x="12" y="117"/>
                  <a:pt x="13" y="118"/>
                  <a:pt x="15" y="118"/>
                </a:cubicBezTo>
                <a:cubicBezTo>
                  <a:pt x="15" y="118"/>
                  <a:pt x="15" y="118"/>
                  <a:pt x="15" y="118"/>
                </a:cubicBezTo>
                <a:cubicBezTo>
                  <a:pt x="17" y="118"/>
                  <a:pt x="19" y="118"/>
                  <a:pt x="20" y="117"/>
                </a:cubicBezTo>
                <a:cubicBezTo>
                  <a:pt x="20" y="117"/>
                  <a:pt x="20" y="117"/>
                  <a:pt x="20" y="117"/>
                </a:cubicBezTo>
                <a:cubicBezTo>
                  <a:pt x="23" y="115"/>
                  <a:pt x="35" y="112"/>
                  <a:pt x="51" y="110"/>
                </a:cubicBezTo>
                <a:cubicBezTo>
                  <a:pt x="51" y="110"/>
                  <a:pt x="51" y="110"/>
                  <a:pt x="51" y="110"/>
                </a:cubicBezTo>
                <a:cubicBezTo>
                  <a:pt x="97" y="103"/>
                  <a:pt x="177" y="100"/>
                  <a:pt x="178" y="99"/>
                </a:cubicBezTo>
                <a:cubicBezTo>
                  <a:pt x="178" y="99"/>
                  <a:pt x="178" y="99"/>
                  <a:pt x="178" y="99"/>
                </a:cubicBezTo>
                <a:cubicBezTo>
                  <a:pt x="178" y="100"/>
                  <a:pt x="178" y="100"/>
                  <a:pt x="178" y="100"/>
                </a:cubicBezTo>
                <a:cubicBezTo>
                  <a:pt x="178" y="100"/>
                  <a:pt x="178" y="100"/>
                  <a:pt x="178" y="100"/>
                </a:cubicBezTo>
                <a:cubicBezTo>
                  <a:pt x="178" y="100"/>
                  <a:pt x="178" y="100"/>
                  <a:pt x="178" y="100"/>
                </a:cubicBezTo>
                <a:cubicBezTo>
                  <a:pt x="178" y="99"/>
                  <a:pt x="178" y="99"/>
                  <a:pt x="178" y="99"/>
                </a:cubicBezTo>
                <a:cubicBezTo>
                  <a:pt x="182" y="99"/>
                  <a:pt x="182" y="99"/>
                  <a:pt x="182" y="99"/>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1"/>
          <p:cNvSpPr>
            <a:spLocks noEditPoints="1"/>
          </p:cNvSpPr>
          <p:nvPr/>
        </p:nvSpPr>
        <p:spPr bwMode="auto">
          <a:xfrm>
            <a:off x="4272870" y="2314713"/>
            <a:ext cx="969963" cy="549275"/>
          </a:xfrm>
          <a:custGeom>
            <a:avLst/>
            <a:gdLst>
              <a:gd name="T0" fmla="*/ 444 w 520"/>
              <a:gd name="T1" fmla="*/ 286 h 295"/>
              <a:gd name="T2" fmla="*/ 342 w 520"/>
              <a:gd name="T3" fmla="*/ 293 h 295"/>
              <a:gd name="T4" fmla="*/ 332 w 520"/>
              <a:gd name="T5" fmla="*/ 290 h 295"/>
              <a:gd name="T6" fmla="*/ 322 w 520"/>
              <a:gd name="T7" fmla="*/ 291 h 295"/>
              <a:gd name="T8" fmla="*/ 319 w 520"/>
              <a:gd name="T9" fmla="*/ 292 h 295"/>
              <a:gd name="T10" fmla="*/ 277 w 520"/>
              <a:gd name="T11" fmla="*/ 293 h 295"/>
              <a:gd name="T12" fmla="*/ 195 w 520"/>
              <a:gd name="T13" fmla="*/ 273 h 295"/>
              <a:gd name="T14" fmla="*/ 87 w 520"/>
              <a:gd name="T15" fmla="*/ 122 h 295"/>
              <a:gd name="T16" fmla="*/ 1 w 520"/>
              <a:gd name="T17" fmla="*/ 80 h 295"/>
              <a:gd name="T18" fmla="*/ 69 w 520"/>
              <a:gd name="T19" fmla="*/ 2 h 295"/>
              <a:gd name="T20" fmla="*/ 95 w 520"/>
              <a:gd name="T21" fmla="*/ 0 h 295"/>
              <a:gd name="T22" fmla="*/ 207 w 520"/>
              <a:gd name="T23" fmla="*/ 82 h 295"/>
              <a:gd name="T24" fmla="*/ 208 w 520"/>
              <a:gd name="T25" fmla="*/ 80 h 295"/>
              <a:gd name="T26" fmla="*/ 256 w 520"/>
              <a:gd name="T27" fmla="*/ 65 h 295"/>
              <a:gd name="T28" fmla="*/ 310 w 520"/>
              <a:gd name="T29" fmla="*/ 92 h 295"/>
              <a:gd name="T30" fmla="*/ 328 w 520"/>
              <a:gd name="T31" fmla="*/ 114 h 295"/>
              <a:gd name="T32" fmla="*/ 328 w 520"/>
              <a:gd name="T33" fmla="*/ 124 h 295"/>
              <a:gd name="T34" fmla="*/ 328 w 520"/>
              <a:gd name="T35" fmla="*/ 125 h 295"/>
              <a:gd name="T36" fmla="*/ 328 w 520"/>
              <a:gd name="T37" fmla="*/ 125 h 295"/>
              <a:gd name="T38" fmla="*/ 328 w 520"/>
              <a:gd name="T39" fmla="*/ 125 h 295"/>
              <a:gd name="T40" fmla="*/ 330 w 520"/>
              <a:gd name="T41" fmla="*/ 125 h 295"/>
              <a:gd name="T42" fmla="*/ 363 w 520"/>
              <a:gd name="T43" fmla="*/ 97 h 295"/>
              <a:gd name="T44" fmla="*/ 369 w 520"/>
              <a:gd name="T45" fmla="*/ 98 h 295"/>
              <a:gd name="T46" fmla="*/ 349 w 520"/>
              <a:gd name="T47" fmla="*/ 121 h 295"/>
              <a:gd name="T48" fmla="*/ 345 w 520"/>
              <a:gd name="T49" fmla="*/ 129 h 295"/>
              <a:gd name="T50" fmla="*/ 330 w 520"/>
              <a:gd name="T51" fmla="*/ 134 h 295"/>
              <a:gd name="T52" fmla="*/ 323 w 520"/>
              <a:gd name="T53" fmla="*/ 132 h 295"/>
              <a:gd name="T54" fmla="*/ 319 w 520"/>
              <a:gd name="T55" fmla="*/ 124 h 295"/>
              <a:gd name="T56" fmla="*/ 303 w 520"/>
              <a:gd name="T57" fmla="*/ 98 h 295"/>
              <a:gd name="T58" fmla="*/ 248 w 520"/>
              <a:gd name="T59" fmla="*/ 74 h 295"/>
              <a:gd name="T60" fmla="*/ 215 w 520"/>
              <a:gd name="T61" fmla="*/ 85 h 295"/>
              <a:gd name="T62" fmla="*/ 210 w 520"/>
              <a:gd name="T63" fmla="*/ 95 h 295"/>
              <a:gd name="T64" fmla="*/ 173 w 520"/>
              <a:gd name="T65" fmla="*/ 45 h 295"/>
              <a:gd name="T66" fmla="*/ 94 w 520"/>
              <a:gd name="T67" fmla="*/ 9 h 295"/>
              <a:gd name="T68" fmla="*/ 8 w 520"/>
              <a:gd name="T69" fmla="*/ 71 h 295"/>
              <a:gd name="T70" fmla="*/ 9 w 520"/>
              <a:gd name="T71" fmla="*/ 76 h 295"/>
              <a:gd name="T72" fmla="*/ 163 w 520"/>
              <a:gd name="T73" fmla="*/ 190 h 295"/>
              <a:gd name="T74" fmla="*/ 202 w 520"/>
              <a:gd name="T75" fmla="*/ 268 h 295"/>
              <a:gd name="T76" fmla="*/ 315 w 520"/>
              <a:gd name="T77" fmla="*/ 284 h 295"/>
              <a:gd name="T78" fmla="*/ 329 w 520"/>
              <a:gd name="T79" fmla="*/ 281 h 295"/>
              <a:gd name="T80" fmla="*/ 338 w 520"/>
              <a:gd name="T81" fmla="*/ 284 h 295"/>
              <a:gd name="T82" fmla="*/ 343 w 520"/>
              <a:gd name="T83" fmla="*/ 285 h 295"/>
              <a:gd name="T84" fmla="*/ 358 w 520"/>
              <a:gd name="T85" fmla="*/ 286 h 295"/>
              <a:gd name="T86" fmla="*/ 503 w 520"/>
              <a:gd name="T87" fmla="*/ 246 h 295"/>
              <a:gd name="T88" fmla="*/ 511 w 520"/>
              <a:gd name="T89" fmla="*/ 218 h 295"/>
              <a:gd name="T90" fmla="*/ 508 w 520"/>
              <a:gd name="T91" fmla="*/ 150 h 295"/>
              <a:gd name="T92" fmla="*/ 513 w 520"/>
              <a:gd name="T93" fmla="*/ 153 h 295"/>
              <a:gd name="T94" fmla="*/ 508 w 520"/>
              <a:gd name="T95" fmla="*/ 253 h 295"/>
              <a:gd name="T96" fmla="*/ 328 w 520"/>
              <a:gd name="T97" fmla="*/ 124 h 295"/>
              <a:gd name="T98" fmla="*/ 328 w 520"/>
              <a:gd name="T99" fmla="*/ 12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0" h="295">
                <a:moveTo>
                  <a:pt x="508" y="253"/>
                </a:moveTo>
                <a:cubicBezTo>
                  <a:pt x="489" y="268"/>
                  <a:pt x="465" y="277"/>
                  <a:pt x="444" y="286"/>
                </a:cubicBezTo>
                <a:cubicBezTo>
                  <a:pt x="444" y="286"/>
                  <a:pt x="444" y="286"/>
                  <a:pt x="444" y="286"/>
                </a:cubicBezTo>
                <a:cubicBezTo>
                  <a:pt x="428" y="293"/>
                  <a:pt x="386" y="295"/>
                  <a:pt x="358" y="294"/>
                </a:cubicBezTo>
                <a:cubicBezTo>
                  <a:pt x="358" y="294"/>
                  <a:pt x="358" y="294"/>
                  <a:pt x="358" y="294"/>
                </a:cubicBezTo>
                <a:cubicBezTo>
                  <a:pt x="352" y="294"/>
                  <a:pt x="347" y="294"/>
                  <a:pt x="342" y="293"/>
                </a:cubicBezTo>
                <a:cubicBezTo>
                  <a:pt x="342" y="293"/>
                  <a:pt x="342" y="293"/>
                  <a:pt x="342" y="293"/>
                </a:cubicBezTo>
                <a:cubicBezTo>
                  <a:pt x="338" y="293"/>
                  <a:pt x="335" y="292"/>
                  <a:pt x="332" y="290"/>
                </a:cubicBezTo>
                <a:cubicBezTo>
                  <a:pt x="332" y="290"/>
                  <a:pt x="332" y="290"/>
                  <a:pt x="332" y="290"/>
                </a:cubicBezTo>
                <a:cubicBezTo>
                  <a:pt x="332" y="290"/>
                  <a:pt x="331" y="289"/>
                  <a:pt x="329" y="289"/>
                </a:cubicBezTo>
                <a:cubicBezTo>
                  <a:pt x="329" y="289"/>
                  <a:pt x="329" y="289"/>
                  <a:pt x="329" y="289"/>
                </a:cubicBezTo>
                <a:cubicBezTo>
                  <a:pt x="327" y="289"/>
                  <a:pt x="324" y="290"/>
                  <a:pt x="322" y="291"/>
                </a:cubicBezTo>
                <a:cubicBezTo>
                  <a:pt x="322" y="291"/>
                  <a:pt x="322" y="291"/>
                  <a:pt x="322" y="291"/>
                </a:cubicBezTo>
                <a:cubicBezTo>
                  <a:pt x="320" y="292"/>
                  <a:pt x="319" y="292"/>
                  <a:pt x="319" y="292"/>
                </a:cubicBezTo>
                <a:cubicBezTo>
                  <a:pt x="319" y="292"/>
                  <a:pt x="319" y="292"/>
                  <a:pt x="319" y="292"/>
                </a:cubicBezTo>
                <a:cubicBezTo>
                  <a:pt x="318" y="293"/>
                  <a:pt x="318" y="293"/>
                  <a:pt x="318" y="293"/>
                </a:cubicBezTo>
                <a:cubicBezTo>
                  <a:pt x="317" y="293"/>
                  <a:pt x="317" y="293"/>
                  <a:pt x="317" y="293"/>
                </a:cubicBezTo>
                <a:cubicBezTo>
                  <a:pt x="317" y="293"/>
                  <a:pt x="299" y="294"/>
                  <a:pt x="277" y="293"/>
                </a:cubicBezTo>
                <a:cubicBezTo>
                  <a:pt x="277" y="293"/>
                  <a:pt x="277" y="293"/>
                  <a:pt x="277" y="293"/>
                </a:cubicBezTo>
                <a:cubicBezTo>
                  <a:pt x="246" y="291"/>
                  <a:pt x="207" y="289"/>
                  <a:pt x="195" y="273"/>
                </a:cubicBezTo>
                <a:cubicBezTo>
                  <a:pt x="195" y="273"/>
                  <a:pt x="195" y="273"/>
                  <a:pt x="195" y="273"/>
                </a:cubicBezTo>
                <a:cubicBezTo>
                  <a:pt x="180" y="252"/>
                  <a:pt x="156" y="237"/>
                  <a:pt x="155" y="191"/>
                </a:cubicBezTo>
                <a:cubicBezTo>
                  <a:pt x="155" y="191"/>
                  <a:pt x="155" y="191"/>
                  <a:pt x="155" y="191"/>
                </a:cubicBezTo>
                <a:cubicBezTo>
                  <a:pt x="152" y="147"/>
                  <a:pt x="136" y="134"/>
                  <a:pt x="87" y="122"/>
                </a:cubicBezTo>
                <a:cubicBezTo>
                  <a:pt x="87" y="122"/>
                  <a:pt x="87" y="122"/>
                  <a:pt x="87" y="122"/>
                </a:cubicBezTo>
                <a:cubicBezTo>
                  <a:pt x="37" y="110"/>
                  <a:pt x="11" y="99"/>
                  <a:pt x="1" y="80"/>
                </a:cubicBezTo>
                <a:cubicBezTo>
                  <a:pt x="1" y="80"/>
                  <a:pt x="1" y="80"/>
                  <a:pt x="1" y="80"/>
                </a:cubicBezTo>
                <a:cubicBezTo>
                  <a:pt x="0" y="77"/>
                  <a:pt x="0" y="74"/>
                  <a:pt x="0" y="71"/>
                </a:cubicBezTo>
                <a:cubicBezTo>
                  <a:pt x="0" y="71"/>
                  <a:pt x="0" y="71"/>
                  <a:pt x="0" y="71"/>
                </a:cubicBezTo>
                <a:cubicBezTo>
                  <a:pt x="1" y="47"/>
                  <a:pt x="29" y="9"/>
                  <a:pt x="69" y="2"/>
                </a:cubicBezTo>
                <a:cubicBezTo>
                  <a:pt x="69" y="2"/>
                  <a:pt x="69" y="2"/>
                  <a:pt x="69" y="2"/>
                </a:cubicBezTo>
                <a:cubicBezTo>
                  <a:pt x="78" y="1"/>
                  <a:pt x="86" y="0"/>
                  <a:pt x="95" y="0"/>
                </a:cubicBezTo>
                <a:cubicBezTo>
                  <a:pt x="95" y="0"/>
                  <a:pt x="95" y="0"/>
                  <a:pt x="95" y="0"/>
                </a:cubicBezTo>
                <a:cubicBezTo>
                  <a:pt x="128" y="2"/>
                  <a:pt x="159" y="16"/>
                  <a:pt x="179" y="39"/>
                </a:cubicBezTo>
                <a:cubicBezTo>
                  <a:pt x="179" y="39"/>
                  <a:pt x="179" y="39"/>
                  <a:pt x="179" y="39"/>
                </a:cubicBezTo>
                <a:cubicBezTo>
                  <a:pt x="197" y="60"/>
                  <a:pt x="203" y="70"/>
                  <a:pt x="207" y="82"/>
                </a:cubicBezTo>
                <a:cubicBezTo>
                  <a:pt x="207" y="82"/>
                  <a:pt x="207" y="82"/>
                  <a:pt x="207" y="82"/>
                </a:cubicBezTo>
                <a:cubicBezTo>
                  <a:pt x="207" y="81"/>
                  <a:pt x="208" y="81"/>
                  <a:pt x="208" y="80"/>
                </a:cubicBezTo>
                <a:cubicBezTo>
                  <a:pt x="208" y="80"/>
                  <a:pt x="208" y="80"/>
                  <a:pt x="208" y="80"/>
                </a:cubicBezTo>
                <a:cubicBezTo>
                  <a:pt x="215" y="72"/>
                  <a:pt x="227" y="64"/>
                  <a:pt x="249" y="65"/>
                </a:cubicBezTo>
                <a:cubicBezTo>
                  <a:pt x="249" y="65"/>
                  <a:pt x="249" y="65"/>
                  <a:pt x="249" y="65"/>
                </a:cubicBezTo>
                <a:cubicBezTo>
                  <a:pt x="251" y="65"/>
                  <a:pt x="253" y="65"/>
                  <a:pt x="256" y="65"/>
                </a:cubicBezTo>
                <a:cubicBezTo>
                  <a:pt x="256" y="65"/>
                  <a:pt x="256" y="65"/>
                  <a:pt x="256" y="65"/>
                </a:cubicBezTo>
                <a:cubicBezTo>
                  <a:pt x="279" y="68"/>
                  <a:pt x="298" y="80"/>
                  <a:pt x="310" y="92"/>
                </a:cubicBezTo>
                <a:cubicBezTo>
                  <a:pt x="310" y="92"/>
                  <a:pt x="310" y="92"/>
                  <a:pt x="310" y="92"/>
                </a:cubicBezTo>
                <a:cubicBezTo>
                  <a:pt x="318" y="101"/>
                  <a:pt x="324" y="109"/>
                  <a:pt x="326" y="116"/>
                </a:cubicBezTo>
                <a:cubicBezTo>
                  <a:pt x="326" y="116"/>
                  <a:pt x="326" y="116"/>
                  <a:pt x="326" y="116"/>
                </a:cubicBezTo>
                <a:cubicBezTo>
                  <a:pt x="328" y="114"/>
                  <a:pt x="328" y="114"/>
                  <a:pt x="328" y="114"/>
                </a:cubicBezTo>
                <a:cubicBezTo>
                  <a:pt x="328" y="124"/>
                  <a:pt x="328" y="124"/>
                  <a:pt x="328" y="124"/>
                </a:cubicBezTo>
                <a:cubicBezTo>
                  <a:pt x="328" y="124"/>
                  <a:pt x="328" y="124"/>
                  <a:pt x="328" y="124"/>
                </a:cubicBezTo>
                <a:cubicBezTo>
                  <a:pt x="328" y="124"/>
                  <a:pt x="328" y="124"/>
                  <a:pt x="328" y="124"/>
                </a:cubicBezTo>
                <a:cubicBezTo>
                  <a:pt x="328" y="124"/>
                  <a:pt x="328" y="124"/>
                  <a:pt x="328" y="124"/>
                </a:cubicBezTo>
                <a:cubicBezTo>
                  <a:pt x="328" y="124"/>
                  <a:pt x="328" y="124"/>
                  <a:pt x="328" y="124"/>
                </a:cubicBezTo>
                <a:cubicBezTo>
                  <a:pt x="328" y="125"/>
                  <a:pt x="328" y="125"/>
                  <a:pt x="328" y="125"/>
                </a:cubicBezTo>
                <a:cubicBezTo>
                  <a:pt x="328" y="125"/>
                  <a:pt x="328" y="125"/>
                  <a:pt x="328" y="125"/>
                </a:cubicBezTo>
                <a:cubicBezTo>
                  <a:pt x="328" y="125"/>
                  <a:pt x="328" y="125"/>
                  <a:pt x="328" y="125"/>
                </a:cubicBezTo>
                <a:cubicBezTo>
                  <a:pt x="328" y="125"/>
                  <a:pt x="328" y="125"/>
                  <a:pt x="328" y="125"/>
                </a:cubicBezTo>
                <a:cubicBezTo>
                  <a:pt x="328" y="125"/>
                  <a:pt x="328" y="125"/>
                  <a:pt x="328" y="125"/>
                </a:cubicBezTo>
                <a:cubicBezTo>
                  <a:pt x="328" y="125"/>
                  <a:pt x="328" y="125"/>
                  <a:pt x="328" y="125"/>
                </a:cubicBezTo>
                <a:cubicBezTo>
                  <a:pt x="328" y="125"/>
                  <a:pt x="328" y="125"/>
                  <a:pt x="328" y="125"/>
                </a:cubicBezTo>
                <a:cubicBezTo>
                  <a:pt x="328" y="125"/>
                  <a:pt x="328" y="125"/>
                  <a:pt x="328" y="125"/>
                </a:cubicBezTo>
                <a:cubicBezTo>
                  <a:pt x="328" y="125"/>
                  <a:pt x="329" y="125"/>
                  <a:pt x="330" y="125"/>
                </a:cubicBezTo>
                <a:cubicBezTo>
                  <a:pt x="330" y="125"/>
                  <a:pt x="330" y="125"/>
                  <a:pt x="330" y="125"/>
                </a:cubicBezTo>
                <a:cubicBezTo>
                  <a:pt x="332" y="126"/>
                  <a:pt x="335" y="125"/>
                  <a:pt x="337" y="124"/>
                </a:cubicBezTo>
                <a:cubicBezTo>
                  <a:pt x="337" y="124"/>
                  <a:pt x="337" y="124"/>
                  <a:pt x="337" y="124"/>
                </a:cubicBezTo>
                <a:cubicBezTo>
                  <a:pt x="339" y="119"/>
                  <a:pt x="346" y="107"/>
                  <a:pt x="363" y="97"/>
                </a:cubicBezTo>
                <a:cubicBezTo>
                  <a:pt x="363" y="97"/>
                  <a:pt x="363" y="97"/>
                  <a:pt x="363" y="97"/>
                </a:cubicBezTo>
                <a:cubicBezTo>
                  <a:pt x="365" y="95"/>
                  <a:pt x="367" y="96"/>
                  <a:pt x="369" y="98"/>
                </a:cubicBezTo>
                <a:cubicBezTo>
                  <a:pt x="369" y="98"/>
                  <a:pt x="369" y="98"/>
                  <a:pt x="369" y="98"/>
                </a:cubicBezTo>
                <a:cubicBezTo>
                  <a:pt x="370" y="100"/>
                  <a:pt x="369" y="103"/>
                  <a:pt x="367" y="104"/>
                </a:cubicBezTo>
                <a:cubicBezTo>
                  <a:pt x="367" y="104"/>
                  <a:pt x="367" y="104"/>
                  <a:pt x="367" y="104"/>
                </a:cubicBezTo>
                <a:cubicBezTo>
                  <a:pt x="357" y="110"/>
                  <a:pt x="352" y="116"/>
                  <a:pt x="349" y="121"/>
                </a:cubicBezTo>
                <a:cubicBezTo>
                  <a:pt x="349" y="121"/>
                  <a:pt x="349" y="121"/>
                  <a:pt x="349" y="121"/>
                </a:cubicBezTo>
                <a:cubicBezTo>
                  <a:pt x="345" y="126"/>
                  <a:pt x="345" y="129"/>
                  <a:pt x="345" y="129"/>
                </a:cubicBezTo>
                <a:cubicBezTo>
                  <a:pt x="345" y="129"/>
                  <a:pt x="345" y="129"/>
                  <a:pt x="345" y="129"/>
                </a:cubicBezTo>
                <a:cubicBezTo>
                  <a:pt x="344" y="131"/>
                  <a:pt x="344" y="131"/>
                  <a:pt x="344" y="131"/>
                </a:cubicBezTo>
                <a:cubicBezTo>
                  <a:pt x="342" y="132"/>
                  <a:pt x="342" y="132"/>
                  <a:pt x="342" y="132"/>
                </a:cubicBezTo>
                <a:cubicBezTo>
                  <a:pt x="342" y="132"/>
                  <a:pt x="336" y="134"/>
                  <a:pt x="330" y="134"/>
                </a:cubicBezTo>
                <a:cubicBezTo>
                  <a:pt x="330" y="134"/>
                  <a:pt x="330" y="134"/>
                  <a:pt x="330" y="134"/>
                </a:cubicBezTo>
                <a:cubicBezTo>
                  <a:pt x="328" y="134"/>
                  <a:pt x="325" y="134"/>
                  <a:pt x="323" y="132"/>
                </a:cubicBezTo>
                <a:cubicBezTo>
                  <a:pt x="323" y="132"/>
                  <a:pt x="323" y="132"/>
                  <a:pt x="323" y="132"/>
                </a:cubicBezTo>
                <a:cubicBezTo>
                  <a:pt x="321" y="130"/>
                  <a:pt x="319" y="127"/>
                  <a:pt x="319" y="124"/>
                </a:cubicBezTo>
                <a:cubicBezTo>
                  <a:pt x="319" y="124"/>
                  <a:pt x="319" y="124"/>
                  <a:pt x="319" y="124"/>
                </a:cubicBezTo>
                <a:cubicBezTo>
                  <a:pt x="319" y="124"/>
                  <a:pt x="319" y="124"/>
                  <a:pt x="319" y="124"/>
                </a:cubicBezTo>
                <a:cubicBezTo>
                  <a:pt x="319" y="124"/>
                  <a:pt x="319" y="124"/>
                  <a:pt x="319" y="124"/>
                </a:cubicBezTo>
                <a:cubicBezTo>
                  <a:pt x="320" y="122"/>
                  <a:pt x="315" y="109"/>
                  <a:pt x="303" y="98"/>
                </a:cubicBezTo>
                <a:cubicBezTo>
                  <a:pt x="303" y="98"/>
                  <a:pt x="303" y="98"/>
                  <a:pt x="303" y="98"/>
                </a:cubicBezTo>
                <a:cubicBezTo>
                  <a:pt x="292" y="87"/>
                  <a:pt x="276" y="76"/>
                  <a:pt x="255" y="74"/>
                </a:cubicBezTo>
                <a:cubicBezTo>
                  <a:pt x="255" y="74"/>
                  <a:pt x="255" y="74"/>
                  <a:pt x="255" y="74"/>
                </a:cubicBezTo>
                <a:cubicBezTo>
                  <a:pt x="252" y="74"/>
                  <a:pt x="250" y="74"/>
                  <a:pt x="248" y="74"/>
                </a:cubicBezTo>
                <a:cubicBezTo>
                  <a:pt x="248" y="74"/>
                  <a:pt x="248" y="74"/>
                  <a:pt x="248" y="74"/>
                </a:cubicBezTo>
                <a:cubicBezTo>
                  <a:pt x="229" y="73"/>
                  <a:pt x="220" y="79"/>
                  <a:pt x="215" y="85"/>
                </a:cubicBezTo>
                <a:cubicBezTo>
                  <a:pt x="215" y="85"/>
                  <a:pt x="215" y="85"/>
                  <a:pt x="215" y="85"/>
                </a:cubicBezTo>
                <a:cubicBezTo>
                  <a:pt x="213" y="88"/>
                  <a:pt x="212" y="91"/>
                  <a:pt x="211" y="93"/>
                </a:cubicBezTo>
                <a:cubicBezTo>
                  <a:pt x="211" y="93"/>
                  <a:pt x="211" y="93"/>
                  <a:pt x="211" y="93"/>
                </a:cubicBezTo>
                <a:cubicBezTo>
                  <a:pt x="210" y="94"/>
                  <a:pt x="210" y="95"/>
                  <a:pt x="210" y="95"/>
                </a:cubicBezTo>
                <a:cubicBezTo>
                  <a:pt x="210" y="95"/>
                  <a:pt x="210" y="95"/>
                  <a:pt x="210" y="95"/>
                </a:cubicBezTo>
                <a:cubicBezTo>
                  <a:pt x="202" y="96"/>
                  <a:pt x="202" y="96"/>
                  <a:pt x="202" y="96"/>
                </a:cubicBezTo>
                <a:cubicBezTo>
                  <a:pt x="197" y="77"/>
                  <a:pt x="197" y="72"/>
                  <a:pt x="173" y="45"/>
                </a:cubicBezTo>
                <a:cubicBezTo>
                  <a:pt x="173" y="45"/>
                  <a:pt x="173" y="45"/>
                  <a:pt x="173" y="45"/>
                </a:cubicBezTo>
                <a:cubicBezTo>
                  <a:pt x="154" y="24"/>
                  <a:pt x="126" y="10"/>
                  <a:pt x="94" y="9"/>
                </a:cubicBezTo>
                <a:cubicBezTo>
                  <a:pt x="94" y="9"/>
                  <a:pt x="94" y="9"/>
                  <a:pt x="94" y="9"/>
                </a:cubicBezTo>
                <a:cubicBezTo>
                  <a:pt x="87" y="9"/>
                  <a:pt x="79" y="9"/>
                  <a:pt x="70" y="11"/>
                </a:cubicBezTo>
                <a:cubicBezTo>
                  <a:pt x="70" y="11"/>
                  <a:pt x="70" y="11"/>
                  <a:pt x="70" y="11"/>
                </a:cubicBezTo>
                <a:cubicBezTo>
                  <a:pt x="36" y="16"/>
                  <a:pt x="9" y="53"/>
                  <a:pt x="8" y="71"/>
                </a:cubicBezTo>
                <a:cubicBezTo>
                  <a:pt x="8" y="71"/>
                  <a:pt x="8" y="71"/>
                  <a:pt x="8" y="71"/>
                </a:cubicBezTo>
                <a:cubicBezTo>
                  <a:pt x="8" y="73"/>
                  <a:pt x="9" y="75"/>
                  <a:pt x="9" y="76"/>
                </a:cubicBezTo>
                <a:cubicBezTo>
                  <a:pt x="9" y="76"/>
                  <a:pt x="9" y="76"/>
                  <a:pt x="9" y="76"/>
                </a:cubicBezTo>
                <a:cubicBezTo>
                  <a:pt x="15" y="91"/>
                  <a:pt x="39" y="102"/>
                  <a:pt x="89" y="113"/>
                </a:cubicBezTo>
                <a:cubicBezTo>
                  <a:pt x="89" y="113"/>
                  <a:pt x="89" y="113"/>
                  <a:pt x="89" y="113"/>
                </a:cubicBezTo>
                <a:cubicBezTo>
                  <a:pt x="139" y="125"/>
                  <a:pt x="162" y="143"/>
                  <a:pt x="163" y="190"/>
                </a:cubicBezTo>
                <a:cubicBezTo>
                  <a:pt x="163" y="190"/>
                  <a:pt x="163" y="190"/>
                  <a:pt x="163" y="190"/>
                </a:cubicBezTo>
                <a:cubicBezTo>
                  <a:pt x="165" y="234"/>
                  <a:pt x="185" y="245"/>
                  <a:pt x="202" y="268"/>
                </a:cubicBezTo>
                <a:cubicBezTo>
                  <a:pt x="202" y="268"/>
                  <a:pt x="202" y="268"/>
                  <a:pt x="202" y="268"/>
                </a:cubicBezTo>
                <a:cubicBezTo>
                  <a:pt x="208" y="278"/>
                  <a:pt x="247" y="284"/>
                  <a:pt x="277" y="284"/>
                </a:cubicBezTo>
                <a:cubicBezTo>
                  <a:pt x="277" y="284"/>
                  <a:pt x="277" y="284"/>
                  <a:pt x="277" y="284"/>
                </a:cubicBezTo>
                <a:cubicBezTo>
                  <a:pt x="296" y="285"/>
                  <a:pt x="311" y="284"/>
                  <a:pt x="315" y="284"/>
                </a:cubicBezTo>
                <a:cubicBezTo>
                  <a:pt x="315" y="284"/>
                  <a:pt x="315" y="284"/>
                  <a:pt x="315" y="284"/>
                </a:cubicBezTo>
                <a:cubicBezTo>
                  <a:pt x="318" y="283"/>
                  <a:pt x="323" y="281"/>
                  <a:pt x="329" y="281"/>
                </a:cubicBezTo>
                <a:cubicBezTo>
                  <a:pt x="329" y="281"/>
                  <a:pt x="329" y="281"/>
                  <a:pt x="329" y="281"/>
                </a:cubicBezTo>
                <a:cubicBezTo>
                  <a:pt x="332" y="281"/>
                  <a:pt x="335" y="281"/>
                  <a:pt x="338" y="284"/>
                </a:cubicBezTo>
                <a:cubicBezTo>
                  <a:pt x="338" y="284"/>
                  <a:pt x="338" y="284"/>
                  <a:pt x="338" y="284"/>
                </a:cubicBezTo>
                <a:cubicBezTo>
                  <a:pt x="338" y="284"/>
                  <a:pt x="338" y="284"/>
                  <a:pt x="338" y="284"/>
                </a:cubicBezTo>
                <a:cubicBezTo>
                  <a:pt x="338" y="284"/>
                  <a:pt x="338" y="284"/>
                  <a:pt x="339" y="284"/>
                </a:cubicBezTo>
                <a:cubicBezTo>
                  <a:pt x="339" y="284"/>
                  <a:pt x="339" y="284"/>
                  <a:pt x="339" y="284"/>
                </a:cubicBezTo>
                <a:cubicBezTo>
                  <a:pt x="340" y="284"/>
                  <a:pt x="341" y="284"/>
                  <a:pt x="343" y="285"/>
                </a:cubicBezTo>
                <a:cubicBezTo>
                  <a:pt x="343" y="285"/>
                  <a:pt x="343" y="285"/>
                  <a:pt x="343" y="285"/>
                </a:cubicBezTo>
                <a:cubicBezTo>
                  <a:pt x="347" y="285"/>
                  <a:pt x="352" y="286"/>
                  <a:pt x="358" y="286"/>
                </a:cubicBezTo>
                <a:cubicBezTo>
                  <a:pt x="358" y="286"/>
                  <a:pt x="358" y="286"/>
                  <a:pt x="358" y="286"/>
                </a:cubicBezTo>
                <a:cubicBezTo>
                  <a:pt x="385" y="287"/>
                  <a:pt x="429" y="284"/>
                  <a:pt x="441" y="278"/>
                </a:cubicBezTo>
                <a:cubicBezTo>
                  <a:pt x="441" y="278"/>
                  <a:pt x="441" y="278"/>
                  <a:pt x="441" y="278"/>
                </a:cubicBezTo>
                <a:cubicBezTo>
                  <a:pt x="461" y="269"/>
                  <a:pt x="485" y="260"/>
                  <a:pt x="503" y="246"/>
                </a:cubicBezTo>
                <a:cubicBezTo>
                  <a:pt x="503" y="246"/>
                  <a:pt x="503" y="246"/>
                  <a:pt x="503" y="246"/>
                </a:cubicBezTo>
                <a:cubicBezTo>
                  <a:pt x="507" y="243"/>
                  <a:pt x="510" y="232"/>
                  <a:pt x="511" y="218"/>
                </a:cubicBezTo>
                <a:cubicBezTo>
                  <a:pt x="511" y="218"/>
                  <a:pt x="511" y="218"/>
                  <a:pt x="511" y="218"/>
                </a:cubicBezTo>
                <a:cubicBezTo>
                  <a:pt x="511" y="190"/>
                  <a:pt x="505" y="155"/>
                  <a:pt x="505" y="155"/>
                </a:cubicBezTo>
                <a:cubicBezTo>
                  <a:pt x="505" y="155"/>
                  <a:pt x="505" y="155"/>
                  <a:pt x="505" y="155"/>
                </a:cubicBezTo>
                <a:cubicBezTo>
                  <a:pt x="504" y="152"/>
                  <a:pt x="506" y="150"/>
                  <a:pt x="508" y="150"/>
                </a:cubicBezTo>
                <a:cubicBezTo>
                  <a:pt x="508" y="150"/>
                  <a:pt x="508" y="150"/>
                  <a:pt x="508" y="150"/>
                </a:cubicBezTo>
                <a:cubicBezTo>
                  <a:pt x="510" y="149"/>
                  <a:pt x="513" y="151"/>
                  <a:pt x="513" y="153"/>
                </a:cubicBezTo>
                <a:cubicBezTo>
                  <a:pt x="513" y="153"/>
                  <a:pt x="513" y="153"/>
                  <a:pt x="513" y="153"/>
                </a:cubicBezTo>
                <a:cubicBezTo>
                  <a:pt x="513" y="153"/>
                  <a:pt x="520" y="189"/>
                  <a:pt x="519" y="218"/>
                </a:cubicBezTo>
                <a:cubicBezTo>
                  <a:pt x="519" y="218"/>
                  <a:pt x="519" y="218"/>
                  <a:pt x="519" y="218"/>
                </a:cubicBezTo>
                <a:cubicBezTo>
                  <a:pt x="518" y="233"/>
                  <a:pt x="517" y="246"/>
                  <a:pt x="508" y="253"/>
                </a:cubicBezTo>
                <a:close/>
                <a:moveTo>
                  <a:pt x="328" y="125"/>
                </a:moveTo>
                <a:cubicBezTo>
                  <a:pt x="328" y="125"/>
                  <a:pt x="328" y="124"/>
                  <a:pt x="328" y="124"/>
                </a:cubicBezTo>
                <a:cubicBezTo>
                  <a:pt x="328" y="124"/>
                  <a:pt x="328" y="124"/>
                  <a:pt x="328" y="124"/>
                </a:cubicBezTo>
                <a:cubicBezTo>
                  <a:pt x="328" y="124"/>
                  <a:pt x="328" y="124"/>
                  <a:pt x="328" y="124"/>
                </a:cubicBezTo>
                <a:cubicBezTo>
                  <a:pt x="328" y="124"/>
                  <a:pt x="328" y="124"/>
                  <a:pt x="328" y="125"/>
                </a:cubicBezTo>
                <a:cubicBezTo>
                  <a:pt x="328" y="125"/>
                  <a:pt x="328" y="125"/>
                  <a:pt x="328" y="125"/>
                </a:cubicBezTo>
                <a:cubicBezTo>
                  <a:pt x="328" y="125"/>
                  <a:pt x="328" y="125"/>
                  <a:pt x="328" y="125"/>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2"/>
          <p:cNvSpPr>
            <a:spLocks noEditPoints="1"/>
          </p:cNvSpPr>
          <p:nvPr/>
        </p:nvSpPr>
        <p:spPr bwMode="auto">
          <a:xfrm>
            <a:off x="4271283" y="2313125"/>
            <a:ext cx="971550" cy="552450"/>
          </a:xfrm>
          <a:custGeom>
            <a:avLst/>
            <a:gdLst>
              <a:gd name="T0" fmla="*/ 359 w 521"/>
              <a:gd name="T1" fmla="*/ 296 h 297"/>
              <a:gd name="T2" fmla="*/ 323 w 521"/>
              <a:gd name="T3" fmla="*/ 293 h 297"/>
              <a:gd name="T4" fmla="*/ 278 w 521"/>
              <a:gd name="T5" fmla="*/ 295 h 297"/>
              <a:gd name="T6" fmla="*/ 155 w 521"/>
              <a:gd name="T7" fmla="*/ 192 h 297"/>
              <a:gd name="T8" fmla="*/ 2 w 521"/>
              <a:gd name="T9" fmla="*/ 81 h 297"/>
              <a:gd name="T10" fmla="*/ 70 w 521"/>
              <a:gd name="T11" fmla="*/ 2 h 297"/>
              <a:gd name="T12" fmla="*/ 208 w 521"/>
              <a:gd name="T13" fmla="*/ 81 h 297"/>
              <a:gd name="T14" fmla="*/ 250 w 521"/>
              <a:gd name="T15" fmla="*/ 65 h 297"/>
              <a:gd name="T16" fmla="*/ 328 w 521"/>
              <a:gd name="T17" fmla="*/ 115 h 297"/>
              <a:gd name="T18" fmla="*/ 330 w 521"/>
              <a:gd name="T19" fmla="*/ 125 h 297"/>
              <a:gd name="T20" fmla="*/ 363 w 521"/>
              <a:gd name="T21" fmla="*/ 97 h 297"/>
              <a:gd name="T22" fmla="*/ 370 w 521"/>
              <a:gd name="T23" fmla="*/ 105 h 297"/>
              <a:gd name="T24" fmla="*/ 346 w 521"/>
              <a:gd name="T25" fmla="*/ 130 h 297"/>
              <a:gd name="T26" fmla="*/ 324 w 521"/>
              <a:gd name="T27" fmla="*/ 134 h 297"/>
              <a:gd name="T28" fmla="*/ 320 w 521"/>
              <a:gd name="T29" fmla="*/ 125 h 297"/>
              <a:gd name="T30" fmla="*/ 249 w 521"/>
              <a:gd name="T31" fmla="*/ 75 h 297"/>
              <a:gd name="T32" fmla="*/ 213 w 521"/>
              <a:gd name="T33" fmla="*/ 94 h 297"/>
              <a:gd name="T34" fmla="*/ 173 w 521"/>
              <a:gd name="T35" fmla="*/ 46 h 297"/>
              <a:gd name="T36" fmla="*/ 28 w 521"/>
              <a:gd name="T37" fmla="*/ 38 h 297"/>
              <a:gd name="T38" fmla="*/ 18 w 521"/>
              <a:gd name="T39" fmla="*/ 86 h 297"/>
              <a:gd name="T40" fmla="*/ 203 w 521"/>
              <a:gd name="T41" fmla="*/ 269 h 297"/>
              <a:gd name="T42" fmla="*/ 316 w 521"/>
              <a:gd name="T43" fmla="*/ 285 h 297"/>
              <a:gd name="T44" fmla="*/ 344 w 521"/>
              <a:gd name="T45" fmla="*/ 285 h 297"/>
              <a:gd name="T46" fmla="*/ 504 w 521"/>
              <a:gd name="T47" fmla="*/ 246 h 297"/>
              <a:gd name="T48" fmla="*/ 505 w 521"/>
              <a:gd name="T49" fmla="*/ 156 h 297"/>
              <a:gd name="T50" fmla="*/ 513 w 521"/>
              <a:gd name="T51" fmla="*/ 151 h 297"/>
              <a:gd name="T52" fmla="*/ 515 w 521"/>
              <a:gd name="T53" fmla="*/ 155 h 297"/>
              <a:gd name="T54" fmla="*/ 512 w 521"/>
              <a:gd name="T55" fmla="*/ 252 h 297"/>
              <a:gd name="T56" fmla="*/ 519 w 521"/>
              <a:gd name="T57" fmla="*/ 219 h 297"/>
              <a:gd name="T58" fmla="*/ 507 w 521"/>
              <a:gd name="T59" fmla="*/ 152 h 297"/>
              <a:gd name="T60" fmla="*/ 506 w 521"/>
              <a:gd name="T61" fmla="*/ 156 h 297"/>
              <a:gd name="T62" fmla="*/ 510 w 521"/>
              <a:gd name="T63" fmla="*/ 177 h 297"/>
              <a:gd name="T64" fmla="*/ 442 w 521"/>
              <a:gd name="T65" fmla="*/ 280 h 297"/>
              <a:gd name="T66" fmla="*/ 340 w 521"/>
              <a:gd name="T67" fmla="*/ 286 h 297"/>
              <a:gd name="T68" fmla="*/ 317 w 521"/>
              <a:gd name="T69" fmla="*/ 286 h 297"/>
              <a:gd name="T70" fmla="*/ 204 w 521"/>
              <a:gd name="T71" fmla="*/ 272 h 297"/>
              <a:gd name="T72" fmla="*/ 90 w 521"/>
              <a:gd name="T73" fmla="*/ 115 h 297"/>
              <a:gd name="T74" fmla="*/ 9 w 521"/>
              <a:gd name="T75" fmla="*/ 72 h 297"/>
              <a:gd name="T76" fmla="*/ 166 w 521"/>
              <a:gd name="T77" fmla="*/ 37 h 297"/>
              <a:gd name="T78" fmla="*/ 211 w 521"/>
              <a:gd name="T79" fmla="*/ 93 h 297"/>
              <a:gd name="T80" fmla="*/ 249 w 521"/>
              <a:gd name="T81" fmla="*/ 74 h 297"/>
              <a:gd name="T82" fmla="*/ 321 w 521"/>
              <a:gd name="T83" fmla="*/ 125 h 297"/>
              <a:gd name="T84" fmla="*/ 325 w 521"/>
              <a:gd name="T85" fmla="*/ 132 h 297"/>
              <a:gd name="T86" fmla="*/ 345 w 521"/>
              <a:gd name="T87" fmla="*/ 130 h 297"/>
              <a:gd name="T88" fmla="*/ 368 w 521"/>
              <a:gd name="T89" fmla="*/ 104 h 297"/>
              <a:gd name="T90" fmla="*/ 364 w 521"/>
              <a:gd name="T91" fmla="*/ 98 h 297"/>
              <a:gd name="T92" fmla="*/ 331 w 521"/>
              <a:gd name="T93" fmla="*/ 127 h 297"/>
              <a:gd name="T94" fmla="*/ 329 w 521"/>
              <a:gd name="T95" fmla="*/ 126 h 297"/>
              <a:gd name="T96" fmla="*/ 328 w 521"/>
              <a:gd name="T97" fmla="*/ 126 h 297"/>
              <a:gd name="T98" fmla="*/ 329 w 521"/>
              <a:gd name="T99" fmla="*/ 125 h 297"/>
              <a:gd name="T100" fmla="*/ 306 w 521"/>
              <a:gd name="T101" fmla="*/ 90 h 297"/>
              <a:gd name="T102" fmla="*/ 211 w 521"/>
              <a:gd name="T103" fmla="*/ 80 h 297"/>
              <a:gd name="T104" fmla="*/ 179 w 521"/>
              <a:gd name="T105" fmla="*/ 41 h 297"/>
              <a:gd name="T106" fmla="*/ 70 w 521"/>
              <a:gd name="T107" fmla="*/ 4 h 297"/>
              <a:gd name="T108" fmla="*/ 12 w 521"/>
              <a:gd name="T109" fmla="*/ 93 h 297"/>
              <a:gd name="T110" fmla="*/ 156 w 521"/>
              <a:gd name="T111" fmla="*/ 192 h 297"/>
              <a:gd name="T112" fmla="*/ 318 w 521"/>
              <a:gd name="T113" fmla="*/ 293 h 297"/>
              <a:gd name="T114" fmla="*/ 330 w 521"/>
              <a:gd name="T115" fmla="*/ 289 h 297"/>
              <a:gd name="T116" fmla="*/ 445 w 521"/>
              <a:gd name="T117" fmla="*/ 286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1" h="297">
                <a:moveTo>
                  <a:pt x="510" y="254"/>
                </a:moveTo>
                <a:cubicBezTo>
                  <a:pt x="509" y="254"/>
                  <a:pt x="509" y="254"/>
                  <a:pt x="509" y="254"/>
                </a:cubicBezTo>
                <a:cubicBezTo>
                  <a:pt x="510" y="254"/>
                  <a:pt x="510" y="254"/>
                  <a:pt x="510" y="254"/>
                </a:cubicBezTo>
                <a:cubicBezTo>
                  <a:pt x="490" y="269"/>
                  <a:pt x="466" y="279"/>
                  <a:pt x="446" y="288"/>
                </a:cubicBezTo>
                <a:cubicBezTo>
                  <a:pt x="446" y="288"/>
                  <a:pt x="446" y="288"/>
                  <a:pt x="446" y="288"/>
                </a:cubicBezTo>
                <a:cubicBezTo>
                  <a:pt x="429" y="295"/>
                  <a:pt x="387" y="297"/>
                  <a:pt x="359" y="296"/>
                </a:cubicBezTo>
                <a:cubicBezTo>
                  <a:pt x="359" y="296"/>
                  <a:pt x="359" y="296"/>
                  <a:pt x="359" y="296"/>
                </a:cubicBezTo>
                <a:cubicBezTo>
                  <a:pt x="353" y="296"/>
                  <a:pt x="347" y="296"/>
                  <a:pt x="343" y="295"/>
                </a:cubicBezTo>
                <a:cubicBezTo>
                  <a:pt x="343" y="295"/>
                  <a:pt x="343" y="295"/>
                  <a:pt x="343" y="295"/>
                </a:cubicBezTo>
                <a:cubicBezTo>
                  <a:pt x="339" y="294"/>
                  <a:pt x="336" y="294"/>
                  <a:pt x="333" y="292"/>
                </a:cubicBezTo>
                <a:cubicBezTo>
                  <a:pt x="333" y="292"/>
                  <a:pt x="333" y="292"/>
                  <a:pt x="333" y="292"/>
                </a:cubicBezTo>
                <a:cubicBezTo>
                  <a:pt x="332" y="291"/>
                  <a:pt x="331" y="291"/>
                  <a:pt x="330" y="291"/>
                </a:cubicBezTo>
                <a:cubicBezTo>
                  <a:pt x="330" y="291"/>
                  <a:pt x="330" y="291"/>
                  <a:pt x="330" y="291"/>
                </a:cubicBezTo>
                <a:cubicBezTo>
                  <a:pt x="328" y="291"/>
                  <a:pt x="325" y="292"/>
                  <a:pt x="323" y="293"/>
                </a:cubicBezTo>
                <a:cubicBezTo>
                  <a:pt x="323" y="293"/>
                  <a:pt x="323" y="293"/>
                  <a:pt x="323" y="293"/>
                </a:cubicBezTo>
                <a:cubicBezTo>
                  <a:pt x="321" y="293"/>
                  <a:pt x="320" y="294"/>
                  <a:pt x="320" y="294"/>
                </a:cubicBezTo>
                <a:cubicBezTo>
                  <a:pt x="320" y="294"/>
                  <a:pt x="320" y="294"/>
                  <a:pt x="320" y="294"/>
                </a:cubicBezTo>
                <a:cubicBezTo>
                  <a:pt x="319" y="295"/>
                  <a:pt x="319" y="295"/>
                  <a:pt x="319" y="295"/>
                </a:cubicBezTo>
                <a:cubicBezTo>
                  <a:pt x="319" y="295"/>
                  <a:pt x="319" y="295"/>
                  <a:pt x="319" y="295"/>
                </a:cubicBezTo>
                <a:cubicBezTo>
                  <a:pt x="318" y="295"/>
                  <a:pt x="318" y="295"/>
                  <a:pt x="318" y="295"/>
                </a:cubicBezTo>
                <a:cubicBezTo>
                  <a:pt x="318" y="295"/>
                  <a:pt x="300" y="295"/>
                  <a:pt x="278" y="295"/>
                </a:cubicBezTo>
                <a:cubicBezTo>
                  <a:pt x="278" y="295"/>
                  <a:pt x="278" y="295"/>
                  <a:pt x="278" y="295"/>
                </a:cubicBezTo>
                <a:cubicBezTo>
                  <a:pt x="249" y="293"/>
                  <a:pt x="213" y="291"/>
                  <a:pt x="198" y="278"/>
                </a:cubicBezTo>
                <a:cubicBezTo>
                  <a:pt x="198" y="278"/>
                  <a:pt x="198" y="278"/>
                  <a:pt x="198" y="278"/>
                </a:cubicBezTo>
                <a:cubicBezTo>
                  <a:pt x="197" y="277"/>
                  <a:pt x="196" y="276"/>
                  <a:pt x="195" y="275"/>
                </a:cubicBezTo>
                <a:cubicBezTo>
                  <a:pt x="195" y="275"/>
                  <a:pt x="195" y="275"/>
                  <a:pt x="195" y="275"/>
                </a:cubicBezTo>
                <a:cubicBezTo>
                  <a:pt x="180" y="254"/>
                  <a:pt x="157" y="239"/>
                  <a:pt x="155" y="192"/>
                </a:cubicBezTo>
                <a:cubicBezTo>
                  <a:pt x="155" y="192"/>
                  <a:pt x="155" y="192"/>
                  <a:pt x="155" y="192"/>
                </a:cubicBezTo>
                <a:cubicBezTo>
                  <a:pt x="154" y="169"/>
                  <a:pt x="149" y="155"/>
                  <a:pt x="138" y="145"/>
                </a:cubicBezTo>
                <a:cubicBezTo>
                  <a:pt x="138" y="145"/>
                  <a:pt x="138" y="145"/>
                  <a:pt x="138" y="145"/>
                </a:cubicBezTo>
                <a:cubicBezTo>
                  <a:pt x="127" y="136"/>
                  <a:pt x="111" y="130"/>
                  <a:pt x="88" y="124"/>
                </a:cubicBezTo>
                <a:cubicBezTo>
                  <a:pt x="88" y="124"/>
                  <a:pt x="88" y="124"/>
                  <a:pt x="88" y="124"/>
                </a:cubicBezTo>
                <a:cubicBezTo>
                  <a:pt x="49" y="114"/>
                  <a:pt x="25" y="106"/>
                  <a:pt x="11" y="94"/>
                </a:cubicBezTo>
                <a:cubicBezTo>
                  <a:pt x="11" y="94"/>
                  <a:pt x="11" y="94"/>
                  <a:pt x="11" y="94"/>
                </a:cubicBezTo>
                <a:cubicBezTo>
                  <a:pt x="7" y="90"/>
                  <a:pt x="4" y="86"/>
                  <a:pt x="2" y="81"/>
                </a:cubicBezTo>
                <a:cubicBezTo>
                  <a:pt x="2" y="81"/>
                  <a:pt x="2" y="81"/>
                  <a:pt x="2" y="81"/>
                </a:cubicBezTo>
                <a:cubicBezTo>
                  <a:pt x="0" y="78"/>
                  <a:pt x="0" y="75"/>
                  <a:pt x="0" y="72"/>
                </a:cubicBezTo>
                <a:cubicBezTo>
                  <a:pt x="0" y="72"/>
                  <a:pt x="0" y="72"/>
                  <a:pt x="0" y="72"/>
                </a:cubicBezTo>
                <a:cubicBezTo>
                  <a:pt x="1" y="60"/>
                  <a:pt x="8" y="45"/>
                  <a:pt x="20" y="31"/>
                </a:cubicBezTo>
                <a:cubicBezTo>
                  <a:pt x="20" y="31"/>
                  <a:pt x="20" y="31"/>
                  <a:pt x="20" y="31"/>
                </a:cubicBezTo>
                <a:cubicBezTo>
                  <a:pt x="32" y="18"/>
                  <a:pt x="50" y="6"/>
                  <a:pt x="70" y="2"/>
                </a:cubicBezTo>
                <a:cubicBezTo>
                  <a:pt x="70" y="2"/>
                  <a:pt x="70" y="2"/>
                  <a:pt x="70" y="2"/>
                </a:cubicBezTo>
                <a:cubicBezTo>
                  <a:pt x="79" y="1"/>
                  <a:pt x="87" y="0"/>
                  <a:pt x="96" y="1"/>
                </a:cubicBezTo>
                <a:cubicBezTo>
                  <a:pt x="96" y="1"/>
                  <a:pt x="96" y="1"/>
                  <a:pt x="96" y="1"/>
                </a:cubicBezTo>
                <a:cubicBezTo>
                  <a:pt x="125" y="2"/>
                  <a:pt x="152" y="13"/>
                  <a:pt x="172" y="31"/>
                </a:cubicBezTo>
                <a:cubicBezTo>
                  <a:pt x="172" y="31"/>
                  <a:pt x="172" y="31"/>
                  <a:pt x="172" y="31"/>
                </a:cubicBezTo>
                <a:cubicBezTo>
                  <a:pt x="175" y="33"/>
                  <a:pt x="178" y="36"/>
                  <a:pt x="181" y="39"/>
                </a:cubicBezTo>
                <a:cubicBezTo>
                  <a:pt x="181" y="39"/>
                  <a:pt x="181" y="39"/>
                  <a:pt x="181" y="39"/>
                </a:cubicBezTo>
                <a:cubicBezTo>
                  <a:pt x="198" y="59"/>
                  <a:pt x="205" y="70"/>
                  <a:pt x="208" y="81"/>
                </a:cubicBezTo>
                <a:cubicBezTo>
                  <a:pt x="208" y="81"/>
                  <a:pt x="208" y="81"/>
                  <a:pt x="208" y="81"/>
                </a:cubicBezTo>
                <a:cubicBezTo>
                  <a:pt x="208" y="81"/>
                  <a:pt x="208" y="81"/>
                  <a:pt x="209" y="80"/>
                </a:cubicBezTo>
                <a:cubicBezTo>
                  <a:pt x="209" y="80"/>
                  <a:pt x="209" y="80"/>
                  <a:pt x="209" y="80"/>
                </a:cubicBezTo>
                <a:cubicBezTo>
                  <a:pt x="209" y="80"/>
                  <a:pt x="209" y="79"/>
                  <a:pt x="210" y="79"/>
                </a:cubicBezTo>
                <a:cubicBezTo>
                  <a:pt x="210" y="79"/>
                  <a:pt x="210" y="79"/>
                  <a:pt x="210" y="79"/>
                </a:cubicBezTo>
                <a:cubicBezTo>
                  <a:pt x="217" y="71"/>
                  <a:pt x="229" y="64"/>
                  <a:pt x="250" y="65"/>
                </a:cubicBezTo>
                <a:cubicBezTo>
                  <a:pt x="250" y="65"/>
                  <a:pt x="250" y="65"/>
                  <a:pt x="250" y="65"/>
                </a:cubicBezTo>
                <a:cubicBezTo>
                  <a:pt x="252" y="65"/>
                  <a:pt x="254" y="65"/>
                  <a:pt x="257" y="66"/>
                </a:cubicBezTo>
                <a:cubicBezTo>
                  <a:pt x="257" y="66"/>
                  <a:pt x="257" y="66"/>
                  <a:pt x="257" y="66"/>
                </a:cubicBezTo>
                <a:cubicBezTo>
                  <a:pt x="278" y="68"/>
                  <a:pt x="295" y="78"/>
                  <a:pt x="307" y="88"/>
                </a:cubicBezTo>
                <a:cubicBezTo>
                  <a:pt x="307" y="88"/>
                  <a:pt x="307" y="88"/>
                  <a:pt x="307" y="88"/>
                </a:cubicBezTo>
                <a:cubicBezTo>
                  <a:pt x="309" y="90"/>
                  <a:pt x="310" y="91"/>
                  <a:pt x="311" y="92"/>
                </a:cubicBezTo>
                <a:cubicBezTo>
                  <a:pt x="311" y="92"/>
                  <a:pt x="311" y="92"/>
                  <a:pt x="311" y="92"/>
                </a:cubicBezTo>
                <a:cubicBezTo>
                  <a:pt x="319" y="101"/>
                  <a:pt x="325" y="109"/>
                  <a:pt x="328" y="115"/>
                </a:cubicBezTo>
                <a:cubicBezTo>
                  <a:pt x="328" y="115"/>
                  <a:pt x="328" y="115"/>
                  <a:pt x="328" y="115"/>
                </a:cubicBezTo>
                <a:cubicBezTo>
                  <a:pt x="330" y="113"/>
                  <a:pt x="330" y="113"/>
                  <a:pt x="330" y="113"/>
                </a:cubicBezTo>
                <a:cubicBezTo>
                  <a:pt x="330" y="125"/>
                  <a:pt x="330" y="125"/>
                  <a:pt x="330" y="125"/>
                </a:cubicBezTo>
                <a:cubicBezTo>
                  <a:pt x="330" y="125"/>
                  <a:pt x="330" y="125"/>
                  <a:pt x="330" y="125"/>
                </a:cubicBezTo>
                <a:cubicBezTo>
                  <a:pt x="330" y="125"/>
                  <a:pt x="330" y="125"/>
                  <a:pt x="330" y="125"/>
                </a:cubicBezTo>
                <a:cubicBezTo>
                  <a:pt x="330" y="125"/>
                  <a:pt x="330" y="125"/>
                  <a:pt x="330" y="125"/>
                </a:cubicBezTo>
                <a:cubicBezTo>
                  <a:pt x="330" y="125"/>
                  <a:pt x="330" y="125"/>
                  <a:pt x="330" y="125"/>
                </a:cubicBezTo>
                <a:cubicBezTo>
                  <a:pt x="330" y="126"/>
                  <a:pt x="331" y="126"/>
                  <a:pt x="331" y="126"/>
                </a:cubicBezTo>
                <a:cubicBezTo>
                  <a:pt x="331" y="126"/>
                  <a:pt x="331" y="126"/>
                  <a:pt x="331" y="126"/>
                </a:cubicBezTo>
                <a:cubicBezTo>
                  <a:pt x="333" y="126"/>
                  <a:pt x="336" y="125"/>
                  <a:pt x="337" y="125"/>
                </a:cubicBezTo>
                <a:cubicBezTo>
                  <a:pt x="337" y="125"/>
                  <a:pt x="337" y="125"/>
                  <a:pt x="337" y="125"/>
                </a:cubicBezTo>
                <a:cubicBezTo>
                  <a:pt x="339" y="122"/>
                  <a:pt x="342" y="116"/>
                  <a:pt x="347" y="110"/>
                </a:cubicBezTo>
                <a:cubicBezTo>
                  <a:pt x="347" y="110"/>
                  <a:pt x="347" y="110"/>
                  <a:pt x="347" y="110"/>
                </a:cubicBezTo>
                <a:cubicBezTo>
                  <a:pt x="351" y="106"/>
                  <a:pt x="356" y="101"/>
                  <a:pt x="363" y="97"/>
                </a:cubicBezTo>
                <a:cubicBezTo>
                  <a:pt x="363" y="97"/>
                  <a:pt x="363" y="97"/>
                  <a:pt x="363" y="97"/>
                </a:cubicBezTo>
                <a:cubicBezTo>
                  <a:pt x="365" y="96"/>
                  <a:pt x="368" y="96"/>
                  <a:pt x="369" y="97"/>
                </a:cubicBezTo>
                <a:cubicBezTo>
                  <a:pt x="369" y="97"/>
                  <a:pt x="369" y="97"/>
                  <a:pt x="369" y="97"/>
                </a:cubicBezTo>
                <a:cubicBezTo>
                  <a:pt x="370" y="98"/>
                  <a:pt x="370" y="98"/>
                  <a:pt x="370" y="99"/>
                </a:cubicBezTo>
                <a:cubicBezTo>
                  <a:pt x="370" y="99"/>
                  <a:pt x="370" y="99"/>
                  <a:pt x="370" y="99"/>
                </a:cubicBezTo>
                <a:cubicBezTo>
                  <a:pt x="371" y="101"/>
                  <a:pt x="371" y="103"/>
                  <a:pt x="370" y="105"/>
                </a:cubicBezTo>
                <a:cubicBezTo>
                  <a:pt x="370" y="105"/>
                  <a:pt x="370" y="105"/>
                  <a:pt x="370" y="105"/>
                </a:cubicBezTo>
                <a:cubicBezTo>
                  <a:pt x="369" y="105"/>
                  <a:pt x="369" y="105"/>
                  <a:pt x="369" y="106"/>
                </a:cubicBezTo>
                <a:cubicBezTo>
                  <a:pt x="369" y="106"/>
                  <a:pt x="369" y="106"/>
                  <a:pt x="369" y="106"/>
                </a:cubicBezTo>
                <a:cubicBezTo>
                  <a:pt x="362" y="109"/>
                  <a:pt x="358" y="113"/>
                  <a:pt x="355" y="117"/>
                </a:cubicBezTo>
                <a:cubicBezTo>
                  <a:pt x="355" y="117"/>
                  <a:pt x="355" y="117"/>
                  <a:pt x="355" y="117"/>
                </a:cubicBezTo>
                <a:cubicBezTo>
                  <a:pt x="353" y="119"/>
                  <a:pt x="351" y="121"/>
                  <a:pt x="350" y="123"/>
                </a:cubicBezTo>
                <a:cubicBezTo>
                  <a:pt x="350" y="123"/>
                  <a:pt x="350" y="123"/>
                  <a:pt x="350" y="123"/>
                </a:cubicBezTo>
                <a:cubicBezTo>
                  <a:pt x="347" y="127"/>
                  <a:pt x="346" y="130"/>
                  <a:pt x="346" y="130"/>
                </a:cubicBezTo>
                <a:cubicBezTo>
                  <a:pt x="346" y="130"/>
                  <a:pt x="346" y="130"/>
                  <a:pt x="346" y="130"/>
                </a:cubicBezTo>
                <a:cubicBezTo>
                  <a:pt x="346" y="133"/>
                  <a:pt x="346" y="133"/>
                  <a:pt x="346" y="133"/>
                </a:cubicBezTo>
                <a:cubicBezTo>
                  <a:pt x="345" y="133"/>
                  <a:pt x="345" y="133"/>
                  <a:pt x="345" y="133"/>
                </a:cubicBezTo>
                <a:cubicBezTo>
                  <a:pt x="343" y="134"/>
                  <a:pt x="343" y="134"/>
                  <a:pt x="343" y="134"/>
                </a:cubicBezTo>
                <a:cubicBezTo>
                  <a:pt x="343" y="134"/>
                  <a:pt x="337" y="136"/>
                  <a:pt x="331" y="136"/>
                </a:cubicBezTo>
                <a:cubicBezTo>
                  <a:pt x="331" y="136"/>
                  <a:pt x="331" y="136"/>
                  <a:pt x="331" y="136"/>
                </a:cubicBezTo>
                <a:cubicBezTo>
                  <a:pt x="329" y="136"/>
                  <a:pt x="326" y="135"/>
                  <a:pt x="324" y="134"/>
                </a:cubicBezTo>
                <a:cubicBezTo>
                  <a:pt x="324" y="134"/>
                  <a:pt x="324" y="134"/>
                  <a:pt x="324" y="134"/>
                </a:cubicBezTo>
                <a:cubicBezTo>
                  <a:pt x="323" y="133"/>
                  <a:pt x="323" y="133"/>
                  <a:pt x="323" y="133"/>
                </a:cubicBezTo>
                <a:cubicBezTo>
                  <a:pt x="323" y="133"/>
                  <a:pt x="323" y="133"/>
                  <a:pt x="323" y="133"/>
                </a:cubicBezTo>
                <a:cubicBezTo>
                  <a:pt x="321" y="131"/>
                  <a:pt x="320" y="128"/>
                  <a:pt x="320" y="125"/>
                </a:cubicBezTo>
                <a:cubicBezTo>
                  <a:pt x="320" y="125"/>
                  <a:pt x="320" y="125"/>
                  <a:pt x="320" y="125"/>
                </a:cubicBezTo>
                <a:cubicBezTo>
                  <a:pt x="320" y="125"/>
                  <a:pt x="320" y="125"/>
                  <a:pt x="320" y="125"/>
                </a:cubicBezTo>
                <a:cubicBezTo>
                  <a:pt x="320" y="125"/>
                  <a:pt x="320" y="125"/>
                  <a:pt x="320" y="125"/>
                </a:cubicBezTo>
                <a:cubicBezTo>
                  <a:pt x="320" y="123"/>
                  <a:pt x="315" y="110"/>
                  <a:pt x="304" y="100"/>
                </a:cubicBezTo>
                <a:cubicBezTo>
                  <a:pt x="304" y="100"/>
                  <a:pt x="304" y="100"/>
                  <a:pt x="304" y="100"/>
                </a:cubicBezTo>
                <a:cubicBezTo>
                  <a:pt x="303" y="98"/>
                  <a:pt x="302" y="97"/>
                  <a:pt x="300" y="96"/>
                </a:cubicBezTo>
                <a:cubicBezTo>
                  <a:pt x="300" y="96"/>
                  <a:pt x="300" y="96"/>
                  <a:pt x="300" y="96"/>
                </a:cubicBezTo>
                <a:cubicBezTo>
                  <a:pt x="290" y="86"/>
                  <a:pt x="275" y="78"/>
                  <a:pt x="256" y="76"/>
                </a:cubicBezTo>
                <a:cubicBezTo>
                  <a:pt x="256" y="76"/>
                  <a:pt x="256" y="76"/>
                  <a:pt x="256" y="76"/>
                </a:cubicBezTo>
                <a:cubicBezTo>
                  <a:pt x="253" y="76"/>
                  <a:pt x="251" y="75"/>
                  <a:pt x="249" y="75"/>
                </a:cubicBezTo>
                <a:cubicBezTo>
                  <a:pt x="249" y="75"/>
                  <a:pt x="249" y="75"/>
                  <a:pt x="249" y="75"/>
                </a:cubicBezTo>
                <a:cubicBezTo>
                  <a:pt x="231" y="75"/>
                  <a:pt x="222" y="80"/>
                  <a:pt x="218" y="86"/>
                </a:cubicBezTo>
                <a:cubicBezTo>
                  <a:pt x="218" y="86"/>
                  <a:pt x="218" y="86"/>
                  <a:pt x="218" y="86"/>
                </a:cubicBezTo>
                <a:cubicBezTo>
                  <a:pt x="217" y="86"/>
                  <a:pt x="217" y="87"/>
                  <a:pt x="217" y="87"/>
                </a:cubicBezTo>
                <a:cubicBezTo>
                  <a:pt x="217" y="87"/>
                  <a:pt x="217" y="87"/>
                  <a:pt x="217" y="87"/>
                </a:cubicBezTo>
                <a:cubicBezTo>
                  <a:pt x="215" y="89"/>
                  <a:pt x="213" y="92"/>
                  <a:pt x="213" y="94"/>
                </a:cubicBezTo>
                <a:cubicBezTo>
                  <a:pt x="213" y="94"/>
                  <a:pt x="213" y="94"/>
                  <a:pt x="213" y="94"/>
                </a:cubicBezTo>
                <a:cubicBezTo>
                  <a:pt x="212" y="96"/>
                  <a:pt x="212" y="97"/>
                  <a:pt x="212" y="97"/>
                </a:cubicBezTo>
                <a:cubicBezTo>
                  <a:pt x="212" y="97"/>
                  <a:pt x="212" y="97"/>
                  <a:pt x="212" y="97"/>
                </a:cubicBezTo>
                <a:cubicBezTo>
                  <a:pt x="212" y="97"/>
                  <a:pt x="212" y="97"/>
                  <a:pt x="212" y="97"/>
                </a:cubicBezTo>
                <a:cubicBezTo>
                  <a:pt x="202" y="98"/>
                  <a:pt x="202" y="98"/>
                  <a:pt x="202" y="98"/>
                </a:cubicBezTo>
                <a:cubicBezTo>
                  <a:pt x="202" y="97"/>
                  <a:pt x="202" y="97"/>
                  <a:pt x="202" y="97"/>
                </a:cubicBezTo>
                <a:cubicBezTo>
                  <a:pt x="197" y="78"/>
                  <a:pt x="197" y="74"/>
                  <a:pt x="173" y="46"/>
                </a:cubicBezTo>
                <a:cubicBezTo>
                  <a:pt x="173" y="46"/>
                  <a:pt x="173" y="46"/>
                  <a:pt x="173" y="46"/>
                </a:cubicBezTo>
                <a:cubicBezTo>
                  <a:pt x="170" y="43"/>
                  <a:pt x="168" y="41"/>
                  <a:pt x="165" y="38"/>
                </a:cubicBezTo>
                <a:cubicBezTo>
                  <a:pt x="165" y="38"/>
                  <a:pt x="165" y="38"/>
                  <a:pt x="165" y="38"/>
                </a:cubicBezTo>
                <a:cubicBezTo>
                  <a:pt x="147" y="22"/>
                  <a:pt x="122" y="12"/>
                  <a:pt x="95" y="11"/>
                </a:cubicBezTo>
                <a:cubicBezTo>
                  <a:pt x="95" y="11"/>
                  <a:pt x="95" y="11"/>
                  <a:pt x="95" y="11"/>
                </a:cubicBezTo>
                <a:cubicBezTo>
                  <a:pt x="88" y="11"/>
                  <a:pt x="80" y="11"/>
                  <a:pt x="72" y="12"/>
                </a:cubicBezTo>
                <a:cubicBezTo>
                  <a:pt x="72" y="12"/>
                  <a:pt x="72" y="12"/>
                  <a:pt x="72" y="12"/>
                </a:cubicBezTo>
                <a:cubicBezTo>
                  <a:pt x="54" y="15"/>
                  <a:pt x="39" y="26"/>
                  <a:pt x="28" y="38"/>
                </a:cubicBezTo>
                <a:cubicBezTo>
                  <a:pt x="28" y="38"/>
                  <a:pt x="28" y="38"/>
                  <a:pt x="28" y="38"/>
                </a:cubicBezTo>
                <a:cubicBezTo>
                  <a:pt x="17" y="50"/>
                  <a:pt x="10" y="64"/>
                  <a:pt x="10" y="72"/>
                </a:cubicBezTo>
                <a:cubicBezTo>
                  <a:pt x="10" y="72"/>
                  <a:pt x="10" y="72"/>
                  <a:pt x="10" y="72"/>
                </a:cubicBezTo>
                <a:cubicBezTo>
                  <a:pt x="10" y="74"/>
                  <a:pt x="10" y="76"/>
                  <a:pt x="11" y="77"/>
                </a:cubicBezTo>
                <a:cubicBezTo>
                  <a:pt x="11" y="77"/>
                  <a:pt x="11" y="77"/>
                  <a:pt x="11" y="77"/>
                </a:cubicBezTo>
                <a:cubicBezTo>
                  <a:pt x="12" y="80"/>
                  <a:pt x="15" y="83"/>
                  <a:pt x="18" y="86"/>
                </a:cubicBezTo>
                <a:cubicBezTo>
                  <a:pt x="18" y="86"/>
                  <a:pt x="18" y="86"/>
                  <a:pt x="18" y="86"/>
                </a:cubicBezTo>
                <a:cubicBezTo>
                  <a:pt x="29" y="96"/>
                  <a:pt x="52" y="105"/>
                  <a:pt x="90" y="114"/>
                </a:cubicBezTo>
                <a:cubicBezTo>
                  <a:pt x="90" y="114"/>
                  <a:pt x="90" y="114"/>
                  <a:pt x="90" y="114"/>
                </a:cubicBezTo>
                <a:cubicBezTo>
                  <a:pt x="114" y="119"/>
                  <a:pt x="132" y="126"/>
                  <a:pt x="144" y="137"/>
                </a:cubicBezTo>
                <a:cubicBezTo>
                  <a:pt x="144" y="137"/>
                  <a:pt x="144" y="137"/>
                  <a:pt x="144" y="137"/>
                </a:cubicBezTo>
                <a:cubicBezTo>
                  <a:pt x="158" y="149"/>
                  <a:pt x="164" y="167"/>
                  <a:pt x="165" y="191"/>
                </a:cubicBezTo>
                <a:cubicBezTo>
                  <a:pt x="165" y="191"/>
                  <a:pt x="165" y="191"/>
                  <a:pt x="165" y="191"/>
                </a:cubicBezTo>
                <a:cubicBezTo>
                  <a:pt x="167" y="235"/>
                  <a:pt x="186" y="245"/>
                  <a:pt x="203" y="269"/>
                </a:cubicBezTo>
                <a:cubicBezTo>
                  <a:pt x="203" y="269"/>
                  <a:pt x="203" y="269"/>
                  <a:pt x="203" y="269"/>
                </a:cubicBezTo>
                <a:cubicBezTo>
                  <a:pt x="204" y="269"/>
                  <a:pt x="204" y="270"/>
                  <a:pt x="205" y="270"/>
                </a:cubicBezTo>
                <a:cubicBezTo>
                  <a:pt x="205" y="270"/>
                  <a:pt x="205" y="270"/>
                  <a:pt x="205" y="270"/>
                </a:cubicBezTo>
                <a:cubicBezTo>
                  <a:pt x="214" y="279"/>
                  <a:pt x="250" y="284"/>
                  <a:pt x="278" y="284"/>
                </a:cubicBezTo>
                <a:cubicBezTo>
                  <a:pt x="278" y="284"/>
                  <a:pt x="278" y="284"/>
                  <a:pt x="278" y="284"/>
                </a:cubicBezTo>
                <a:cubicBezTo>
                  <a:pt x="297" y="285"/>
                  <a:pt x="312" y="285"/>
                  <a:pt x="316" y="285"/>
                </a:cubicBezTo>
                <a:cubicBezTo>
                  <a:pt x="316" y="285"/>
                  <a:pt x="316" y="285"/>
                  <a:pt x="316" y="285"/>
                </a:cubicBezTo>
                <a:cubicBezTo>
                  <a:pt x="319" y="283"/>
                  <a:pt x="324" y="281"/>
                  <a:pt x="330" y="281"/>
                </a:cubicBezTo>
                <a:cubicBezTo>
                  <a:pt x="330" y="281"/>
                  <a:pt x="330" y="281"/>
                  <a:pt x="330" y="281"/>
                </a:cubicBezTo>
                <a:cubicBezTo>
                  <a:pt x="333" y="281"/>
                  <a:pt x="336" y="282"/>
                  <a:pt x="339" y="284"/>
                </a:cubicBezTo>
                <a:cubicBezTo>
                  <a:pt x="339" y="284"/>
                  <a:pt x="339" y="284"/>
                  <a:pt x="339" y="284"/>
                </a:cubicBezTo>
                <a:cubicBezTo>
                  <a:pt x="339" y="284"/>
                  <a:pt x="340" y="284"/>
                  <a:pt x="340" y="284"/>
                </a:cubicBezTo>
                <a:cubicBezTo>
                  <a:pt x="340" y="284"/>
                  <a:pt x="340" y="284"/>
                  <a:pt x="340" y="284"/>
                </a:cubicBezTo>
                <a:cubicBezTo>
                  <a:pt x="341" y="284"/>
                  <a:pt x="343" y="285"/>
                  <a:pt x="344" y="285"/>
                </a:cubicBezTo>
                <a:cubicBezTo>
                  <a:pt x="344" y="285"/>
                  <a:pt x="344" y="285"/>
                  <a:pt x="344" y="285"/>
                </a:cubicBezTo>
                <a:cubicBezTo>
                  <a:pt x="348" y="285"/>
                  <a:pt x="354" y="286"/>
                  <a:pt x="360" y="286"/>
                </a:cubicBezTo>
                <a:cubicBezTo>
                  <a:pt x="360" y="286"/>
                  <a:pt x="360" y="286"/>
                  <a:pt x="360" y="286"/>
                </a:cubicBezTo>
                <a:cubicBezTo>
                  <a:pt x="386" y="287"/>
                  <a:pt x="430" y="284"/>
                  <a:pt x="441" y="279"/>
                </a:cubicBezTo>
                <a:cubicBezTo>
                  <a:pt x="441" y="279"/>
                  <a:pt x="441" y="279"/>
                  <a:pt x="441" y="279"/>
                </a:cubicBezTo>
                <a:cubicBezTo>
                  <a:pt x="462" y="269"/>
                  <a:pt x="485" y="260"/>
                  <a:pt x="504" y="246"/>
                </a:cubicBezTo>
                <a:cubicBezTo>
                  <a:pt x="504" y="246"/>
                  <a:pt x="504" y="246"/>
                  <a:pt x="504" y="246"/>
                </a:cubicBezTo>
                <a:cubicBezTo>
                  <a:pt x="504" y="246"/>
                  <a:pt x="504" y="246"/>
                  <a:pt x="505" y="245"/>
                </a:cubicBezTo>
                <a:cubicBezTo>
                  <a:pt x="505" y="245"/>
                  <a:pt x="505" y="245"/>
                  <a:pt x="505" y="245"/>
                </a:cubicBezTo>
                <a:cubicBezTo>
                  <a:pt x="508" y="242"/>
                  <a:pt x="510" y="231"/>
                  <a:pt x="511" y="219"/>
                </a:cubicBezTo>
                <a:cubicBezTo>
                  <a:pt x="511" y="219"/>
                  <a:pt x="511" y="219"/>
                  <a:pt x="511" y="219"/>
                </a:cubicBezTo>
                <a:cubicBezTo>
                  <a:pt x="512" y="192"/>
                  <a:pt x="505" y="158"/>
                  <a:pt x="505" y="156"/>
                </a:cubicBezTo>
                <a:cubicBezTo>
                  <a:pt x="505" y="156"/>
                  <a:pt x="505" y="156"/>
                  <a:pt x="505" y="156"/>
                </a:cubicBezTo>
                <a:cubicBezTo>
                  <a:pt x="505" y="156"/>
                  <a:pt x="505" y="156"/>
                  <a:pt x="505" y="156"/>
                </a:cubicBezTo>
                <a:cubicBezTo>
                  <a:pt x="505" y="156"/>
                  <a:pt x="505" y="156"/>
                  <a:pt x="505" y="156"/>
                </a:cubicBezTo>
                <a:cubicBezTo>
                  <a:pt x="504" y="154"/>
                  <a:pt x="505" y="152"/>
                  <a:pt x="506" y="151"/>
                </a:cubicBezTo>
                <a:cubicBezTo>
                  <a:pt x="506" y="151"/>
                  <a:pt x="506" y="151"/>
                  <a:pt x="506" y="151"/>
                </a:cubicBezTo>
                <a:cubicBezTo>
                  <a:pt x="507" y="151"/>
                  <a:pt x="508" y="150"/>
                  <a:pt x="509" y="150"/>
                </a:cubicBezTo>
                <a:cubicBezTo>
                  <a:pt x="509" y="150"/>
                  <a:pt x="509" y="150"/>
                  <a:pt x="509" y="150"/>
                </a:cubicBezTo>
                <a:cubicBezTo>
                  <a:pt x="511" y="149"/>
                  <a:pt x="512" y="150"/>
                  <a:pt x="513" y="151"/>
                </a:cubicBezTo>
                <a:cubicBezTo>
                  <a:pt x="513" y="151"/>
                  <a:pt x="513" y="151"/>
                  <a:pt x="513" y="151"/>
                </a:cubicBezTo>
                <a:cubicBezTo>
                  <a:pt x="514" y="152"/>
                  <a:pt x="515" y="153"/>
                  <a:pt x="515" y="154"/>
                </a:cubicBezTo>
                <a:cubicBezTo>
                  <a:pt x="515" y="154"/>
                  <a:pt x="515" y="154"/>
                  <a:pt x="515" y="154"/>
                </a:cubicBezTo>
                <a:cubicBezTo>
                  <a:pt x="515" y="154"/>
                  <a:pt x="515" y="154"/>
                  <a:pt x="515" y="154"/>
                </a:cubicBezTo>
                <a:cubicBezTo>
                  <a:pt x="515" y="154"/>
                  <a:pt x="515" y="154"/>
                  <a:pt x="515" y="154"/>
                </a:cubicBezTo>
                <a:cubicBezTo>
                  <a:pt x="515" y="154"/>
                  <a:pt x="515" y="154"/>
                  <a:pt x="515" y="154"/>
                </a:cubicBezTo>
                <a:cubicBezTo>
                  <a:pt x="515" y="155"/>
                  <a:pt x="515" y="155"/>
                  <a:pt x="515" y="155"/>
                </a:cubicBezTo>
                <a:cubicBezTo>
                  <a:pt x="515" y="155"/>
                  <a:pt x="515" y="155"/>
                  <a:pt x="515" y="155"/>
                </a:cubicBezTo>
                <a:cubicBezTo>
                  <a:pt x="515" y="157"/>
                  <a:pt x="516" y="158"/>
                  <a:pt x="516" y="160"/>
                </a:cubicBezTo>
                <a:cubicBezTo>
                  <a:pt x="516" y="160"/>
                  <a:pt x="516" y="160"/>
                  <a:pt x="516" y="160"/>
                </a:cubicBezTo>
                <a:cubicBezTo>
                  <a:pt x="517" y="164"/>
                  <a:pt x="517" y="169"/>
                  <a:pt x="518" y="176"/>
                </a:cubicBezTo>
                <a:cubicBezTo>
                  <a:pt x="518" y="176"/>
                  <a:pt x="518" y="176"/>
                  <a:pt x="518" y="176"/>
                </a:cubicBezTo>
                <a:cubicBezTo>
                  <a:pt x="520" y="188"/>
                  <a:pt x="521" y="205"/>
                  <a:pt x="521" y="219"/>
                </a:cubicBezTo>
                <a:cubicBezTo>
                  <a:pt x="521" y="219"/>
                  <a:pt x="521" y="219"/>
                  <a:pt x="521" y="219"/>
                </a:cubicBezTo>
                <a:cubicBezTo>
                  <a:pt x="520" y="232"/>
                  <a:pt x="519" y="244"/>
                  <a:pt x="512" y="252"/>
                </a:cubicBezTo>
                <a:cubicBezTo>
                  <a:pt x="512" y="252"/>
                  <a:pt x="512" y="252"/>
                  <a:pt x="512" y="252"/>
                </a:cubicBezTo>
                <a:cubicBezTo>
                  <a:pt x="512" y="252"/>
                  <a:pt x="512" y="252"/>
                  <a:pt x="512" y="252"/>
                </a:cubicBezTo>
                <a:cubicBezTo>
                  <a:pt x="512" y="252"/>
                  <a:pt x="512" y="252"/>
                  <a:pt x="512" y="252"/>
                </a:cubicBezTo>
                <a:cubicBezTo>
                  <a:pt x="511" y="253"/>
                  <a:pt x="511" y="254"/>
                  <a:pt x="510" y="254"/>
                </a:cubicBezTo>
                <a:close/>
                <a:moveTo>
                  <a:pt x="511" y="251"/>
                </a:moveTo>
                <a:cubicBezTo>
                  <a:pt x="517" y="244"/>
                  <a:pt x="519" y="232"/>
                  <a:pt x="519" y="219"/>
                </a:cubicBezTo>
                <a:cubicBezTo>
                  <a:pt x="519" y="219"/>
                  <a:pt x="519" y="219"/>
                  <a:pt x="519" y="219"/>
                </a:cubicBezTo>
                <a:cubicBezTo>
                  <a:pt x="520" y="190"/>
                  <a:pt x="513" y="154"/>
                  <a:pt x="513" y="154"/>
                </a:cubicBezTo>
                <a:cubicBezTo>
                  <a:pt x="513" y="154"/>
                  <a:pt x="513" y="154"/>
                  <a:pt x="513" y="154"/>
                </a:cubicBezTo>
                <a:cubicBezTo>
                  <a:pt x="513" y="153"/>
                  <a:pt x="513" y="153"/>
                  <a:pt x="512" y="152"/>
                </a:cubicBezTo>
                <a:cubicBezTo>
                  <a:pt x="512" y="152"/>
                  <a:pt x="512" y="152"/>
                  <a:pt x="512" y="152"/>
                </a:cubicBezTo>
                <a:cubicBezTo>
                  <a:pt x="511" y="151"/>
                  <a:pt x="510" y="151"/>
                  <a:pt x="509" y="151"/>
                </a:cubicBezTo>
                <a:cubicBezTo>
                  <a:pt x="509" y="151"/>
                  <a:pt x="509" y="151"/>
                  <a:pt x="509" y="151"/>
                </a:cubicBezTo>
                <a:cubicBezTo>
                  <a:pt x="508" y="151"/>
                  <a:pt x="508" y="152"/>
                  <a:pt x="507" y="152"/>
                </a:cubicBezTo>
                <a:cubicBezTo>
                  <a:pt x="507" y="152"/>
                  <a:pt x="507" y="152"/>
                  <a:pt x="507" y="152"/>
                </a:cubicBezTo>
                <a:cubicBezTo>
                  <a:pt x="507" y="153"/>
                  <a:pt x="506" y="154"/>
                  <a:pt x="506" y="155"/>
                </a:cubicBezTo>
                <a:cubicBezTo>
                  <a:pt x="506" y="155"/>
                  <a:pt x="506" y="155"/>
                  <a:pt x="506" y="155"/>
                </a:cubicBezTo>
                <a:cubicBezTo>
                  <a:pt x="506" y="155"/>
                  <a:pt x="506" y="155"/>
                  <a:pt x="506" y="155"/>
                </a:cubicBezTo>
                <a:cubicBezTo>
                  <a:pt x="506" y="155"/>
                  <a:pt x="506" y="155"/>
                  <a:pt x="506" y="156"/>
                </a:cubicBezTo>
                <a:cubicBezTo>
                  <a:pt x="506" y="156"/>
                  <a:pt x="506" y="156"/>
                  <a:pt x="506" y="156"/>
                </a:cubicBezTo>
                <a:cubicBezTo>
                  <a:pt x="506" y="156"/>
                  <a:pt x="506" y="156"/>
                  <a:pt x="506" y="156"/>
                </a:cubicBezTo>
                <a:cubicBezTo>
                  <a:pt x="506" y="156"/>
                  <a:pt x="506" y="156"/>
                  <a:pt x="506" y="156"/>
                </a:cubicBezTo>
                <a:cubicBezTo>
                  <a:pt x="507" y="156"/>
                  <a:pt x="507" y="157"/>
                  <a:pt x="507" y="157"/>
                </a:cubicBezTo>
                <a:cubicBezTo>
                  <a:pt x="507" y="157"/>
                  <a:pt x="507" y="157"/>
                  <a:pt x="507" y="157"/>
                </a:cubicBezTo>
                <a:cubicBezTo>
                  <a:pt x="507" y="158"/>
                  <a:pt x="507" y="160"/>
                  <a:pt x="507" y="161"/>
                </a:cubicBezTo>
                <a:cubicBezTo>
                  <a:pt x="507" y="161"/>
                  <a:pt x="507" y="161"/>
                  <a:pt x="507" y="161"/>
                </a:cubicBezTo>
                <a:cubicBezTo>
                  <a:pt x="508" y="165"/>
                  <a:pt x="509" y="171"/>
                  <a:pt x="510" y="177"/>
                </a:cubicBezTo>
                <a:cubicBezTo>
                  <a:pt x="510" y="177"/>
                  <a:pt x="510" y="177"/>
                  <a:pt x="510" y="177"/>
                </a:cubicBezTo>
                <a:cubicBezTo>
                  <a:pt x="511" y="189"/>
                  <a:pt x="513" y="205"/>
                  <a:pt x="512" y="219"/>
                </a:cubicBezTo>
                <a:cubicBezTo>
                  <a:pt x="512" y="219"/>
                  <a:pt x="512" y="219"/>
                  <a:pt x="512" y="219"/>
                </a:cubicBezTo>
                <a:cubicBezTo>
                  <a:pt x="512" y="231"/>
                  <a:pt x="510" y="242"/>
                  <a:pt x="506" y="246"/>
                </a:cubicBezTo>
                <a:cubicBezTo>
                  <a:pt x="506" y="246"/>
                  <a:pt x="506" y="246"/>
                  <a:pt x="506" y="246"/>
                </a:cubicBezTo>
                <a:cubicBezTo>
                  <a:pt x="505" y="247"/>
                  <a:pt x="505" y="247"/>
                  <a:pt x="504" y="247"/>
                </a:cubicBezTo>
                <a:cubicBezTo>
                  <a:pt x="504" y="247"/>
                  <a:pt x="504" y="247"/>
                  <a:pt x="504" y="247"/>
                </a:cubicBezTo>
                <a:cubicBezTo>
                  <a:pt x="486" y="261"/>
                  <a:pt x="463" y="271"/>
                  <a:pt x="442" y="280"/>
                </a:cubicBezTo>
                <a:cubicBezTo>
                  <a:pt x="442" y="280"/>
                  <a:pt x="442" y="280"/>
                  <a:pt x="442" y="280"/>
                </a:cubicBezTo>
                <a:cubicBezTo>
                  <a:pt x="429" y="286"/>
                  <a:pt x="386" y="289"/>
                  <a:pt x="359" y="288"/>
                </a:cubicBezTo>
                <a:cubicBezTo>
                  <a:pt x="359" y="288"/>
                  <a:pt x="359" y="288"/>
                  <a:pt x="359" y="288"/>
                </a:cubicBezTo>
                <a:cubicBezTo>
                  <a:pt x="353" y="287"/>
                  <a:pt x="348" y="287"/>
                  <a:pt x="344" y="286"/>
                </a:cubicBezTo>
                <a:cubicBezTo>
                  <a:pt x="344" y="286"/>
                  <a:pt x="344" y="286"/>
                  <a:pt x="344" y="286"/>
                </a:cubicBezTo>
                <a:cubicBezTo>
                  <a:pt x="342" y="286"/>
                  <a:pt x="341" y="286"/>
                  <a:pt x="340" y="286"/>
                </a:cubicBezTo>
                <a:cubicBezTo>
                  <a:pt x="340" y="286"/>
                  <a:pt x="340" y="286"/>
                  <a:pt x="340" y="286"/>
                </a:cubicBezTo>
                <a:cubicBezTo>
                  <a:pt x="340" y="286"/>
                  <a:pt x="340" y="286"/>
                  <a:pt x="339" y="286"/>
                </a:cubicBezTo>
                <a:cubicBezTo>
                  <a:pt x="339" y="286"/>
                  <a:pt x="339" y="286"/>
                  <a:pt x="339" y="286"/>
                </a:cubicBezTo>
                <a:cubicBezTo>
                  <a:pt x="339" y="286"/>
                  <a:pt x="339" y="286"/>
                  <a:pt x="339" y="286"/>
                </a:cubicBezTo>
                <a:cubicBezTo>
                  <a:pt x="338" y="285"/>
                  <a:pt x="338" y="285"/>
                  <a:pt x="338" y="285"/>
                </a:cubicBezTo>
                <a:cubicBezTo>
                  <a:pt x="336" y="283"/>
                  <a:pt x="333" y="283"/>
                  <a:pt x="330" y="282"/>
                </a:cubicBezTo>
                <a:cubicBezTo>
                  <a:pt x="330" y="282"/>
                  <a:pt x="330" y="282"/>
                  <a:pt x="330" y="282"/>
                </a:cubicBezTo>
                <a:cubicBezTo>
                  <a:pt x="324" y="282"/>
                  <a:pt x="319" y="285"/>
                  <a:pt x="317" y="286"/>
                </a:cubicBezTo>
                <a:cubicBezTo>
                  <a:pt x="317" y="286"/>
                  <a:pt x="317" y="286"/>
                  <a:pt x="317" y="286"/>
                </a:cubicBezTo>
                <a:cubicBezTo>
                  <a:pt x="317" y="286"/>
                  <a:pt x="317" y="286"/>
                  <a:pt x="317" y="286"/>
                </a:cubicBezTo>
                <a:cubicBezTo>
                  <a:pt x="316" y="286"/>
                  <a:pt x="316" y="286"/>
                  <a:pt x="316" y="286"/>
                </a:cubicBezTo>
                <a:cubicBezTo>
                  <a:pt x="312" y="286"/>
                  <a:pt x="297" y="287"/>
                  <a:pt x="278" y="286"/>
                </a:cubicBezTo>
                <a:cubicBezTo>
                  <a:pt x="278" y="286"/>
                  <a:pt x="278" y="286"/>
                  <a:pt x="278" y="286"/>
                </a:cubicBezTo>
                <a:cubicBezTo>
                  <a:pt x="250" y="286"/>
                  <a:pt x="214" y="281"/>
                  <a:pt x="204" y="272"/>
                </a:cubicBezTo>
                <a:cubicBezTo>
                  <a:pt x="204" y="272"/>
                  <a:pt x="204" y="272"/>
                  <a:pt x="204" y="272"/>
                </a:cubicBezTo>
                <a:cubicBezTo>
                  <a:pt x="203" y="271"/>
                  <a:pt x="202" y="270"/>
                  <a:pt x="202" y="269"/>
                </a:cubicBezTo>
                <a:cubicBezTo>
                  <a:pt x="202" y="269"/>
                  <a:pt x="202" y="269"/>
                  <a:pt x="202" y="269"/>
                </a:cubicBezTo>
                <a:cubicBezTo>
                  <a:pt x="185" y="246"/>
                  <a:pt x="165" y="235"/>
                  <a:pt x="164" y="191"/>
                </a:cubicBezTo>
                <a:cubicBezTo>
                  <a:pt x="164" y="191"/>
                  <a:pt x="164" y="191"/>
                  <a:pt x="164" y="191"/>
                </a:cubicBezTo>
                <a:cubicBezTo>
                  <a:pt x="163" y="167"/>
                  <a:pt x="156" y="150"/>
                  <a:pt x="143" y="138"/>
                </a:cubicBezTo>
                <a:cubicBezTo>
                  <a:pt x="143" y="138"/>
                  <a:pt x="143" y="138"/>
                  <a:pt x="143" y="138"/>
                </a:cubicBezTo>
                <a:cubicBezTo>
                  <a:pt x="131" y="128"/>
                  <a:pt x="113" y="121"/>
                  <a:pt x="90" y="115"/>
                </a:cubicBezTo>
                <a:cubicBezTo>
                  <a:pt x="90" y="115"/>
                  <a:pt x="90" y="115"/>
                  <a:pt x="90" y="115"/>
                </a:cubicBezTo>
                <a:cubicBezTo>
                  <a:pt x="51" y="106"/>
                  <a:pt x="28" y="98"/>
                  <a:pt x="17" y="87"/>
                </a:cubicBezTo>
                <a:cubicBezTo>
                  <a:pt x="17" y="87"/>
                  <a:pt x="17" y="87"/>
                  <a:pt x="17" y="87"/>
                </a:cubicBezTo>
                <a:cubicBezTo>
                  <a:pt x="13" y="84"/>
                  <a:pt x="11" y="81"/>
                  <a:pt x="10" y="77"/>
                </a:cubicBezTo>
                <a:cubicBezTo>
                  <a:pt x="10" y="77"/>
                  <a:pt x="10" y="77"/>
                  <a:pt x="10" y="77"/>
                </a:cubicBezTo>
                <a:cubicBezTo>
                  <a:pt x="9" y="76"/>
                  <a:pt x="9" y="74"/>
                  <a:pt x="9" y="72"/>
                </a:cubicBezTo>
                <a:cubicBezTo>
                  <a:pt x="9" y="72"/>
                  <a:pt x="9" y="72"/>
                  <a:pt x="9" y="72"/>
                </a:cubicBezTo>
                <a:cubicBezTo>
                  <a:pt x="9" y="63"/>
                  <a:pt x="15" y="49"/>
                  <a:pt x="26" y="37"/>
                </a:cubicBezTo>
                <a:cubicBezTo>
                  <a:pt x="26" y="37"/>
                  <a:pt x="26" y="37"/>
                  <a:pt x="26" y="37"/>
                </a:cubicBezTo>
                <a:cubicBezTo>
                  <a:pt x="38" y="25"/>
                  <a:pt x="53" y="14"/>
                  <a:pt x="71" y="11"/>
                </a:cubicBezTo>
                <a:cubicBezTo>
                  <a:pt x="71" y="11"/>
                  <a:pt x="71" y="11"/>
                  <a:pt x="71" y="11"/>
                </a:cubicBezTo>
                <a:cubicBezTo>
                  <a:pt x="80" y="10"/>
                  <a:pt x="88" y="9"/>
                  <a:pt x="95" y="9"/>
                </a:cubicBezTo>
                <a:cubicBezTo>
                  <a:pt x="95" y="9"/>
                  <a:pt x="95" y="9"/>
                  <a:pt x="95" y="9"/>
                </a:cubicBezTo>
                <a:cubicBezTo>
                  <a:pt x="123" y="10"/>
                  <a:pt x="148" y="20"/>
                  <a:pt x="166" y="37"/>
                </a:cubicBezTo>
                <a:cubicBezTo>
                  <a:pt x="166" y="37"/>
                  <a:pt x="166" y="37"/>
                  <a:pt x="166" y="37"/>
                </a:cubicBezTo>
                <a:cubicBezTo>
                  <a:pt x="169" y="40"/>
                  <a:pt x="172" y="42"/>
                  <a:pt x="174" y="45"/>
                </a:cubicBezTo>
                <a:cubicBezTo>
                  <a:pt x="174" y="45"/>
                  <a:pt x="174" y="45"/>
                  <a:pt x="174" y="45"/>
                </a:cubicBezTo>
                <a:cubicBezTo>
                  <a:pt x="198" y="73"/>
                  <a:pt x="199" y="78"/>
                  <a:pt x="203" y="96"/>
                </a:cubicBezTo>
                <a:cubicBezTo>
                  <a:pt x="203" y="96"/>
                  <a:pt x="203" y="96"/>
                  <a:pt x="203" y="96"/>
                </a:cubicBezTo>
                <a:cubicBezTo>
                  <a:pt x="210" y="96"/>
                  <a:pt x="210" y="96"/>
                  <a:pt x="210" y="96"/>
                </a:cubicBezTo>
                <a:cubicBezTo>
                  <a:pt x="211" y="95"/>
                  <a:pt x="211" y="94"/>
                  <a:pt x="211" y="93"/>
                </a:cubicBezTo>
                <a:cubicBezTo>
                  <a:pt x="211" y="93"/>
                  <a:pt x="211" y="93"/>
                  <a:pt x="211" y="93"/>
                </a:cubicBezTo>
                <a:cubicBezTo>
                  <a:pt x="212" y="91"/>
                  <a:pt x="213" y="89"/>
                  <a:pt x="215" y="86"/>
                </a:cubicBezTo>
                <a:cubicBezTo>
                  <a:pt x="215" y="86"/>
                  <a:pt x="215" y="86"/>
                  <a:pt x="215" y="86"/>
                </a:cubicBezTo>
                <a:cubicBezTo>
                  <a:pt x="216" y="85"/>
                  <a:pt x="216" y="85"/>
                  <a:pt x="216" y="85"/>
                </a:cubicBezTo>
                <a:cubicBezTo>
                  <a:pt x="216" y="85"/>
                  <a:pt x="216" y="85"/>
                  <a:pt x="216" y="85"/>
                </a:cubicBezTo>
                <a:cubicBezTo>
                  <a:pt x="222" y="79"/>
                  <a:pt x="231" y="73"/>
                  <a:pt x="249" y="74"/>
                </a:cubicBezTo>
                <a:cubicBezTo>
                  <a:pt x="249" y="74"/>
                  <a:pt x="249" y="74"/>
                  <a:pt x="249" y="74"/>
                </a:cubicBezTo>
                <a:cubicBezTo>
                  <a:pt x="251" y="74"/>
                  <a:pt x="254" y="74"/>
                  <a:pt x="256" y="74"/>
                </a:cubicBezTo>
                <a:cubicBezTo>
                  <a:pt x="256" y="74"/>
                  <a:pt x="256" y="74"/>
                  <a:pt x="256" y="74"/>
                </a:cubicBezTo>
                <a:cubicBezTo>
                  <a:pt x="275" y="76"/>
                  <a:pt x="290" y="85"/>
                  <a:pt x="301" y="95"/>
                </a:cubicBezTo>
                <a:cubicBezTo>
                  <a:pt x="301" y="95"/>
                  <a:pt x="301" y="95"/>
                  <a:pt x="301" y="95"/>
                </a:cubicBezTo>
                <a:cubicBezTo>
                  <a:pt x="303" y="96"/>
                  <a:pt x="304" y="97"/>
                  <a:pt x="305" y="98"/>
                </a:cubicBezTo>
                <a:cubicBezTo>
                  <a:pt x="305" y="98"/>
                  <a:pt x="305" y="98"/>
                  <a:pt x="305" y="98"/>
                </a:cubicBezTo>
                <a:cubicBezTo>
                  <a:pt x="316" y="109"/>
                  <a:pt x="322" y="122"/>
                  <a:pt x="321" y="125"/>
                </a:cubicBezTo>
                <a:cubicBezTo>
                  <a:pt x="321" y="125"/>
                  <a:pt x="321" y="125"/>
                  <a:pt x="321" y="125"/>
                </a:cubicBezTo>
                <a:cubicBezTo>
                  <a:pt x="321" y="125"/>
                  <a:pt x="321" y="125"/>
                  <a:pt x="321" y="125"/>
                </a:cubicBezTo>
                <a:cubicBezTo>
                  <a:pt x="321" y="125"/>
                  <a:pt x="321" y="125"/>
                  <a:pt x="321" y="125"/>
                </a:cubicBezTo>
                <a:cubicBezTo>
                  <a:pt x="321" y="125"/>
                  <a:pt x="321" y="125"/>
                  <a:pt x="321" y="125"/>
                </a:cubicBezTo>
                <a:cubicBezTo>
                  <a:pt x="321" y="128"/>
                  <a:pt x="322" y="130"/>
                  <a:pt x="324" y="132"/>
                </a:cubicBezTo>
                <a:cubicBezTo>
                  <a:pt x="324" y="132"/>
                  <a:pt x="324" y="132"/>
                  <a:pt x="324" y="132"/>
                </a:cubicBezTo>
                <a:cubicBezTo>
                  <a:pt x="324" y="132"/>
                  <a:pt x="324" y="132"/>
                  <a:pt x="325" y="132"/>
                </a:cubicBezTo>
                <a:cubicBezTo>
                  <a:pt x="325" y="132"/>
                  <a:pt x="325" y="132"/>
                  <a:pt x="325" y="132"/>
                </a:cubicBezTo>
                <a:cubicBezTo>
                  <a:pt x="327" y="134"/>
                  <a:pt x="329" y="134"/>
                  <a:pt x="331" y="134"/>
                </a:cubicBezTo>
                <a:cubicBezTo>
                  <a:pt x="331" y="134"/>
                  <a:pt x="331" y="134"/>
                  <a:pt x="331" y="134"/>
                </a:cubicBezTo>
                <a:cubicBezTo>
                  <a:pt x="337" y="134"/>
                  <a:pt x="342" y="132"/>
                  <a:pt x="343" y="132"/>
                </a:cubicBezTo>
                <a:cubicBezTo>
                  <a:pt x="343" y="132"/>
                  <a:pt x="343" y="132"/>
                  <a:pt x="343" y="132"/>
                </a:cubicBezTo>
                <a:cubicBezTo>
                  <a:pt x="344" y="132"/>
                  <a:pt x="344" y="132"/>
                  <a:pt x="344" y="132"/>
                </a:cubicBezTo>
                <a:cubicBezTo>
                  <a:pt x="345" y="130"/>
                  <a:pt x="345" y="130"/>
                  <a:pt x="345" y="130"/>
                </a:cubicBezTo>
                <a:cubicBezTo>
                  <a:pt x="345" y="130"/>
                  <a:pt x="346" y="127"/>
                  <a:pt x="349" y="122"/>
                </a:cubicBezTo>
                <a:cubicBezTo>
                  <a:pt x="349" y="122"/>
                  <a:pt x="349" y="122"/>
                  <a:pt x="349" y="122"/>
                </a:cubicBezTo>
                <a:cubicBezTo>
                  <a:pt x="350" y="120"/>
                  <a:pt x="352" y="118"/>
                  <a:pt x="353" y="116"/>
                </a:cubicBezTo>
                <a:cubicBezTo>
                  <a:pt x="353" y="116"/>
                  <a:pt x="353" y="116"/>
                  <a:pt x="353" y="116"/>
                </a:cubicBezTo>
                <a:cubicBezTo>
                  <a:pt x="357" y="112"/>
                  <a:pt x="361" y="108"/>
                  <a:pt x="368" y="104"/>
                </a:cubicBezTo>
                <a:cubicBezTo>
                  <a:pt x="368" y="104"/>
                  <a:pt x="368" y="104"/>
                  <a:pt x="368" y="104"/>
                </a:cubicBezTo>
                <a:cubicBezTo>
                  <a:pt x="368" y="104"/>
                  <a:pt x="368" y="104"/>
                  <a:pt x="368" y="104"/>
                </a:cubicBezTo>
                <a:cubicBezTo>
                  <a:pt x="368" y="104"/>
                  <a:pt x="368" y="104"/>
                  <a:pt x="368" y="104"/>
                </a:cubicBezTo>
                <a:cubicBezTo>
                  <a:pt x="369" y="102"/>
                  <a:pt x="370" y="101"/>
                  <a:pt x="369" y="99"/>
                </a:cubicBezTo>
                <a:cubicBezTo>
                  <a:pt x="369" y="99"/>
                  <a:pt x="369" y="99"/>
                  <a:pt x="369" y="99"/>
                </a:cubicBezTo>
                <a:cubicBezTo>
                  <a:pt x="369" y="99"/>
                  <a:pt x="368" y="99"/>
                  <a:pt x="368" y="99"/>
                </a:cubicBezTo>
                <a:cubicBezTo>
                  <a:pt x="368" y="99"/>
                  <a:pt x="368" y="99"/>
                  <a:pt x="368" y="99"/>
                </a:cubicBezTo>
                <a:cubicBezTo>
                  <a:pt x="367" y="98"/>
                  <a:pt x="365" y="97"/>
                  <a:pt x="364" y="98"/>
                </a:cubicBezTo>
                <a:cubicBezTo>
                  <a:pt x="364" y="98"/>
                  <a:pt x="364" y="98"/>
                  <a:pt x="364" y="98"/>
                </a:cubicBezTo>
                <a:cubicBezTo>
                  <a:pt x="357" y="102"/>
                  <a:pt x="352" y="107"/>
                  <a:pt x="348" y="111"/>
                </a:cubicBezTo>
                <a:cubicBezTo>
                  <a:pt x="348" y="111"/>
                  <a:pt x="348" y="111"/>
                  <a:pt x="348" y="111"/>
                </a:cubicBezTo>
                <a:cubicBezTo>
                  <a:pt x="343" y="117"/>
                  <a:pt x="340" y="123"/>
                  <a:pt x="339" y="126"/>
                </a:cubicBezTo>
                <a:cubicBezTo>
                  <a:pt x="339" y="126"/>
                  <a:pt x="339" y="126"/>
                  <a:pt x="339" y="126"/>
                </a:cubicBezTo>
                <a:cubicBezTo>
                  <a:pt x="339" y="126"/>
                  <a:pt x="339" y="126"/>
                  <a:pt x="339" y="126"/>
                </a:cubicBezTo>
                <a:cubicBezTo>
                  <a:pt x="338" y="126"/>
                  <a:pt x="338" y="126"/>
                  <a:pt x="338" y="126"/>
                </a:cubicBezTo>
                <a:cubicBezTo>
                  <a:pt x="336" y="127"/>
                  <a:pt x="334" y="127"/>
                  <a:pt x="331" y="127"/>
                </a:cubicBezTo>
                <a:cubicBezTo>
                  <a:pt x="331" y="127"/>
                  <a:pt x="331" y="127"/>
                  <a:pt x="331" y="127"/>
                </a:cubicBezTo>
                <a:cubicBezTo>
                  <a:pt x="330" y="127"/>
                  <a:pt x="329" y="127"/>
                  <a:pt x="329" y="127"/>
                </a:cubicBezTo>
                <a:cubicBezTo>
                  <a:pt x="329" y="127"/>
                  <a:pt x="329" y="127"/>
                  <a:pt x="329" y="127"/>
                </a:cubicBezTo>
                <a:cubicBezTo>
                  <a:pt x="329" y="127"/>
                  <a:pt x="329" y="127"/>
                  <a:pt x="329" y="126"/>
                </a:cubicBezTo>
                <a:cubicBezTo>
                  <a:pt x="329" y="126"/>
                  <a:pt x="329" y="126"/>
                  <a:pt x="329" y="126"/>
                </a:cubicBezTo>
                <a:cubicBezTo>
                  <a:pt x="329" y="126"/>
                  <a:pt x="329" y="126"/>
                  <a:pt x="329" y="126"/>
                </a:cubicBezTo>
                <a:cubicBezTo>
                  <a:pt x="329" y="126"/>
                  <a:pt x="329" y="126"/>
                  <a:pt x="329" y="126"/>
                </a:cubicBezTo>
                <a:cubicBezTo>
                  <a:pt x="329" y="126"/>
                  <a:pt x="329" y="126"/>
                  <a:pt x="329" y="126"/>
                </a:cubicBezTo>
                <a:cubicBezTo>
                  <a:pt x="329" y="126"/>
                  <a:pt x="329" y="126"/>
                  <a:pt x="328" y="126"/>
                </a:cubicBezTo>
                <a:cubicBezTo>
                  <a:pt x="328" y="126"/>
                  <a:pt x="328" y="126"/>
                  <a:pt x="328" y="126"/>
                </a:cubicBezTo>
                <a:cubicBezTo>
                  <a:pt x="328" y="126"/>
                  <a:pt x="328" y="126"/>
                  <a:pt x="328" y="126"/>
                </a:cubicBezTo>
                <a:cubicBezTo>
                  <a:pt x="328" y="126"/>
                  <a:pt x="328" y="126"/>
                  <a:pt x="328" y="126"/>
                </a:cubicBezTo>
                <a:cubicBezTo>
                  <a:pt x="328" y="126"/>
                  <a:pt x="328" y="126"/>
                  <a:pt x="328" y="126"/>
                </a:cubicBezTo>
                <a:cubicBezTo>
                  <a:pt x="328" y="126"/>
                  <a:pt x="328" y="126"/>
                  <a:pt x="328" y="126"/>
                </a:cubicBezTo>
                <a:cubicBezTo>
                  <a:pt x="328" y="126"/>
                  <a:pt x="328" y="126"/>
                  <a:pt x="328" y="125"/>
                </a:cubicBezTo>
                <a:cubicBezTo>
                  <a:pt x="328" y="125"/>
                  <a:pt x="328" y="125"/>
                  <a:pt x="328" y="125"/>
                </a:cubicBezTo>
                <a:cubicBezTo>
                  <a:pt x="328" y="125"/>
                  <a:pt x="328" y="125"/>
                  <a:pt x="328" y="125"/>
                </a:cubicBezTo>
                <a:cubicBezTo>
                  <a:pt x="328" y="125"/>
                  <a:pt x="328" y="125"/>
                  <a:pt x="328" y="125"/>
                </a:cubicBezTo>
                <a:cubicBezTo>
                  <a:pt x="328" y="125"/>
                  <a:pt x="328" y="125"/>
                  <a:pt x="328" y="125"/>
                </a:cubicBezTo>
                <a:cubicBezTo>
                  <a:pt x="328" y="125"/>
                  <a:pt x="328" y="125"/>
                  <a:pt x="328" y="125"/>
                </a:cubicBezTo>
                <a:cubicBezTo>
                  <a:pt x="329" y="125"/>
                  <a:pt x="329" y="125"/>
                  <a:pt x="329" y="125"/>
                </a:cubicBezTo>
                <a:cubicBezTo>
                  <a:pt x="328" y="125"/>
                  <a:pt x="328" y="125"/>
                  <a:pt x="328" y="125"/>
                </a:cubicBezTo>
                <a:cubicBezTo>
                  <a:pt x="329" y="117"/>
                  <a:pt x="329" y="117"/>
                  <a:pt x="329" y="117"/>
                </a:cubicBezTo>
                <a:cubicBezTo>
                  <a:pt x="327" y="118"/>
                  <a:pt x="327" y="118"/>
                  <a:pt x="327" y="118"/>
                </a:cubicBezTo>
                <a:cubicBezTo>
                  <a:pt x="327" y="117"/>
                  <a:pt x="327" y="117"/>
                  <a:pt x="327" y="117"/>
                </a:cubicBezTo>
                <a:cubicBezTo>
                  <a:pt x="324" y="110"/>
                  <a:pt x="318" y="102"/>
                  <a:pt x="310" y="93"/>
                </a:cubicBezTo>
                <a:cubicBezTo>
                  <a:pt x="310" y="93"/>
                  <a:pt x="310" y="93"/>
                  <a:pt x="310" y="93"/>
                </a:cubicBezTo>
                <a:cubicBezTo>
                  <a:pt x="309" y="92"/>
                  <a:pt x="308" y="91"/>
                  <a:pt x="306" y="90"/>
                </a:cubicBezTo>
                <a:cubicBezTo>
                  <a:pt x="306" y="90"/>
                  <a:pt x="306" y="90"/>
                  <a:pt x="306" y="90"/>
                </a:cubicBezTo>
                <a:cubicBezTo>
                  <a:pt x="294" y="79"/>
                  <a:pt x="278" y="69"/>
                  <a:pt x="257" y="67"/>
                </a:cubicBezTo>
                <a:cubicBezTo>
                  <a:pt x="257" y="67"/>
                  <a:pt x="257" y="67"/>
                  <a:pt x="257" y="67"/>
                </a:cubicBezTo>
                <a:cubicBezTo>
                  <a:pt x="254" y="67"/>
                  <a:pt x="252" y="67"/>
                  <a:pt x="250" y="67"/>
                </a:cubicBezTo>
                <a:cubicBezTo>
                  <a:pt x="250" y="67"/>
                  <a:pt x="250" y="67"/>
                  <a:pt x="250" y="67"/>
                </a:cubicBezTo>
                <a:cubicBezTo>
                  <a:pt x="230" y="66"/>
                  <a:pt x="218" y="73"/>
                  <a:pt x="211" y="80"/>
                </a:cubicBezTo>
                <a:cubicBezTo>
                  <a:pt x="211" y="80"/>
                  <a:pt x="211" y="80"/>
                  <a:pt x="211" y="80"/>
                </a:cubicBezTo>
                <a:cubicBezTo>
                  <a:pt x="211" y="80"/>
                  <a:pt x="210" y="81"/>
                  <a:pt x="210" y="81"/>
                </a:cubicBezTo>
                <a:cubicBezTo>
                  <a:pt x="210" y="81"/>
                  <a:pt x="210" y="81"/>
                  <a:pt x="210" y="81"/>
                </a:cubicBezTo>
                <a:cubicBezTo>
                  <a:pt x="209" y="82"/>
                  <a:pt x="209" y="83"/>
                  <a:pt x="209" y="83"/>
                </a:cubicBezTo>
                <a:cubicBezTo>
                  <a:pt x="209" y="83"/>
                  <a:pt x="209" y="83"/>
                  <a:pt x="209" y="83"/>
                </a:cubicBezTo>
                <a:cubicBezTo>
                  <a:pt x="208" y="85"/>
                  <a:pt x="208" y="85"/>
                  <a:pt x="208" y="85"/>
                </a:cubicBezTo>
                <a:cubicBezTo>
                  <a:pt x="207" y="83"/>
                  <a:pt x="207" y="83"/>
                  <a:pt x="207" y="83"/>
                </a:cubicBezTo>
                <a:cubicBezTo>
                  <a:pt x="204" y="71"/>
                  <a:pt x="198" y="61"/>
                  <a:pt x="179" y="41"/>
                </a:cubicBezTo>
                <a:cubicBezTo>
                  <a:pt x="179" y="41"/>
                  <a:pt x="179" y="41"/>
                  <a:pt x="179" y="41"/>
                </a:cubicBezTo>
                <a:cubicBezTo>
                  <a:pt x="177" y="37"/>
                  <a:pt x="174" y="35"/>
                  <a:pt x="171" y="32"/>
                </a:cubicBezTo>
                <a:cubicBezTo>
                  <a:pt x="171" y="32"/>
                  <a:pt x="171" y="32"/>
                  <a:pt x="171" y="32"/>
                </a:cubicBezTo>
                <a:cubicBezTo>
                  <a:pt x="151" y="14"/>
                  <a:pt x="125" y="3"/>
                  <a:pt x="96" y="2"/>
                </a:cubicBezTo>
                <a:cubicBezTo>
                  <a:pt x="96" y="2"/>
                  <a:pt x="96" y="2"/>
                  <a:pt x="96" y="2"/>
                </a:cubicBezTo>
                <a:cubicBezTo>
                  <a:pt x="87" y="2"/>
                  <a:pt x="79" y="3"/>
                  <a:pt x="70" y="4"/>
                </a:cubicBezTo>
                <a:cubicBezTo>
                  <a:pt x="70" y="4"/>
                  <a:pt x="70" y="4"/>
                  <a:pt x="70" y="4"/>
                </a:cubicBezTo>
                <a:cubicBezTo>
                  <a:pt x="50" y="7"/>
                  <a:pt x="33" y="19"/>
                  <a:pt x="21" y="32"/>
                </a:cubicBezTo>
                <a:cubicBezTo>
                  <a:pt x="21" y="32"/>
                  <a:pt x="21" y="32"/>
                  <a:pt x="21" y="32"/>
                </a:cubicBezTo>
                <a:cubicBezTo>
                  <a:pt x="9" y="45"/>
                  <a:pt x="2" y="60"/>
                  <a:pt x="2" y="72"/>
                </a:cubicBezTo>
                <a:cubicBezTo>
                  <a:pt x="2" y="72"/>
                  <a:pt x="2" y="72"/>
                  <a:pt x="2" y="72"/>
                </a:cubicBezTo>
                <a:cubicBezTo>
                  <a:pt x="1" y="75"/>
                  <a:pt x="2" y="78"/>
                  <a:pt x="3" y="80"/>
                </a:cubicBezTo>
                <a:cubicBezTo>
                  <a:pt x="3" y="80"/>
                  <a:pt x="3" y="80"/>
                  <a:pt x="3" y="80"/>
                </a:cubicBezTo>
                <a:cubicBezTo>
                  <a:pt x="5" y="85"/>
                  <a:pt x="8" y="89"/>
                  <a:pt x="12" y="93"/>
                </a:cubicBezTo>
                <a:cubicBezTo>
                  <a:pt x="12" y="93"/>
                  <a:pt x="12" y="93"/>
                  <a:pt x="12" y="93"/>
                </a:cubicBezTo>
                <a:cubicBezTo>
                  <a:pt x="26" y="105"/>
                  <a:pt x="50" y="113"/>
                  <a:pt x="88" y="122"/>
                </a:cubicBezTo>
                <a:cubicBezTo>
                  <a:pt x="88" y="122"/>
                  <a:pt x="88" y="122"/>
                  <a:pt x="88" y="122"/>
                </a:cubicBezTo>
                <a:cubicBezTo>
                  <a:pt x="112" y="128"/>
                  <a:pt x="128" y="134"/>
                  <a:pt x="139" y="144"/>
                </a:cubicBezTo>
                <a:cubicBezTo>
                  <a:pt x="139" y="144"/>
                  <a:pt x="139" y="144"/>
                  <a:pt x="139" y="144"/>
                </a:cubicBezTo>
                <a:cubicBezTo>
                  <a:pt x="150" y="154"/>
                  <a:pt x="155" y="169"/>
                  <a:pt x="156" y="192"/>
                </a:cubicBezTo>
                <a:cubicBezTo>
                  <a:pt x="156" y="192"/>
                  <a:pt x="156" y="192"/>
                  <a:pt x="156" y="192"/>
                </a:cubicBezTo>
                <a:cubicBezTo>
                  <a:pt x="158" y="238"/>
                  <a:pt x="181" y="252"/>
                  <a:pt x="196" y="274"/>
                </a:cubicBezTo>
                <a:cubicBezTo>
                  <a:pt x="196" y="274"/>
                  <a:pt x="196" y="274"/>
                  <a:pt x="196" y="274"/>
                </a:cubicBezTo>
                <a:cubicBezTo>
                  <a:pt x="197" y="275"/>
                  <a:pt x="198" y="275"/>
                  <a:pt x="199" y="276"/>
                </a:cubicBezTo>
                <a:cubicBezTo>
                  <a:pt x="199" y="276"/>
                  <a:pt x="199" y="276"/>
                  <a:pt x="199" y="276"/>
                </a:cubicBezTo>
                <a:cubicBezTo>
                  <a:pt x="213" y="289"/>
                  <a:pt x="249" y="292"/>
                  <a:pt x="278" y="293"/>
                </a:cubicBezTo>
                <a:cubicBezTo>
                  <a:pt x="278" y="293"/>
                  <a:pt x="278" y="293"/>
                  <a:pt x="278" y="293"/>
                </a:cubicBezTo>
                <a:cubicBezTo>
                  <a:pt x="300" y="294"/>
                  <a:pt x="318" y="293"/>
                  <a:pt x="318" y="293"/>
                </a:cubicBezTo>
                <a:cubicBezTo>
                  <a:pt x="318" y="293"/>
                  <a:pt x="318" y="293"/>
                  <a:pt x="318" y="293"/>
                </a:cubicBezTo>
                <a:cubicBezTo>
                  <a:pt x="319" y="293"/>
                  <a:pt x="319" y="293"/>
                  <a:pt x="319" y="293"/>
                </a:cubicBezTo>
                <a:cubicBezTo>
                  <a:pt x="319" y="293"/>
                  <a:pt x="319" y="293"/>
                  <a:pt x="319" y="293"/>
                </a:cubicBezTo>
                <a:cubicBezTo>
                  <a:pt x="319" y="293"/>
                  <a:pt x="321" y="292"/>
                  <a:pt x="323" y="291"/>
                </a:cubicBezTo>
                <a:cubicBezTo>
                  <a:pt x="323" y="291"/>
                  <a:pt x="323" y="291"/>
                  <a:pt x="323" y="291"/>
                </a:cubicBezTo>
                <a:cubicBezTo>
                  <a:pt x="325" y="290"/>
                  <a:pt x="328" y="289"/>
                  <a:pt x="330" y="289"/>
                </a:cubicBezTo>
                <a:cubicBezTo>
                  <a:pt x="330" y="289"/>
                  <a:pt x="330" y="289"/>
                  <a:pt x="330" y="289"/>
                </a:cubicBezTo>
                <a:cubicBezTo>
                  <a:pt x="332" y="290"/>
                  <a:pt x="333" y="290"/>
                  <a:pt x="334" y="291"/>
                </a:cubicBezTo>
                <a:cubicBezTo>
                  <a:pt x="334" y="291"/>
                  <a:pt x="334" y="291"/>
                  <a:pt x="334" y="291"/>
                </a:cubicBezTo>
                <a:cubicBezTo>
                  <a:pt x="336" y="293"/>
                  <a:pt x="339" y="293"/>
                  <a:pt x="343" y="293"/>
                </a:cubicBezTo>
                <a:cubicBezTo>
                  <a:pt x="343" y="293"/>
                  <a:pt x="343" y="293"/>
                  <a:pt x="343" y="293"/>
                </a:cubicBezTo>
                <a:cubicBezTo>
                  <a:pt x="348" y="294"/>
                  <a:pt x="353" y="294"/>
                  <a:pt x="359" y="295"/>
                </a:cubicBezTo>
                <a:cubicBezTo>
                  <a:pt x="359" y="295"/>
                  <a:pt x="359" y="295"/>
                  <a:pt x="359" y="295"/>
                </a:cubicBezTo>
                <a:cubicBezTo>
                  <a:pt x="387" y="295"/>
                  <a:pt x="429" y="293"/>
                  <a:pt x="445" y="286"/>
                </a:cubicBezTo>
                <a:cubicBezTo>
                  <a:pt x="445" y="286"/>
                  <a:pt x="445" y="286"/>
                  <a:pt x="445" y="286"/>
                </a:cubicBezTo>
                <a:cubicBezTo>
                  <a:pt x="465" y="277"/>
                  <a:pt x="489" y="268"/>
                  <a:pt x="509" y="253"/>
                </a:cubicBezTo>
                <a:cubicBezTo>
                  <a:pt x="509" y="253"/>
                  <a:pt x="509" y="253"/>
                  <a:pt x="509" y="253"/>
                </a:cubicBezTo>
                <a:cubicBezTo>
                  <a:pt x="509" y="253"/>
                  <a:pt x="509" y="253"/>
                  <a:pt x="509" y="253"/>
                </a:cubicBezTo>
                <a:cubicBezTo>
                  <a:pt x="509" y="252"/>
                  <a:pt x="510" y="252"/>
                  <a:pt x="511" y="251"/>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3"/>
          <p:cNvSpPr/>
          <p:nvPr/>
        </p:nvSpPr>
        <p:spPr bwMode="auto">
          <a:xfrm>
            <a:off x="4576083" y="1878150"/>
            <a:ext cx="295275" cy="598488"/>
          </a:xfrm>
          <a:custGeom>
            <a:avLst/>
            <a:gdLst>
              <a:gd name="T0" fmla="*/ 157 w 159"/>
              <a:gd name="T1" fmla="*/ 170 h 321"/>
              <a:gd name="T2" fmla="*/ 157 w 159"/>
              <a:gd name="T3" fmla="*/ 171 h 321"/>
              <a:gd name="T4" fmla="*/ 157 w 159"/>
              <a:gd name="T5" fmla="*/ 171 h 321"/>
              <a:gd name="T6" fmla="*/ 154 w 159"/>
              <a:gd name="T7" fmla="*/ 176 h 321"/>
              <a:gd name="T8" fmla="*/ 154 w 159"/>
              <a:gd name="T9" fmla="*/ 176 h 321"/>
              <a:gd name="T10" fmla="*/ 149 w 159"/>
              <a:gd name="T11" fmla="*/ 172 h 321"/>
              <a:gd name="T12" fmla="*/ 149 w 159"/>
              <a:gd name="T13" fmla="*/ 172 h 321"/>
              <a:gd name="T14" fmla="*/ 149 w 159"/>
              <a:gd name="T15" fmla="*/ 170 h 321"/>
              <a:gd name="T16" fmla="*/ 149 w 159"/>
              <a:gd name="T17" fmla="*/ 170 h 321"/>
              <a:gd name="T18" fmla="*/ 150 w 159"/>
              <a:gd name="T19" fmla="*/ 159 h 321"/>
              <a:gd name="T20" fmla="*/ 150 w 159"/>
              <a:gd name="T21" fmla="*/ 159 h 321"/>
              <a:gd name="T22" fmla="*/ 105 w 159"/>
              <a:gd name="T23" fmla="*/ 50 h 321"/>
              <a:gd name="T24" fmla="*/ 105 w 159"/>
              <a:gd name="T25" fmla="*/ 50 h 321"/>
              <a:gd name="T26" fmla="*/ 53 w 159"/>
              <a:gd name="T27" fmla="*/ 9 h 321"/>
              <a:gd name="T28" fmla="*/ 53 w 159"/>
              <a:gd name="T29" fmla="*/ 9 h 321"/>
              <a:gd name="T30" fmla="*/ 22 w 159"/>
              <a:gd name="T31" fmla="*/ 25 h 321"/>
              <a:gd name="T32" fmla="*/ 22 w 159"/>
              <a:gd name="T33" fmla="*/ 25 h 321"/>
              <a:gd name="T34" fmla="*/ 9 w 159"/>
              <a:gd name="T35" fmla="*/ 54 h 321"/>
              <a:gd name="T36" fmla="*/ 9 w 159"/>
              <a:gd name="T37" fmla="*/ 54 h 321"/>
              <a:gd name="T38" fmla="*/ 10 w 159"/>
              <a:gd name="T39" fmla="*/ 61 h 321"/>
              <a:gd name="T40" fmla="*/ 10 w 159"/>
              <a:gd name="T41" fmla="*/ 61 h 321"/>
              <a:gd name="T42" fmla="*/ 45 w 159"/>
              <a:gd name="T43" fmla="*/ 168 h 321"/>
              <a:gd name="T44" fmla="*/ 45 w 159"/>
              <a:gd name="T45" fmla="*/ 168 h 321"/>
              <a:gd name="T46" fmla="*/ 54 w 159"/>
              <a:gd name="T47" fmla="*/ 315 h 321"/>
              <a:gd name="T48" fmla="*/ 54 w 159"/>
              <a:gd name="T49" fmla="*/ 315 h 321"/>
              <a:gd name="T50" fmla="*/ 54 w 159"/>
              <a:gd name="T51" fmla="*/ 317 h 321"/>
              <a:gd name="T52" fmla="*/ 54 w 159"/>
              <a:gd name="T53" fmla="*/ 317 h 321"/>
              <a:gd name="T54" fmla="*/ 49 w 159"/>
              <a:gd name="T55" fmla="*/ 321 h 321"/>
              <a:gd name="T56" fmla="*/ 49 w 159"/>
              <a:gd name="T57" fmla="*/ 321 h 321"/>
              <a:gd name="T58" fmla="*/ 45 w 159"/>
              <a:gd name="T59" fmla="*/ 317 h 321"/>
              <a:gd name="T60" fmla="*/ 45 w 159"/>
              <a:gd name="T61" fmla="*/ 317 h 321"/>
              <a:gd name="T62" fmla="*/ 45 w 159"/>
              <a:gd name="T63" fmla="*/ 315 h 321"/>
              <a:gd name="T64" fmla="*/ 45 w 159"/>
              <a:gd name="T65" fmla="*/ 315 h 321"/>
              <a:gd name="T66" fmla="*/ 36 w 159"/>
              <a:gd name="T67" fmla="*/ 171 h 321"/>
              <a:gd name="T68" fmla="*/ 36 w 159"/>
              <a:gd name="T69" fmla="*/ 171 h 321"/>
              <a:gd name="T70" fmla="*/ 2 w 159"/>
              <a:gd name="T71" fmla="*/ 64 h 321"/>
              <a:gd name="T72" fmla="*/ 2 w 159"/>
              <a:gd name="T73" fmla="*/ 64 h 321"/>
              <a:gd name="T74" fmla="*/ 0 w 159"/>
              <a:gd name="T75" fmla="*/ 54 h 321"/>
              <a:gd name="T76" fmla="*/ 0 w 159"/>
              <a:gd name="T77" fmla="*/ 54 h 321"/>
              <a:gd name="T78" fmla="*/ 53 w 159"/>
              <a:gd name="T79" fmla="*/ 1 h 321"/>
              <a:gd name="T80" fmla="*/ 53 w 159"/>
              <a:gd name="T81" fmla="*/ 1 h 321"/>
              <a:gd name="T82" fmla="*/ 112 w 159"/>
              <a:gd name="T83" fmla="*/ 45 h 321"/>
              <a:gd name="T84" fmla="*/ 112 w 159"/>
              <a:gd name="T85" fmla="*/ 45 h 321"/>
              <a:gd name="T86" fmla="*/ 158 w 159"/>
              <a:gd name="T87" fmla="*/ 159 h 321"/>
              <a:gd name="T88" fmla="*/ 158 w 159"/>
              <a:gd name="T89" fmla="*/ 159 h 321"/>
              <a:gd name="T90" fmla="*/ 157 w 159"/>
              <a:gd name="T91" fmla="*/ 17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9" h="321">
                <a:moveTo>
                  <a:pt x="157" y="170"/>
                </a:moveTo>
                <a:cubicBezTo>
                  <a:pt x="157" y="171"/>
                  <a:pt x="157" y="171"/>
                  <a:pt x="157" y="171"/>
                </a:cubicBezTo>
                <a:cubicBezTo>
                  <a:pt x="157" y="171"/>
                  <a:pt x="157" y="171"/>
                  <a:pt x="157" y="171"/>
                </a:cubicBezTo>
                <a:cubicBezTo>
                  <a:pt x="158" y="173"/>
                  <a:pt x="156" y="175"/>
                  <a:pt x="154" y="176"/>
                </a:cubicBezTo>
                <a:cubicBezTo>
                  <a:pt x="154" y="176"/>
                  <a:pt x="154" y="176"/>
                  <a:pt x="154" y="176"/>
                </a:cubicBezTo>
                <a:cubicBezTo>
                  <a:pt x="152" y="176"/>
                  <a:pt x="149" y="175"/>
                  <a:pt x="149" y="172"/>
                </a:cubicBezTo>
                <a:cubicBezTo>
                  <a:pt x="149" y="172"/>
                  <a:pt x="149" y="172"/>
                  <a:pt x="149" y="172"/>
                </a:cubicBezTo>
                <a:cubicBezTo>
                  <a:pt x="149" y="172"/>
                  <a:pt x="149" y="171"/>
                  <a:pt x="149" y="170"/>
                </a:cubicBezTo>
                <a:cubicBezTo>
                  <a:pt x="149" y="170"/>
                  <a:pt x="149" y="170"/>
                  <a:pt x="149" y="170"/>
                </a:cubicBezTo>
                <a:cubicBezTo>
                  <a:pt x="149" y="167"/>
                  <a:pt x="150" y="164"/>
                  <a:pt x="150" y="159"/>
                </a:cubicBezTo>
                <a:cubicBezTo>
                  <a:pt x="150" y="159"/>
                  <a:pt x="150" y="159"/>
                  <a:pt x="150" y="159"/>
                </a:cubicBezTo>
                <a:cubicBezTo>
                  <a:pt x="150" y="145"/>
                  <a:pt x="146" y="115"/>
                  <a:pt x="105" y="50"/>
                </a:cubicBezTo>
                <a:cubicBezTo>
                  <a:pt x="105" y="50"/>
                  <a:pt x="105" y="50"/>
                  <a:pt x="105" y="50"/>
                </a:cubicBezTo>
                <a:cubicBezTo>
                  <a:pt x="86" y="20"/>
                  <a:pt x="68" y="10"/>
                  <a:pt x="53" y="9"/>
                </a:cubicBezTo>
                <a:cubicBezTo>
                  <a:pt x="53" y="9"/>
                  <a:pt x="53" y="9"/>
                  <a:pt x="53" y="9"/>
                </a:cubicBezTo>
                <a:cubicBezTo>
                  <a:pt x="41" y="9"/>
                  <a:pt x="30" y="15"/>
                  <a:pt x="22" y="25"/>
                </a:cubicBezTo>
                <a:cubicBezTo>
                  <a:pt x="22" y="25"/>
                  <a:pt x="22" y="25"/>
                  <a:pt x="22" y="25"/>
                </a:cubicBezTo>
                <a:cubicBezTo>
                  <a:pt x="14" y="34"/>
                  <a:pt x="9" y="46"/>
                  <a:pt x="9" y="54"/>
                </a:cubicBezTo>
                <a:cubicBezTo>
                  <a:pt x="9" y="54"/>
                  <a:pt x="9" y="54"/>
                  <a:pt x="9" y="54"/>
                </a:cubicBezTo>
                <a:cubicBezTo>
                  <a:pt x="9" y="57"/>
                  <a:pt x="9" y="59"/>
                  <a:pt x="10" y="61"/>
                </a:cubicBezTo>
                <a:cubicBezTo>
                  <a:pt x="10" y="61"/>
                  <a:pt x="10" y="61"/>
                  <a:pt x="10" y="61"/>
                </a:cubicBezTo>
                <a:cubicBezTo>
                  <a:pt x="21" y="87"/>
                  <a:pt x="32" y="118"/>
                  <a:pt x="45" y="168"/>
                </a:cubicBezTo>
                <a:cubicBezTo>
                  <a:pt x="45" y="168"/>
                  <a:pt x="45" y="168"/>
                  <a:pt x="45" y="168"/>
                </a:cubicBezTo>
                <a:cubicBezTo>
                  <a:pt x="57" y="216"/>
                  <a:pt x="54" y="302"/>
                  <a:pt x="54" y="315"/>
                </a:cubicBezTo>
                <a:cubicBezTo>
                  <a:pt x="54" y="315"/>
                  <a:pt x="54" y="315"/>
                  <a:pt x="54" y="315"/>
                </a:cubicBezTo>
                <a:cubicBezTo>
                  <a:pt x="54" y="316"/>
                  <a:pt x="54" y="317"/>
                  <a:pt x="54" y="317"/>
                </a:cubicBezTo>
                <a:cubicBezTo>
                  <a:pt x="54" y="317"/>
                  <a:pt x="54" y="317"/>
                  <a:pt x="54" y="317"/>
                </a:cubicBezTo>
                <a:cubicBezTo>
                  <a:pt x="54" y="319"/>
                  <a:pt x="52" y="321"/>
                  <a:pt x="49" y="321"/>
                </a:cubicBezTo>
                <a:cubicBezTo>
                  <a:pt x="49" y="321"/>
                  <a:pt x="49" y="321"/>
                  <a:pt x="49" y="321"/>
                </a:cubicBezTo>
                <a:cubicBezTo>
                  <a:pt x="47" y="321"/>
                  <a:pt x="45" y="319"/>
                  <a:pt x="45" y="317"/>
                </a:cubicBezTo>
                <a:cubicBezTo>
                  <a:pt x="45" y="317"/>
                  <a:pt x="45" y="317"/>
                  <a:pt x="45" y="317"/>
                </a:cubicBezTo>
                <a:cubicBezTo>
                  <a:pt x="45" y="317"/>
                  <a:pt x="45" y="316"/>
                  <a:pt x="45" y="315"/>
                </a:cubicBezTo>
                <a:cubicBezTo>
                  <a:pt x="45" y="315"/>
                  <a:pt x="45" y="315"/>
                  <a:pt x="45" y="315"/>
                </a:cubicBezTo>
                <a:cubicBezTo>
                  <a:pt x="46" y="302"/>
                  <a:pt x="48" y="216"/>
                  <a:pt x="36" y="171"/>
                </a:cubicBezTo>
                <a:cubicBezTo>
                  <a:pt x="36" y="171"/>
                  <a:pt x="36" y="171"/>
                  <a:pt x="36" y="171"/>
                </a:cubicBezTo>
                <a:cubicBezTo>
                  <a:pt x="23" y="120"/>
                  <a:pt x="13" y="90"/>
                  <a:pt x="2" y="64"/>
                </a:cubicBezTo>
                <a:cubicBezTo>
                  <a:pt x="2" y="64"/>
                  <a:pt x="2" y="64"/>
                  <a:pt x="2" y="64"/>
                </a:cubicBezTo>
                <a:cubicBezTo>
                  <a:pt x="1" y="61"/>
                  <a:pt x="0" y="58"/>
                  <a:pt x="0" y="54"/>
                </a:cubicBezTo>
                <a:cubicBezTo>
                  <a:pt x="0" y="54"/>
                  <a:pt x="0" y="54"/>
                  <a:pt x="0" y="54"/>
                </a:cubicBezTo>
                <a:cubicBezTo>
                  <a:pt x="1" y="32"/>
                  <a:pt x="22" y="0"/>
                  <a:pt x="53" y="1"/>
                </a:cubicBezTo>
                <a:cubicBezTo>
                  <a:pt x="53" y="1"/>
                  <a:pt x="53" y="1"/>
                  <a:pt x="53" y="1"/>
                </a:cubicBezTo>
                <a:cubicBezTo>
                  <a:pt x="72" y="1"/>
                  <a:pt x="92" y="14"/>
                  <a:pt x="112" y="45"/>
                </a:cubicBezTo>
                <a:cubicBezTo>
                  <a:pt x="112" y="45"/>
                  <a:pt x="112" y="45"/>
                  <a:pt x="112" y="45"/>
                </a:cubicBezTo>
                <a:cubicBezTo>
                  <a:pt x="154" y="111"/>
                  <a:pt x="159" y="142"/>
                  <a:pt x="158" y="159"/>
                </a:cubicBezTo>
                <a:cubicBezTo>
                  <a:pt x="158" y="159"/>
                  <a:pt x="158" y="159"/>
                  <a:pt x="158" y="159"/>
                </a:cubicBezTo>
                <a:cubicBezTo>
                  <a:pt x="158" y="165"/>
                  <a:pt x="157" y="168"/>
                  <a:pt x="157" y="170"/>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4"/>
          <p:cNvSpPr>
            <a:spLocks noEditPoints="1"/>
          </p:cNvSpPr>
          <p:nvPr/>
        </p:nvSpPr>
        <p:spPr bwMode="auto">
          <a:xfrm>
            <a:off x="4572908" y="1878150"/>
            <a:ext cx="300038" cy="600075"/>
          </a:xfrm>
          <a:custGeom>
            <a:avLst/>
            <a:gdLst>
              <a:gd name="T0" fmla="*/ 47 w 161"/>
              <a:gd name="T1" fmla="*/ 320 h 322"/>
              <a:gd name="T2" fmla="*/ 46 w 161"/>
              <a:gd name="T3" fmla="*/ 317 h 322"/>
              <a:gd name="T4" fmla="*/ 46 w 161"/>
              <a:gd name="T5" fmla="*/ 317 h 322"/>
              <a:gd name="T6" fmla="*/ 45 w 161"/>
              <a:gd name="T7" fmla="*/ 316 h 322"/>
              <a:gd name="T8" fmla="*/ 46 w 161"/>
              <a:gd name="T9" fmla="*/ 316 h 322"/>
              <a:gd name="T10" fmla="*/ 37 w 161"/>
              <a:gd name="T11" fmla="*/ 171 h 322"/>
              <a:gd name="T12" fmla="*/ 2 w 161"/>
              <a:gd name="T13" fmla="*/ 65 h 322"/>
              <a:gd name="T14" fmla="*/ 17 w 161"/>
              <a:gd name="T15" fmla="*/ 17 h 322"/>
              <a:gd name="T16" fmla="*/ 55 w 161"/>
              <a:gd name="T17" fmla="*/ 0 h 322"/>
              <a:gd name="T18" fmla="*/ 114 w 161"/>
              <a:gd name="T19" fmla="*/ 45 h 322"/>
              <a:gd name="T20" fmla="*/ 160 w 161"/>
              <a:gd name="T21" fmla="*/ 159 h 322"/>
              <a:gd name="T22" fmla="*/ 158 w 161"/>
              <a:gd name="T23" fmla="*/ 170 h 322"/>
              <a:gd name="T24" fmla="*/ 159 w 161"/>
              <a:gd name="T25" fmla="*/ 171 h 322"/>
              <a:gd name="T26" fmla="*/ 158 w 161"/>
              <a:gd name="T27" fmla="*/ 175 h 322"/>
              <a:gd name="T28" fmla="*/ 155 w 161"/>
              <a:gd name="T29" fmla="*/ 177 h 322"/>
              <a:gd name="T30" fmla="*/ 149 w 161"/>
              <a:gd name="T31" fmla="*/ 173 h 322"/>
              <a:gd name="T32" fmla="*/ 149 w 161"/>
              <a:gd name="T33" fmla="*/ 170 h 322"/>
              <a:gd name="T34" fmla="*/ 105 w 161"/>
              <a:gd name="T35" fmla="*/ 51 h 322"/>
              <a:gd name="T36" fmla="*/ 84 w 161"/>
              <a:gd name="T37" fmla="*/ 24 h 322"/>
              <a:gd name="T38" fmla="*/ 24 w 161"/>
              <a:gd name="T39" fmla="*/ 24 h 322"/>
              <a:gd name="T40" fmla="*/ 24 w 161"/>
              <a:gd name="T41" fmla="*/ 25 h 322"/>
              <a:gd name="T42" fmla="*/ 12 w 161"/>
              <a:gd name="T43" fmla="*/ 61 h 322"/>
              <a:gd name="T44" fmla="*/ 47 w 161"/>
              <a:gd name="T45" fmla="*/ 168 h 322"/>
              <a:gd name="T46" fmla="*/ 56 w 161"/>
              <a:gd name="T47" fmla="*/ 317 h 322"/>
              <a:gd name="T48" fmla="*/ 54 w 161"/>
              <a:gd name="T49" fmla="*/ 320 h 322"/>
              <a:gd name="T50" fmla="*/ 47 w 161"/>
              <a:gd name="T51" fmla="*/ 317 h 322"/>
              <a:gd name="T52" fmla="*/ 51 w 161"/>
              <a:gd name="T53" fmla="*/ 320 h 322"/>
              <a:gd name="T54" fmla="*/ 53 w 161"/>
              <a:gd name="T55" fmla="*/ 319 h 322"/>
              <a:gd name="T56" fmla="*/ 54 w 161"/>
              <a:gd name="T57" fmla="*/ 315 h 322"/>
              <a:gd name="T58" fmla="*/ 45 w 161"/>
              <a:gd name="T59" fmla="*/ 169 h 322"/>
              <a:gd name="T60" fmla="*/ 9 w 161"/>
              <a:gd name="T61" fmla="*/ 54 h 322"/>
              <a:gd name="T62" fmla="*/ 22 w 161"/>
              <a:gd name="T63" fmla="*/ 24 h 322"/>
              <a:gd name="T64" fmla="*/ 54 w 161"/>
              <a:gd name="T65" fmla="*/ 8 h 322"/>
              <a:gd name="T66" fmla="*/ 85 w 161"/>
              <a:gd name="T67" fmla="*/ 23 h 322"/>
              <a:gd name="T68" fmla="*/ 151 w 161"/>
              <a:gd name="T69" fmla="*/ 159 h 322"/>
              <a:gd name="T70" fmla="*/ 150 w 161"/>
              <a:gd name="T71" fmla="*/ 170 h 322"/>
              <a:gd name="T72" fmla="*/ 152 w 161"/>
              <a:gd name="T73" fmla="*/ 174 h 322"/>
              <a:gd name="T74" fmla="*/ 155 w 161"/>
              <a:gd name="T75" fmla="*/ 175 h 322"/>
              <a:gd name="T76" fmla="*/ 158 w 161"/>
              <a:gd name="T77" fmla="*/ 171 h 322"/>
              <a:gd name="T78" fmla="*/ 157 w 161"/>
              <a:gd name="T79" fmla="*/ 170 h 322"/>
              <a:gd name="T80" fmla="*/ 158 w 161"/>
              <a:gd name="T81" fmla="*/ 159 h 322"/>
              <a:gd name="T82" fmla="*/ 90 w 161"/>
              <a:gd name="T83" fmla="*/ 18 h 322"/>
              <a:gd name="T84" fmla="*/ 54 w 161"/>
              <a:gd name="T85" fmla="*/ 1 h 322"/>
              <a:gd name="T86" fmla="*/ 2 w 161"/>
              <a:gd name="T87" fmla="*/ 54 h 322"/>
              <a:gd name="T88" fmla="*/ 4 w 161"/>
              <a:gd name="T89" fmla="*/ 64 h 322"/>
              <a:gd name="T90" fmla="*/ 47 w 161"/>
              <a:gd name="T91" fmla="*/ 315 h 322"/>
              <a:gd name="T92" fmla="*/ 47 w 161"/>
              <a:gd name="T93" fmla="*/ 3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1" h="322">
                <a:moveTo>
                  <a:pt x="50" y="322"/>
                </a:moveTo>
                <a:cubicBezTo>
                  <a:pt x="49" y="322"/>
                  <a:pt x="48" y="321"/>
                  <a:pt x="47" y="320"/>
                </a:cubicBezTo>
                <a:cubicBezTo>
                  <a:pt x="47" y="320"/>
                  <a:pt x="47" y="320"/>
                  <a:pt x="47" y="320"/>
                </a:cubicBezTo>
                <a:cubicBezTo>
                  <a:pt x="46" y="320"/>
                  <a:pt x="46" y="318"/>
                  <a:pt x="46" y="317"/>
                </a:cubicBezTo>
                <a:cubicBezTo>
                  <a:pt x="46" y="317"/>
                  <a:pt x="46" y="317"/>
                  <a:pt x="46" y="317"/>
                </a:cubicBezTo>
                <a:cubicBezTo>
                  <a:pt x="46" y="317"/>
                  <a:pt x="46" y="317"/>
                  <a:pt x="46" y="317"/>
                </a:cubicBezTo>
                <a:cubicBezTo>
                  <a:pt x="46" y="317"/>
                  <a:pt x="46" y="317"/>
                  <a:pt x="46" y="317"/>
                </a:cubicBezTo>
                <a:cubicBezTo>
                  <a:pt x="46" y="317"/>
                  <a:pt x="46" y="317"/>
                  <a:pt x="46" y="317"/>
                </a:cubicBezTo>
                <a:cubicBezTo>
                  <a:pt x="46" y="317"/>
                  <a:pt x="46" y="317"/>
                  <a:pt x="46" y="317"/>
                </a:cubicBezTo>
                <a:cubicBezTo>
                  <a:pt x="46" y="317"/>
                  <a:pt x="46" y="317"/>
                  <a:pt x="46" y="317"/>
                </a:cubicBezTo>
                <a:cubicBezTo>
                  <a:pt x="46" y="317"/>
                  <a:pt x="46" y="317"/>
                  <a:pt x="46" y="317"/>
                </a:cubicBezTo>
                <a:cubicBezTo>
                  <a:pt x="46" y="316"/>
                  <a:pt x="46" y="316"/>
                  <a:pt x="45" y="316"/>
                </a:cubicBezTo>
                <a:cubicBezTo>
                  <a:pt x="45" y="316"/>
                  <a:pt x="45" y="316"/>
                  <a:pt x="45" y="316"/>
                </a:cubicBezTo>
                <a:cubicBezTo>
                  <a:pt x="45" y="316"/>
                  <a:pt x="45" y="316"/>
                  <a:pt x="46" y="316"/>
                </a:cubicBezTo>
                <a:cubicBezTo>
                  <a:pt x="46" y="316"/>
                  <a:pt x="46" y="316"/>
                  <a:pt x="46" y="316"/>
                </a:cubicBezTo>
                <a:cubicBezTo>
                  <a:pt x="46" y="316"/>
                  <a:pt x="46" y="315"/>
                  <a:pt x="46" y="315"/>
                </a:cubicBezTo>
                <a:cubicBezTo>
                  <a:pt x="46" y="315"/>
                  <a:pt x="46" y="315"/>
                  <a:pt x="46" y="315"/>
                </a:cubicBezTo>
                <a:cubicBezTo>
                  <a:pt x="46" y="302"/>
                  <a:pt x="48" y="216"/>
                  <a:pt x="37" y="171"/>
                </a:cubicBezTo>
                <a:cubicBezTo>
                  <a:pt x="37" y="171"/>
                  <a:pt x="37" y="171"/>
                  <a:pt x="37" y="171"/>
                </a:cubicBezTo>
                <a:cubicBezTo>
                  <a:pt x="24" y="120"/>
                  <a:pt x="13" y="90"/>
                  <a:pt x="2" y="65"/>
                </a:cubicBezTo>
                <a:cubicBezTo>
                  <a:pt x="2" y="65"/>
                  <a:pt x="2" y="65"/>
                  <a:pt x="2" y="65"/>
                </a:cubicBezTo>
                <a:cubicBezTo>
                  <a:pt x="1" y="61"/>
                  <a:pt x="0" y="58"/>
                  <a:pt x="0" y="54"/>
                </a:cubicBezTo>
                <a:cubicBezTo>
                  <a:pt x="0" y="54"/>
                  <a:pt x="0" y="54"/>
                  <a:pt x="0" y="54"/>
                </a:cubicBezTo>
                <a:cubicBezTo>
                  <a:pt x="1" y="42"/>
                  <a:pt x="7" y="28"/>
                  <a:pt x="17" y="17"/>
                </a:cubicBezTo>
                <a:cubicBezTo>
                  <a:pt x="17" y="17"/>
                  <a:pt x="17" y="17"/>
                  <a:pt x="17" y="17"/>
                </a:cubicBezTo>
                <a:cubicBezTo>
                  <a:pt x="26" y="7"/>
                  <a:pt x="39" y="0"/>
                  <a:pt x="55" y="0"/>
                </a:cubicBezTo>
                <a:cubicBezTo>
                  <a:pt x="55" y="0"/>
                  <a:pt x="55" y="0"/>
                  <a:pt x="55" y="0"/>
                </a:cubicBezTo>
                <a:cubicBezTo>
                  <a:pt x="66" y="0"/>
                  <a:pt x="78" y="5"/>
                  <a:pt x="91" y="16"/>
                </a:cubicBezTo>
                <a:cubicBezTo>
                  <a:pt x="91" y="16"/>
                  <a:pt x="91" y="16"/>
                  <a:pt x="91" y="16"/>
                </a:cubicBezTo>
                <a:cubicBezTo>
                  <a:pt x="98" y="23"/>
                  <a:pt x="106" y="33"/>
                  <a:pt x="114" y="45"/>
                </a:cubicBezTo>
                <a:cubicBezTo>
                  <a:pt x="114" y="45"/>
                  <a:pt x="114" y="45"/>
                  <a:pt x="114" y="45"/>
                </a:cubicBezTo>
                <a:cubicBezTo>
                  <a:pt x="156" y="110"/>
                  <a:pt x="161" y="142"/>
                  <a:pt x="160" y="159"/>
                </a:cubicBezTo>
                <a:cubicBezTo>
                  <a:pt x="160" y="159"/>
                  <a:pt x="160" y="159"/>
                  <a:pt x="160" y="159"/>
                </a:cubicBezTo>
                <a:cubicBezTo>
                  <a:pt x="160" y="165"/>
                  <a:pt x="159" y="169"/>
                  <a:pt x="159" y="170"/>
                </a:cubicBezTo>
                <a:cubicBezTo>
                  <a:pt x="159" y="170"/>
                  <a:pt x="159" y="170"/>
                  <a:pt x="159" y="170"/>
                </a:cubicBezTo>
                <a:cubicBezTo>
                  <a:pt x="158" y="170"/>
                  <a:pt x="158" y="170"/>
                  <a:pt x="158" y="170"/>
                </a:cubicBezTo>
                <a:cubicBezTo>
                  <a:pt x="159" y="170"/>
                  <a:pt x="159" y="170"/>
                  <a:pt x="159" y="170"/>
                </a:cubicBezTo>
                <a:cubicBezTo>
                  <a:pt x="159" y="170"/>
                  <a:pt x="159" y="170"/>
                  <a:pt x="159" y="171"/>
                </a:cubicBezTo>
                <a:cubicBezTo>
                  <a:pt x="159" y="171"/>
                  <a:pt x="159" y="171"/>
                  <a:pt x="159" y="171"/>
                </a:cubicBezTo>
                <a:cubicBezTo>
                  <a:pt x="159" y="171"/>
                  <a:pt x="159" y="171"/>
                  <a:pt x="159" y="171"/>
                </a:cubicBezTo>
                <a:cubicBezTo>
                  <a:pt x="159" y="171"/>
                  <a:pt x="159" y="171"/>
                  <a:pt x="159" y="171"/>
                </a:cubicBezTo>
                <a:cubicBezTo>
                  <a:pt x="159" y="172"/>
                  <a:pt x="159" y="174"/>
                  <a:pt x="158" y="175"/>
                </a:cubicBezTo>
                <a:cubicBezTo>
                  <a:pt x="158" y="175"/>
                  <a:pt x="158" y="175"/>
                  <a:pt x="158" y="175"/>
                </a:cubicBezTo>
                <a:cubicBezTo>
                  <a:pt x="157" y="176"/>
                  <a:pt x="156" y="177"/>
                  <a:pt x="155" y="177"/>
                </a:cubicBezTo>
                <a:cubicBezTo>
                  <a:pt x="155" y="177"/>
                  <a:pt x="155" y="177"/>
                  <a:pt x="155" y="177"/>
                </a:cubicBezTo>
                <a:cubicBezTo>
                  <a:pt x="153" y="177"/>
                  <a:pt x="152" y="177"/>
                  <a:pt x="151" y="175"/>
                </a:cubicBezTo>
                <a:cubicBezTo>
                  <a:pt x="151" y="175"/>
                  <a:pt x="151" y="175"/>
                  <a:pt x="151" y="175"/>
                </a:cubicBezTo>
                <a:cubicBezTo>
                  <a:pt x="150" y="175"/>
                  <a:pt x="149" y="174"/>
                  <a:pt x="149" y="173"/>
                </a:cubicBezTo>
                <a:cubicBezTo>
                  <a:pt x="149" y="173"/>
                  <a:pt x="149" y="173"/>
                  <a:pt x="149" y="173"/>
                </a:cubicBezTo>
                <a:cubicBezTo>
                  <a:pt x="149" y="172"/>
                  <a:pt x="149" y="171"/>
                  <a:pt x="149" y="170"/>
                </a:cubicBezTo>
                <a:cubicBezTo>
                  <a:pt x="149" y="170"/>
                  <a:pt x="149" y="170"/>
                  <a:pt x="149" y="170"/>
                </a:cubicBezTo>
                <a:cubicBezTo>
                  <a:pt x="149" y="167"/>
                  <a:pt x="150" y="163"/>
                  <a:pt x="150" y="159"/>
                </a:cubicBezTo>
                <a:cubicBezTo>
                  <a:pt x="150" y="159"/>
                  <a:pt x="150" y="159"/>
                  <a:pt x="150" y="159"/>
                </a:cubicBezTo>
                <a:cubicBezTo>
                  <a:pt x="150" y="145"/>
                  <a:pt x="146" y="115"/>
                  <a:pt x="105" y="51"/>
                </a:cubicBezTo>
                <a:cubicBezTo>
                  <a:pt x="105" y="51"/>
                  <a:pt x="105" y="51"/>
                  <a:pt x="105" y="51"/>
                </a:cubicBezTo>
                <a:cubicBezTo>
                  <a:pt x="98" y="39"/>
                  <a:pt x="91" y="30"/>
                  <a:pt x="84" y="24"/>
                </a:cubicBezTo>
                <a:cubicBezTo>
                  <a:pt x="84" y="24"/>
                  <a:pt x="84" y="24"/>
                  <a:pt x="84" y="24"/>
                </a:cubicBezTo>
                <a:cubicBezTo>
                  <a:pt x="73" y="14"/>
                  <a:pt x="63" y="10"/>
                  <a:pt x="54" y="10"/>
                </a:cubicBezTo>
                <a:cubicBezTo>
                  <a:pt x="54" y="10"/>
                  <a:pt x="54" y="10"/>
                  <a:pt x="54" y="10"/>
                </a:cubicBezTo>
                <a:cubicBezTo>
                  <a:pt x="43" y="10"/>
                  <a:pt x="32" y="16"/>
                  <a:pt x="24" y="24"/>
                </a:cubicBezTo>
                <a:cubicBezTo>
                  <a:pt x="24" y="24"/>
                  <a:pt x="24" y="24"/>
                  <a:pt x="24" y="24"/>
                </a:cubicBezTo>
                <a:cubicBezTo>
                  <a:pt x="24" y="25"/>
                  <a:pt x="24" y="25"/>
                  <a:pt x="24" y="25"/>
                </a:cubicBezTo>
                <a:cubicBezTo>
                  <a:pt x="24" y="25"/>
                  <a:pt x="24" y="25"/>
                  <a:pt x="24" y="25"/>
                </a:cubicBezTo>
                <a:cubicBezTo>
                  <a:pt x="16" y="34"/>
                  <a:pt x="11" y="46"/>
                  <a:pt x="11" y="54"/>
                </a:cubicBezTo>
                <a:cubicBezTo>
                  <a:pt x="11" y="54"/>
                  <a:pt x="11" y="54"/>
                  <a:pt x="11" y="54"/>
                </a:cubicBezTo>
                <a:cubicBezTo>
                  <a:pt x="11" y="57"/>
                  <a:pt x="11" y="59"/>
                  <a:pt x="12" y="61"/>
                </a:cubicBezTo>
                <a:cubicBezTo>
                  <a:pt x="12" y="61"/>
                  <a:pt x="12" y="61"/>
                  <a:pt x="12" y="61"/>
                </a:cubicBezTo>
                <a:cubicBezTo>
                  <a:pt x="23" y="86"/>
                  <a:pt x="33" y="117"/>
                  <a:pt x="47" y="168"/>
                </a:cubicBezTo>
                <a:cubicBezTo>
                  <a:pt x="47" y="168"/>
                  <a:pt x="47" y="168"/>
                  <a:pt x="47" y="168"/>
                </a:cubicBezTo>
                <a:cubicBezTo>
                  <a:pt x="59" y="216"/>
                  <a:pt x="56" y="302"/>
                  <a:pt x="56" y="315"/>
                </a:cubicBezTo>
                <a:cubicBezTo>
                  <a:pt x="56" y="315"/>
                  <a:pt x="56" y="315"/>
                  <a:pt x="56" y="315"/>
                </a:cubicBezTo>
                <a:cubicBezTo>
                  <a:pt x="56" y="316"/>
                  <a:pt x="56" y="317"/>
                  <a:pt x="56" y="317"/>
                </a:cubicBezTo>
                <a:cubicBezTo>
                  <a:pt x="56" y="317"/>
                  <a:pt x="56" y="317"/>
                  <a:pt x="56" y="317"/>
                </a:cubicBezTo>
                <a:cubicBezTo>
                  <a:pt x="56" y="318"/>
                  <a:pt x="55" y="319"/>
                  <a:pt x="54" y="320"/>
                </a:cubicBezTo>
                <a:cubicBezTo>
                  <a:pt x="54" y="320"/>
                  <a:pt x="54" y="320"/>
                  <a:pt x="54" y="320"/>
                </a:cubicBezTo>
                <a:cubicBezTo>
                  <a:pt x="53" y="321"/>
                  <a:pt x="52" y="322"/>
                  <a:pt x="50" y="322"/>
                </a:cubicBezTo>
                <a:close/>
                <a:moveTo>
                  <a:pt x="47" y="316"/>
                </a:moveTo>
                <a:cubicBezTo>
                  <a:pt x="47" y="317"/>
                  <a:pt x="47" y="317"/>
                  <a:pt x="47" y="317"/>
                </a:cubicBezTo>
                <a:cubicBezTo>
                  <a:pt x="47" y="318"/>
                  <a:pt x="48" y="319"/>
                  <a:pt x="48" y="319"/>
                </a:cubicBezTo>
                <a:cubicBezTo>
                  <a:pt x="48" y="319"/>
                  <a:pt x="48" y="319"/>
                  <a:pt x="48" y="319"/>
                </a:cubicBezTo>
                <a:cubicBezTo>
                  <a:pt x="49" y="320"/>
                  <a:pt x="50" y="320"/>
                  <a:pt x="51" y="320"/>
                </a:cubicBezTo>
                <a:cubicBezTo>
                  <a:pt x="51" y="320"/>
                  <a:pt x="51" y="320"/>
                  <a:pt x="51" y="320"/>
                </a:cubicBezTo>
                <a:cubicBezTo>
                  <a:pt x="52" y="320"/>
                  <a:pt x="53" y="320"/>
                  <a:pt x="53" y="319"/>
                </a:cubicBezTo>
                <a:cubicBezTo>
                  <a:pt x="53" y="319"/>
                  <a:pt x="53" y="319"/>
                  <a:pt x="53" y="319"/>
                </a:cubicBezTo>
                <a:cubicBezTo>
                  <a:pt x="54" y="318"/>
                  <a:pt x="54" y="318"/>
                  <a:pt x="54" y="317"/>
                </a:cubicBezTo>
                <a:cubicBezTo>
                  <a:pt x="54" y="317"/>
                  <a:pt x="54" y="317"/>
                  <a:pt x="54" y="317"/>
                </a:cubicBezTo>
                <a:cubicBezTo>
                  <a:pt x="54" y="317"/>
                  <a:pt x="54" y="316"/>
                  <a:pt x="54" y="315"/>
                </a:cubicBezTo>
                <a:cubicBezTo>
                  <a:pt x="54" y="315"/>
                  <a:pt x="54" y="315"/>
                  <a:pt x="54" y="315"/>
                </a:cubicBezTo>
                <a:cubicBezTo>
                  <a:pt x="55" y="302"/>
                  <a:pt x="57" y="216"/>
                  <a:pt x="45" y="169"/>
                </a:cubicBezTo>
                <a:cubicBezTo>
                  <a:pt x="45" y="169"/>
                  <a:pt x="45" y="169"/>
                  <a:pt x="45" y="169"/>
                </a:cubicBezTo>
                <a:cubicBezTo>
                  <a:pt x="32" y="118"/>
                  <a:pt x="21" y="87"/>
                  <a:pt x="10" y="61"/>
                </a:cubicBezTo>
                <a:cubicBezTo>
                  <a:pt x="10" y="61"/>
                  <a:pt x="10" y="61"/>
                  <a:pt x="10" y="61"/>
                </a:cubicBezTo>
                <a:cubicBezTo>
                  <a:pt x="9" y="60"/>
                  <a:pt x="9" y="57"/>
                  <a:pt x="9" y="54"/>
                </a:cubicBezTo>
                <a:cubicBezTo>
                  <a:pt x="9" y="54"/>
                  <a:pt x="9" y="54"/>
                  <a:pt x="9" y="54"/>
                </a:cubicBezTo>
                <a:cubicBezTo>
                  <a:pt x="9" y="46"/>
                  <a:pt x="14" y="34"/>
                  <a:pt x="22" y="24"/>
                </a:cubicBezTo>
                <a:cubicBezTo>
                  <a:pt x="22" y="24"/>
                  <a:pt x="22" y="24"/>
                  <a:pt x="22" y="24"/>
                </a:cubicBezTo>
                <a:cubicBezTo>
                  <a:pt x="23" y="24"/>
                  <a:pt x="23" y="24"/>
                  <a:pt x="23" y="23"/>
                </a:cubicBezTo>
                <a:cubicBezTo>
                  <a:pt x="23" y="23"/>
                  <a:pt x="23" y="23"/>
                  <a:pt x="23" y="23"/>
                </a:cubicBezTo>
                <a:cubicBezTo>
                  <a:pt x="31" y="14"/>
                  <a:pt x="42" y="8"/>
                  <a:pt x="54" y="8"/>
                </a:cubicBezTo>
                <a:cubicBezTo>
                  <a:pt x="54" y="8"/>
                  <a:pt x="54" y="8"/>
                  <a:pt x="54" y="8"/>
                </a:cubicBezTo>
                <a:cubicBezTo>
                  <a:pt x="63" y="9"/>
                  <a:pt x="74" y="13"/>
                  <a:pt x="85" y="23"/>
                </a:cubicBezTo>
                <a:cubicBezTo>
                  <a:pt x="85" y="23"/>
                  <a:pt x="85" y="23"/>
                  <a:pt x="85" y="23"/>
                </a:cubicBezTo>
                <a:cubicBezTo>
                  <a:pt x="92" y="29"/>
                  <a:pt x="99" y="38"/>
                  <a:pt x="107" y="50"/>
                </a:cubicBezTo>
                <a:cubicBezTo>
                  <a:pt x="107" y="50"/>
                  <a:pt x="107" y="50"/>
                  <a:pt x="107" y="50"/>
                </a:cubicBezTo>
                <a:cubicBezTo>
                  <a:pt x="148" y="114"/>
                  <a:pt x="152" y="144"/>
                  <a:pt x="151" y="159"/>
                </a:cubicBezTo>
                <a:cubicBezTo>
                  <a:pt x="151" y="159"/>
                  <a:pt x="151" y="159"/>
                  <a:pt x="151" y="159"/>
                </a:cubicBezTo>
                <a:cubicBezTo>
                  <a:pt x="151" y="164"/>
                  <a:pt x="151" y="167"/>
                  <a:pt x="150" y="170"/>
                </a:cubicBezTo>
                <a:cubicBezTo>
                  <a:pt x="150" y="170"/>
                  <a:pt x="150" y="170"/>
                  <a:pt x="150" y="170"/>
                </a:cubicBezTo>
                <a:cubicBezTo>
                  <a:pt x="150" y="171"/>
                  <a:pt x="150" y="171"/>
                  <a:pt x="151" y="172"/>
                </a:cubicBezTo>
                <a:cubicBezTo>
                  <a:pt x="151" y="172"/>
                  <a:pt x="151" y="172"/>
                  <a:pt x="151" y="172"/>
                </a:cubicBezTo>
                <a:cubicBezTo>
                  <a:pt x="151" y="173"/>
                  <a:pt x="151" y="174"/>
                  <a:pt x="152" y="174"/>
                </a:cubicBezTo>
                <a:cubicBezTo>
                  <a:pt x="152" y="174"/>
                  <a:pt x="152" y="174"/>
                  <a:pt x="152" y="174"/>
                </a:cubicBezTo>
                <a:cubicBezTo>
                  <a:pt x="153" y="175"/>
                  <a:pt x="154" y="175"/>
                  <a:pt x="155" y="175"/>
                </a:cubicBezTo>
                <a:cubicBezTo>
                  <a:pt x="155" y="175"/>
                  <a:pt x="155" y="175"/>
                  <a:pt x="155" y="175"/>
                </a:cubicBezTo>
                <a:cubicBezTo>
                  <a:pt x="156" y="175"/>
                  <a:pt x="156" y="175"/>
                  <a:pt x="157" y="174"/>
                </a:cubicBezTo>
                <a:cubicBezTo>
                  <a:pt x="157" y="174"/>
                  <a:pt x="157" y="174"/>
                  <a:pt x="157" y="174"/>
                </a:cubicBezTo>
                <a:cubicBezTo>
                  <a:pt x="157" y="173"/>
                  <a:pt x="158" y="172"/>
                  <a:pt x="158" y="171"/>
                </a:cubicBezTo>
                <a:cubicBezTo>
                  <a:pt x="158" y="171"/>
                  <a:pt x="158" y="171"/>
                  <a:pt x="158" y="171"/>
                </a:cubicBezTo>
                <a:cubicBezTo>
                  <a:pt x="157" y="171"/>
                  <a:pt x="157" y="171"/>
                  <a:pt x="157" y="170"/>
                </a:cubicBezTo>
                <a:cubicBezTo>
                  <a:pt x="157" y="170"/>
                  <a:pt x="157" y="170"/>
                  <a:pt x="157" y="170"/>
                </a:cubicBezTo>
                <a:cubicBezTo>
                  <a:pt x="157" y="170"/>
                  <a:pt x="157" y="170"/>
                  <a:pt x="157" y="170"/>
                </a:cubicBezTo>
                <a:cubicBezTo>
                  <a:pt x="158" y="168"/>
                  <a:pt x="158" y="164"/>
                  <a:pt x="158" y="159"/>
                </a:cubicBezTo>
                <a:cubicBezTo>
                  <a:pt x="158" y="159"/>
                  <a:pt x="158" y="159"/>
                  <a:pt x="158" y="159"/>
                </a:cubicBezTo>
                <a:cubicBezTo>
                  <a:pt x="159" y="143"/>
                  <a:pt x="154" y="111"/>
                  <a:pt x="113" y="46"/>
                </a:cubicBezTo>
                <a:cubicBezTo>
                  <a:pt x="113" y="46"/>
                  <a:pt x="113" y="46"/>
                  <a:pt x="113" y="46"/>
                </a:cubicBezTo>
                <a:cubicBezTo>
                  <a:pt x="105" y="34"/>
                  <a:pt x="97" y="24"/>
                  <a:pt x="90" y="18"/>
                </a:cubicBezTo>
                <a:cubicBezTo>
                  <a:pt x="90" y="18"/>
                  <a:pt x="90" y="18"/>
                  <a:pt x="90" y="18"/>
                </a:cubicBezTo>
                <a:cubicBezTo>
                  <a:pt x="77" y="7"/>
                  <a:pt x="66" y="2"/>
                  <a:pt x="54" y="1"/>
                </a:cubicBezTo>
                <a:cubicBezTo>
                  <a:pt x="54" y="1"/>
                  <a:pt x="54" y="1"/>
                  <a:pt x="54" y="1"/>
                </a:cubicBezTo>
                <a:cubicBezTo>
                  <a:pt x="39" y="1"/>
                  <a:pt x="27" y="8"/>
                  <a:pt x="18" y="18"/>
                </a:cubicBezTo>
                <a:cubicBezTo>
                  <a:pt x="18" y="18"/>
                  <a:pt x="18" y="18"/>
                  <a:pt x="18" y="18"/>
                </a:cubicBezTo>
                <a:cubicBezTo>
                  <a:pt x="8" y="29"/>
                  <a:pt x="3" y="43"/>
                  <a:pt x="2" y="54"/>
                </a:cubicBezTo>
                <a:cubicBezTo>
                  <a:pt x="2" y="54"/>
                  <a:pt x="2" y="54"/>
                  <a:pt x="2" y="54"/>
                </a:cubicBezTo>
                <a:cubicBezTo>
                  <a:pt x="2" y="58"/>
                  <a:pt x="2" y="61"/>
                  <a:pt x="4" y="64"/>
                </a:cubicBezTo>
                <a:cubicBezTo>
                  <a:pt x="4" y="64"/>
                  <a:pt x="4" y="64"/>
                  <a:pt x="4" y="64"/>
                </a:cubicBezTo>
                <a:cubicBezTo>
                  <a:pt x="14" y="89"/>
                  <a:pt x="25" y="120"/>
                  <a:pt x="38" y="170"/>
                </a:cubicBezTo>
                <a:cubicBezTo>
                  <a:pt x="38" y="170"/>
                  <a:pt x="38" y="170"/>
                  <a:pt x="38" y="170"/>
                </a:cubicBezTo>
                <a:cubicBezTo>
                  <a:pt x="50" y="216"/>
                  <a:pt x="48" y="302"/>
                  <a:pt x="47" y="315"/>
                </a:cubicBezTo>
                <a:cubicBezTo>
                  <a:pt x="47" y="315"/>
                  <a:pt x="47" y="315"/>
                  <a:pt x="47" y="315"/>
                </a:cubicBezTo>
                <a:cubicBezTo>
                  <a:pt x="47" y="315"/>
                  <a:pt x="47" y="316"/>
                  <a:pt x="47" y="316"/>
                </a:cubicBezTo>
                <a:cubicBezTo>
                  <a:pt x="47" y="316"/>
                  <a:pt x="47" y="316"/>
                  <a:pt x="47" y="316"/>
                </a:cubicBezTo>
                <a:cubicBezTo>
                  <a:pt x="47" y="316"/>
                  <a:pt x="47" y="316"/>
                  <a:pt x="47" y="316"/>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5"/>
          <p:cNvSpPr>
            <a:spLocks noEditPoints="1"/>
          </p:cNvSpPr>
          <p:nvPr/>
        </p:nvSpPr>
        <p:spPr bwMode="auto">
          <a:xfrm>
            <a:off x="4845958" y="2190888"/>
            <a:ext cx="174625" cy="296863"/>
          </a:xfrm>
          <a:custGeom>
            <a:avLst/>
            <a:gdLst>
              <a:gd name="T0" fmla="*/ 89 w 94"/>
              <a:gd name="T1" fmla="*/ 140 h 159"/>
              <a:gd name="T2" fmla="*/ 62 w 94"/>
              <a:gd name="T3" fmla="*/ 158 h 159"/>
              <a:gd name="T4" fmla="*/ 62 w 94"/>
              <a:gd name="T5" fmla="*/ 158 h 159"/>
              <a:gd name="T6" fmla="*/ 60 w 94"/>
              <a:gd name="T7" fmla="*/ 158 h 159"/>
              <a:gd name="T8" fmla="*/ 60 w 94"/>
              <a:gd name="T9" fmla="*/ 158 h 159"/>
              <a:gd name="T10" fmla="*/ 16 w 94"/>
              <a:gd name="T11" fmla="*/ 131 h 159"/>
              <a:gd name="T12" fmla="*/ 16 w 94"/>
              <a:gd name="T13" fmla="*/ 131 h 159"/>
              <a:gd name="T14" fmla="*/ 15 w 94"/>
              <a:gd name="T15" fmla="*/ 130 h 159"/>
              <a:gd name="T16" fmla="*/ 15 w 94"/>
              <a:gd name="T17" fmla="*/ 129 h 159"/>
              <a:gd name="T18" fmla="*/ 1 w 94"/>
              <a:gd name="T19" fmla="*/ 32 h 159"/>
              <a:gd name="T20" fmla="*/ 1 w 94"/>
              <a:gd name="T21" fmla="*/ 32 h 159"/>
              <a:gd name="T22" fmla="*/ 5 w 94"/>
              <a:gd name="T23" fmla="*/ 18 h 159"/>
              <a:gd name="T24" fmla="*/ 5 w 94"/>
              <a:gd name="T25" fmla="*/ 18 h 159"/>
              <a:gd name="T26" fmla="*/ 45 w 94"/>
              <a:gd name="T27" fmla="*/ 0 h 159"/>
              <a:gd name="T28" fmla="*/ 45 w 94"/>
              <a:gd name="T29" fmla="*/ 0 h 159"/>
              <a:gd name="T30" fmla="*/ 49 w 94"/>
              <a:gd name="T31" fmla="*/ 1 h 159"/>
              <a:gd name="T32" fmla="*/ 49 w 94"/>
              <a:gd name="T33" fmla="*/ 1 h 159"/>
              <a:gd name="T34" fmla="*/ 83 w 94"/>
              <a:gd name="T35" fmla="*/ 26 h 159"/>
              <a:gd name="T36" fmla="*/ 83 w 94"/>
              <a:gd name="T37" fmla="*/ 26 h 159"/>
              <a:gd name="T38" fmla="*/ 92 w 94"/>
              <a:gd name="T39" fmla="*/ 90 h 159"/>
              <a:gd name="T40" fmla="*/ 92 w 94"/>
              <a:gd name="T41" fmla="*/ 90 h 159"/>
              <a:gd name="T42" fmla="*/ 94 w 94"/>
              <a:gd name="T43" fmla="*/ 126 h 159"/>
              <a:gd name="T44" fmla="*/ 94 w 94"/>
              <a:gd name="T45" fmla="*/ 126 h 159"/>
              <a:gd name="T46" fmla="*/ 94 w 94"/>
              <a:gd name="T47" fmla="*/ 126 h 159"/>
              <a:gd name="T48" fmla="*/ 94 w 94"/>
              <a:gd name="T49" fmla="*/ 126 h 159"/>
              <a:gd name="T50" fmla="*/ 89 w 94"/>
              <a:gd name="T51" fmla="*/ 140 h 159"/>
              <a:gd name="T52" fmla="*/ 36 w 94"/>
              <a:gd name="T53" fmla="*/ 137 h 159"/>
              <a:gd name="T54" fmla="*/ 60 w 94"/>
              <a:gd name="T55" fmla="*/ 150 h 159"/>
              <a:gd name="T56" fmla="*/ 60 w 94"/>
              <a:gd name="T57" fmla="*/ 150 h 159"/>
              <a:gd name="T58" fmla="*/ 62 w 94"/>
              <a:gd name="T59" fmla="*/ 150 h 159"/>
              <a:gd name="T60" fmla="*/ 62 w 94"/>
              <a:gd name="T61" fmla="*/ 150 h 159"/>
              <a:gd name="T62" fmla="*/ 82 w 94"/>
              <a:gd name="T63" fmla="*/ 134 h 159"/>
              <a:gd name="T64" fmla="*/ 82 w 94"/>
              <a:gd name="T65" fmla="*/ 134 h 159"/>
              <a:gd name="T66" fmla="*/ 85 w 94"/>
              <a:gd name="T67" fmla="*/ 126 h 159"/>
              <a:gd name="T68" fmla="*/ 85 w 94"/>
              <a:gd name="T69" fmla="*/ 126 h 159"/>
              <a:gd name="T70" fmla="*/ 83 w 94"/>
              <a:gd name="T71" fmla="*/ 90 h 159"/>
              <a:gd name="T72" fmla="*/ 83 w 94"/>
              <a:gd name="T73" fmla="*/ 90 h 159"/>
              <a:gd name="T74" fmla="*/ 75 w 94"/>
              <a:gd name="T75" fmla="*/ 29 h 159"/>
              <a:gd name="T76" fmla="*/ 75 w 94"/>
              <a:gd name="T77" fmla="*/ 29 h 159"/>
              <a:gd name="T78" fmla="*/ 48 w 94"/>
              <a:gd name="T79" fmla="*/ 9 h 159"/>
              <a:gd name="T80" fmla="*/ 48 w 94"/>
              <a:gd name="T81" fmla="*/ 9 h 159"/>
              <a:gd name="T82" fmla="*/ 44 w 94"/>
              <a:gd name="T83" fmla="*/ 9 h 159"/>
              <a:gd name="T84" fmla="*/ 44 w 94"/>
              <a:gd name="T85" fmla="*/ 9 h 159"/>
              <a:gd name="T86" fmla="*/ 11 w 94"/>
              <a:gd name="T87" fmla="*/ 23 h 159"/>
              <a:gd name="T88" fmla="*/ 11 w 94"/>
              <a:gd name="T89" fmla="*/ 23 h 159"/>
              <a:gd name="T90" fmla="*/ 10 w 94"/>
              <a:gd name="T91" fmla="*/ 32 h 159"/>
              <a:gd name="T92" fmla="*/ 10 w 94"/>
              <a:gd name="T93" fmla="*/ 32 h 159"/>
              <a:gd name="T94" fmla="*/ 23 w 94"/>
              <a:gd name="T95" fmla="*/ 126 h 159"/>
              <a:gd name="T96" fmla="*/ 23 w 94"/>
              <a:gd name="T97" fmla="*/ 126 h 159"/>
              <a:gd name="T98" fmla="*/ 36 w 94"/>
              <a:gd name="T99" fmla="*/ 13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4" h="159">
                <a:moveTo>
                  <a:pt x="89" y="140"/>
                </a:moveTo>
                <a:cubicBezTo>
                  <a:pt x="84" y="146"/>
                  <a:pt x="79" y="159"/>
                  <a:pt x="62" y="158"/>
                </a:cubicBezTo>
                <a:cubicBezTo>
                  <a:pt x="62" y="158"/>
                  <a:pt x="62" y="158"/>
                  <a:pt x="62" y="158"/>
                </a:cubicBezTo>
                <a:cubicBezTo>
                  <a:pt x="61" y="158"/>
                  <a:pt x="60" y="158"/>
                  <a:pt x="60" y="158"/>
                </a:cubicBezTo>
                <a:cubicBezTo>
                  <a:pt x="60" y="158"/>
                  <a:pt x="60" y="158"/>
                  <a:pt x="60" y="158"/>
                </a:cubicBezTo>
                <a:cubicBezTo>
                  <a:pt x="40" y="156"/>
                  <a:pt x="16" y="131"/>
                  <a:pt x="16" y="131"/>
                </a:cubicBezTo>
                <a:cubicBezTo>
                  <a:pt x="16" y="131"/>
                  <a:pt x="16" y="131"/>
                  <a:pt x="16" y="131"/>
                </a:cubicBezTo>
                <a:cubicBezTo>
                  <a:pt x="15" y="130"/>
                  <a:pt x="15" y="130"/>
                  <a:pt x="15" y="130"/>
                </a:cubicBezTo>
                <a:cubicBezTo>
                  <a:pt x="15" y="129"/>
                  <a:pt x="15" y="129"/>
                  <a:pt x="15" y="129"/>
                </a:cubicBezTo>
                <a:cubicBezTo>
                  <a:pt x="15" y="129"/>
                  <a:pt x="0" y="62"/>
                  <a:pt x="1" y="32"/>
                </a:cubicBezTo>
                <a:cubicBezTo>
                  <a:pt x="1" y="32"/>
                  <a:pt x="1" y="32"/>
                  <a:pt x="1" y="32"/>
                </a:cubicBezTo>
                <a:cubicBezTo>
                  <a:pt x="1" y="26"/>
                  <a:pt x="2" y="21"/>
                  <a:pt x="5" y="18"/>
                </a:cubicBezTo>
                <a:cubicBezTo>
                  <a:pt x="5" y="18"/>
                  <a:pt x="5" y="18"/>
                  <a:pt x="5" y="18"/>
                </a:cubicBezTo>
                <a:cubicBezTo>
                  <a:pt x="15" y="6"/>
                  <a:pt x="32" y="0"/>
                  <a:pt x="45" y="0"/>
                </a:cubicBezTo>
                <a:cubicBezTo>
                  <a:pt x="45" y="0"/>
                  <a:pt x="45" y="0"/>
                  <a:pt x="45" y="0"/>
                </a:cubicBezTo>
                <a:cubicBezTo>
                  <a:pt x="46" y="0"/>
                  <a:pt x="48" y="1"/>
                  <a:pt x="49" y="1"/>
                </a:cubicBezTo>
                <a:cubicBezTo>
                  <a:pt x="49" y="1"/>
                  <a:pt x="49" y="1"/>
                  <a:pt x="49" y="1"/>
                </a:cubicBezTo>
                <a:cubicBezTo>
                  <a:pt x="60" y="2"/>
                  <a:pt x="75" y="4"/>
                  <a:pt x="83" y="26"/>
                </a:cubicBezTo>
                <a:cubicBezTo>
                  <a:pt x="83" y="26"/>
                  <a:pt x="83" y="26"/>
                  <a:pt x="83" y="26"/>
                </a:cubicBezTo>
                <a:cubicBezTo>
                  <a:pt x="91" y="47"/>
                  <a:pt x="91" y="62"/>
                  <a:pt x="92" y="90"/>
                </a:cubicBezTo>
                <a:cubicBezTo>
                  <a:pt x="92" y="90"/>
                  <a:pt x="92" y="90"/>
                  <a:pt x="92" y="90"/>
                </a:cubicBezTo>
                <a:cubicBezTo>
                  <a:pt x="92" y="108"/>
                  <a:pt x="94" y="118"/>
                  <a:pt x="94" y="126"/>
                </a:cubicBezTo>
                <a:cubicBezTo>
                  <a:pt x="94" y="126"/>
                  <a:pt x="94" y="126"/>
                  <a:pt x="94" y="126"/>
                </a:cubicBezTo>
                <a:cubicBezTo>
                  <a:pt x="94" y="126"/>
                  <a:pt x="94" y="126"/>
                  <a:pt x="94" y="126"/>
                </a:cubicBezTo>
                <a:cubicBezTo>
                  <a:pt x="94" y="126"/>
                  <a:pt x="94" y="126"/>
                  <a:pt x="94" y="126"/>
                </a:cubicBezTo>
                <a:cubicBezTo>
                  <a:pt x="94" y="131"/>
                  <a:pt x="92" y="136"/>
                  <a:pt x="89" y="140"/>
                </a:cubicBezTo>
                <a:close/>
                <a:moveTo>
                  <a:pt x="36" y="137"/>
                </a:moveTo>
                <a:cubicBezTo>
                  <a:pt x="44" y="143"/>
                  <a:pt x="54" y="149"/>
                  <a:pt x="60" y="150"/>
                </a:cubicBezTo>
                <a:cubicBezTo>
                  <a:pt x="60" y="150"/>
                  <a:pt x="60" y="150"/>
                  <a:pt x="60" y="150"/>
                </a:cubicBezTo>
                <a:cubicBezTo>
                  <a:pt x="61" y="150"/>
                  <a:pt x="62" y="150"/>
                  <a:pt x="62" y="150"/>
                </a:cubicBezTo>
                <a:cubicBezTo>
                  <a:pt x="62" y="150"/>
                  <a:pt x="62" y="150"/>
                  <a:pt x="62" y="150"/>
                </a:cubicBezTo>
                <a:cubicBezTo>
                  <a:pt x="74" y="150"/>
                  <a:pt x="75" y="144"/>
                  <a:pt x="82" y="134"/>
                </a:cubicBezTo>
                <a:cubicBezTo>
                  <a:pt x="82" y="134"/>
                  <a:pt x="82" y="134"/>
                  <a:pt x="82" y="134"/>
                </a:cubicBezTo>
                <a:cubicBezTo>
                  <a:pt x="84" y="132"/>
                  <a:pt x="85" y="130"/>
                  <a:pt x="85" y="126"/>
                </a:cubicBezTo>
                <a:cubicBezTo>
                  <a:pt x="85" y="126"/>
                  <a:pt x="85" y="126"/>
                  <a:pt x="85" y="126"/>
                </a:cubicBezTo>
                <a:cubicBezTo>
                  <a:pt x="85" y="119"/>
                  <a:pt x="83" y="108"/>
                  <a:pt x="83" y="90"/>
                </a:cubicBezTo>
                <a:cubicBezTo>
                  <a:pt x="83" y="90"/>
                  <a:pt x="83" y="90"/>
                  <a:pt x="83" y="90"/>
                </a:cubicBezTo>
                <a:cubicBezTo>
                  <a:pt x="82" y="61"/>
                  <a:pt x="83" y="49"/>
                  <a:pt x="75" y="29"/>
                </a:cubicBezTo>
                <a:cubicBezTo>
                  <a:pt x="75" y="29"/>
                  <a:pt x="75" y="29"/>
                  <a:pt x="75" y="29"/>
                </a:cubicBezTo>
                <a:cubicBezTo>
                  <a:pt x="68" y="11"/>
                  <a:pt x="60" y="12"/>
                  <a:pt x="48" y="9"/>
                </a:cubicBezTo>
                <a:cubicBezTo>
                  <a:pt x="48" y="9"/>
                  <a:pt x="48" y="9"/>
                  <a:pt x="48" y="9"/>
                </a:cubicBezTo>
                <a:cubicBezTo>
                  <a:pt x="47" y="9"/>
                  <a:pt x="45" y="9"/>
                  <a:pt x="44" y="9"/>
                </a:cubicBezTo>
                <a:cubicBezTo>
                  <a:pt x="44" y="9"/>
                  <a:pt x="44" y="9"/>
                  <a:pt x="44" y="9"/>
                </a:cubicBezTo>
                <a:cubicBezTo>
                  <a:pt x="34" y="9"/>
                  <a:pt x="19" y="14"/>
                  <a:pt x="11" y="23"/>
                </a:cubicBezTo>
                <a:cubicBezTo>
                  <a:pt x="11" y="23"/>
                  <a:pt x="11" y="23"/>
                  <a:pt x="11" y="23"/>
                </a:cubicBezTo>
                <a:cubicBezTo>
                  <a:pt x="11" y="23"/>
                  <a:pt x="10" y="27"/>
                  <a:pt x="10" y="32"/>
                </a:cubicBezTo>
                <a:cubicBezTo>
                  <a:pt x="10" y="32"/>
                  <a:pt x="10" y="32"/>
                  <a:pt x="10" y="32"/>
                </a:cubicBezTo>
                <a:cubicBezTo>
                  <a:pt x="9" y="58"/>
                  <a:pt x="21" y="116"/>
                  <a:pt x="23" y="126"/>
                </a:cubicBezTo>
                <a:cubicBezTo>
                  <a:pt x="23" y="126"/>
                  <a:pt x="23" y="126"/>
                  <a:pt x="23" y="126"/>
                </a:cubicBezTo>
                <a:cubicBezTo>
                  <a:pt x="25" y="128"/>
                  <a:pt x="30" y="132"/>
                  <a:pt x="36" y="137"/>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6"/>
          <p:cNvSpPr>
            <a:spLocks noEditPoints="1"/>
          </p:cNvSpPr>
          <p:nvPr/>
        </p:nvSpPr>
        <p:spPr bwMode="auto">
          <a:xfrm>
            <a:off x="4845958" y="2189300"/>
            <a:ext cx="176213" cy="300038"/>
          </a:xfrm>
          <a:custGeom>
            <a:avLst/>
            <a:gdLst>
              <a:gd name="T0" fmla="*/ 59 w 95"/>
              <a:gd name="T1" fmla="*/ 160 h 161"/>
              <a:gd name="T2" fmla="*/ 16 w 95"/>
              <a:gd name="T3" fmla="*/ 133 h 161"/>
              <a:gd name="T4" fmla="*/ 15 w 95"/>
              <a:gd name="T5" fmla="*/ 133 h 161"/>
              <a:gd name="T6" fmla="*/ 14 w 95"/>
              <a:gd name="T7" fmla="*/ 132 h 161"/>
              <a:gd name="T8" fmla="*/ 14 w 95"/>
              <a:gd name="T9" fmla="*/ 130 h 161"/>
              <a:gd name="T10" fmla="*/ 14 w 95"/>
              <a:gd name="T11" fmla="*/ 130 h 161"/>
              <a:gd name="T12" fmla="*/ 14 w 95"/>
              <a:gd name="T13" fmla="*/ 130 h 161"/>
              <a:gd name="T14" fmla="*/ 13 w 95"/>
              <a:gd name="T15" fmla="*/ 127 h 161"/>
              <a:gd name="T16" fmla="*/ 12 w 95"/>
              <a:gd name="T17" fmla="*/ 119 h 161"/>
              <a:gd name="T18" fmla="*/ 0 w 95"/>
              <a:gd name="T19" fmla="*/ 33 h 161"/>
              <a:gd name="T20" fmla="*/ 4 w 95"/>
              <a:gd name="T21" fmla="*/ 18 h 161"/>
              <a:gd name="T22" fmla="*/ 45 w 95"/>
              <a:gd name="T23" fmla="*/ 1 h 161"/>
              <a:gd name="T24" fmla="*/ 49 w 95"/>
              <a:gd name="T25" fmla="*/ 1 h 161"/>
              <a:gd name="T26" fmla="*/ 84 w 95"/>
              <a:gd name="T27" fmla="*/ 27 h 161"/>
              <a:gd name="T28" fmla="*/ 92 w 95"/>
              <a:gd name="T29" fmla="*/ 91 h 161"/>
              <a:gd name="T30" fmla="*/ 95 w 95"/>
              <a:gd name="T31" fmla="*/ 127 h 161"/>
              <a:gd name="T32" fmla="*/ 90 w 95"/>
              <a:gd name="T33" fmla="*/ 141 h 161"/>
              <a:gd name="T34" fmla="*/ 81 w 95"/>
              <a:gd name="T35" fmla="*/ 152 h 161"/>
              <a:gd name="T36" fmla="*/ 81 w 95"/>
              <a:gd name="T37" fmla="*/ 152 h 161"/>
              <a:gd name="T38" fmla="*/ 22 w 95"/>
              <a:gd name="T39" fmla="*/ 137 h 161"/>
              <a:gd name="T40" fmla="*/ 60 w 95"/>
              <a:gd name="T41" fmla="*/ 158 h 161"/>
              <a:gd name="T42" fmla="*/ 80 w 95"/>
              <a:gd name="T43" fmla="*/ 151 h 161"/>
              <a:gd name="T44" fmla="*/ 88 w 95"/>
              <a:gd name="T45" fmla="*/ 140 h 161"/>
              <a:gd name="T46" fmla="*/ 93 w 95"/>
              <a:gd name="T47" fmla="*/ 127 h 161"/>
              <a:gd name="T48" fmla="*/ 91 w 95"/>
              <a:gd name="T49" fmla="*/ 91 h 161"/>
              <a:gd name="T50" fmla="*/ 83 w 95"/>
              <a:gd name="T51" fmla="*/ 28 h 161"/>
              <a:gd name="T52" fmla="*/ 49 w 95"/>
              <a:gd name="T53" fmla="*/ 3 h 161"/>
              <a:gd name="T54" fmla="*/ 45 w 95"/>
              <a:gd name="T55" fmla="*/ 2 h 161"/>
              <a:gd name="T56" fmla="*/ 5 w 95"/>
              <a:gd name="T57" fmla="*/ 19 h 161"/>
              <a:gd name="T58" fmla="*/ 2 w 95"/>
              <a:gd name="T59" fmla="*/ 33 h 161"/>
              <a:gd name="T60" fmla="*/ 16 w 95"/>
              <a:gd name="T61" fmla="*/ 131 h 161"/>
              <a:gd name="T62" fmla="*/ 62 w 95"/>
              <a:gd name="T63" fmla="*/ 152 h 161"/>
              <a:gd name="T64" fmla="*/ 35 w 95"/>
              <a:gd name="T65" fmla="*/ 139 h 161"/>
              <a:gd name="T66" fmla="*/ 26 w 95"/>
              <a:gd name="T67" fmla="*/ 131 h 161"/>
              <a:gd name="T68" fmla="*/ 22 w 95"/>
              <a:gd name="T69" fmla="*/ 127 h 161"/>
              <a:gd name="T70" fmla="*/ 9 w 95"/>
              <a:gd name="T71" fmla="*/ 33 h 161"/>
              <a:gd name="T72" fmla="*/ 11 w 95"/>
              <a:gd name="T73" fmla="*/ 24 h 161"/>
              <a:gd name="T74" fmla="*/ 11 w 95"/>
              <a:gd name="T75" fmla="*/ 23 h 161"/>
              <a:gd name="T76" fmla="*/ 44 w 95"/>
              <a:gd name="T77" fmla="*/ 9 h 161"/>
              <a:gd name="T78" fmla="*/ 67 w 95"/>
              <a:gd name="T79" fmla="*/ 16 h 161"/>
              <a:gd name="T80" fmla="*/ 76 w 95"/>
              <a:gd name="T81" fmla="*/ 30 h 161"/>
              <a:gd name="T82" fmla="*/ 86 w 95"/>
              <a:gd name="T83" fmla="*/ 127 h 161"/>
              <a:gd name="T84" fmla="*/ 83 w 95"/>
              <a:gd name="T85" fmla="*/ 136 h 161"/>
              <a:gd name="T86" fmla="*/ 74 w 95"/>
              <a:gd name="T87" fmla="*/ 147 h 161"/>
              <a:gd name="T88" fmla="*/ 60 w 95"/>
              <a:gd name="T89" fmla="*/ 150 h 161"/>
              <a:gd name="T90" fmla="*/ 73 w 95"/>
              <a:gd name="T91" fmla="*/ 146 h 161"/>
              <a:gd name="T92" fmla="*/ 82 w 95"/>
              <a:gd name="T93" fmla="*/ 135 h 161"/>
              <a:gd name="T94" fmla="*/ 82 w 95"/>
              <a:gd name="T95" fmla="*/ 91 h 161"/>
              <a:gd name="T96" fmla="*/ 75 w 95"/>
              <a:gd name="T97" fmla="*/ 31 h 161"/>
              <a:gd name="T98" fmla="*/ 47 w 95"/>
              <a:gd name="T99" fmla="*/ 11 h 161"/>
              <a:gd name="T100" fmla="*/ 44 w 95"/>
              <a:gd name="T101" fmla="*/ 11 h 161"/>
              <a:gd name="T102" fmla="*/ 12 w 95"/>
              <a:gd name="T103" fmla="*/ 25 h 161"/>
              <a:gd name="T104" fmla="*/ 12 w 95"/>
              <a:gd name="T105" fmla="*/ 25 h 161"/>
              <a:gd name="T106" fmla="*/ 11 w 95"/>
              <a:gd name="T107" fmla="*/ 27 h 161"/>
              <a:gd name="T108" fmla="*/ 24 w 95"/>
              <a:gd name="T109" fmla="*/ 126 h 161"/>
              <a:gd name="T110" fmla="*/ 27 w 95"/>
              <a:gd name="T111" fmla="*/ 129 h 161"/>
              <a:gd name="T112" fmla="*/ 36 w 95"/>
              <a:gd name="T113"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 h="161">
                <a:moveTo>
                  <a:pt x="62" y="160"/>
                </a:moveTo>
                <a:cubicBezTo>
                  <a:pt x="61" y="160"/>
                  <a:pt x="60" y="160"/>
                  <a:pt x="59" y="160"/>
                </a:cubicBezTo>
                <a:cubicBezTo>
                  <a:pt x="59" y="160"/>
                  <a:pt x="59" y="160"/>
                  <a:pt x="59" y="160"/>
                </a:cubicBezTo>
                <a:cubicBezTo>
                  <a:pt x="45" y="158"/>
                  <a:pt x="29" y="145"/>
                  <a:pt x="21" y="138"/>
                </a:cubicBezTo>
                <a:cubicBezTo>
                  <a:pt x="21" y="138"/>
                  <a:pt x="21" y="138"/>
                  <a:pt x="21" y="138"/>
                </a:cubicBezTo>
                <a:cubicBezTo>
                  <a:pt x="18" y="135"/>
                  <a:pt x="16" y="134"/>
                  <a:pt x="16" y="133"/>
                </a:cubicBezTo>
                <a:cubicBezTo>
                  <a:pt x="16" y="133"/>
                  <a:pt x="16" y="133"/>
                  <a:pt x="16" y="133"/>
                </a:cubicBezTo>
                <a:cubicBezTo>
                  <a:pt x="16" y="133"/>
                  <a:pt x="15" y="133"/>
                  <a:pt x="15" y="133"/>
                </a:cubicBezTo>
                <a:cubicBezTo>
                  <a:pt x="15" y="133"/>
                  <a:pt x="15" y="133"/>
                  <a:pt x="15" y="133"/>
                </a:cubicBezTo>
                <a:cubicBezTo>
                  <a:pt x="15" y="133"/>
                  <a:pt x="15" y="133"/>
                  <a:pt x="15" y="133"/>
                </a:cubicBezTo>
                <a:cubicBezTo>
                  <a:pt x="15" y="133"/>
                  <a:pt x="15" y="133"/>
                  <a:pt x="15" y="133"/>
                </a:cubicBezTo>
                <a:cubicBezTo>
                  <a:pt x="14" y="132"/>
                  <a:pt x="14" y="132"/>
                  <a:pt x="14" y="132"/>
                </a:cubicBezTo>
                <a:cubicBezTo>
                  <a:pt x="14" y="131"/>
                  <a:pt x="14" y="131"/>
                  <a:pt x="14" y="131"/>
                </a:cubicBezTo>
                <a:cubicBezTo>
                  <a:pt x="14" y="130"/>
                  <a:pt x="14" y="130"/>
                  <a:pt x="14" y="130"/>
                </a:cubicBezTo>
                <a:cubicBezTo>
                  <a:pt x="14" y="130"/>
                  <a:pt x="14" y="130"/>
                  <a:pt x="14" y="130"/>
                </a:cubicBezTo>
                <a:cubicBezTo>
                  <a:pt x="14" y="130"/>
                  <a:pt x="14" y="130"/>
                  <a:pt x="14" y="130"/>
                </a:cubicBezTo>
                <a:cubicBezTo>
                  <a:pt x="14" y="130"/>
                  <a:pt x="14" y="130"/>
                  <a:pt x="14" y="130"/>
                </a:cubicBezTo>
                <a:cubicBezTo>
                  <a:pt x="14" y="130"/>
                  <a:pt x="14" y="130"/>
                  <a:pt x="14" y="130"/>
                </a:cubicBezTo>
                <a:cubicBezTo>
                  <a:pt x="14" y="130"/>
                  <a:pt x="14" y="130"/>
                  <a:pt x="14" y="130"/>
                </a:cubicBezTo>
                <a:cubicBezTo>
                  <a:pt x="14" y="130"/>
                  <a:pt x="14" y="130"/>
                  <a:pt x="14" y="130"/>
                </a:cubicBezTo>
                <a:cubicBezTo>
                  <a:pt x="14" y="130"/>
                  <a:pt x="14" y="130"/>
                  <a:pt x="14" y="130"/>
                </a:cubicBezTo>
                <a:cubicBezTo>
                  <a:pt x="14" y="130"/>
                  <a:pt x="14" y="130"/>
                  <a:pt x="14" y="129"/>
                </a:cubicBezTo>
                <a:cubicBezTo>
                  <a:pt x="14" y="129"/>
                  <a:pt x="14" y="129"/>
                  <a:pt x="14" y="129"/>
                </a:cubicBezTo>
                <a:cubicBezTo>
                  <a:pt x="14" y="129"/>
                  <a:pt x="13" y="128"/>
                  <a:pt x="13" y="127"/>
                </a:cubicBezTo>
                <a:cubicBezTo>
                  <a:pt x="13" y="127"/>
                  <a:pt x="13" y="127"/>
                  <a:pt x="13" y="127"/>
                </a:cubicBezTo>
                <a:cubicBezTo>
                  <a:pt x="13" y="125"/>
                  <a:pt x="12" y="123"/>
                  <a:pt x="12" y="119"/>
                </a:cubicBezTo>
                <a:cubicBezTo>
                  <a:pt x="12" y="119"/>
                  <a:pt x="12" y="119"/>
                  <a:pt x="12" y="119"/>
                </a:cubicBezTo>
                <a:cubicBezTo>
                  <a:pt x="10" y="112"/>
                  <a:pt x="8" y="103"/>
                  <a:pt x="7" y="93"/>
                </a:cubicBezTo>
                <a:cubicBezTo>
                  <a:pt x="7" y="93"/>
                  <a:pt x="7" y="93"/>
                  <a:pt x="7" y="93"/>
                </a:cubicBezTo>
                <a:cubicBezTo>
                  <a:pt x="3" y="72"/>
                  <a:pt x="0" y="48"/>
                  <a:pt x="0" y="33"/>
                </a:cubicBezTo>
                <a:cubicBezTo>
                  <a:pt x="0" y="33"/>
                  <a:pt x="0" y="33"/>
                  <a:pt x="0" y="33"/>
                </a:cubicBezTo>
                <a:cubicBezTo>
                  <a:pt x="1" y="27"/>
                  <a:pt x="1" y="22"/>
                  <a:pt x="4" y="18"/>
                </a:cubicBezTo>
                <a:cubicBezTo>
                  <a:pt x="4" y="18"/>
                  <a:pt x="4" y="18"/>
                  <a:pt x="4" y="18"/>
                </a:cubicBezTo>
                <a:cubicBezTo>
                  <a:pt x="4" y="18"/>
                  <a:pt x="4" y="18"/>
                  <a:pt x="4" y="18"/>
                </a:cubicBezTo>
                <a:cubicBezTo>
                  <a:pt x="4" y="18"/>
                  <a:pt x="4" y="18"/>
                  <a:pt x="4" y="18"/>
                </a:cubicBezTo>
                <a:cubicBezTo>
                  <a:pt x="15" y="6"/>
                  <a:pt x="31" y="0"/>
                  <a:pt x="45" y="1"/>
                </a:cubicBezTo>
                <a:cubicBezTo>
                  <a:pt x="45" y="1"/>
                  <a:pt x="45" y="1"/>
                  <a:pt x="45" y="1"/>
                </a:cubicBezTo>
                <a:cubicBezTo>
                  <a:pt x="46" y="1"/>
                  <a:pt x="48" y="1"/>
                  <a:pt x="49" y="1"/>
                </a:cubicBezTo>
                <a:cubicBezTo>
                  <a:pt x="49" y="1"/>
                  <a:pt x="49" y="1"/>
                  <a:pt x="49" y="1"/>
                </a:cubicBezTo>
                <a:cubicBezTo>
                  <a:pt x="56" y="2"/>
                  <a:pt x="66" y="3"/>
                  <a:pt x="74" y="10"/>
                </a:cubicBezTo>
                <a:cubicBezTo>
                  <a:pt x="74" y="10"/>
                  <a:pt x="74" y="10"/>
                  <a:pt x="74" y="10"/>
                </a:cubicBezTo>
                <a:cubicBezTo>
                  <a:pt x="78" y="14"/>
                  <a:pt x="81" y="19"/>
                  <a:pt x="84" y="27"/>
                </a:cubicBezTo>
                <a:cubicBezTo>
                  <a:pt x="84" y="27"/>
                  <a:pt x="84" y="27"/>
                  <a:pt x="84" y="27"/>
                </a:cubicBezTo>
                <a:cubicBezTo>
                  <a:pt x="92" y="48"/>
                  <a:pt x="92" y="63"/>
                  <a:pt x="92" y="91"/>
                </a:cubicBezTo>
                <a:cubicBezTo>
                  <a:pt x="92" y="91"/>
                  <a:pt x="92" y="91"/>
                  <a:pt x="92" y="91"/>
                </a:cubicBezTo>
                <a:cubicBezTo>
                  <a:pt x="93" y="109"/>
                  <a:pt x="95" y="119"/>
                  <a:pt x="95" y="127"/>
                </a:cubicBezTo>
                <a:cubicBezTo>
                  <a:pt x="95" y="127"/>
                  <a:pt x="95" y="127"/>
                  <a:pt x="95" y="127"/>
                </a:cubicBezTo>
                <a:cubicBezTo>
                  <a:pt x="95" y="127"/>
                  <a:pt x="95" y="127"/>
                  <a:pt x="95" y="127"/>
                </a:cubicBezTo>
                <a:cubicBezTo>
                  <a:pt x="95" y="127"/>
                  <a:pt x="95" y="127"/>
                  <a:pt x="95" y="127"/>
                </a:cubicBezTo>
                <a:cubicBezTo>
                  <a:pt x="94" y="133"/>
                  <a:pt x="93" y="137"/>
                  <a:pt x="90" y="141"/>
                </a:cubicBezTo>
                <a:cubicBezTo>
                  <a:pt x="90" y="141"/>
                  <a:pt x="90" y="141"/>
                  <a:pt x="90" y="141"/>
                </a:cubicBezTo>
                <a:cubicBezTo>
                  <a:pt x="89" y="141"/>
                  <a:pt x="89" y="141"/>
                  <a:pt x="89" y="141"/>
                </a:cubicBezTo>
                <a:cubicBezTo>
                  <a:pt x="90" y="141"/>
                  <a:pt x="90" y="141"/>
                  <a:pt x="90" y="141"/>
                </a:cubicBezTo>
                <a:cubicBezTo>
                  <a:pt x="87" y="144"/>
                  <a:pt x="85" y="149"/>
                  <a:pt x="81" y="152"/>
                </a:cubicBezTo>
                <a:cubicBezTo>
                  <a:pt x="81" y="152"/>
                  <a:pt x="81" y="152"/>
                  <a:pt x="81" y="152"/>
                </a:cubicBezTo>
                <a:cubicBezTo>
                  <a:pt x="81" y="152"/>
                  <a:pt x="81" y="152"/>
                  <a:pt x="81" y="152"/>
                </a:cubicBezTo>
                <a:cubicBezTo>
                  <a:pt x="81" y="152"/>
                  <a:pt x="81" y="152"/>
                  <a:pt x="81" y="152"/>
                </a:cubicBezTo>
                <a:cubicBezTo>
                  <a:pt x="77" y="157"/>
                  <a:pt x="71" y="161"/>
                  <a:pt x="62" y="160"/>
                </a:cubicBezTo>
                <a:close/>
                <a:moveTo>
                  <a:pt x="17" y="132"/>
                </a:moveTo>
                <a:cubicBezTo>
                  <a:pt x="17" y="132"/>
                  <a:pt x="19" y="134"/>
                  <a:pt x="22" y="137"/>
                </a:cubicBezTo>
                <a:cubicBezTo>
                  <a:pt x="22" y="137"/>
                  <a:pt x="22" y="137"/>
                  <a:pt x="22" y="137"/>
                </a:cubicBezTo>
                <a:cubicBezTo>
                  <a:pt x="30" y="144"/>
                  <a:pt x="46" y="157"/>
                  <a:pt x="60" y="158"/>
                </a:cubicBezTo>
                <a:cubicBezTo>
                  <a:pt x="60" y="158"/>
                  <a:pt x="60" y="158"/>
                  <a:pt x="60" y="158"/>
                </a:cubicBezTo>
                <a:cubicBezTo>
                  <a:pt x="60" y="159"/>
                  <a:pt x="61" y="159"/>
                  <a:pt x="62" y="159"/>
                </a:cubicBezTo>
                <a:cubicBezTo>
                  <a:pt x="62" y="159"/>
                  <a:pt x="62" y="159"/>
                  <a:pt x="62" y="159"/>
                </a:cubicBezTo>
                <a:cubicBezTo>
                  <a:pt x="71" y="159"/>
                  <a:pt x="76" y="156"/>
                  <a:pt x="80" y="151"/>
                </a:cubicBezTo>
                <a:cubicBezTo>
                  <a:pt x="80" y="151"/>
                  <a:pt x="80" y="151"/>
                  <a:pt x="80" y="151"/>
                </a:cubicBezTo>
                <a:cubicBezTo>
                  <a:pt x="83" y="148"/>
                  <a:pt x="86" y="143"/>
                  <a:pt x="88" y="140"/>
                </a:cubicBezTo>
                <a:cubicBezTo>
                  <a:pt x="88" y="140"/>
                  <a:pt x="88" y="140"/>
                  <a:pt x="88" y="140"/>
                </a:cubicBezTo>
                <a:cubicBezTo>
                  <a:pt x="88" y="140"/>
                  <a:pt x="88" y="140"/>
                  <a:pt x="88" y="140"/>
                </a:cubicBezTo>
                <a:cubicBezTo>
                  <a:pt x="92" y="137"/>
                  <a:pt x="93" y="132"/>
                  <a:pt x="93" y="127"/>
                </a:cubicBezTo>
                <a:cubicBezTo>
                  <a:pt x="93" y="127"/>
                  <a:pt x="93" y="127"/>
                  <a:pt x="93" y="127"/>
                </a:cubicBezTo>
                <a:cubicBezTo>
                  <a:pt x="93" y="127"/>
                  <a:pt x="93" y="127"/>
                  <a:pt x="93" y="127"/>
                </a:cubicBezTo>
                <a:cubicBezTo>
                  <a:pt x="93" y="127"/>
                  <a:pt x="93" y="127"/>
                  <a:pt x="93" y="127"/>
                </a:cubicBezTo>
                <a:cubicBezTo>
                  <a:pt x="93" y="119"/>
                  <a:pt x="91" y="109"/>
                  <a:pt x="91" y="91"/>
                </a:cubicBezTo>
                <a:cubicBezTo>
                  <a:pt x="91" y="91"/>
                  <a:pt x="91" y="91"/>
                  <a:pt x="91" y="91"/>
                </a:cubicBezTo>
                <a:cubicBezTo>
                  <a:pt x="90" y="63"/>
                  <a:pt x="91" y="49"/>
                  <a:pt x="83" y="28"/>
                </a:cubicBezTo>
                <a:cubicBezTo>
                  <a:pt x="83" y="28"/>
                  <a:pt x="83" y="28"/>
                  <a:pt x="83" y="28"/>
                </a:cubicBezTo>
                <a:cubicBezTo>
                  <a:pt x="80" y="20"/>
                  <a:pt x="76" y="15"/>
                  <a:pt x="72" y="12"/>
                </a:cubicBezTo>
                <a:cubicBezTo>
                  <a:pt x="72" y="12"/>
                  <a:pt x="72" y="12"/>
                  <a:pt x="72" y="12"/>
                </a:cubicBezTo>
                <a:cubicBezTo>
                  <a:pt x="65" y="5"/>
                  <a:pt x="56" y="4"/>
                  <a:pt x="49" y="3"/>
                </a:cubicBezTo>
                <a:cubicBezTo>
                  <a:pt x="49" y="3"/>
                  <a:pt x="49" y="3"/>
                  <a:pt x="49" y="3"/>
                </a:cubicBezTo>
                <a:cubicBezTo>
                  <a:pt x="47" y="2"/>
                  <a:pt x="46" y="2"/>
                  <a:pt x="45" y="2"/>
                </a:cubicBezTo>
                <a:cubicBezTo>
                  <a:pt x="45" y="2"/>
                  <a:pt x="45" y="2"/>
                  <a:pt x="45" y="2"/>
                </a:cubicBezTo>
                <a:cubicBezTo>
                  <a:pt x="32" y="2"/>
                  <a:pt x="15" y="8"/>
                  <a:pt x="6" y="19"/>
                </a:cubicBezTo>
                <a:cubicBezTo>
                  <a:pt x="6" y="19"/>
                  <a:pt x="6" y="19"/>
                  <a:pt x="6" y="19"/>
                </a:cubicBezTo>
                <a:cubicBezTo>
                  <a:pt x="5" y="19"/>
                  <a:pt x="5" y="19"/>
                  <a:pt x="5" y="19"/>
                </a:cubicBezTo>
                <a:cubicBezTo>
                  <a:pt x="5" y="19"/>
                  <a:pt x="5" y="19"/>
                  <a:pt x="5" y="19"/>
                </a:cubicBezTo>
                <a:cubicBezTo>
                  <a:pt x="3" y="23"/>
                  <a:pt x="2" y="27"/>
                  <a:pt x="2" y="33"/>
                </a:cubicBezTo>
                <a:cubicBezTo>
                  <a:pt x="2" y="33"/>
                  <a:pt x="2" y="33"/>
                  <a:pt x="2" y="33"/>
                </a:cubicBezTo>
                <a:cubicBezTo>
                  <a:pt x="1" y="63"/>
                  <a:pt x="15" y="129"/>
                  <a:pt x="15" y="130"/>
                </a:cubicBezTo>
                <a:cubicBezTo>
                  <a:pt x="15" y="130"/>
                  <a:pt x="15" y="130"/>
                  <a:pt x="15" y="130"/>
                </a:cubicBezTo>
                <a:cubicBezTo>
                  <a:pt x="16" y="131"/>
                  <a:pt x="16" y="131"/>
                  <a:pt x="16" y="131"/>
                </a:cubicBezTo>
                <a:cubicBezTo>
                  <a:pt x="16" y="132"/>
                  <a:pt x="16" y="132"/>
                  <a:pt x="16" y="132"/>
                </a:cubicBezTo>
                <a:cubicBezTo>
                  <a:pt x="17" y="132"/>
                  <a:pt x="16" y="132"/>
                  <a:pt x="17" y="132"/>
                </a:cubicBezTo>
                <a:close/>
                <a:moveTo>
                  <a:pt x="62" y="152"/>
                </a:moveTo>
                <a:cubicBezTo>
                  <a:pt x="62" y="152"/>
                  <a:pt x="61" y="152"/>
                  <a:pt x="60" y="151"/>
                </a:cubicBezTo>
                <a:cubicBezTo>
                  <a:pt x="60" y="151"/>
                  <a:pt x="60" y="151"/>
                  <a:pt x="60" y="151"/>
                </a:cubicBezTo>
                <a:cubicBezTo>
                  <a:pt x="53" y="151"/>
                  <a:pt x="43" y="145"/>
                  <a:pt x="35" y="139"/>
                </a:cubicBezTo>
                <a:cubicBezTo>
                  <a:pt x="35" y="139"/>
                  <a:pt x="35" y="139"/>
                  <a:pt x="35" y="139"/>
                </a:cubicBezTo>
                <a:cubicBezTo>
                  <a:pt x="35" y="139"/>
                  <a:pt x="35" y="139"/>
                  <a:pt x="35" y="139"/>
                </a:cubicBezTo>
                <a:cubicBezTo>
                  <a:pt x="32" y="136"/>
                  <a:pt x="28" y="133"/>
                  <a:pt x="26" y="131"/>
                </a:cubicBezTo>
                <a:cubicBezTo>
                  <a:pt x="26" y="131"/>
                  <a:pt x="26" y="131"/>
                  <a:pt x="26" y="131"/>
                </a:cubicBezTo>
                <a:cubicBezTo>
                  <a:pt x="24" y="129"/>
                  <a:pt x="23" y="128"/>
                  <a:pt x="22" y="127"/>
                </a:cubicBezTo>
                <a:cubicBezTo>
                  <a:pt x="22" y="127"/>
                  <a:pt x="22" y="127"/>
                  <a:pt x="22" y="127"/>
                </a:cubicBezTo>
                <a:cubicBezTo>
                  <a:pt x="22" y="127"/>
                  <a:pt x="22" y="127"/>
                  <a:pt x="22" y="127"/>
                </a:cubicBezTo>
                <a:cubicBezTo>
                  <a:pt x="22" y="127"/>
                  <a:pt x="22" y="127"/>
                  <a:pt x="22" y="127"/>
                </a:cubicBezTo>
                <a:cubicBezTo>
                  <a:pt x="20" y="118"/>
                  <a:pt x="8" y="59"/>
                  <a:pt x="9" y="33"/>
                </a:cubicBezTo>
                <a:cubicBezTo>
                  <a:pt x="9" y="33"/>
                  <a:pt x="9" y="33"/>
                  <a:pt x="9" y="33"/>
                </a:cubicBezTo>
                <a:cubicBezTo>
                  <a:pt x="9" y="28"/>
                  <a:pt x="10" y="25"/>
                  <a:pt x="11" y="24"/>
                </a:cubicBezTo>
                <a:cubicBezTo>
                  <a:pt x="11" y="24"/>
                  <a:pt x="11" y="24"/>
                  <a:pt x="11" y="24"/>
                </a:cubicBezTo>
                <a:cubicBezTo>
                  <a:pt x="11" y="24"/>
                  <a:pt x="11" y="24"/>
                  <a:pt x="11" y="24"/>
                </a:cubicBezTo>
                <a:cubicBezTo>
                  <a:pt x="11" y="24"/>
                  <a:pt x="11" y="24"/>
                  <a:pt x="11" y="24"/>
                </a:cubicBezTo>
                <a:cubicBezTo>
                  <a:pt x="11" y="23"/>
                  <a:pt x="11" y="23"/>
                  <a:pt x="11" y="23"/>
                </a:cubicBezTo>
                <a:cubicBezTo>
                  <a:pt x="11" y="23"/>
                  <a:pt x="11" y="23"/>
                  <a:pt x="11" y="23"/>
                </a:cubicBezTo>
                <a:cubicBezTo>
                  <a:pt x="19" y="14"/>
                  <a:pt x="34" y="9"/>
                  <a:pt x="44" y="9"/>
                </a:cubicBezTo>
                <a:cubicBezTo>
                  <a:pt x="44" y="9"/>
                  <a:pt x="44" y="9"/>
                  <a:pt x="44" y="9"/>
                </a:cubicBezTo>
                <a:cubicBezTo>
                  <a:pt x="46" y="9"/>
                  <a:pt x="47" y="9"/>
                  <a:pt x="48" y="10"/>
                </a:cubicBezTo>
                <a:cubicBezTo>
                  <a:pt x="48" y="10"/>
                  <a:pt x="48" y="10"/>
                  <a:pt x="48" y="10"/>
                </a:cubicBezTo>
                <a:cubicBezTo>
                  <a:pt x="55" y="11"/>
                  <a:pt x="62" y="11"/>
                  <a:pt x="67" y="16"/>
                </a:cubicBezTo>
                <a:cubicBezTo>
                  <a:pt x="67" y="16"/>
                  <a:pt x="67" y="16"/>
                  <a:pt x="67" y="16"/>
                </a:cubicBezTo>
                <a:cubicBezTo>
                  <a:pt x="70" y="19"/>
                  <a:pt x="73" y="23"/>
                  <a:pt x="76" y="30"/>
                </a:cubicBezTo>
                <a:cubicBezTo>
                  <a:pt x="76" y="30"/>
                  <a:pt x="76" y="30"/>
                  <a:pt x="76" y="30"/>
                </a:cubicBezTo>
                <a:cubicBezTo>
                  <a:pt x="83" y="50"/>
                  <a:pt x="83" y="63"/>
                  <a:pt x="84" y="91"/>
                </a:cubicBezTo>
                <a:cubicBezTo>
                  <a:pt x="84" y="91"/>
                  <a:pt x="84" y="91"/>
                  <a:pt x="84" y="91"/>
                </a:cubicBezTo>
                <a:cubicBezTo>
                  <a:pt x="84" y="109"/>
                  <a:pt x="86" y="120"/>
                  <a:pt x="86" y="127"/>
                </a:cubicBezTo>
                <a:cubicBezTo>
                  <a:pt x="86" y="127"/>
                  <a:pt x="86" y="127"/>
                  <a:pt x="86" y="127"/>
                </a:cubicBezTo>
                <a:cubicBezTo>
                  <a:pt x="86" y="131"/>
                  <a:pt x="85" y="133"/>
                  <a:pt x="83" y="136"/>
                </a:cubicBezTo>
                <a:cubicBezTo>
                  <a:pt x="83" y="136"/>
                  <a:pt x="83" y="136"/>
                  <a:pt x="83" y="136"/>
                </a:cubicBezTo>
                <a:cubicBezTo>
                  <a:pt x="79" y="140"/>
                  <a:pt x="77" y="144"/>
                  <a:pt x="75" y="147"/>
                </a:cubicBezTo>
                <a:cubicBezTo>
                  <a:pt x="75" y="147"/>
                  <a:pt x="75" y="147"/>
                  <a:pt x="75" y="147"/>
                </a:cubicBezTo>
                <a:cubicBezTo>
                  <a:pt x="75" y="147"/>
                  <a:pt x="75" y="147"/>
                  <a:pt x="74" y="147"/>
                </a:cubicBezTo>
                <a:cubicBezTo>
                  <a:pt x="74" y="147"/>
                  <a:pt x="74" y="147"/>
                  <a:pt x="74" y="147"/>
                </a:cubicBezTo>
                <a:cubicBezTo>
                  <a:pt x="72" y="150"/>
                  <a:pt x="68" y="152"/>
                  <a:pt x="62" y="152"/>
                </a:cubicBezTo>
                <a:close/>
                <a:moveTo>
                  <a:pt x="60" y="150"/>
                </a:moveTo>
                <a:cubicBezTo>
                  <a:pt x="61" y="150"/>
                  <a:pt x="62" y="150"/>
                  <a:pt x="62" y="150"/>
                </a:cubicBezTo>
                <a:cubicBezTo>
                  <a:pt x="62" y="150"/>
                  <a:pt x="62" y="150"/>
                  <a:pt x="62" y="150"/>
                </a:cubicBezTo>
                <a:cubicBezTo>
                  <a:pt x="68" y="150"/>
                  <a:pt x="71" y="149"/>
                  <a:pt x="73" y="146"/>
                </a:cubicBezTo>
                <a:cubicBezTo>
                  <a:pt x="73" y="146"/>
                  <a:pt x="73" y="146"/>
                  <a:pt x="73" y="146"/>
                </a:cubicBezTo>
                <a:cubicBezTo>
                  <a:pt x="76" y="143"/>
                  <a:pt x="78" y="139"/>
                  <a:pt x="82" y="135"/>
                </a:cubicBezTo>
                <a:cubicBezTo>
                  <a:pt x="82" y="135"/>
                  <a:pt x="82" y="135"/>
                  <a:pt x="82" y="135"/>
                </a:cubicBezTo>
                <a:cubicBezTo>
                  <a:pt x="84" y="133"/>
                  <a:pt x="84" y="131"/>
                  <a:pt x="84" y="127"/>
                </a:cubicBezTo>
                <a:cubicBezTo>
                  <a:pt x="84" y="127"/>
                  <a:pt x="84" y="127"/>
                  <a:pt x="84" y="127"/>
                </a:cubicBezTo>
                <a:cubicBezTo>
                  <a:pt x="85" y="120"/>
                  <a:pt x="83" y="109"/>
                  <a:pt x="82" y="91"/>
                </a:cubicBezTo>
                <a:cubicBezTo>
                  <a:pt x="82" y="91"/>
                  <a:pt x="82" y="91"/>
                  <a:pt x="82" y="91"/>
                </a:cubicBezTo>
                <a:cubicBezTo>
                  <a:pt x="81" y="62"/>
                  <a:pt x="82" y="50"/>
                  <a:pt x="75" y="31"/>
                </a:cubicBezTo>
                <a:cubicBezTo>
                  <a:pt x="75" y="31"/>
                  <a:pt x="75" y="31"/>
                  <a:pt x="75" y="31"/>
                </a:cubicBezTo>
                <a:cubicBezTo>
                  <a:pt x="72" y="24"/>
                  <a:pt x="69" y="20"/>
                  <a:pt x="66" y="17"/>
                </a:cubicBezTo>
                <a:cubicBezTo>
                  <a:pt x="66" y="17"/>
                  <a:pt x="66" y="17"/>
                  <a:pt x="66" y="17"/>
                </a:cubicBezTo>
                <a:cubicBezTo>
                  <a:pt x="61" y="13"/>
                  <a:pt x="55" y="13"/>
                  <a:pt x="47" y="11"/>
                </a:cubicBezTo>
                <a:cubicBezTo>
                  <a:pt x="47" y="11"/>
                  <a:pt x="47" y="11"/>
                  <a:pt x="47" y="11"/>
                </a:cubicBezTo>
                <a:cubicBezTo>
                  <a:pt x="46" y="11"/>
                  <a:pt x="45" y="11"/>
                  <a:pt x="44" y="11"/>
                </a:cubicBezTo>
                <a:cubicBezTo>
                  <a:pt x="44" y="11"/>
                  <a:pt x="44" y="11"/>
                  <a:pt x="44" y="11"/>
                </a:cubicBezTo>
                <a:cubicBezTo>
                  <a:pt x="35" y="10"/>
                  <a:pt x="20" y="16"/>
                  <a:pt x="12" y="24"/>
                </a:cubicBezTo>
                <a:cubicBezTo>
                  <a:pt x="12" y="24"/>
                  <a:pt x="12" y="24"/>
                  <a:pt x="12" y="24"/>
                </a:cubicBezTo>
                <a:cubicBezTo>
                  <a:pt x="12" y="24"/>
                  <a:pt x="12" y="25"/>
                  <a:pt x="12" y="25"/>
                </a:cubicBezTo>
                <a:cubicBezTo>
                  <a:pt x="12" y="25"/>
                  <a:pt x="12" y="25"/>
                  <a:pt x="12" y="25"/>
                </a:cubicBezTo>
                <a:cubicBezTo>
                  <a:pt x="12" y="25"/>
                  <a:pt x="12" y="25"/>
                  <a:pt x="12" y="25"/>
                </a:cubicBezTo>
                <a:cubicBezTo>
                  <a:pt x="12" y="25"/>
                  <a:pt x="12" y="25"/>
                  <a:pt x="12" y="25"/>
                </a:cubicBezTo>
                <a:cubicBezTo>
                  <a:pt x="12" y="25"/>
                  <a:pt x="12" y="25"/>
                  <a:pt x="12" y="25"/>
                </a:cubicBezTo>
                <a:cubicBezTo>
                  <a:pt x="11" y="26"/>
                  <a:pt x="11" y="26"/>
                  <a:pt x="11" y="27"/>
                </a:cubicBezTo>
                <a:cubicBezTo>
                  <a:pt x="11" y="27"/>
                  <a:pt x="11" y="27"/>
                  <a:pt x="11" y="27"/>
                </a:cubicBezTo>
                <a:cubicBezTo>
                  <a:pt x="11" y="29"/>
                  <a:pt x="10" y="31"/>
                  <a:pt x="10" y="33"/>
                </a:cubicBezTo>
                <a:cubicBezTo>
                  <a:pt x="10" y="33"/>
                  <a:pt x="10" y="33"/>
                  <a:pt x="10" y="33"/>
                </a:cubicBezTo>
                <a:cubicBezTo>
                  <a:pt x="10" y="58"/>
                  <a:pt x="21" y="116"/>
                  <a:pt x="24" y="126"/>
                </a:cubicBezTo>
                <a:cubicBezTo>
                  <a:pt x="24" y="126"/>
                  <a:pt x="24" y="126"/>
                  <a:pt x="24" y="126"/>
                </a:cubicBezTo>
                <a:cubicBezTo>
                  <a:pt x="24" y="127"/>
                  <a:pt x="25" y="128"/>
                  <a:pt x="27" y="129"/>
                </a:cubicBezTo>
                <a:cubicBezTo>
                  <a:pt x="27" y="129"/>
                  <a:pt x="27" y="129"/>
                  <a:pt x="27" y="129"/>
                </a:cubicBezTo>
                <a:cubicBezTo>
                  <a:pt x="29" y="132"/>
                  <a:pt x="33" y="134"/>
                  <a:pt x="36" y="137"/>
                </a:cubicBezTo>
                <a:cubicBezTo>
                  <a:pt x="36" y="137"/>
                  <a:pt x="36" y="137"/>
                  <a:pt x="36" y="137"/>
                </a:cubicBezTo>
                <a:cubicBezTo>
                  <a:pt x="36" y="138"/>
                  <a:pt x="36" y="138"/>
                  <a:pt x="36" y="138"/>
                </a:cubicBezTo>
                <a:cubicBezTo>
                  <a:pt x="36" y="137"/>
                  <a:pt x="36" y="137"/>
                  <a:pt x="36" y="137"/>
                </a:cubicBezTo>
                <a:cubicBezTo>
                  <a:pt x="44" y="143"/>
                  <a:pt x="54" y="149"/>
                  <a:pt x="60" y="150"/>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7"/>
          <p:cNvSpPr>
            <a:spLocks noEditPoints="1"/>
          </p:cNvSpPr>
          <p:nvPr/>
        </p:nvSpPr>
        <p:spPr bwMode="auto">
          <a:xfrm>
            <a:off x="5001533" y="2243275"/>
            <a:ext cx="169863" cy="269875"/>
          </a:xfrm>
          <a:custGeom>
            <a:avLst/>
            <a:gdLst>
              <a:gd name="T0" fmla="*/ 88 w 91"/>
              <a:gd name="T1" fmla="*/ 110 h 145"/>
              <a:gd name="T2" fmla="*/ 67 w 91"/>
              <a:gd name="T3" fmla="*/ 133 h 145"/>
              <a:gd name="T4" fmla="*/ 67 w 91"/>
              <a:gd name="T5" fmla="*/ 133 h 145"/>
              <a:gd name="T6" fmla="*/ 58 w 91"/>
              <a:gd name="T7" fmla="*/ 140 h 145"/>
              <a:gd name="T8" fmla="*/ 58 w 91"/>
              <a:gd name="T9" fmla="*/ 140 h 145"/>
              <a:gd name="T10" fmla="*/ 47 w 91"/>
              <a:gd name="T11" fmla="*/ 144 h 145"/>
              <a:gd name="T12" fmla="*/ 47 w 91"/>
              <a:gd name="T13" fmla="*/ 144 h 145"/>
              <a:gd name="T14" fmla="*/ 37 w 91"/>
              <a:gd name="T15" fmla="*/ 143 h 145"/>
              <a:gd name="T16" fmla="*/ 37 w 91"/>
              <a:gd name="T17" fmla="*/ 143 h 145"/>
              <a:gd name="T18" fmla="*/ 2 w 91"/>
              <a:gd name="T19" fmla="*/ 115 h 145"/>
              <a:gd name="T20" fmla="*/ 2 w 91"/>
              <a:gd name="T21" fmla="*/ 115 h 145"/>
              <a:gd name="T22" fmla="*/ 2 w 91"/>
              <a:gd name="T23" fmla="*/ 109 h 145"/>
              <a:gd name="T24" fmla="*/ 2 w 91"/>
              <a:gd name="T25" fmla="*/ 109 h 145"/>
              <a:gd name="T26" fmla="*/ 8 w 91"/>
              <a:gd name="T27" fmla="*/ 110 h 145"/>
              <a:gd name="T28" fmla="*/ 8 w 91"/>
              <a:gd name="T29" fmla="*/ 110 h 145"/>
              <a:gd name="T30" fmla="*/ 38 w 91"/>
              <a:gd name="T31" fmla="*/ 134 h 145"/>
              <a:gd name="T32" fmla="*/ 38 w 91"/>
              <a:gd name="T33" fmla="*/ 134 h 145"/>
              <a:gd name="T34" fmla="*/ 48 w 91"/>
              <a:gd name="T35" fmla="*/ 136 h 145"/>
              <a:gd name="T36" fmla="*/ 48 w 91"/>
              <a:gd name="T37" fmla="*/ 136 h 145"/>
              <a:gd name="T38" fmla="*/ 51 w 91"/>
              <a:gd name="T39" fmla="*/ 134 h 145"/>
              <a:gd name="T40" fmla="*/ 51 w 91"/>
              <a:gd name="T41" fmla="*/ 134 h 145"/>
              <a:gd name="T42" fmla="*/ 63 w 91"/>
              <a:gd name="T43" fmla="*/ 125 h 145"/>
              <a:gd name="T44" fmla="*/ 63 w 91"/>
              <a:gd name="T45" fmla="*/ 125 h 145"/>
              <a:gd name="T46" fmla="*/ 80 w 91"/>
              <a:gd name="T47" fmla="*/ 107 h 145"/>
              <a:gd name="T48" fmla="*/ 80 w 91"/>
              <a:gd name="T49" fmla="*/ 107 h 145"/>
              <a:gd name="T50" fmla="*/ 82 w 91"/>
              <a:gd name="T51" fmla="*/ 90 h 145"/>
              <a:gd name="T52" fmla="*/ 82 w 91"/>
              <a:gd name="T53" fmla="*/ 90 h 145"/>
              <a:gd name="T54" fmla="*/ 82 w 91"/>
              <a:gd name="T55" fmla="*/ 41 h 145"/>
              <a:gd name="T56" fmla="*/ 82 w 91"/>
              <a:gd name="T57" fmla="*/ 41 h 145"/>
              <a:gd name="T58" fmla="*/ 42 w 91"/>
              <a:gd name="T59" fmla="*/ 11 h 145"/>
              <a:gd name="T60" fmla="*/ 42 w 91"/>
              <a:gd name="T61" fmla="*/ 11 h 145"/>
              <a:gd name="T62" fmla="*/ 21 w 91"/>
              <a:gd name="T63" fmla="*/ 9 h 145"/>
              <a:gd name="T64" fmla="*/ 21 w 91"/>
              <a:gd name="T65" fmla="*/ 9 h 145"/>
              <a:gd name="T66" fmla="*/ 10 w 91"/>
              <a:gd name="T67" fmla="*/ 10 h 145"/>
              <a:gd name="T68" fmla="*/ 10 w 91"/>
              <a:gd name="T69" fmla="*/ 10 h 145"/>
              <a:gd name="T70" fmla="*/ 10 w 91"/>
              <a:gd name="T71" fmla="*/ 10 h 145"/>
              <a:gd name="T72" fmla="*/ 4 w 91"/>
              <a:gd name="T73" fmla="*/ 7 h 145"/>
              <a:gd name="T74" fmla="*/ 4 w 91"/>
              <a:gd name="T75" fmla="*/ 7 h 145"/>
              <a:gd name="T76" fmla="*/ 7 w 91"/>
              <a:gd name="T77" fmla="*/ 1 h 145"/>
              <a:gd name="T78" fmla="*/ 7 w 91"/>
              <a:gd name="T79" fmla="*/ 1 h 145"/>
              <a:gd name="T80" fmla="*/ 21 w 91"/>
              <a:gd name="T81" fmla="*/ 1 h 145"/>
              <a:gd name="T82" fmla="*/ 21 w 91"/>
              <a:gd name="T83" fmla="*/ 1 h 145"/>
              <a:gd name="T84" fmla="*/ 42 w 91"/>
              <a:gd name="T85" fmla="*/ 2 h 145"/>
              <a:gd name="T86" fmla="*/ 42 w 91"/>
              <a:gd name="T87" fmla="*/ 2 h 145"/>
              <a:gd name="T88" fmla="*/ 90 w 91"/>
              <a:gd name="T89" fmla="*/ 42 h 145"/>
              <a:gd name="T90" fmla="*/ 90 w 91"/>
              <a:gd name="T91" fmla="*/ 42 h 145"/>
              <a:gd name="T92" fmla="*/ 90 w 91"/>
              <a:gd name="T93" fmla="*/ 91 h 145"/>
              <a:gd name="T94" fmla="*/ 90 w 91"/>
              <a:gd name="T95" fmla="*/ 91 h 145"/>
              <a:gd name="T96" fmla="*/ 88 w 91"/>
              <a:gd name="T97" fmla="*/ 110 h 145"/>
              <a:gd name="T98" fmla="*/ 10 w 91"/>
              <a:gd name="T99" fmla="*/ 9 h 145"/>
              <a:gd name="T100" fmla="*/ 10 w 91"/>
              <a:gd name="T101" fmla="*/ 9 h 145"/>
              <a:gd name="T102" fmla="*/ 10 w 91"/>
              <a:gd name="T103" fmla="*/ 9 h 145"/>
              <a:gd name="T104" fmla="*/ 10 w 91"/>
              <a:gd name="T105" fmla="*/ 10 h 145"/>
              <a:gd name="T106" fmla="*/ 10 w 91"/>
              <a:gd name="T107" fmla="*/ 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145">
                <a:moveTo>
                  <a:pt x="88" y="110"/>
                </a:moveTo>
                <a:cubicBezTo>
                  <a:pt x="85" y="118"/>
                  <a:pt x="83" y="125"/>
                  <a:pt x="67" y="133"/>
                </a:cubicBezTo>
                <a:cubicBezTo>
                  <a:pt x="67" y="133"/>
                  <a:pt x="67" y="133"/>
                  <a:pt x="67" y="133"/>
                </a:cubicBezTo>
                <a:cubicBezTo>
                  <a:pt x="61" y="136"/>
                  <a:pt x="60" y="138"/>
                  <a:pt x="58" y="140"/>
                </a:cubicBezTo>
                <a:cubicBezTo>
                  <a:pt x="58" y="140"/>
                  <a:pt x="58" y="140"/>
                  <a:pt x="58" y="140"/>
                </a:cubicBezTo>
                <a:cubicBezTo>
                  <a:pt x="57" y="142"/>
                  <a:pt x="52" y="145"/>
                  <a:pt x="47" y="144"/>
                </a:cubicBezTo>
                <a:cubicBezTo>
                  <a:pt x="47" y="144"/>
                  <a:pt x="47" y="144"/>
                  <a:pt x="47" y="144"/>
                </a:cubicBezTo>
                <a:cubicBezTo>
                  <a:pt x="45" y="144"/>
                  <a:pt x="41" y="144"/>
                  <a:pt x="37" y="143"/>
                </a:cubicBezTo>
                <a:cubicBezTo>
                  <a:pt x="37" y="143"/>
                  <a:pt x="37" y="143"/>
                  <a:pt x="37" y="143"/>
                </a:cubicBezTo>
                <a:cubicBezTo>
                  <a:pt x="13" y="139"/>
                  <a:pt x="4" y="117"/>
                  <a:pt x="2" y="115"/>
                </a:cubicBezTo>
                <a:cubicBezTo>
                  <a:pt x="2" y="115"/>
                  <a:pt x="2" y="115"/>
                  <a:pt x="2" y="115"/>
                </a:cubicBezTo>
                <a:cubicBezTo>
                  <a:pt x="0" y="114"/>
                  <a:pt x="0" y="111"/>
                  <a:pt x="2" y="109"/>
                </a:cubicBezTo>
                <a:cubicBezTo>
                  <a:pt x="2" y="109"/>
                  <a:pt x="2" y="109"/>
                  <a:pt x="2" y="109"/>
                </a:cubicBezTo>
                <a:cubicBezTo>
                  <a:pt x="4" y="108"/>
                  <a:pt x="6" y="108"/>
                  <a:pt x="8" y="110"/>
                </a:cubicBezTo>
                <a:cubicBezTo>
                  <a:pt x="8" y="110"/>
                  <a:pt x="8" y="110"/>
                  <a:pt x="8" y="110"/>
                </a:cubicBezTo>
                <a:cubicBezTo>
                  <a:pt x="13" y="115"/>
                  <a:pt x="19" y="131"/>
                  <a:pt x="38" y="134"/>
                </a:cubicBezTo>
                <a:cubicBezTo>
                  <a:pt x="38" y="134"/>
                  <a:pt x="38" y="134"/>
                  <a:pt x="38" y="134"/>
                </a:cubicBezTo>
                <a:cubicBezTo>
                  <a:pt x="43" y="135"/>
                  <a:pt x="46" y="136"/>
                  <a:pt x="48" y="136"/>
                </a:cubicBezTo>
                <a:cubicBezTo>
                  <a:pt x="48" y="136"/>
                  <a:pt x="48" y="136"/>
                  <a:pt x="48" y="136"/>
                </a:cubicBezTo>
                <a:cubicBezTo>
                  <a:pt x="51" y="136"/>
                  <a:pt x="50" y="136"/>
                  <a:pt x="51" y="134"/>
                </a:cubicBezTo>
                <a:cubicBezTo>
                  <a:pt x="51" y="134"/>
                  <a:pt x="51" y="134"/>
                  <a:pt x="51" y="134"/>
                </a:cubicBezTo>
                <a:cubicBezTo>
                  <a:pt x="53" y="132"/>
                  <a:pt x="56" y="129"/>
                  <a:pt x="63" y="125"/>
                </a:cubicBezTo>
                <a:cubicBezTo>
                  <a:pt x="63" y="125"/>
                  <a:pt x="63" y="125"/>
                  <a:pt x="63" y="125"/>
                </a:cubicBezTo>
                <a:cubicBezTo>
                  <a:pt x="78" y="117"/>
                  <a:pt x="76" y="116"/>
                  <a:pt x="80" y="107"/>
                </a:cubicBezTo>
                <a:cubicBezTo>
                  <a:pt x="80" y="107"/>
                  <a:pt x="80" y="107"/>
                  <a:pt x="80" y="107"/>
                </a:cubicBezTo>
                <a:cubicBezTo>
                  <a:pt x="80" y="106"/>
                  <a:pt x="81" y="98"/>
                  <a:pt x="82" y="90"/>
                </a:cubicBezTo>
                <a:cubicBezTo>
                  <a:pt x="82" y="90"/>
                  <a:pt x="82" y="90"/>
                  <a:pt x="82" y="90"/>
                </a:cubicBezTo>
                <a:cubicBezTo>
                  <a:pt x="82" y="74"/>
                  <a:pt x="81" y="51"/>
                  <a:pt x="82" y="41"/>
                </a:cubicBezTo>
                <a:cubicBezTo>
                  <a:pt x="82" y="41"/>
                  <a:pt x="82" y="41"/>
                  <a:pt x="82" y="41"/>
                </a:cubicBezTo>
                <a:cubicBezTo>
                  <a:pt x="82" y="31"/>
                  <a:pt x="68" y="13"/>
                  <a:pt x="42" y="11"/>
                </a:cubicBezTo>
                <a:cubicBezTo>
                  <a:pt x="42" y="11"/>
                  <a:pt x="42" y="11"/>
                  <a:pt x="42" y="11"/>
                </a:cubicBezTo>
                <a:cubicBezTo>
                  <a:pt x="32" y="10"/>
                  <a:pt x="25" y="10"/>
                  <a:pt x="21" y="9"/>
                </a:cubicBezTo>
                <a:cubicBezTo>
                  <a:pt x="21" y="9"/>
                  <a:pt x="21" y="9"/>
                  <a:pt x="21" y="9"/>
                </a:cubicBezTo>
                <a:cubicBezTo>
                  <a:pt x="13" y="9"/>
                  <a:pt x="10" y="9"/>
                  <a:pt x="10" y="10"/>
                </a:cubicBezTo>
                <a:cubicBezTo>
                  <a:pt x="10" y="10"/>
                  <a:pt x="10" y="10"/>
                  <a:pt x="10" y="10"/>
                </a:cubicBezTo>
                <a:cubicBezTo>
                  <a:pt x="10" y="10"/>
                  <a:pt x="10" y="10"/>
                  <a:pt x="10" y="10"/>
                </a:cubicBezTo>
                <a:cubicBezTo>
                  <a:pt x="7" y="10"/>
                  <a:pt x="5" y="9"/>
                  <a:pt x="4" y="7"/>
                </a:cubicBezTo>
                <a:cubicBezTo>
                  <a:pt x="4" y="7"/>
                  <a:pt x="4" y="7"/>
                  <a:pt x="4" y="7"/>
                </a:cubicBezTo>
                <a:cubicBezTo>
                  <a:pt x="4" y="4"/>
                  <a:pt x="5" y="2"/>
                  <a:pt x="7" y="1"/>
                </a:cubicBezTo>
                <a:cubicBezTo>
                  <a:pt x="7" y="1"/>
                  <a:pt x="7" y="1"/>
                  <a:pt x="7" y="1"/>
                </a:cubicBezTo>
                <a:cubicBezTo>
                  <a:pt x="8" y="1"/>
                  <a:pt x="11" y="0"/>
                  <a:pt x="21" y="1"/>
                </a:cubicBezTo>
                <a:cubicBezTo>
                  <a:pt x="21" y="1"/>
                  <a:pt x="21" y="1"/>
                  <a:pt x="21" y="1"/>
                </a:cubicBezTo>
                <a:cubicBezTo>
                  <a:pt x="26" y="1"/>
                  <a:pt x="33" y="1"/>
                  <a:pt x="42" y="2"/>
                </a:cubicBezTo>
                <a:cubicBezTo>
                  <a:pt x="42" y="2"/>
                  <a:pt x="42" y="2"/>
                  <a:pt x="42" y="2"/>
                </a:cubicBezTo>
                <a:cubicBezTo>
                  <a:pt x="73" y="5"/>
                  <a:pt x="91" y="25"/>
                  <a:pt x="90" y="42"/>
                </a:cubicBezTo>
                <a:cubicBezTo>
                  <a:pt x="90" y="42"/>
                  <a:pt x="90" y="42"/>
                  <a:pt x="90" y="42"/>
                </a:cubicBezTo>
                <a:cubicBezTo>
                  <a:pt x="90" y="50"/>
                  <a:pt x="91" y="74"/>
                  <a:pt x="90" y="91"/>
                </a:cubicBezTo>
                <a:cubicBezTo>
                  <a:pt x="90" y="91"/>
                  <a:pt x="90" y="91"/>
                  <a:pt x="90" y="91"/>
                </a:cubicBezTo>
                <a:cubicBezTo>
                  <a:pt x="90" y="99"/>
                  <a:pt x="89" y="106"/>
                  <a:pt x="88" y="110"/>
                </a:cubicBezTo>
                <a:close/>
                <a:moveTo>
                  <a:pt x="10" y="9"/>
                </a:moveTo>
                <a:cubicBezTo>
                  <a:pt x="10" y="9"/>
                  <a:pt x="10" y="9"/>
                  <a:pt x="10" y="9"/>
                </a:cubicBezTo>
                <a:cubicBezTo>
                  <a:pt x="10" y="9"/>
                  <a:pt x="10" y="9"/>
                  <a:pt x="10" y="9"/>
                </a:cubicBezTo>
                <a:cubicBezTo>
                  <a:pt x="10" y="10"/>
                  <a:pt x="10" y="10"/>
                  <a:pt x="10" y="10"/>
                </a:cubicBezTo>
                <a:cubicBezTo>
                  <a:pt x="10" y="9"/>
                  <a:pt x="10" y="9"/>
                  <a:pt x="10" y="9"/>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8"/>
          <p:cNvSpPr>
            <a:spLocks noEditPoints="1"/>
          </p:cNvSpPr>
          <p:nvPr/>
        </p:nvSpPr>
        <p:spPr bwMode="auto">
          <a:xfrm>
            <a:off x="4999945" y="2243275"/>
            <a:ext cx="173038" cy="271463"/>
          </a:xfrm>
          <a:custGeom>
            <a:avLst/>
            <a:gdLst>
              <a:gd name="T0" fmla="*/ 61 w 93"/>
              <a:gd name="T1" fmla="*/ 139 h 146"/>
              <a:gd name="T2" fmla="*/ 59 w 93"/>
              <a:gd name="T3" fmla="*/ 141 h 146"/>
              <a:gd name="T4" fmla="*/ 48 w 93"/>
              <a:gd name="T5" fmla="*/ 145 h 146"/>
              <a:gd name="T6" fmla="*/ 15 w 93"/>
              <a:gd name="T7" fmla="*/ 133 h 146"/>
              <a:gd name="T8" fmla="*/ 2 w 93"/>
              <a:gd name="T9" fmla="*/ 116 h 146"/>
              <a:gd name="T10" fmla="*/ 2 w 93"/>
              <a:gd name="T11" fmla="*/ 116 h 146"/>
              <a:gd name="T12" fmla="*/ 2 w 93"/>
              <a:gd name="T13" fmla="*/ 109 h 146"/>
              <a:gd name="T14" fmla="*/ 9 w 93"/>
              <a:gd name="T15" fmla="*/ 109 h 146"/>
              <a:gd name="T16" fmla="*/ 22 w 93"/>
              <a:gd name="T17" fmla="*/ 125 h 146"/>
              <a:gd name="T18" fmla="*/ 39 w 93"/>
              <a:gd name="T19" fmla="*/ 134 h 146"/>
              <a:gd name="T20" fmla="*/ 51 w 93"/>
              <a:gd name="T21" fmla="*/ 135 h 146"/>
              <a:gd name="T22" fmla="*/ 51 w 93"/>
              <a:gd name="T23" fmla="*/ 134 h 146"/>
              <a:gd name="T24" fmla="*/ 53 w 93"/>
              <a:gd name="T25" fmla="*/ 132 h 146"/>
              <a:gd name="T26" fmla="*/ 63 w 93"/>
              <a:gd name="T27" fmla="*/ 125 h 146"/>
              <a:gd name="T28" fmla="*/ 80 w 93"/>
              <a:gd name="T29" fmla="*/ 106 h 146"/>
              <a:gd name="T30" fmla="*/ 82 w 93"/>
              <a:gd name="T31" fmla="*/ 90 h 146"/>
              <a:gd name="T32" fmla="*/ 72 w 93"/>
              <a:gd name="T33" fmla="*/ 24 h 146"/>
              <a:gd name="T34" fmla="*/ 43 w 93"/>
              <a:gd name="T35" fmla="*/ 12 h 146"/>
              <a:gd name="T36" fmla="*/ 11 w 93"/>
              <a:gd name="T37" fmla="*/ 10 h 146"/>
              <a:gd name="T38" fmla="*/ 10 w 93"/>
              <a:gd name="T39" fmla="*/ 10 h 146"/>
              <a:gd name="T40" fmla="*/ 5 w 93"/>
              <a:gd name="T41" fmla="*/ 7 h 146"/>
              <a:gd name="T42" fmla="*/ 6 w 93"/>
              <a:gd name="T43" fmla="*/ 2 h 146"/>
              <a:gd name="T44" fmla="*/ 22 w 93"/>
              <a:gd name="T45" fmla="*/ 0 h 146"/>
              <a:gd name="T46" fmla="*/ 44 w 93"/>
              <a:gd name="T47" fmla="*/ 1 h 146"/>
              <a:gd name="T48" fmla="*/ 92 w 93"/>
              <a:gd name="T49" fmla="*/ 42 h 146"/>
              <a:gd name="T50" fmla="*/ 92 w 93"/>
              <a:gd name="T51" fmla="*/ 91 h 146"/>
              <a:gd name="T52" fmla="*/ 82 w 93"/>
              <a:gd name="T53" fmla="*/ 123 h 146"/>
              <a:gd name="T54" fmla="*/ 67 w 93"/>
              <a:gd name="T55" fmla="*/ 132 h 146"/>
              <a:gd name="T56" fmla="*/ 88 w 93"/>
              <a:gd name="T57" fmla="*/ 110 h 146"/>
              <a:gd name="T58" fmla="*/ 90 w 93"/>
              <a:gd name="T59" fmla="*/ 91 h 146"/>
              <a:gd name="T60" fmla="*/ 91 w 93"/>
              <a:gd name="T61" fmla="*/ 42 h 146"/>
              <a:gd name="T62" fmla="*/ 43 w 93"/>
              <a:gd name="T63" fmla="*/ 3 h 146"/>
              <a:gd name="T64" fmla="*/ 22 w 93"/>
              <a:gd name="T65" fmla="*/ 2 h 146"/>
              <a:gd name="T66" fmla="*/ 7 w 93"/>
              <a:gd name="T67" fmla="*/ 3 h 146"/>
              <a:gd name="T68" fmla="*/ 6 w 93"/>
              <a:gd name="T69" fmla="*/ 6 h 146"/>
              <a:gd name="T70" fmla="*/ 10 w 93"/>
              <a:gd name="T71" fmla="*/ 9 h 146"/>
              <a:gd name="T72" fmla="*/ 12 w 93"/>
              <a:gd name="T73" fmla="*/ 9 h 146"/>
              <a:gd name="T74" fmla="*/ 43 w 93"/>
              <a:gd name="T75" fmla="*/ 10 h 146"/>
              <a:gd name="T76" fmla="*/ 74 w 93"/>
              <a:gd name="T77" fmla="*/ 23 h 146"/>
              <a:gd name="T78" fmla="*/ 83 w 93"/>
              <a:gd name="T79" fmla="*/ 90 h 146"/>
              <a:gd name="T80" fmla="*/ 82 w 93"/>
              <a:gd name="T81" fmla="*/ 107 h 146"/>
              <a:gd name="T82" fmla="*/ 64 w 93"/>
              <a:gd name="T83" fmla="*/ 126 h 146"/>
              <a:gd name="T84" fmla="*/ 55 w 93"/>
              <a:gd name="T85" fmla="*/ 133 h 146"/>
              <a:gd name="T86" fmla="*/ 52 w 93"/>
              <a:gd name="T87" fmla="*/ 136 h 146"/>
              <a:gd name="T88" fmla="*/ 52 w 93"/>
              <a:gd name="T89" fmla="*/ 136 h 146"/>
              <a:gd name="T90" fmla="*/ 49 w 93"/>
              <a:gd name="T91" fmla="*/ 137 h 146"/>
              <a:gd name="T92" fmla="*/ 39 w 93"/>
              <a:gd name="T93" fmla="*/ 135 h 146"/>
              <a:gd name="T94" fmla="*/ 9 w 93"/>
              <a:gd name="T95" fmla="*/ 110 h 146"/>
              <a:gd name="T96" fmla="*/ 8 w 93"/>
              <a:gd name="T97" fmla="*/ 110 h 146"/>
              <a:gd name="T98" fmla="*/ 3 w 93"/>
              <a:gd name="T99" fmla="*/ 110 h 146"/>
              <a:gd name="T100" fmla="*/ 3 w 93"/>
              <a:gd name="T101" fmla="*/ 115 h 146"/>
              <a:gd name="T102" fmla="*/ 17 w 93"/>
              <a:gd name="T103" fmla="*/ 132 h 146"/>
              <a:gd name="T104" fmla="*/ 38 w 93"/>
              <a:gd name="T105" fmla="*/ 142 h 146"/>
              <a:gd name="T106" fmla="*/ 58 w 93"/>
              <a:gd name="T107" fmla="*/ 140 h 146"/>
              <a:gd name="T108" fmla="*/ 58 w 93"/>
              <a:gd name="T109" fmla="*/ 139 h 146"/>
              <a:gd name="T110" fmla="*/ 67 w 93"/>
              <a:gd name="T111" fmla="*/ 13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3" h="146">
                <a:moveTo>
                  <a:pt x="68" y="134"/>
                </a:moveTo>
                <a:cubicBezTo>
                  <a:pt x="64" y="136"/>
                  <a:pt x="63" y="137"/>
                  <a:pt x="61" y="139"/>
                </a:cubicBezTo>
                <a:cubicBezTo>
                  <a:pt x="61" y="139"/>
                  <a:pt x="61" y="139"/>
                  <a:pt x="61" y="139"/>
                </a:cubicBezTo>
                <a:cubicBezTo>
                  <a:pt x="61" y="139"/>
                  <a:pt x="60" y="140"/>
                  <a:pt x="60" y="140"/>
                </a:cubicBezTo>
                <a:cubicBezTo>
                  <a:pt x="60" y="140"/>
                  <a:pt x="60" y="140"/>
                  <a:pt x="60" y="140"/>
                </a:cubicBezTo>
                <a:cubicBezTo>
                  <a:pt x="60" y="141"/>
                  <a:pt x="59" y="141"/>
                  <a:pt x="59" y="141"/>
                </a:cubicBezTo>
                <a:cubicBezTo>
                  <a:pt x="59" y="141"/>
                  <a:pt x="59" y="141"/>
                  <a:pt x="59" y="141"/>
                </a:cubicBezTo>
                <a:cubicBezTo>
                  <a:pt x="57" y="144"/>
                  <a:pt x="53" y="146"/>
                  <a:pt x="48" y="145"/>
                </a:cubicBezTo>
                <a:cubicBezTo>
                  <a:pt x="48" y="145"/>
                  <a:pt x="48" y="145"/>
                  <a:pt x="48" y="145"/>
                </a:cubicBezTo>
                <a:cubicBezTo>
                  <a:pt x="46" y="145"/>
                  <a:pt x="42" y="145"/>
                  <a:pt x="38" y="144"/>
                </a:cubicBezTo>
                <a:cubicBezTo>
                  <a:pt x="38" y="144"/>
                  <a:pt x="38" y="144"/>
                  <a:pt x="38" y="144"/>
                </a:cubicBezTo>
                <a:cubicBezTo>
                  <a:pt x="28" y="142"/>
                  <a:pt x="21" y="138"/>
                  <a:pt x="15" y="133"/>
                </a:cubicBezTo>
                <a:cubicBezTo>
                  <a:pt x="15" y="133"/>
                  <a:pt x="15" y="133"/>
                  <a:pt x="15" y="133"/>
                </a:cubicBezTo>
                <a:cubicBezTo>
                  <a:pt x="7" y="125"/>
                  <a:pt x="3" y="117"/>
                  <a:pt x="2" y="116"/>
                </a:cubicBezTo>
                <a:cubicBezTo>
                  <a:pt x="2" y="116"/>
                  <a:pt x="2" y="116"/>
                  <a:pt x="2" y="116"/>
                </a:cubicBezTo>
                <a:cubicBezTo>
                  <a:pt x="2" y="116"/>
                  <a:pt x="2" y="116"/>
                  <a:pt x="2" y="116"/>
                </a:cubicBezTo>
                <a:cubicBezTo>
                  <a:pt x="2" y="116"/>
                  <a:pt x="2" y="116"/>
                  <a:pt x="2" y="116"/>
                </a:cubicBezTo>
                <a:cubicBezTo>
                  <a:pt x="2" y="116"/>
                  <a:pt x="2" y="116"/>
                  <a:pt x="2" y="116"/>
                </a:cubicBezTo>
                <a:cubicBezTo>
                  <a:pt x="0" y="114"/>
                  <a:pt x="0" y="111"/>
                  <a:pt x="2" y="109"/>
                </a:cubicBezTo>
                <a:cubicBezTo>
                  <a:pt x="2" y="109"/>
                  <a:pt x="2" y="109"/>
                  <a:pt x="2" y="109"/>
                </a:cubicBezTo>
                <a:cubicBezTo>
                  <a:pt x="2" y="109"/>
                  <a:pt x="2" y="109"/>
                  <a:pt x="2" y="109"/>
                </a:cubicBezTo>
                <a:cubicBezTo>
                  <a:pt x="2" y="109"/>
                  <a:pt x="2" y="109"/>
                  <a:pt x="2" y="109"/>
                </a:cubicBezTo>
                <a:cubicBezTo>
                  <a:pt x="4" y="107"/>
                  <a:pt x="7" y="107"/>
                  <a:pt x="9" y="109"/>
                </a:cubicBezTo>
                <a:cubicBezTo>
                  <a:pt x="9" y="109"/>
                  <a:pt x="9" y="109"/>
                  <a:pt x="9" y="109"/>
                </a:cubicBezTo>
                <a:cubicBezTo>
                  <a:pt x="9" y="109"/>
                  <a:pt x="10" y="109"/>
                  <a:pt x="10" y="109"/>
                </a:cubicBezTo>
                <a:cubicBezTo>
                  <a:pt x="10" y="109"/>
                  <a:pt x="10" y="109"/>
                  <a:pt x="10" y="109"/>
                </a:cubicBezTo>
                <a:cubicBezTo>
                  <a:pt x="13" y="112"/>
                  <a:pt x="16" y="119"/>
                  <a:pt x="22" y="125"/>
                </a:cubicBezTo>
                <a:cubicBezTo>
                  <a:pt x="22" y="125"/>
                  <a:pt x="22" y="125"/>
                  <a:pt x="22" y="125"/>
                </a:cubicBezTo>
                <a:cubicBezTo>
                  <a:pt x="27" y="129"/>
                  <a:pt x="32" y="132"/>
                  <a:pt x="39" y="134"/>
                </a:cubicBezTo>
                <a:cubicBezTo>
                  <a:pt x="39" y="134"/>
                  <a:pt x="39" y="134"/>
                  <a:pt x="39" y="134"/>
                </a:cubicBezTo>
                <a:cubicBezTo>
                  <a:pt x="44" y="135"/>
                  <a:pt x="47" y="135"/>
                  <a:pt x="49" y="135"/>
                </a:cubicBezTo>
                <a:cubicBezTo>
                  <a:pt x="49" y="135"/>
                  <a:pt x="49" y="135"/>
                  <a:pt x="49" y="135"/>
                </a:cubicBezTo>
                <a:cubicBezTo>
                  <a:pt x="50" y="135"/>
                  <a:pt x="51" y="135"/>
                  <a:pt x="51" y="135"/>
                </a:cubicBezTo>
                <a:cubicBezTo>
                  <a:pt x="51" y="135"/>
                  <a:pt x="51" y="135"/>
                  <a:pt x="51" y="135"/>
                </a:cubicBezTo>
                <a:cubicBezTo>
                  <a:pt x="51" y="135"/>
                  <a:pt x="51" y="135"/>
                  <a:pt x="51" y="134"/>
                </a:cubicBezTo>
                <a:cubicBezTo>
                  <a:pt x="51" y="134"/>
                  <a:pt x="51" y="134"/>
                  <a:pt x="51" y="134"/>
                </a:cubicBezTo>
                <a:cubicBezTo>
                  <a:pt x="51" y="134"/>
                  <a:pt x="52" y="134"/>
                  <a:pt x="52" y="134"/>
                </a:cubicBezTo>
                <a:cubicBezTo>
                  <a:pt x="52" y="134"/>
                  <a:pt x="52" y="134"/>
                  <a:pt x="52" y="134"/>
                </a:cubicBezTo>
                <a:cubicBezTo>
                  <a:pt x="52" y="133"/>
                  <a:pt x="53" y="133"/>
                  <a:pt x="53" y="132"/>
                </a:cubicBezTo>
                <a:cubicBezTo>
                  <a:pt x="53" y="132"/>
                  <a:pt x="53" y="132"/>
                  <a:pt x="53" y="132"/>
                </a:cubicBezTo>
                <a:cubicBezTo>
                  <a:pt x="55" y="130"/>
                  <a:pt x="58" y="127"/>
                  <a:pt x="63" y="125"/>
                </a:cubicBezTo>
                <a:cubicBezTo>
                  <a:pt x="63" y="125"/>
                  <a:pt x="63" y="125"/>
                  <a:pt x="63" y="125"/>
                </a:cubicBezTo>
                <a:cubicBezTo>
                  <a:pt x="70" y="121"/>
                  <a:pt x="73" y="118"/>
                  <a:pt x="75" y="116"/>
                </a:cubicBezTo>
                <a:cubicBezTo>
                  <a:pt x="75" y="116"/>
                  <a:pt x="75" y="116"/>
                  <a:pt x="75" y="116"/>
                </a:cubicBezTo>
                <a:cubicBezTo>
                  <a:pt x="77" y="114"/>
                  <a:pt x="78" y="111"/>
                  <a:pt x="80" y="106"/>
                </a:cubicBezTo>
                <a:cubicBezTo>
                  <a:pt x="80" y="106"/>
                  <a:pt x="80" y="106"/>
                  <a:pt x="80" y="106"/>
                </a:cubicBezTo>
                <a:cubicBezTo>
                  <a:pt x="81" y="106"/>
                  <a:pt x="82" y="98"/>
                  <a:pt x="82" y="90"/>
                </a:cubicBezTo>
                <a:cubicBezTo>
                  <a:pt x="82" y="90"/>
                  <a:pt x="82" y="90"/>
                  <a:pt x="82" y="90"/>
                </a:cubicBezTo>
                <a:cubicBezTo>
                  <a:pt x="82" y="74"/>
                  <a:pt x="82" y="51"/>
                  <a:pt x="82" y="41"/>
                </a:cubicBezTo>
                <a:cubicBezTo>
                  <a:pt x="82" y="41"/>
                  <a:pt x="82" y="41"/>
                  <a:pt x="82" y="41"/>
                </a:cubicBezTo>
                <a:cubicBezTo>
                  <a:pt x="82" y="37"/>
                  <a:pt x="79" y="30"/>
                  <a:pt x="72" y="24"/>
                </a:cubicBezTo>
                <a:cubicBezTo>
                  <a:pt x="72" y="24"/>
                  <a:pt x="72" y="24"/>
                  <a:pt x="72" y="24"/>
                </a:cubicBezTo>
                <a:cubicBezTo>
                  <a:pt x="66" y="18"/>
                  <a:pt x="56" y="13"/>
                  <a:pt x="43" y="12"/>
                </a:cubicBezTo>
                <a:cubicBezTo>
                  <a:pt x="43" y="12"/>
                  <a:pt x="43" y="12"/>
                  <a:pt x="43" y="12"/>
                </a:cubicBezTo>
                <a:cubicBezTo>
                  <a:pt x="33" y="11"/>
                  <a:pt x="26" y="10"/>
                  <a:pt x="22" y="10"/>
                </a:cubicBezTo>
                <a:cubicBezTo>
                  <a:pt x="22" y="10"/>
                  <a:pt x="22" y="10"/>
                  <a:pt x="22" y="10"/>
                </a:cubicBezTo>
                <a:cubicBezTo>
                  <a:pt x="14" y="10"/>
                  <a:pt x="11" y="10"/>
                  <a:pt x="11" y="10"/>
                </a:cubicBezTo>
                <a:cubicBezTo>
                  <a:pt x="11" y="10"/>
                  <a:pt x="11" y="10"/>
                  <a:pt x="11" y="10"/>
                </a:cubicBezTo>
                <a:cubicBezTo>
                  <a:pt x="10" y="10"/>
                  <a:pt x="10" y="10"/>
                  <a:pt x="10" y="10"/>
                </a:cubicBezTo>
                <a:cubicBezTo>
                  <a:pt x="10" y="10"/>
                  <a:pt x="10" y="10"/>
                  <a:pt x="10" y="10"/>
                </a:cubicBezTo>
                <a:cubicBezTo>
                  <a:pt x="9" y="11"/>
                  <a:pt x="7" y="10"/>
                  <a:pt x="6" y="9"/>
                </a:cubicBezTo>
                <a:cubicBezTo>
                  <a:pt x="6" y="9"/>
                  <a:pt x="6" y="9"/>
                  <a:pt x="6" y="9"/>
                </a:cubicBezTo>
                <a:cubicBezTo>
                  <a:pt x="5" y="9"/>
                  <a:pt x="5" y="8"/>
                  <a:pt x="5" y="7"/>
                </a:cubicBezTo>
                <a:cubicBezTo>
                  <a:pt x="5" y="7"/>
                  <a:pt x="5" y="7"/>
                  <a:pt x="5" y="7"/>
                </a:cubicBezTo>
                <a:cubicBezTo>
                  <a:pt x="4" y="5"/>
                  <a:pt x="5" y="3"/>
                  <a:pt x="6" y="2"/>
                </a:cubicBezTo>
                <a:cubicBezTo>
                  <a:pt x="6" y="2"/>
                  <a:pt x="6" y="2"/>
                  <a:pt x="6" y="2"/>
                </a:cubicBezTo>
                <a:cubicBezTo>
                  <a:pt x="6" y="1"/>
                  <a:pt x="7" y="1"/>
                  <a:pt x="8" y="0"/>
                </a:cubicBezTo>
                <a:cubicBezTo>
                  <a:pt x="8" y="0"/>
                  <a:pt x="8" y="0"/>
                  <a:pt x="8" y="0"/>
                </a:cubicBezTo>
                <a:cubicBezTo>
                  <a:pt x="9" y="0"/>
                  <a:pt x="12" y="0"/>
                  <a:pt x="22" y="0"/>
                </a:cubicBezTo>
                <a:cubicBezTo>
                  <a:pt x="22" y="0"/>
                  <a:pt x="22" y="0"/>
                  <a:pt x="22" y="0"/>
                </a:cubicBezTo>
                <a:cubicBezTo>
                  <a:pt x="27" y="0"/>
                  <a:pt x="34" y="0"/>
                  <a:pt x="44" y="1"/>
                </a:cubicBezTo>
                <a:cubicBezTo>
                  <a:pt x="44" y="1"/>
                  <a:pt x="44" y="1"/>
                  <a:pt x="44" y="1"/>
                </a:cubicBezTo>
                <a:cubicBezTo>
                  <a:pt x="59" y="3"/>
                  <a:pt x="71" y="9"/>
                  <a:pt x="79" y="16"/>
                </a:cubicBezTo>
                <a:cubicBezTo>
                  <a:pt x="79" y="16"/>
                  <a:pt x="79" y="16"/>
                  <a:pt x="79" y="16"/>
                </a:cubicBezTo>
                <a:cubicBezTo>
                  <a:pt x="88" y="24"/>
                  <a:pt x="92" y="33"/>
                  <a:pt x="92" y="42"/>
                </a:cubicBezTo>
                <a:cubicBezTo>
                  <a:pt x="92" y="42"/>
                  <a:pt x="92" y="42"/>
                  <a:pt x="92" y="42"/>
                </a:cubicBezTo>
                <a:cubicBezTo>
                  <a:pt x="92" y="50"/>
                  <a:pt x="93" y="73"/>
                  <a:pt x="92" y="91"/>
                </a:cubicBezTo>
                <a:cubicBezTo>
                  <a:pt x="92" y="91"/>
                  <a:pt x="92" y="91"/>
                  <a:pt x="92" y="91"/>
                </a:cubicBezTo>
                <a:cubicBezTo>
                  <a:pt x="92" y="99"/>
                  <a:pt x="91" y="106"/>
                  <a:pt x="89" y="111"/>
                </a:cubicBezTo>
                <a:cubicBezTo>
                  <a:pt x="89" y="111"/>
                  <a:pt x="89" y="111"/>
                  <a:pt x="89" y="111"/>
                </a:cubicBezTo>
                <a:cubicBezTo>
                  <a:pt x="88" y="115"/>
                  <a:pt x="86" y="119"/>
                  <a:pt x="82" y="123"/>
                </a:cubicBezTo>
                <a:cubicBezTo>
                  <a:pt x="82" y="123"/>
                  <a:pt x="82" y="123"/>
                  <a:pt x="82" y="123"/>
                </a:cubicBezTo>
                <a:cubicBezTo>
                  <a:pt x="79" y="127"/>
                  <a:pt x="75" y="130"/>
                  <a:pt x="68" y="134"/>
                </a:cubicBezTo>
                <a:close/>
                <a:moveTo>
                  <a:pt x="67" y="132"/>
                </a:moveTo>
                <a:cubicBezTo>
                  <a:pt x="74" y="129"/>
                  <a:pt x="78" y="125"/>
                  <a:pt x="81" y="122"/>
                </a:cubicBezTo>
                <a:cubicBezTo>
                  <a:pt x="81" y="122"/>
                  <a:pt x="81" y="122"/>
                  <a:pt x="81" y="122"/>
                </a:cubicBezTo>
                <a:cubicBezTo>
                  <a:pt x="85" y="118"/>
                  <a:pt x="86" y="114"/>
                  <a:pt x="88" y="110"/>
                </a:cubicBezTo>
                <a:cubicBezTo>
                  <a:pt x="88" y="110"/>
                  <a:pt x="88" y="110"/>
                  <a:pt x="88" y="110"/>
                </a:cubicBezTo>
                <a:cubicBezTo>
                  <a:pt x="88" y="110"/>
                  <a:pt x="88" y="110"/>
                  <a:pt x="88" y="110"/>
                </a:cubicBezTo>
                <a:cubicBezTo>
                  <a:pt x="90" y="106"/>
                  <a:pt x="90" y="99"/>
                  <a:pt x="90" y="91"/>
                </a:cubicBezTo>
                <a:cubicBezTo>
                  <a:pt x="90" y="91"/>
                  <a:pt x="90" y="91"/>
                  <a:pt x="90" y="91"/>
                </a:cubicBezTo>
                <a:cubicBezTo>
                  <a:pt x="91" y="74"/>
                  <a:pt x="90" y="50"/>
                  <a:pt x="91" y="42"/>
                </a:cubicBezTo>
                <a:cubicBezTo>
                  <a:pt x="91" y="42"/>
                  <a:pt x="91" y="42"/>
                  <a:pt x="91" y="42"/>
                </a:cubicBezTo>
                <a:cubicBezTo>
                  <a:pt x="91" y="34"/>
                  <a:pt x="86" y="25"/>
                  <a:pt x="78" y="17"/>
                </a:cubicBezTo>
                <a:cubicBezTo>
                  <a:pt x="78" y="17"/>
                  <a:pt x="78" y="17"/>
                  <a:pt x="78" y="17"/>
                </a:cubicBezTo>
                <a:cubicBezTo>
                  <a:pt x="70" y="10"/>
                  <a:pt x="58" y="4"/>
                  <a:pt x="43" y="3"/>
                </a:cubicBezTo>
                <a:cubicBezTo>
                  <a:pt x="43" y="3"/>
                  <a:pt x="43" y="3"/>
                  <a:pt x="43" y="3"/>
                </a:cubicBezTo>
                <a:cubicBezTo>
                  <a:pt x="34" y="2"/>
                  <a:pt x="27" y="2"/>
                  <a:pt x="22" y="2"/>
                </a:cubicBezTo>
                <a:cubicBezTo>
                  <a:pt x="22" y="2"/>
                  <a:pt x="22" y="2"/>
                  <a:pt x="22" y="2"/>
                </a:cubicBezTo>
                <a:cubicBezTo>
                  <a:pt x="12" y="1"/>
                  <a:pt x="9" y="2"/>
                  <a:pt x="9" y="2"/>
                </a:cubicBezTo>
                <a:cubicBezTo>
                  <a:pt x="9" y="2"/>
                  <a:pt x="9" y="2"/>
                  <a:pt x="9" y="2"/>
                </a:cubicBezTo>
                <a:cubicBezTo>
                  <a:pt x="8" y="2"/>
                  <a:pt x="7" y="3"/>
                  <a:pt x="7" y="3"/>
                </a:cubicBezTo>
                <a:cubicBezTo>
                  <a:pt x="7" y="3"/>
                  <a:pt x="7" y="3"/>
                  <a:pt x="7" y="3"/>
                </a:cubicBezTo>
                <a:cubicBezTo>
                  <a:pt x="6" y="4"/>
                  <a:pt x="6" y="5"/>
                  <a:pt x="6" y="6"/>
                </a:cubicBezTo>
                <a:cubicBezTo>
                  <a:pt x="6" y="6"/>
                  <a:pt x="6" y="6"/>
                  <a:pt x="6" y="6"/>
                </a:cubicBezTo>
                <a:cubicBezTo>
                  <a:pt x="6" y="7"/>
                  <a:pt x="7" y="8"/>
                  <a:pt x="7" y="8"/>
                </a:cubicBezTo>
                <a:cubicBezTo>
                  <a:pt x="7" y="8"/>
                  <a:pt x="7" y="8"/>
                  <a:pt x="7" y="8"/>
                </a:cubicBezTo>
                <a:cubicBezTo>
                  <a:pt x="8" y="9"/>
                  <a:pt x="9" y="9"/>
                  <a:pt x="10" y="9"/>
                </a:cubicBezTo>
                <a:cubicBezTo>
                  <a:pt x="10" y="9"/>
                  <a:pt x="10" y="9"/>
                  <a:pt x="10" y="9"/>
                </a:cubicBezTo>
                <a:cubicBezTo>
                  <a:pt x="12" y="7"/>
                  <a:pt x="12" y="7"/>
                  <a:pt x="12" y="7"/>
                </a:cubicBezTo>
                <a:cubicBezTo>
                  <a:pt x="12" y="9"/>
                  <a:pt x="12" y="9"/>
                  <a:pt x="12" y="9"/>
                </a:cubicBezTo>
                <a:cubicBezTo>
                  <a:pt x="13" y="8"/>
                  <a:pt x="16" y="8"/>
                  <a:pt x="22" y="9"/>
                </a:cubicBezTo>
                <a:cubicBezTo>
                  <a:pt x="22" y="9"/>
                  <a:pt x="22" y="9"/>
                  <a:pt x="22" y="9"/>
                </a:cubicBezTo>
                <a:cubicBezTo>
                  <a:pt x="26" y="9"/>
                  <a:pt x="33" y="9"/>
                  <a:pt x="43" y="10"/>
                </a:cubicBezTo>
                <a:cubicBezTo>
                  <a:pt x="43" y="10"/>
                  <a:pt x="43" y="10"/>
                  <a:pt x="43" y="10"/>
                </a:cubicBezTo>
                <a:cubicBezTo>
                  <a:pt x="56" y="11"/>
                  <a:pt x="67" y="16"/>
                  <a:pt x="74" y="23"/>
                </a:cubicBezTo>
                <a:cubicBezTo>
                  <a:pt x="74" y="23"/>
                  <a:pt x="74" y="23"/>
                  <a:pt x="74" y="23"/>
                </a:cubicBezTo>
                <a:cubicBezTo>
                  <a:pt x="80" y="29"/>
                  <a:pt x="84" y="36"/>
                  <a:pt x="84" y="41"/>
                </a:cubicBezTo>
                <a:cubicBezTo>
                  <a:pt x="84" y="41"/>
                  <a:pt x="84" y="41"/>
                  <a:pt x="84" y="41"/>
                </a:cubicBezTo>
                <a:cubicBezTo>
                  <a:pt x="83" y="51"/>
                  <a:pt x="84" y="74"/>
                  <a:pt x="83" y="90"/>
                </a:cubicBezTo>
                <a:cubicBezTo>
                  <a:pt x="83" y="90"/>
                  <a:pt x="83" y="90"/>
                  <a:pt x="83" y="90"/>
                </a:cubicBezTo>
                <a:cubicBezTo>
                  <a:pt x="83" y="99"/>
                  <a:pt x="82" y="105"/>
                  <a:pt x="82" y="107"/>
                </a:cubicBezTo>
                <a:cubicBezTo>
                  <a:pt x="82" y="107"/>
                  <a:pt x="82" y="107"/>
                  <a:pt x="82" y="107"/>
                </a:cubicBezTo>
                <a:cubicBezTo>
                  <a:pt x="79" y="112"/>
                  <a:pt x="79" y="114"/>
                  <a:pt x="76" y="117"/>
                </a:cubicBezTo>
                <a:cubicBezTo>
                  <a:pt x="76" y="117"/>
                  <a:pt x="76" y="117"/>
                  <a:pt x="76" y="117"/>
                </a:cubicBezTo>
                <a:cubicBezTo>
                  <a:pt x="74" y="120"/>
                  <a:pt x="71" y="122"/>
                  <a:pt x="64" y="126"/>
                </a:cubicBezTo>
                <a:cubicBezTo>
                  <a:pt x="64" y="126"/>
                  <a:pt x="64" y="126"/>
                  <a:pt x="64" y="126"/>
                </a:cubicBezTo>
                <a:cubicBezTo>
                  <a:pt x="59" y="129"/>
                  <a:pt x="56" y="131"/>
                  <a:pt x="55" y="133"/>
                </a:cubicBezTo>
                <a:cubicBezTo>
                  <a:pt x="55" y="133"/>
                  <a:pt x="55" y="133"/>
                  <a:pt x="55" y="133"/>
                </a:cubicBezTo>
                <a:cubicBezTo>
                  <a:pt x="54" y="134"/>
                  <a:pt x="53" y="134"/>
                  <a:pt x="53" y="135"/>
                </a:cubicBezTo>
                <a:cubicBezTo>
                  <a:pt x="53" y="135"/>
                  <a:pt x="53" y="135"/>
                  <a:pt x="53" y="135"/>
                </a:cubicBezTo>
                <a:cubicBezTo>
                  <a:pt x="53" y="135"/>
                  <a:pt x="53" y="135"/>
                  <a:pt x="52" y="136"/>
                </a:cubicBezTo>
                <a:cubicBezTo>
                  <a:pt x="52" y="136"/>
                  <a:pt x="52" y="136"/>
                  <a:pt x="52" y="136"/>
                </a:cubicBezTo>
                <a:cubicBezTo>
                  <a:pt x="52" y="136"/>
                  <a:pt x="52" y="136"/>
                  <a:pt x="52" y="136"/>
                </a:cubicBezTo>
                <a:cubicBezTo>
                  <a:pt x="52" y="136"/>
                  <a:pt x="52" y="136"/>
                  <a:pt x="52" y="136"/>
                </a:cubicBezTo>
                <a:cubicBezTo>
                  <a:pt x="52" y="136"/>
                  <a:pt x="51" y="137"/>
                  <a:pt x="51" y="136"/>
                </a:cubicBezTo>
                <a:cubicBezTo>
                  <a:pt x="51" y="136"/>
                  <a:pt x="51" y="136"/>
                  <a:pt x="51" y="136"/>
                </a:cubicBezTo>
                <a:cubicBezTo>
                  <a:pt x="51" y="137"/>
                  <a:pt x="50" y="137"/>
                  <a:pt x="49" y="137"/>
                </a:cubicBezTo>
                <a:cubicBezTo>
                  <a:pt x="49" y="137"/>
                  <a:pt x="49" y="137"/>
                  <a:pt x="49" y="137"/>
                </a:cubicBezTo>
                <a:cubicBezTo>
                  <a:pt x="47" y="137"/>
                  <a:pt x="44" y="136"/>
                  <a:pt x="39" y="135"/>
                </a:cubicBezTo>
                <a:cubicBezTo>
                  <a:pt x="39" y="135"/>
                  <a:pt x="39" y="135"/>
                  <a:pt x="39" y="135"/>
                </a:cubicBezTo>
                <a:cubicBezTo>
                  <a:pt x="31" y="134"/>
                  <a:pt x="26" y="130"/>
                  <a:pt x="21" y="126"/>
                </a:cubicBezTo>
                <a:cubicBezTo>
                  <a:pt x="21" y="126"/>
                  <a:pt x="21" y="126"/>
                  <a:pt x="21" y="126"/>
                </a:cubicBezTo>
                <a:cubicBezTo>
                  <a:pt x="15" y="120"/>
                  <a:pt x="11" y="113"/>
                  <a:pt x="9" y="110"/>
                </a:cubicBezTo>
                <a:cubicBezTo>
                  <a:pt x="9" y="110"/>
                  <a:pt x="9" y="110"/>
                  <a:pt x="9" y="110"/>
                </a:cubicBezTo>
                <a:cubicBezTo>
                  <a:pt x="8" y="110"/>
                  <a:pt x="8" y="110"/>
                  <a:pt x="8" y="110"/>
                </a:cubicBezTo>
                <a:cubicBezTo>
                  <a:pt x="8" y="110"/>
                  <a:pt x="8" y="110"/>
                  <a:pt x="8" y="110"/>
                </a:cubicBezTo>
                <a:cubicBezTo>
                  <a:pt x="7" y="109"/>
                  <a:pt x="5" y="109"/>
                  <a:pt x="3" y="110"/>
                </a:cubicBezTo>
                <a:cubicBezTo>
                  <a:pt x="3" y="110"/>
                  <a:pt x="3" y="110"/>
                  <a:pt x="3" y="110"/>
                </a:cubicBezTo>
                <a:cubicBezTo>
                  <a:pt x="3" y="110"/>
                  <a:pt x="3" y="110"/>
                  <a:pt x="3" y="110"/>
                </a:cubicBezTo>
                <a:cubicBezTo>
                  <a:pt x="3" y="110"/>
                  <a:pt x="3" y="110"/>
                  <a:pt x="3" y="110"/>
                </a:cubicBezTo>
                <a:cubicBezTo>
                  <a:pt x="2" y="111"/>
                  <a:pt x="2" y="114"/>
                  <a:pt x="3" y="115"/>
                </a:cubicBezTo>
                <a:cubicBezTo>
                  <a:pt x="3" y="115"/>
                  <a:pt x="3" y="115"/>
                  <a:pt x="3" y="115"/>
                </a:cubicBezTo>
                <a:cubicBezTo>
                  <a:pt x="4" y="115"/>
                  <a:pt x="4" y="115"/>
                  <a:pt x="4" y="115"/>
                </a:cubicBezTo>
                <a:cubicBezTo>
                  <a:pt x="4" y="115"/>
                  <a:pt x="4" y="115"/>
                  <a:pt x="4" y="115"/>
                </a:cubicBezTo>
                <a:cubicBezTo>
                  <a:pt x="5" y="117"/>
                  <a:pt x="9" y="125"/>
                  <a:pt x="17" y="132"/>
                </a:cubicBezTo>
                <a:cubicBezTo>
                  <a:pt x="17" y="132"/>
                  <a:pt x="17" y="132"/>
                  <a:pt x="17" y="132"/>
                </a:cubicBezTo>
                <a:cubicBezTo>
                  <a:pt x="22" y="136"/>
                  <a:pt x="29" y="141"/>
                  <a:pt x="38" y="142"/>
                </a:cubicBezTo>
                <a:cubicBezTo>
                  <a:pt x="38" y="142"/>
                  <a:pt x="38" y="142"/>
                  <a:pt x="38" y="142"/>
                </a:cubicBezTo>
                <a:cubicBezTo>
                  <a:pt x="43" y="143"/>
                  <a:pt x="46" y="144"/>
                  <a:pt x="49" y="144"/>
                </a:cubicBezTo>
                <a:cubicBezTo>
                  <a:pt x="49" y="144"/>
                  <a:pt x="49" y="144"/>
                  <a:pt x="49" y="144"/>
                </a:cubicBezTo>
                <a:cubicBezTo>
                  <a:pt x="53" y="144"/>
                  <a:pt x="56" y="142"/>
                  <a:pt x="58" y="140"/>
                </a:cubicBezTo>
                <a:cubicBezTo>
                  <a:pt x="58" y="140"/>
                  <a:pt x="58" y="140"/>
                  <a:pt x="58" y="140"/>
                </a:cubicBezTo>
                <a:cubicBezTo>
                  <a:pt x="58" y="140"/>
                  <a:pt x="58" y="140"/>
                  <a:pt x="58" y="139"/>
                </a:cubicBezTo>
                <a:cubicBezTo>
                  <a:pt x="58" y="139"/>
                  <a:pt x="58" y="139"/>
                  <a:pt x="58" y="139"/>
                </a:cubicBezTo>
                <a:cubicBezTo>
                  <a:pt x="59" y="139"/>
                  <a:pt x="59" y="138"/>
                  <a:pt x="60" y="138"/>
                </a:cubicBezTo>
                <a:cubicBezTo>
                  <a:pt x="60" y="138"/>
                  <a:pt x="60" y="138"/>
                  <a:pt x="60" y="138"/>
                </a:cubicBezTo>
                <a:cubicBezTo>
                  <a:pt x="61" y="136"/>
                  <a:pt x="63" y="134"/>
                  <a:pt x="67" y="132"/>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9"/>
          <p:cNvSpPr/>
          <p:nvPr/>
        </p:nvSpPr>
        <p:spPr bwMode="auto">
          <a:xfrm>
            <a:off x="5114245" y="2314713"/>
            <a:ext cx="182563" cy="298450"/>
          </a:xfrm>
          <a:custGeom>
            <a:avLst/>
            <a:gdLst>
              <a:gd name="T0" fmla="*/ 84 w 98"/>
              <a:gd name="T1" fmla="*/ 147 h 160"/>
              <a:gd name="T2" fmla="*/ 77 w 98"/>
              <a:gd name="T3" fmla="*/ 157 h 160"/>
              <a:gd name="T4" fmla="*/ 77 w 98"/>
              <a:gd name="T5" fmla="*/ 157 h 160"/>
              <a:gd name="T6" fmla="*/ 71 w 98"/>
              <a:gd name="T7" fmla="*/ 160 h 160"/>
              <a:gd name="T8" fmla="*/ 71 w 98"/>
              <a:gd name="T9" fmla="*/ 160 h 160"/>
              <a:gd name="T10" fmla="*/ 55 w 98"/>
              <a:gd name="T11" fmla="*/ 152 h 160"/>
              <a:gd name="T12" fmla="*/ 55 w 98"/>
              <a:gd name="T13" fmla="*/ 152 h 160"/>
              <a:gd name="T14" fmla="*/ 35 w 98"/>
              <a:gd name="T15" fmla="*/ 143 h 160"/>
              <a:gd name="T16" fmla="*/ 35 w 98"/>
              <a:gd name="T17" fmla="*/ 143 h 160"/>
              <a:gd name="T18" fmla="*/ 20 w 98"/>
              <a:gd name="T19" fmla="*/ 124 h 160"/>
              <a:gd name="T20" fmla="*/ 20 w 98"/>
              <a:gd name="T21" fmla="*/ 124 h 160"/>
              <a:gd name="T22" fmla="*/ 6 w 98"/>
              <a:gd name="T23" fmla="*/ 100 h 160"/>
              <a:gd name="T24" fmla="*/ 6 w 98"/>
              <a:gd name="T25" fmla="*/ 100 h 160"/>
              <a:gd name="T26" fmla="*/ 1 w 98"/>
              <a:gd name="T27" fmla="*/ 94 h 160"/>
              <a:gd name="T28" fmla="*/ 1 w 98"/>
              <a:gd name="T29" fmla="*/ 94 h 160"/>
              <a:gd name="T30" fmla="*/ 2 w 98"/>
              <a:gd name="T31" fmla="*/ 88 h 160"/>
              <a:gd name="T32" fmla="*/ 2 w 98"/>
              <a:gd name="T33" fmla="*/ 88 h 160"/>
              <a:gd name="T34" fmla="*/ 8 w 98"/>
              <a:gd name="T35" fmla="*/ 88 h 160"/>
              <a:gd name="T36" fmla="*/ 8 w 98"/>
              <a:gd name="T37" fmla="*/ 88 h 160"/>
              <a:gd name="T38" fmla="*/ 27 w 98"/>
              <a:gd name="T39" fmla="*/ 120 h 160"/>
              <a:gd name="T40" fmla="*/ 27 w 98"/>
              <a:gd name="T41" fmla="*/ 120 h 160"/>
              <a:gd name="T42" fmla="*/ 38 w 98"/>
              <a:gd name="T43" fmla="*/ 135 h 160"/>
              <a:gd name="T44" fmla="*/ 38 w 98"/>
              <a:gd name="T45" fmla="*/ 135 h 160"/>
              <a:gd name="T46" fmla="*/ 60 w 98"/>
              <a:gd name="T47" fmla="*/ 145 h 160"/>
              <a:gd name="T48" fmla="*/ 60 w 98"/>
              <a:gd name="T49" fmla="*/ 145 h 160"/>
              <a:gd name="T50" fmla="*/ 70 w 98"/>
              <a:gd name="T51" fmla="*/ 151 h 160"/>
              <a:gd name="T52" fmla="*/ 70 w 98"/>
              <a:gd name="T53" fmla="*/ 151 h 160"/>
              <a:gd name="T54" fmla="*/ 70 w 98"/>
              <a:gd name="T55" fmla="*/ 149 h 160"/>
              <a:gd name="T56" fmla="*/ 70 w 98"/>
              <a:gd name="T57" fmla="*/ 149 h 160"/>
              <a:gd name="T58" fmla="*/ 80 w 98"/>
              <a:gd name="T59" fmla="*/ 139 h 160"/>
              <a:gd name="T60" fmla="*/ 80 w 98"/>
              <a:gd name="T61" fmla="*/ 139 h 160"/>
              <a:gd name="T62" fmla="*/ 90 w 98"/>
              <a:gd name="T63" fmla="*/ 112 h 160"/>
              <a:gd name="T64" fmla="*/ 90 w 98"/>
              <a:gd name="T65" fmla="*/ 112 h 160"/>
              <a:gd name="T66" fmla="*/ 89 w 98"/>
              <a:gd name="T67" fmla="*/ 94 h 160"/>
              <a:gd name="T68" fmla="*/ 89 w 98"/>
              <a:gd name="T69" fmla="*/ 94 h 160"/>
              <a:gd name="T70" fmla="*/ 68 w 98"/>
              <a:gd name="T71" fmla="*/ 15 h 160"/>
              <a:gd name="T72" fmla="*/ 68 w 98"/>
              <a:gd name="T73" fmla="*/ 15 h 160"/>
              <a:gd name="T74" fmla="*/ 54 w 98"/>
              <a:gd name="T75" fmla="*/ 9 h 160"/>
              <a:gd name="T76" fmla="*/ 54 w 98"/>
              <a:gd name="T77" fmla="*/ 9 h 160"/>
              <a:gd name="T78" fmla="*/ 29 w 98"/>
              <a:gd name="T79" fmla="*/ 14 h 160"/>
              <a:gd name="T80" fmla="*/ 29 w 98"/>
              <a:gd name="T81" fmla="*/ 14 h 160"/>
              <a:gd name="T82" fmla="*/ 23 w 98"/>
              <a:gd name="T83" fmla="*/ 12 h 160"/>
              <a:gd name="T84" fmla="*/ 23 w 98"/>
              <a:gd name="T85" fmla="*/ 12 h 160"/>
              <a:gd name="T86" fmla="*/ 26 w 98"/>
              <a:gd name="T87" fmla="*/ 6 h 160"/>
              <a:gd name="T88" fmla="*/ 26 w 98"/>
              <a:gd name="T89" fmla="*/ 6 h 160"/>
              <a:gd name="T90" fmla="*/ 54 w 98"/>
              <a:gd name="T91" fmla="*/ 0 h 160"/>
              <a:gd name="T92" fmla="*/ 54 w 98"/>
              <a:gd name="T93" fmla="*/ 0 h 160"/>
              <a:gd name="T94" fmla="*/ 74 w 98"/>
              <a:gd name="T95" fmla="*/ 9 h 160"/>
              <a:gd name="T96" fmla="*/ 74 w 98"/>
              <a:gd name="T97" fmla="*/ 9 h 160"/>
              <a:gd name="T98" fmla="*/ 98 w 98"/>
              <a:gd name="T99" fmla="*/ 94 h 160"/>
              <a:gd name="T100" fmla="*/ 98 w 98"/>
              <a:gd name="T101" fmla="*/ 94 h 160"/>
              <a:gd name="T102" fmla="*/ 98 w 98"/>
              <a:gd name="T103" fmla="*/ 112 h 160"/>
              <a:gd name="T104" fmla="*/ 98 w 98"/>
              <a:gd name="T105" fmla="*/ 112 h 160"/>
              <a:gd name="T106" fmla="*/ 84 w 98"/>
              <a:gd name="T107" fmla="*/ 14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160">
                <a:moveTo>
                  <a:pt x="84" y="147"/>
                </a:moveTo>
                <a:cubicBezTo>
                  <a:pt x="78" y="150"/>
                  <a:pt x="79" y="152"/>
                  <a:pt x="77" y="157"/>
                </a:cubicBezTo>
                <a:cubicBezTo>
                  <a:pt x="77" y="157"/>
                  <a:pt x="77" y="157"/>
                  <a:pt x="77" y="157"/>
                </a:cubicBezTo>
                <a:cubicBezTo>
                  <a:pt x="76" y="158"/>
                  <a:pt x="73" y="160"/>
                  <a:pt x="71" y="160"/>
                </a:cubicBezTo>
                <a:cubicBezTo>
                  <a:pt x="71" y="160"/>
                  <a:pt x="71" y="160"/>
                  <a:pt x="71" y="160"/>
                </a:cubicBezTo>
                <a:cubicBezTo>
                  <a:pt x="66" y="159"/>
                  <a:pt x="63" y="157"/>
                  <a:pt x="55" y="152"/>
                </a:cubicBezTo>
                <a:cubicBezTo>
                  <a:pt x="55" y="152"/>
                  <a:pt x="55" y="152"/>
                  <a:pt x="55" y="152"/>
                </a:cubicBezTo>
                <a:cubicBezTo>
                  <a:pt x="44" y="146"/>
                  <a:pt x="40" y="145"/>
                  <a:pt x="35" y="143"/>
                </a:cubicBezTo>
                <a:cubicBezTo>
                  <a:pt x="35" y="143"/>
                  <a:pt x="35" y="143"/>
                  <a:pt x="35" y="143"/>
                </a:cubicBezTo>
                <a:cubicBezTo>
                  <a:pt x="30" y="141"/>
                  <a:pt x="26" y="136"/>
                  <a:pt x="20" y="124"/>
                </a:cubicBezTo>
                <a:cubicBezTo>
                  <a:pt x="20" y="124"/>
                  <a:pt x="20" y="124"/>
                  <a:pt x="20" y="124"/>
                </a:cubicBezTo>
                <a:cubicBezTo>
                  <a:pt x="14" y="113"/>
                  <a:pt x="9" y="105"/>
                  <a:pt x="6" y="100"/>
                </a:cubicBezTo>
                <a:cubicBezTo>
                  <a:pt x="6" y="100"/>
                  <a:pt x="6" y="100"/>
                  <a:pt x="6" y="100"/>
                </a:cubicBezTo>
                <a:cubicBezTo>
                  <a:pt x="3" y="95"/>
                  <a:pt x="1" y="94"/>
                  <a:pt x="1" y="94"/>
                </a:cubicBezTo>
                <a:cubicBezTo>
                  <a:pt x="1" y="94"/>
                  <a:pt x="1" y="94"/>
                  <a:pt x="1" y="94"/>
                </a:cubicBezTo>
                <a:cubicBezTo>
                  <a:pt x="0" y="92"/>
                  <a:pt x="0" y="89"/>
                  <a:pt x="2" y="88"/>
                </a:cubicBezTo>
                <a:cubicBezTo>
                  <a:pt x="2" y="88"/>
                  <a:pt x="2" y="88"/>
                  <a:pt x="2" y="88"/>
                </a:cubicBezTo>
                <a:cubicBezTo>
                  <a:pt x="4" y="86"/>
                  <a:pt x="6" y="86"/>
                  <a:pt x="8" y="88"/>
                </a:cubicBezTo>
                <a:cubicBezTo>
                  <a:pt x="8" y="88"/>
                  <a:pt x="8" y="88"/>
                  <a:pt x="8" y="88"/>
                </a:cubicBezTo>
                <a:cubicBezTo>
                  <a:pt x="8" y="89"/>
                  <a:pt x="15" y="96"/>
                  <a:pt x="27" y="120"/>
                </a:cubicBezTo>
                <a:cubicBezTo>
                  <a:pt x="27" y="120"/>
                  <a:pt x="27" y="120"/>
                  <a:pt x="27" y="120"/>
                </a:cubicBezTo>
                <a:cubicBezTo>
                  <a:pt x="34" y="132"/>
                  <a:pt x="36" y="134"/>
                  <a:pt x="38" y="135"/>
                </a:cubicBezTo>
                <a:cubicBezTo>
                  <a:pt x="38" y="135"/>
                  <a:pt x="38" y="135"/>
                  <a:pt x="38" y="135"/>
                </a:cubicBezTo>
                <a:cubicBezTo>
                  <a:pt x="42" y="137"/>
                  <a:pt x="48" y="138"/>
                  <a:pt x="60" y="145"/>
                </a:cubicBezTo>
                <a:cubicBezTo>
                  <a:pt x="60" y="145"/>
                  <a:pt x="60" y="145"/>
                  <a:pt x="60" y="145"/>
                </a:cubicBezTo>
                <a:cubicBezTo>
                  <a:pt x="65" y="148"/>
                  <a:pt x="68" y="150"/>
                  <a:pt x="70" y="151"/>
                </a:cubicBezTo>
                <a:cubicBezTo>
                  <a:pt x="70" y="151"/>
                  <a:pt x="70" y="151"/>
                  <a:pt x="70" y="151"/>
                </a:cubicBezTo>
                <a:cubicBezTo>
                  <a:pt x="70" y="150"/>
                  <a:pt x="70" y="150"/>
                  <a:pt x="70" y="149"/>
                </a:cubicBezTo>
                <a:cubicBezTo>
                  <a:pt x="70" y="149"/>
                  <a:pt x="70" y="149"/>
                  <a:pt x="70" y="149"/>
                </a:cubicBezTo>
                <a:cubicBezTo>
                  <a:pt x="72" y="147"/>
                  <a:pt x="74" y="142"/>
                  <a:pt x="80" y="139"/>
                </a:cubicBezTo>
                <a:cubicBezTo>
                  <a:pt x="80" y="139"/>
                  <a:pt x="80" y="139"/>
                  <a:pt x="80" y="139"/>
                </a:cubicBezTo>
                <a:cubicBezTo>
                  <a:pt x="86" y="136"/>
                  <a:pt x="89" y="124"/>
                  <a:pt x="90" y="112"/>
                </a:cubicBezTo>
                <a:cubicBezTo>
                  <a:pt x="90" y="112"/>
                  <a:pt x="90" y="112"/>
                  <a:pt x="90" y="112"/>
                </a:cubicBezTo>
                <a:cubicBezTo>
                  <a:pt x="90" y="106"/>
                  <a:pt x="89" y="100"/>
                  <a:pt x="89" y="94"/>
                </a:cubicBezTo>
                <a:cubicBezTo>
                  <a:pt x="89" y="94"/>
                  <a:pt x="89" y="94"/>
                  <a:pt x="89" y="94"/>
                </a:cubicBezTo>
                <a:cubicBezTo>
                  <a:pt x="88" y="79"/>
                  <a:pt x="79" y="28"/>
                  <a:pt x="68" y="15"/>
                </a:cubicBezTo>
                <a:cubicBezTo>
                  <a:pt x="68" y="15"/>
                  <a:pt x="68" y="15"/>
                  <a:pt x="68" y="15"/>
                </a:cubicBezTo>
                <a:cubicBezTo>
                  <a:pt x="64" y="11"/>
                  <a:pt x="59" y="9"/>
                  <a:pt x="54" y="9"/>
                </a:cubicBezTo>
                <a:cubicBezTo>
                  <a:pt x="54" y="9"/>
                  <a:pt x="54" y="9"/>
                  <a:pt x="54" y="9"/>
                </a:cubicBezTo>
                <a:cubicBezTo>
                  <a:pt x="42" y="8"/>
                  <a:pt x="29" y="14"/>
                  <a:pt x="29" y="14"/>
                </a:cubicBezTo>
                <a:cubicBezTo>
                  <a:pt x="29" y="14"/>
                  <a:pt x="29" y="14"/>
                  <a:pt x="29" y="14"/>
                </a:cubicBezTo>
                <a:cubicBezTo>
                  <a:pt x="27" y="15"/>
                  <a:pt x="24" y="14"/>
                  <a:pt x="23" y="12"/>
                </a:cubicBezTo>
                <a:cubicBezTo>
                  <a:pt x="23" y="12"/>
                  <a:pt x="23" y="12"/>
                  <a:pt x="23" y="12"/>
                </a:cubicBezTo>
                <a:cubicBezTo>
                  <a:pt x="22" y="10"/>
                  <a:pt x="23" y="7"/>
                  <a:pt x="26" y="6"/>
                </a:cubicBezTo>
                <a:cubicBezTo>
                  <a:pt x="26" y="6"/>
                  <a:pt x="26" y="6"/>
                  <a:pt x="26" y="6"/>
                </a:cubicBezTo>
                <a:cubicBezTo>
                  <a:pt x="26" y="6"/>
                  <a:pt x="40" y="0"/>
                  <a:pt x="54" y="0"/>
                </a:cubicBezTo>
                <a:cubicBezTo>
                  <a:pt x="54" y="0"/>
                  <a:pt x="54" y="0"/>
                  <a:pt x="54" y="0"/>
                </a:cubicBezTo>
                <a:cubicBezTo>
                  <a:pt x="61" y="0"/>
                  <a:pt x="69" y="3"/>
                  <a:pt x="74" y="9"/>
                </a:cubicBezTo>
                <a:cubicBezTo>
                  <a:pt x="74" y="9"/>
                  <a:pt x="74" y="9"/>
                  <a:pt x="74" y="9"/>
                </a:cubicBezTo>
                <a:cubicBezTo>
                  <a:pt x="89" y="27"/>
                  <a:pt x="96" y="77"/>
                  <a:pt x="98" y="94"/>
                </a:cubicBezTo>
                <a:cubicBezTo>
                  <a:pt x="98" y="94"/>
                  <a:pt x="98" y="94"/>
                  <a:pt x="98" y="94"/>
                </a:cubicBezTo>
                <a:cubicBezTo>
                  <a:pt x="98" y="99"/>
                  <a:pt x="98" y="105"/>
                  <a:pt x="98" y="112"/>
                </a:cubicBezTo>
                <a:cubicBezTo>
                  <a:pt x="98" y="112"/>
                  <a:pt x="98" y="112"/>
                  <a:pt x="98" y="112"/>
                </a:cubicBezTo>
                <a:cubicBezTo>
                  <a:pt x="98" y="125"/>
                  <a:pt x="95" y="140"/>
                  <a:pt x="84" y="147"/>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50"/>
          <p:cNvSpPr>
            <a:spLocks noEditPoints="1"/>
          </p:cNvSpPr>
          <p:nvPr/>
        </p:nvSpPr>
        <p:spPr bwMode="auto">
          <a:xfrm>
            <a:off x="5112658" y="2313125"/>
            <a:ext cx="185738" cy="301625"/>
          </a:xfrm>
          <a:custGeom>
            <a:avLst/>
            <a:gdLst>
              <a:gd name="T0" fmla="*/ 36 w 100"/>
              <a:gd name="T1" fmla="*/ 145 h 162"/>
              <a:gd name="T2" fmla="*/ 20 w 100"/>
              <a:gd name="T3" fmla="*/ 126 h 162"/>
              <a:gd name="T4" fmla="*/ 2 w 100"/>
              <a:gd name="T5" fmla="*/ 95 h 162"/>
              <a:gd name="T6" fmla="*/ 2 w 100"/>
              <a:gd name="T7" fmla="*/ 88 h 162"/>
              <a:gd name="T8" fmla="*/ 10 w 100"/>
              <a:gd name="T9" fmla="*/ 89 h 162"/>
              <a:gd name="T10" fmla="*/ 37 w 100"/>
              <a:gd name="T11" fmla="*/ 134 h 162"/>
              <a:gd name="T12" fmla="*/ 61 w 100"/>
              <a:gd name="T13" fmla="*/ 145 h 162"/>
              <a:gd name="T14" fmla="*/ 71 w 100"/>
              <a:gd name="T15" fmla="*/ 150 h 162"/>
              <a:gd name="T16" fmla="*/ 80 w 100"/>
              <a:gd name="T17" fmla="*/ 139 h 162"/>
              <a:gd name="T18" fmla="*/ 90 w 100"/>
              <a:gd name="T19" fmla="*/ 113 h 162"/>
              <a:gd name="T20" fmla="*/ 68 w 100"/>
              <a:gd name="T21" fmla="*/ 16 h 162"/>
              <a:gd name="T22" fmla="*/ 55 w 100"/>
              <a:gd name="T23" fmla="*/ 11 h 162"/>
              <a:gd name="T24" fmla="*/ 31 w 100"/>
              <a:gd name="T25" fmla="*/ 16 h 162"/>
              <a:gd name="T26" fmla="*/ 30 w 100"/>
              <a:gd name="T27" fmla="*/ 16 h 162"/>
              <a:gd name="T28" fmla="*/ 24 w 100"/>
              <a:gd name="T29" fmla="*/ 13 h 162"/>
              <a:gd name="T30" fmla="*/ 26 w 100"/>
              <a:gd name="T31" fmla="*/ 7 h 162"/>
              <a:gd name="T32" fmla="*/ 74 w 100"/>
              <a:gd name="T33" fmla="*/ 7 h 162"/>
              <a:gd name="T34" fmla="*/ 100 w 100"/>
              <a:gd name="T35" fmla="*/ 95 h 162"/>
              <a:gd name="T36" fmla="*/ 91 w 100"/>
              <a:gd name="T37" fmla="*/ 144 h 162"/>
              <a:gd name="T38" fmla="*/ 85 w 100"/>
              <a:gd name="T39" fmla="*/ 148 h 162"/>
              <a:gd name="T40" fmla="*/ 98 w 100"/>
              <a:gd name="T41" fmla="*/ 113 h 162"/>
              <a:gd name="T42" fmla="*/ 75 w 100"/>
              <a:gd name="T43" fmla="*/ 10 h 162"/>
              <a:gd name="T44" fmla="*/ 55 w 100"/>
              <a:gd name="T45" fmla="*/ 2 h 162"/>
              <a:gd name="T46" fmla="*/ 26 w 100"/>
              <a:gd name="T47" fmla="*/ 9 h 162"/>
              <a:gd name="T48" fmla="*/ 26 w 100"/>
              <a:gd name="T49" fmla="*/ 14 h 162"/>
              <a:gd name="T50" fmla="*/ 30 w 100"/>
              <a:gd name="T51" fmla="*/ 14 h 162"/>
              <a:gd name="T52" fmla="*/ 38 w 100"/>
              <a:gd name="T53" fmla="*/ 12 h 162"/>
              <a:gd name="T54" fmla="*/ 68 w 100"/>
              <a:gd name="T55" fmla="*/ 14 h 162"/>
              <a:gd name="T56" fmla="*/ 91 w 100"/>
              <a:gd name="T57" fmla="*/ 95 h 162"/>
              <a:gd name="T58" fmla="*/ 84 w 100"/>
              <a:gd name="T59" fmla="*/ 138 h 162"/>
              <a:gd name="T60" fmla="*/ 76 w 100"/>
              <a:gd name="T61" fmla="*/ 145 h 162"/>
              <a:gd name="T62" fmla="*/ 72 w 100"/>
              <a:gd name="T63" fmla="*/ 152 h 162"/>
              <a:gd name="T64" fmla="*/ 61 w 100"/>
              <a:gd name="T65" fmla="*/ 147 h 162"/>
              <a:gd name="T66" fmla="*/ 36 w 100"/>
              <a:gd name="T67" fmla="*/ 135 h 162"/>
              <a:gd name="T68" fmla="*/ 8 w 100"/>
              <a:gd name="T69" fmla="*/ 90 h 162"/>
              <a:gd name="T70" fmla="*/ 3 w 100"/>
              <a:gd name="T71" fmla="*/ 89 h 162"/>
              <a:gd name="T72" fmla="*/ 3 w 100"/>
              <a:gd name="T73" fmla="*/ 94 h 162"/>
              <a:gd name="T74" fmla="*/ 21 w 100"/>
              <a:gd name="T75" fmla="*/ 125 h 162"/>
              <a:gd name="T76" fmla="*/ 36 w 100"/>
              <a:gd name="T77" fmla="*/ 143 h 162"/>
              <a:gd name="T78" fmla="*/ 72 w 100"/>
              <a:gd name="T79" fmla="*/ 160 h 162"/>
              <a:gd name="T80" fmla="*/ 77 w 100"/>
              <a:gd name="T81" fmla="*/ 157 h 162"/>
              <a:gd name="T82" fmla="*/ 84 w 100"/>
              <a:gd name="T83" fmla="*/ 147 h 162"/>
              <a:gd name="T84" fmla="*/ 82 w 100"/>
              <a:gd name="T85" fmla="*/ 151 h 162"/>
              <a:gd name="T86" fmla="*/ 78 w 100"/>
              <a:gd name="T87" fmla="*/ 159 h 162"/>
              <a:gd name="T88" fmla="*/ 30 w 100"/>
              <a:gd name="T89" fmla="*/ 14 h 162"/>
              <a:gd name="T90" fmla="*/ 30 w 100"/>
              <a:gd name="T91" fmla="*/ 14 h 162"/>
              <a:gd name="T92" fmla="*/ 31 w 100"/>
              <a:gd name="T93" fmla="*/ 16 h 162"/>
              <a:gd name="T94" fmla="*/ 31 w 100"/>
              <a:gd name="T95" fmla="*/ 16 h 162"/>
              <a:gd name="T96" fmla="*/ 31 w 100"/>
              <a:gd name="T97" fmla="*/ 1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0" h="162">
                <a:moveTo>
                  <a:pt x="72" y="161"/>
                </a:moveTo>
                <a:cubicBezTo>
                  <a:pt x="67" y="161"/>
                  <a:pt x="64" y="159"/>
                  <a:pt x="56" y="154"/>
                </a:cubicBezTo>
                <a:cubicBezTo>
                  <a:pt x="56" y="154"/>
                  <a:pt x="56" y="154"/>
                  <a:pt x="56" y="154"/>
                </a:cubicBezTo>
                <a:cubicBezTo>
                  <a:pt x="45" y="147"/>
                  <a:pt x="41" y="147"/>
                  <a:pt x="36" y="145"/>
                </a:cubicBezTo>
                <a:cubicBezTo>
                  <a:pt x="36" y="145"/>
                  <a:pt x="36" y="145"/>
                  <a:pt x="36" y="145"/>
                </a:cubicBezTo>
                <a:cubicBezTo>
                  <a:pt x="34" y="144"/>
                  <a:pt x="32" y="143"/>
                  <a:pt x="30" y="142"/>
                </a:cubicBezTo>
                <a:cubicBezTo>
                  <a:pt x="30" y="142"/>
                  <a:pt x="30" y="142"/>
                  <a:pt x="30" y="142"/>
                </a:cubicBezTo>
                <a:cubicBezTo>
                  <a:pt x="27" y="139"/>
                  <a:pt x="24" y="134"/>
                  <a:pt x="20" y="126"/>
                </a:cubicBezTo>
                <a:cubicBezTo>
                  <a:pt x="20" y="126"/>
                  <a:pt x="20" y="126"/>
                  <a:pt x="20" y="126"/>
                </a:cubicBezTo>
                <a:cubicBezTo>
                  <a:pt x="14" y="114"/>
                  <a:pt x="9" y="106"/>
                  <a:pt x="6" y="102"/>
                </a:cubicBezTo>
                <a:cubicBezTo>
                  <a:pt x="6" y="102"/>
                  <a:pt x="6" y="102"/>
                  <a:pt x="6" y="102"/>
                </a:cubicBezTo>
                <a:cubicBezTo>
                  <a:pt x="3" y="97"/>
                  <a:pt x="2" y="95"/>
                  <a:pt x="2" y="95"/>
                </a:cubicBezTo>
                <a:cubicBezTo>
                  <a:pt x="2" y="95"/>
                  <a:pt x="2" y="95"/>
                  <a:pt x="2" y="95"/>
                </a:cubicBezTo>
                <a:cubicBezTo>
                  <a:pt x="0" y="93"/>
                  <a:pt x="0" y="90"/>
                  <a:pt x="2" y="89"/>
                </a:cubicBezTo>
                <a:cubicBezTo>
                  <a:pt x="2" y="89"/>
                  <a:pt x="2" y="89"/>
                  <a:pt x="2" y="89"/>
                </a:cubicBezTo>
                <a:cubicBezTo>
                  <a:pt x="2" y="88"/>
                  <a:pt x="2" y="88"/>
                  <a:pt x="2" y="88"/>
                </a:cubicBezTo>
                <a:cubicBezTo>
                  <a:pt x="2" y="88"/>
                  <a:pt x="2" y="88"/>
                  <a:pt x="2" y="88"/>
                </a:cubicBezTo>
                <a:cubicBezTo>
                  <a:pt x="4" y="86"/>
                  <a:pt x="7" y="87"/>
                  <a:pt x="9" y="88"/>
                </a:cubicBezTo>
                <a:cubicBezTo>
                  <a:pt x="9" y="88"/>
                  <a:pt x="9" y="88"/>
                  <a:pt x="9" y="88"/>
                </a:cubicBezTo>
                <a:cubicBezTo>
                  <a:pt x="9" y="88"/>
                  <a:pt x="9" y="89"/>
                  <a:pt x="10" y="89"/>
                </a:cubicBezTo>
                <a:cubicBezTo>
                  <a:pt x="10" y="89"/>
                  <a:pt x="10" y="89"/>
                  <a:pt x="10" y="89"/>
                </a:cubicBezTo>
                <a:cubicBezTo>
                  <a:pt x="10" y="89"/>
                  <a:pt x="17" y="97"/>
                  <a:pt x="29" y="121"/>
                </a:cubicBezTo>
                <a:cubicBezTo>
                  <a:pt x="29" y="121"/>
                  <a:pt x="29" y="121"/>
                  <a:pt x="29" y="121"/>
                </a:cubicBezTo>
                <a:cubicBezTo>
                  <a:pt x="33" y="129"/>
                  <a:pt x="36" y="132"/>
                  <a:pt x="37" y="134"/>
                </a:cubicBezTo>
                <a:cubicBezTo>
                  <a:pt x="37" y="134"/>
                  <a:pt x="37" y="134"/>
                  <a:pt x="37" y="134"/>
                </a:cubicBezTo>
                <a:cubicBezTo>
                  <a:pt x="38" y="135"/>
                  <a:pt x="39" y="135"/>
                  <a:pt x="40" y="136"/>
                </a:cubicBezTo>
                <a:cubicBezTo>
                  <a:pt x="40" y="136"/>
                  <a:pt x="40" y="136"/>
                  <a:pt x="40" y="136"/>
                </a:cubicBezTo>
                <a:cubicBezTo>
                  <a:pt x="43" y="137"/>
                  <a:pt x="50" y="138"/>
                  <a:pt x="61" y="145"/>
                </a:cubicBezTo>
                <a:cubicBezTo>
                  <a:pt x="61" y="145"/>
                  <a:pt x="61" y="145"/>
                  <a:pt x="61" y="145"/>
                </a:cubicBezTo>
                <a:cubicBezTo>
                  <a:pt x="66" y="148"/>
                  <a:pt x="69" y="150"/>
                  <a:pt x="70" y="151"/>
                </a:cubicBezTo>
                <a:cubicBezTo>
                  <a:pt x="70" y="151"/>
                  <a:pt x="70" y="151"/>
                  <a:pt x="70" y="151"/>
                </a:cubicBezTo>
                <a:cubicBezTo>
                  <a:pt x="70" y="150"/>
                  <a:pt x="71" y="150"/>
                  <a:pt x="71" y="150"/>
                </a:cubicBezTo>
                <a:cubicBezTo>
                  <a:pt x="71" y="150"/>
                  <a:pt x="71" y="150"/>
                  <a:pt x="71" y="150"/>
                </a:cubicBezTo>
                <a:cubicBezTo>
                  <a:pt x="71" y="148"/>
                  <a:pt x="72" y="146"/>
                  <a:pt x="75" y="144"/>
                </a:cubicBezTo>
                <a:cubicBezTo>
                  <a:pt x="75" y="144"/>
                  <a:pt x="75" y="144"/>
                  <a:pt x="75" y="144"/>
                </a:cubicBezTo>
                <a:cubicBezTo>
                  <a:pt x="76" y="142"/>
                  <a:pt x="78" y="141"/>
                  <a:pt x="80" y="139"/>
                </a:cubicBezTo>
                <a:cubicBezTo>
                  <a:pt x="80" y="139"/>
                  <a:pt x="80" y="139"/>
                  <a:pt x="80" y="139"/>
                </a:cubicBezTo>
                <a:cubicBezTo>
                  <a:pt x="81" y="139"/>
                  <a:pt x="82" y="138"/>
                  <a:pt x="83" y="137"/>
                </a:cubicBezTo>
                <a:cubicBezTo>
                  <a:pt x="83" y="137"/>
                  <a:pt x="83" y="137"/>
                  <a:pt x="83" y="137"/>
                </a:cubicBezTo>
                <a:cubicBezTo>
                  <a:pt x="87" y="132"/>
                  <a:pt x="90" y="123"/>
                  <a:pt x="90" y="113"/>
                </a:cubicBezTo>
                <a:cubicBezTo>
                  <a:pt x="90" y="113"/>
                  <a:pt x="90" y="113"/>
                  <a:pt x="90" y="113"/>
                </a:cubicBezTo>
                <a:cubicBezTo>
                  <a:pt x="90" y="107"/>
                  <a:pt x="90" y="101"/>
                  <a:pt x="89" y="95"/>
                </a:cubicBezTo>
                <a:cubicBezTo>
                  <a:pt x="89" y="95"/>
                  <a:pt x="89" y="95"/>
                  <a:pt x="89" y="95"/>
                </a:cubicBezTo>
                <a:cubicBezTo>
                  <a:pt x="88" y="81"/>
                  <a:pt x="79" y="29"/>
                  <a:pt x="68" y="16"/>
                </a:cubicBezTo>
                <a:cubicBezTo>
                  <a:pt x="68" y="16"/>
                  <a:pt x="68" y="16"/>
                  <a:pt x="68" y="16"/>
                </a:cubicBezTo>
                <a:cubicBezTo>
                  <a:pt x="68" y="16"/>
                  <a:pt x="67" y="15"/>
                  <a:pt x="67" y="15"/>
                </a:cubicBezTo>
                <a:cubicBezTo>
                  <a:pt x="67" y="15"/>
                  <a:pt x="67" y="15"/>
                  <a:pt x="67" y="15"/>
                </a:cubicBezTo>
                <a:cubicBezTo>
                  <a:pt x="64" y="12"/>
                  <a:pt x="59" y="11"/>
                  <a:pt x="55" y="11"/>
                </a:cubicBezTo>
                <a:cubicBezTo>
                  <a:pt x="55" y="11"/>
                  <a:pt x="55" y="11"/>
                  <a:pt x="55" y="11"/>
                </a:cubicBezTo>
                <a:cubicBezTo>
                  <a:pt x="44" y="10"/>
                  <a:pt x="32" y="15"/>
                  <a:pt x="31" y="16"/>
                </a:cubicBezTo>
                <a:cubicBezTo>
                  <a:pt x="31" y="16"/>
                  <a:pt x="31" y="16"/>
                  <a:pt x="31" y="16"/>
                </a:cubicBezTo>
                <a:cubicBezTo>
                  <a:pt x="31" y="16"/>
                  <a:pt x="31" y="16"/>
                  <a:pt x="31" y="16"/>
                </a:cubicBezTo>
                <a:cubicBezTo>
                  <a:pt x="31" y="16"/>
                  <a:pt x="31" y="16"/>
                  <a:pt x="31" y="16"/>
                </a:cubicBezTo>
                <a:cubicBezTo>
                  <a:pt x="31" y="16"/>
                  <a:pt x="31" y="16"/>
                  <a:pt x="31" y="16"/>
                </a:cubicBezTo>
                <a:cubicBezTo>
                  <a:pt x="31" y="16"/>
                  <a:pt x="31" y="16"/>
                  <a:pt x="31" y="16"/>
                </a:cubicBezTo>
                <a:cubicBezTo>
                  <a:pt x="30" y="16"/>
                  <a:pt x="30" y="16"/>
                  <a:pt x="30" y="16"/>
                </a:cubicBezTo>
                <a:cubicBezTo>
                  <a:pt x="30" y="16"/>
                  <a:pt x="30" y="16"/>
                  <a:pt x="30" y="16"/>
                </a:cubicBezTo>
                <a:cubicBezTo>
                  <a:pt x="29" y="17"/>
                  <a:pt x="26" y="16"/>
                  <a:pt x="25" y="15"/>
                </a:cubicBezTo>
                <a:cubicBezTo>
                  <a:pt x="25" y="15"/>
                  <a:pt x="25" y="15"/>
                  <a:pt x="25" y="15"/>
                </a:cubicBezTo>
                <a:cubicBezTo>
                  <a:pt x="24" y="15"/>
                  <a:pt x="24" y="14"/>
                  <a:pt x="24" y="13"/>
                </a:cubicBezTo>
                <a:cubicBezTo>
                  <a:pt x="24" y="13"/>
                  <a:pt x="24" y="13"/>
                  <a:pt x="24" y="13"/>
                </a:cubicBezTo>
                <a:cubicBezTo>
                  <a:pt x="23" y="11"/>
                  <a:pt x="23" y="9"/>
                  <a:pt x="25" y="8"/>
                </a:cubicBezTo>
                <a:cubicBezTo>
                  <a:pt x="25" y="8"/>
                  <a:pt x="25" y="8"/>
                  <a:pt x="25" y="8"/>
                </a:cubicBezTo>
                <a:cubicBezTo>
                  <a:pt x="25" y="7"/>
                  <a:pt x="26" y="7"/>
                  <a:pt x="26" y="7"/>
                </a:cubicBezTo>
                <a:cubicBezTo>
                  <a:pt x="26" y="7"/>
                  <a:pt x="26" y="7"/>
                  <a:pt x="26" y="7"/>
                </a:cubicBezTo>
                <a:cubicBezTo>
                  <a:pt x="26" y="7"/>
                  <a:pt x="40" y="0"/>
                  <a:pt x="55" y="0"/>
                </a:cubicBezTo>
                <a:cubicBezTo>
                  <a:pt x="55" y="0"/>
                  <a:pt x="55" y="0"/>
                  <a:pt x="55" y="0"/>
                </a:cubicBezTo>
                <a:cubicBezTo>
                  <a:pt x="61" y="1"/>
                  <a:pt x="68" y="2"/>
                  <a:pt x="74" y="7"/>
                </a:cubicBezTo>
                <a:cubicBezTo>
                  <a:pt x="74" y="7"/>
                  <a:pt x="74" y="7"/>
                  <a:pt x="74" y="7"/>
                </a:cubicBezTo>
                <a:cubicBezTo>
                  <a:pt x="74" y="8"/>
                  <a:pt x="75" y="9"/>
                  <a:pt x="76" y="9"/>
                </a:cubicBezTo>
                <a:cubicBezTo>
                  <a:pt x="76" y="9"/>
                  <a:pt x="76" y="9"/>
                  <a:pt x="76" y="9"/>
                </a:cubicBezTo>
                <a:cubicBezTo>
                  <a:pt x="91" y="28"/>
                  <a:pt x="98" y="78"/>
                  <a:pt x="100" y="95"/>
                </a:cubicBezTo>
                <a:cubicBezTo>
                  <a:pt x="100" y="95"/>
                  <a:pt x="100" y="95"/>
                  <a:pt x="100" y="95"/>
                </a:cubicBezTo>
                <a:cubicBezTo>
                  <a:pt x="100" y="100"/>
                  <a:pt x="100" y="106"/>
                  <a:pt x="100" y="113"/>
                </a:cubicBezTo>
                <a:cubicBezTo>
                  <a:pt x="100" y="113"/>
                  <a:pt x="100" y="113"/>
                  <a:pt x="100" y="113"/>
                </a:cubicBezTo>
                <a:cubicBezTo>
                  <a:pt x="100" y="124"/>
                  <a:pt x="98" y="136"/>
                  <a:pt x="91" y="144"/>
                </a:cubicBezTo>
                <a:cubicBezTo>
                  <a:pt x="91" y="144"/>
                  <a:pt x="91" y="144"/>
                  <a:pt x="91" y="144"/>
                </a:cubicBezTo>
                <a:cubicBezTo>
                  <a:pt x="89" y="145"/>
                  <a:pt x="87" y="147"/>
                  <a:pt x="85" y="148"/>
                </a:cubicBezTo>
                <a:cubicBezTo>
                  <a:pt x="85" y="148"/>
                  <a:pt x="85" y="148"/>
                  <a:pt x="85" y="148"/>
                </a:cubicBezTo>
                <a:cubicBezTo>
                  <a:pt x="85" y="148"/>
                  <a:pt x="85" y="148"/>
                  <a:pt x="85" y="148"/>
                </a:cubicBezTo>
                <a:cubicBezTo>
                  <a:pt x="84" y="147"/>
                  <a:pt x="84" y="147"/>
                  <a:pt x="84" y="147"/>
                </a:cubicBezTo>
                <a:cubicBezTo>
                  <a:pt x="86" y="146"/>
                  <a:pt x="88" y="144"/>
                  <a:pt x="90" y="143"/>
                </a:cubicBezTo>
                <a:cubicBezTo>
                  <a:pt x="90" y="143"/>
                  <a:pt x="90" y="143"/>
                  <a:pt x="90" y="143"/>
                </a:cubicBezTo>
                <a:cubicBezTo>
                  <a:pt x="96" y="135"/>
                  <a:pt x="98" y="124"/>
                  <a:pt x="98" y="113"/>
                </a:cubicBezTo>
                <a:cubicBezTo>
                  <a:pt x="98" y="113"/>
                  <a:pt x="98" y="113"/>
                  <a:pt x="98" y="113"/>
                </a:cubicBezTo>
                <a:cubicBezTo>
                  <a:pt x="99" y="106"/>
                  <a:pt x="98" y="100"/>
                  <a:pt x="98" y="95"/>
                </a:cubicBezTo>
                <a:cubicBezTo>
                  <a:pt x="98" y="95"/>
                  <a:pt x="98" y="95"/>
                  <a:pt x="98" y="95"/>
                </a:cubicBezTo>
                <a:cubicBezTo>
                  <a:pt x="97" y="78"/>
                  <a:pt x="89" y="28"/>
                  <a:pt x="75" y="10"/>
                </a:cubicBezTo>
                <a:cubicBezTo>
                  <a:pt x="75" y="10"/>
                  <a:pt x="75" y="10"/>
                  <a:pt x="75" y="10"/>
                </a:cubicBezTo>
                <a:cubicBezTo>
                  <a:pt x="74" y="10"/>
                  <a:pt x="73" y="9"/>
                  <a:pt x="72" y="8"/>
                </a:cubicBezTo>
                <a:cubicBezTo>
                  <a:pt x="72" y="8"/>
                  <a:pt x="72" y="8"/>
                  <a:pt x="72" y="8"/>
                </a:cubicBezTo>
                <a:cubicBezTo>
                  <a:pt x="67" y="4"/>
                  <a:pt x="61" y="2"/>
                  <a:pt x="55" y="2"/>
                </a:cubicBezTo>
                <a:cubicBezTo>
                  <a:pt x="55" y="2"/>
                  <a:pt x="55" y="2"/>
                  <a:pt x="55" y="2"/>
                </a:cubicBezTo>
                <a:cubicBezTo>
                  <a:pt x="41" y="2"/>
                  <a:pt x="27" y="8"/>
                  <a:pt x="27" y="8"/>
                </a:cubicBezTo>
                <a:cubicBezTo>
                  <a:pt x="27" y="8"/>
                  <a:pt x="27" y="8"/>
                  <a:pt x="27" y="8"/>
                </a:cubicBezTo>
                <a:cubicBezTo>
                  <a:pt x="26" y="8"/>
                  <a:pt x="26" y="9"/>
                  <a:pt x="26" y="9"/>
                </a:cubicBezTo>
                <a:cubicBezTo>
                  <a:pt x="26" y="9"/>
                  <a:pt x="26" y="9"/>
                  <a:pt x="26" y="9"/>
                </a:cubicBezTo>
                <a:cubicBezTo>
                  <a:pt x="25" y="10"/>
                  <a:pt x="25" y="11"/>
                  <a:pt x="25" y="13"/>
                </a:cubicBezTo>
                <a:cubicBezTo>
                  <a:pt x="25" y="13"/>
                  <a:pt x="25" y="13"/>
                  <a:pt x="25" y="13"/>
                </a:cubicBezTo>
                <a:cubicBezTo>
                  <a:pt x="25" y="13"/>
                  <a:pt x="26" y="14"/>
                  <a:pt x="26" y="14"/>
                </a:cubicBezTo>
                <a:cubicBezTo>
                  <a:pt x="26" y="14"/>
                  <a:pt x="26" y="14"/>
                  <a:pt x="26" y="14"/>
                </a:cubicBezTo>
                <a:cubicBezTo>
                  <a:pt x="27" y="15"/>
                  <a:pt x="28" y="15"/>
                  <a:pt x="30" y="14"/>
                </a:cubicBezTo>
                <a:cubicBezTo>
                  <a:pt x="30" y="14"/>
                  <a:pt x="30" y="14"/>
                  <a:pt x="30" y="14"/>
                </a:cubicBezTo>
                <a:cubicBezTo>
                  <a:pt x="30" y="14"/>
                  <a:pt x="30" y="14"/>
                  <a:pt x="30" y="14"/>
                </a:cubicBezTo>
                <a:cubicBezTo>
                  <a:pt x="30" y="14"/>
                  <a:pt x="30" y="14"/>
                  <a:pt x="30" y="14"/>
                </a:cubicBezTo>
                <a:cubicBezTo>
                  <a:pt x="31" y="14"/>
                  <a:pt x="31" y="14"/>
                  <a:pt x="32" y="13"/>
                </a:cubicBezTo>
                <a:cubicBezTo>
                  <a:pt x="32" y="13"/>
                  <a:pt x="32" y="13"/>
                  <a:pt x="32" y="13"/>
                </a:cubicBezTo>
                <a:cubicBezTo>
                  <a:pt x="33" y="13"/>
                  <a:pt x="36" y="12"/>
                  <a:pt x="38" y="12"/>
                </a:cubicBezTo>
                <a:cubicBezTo>
                  <a:pt x="38" y="12"/>
                  <a:pt x="38" y="12"/>
                  <a:pt x="38" y="12"/>
                </a:cubicBezTo>
                <a:cubicBezTo>
                  <a:pt x="43" y="10"/>
                  <a:pt x="49" y="9"/>
                  <a:pt x="55" y="9"/>
                </a:cubicBezTo>
                <a:cubicBezTo>
                  <a:pt x="55" y="9"/>
                  <a:pt x="55" y="9"/>
                  <a:pt x="55" y="9"/>
                </a:cubicBezTo>
                <a:cubicBezTo>
                  <a:pt x="60" y="9"/>
                  <a:pt x="64" y="10"/>
                  <a:pt x="68" y="14"/>
                </a:cubicBezTo>
                <a:cubicBezTo>
                  <a:pt x="68" y="14"/>
                  <a:pt x="68" y="14"/>
                  <a:pt x="68" y="14"/>
                </a:cubicBezTo>
                <a:cubicBezTo>
                  <a:pt x="68" y="14"/>
                  <a:pt x="69" y="14"/>
                  <a:pt x="69" y="15"/>
                </a:cubicBezTo>
                <a:cubicBezTo>
                  <a:pt x="69" y="15"/>
                  <a:pt x="69" y="15"/>
                  <a:pt x="69" y="15"/>
                </a:cubicBezTo>
                <a:cubicBezTo>
                  <a:pt x="81" y="29"/>
                  <a:pt x="90" y="80"/>
                  <a:pt x="91" y="95"/>
                </a:cubicBezTo>
                <a:cubicBezTo>
                  <a:pt x="91" y="95"/>
                  <a:pt x="91" y="95"/>
                  <a:pt x="91" y="95"/>
                </a:cubicBezTo>
                <a:cubicBezTo>
                  <a:pt x="91" y="100"/>
                  <a:pt x="92" y="107"/>
                  <a:pt x="91" y="113"/>
                </a:cubicBezTo>
                <a:cubicBezTo>
                  <a:pt x="91" y="113"/>
                  <a:pt x="91" y="113"/>
                  <a:pt x="91" y="113"/>
                </a:cubicBezTo>
                <a:cubicBezTo>
                  <a:pt x="91" y="123"/>
                  <a:pt x="89" y="133"/>
                  <a:pt x="84" y="138"/>
                </a:cubicBezTo>
                <a:cubicBezTo>
                  <a:pt x="84" y="138"/>
                  <a:pt x="84" y="138"/>
                  <a:pt x="84" y="138"/>
                </a:cubicBezTo>
                <a:cubicBezTo>
                  <a:pt x="83" y="139"/>
                  <a:pt x="82" y="140"/>
                  <a:pt x="81" y="141"/>
                </a:cubicBezTo>
                <a:cubicBezTo>
                  <a:pt x="81" y="141"/>
                  <a:pt x="81" y="141"/>
                  <a:pt x="81" y="141"/>
                </a:cubicBezTo>
                <a:cubicBezTo>
                  <a:pt x="79" y="142"/>
                  <a:pt x="77" y="143"/>
                  <a:pt x="76" y="145"/>
                </a:cubicBezTo>
                <a:cubicBezTo>
                  <a:pt x="76" y="145"/>
                  <a:pt x="76" y="145"/>
                  <a:pt x="76" y="145"/>
                </a:cubicBezTo>
                <a:cubicBezTo>
                  <a:pt x="74" y="147"/>
                  <a:pt x="73" y="149"/>
                  <a:pt x="72" y="151"/>
                </a:cubicBezTo>
                <a:cubicBezTo>
                  <a:pt x="72" y="151"/>
                  <a:pt x="72" y="151"/>
                  <a:pt x="72" y="151"/>
                </a:cubicBezTo>
                <a:cubicBezTo>
                  <a:pt x="72" y="151"/>
                  <a:pt x="72" y="152"/>
                  <a:pt x="72" y="152"/>
                </a:cubicBezTo>
                <a:cubicBezTo>
                  <a:pt x="72" y="152"/>
                  <a:pt x="72" y="152"/>
                  <a:pt x="72" y="152"/>
                </a:cubicBezTo>
                <a:cubicBezTo>
                  <a:pt x="71" y="153"/>
                  <a:pt x="71" y="153"/>
                  <a:pt x="71" y="153"/>
                </a:cubicBezTo>
                <a:cubicBezTo>
                  <a:pt x="71" y="152"/>
                  <a:pt x="71" y="152"/>
                  <a:pt x="71" y="152"/>
                </a:cubicBezTo>
                <a:cubicBezTo>
                  <a:pt x="69" y="152"/>
                  <a:pt x="66" y="150"/>
                  <a:pt x="61" y="147"/>
                </a:cubicBezTo>
                <a:cubicBezTo>
                  <a:pt x="61" y="147"/>
                  <a:pt x="61" y="147"/>
                  <a:pt x="61" y="147"/>
                </a:cubicBezTo>
                <a:cubicBezTo>
                  <a:pt x="49" y="139"/>
                  <a:pt x="43" y="139"/>
                  <a:pt x="39" y="137"/>
                </a:cubicBezTo>
                <a:cubicBezTo>
                  <a:pt x="39" y="137"/>
                  <a:pt x="39" y="137"/>
                  <a:pt x="39" y="137"/>
                </a:cubicBezTo>
                <a:cubicBezTo>
                  <a:pt x="38" y="137"/>
                  <a:pt x="37" y="136"/>
                  <a:pt x="36" y="135"/>
                </a:cubicBezTo>
                <a:cubicBezTo>
                  <a:pt x="36" y="135"/>
                  <a:pt x="36" y="135"/>
                  <a:pt x="36" y="135"/>
                </a:cubicBezTo>
                <a:cubicBezTo>
                  <a:pt x="34" y="133"/>
                  <a:pt x="32" y="130"/>
                  <a:pt x="28" y="122"/>
                </a:cubicBezTo>
                <a:cubicBezTo>
                  <a:pt x="28" y="122"/>
                  <a:pt x="28" y="122"/>
                  <a:pt x="28" y="122"/>
                </a:cubicBezTo>
                <a:cubicBezTo>
                  <a:pt x="15" y="98"/>
                  <a:pt x="9" y="90"/>
                  <a:pt x="8" y="90"/>
                </a:cubicBezTo>
                <a:cubicBezTo>
                  <a:pt x="8" y="90"/>
                  <a:pt x="8" y="90"/>
                  <a:pt x="8" y="90"/>
                </a:cubicBezTo>
                <a:cubicBezTo>
                  <a:pt x="8" y="90"/>
                  <a:pt x="8" y="90"/>
                  <a:pt x="8" y="89"/>
                </a:cubicBezTo>
                <a:cubicBezTo>
                  <a:pt x="8" y="89"/>
                  <a:pt x="8" y="89"/>
                  <a:pt x="8" y="89"/>
                </a:cubicBezTo>
                <a:cubicBezTo>
                  <a:pt x="7" y="88"/>
                  <a:pt x="5" y="88"/>
                  <a:pt x="3" y="89"/>
                </a:cubicBezTo>
                <a:cubicBezTo>
                  <a:pt x="3" y="89"/>
                  <a:pt x="3" y="89"/>
                  <a:pt x="3" y="89"/>
                </a:cubicBezTo>
                <a:cubicBezTo>
                  <a:pt x="3" y="89"/>
                  <a:pt x="3" y="90"/>
                  <a:pt x="3" y="90"/>
                </a:cubicBezTo>
                <a:cubicBezTo>
                  <a:pt x="3" y="90"/>
                  <a:pt x="3" y="90"/>
                  <a:pt x="3" y="90"/>
                </a:cubicBezTo>
                <a:cubicBezTo>
                  <a:pt x="2" y="91"/>
                  <a:pt x="2" y="93"/>
                  <a:pt x="3" y="94"/>
                </a:cubicBezTo>
                <a:cubicBezTo>
                  <a:pt x="3" y="94"/>
                  <a:pt x="3" y="94"/>
                  <a:pt x="3" y="94"/>
                </a:cubicBezTo>
                <a:cubicBezTo>
                  <a:pt x="3" y="94"/>
                  <a:pt x="4" y="96"/>
                  <a:pt x="7" y="101"/>
                </a:cubicBezTo>
                <a:cubicBezTo>
                  <a:pt x="7" y="101"/>
                  <a:pt x="7" y="101"/>
                  <a:pt x="7" y="101"/>
                </a:cubicBezTo>
                <a:cubicBezTo>
                  <a:pt x="11" y="105"/>
                  <a:pt x="15" y="113"/>
                  <a:pt x="21" y="125"/>
                </a:cubicBezTo>
                <a:cubicBezTo>
                  <a:pt x="21" y="125"/>
                  <a:pt x="21" y="125"/>
                  <a:pt x="21" y="125"/>
                </a:cubicBezTo>
                <a:cubicBezTo>
                  <a:pt x="25" y="133"/>
                  <a:pt x="28" y="138"/>
                  <a:pt x="32" y="140"/>
                </a:cubicBezTo>
                <a:cubicBezTo>
                  <a:pt x="32" y="140"/>
                  <a:pt x="32" y="140"/>
                  <a:pt x="32" y="140"/>
                </a:cubicBezTo>
                <a:cubicBezTo>
                  <a:pt x="33" y="142"/>
                  <a:pt x="35" y="143"/>
                  <a:pt x="36" y="143"/>
                </a:cubicBezTo>
                <a:cubicBezTo>
                  <a:pt x="36" y="143"/>
                  <a:pt x="36" y="143"/>
                  <a:pt x="36" y="143"/>
                </a:cubicBezTo>
                <a:cubicBezTo>
                  <a:pt x="41" y="146"/>
                  <a:pt x="46" y="146"/>
                  <a:pt x="57" y="153"/>
                </a:cubicBezTo>
                <a:cubicBezTo>
                  <a:pt x="57" y="153"/>
                  <a:pt x="57" y="153"/>
                  <a:pt x="57" y="153"/>
                </a:cubicBezTo>
                <a:cubicBezTo>
                  <a:pt x="64" y="157"/>
                  <a:pt x="68" y="159"/>
                  <a:pt x="72" y="160"/>
                </a:cubicBezTo>
                <a:cubicBezTo>
                  <a:pt x="72" y="160"/>
                  <a:pt x="72" y="160"/>
                  <a:pt x="72" y="160"/>
                </a:cubicBezTo>
                <a:cubicBezTo>
                  <a:pt x="73" y="160"/>
                  <a:pt x="75" y="159"/>
                  <a:pt x="76" y="158"/>
                </a:cubicBezTo>
                <a:cubicBezTo>
                  <a:pt x="76" y="158"/>
                  <a:pt x="76" y="158"/>
                  <a:pt x="76" y="158"/>
                </a:cubicBezTo>
                <a:cubicBezTo>
                  <a:pt x="77" y="158"/>
                  <a:pt x="77" y="157"/>
                  <a:pt x="77" y="157"/>
                </a:cubicBezTo>
                <a:cubicBezTo>
                  <a:pt x="77" y="157"/>
                  <a:pt x="77" y="157"/>
                  <a:pt x="77" y="157"/>
                </a:cubicBezTo>
                <a:cubicBezTo>
                  <a:pt x="79" y="154"/>
                  <a:pt x="79" y="152"/>
                  <a:pt x="81" y="150"/>
                </a:cubicBezTo>
                <a:cubicBezTo>
                  <a:pt x="81" y="150"/>
                  <a:pt x="81" y="150"/>
                  <a:pt x="81" y="150"/>
                </a:cubicBezTo>
                <a:cubicBezTo>
                  <a:pt x="82" y="149"/>
                  <a:pt x="83" y="148"/>
                  <a:pt x="84" y="147"/>
                </a:cubicBezTo>
                <a:cubicBezTo>
                  <a:pt x="84" y="147"/>
                  <a:pt x="84" y="147"/>
                  <a:pt x="84" y="147"/>
                </a:cubicBezTo>
                <a:cubicBezTo>
                  <a:pt x="85" y="148"/>
                  <a:pt x="85" y="148"/>
                  <a:pt x="85" y="148"/>
                </a:cubicBezTo>
                <a:cubicBezTo>
                  <a:pt x="85" y="148"/>
                  <a:pt x="85" y="148"/>
                  <a:pt x="85" y="148"/>
                </a:cubicBezTo>
                <a:cubicBezTo>
                  <a:pt x="84" y="149"/>
                  <a:pt x="83" y="150"/>
                  <a:pt x="82" y="151"/>
                </a:cubicBezTo>
                <a:cubicBezTo>
                  <a:pt x="82" y="151"/>
                  <a:pt x="82" y="151"/>
                  <a:pt x="82" y="151"/>
                </a:cubicBezTo>
                <a:cubicBezTo>
                  <a:pt x="80" y="153"/>
                  <a:pt x="80" y="155"/>
                  <a:pt x="78" y="158"/>
                </a:cubicBezTo>
                <a:cubicBezTo>
                  <a:pt x="78" y="158"/>
                  <a:pt x="78" y="158"/>
                  <a:pt x="78" y="158"/>
                </a:cubicBezTo>
                <a:cubicBezTo>
                  <a:pt x="78" y="158"/>
                  <a:pt x="78" y="159"/>
                  <a:pt x="78" y="159"/>
                </a:cubicBezTo>
                <a:cubicBezTo>
                  <a:pt x="78" y="159"/>
                  <a:pt x="78" y="159"/>
                  <a:pt x="78" y="159"/>
                </a:cubicBezTo>
                <a:cubicBezTo>
                  <a:pt x="76" y="160"/>
                  <a:pt x="74" y="162"/>
                  <a:pt x="72" y="161"/>
                </a:cubicBezTo>
                <a:close/>
                <a:moveTo>
                  <a:pt x="31" y="15"/>
                </a:moveTo>
                <a:cubicBezTo>
                  <a:pt x="31" y="15"/>
                  <a:pt x="30" y="14"/>
                  <a:pt x="30" y="14"/>
                </a:cubicBezTo>
                <a:cubicBezTo>
                  <a:pt x="30" y="14"/>
                  <a:pt x="30" y="14"/>
                  <a:pt x="30" y="14"/>
                </a:cubicBezTo>
                <a:cubicBezTo>
                  <a:pt x="30" y="14"/>
                  <a:pt x="30" y="14"/>
                  <a:pt x="30" y="14"/>
                </a:cubicBezTo>
                <a:cubicBezTo>
                  <a:pt x="30" y="14"/>
                  <a:pt x="30" y="14"/>
                  <a:pt x="30" y="14"/>
                </a:cubicBezTo>
                <a:cubicBezTo>
                  <a:pt x="30" y="14"/>
                  <a:pt x="30" y="14"/>
                  <a:pt x="30" y="14"/>
                </a:cubicBezTo>
                <a:cubicBezTo>
                  <a:pt x="30" y="14"/>
                  <a:pt x="30" y="14"/>
                  <a:pt x="30" y="14"/>
                </a:cubicBezTo>
                <a:cubicBezTo>
                  <a:pt x="30" y="14"/>
                  <a:pt x="30" y="14"/>
                  <a:pt x="30" y="14"/>
                </a:cubicBezTo>
                <a:cubicBezTo>
                  <a:pt x="30" y="15"/>
                  <a:pt x="30" y="15"/>
                  <a:pt x="30" y="15"/>
                </a:cubicBezTo>
                <a:cubicBezTo>
                  <a:pt x="31" y="16"/>
                  <a:pt x="31" y="16"/>
                  <a:pt x="31" y="16"/>
                </a:cubicBezTo>
                <a:cubicBezTo>
                  <a:pt x="31" y="16"/>
                  <a:pt x="31" y="16"/>
                  <a:pt x="31" y="16"/>
                </a:cubicBezTo>
                <a:cubicBezTo>
                  <a:pt x="31" y="16"/>
                  <a:pt x="31" y="16"/>
                  <a:pt x="31" y="16"/>
                </a:cubicBezTo>
                <a:cubicBezTo>
                  <a:pt x="31" y="16"/>
                  <a:pt x="31" y="16"/>
                  <a:pt x="31" y="15"/>
                </a:cubicBezTo>
                <a:close/>
                <a:moveTo>
                  <a:pt x="31" y="16"/>
                </a:moveTo>
                <a:cubicBezTo>
                  <a:pt x="31" y="16"/>
                  <a:pt x="31" y="16"/>
                  <a:pt x="31" y="16"/>
                </a:cubicBezTo>
                <a:cubicBezTo>
                  <a:pt x="31" y="16"/>
                  <a:pt x="31" y="16"/>
                  <a:pt x="31" y="16"/>
                </a:cubicBezTo>
                <a:cubicBezTo>
                  <a:pt x="31" y="16"/>
                  <a:pt x="31" y="16"/>
                  <a:pt x="31" y="16"/>
                </a:cubicBezTo>
                <a:cubicBezTo>
                  <a:pt x="31" y="16"/>
                  <a:pt x="31" y="16"/>
                  <a:pt x="31" y="16"/>
                </a:cubicBezTo>
                <a:cubicBezTo>
                  <a:pt x="31" y="16"/>
                  <a:pt x="31" y="16"/>
                  <a:pt x="31" y="16"/>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51"/>
          <p:cNvSpPr/>
          <p:nvPr/>
        </p:nvSpPr>
        <p:spPr bwMode="auto">
          <a:xfrm>
            <a:off x="4942795" y="2962413"/>
            <a:ext cx="36513" cy="17463"/>
          </a:xfrm>
          <a:custGeom>
            <a:avLst/>
            <a:gdLst>
              <a:gd name="T0" fmla="*/ 16 w 20"/>
              <a:gd name="T1" fmla="*/ 9 h 9"/>
              <a:gd name="T2" fmla="*/ 4 w 20"/>
              <a:gd name="T3" fmla="*/ 8 h 9"/>
              <a:gd name="T4" fmla="*/ 0 w 20"/>
              <a:gd name="T5" fmla="*/ 4 h 9"/>
              <a:gd name="T6" fmla="*/ 0 w 20"/>
              <a:gd name="T7" fmla="*/ 4 h 9"/>
              <a:gd name="T8" fmla="*/ 4 w 20"/>
              <a:gd name="T9" fmla="*/ 0 h 9"/>
              <a:gd name="T10" fmla="*/ 4 w 20"/>
              <a:gd name="T11" fmla="*/ 0 h 9"/>
              <a:gd name="T12" fmla="*/ 16 w 20"/>
              <a:gd name="T13" fmla="*/ 0 h 9"/>
              <a:gd name="T14" fmla="*/ 20 w 20"/>
              <a:gd name="T15" fmla="*/ 5 h 9"/>
              <a:gd name="T16" fmla="*/ 20 w 20"/>
              <a:gd name="T17" fmla="*/ 5 h 9"/>
              <a:gd name="T18" fmla="*/ 16 w 2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9">
                <a:moveTo>
                  <a:pt x="16" y="9"/>
                </a:moveTo>
                <a:cubicBezTo>
                  <a:pt x="4" y="8"/>
                  <a:pt x="4" y="8"/>
                  <a:pt x="4" y="8"/>
                </a:cubicBezTo>
                <a:cubicBezTo>
                  <a:pt x="1" y="8"/>
                  <a:pt x="0" y="6"/>
                  <a:pt x="0" y="4"/>
                </a:cubicBezTo>
                <a:cubicBezTo>
                  <a:pt x="0" y="4"/>
                  <a:pt x="0" y="4"/>
                  <a:pt x="0" y="4"/>
                </a:cubicBezTo>
                <a:cubicBezTo>
                  <a:pt x="0" y="1"/>
                  <a:pt x="2" y="0"/>
                  <a:pt x="4" y="0"/>
                </a:cubicBezTo>
                <a:cubicBezTo>
                  <a:pt x="4" y="0"/>
                  <a:pt x="4" y="0"/>
                  <a:pt x="4" y="0"/>
                </a:cubicBezTo>
                <a:cubicBezTo>
                  <a:pt x="16" y="0"/>
                  <a:pt x="16" y="0"/>
                  <a:pt x="16" y="0"/>
                </a:cubicBezTo>
                <a:cubicBezTo>
                  <a:pt x="18" y="0"/>
                  <a:pt x="20" y="2"/>
                  <a:pt x="20" y="5"/>
                </a:cubicBezTo>
                <a:cubicBezTo>
                  <a:pt x="20" y="5"/>
                  <a:pt x="20" y="5"/>
                  <a:pt x="20" y="5"/>
                </a:cubicBezTo>
                <a:cubicBezTo>
                  <a:pt x="20" y="7"/>
                  <a:pt x="18" y="9"/>
                  <a:pt x="16" y="9"/>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52"/>
          <p:cNvSpPr>
            <a:spLocks noEditPoints="1"/>
          </p:cNvSpPr>
          <p:nvPr/>
        </p:nvSpPr>
        <p:spPr bwMode="auto">
          <a:xfrm>
            <a:off x="4941208" y="2960825"/>
            <a:ext cx="39688" cy="20638"/>
          </a:xfrm>
          <a:custGeom>
            <a:avLst/>
            <a:gdLst>
              <a:gd name="T0" fmla="*/ 17 w 22"/>
              <a:gd name="T1" fmla="*/ 11 h 11"/>
              <a:gd name="T2" fmla="*/ 17 w 22"/>
              <a:gd name="T3" fmla="*/ 10 h 11"/>
              <a:gd name="T4" fmla="*/ 17 w 22"/>
              <a:gd name="T5" fmla="*/ 11 h 11"/>
              <a:gd name="T6" fmla="*/ 5 w 22"/>
              <a:gd name="T7" fmla="*/ 10 h 11"/>
              <a:gd name="T8" fmla="*/ 2 w 22"/>
              <a:gd name="T9" fmla="*/ 9 h 11"/>
              <a:gd name="T10" fmla="*/ 2 w 22"/>
              <a:gd name="T11" fmla="*/ 9 h 11"/>
              <a:gd name="T12" fmla="*/ 0 w 22"/>
              <a:gd name="T13" fmla="*/ 5 h 11"/>
              <a:gd name="T14" fmla="*/ 0 w 22"/>
              <a:gd name="T15" fmla="*/ 5 h 11"/>
              <a:gd name="T16" fmla="*/ 1 w 22"/>
              <a:gd name="T17" fmla="*/ 2 h 11"/>
              <a:gd name="T18" fmla="*/ 1 w 22"/>
              <a:gd name="T19" fmla="*/ 2 h 11"/>
              <a:gd name="T20" fmla="*/ 5 w 22"/>
              <a:gd name="T21" fmla="*/ 0 h 11"/>
              <a:gd name="T22" fmla="*/ 5 w 22"/>
              <a:gd name="T23" fmla="*/ 0 h 11"/>
              <a:gd name="T24" fmla="*/ 17 w 22"/>
              <a:gd name="T25" fmla="*/ 0 h 11"/>
              <a:gd name="T26" fmla="*/ 20 w 22"/>
              <a:gd name="T27" fmla="*/ 2 h 11"/>
              <a:gd name="T28" fmla="*/ 20 w 22"/>
              <a:gd name="T29" fmla="*/ 2 h 11"/>
              <a:gd name="T30" fmla="*/ 22 w 22"/>
              <a:gd name="T31" fmla="*/ 6 h 11"/>
              <a:gd name="T32" fmla="*/ 22 w 22"/>
              <a:gd name="T33" fmla="*/ 6 h 11"/>
              <a:gd name="T34" fmla="*/ 21 w 22"/>
              <a:gd name="T35" fmla="*/ 9 h 11"/>
              <a:gd name="T36" fmla="*/ 21 w 22"/>
              <a:gd name="T37" fmla="*/ 9 h 11"/>
              <a:gd name="T38" fmla="*/ 17 w 22"/>
              <a:gd name="T39" fmla="*/ 11 h 11"/>
              <a:gd name="T40" fmla="*/ 19 w 22"/>
              <a:gd name="T41" fmla="*/ 8 h 11"/>
              <a:gd name="T42" fmla="*/ 20 w 22"/>
              <a:gd name="T43" fmla="*/ 6 h 11"/>
              <a:gd name="T44" fmla="*/ 20 w 22"/>
              <a:gd name="T45" fmla="*/ 6 h 11"/>
              <a:gd name="T46" fmla="*/ 19 w 22"/>
              <a:gd name="T47" fmla="*/ 3 h 11"/>
              <a:gd name="T48" fmla="*/ 19 w 22"/>
              <a:gd name="T49" fmla="*/ 3 h 11"/>
              <a:gd name="T50" fmla="*/ 17 w 22"/>
              <a:gd name="T51" fmla="*/ 2 h 11"/>
              <a:gd name="T52" fmla="*/ 17 w 22"/>
              <a:gd name="T53" fmla="*/ 2 h 11"/>
              <a:gd name="T54" fmla="*/ 5 w 22"/>
              <a:gd name="T55" fmla="*/ 1 h 11"/>
              <a:gd name="T56" fmla="*/ 2 w 22"/>
              <a:gd name="T57" fmla="*/ 3 h 11"/>
              <a:gd name="T58" fmla="*/ 2 w 22"/>
              <a:gd name="T59" fmla="*/ 3 h 11"/>
              <a:gd name="T60" fmla="*/ 1 w 22"/>
              <a:gd name="T61" fmla="*/ 5 h 11"/>
              <a:gd name="T62" fmla="*/ 1 w 22"/>
              <a:gd name="T63" fmla="*/ 5 h 11"/>
              <a:gd name="T64" fmla="*/ 3 w 22"/>
              <a:gd name="T65" fmla="*/ 8 h 11"/>
              <a:gd name="T66" fmla="*/ 3 w 22"/>
              <a:gd name="T67" fmla="*/ 8 h 11"/>
              <a:gd name="T68" fmla="*/ 5 w 22"/>
              <a:gd name="T69" fmla="*/ 9 h 11"/>
              <a:gd name="T70" fmla="*/ 5 w 22"/>
              <a:gd name="T71" fmla="*/ 9 h 11"/>
              <a:gd name="T72" fmla="*/ 17 w 22"/>
              <a:gd name="T73" fmla="*/ 9 h 11"/>
              <a:gd name="T74" fmla="*/ 17 w 22"/>
              <a:gd name="T75" fmla="*/ 9 h 11"/>
              <a:gd name="T76" fmla="*/ 19 w 22"/>
              <a:gd name="T7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11">
                <a:moveTo>
                  <a:pt x="17" y="11"/>
                </a:moveTo>
                <a:cubicBezTo>
                  <a:pt x="17" y="10"/>
                  <a:pt x="17" y="10"/>
                  <a:pt x="17" y="10"/>
                </a:cubicBezTo>
                <a:cubicBezTo>
                  <a:pt x="17" y="11"/>
                  <a:pt x="17" y="11"/>
                  <a:pt x="17" y="11"/>
                </a:cubicBezTo>
                <a:cubicBezTo>
                  <a:pt x="5" y="10"/>
                  <a:pt x="5" y="10"/>
                  <a:pt x="5" y="10"/>
                </a:cubicBezTo>
                <a:cubicBezTo>
                  <a:pt x="4" y="10"/>
                  <a:pt x="2" y="10"/>
                  <a:pt x="2" y="9"/>
                </a:cubicBezTo>
                <a:cubicBezTo>
                  <a:pt x="2" y="9"/>
                  <a:pt x="2" y="9"/>
                  <a:pt x="2" y="9"/>
                </a:cubicBezTo>
                <a:cubicBezTo>
                  <a:pt x="0" y="8"/>
                  <a:pt x="0" y="6"/>
                  <a:pt x="0" y="5"/>
                </a:cubicBezTo>
                <a:cubicBezTo>
                  <a:pt x="0" y="5"/>
                  <a:pt x="0" y="5"/>
                  <a:pt x="0" y="5"/>
                </a:cubicBezTo>
                <a:cubicBezTo>
                  <a:pt x="0" y="4"/>
                  <a:pt x="0" y="2"/>
                  <a:pt x="1" y="2"/>
                </a:cubicBezTo>
                <a:cubicBezTo>
                  <a:pt x="1" y="2"/>
                  <a:pt x="1" y="2"/>
                  <a:pt x="1" y="2"/>
                </a:cubicBezTo>
                <a:cubicBezTo>
                  <a:pt x="2" y="0"/>
                  <a:pt x="4" y="0"/>
                  <a:pt x="5" y="0"/>
                </a:cubicBezTo>
                <a:cubicBezTo>
                  <a:pt x="5" y="0"/>
                  <a:pt x="5" y="0"/>
                  <a:pt x="5" y="0"/>
                </a:cubicBezTo>
                <a:cubicBezTo>
                  <a:pt x="17" y="0"/>
                  <a:pt x="17" y="0"/>
                  <a:pt x="17" y="0"/>
                </a:cubicBezTo>
                <a:cubicBezTo>
                  <a:pt x="18" y="0"/>
                  <a:pt x="19" y="1"/>
                  <a:pt x="20" y="2"/>
                </a:cubicBezTo>
                <a:cubicBezTo>
                  <a:pt x="20" y="2"/>
                  <a:pt x="20" y="2"/>
                  <a:pt x="20" y="2"/>
                </a:cubicBezTo>
                <a:cubicBezTo>
                  <a:pt x="21" y="3"/>
                  <a:pt x="22" y="4"/>
                  <a:pt x="22" y="6"/>
                </a:cubicBezTo>
                <a:cubicBezTo>
                  <a:pt x="22" y="6"/>
                  <a:pt x="22" y="6"/>
                  <a:pt x="22" y="6"/>
                </a:cubicBezTo>
                <a:cubicBezTo>
                  <a:pt x="22" y="7"/>
                  <a:pt x="21" y="8"/>
                  <a:pt x="21" y="9"/>
                </a:cubicBezTo>
                <a:cubicBezTo>
                  <a:pt x="21" y="9"/>
                  <a:pt x="21" y="9"/>
                  <a:pt x="21" y="9"/>
                </a:cubicBezTo>
                <a:cubicBezTo>
                  <a:pt x="20" y="10"/>
                  <a:pt x="18" y="11"/>
                  <a:pt x="17" y="11"/>
                </a:cubicBezTo>
                <a:close/>
                <a:moveTo>
                  <a:pt x="19" y="8"/>
                </a:moveTo>
                <a:cubicBezTo>
                  <a:pt x="20" y="7"/>
                  <a:pt x="20" y="6"/>
                  <a:pt x="20" y="6"/>
                </a:cubicBezTo>
                <a:cubicBezTo>
                  <a:pt x="20" y="6"/>
                  <a:pt x="20" y="6"/>
                  <a:pt x="20" y="6"/>
                </a:cubicBezTo>
                <a:cubicBezTo>
                  <a:pt x="20" y="4"/>
                  <a:pt x="20" y="3"/>
                  <a:pt x="19" y="3"/>
                </a:cubicBezTo>
                <a:cubicBezTo>
                  <a:pt x="19" y="3"/>
                  <a:pt x="19" y="3"/>
                  <a:pt x="19" y="3"/>
                </a:cubicBezTo>
                <a:cubicBezTo>
                  <a:pt x="18" y="2"/>
                  <a:pt x="18" y="2"/>
                  <a:pt x="17" y="2"/>
                </a:cubicBezTo>
                <a:cubicBezTo>
                  <a:pt x="17" y="2"/>
                  <a:pt x="17" y="2"/>
                  <a:pt x="17" y="2"/>
                </a:cubicBezTo>
                <a:cubicBezTo>
                  <a:pt x="5" y="1"/>
                  <a:pt x="5" y="1"/>
                  <a:pt x="5" y="1"/>
                </a:cubicBezTo>
                <a:cubicBezTo>
                  <a:pt x="4" y="1"/>
                  <a:pt x="3" y="2"/>
                  <a:pt x="2" y="3"/>
                </a:cubicBezTo>
                <a:cubicBezTo>
                  <a:pt x="2" y="3"/>
                  <a:pt x="2" y="3"/>
                  <a:pt x="2" y="3"/>
                </a:cubicBezTo>
                <a:cubicBezTo>
                  <a:pt x="2" y="3"/>
                  <a:pt x="2" y="4"/>
                  <a:pt x="1" y="5"/>
                </a:cubicBezTo>
                <a:cubicBezTo>
                  <a:pt x="1" y="5"/>
                  <a:pt x="1" y="5"/>
                  <a:pt x="1" y="5"/>
                </a:cubicBezTo>
                <a:cubicBezTo>
                  <a:pt x="1" y="6"/>
                  <a:pt x="2" y="7"/>
                  <a:pt x="3" y="8"/>
                </a:cubicBezTo>
                <a:cubicBezTo>
                  <a:pt x="3" y="8"/>
                  <a:pt x="3" y="8"/>
                  <a:pt x="3" y="8"/>
                </a:cubicBezTo>
                <a:cubicBezTo>
                  <a:pt x="3" y="8"/>
                  <a:pt x="4" y="8"/>
                  <a:pt x="5" y="9"/>
                </a:cubicBezTo>
                <a:cubicBezTo>
                  <a:pt x="5" y="9"/>
                  <a:pt x="5" y="9"/>
                  <a:pt x="5" y="9"/>
                </a:cubicBezTo>
                <a:cubicBezTo>
                  <a:pt x="17" y="9"/>
                  <a:pt x="17" y="9"/>
                  <a:pt x="17" y="9"/>
                </a:cubicBezTo>
                <a:cubicBezTo>
                  <a:pt x="17" y="9"/>
                  <a:pt x="17" y="9"/>
                  <a:pt x="17" y="9"/>
                </a:cubicBezTo>
                <a:cubicBezTo>
                  <a:pt x="18" y="9"/>
                  <a:pt x="19" y="8"/>
                  <a:pt x="19" y="8"/>
                </a:cubicBezTo>
                <a:close/>
              </a:path>
            </a:pathLst>
          </a:custGeom>
          <a:solidFill>
            <a:srgbClr val="345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53"/>
          <p:cNvSpPr/>
          <p:nvPr/>
        </p:nvSpPr>
        <p:spPr bwMode="auto">
          <a:xfrm>
            <a:off x="3166383" y="3124338"/>
            <a:ext cx="84138" cy="88900"/>
          </a:xfrm>
          <a:custGeom>
            <a:avLst/>
            <a:gdLst>
              <a:gd name="T0" fmla="*/ 32 w 45"/>
              <a:gd name="T1" fmla="*/ 5 h 47"/>
              <a:gd name="T2" fmla="*/ 45 w 45"/>
              <a:gd name="T3" fmla="*/ 40 h 47"/>
              <a:gd name="T4" fmla="*/ 34 w 45"/>
              <a:gd name="T5" fmla="*/ 47 h 47"/>
              <a:gd name="T6" fmla="*/ 3 w 45"/>
              <a:gd name="T7" fmla="*/ 19 h 47"/>
              <a:gd name="T8" fmla="*/ 3 w 45"/>
              <a:gd name="T9" fmla="*/ 10 h 47"/>
              <a:gd name="T10" fmla="*/ 3 w 45"/>
              <a:gd name="T11" fmla="*/ 10 h 47"/>
              <a:gd name="T12" fmla="*/ 12 w 45"/>
              <a:gd name="T13" fmla="*/ 9 h 47"/>
              <a:gd name="T14" fmla="*/ 12 w 45"/>
              <a:gd name="T15" fmla="*/ 9 h 47"/>
              <a:gd name="T16" fmla="*/ 23 w 45"/>
              <a:gd name="T17" fmla="*/ 19 h 47"/>
              <a:gd name="T18" fmla="*/ 19 w 45"/>
              <a:gd name="T19" fmla="*/ 10 h 47"/>
              <a:gd name="T20" fmla="*/ 24 w 45"/>
              <a:gd name="T21" fmla="*/ 1 h 47"/>
              <a:gd name="T22" fmla="*/ 24 w 45"/>
              <a:gd name="T23" fmla="*/ 1 h 47"/>
              <a:gd name="T24" fmla="*/ 32 w 45"/>
              <a:gd name="T25" fmla="*/ 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47">
                <a:moveTo>
                  <a:pt x="32" y="5"/>
                </a:moveTo>
                <a:cubicBezTo>
                  <a:pt x="45" y="40"/>
                  <a:pt x="45" y="40"/>
                  <a:pt x="45" y="40"/>
                </a:cubicBezTo>
                <a:cubicBezTo>
                  <a:pt x="34" y="47"/>
                  <a:pt x="34" y="47"/>
                  <a:pt x="34" y="47"/>
                </a:cubicBezTo>
                <a:cubicBezTo>
                  <a:pt x="3" y="19"/>
                  <a:pt x="3" y="19"/>
                  <a:pt x="3" y="19"/>
                </a:cubicBezTo>
                <a:cubicBezTo>
                  <a:pt x="0" y="17"/>
                  <a:pt x="0" y="12"/>
                  <a:pt x="3" y="10"/>
                </a:cubicBezTo>
                <a:cubicBezTo>
                  <a:pt x="3" y="10"/>
                  <a:pt x="3" y="10"/>
                  <a:pt x="3" y="10"/>
                </a:cubicBezTo>
                <a:cubicBezTo>
                  <a:pt x="5" y="7"/>
                  <a:pt x="10" y="7"/>
                  <a:pt x="12" y="9"/>
                </a:cubicBezTo>
                <a:cubicBezTo>
                  <a:pt x="12" y="9"/>
                  <a:pt x="12" y="9"/>
                  <a:pt x="12" y="9"/>
                </a:cubicBezTo>
                <a:cubicBezTo>
                  <a:pt x="23" y="19"/>
                  <a:pt x="23" y="19"/>
                  <a:pt x="23" y="19"/>
                </a:cubicBezTo>
                <a:cubicBezTo>
                  <a:pt x="19" y="10"/>
                  <a:pt x="19" y="10"/>
                  <a:pt x="19" y="10"/>
                </a:cubicBezTo>
                <a:cubicBezTo>
                  <a:pt x="18" y="7"/>
                  <a:pt x="20" y="3"/>
                  <a:pt x="24" y="1"/>
                </a:cubicBezTo>
                <a:cubicBezTo>
                  <a:pt x="24" y="1"/>
                  <a:pt x="24" y="1"/>
                  <a:pt x="24" y="1"/>
                </a:cubicBezTo>
                <a:cubicBezTo>
                  <a:pt x="27" y="0"/>
                  <a:pt x="31" y="2"/>
                  <a:pt x="32" y="5"/>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37" name="Freeform 54"/>
          <p:cNvSpPr/>
          <p:nvPr/>
        </p:nvSpPr>
        <p:spPr bwMode="auto">
          <a:xfrm>
            <a:off x="3142570" y="3159263"/>
            <a:ext cx="87313" cy="74613"/>
          </a:xfrm>
          <a:custGeom>
            <a:avLst/>
            <a:gdLst>
              <a:gd name="T0" fmla="*/ 6 w 47"/>
              <a:gd name="T1" fmla="*/ 33 h 40"/>
              <a:gd name="T2" fmla="*/ 42 w 47"/>
              <a:gd name="T3" fmla="*/ 40 h 40"/>
              <a:gd name="T4" fmla="*/ 47 w 47"/>
              <a:gd name="T5" fmla="*/ 28 h 40"/>
              <a:gd name="T6" fmla="*/ 15 w 47"/>
              <a:gd name="T7" fmla="*/ 2 h 40"/>
              <a:gd name="T8" fmla="*/ 6 w 47"/>
              <a:gd name="T9" fmla="*/ 3 h 40"/>
              <a:gd name="T10" fmla="*/ 6 w 47"/>
              <a:gd name="T11" fmla="*/ 3 h 40"/>
              <a:gd name="T12" fmla="*/ 7 w 47"/>
              <a:gd name="T13" fmla="*/ 13 h 40"/>
              <a:gd name="T14" fmla="*/ 7 w 47"/>
              <a:gd name="T15" fmla="*/ 13 h 40"/>
              <a:gd name="T16" fmla="*/ 17 w 47"/>
              <a:gd name="T17" fmla="*/ 21 h 40"/>
              <a:gd name="T18" fmla="*/ 8 w 47"/>
              <a:gd name="T19" fmla="*/ 20 h 40"/>
              <a:gd name="T20" fmla="*/ 0 w 47"/>
              <a:gd name="T21" fmla="*/ 25 h 40"/>
              <a:gd name="T22" fmla="*/ 0 w 47"/>
              <a:gd name="T23" fmla="*/ 25 h 40"/>
              <a:gd name="T24" fmla="*/ 6 w 47"/>
              <a:gd name="T25"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40">
                <a:moveTo>
                  <a:pt x="6" y="33"/>
                </a:moveTo>
                <a:cubicBezTo>
                  <a:pt x="42" y="40"/>
                  <a:pt x="42" y="40"/>
                  <a:pt x="42" y="40"/>
                </a:cubicBezTo>
                <a:cubicBezTo>
                  <a:pt x="47" y="28"/>
                  <a:pt x="47" y="28"/>
                  <a:pt x="47" y="28"/>
                </a:cubicBezTo>
                <a:cubicBezTo>
                  <a:pt x="15" y="2"/>
                  <a:pt x="15" y="2"/>
                  <a:pt x="15" y="2"/>
                </a:cubicBezTo>
                <a:cubicBezTo>
                  <a:pt x="12" y="0"/>
                  <a:pt x="8" y="0"/>
                  <a:pt x="6" y="3"/>
                </a:cubicBezTo>
                <a:cubicBezTo>
                  <a:pt x="6" y="3"/>
                  <a:pt x="6" y="3"/>
                  <a:pt x="6" y="3"/>
                </a:cubicBezTo>
                <a:cubicBezTo>
                  <a:pt x="3" y="6"/>
                  <a:pt x="4" y="10"/>
                  <a:pt x="7" y="13"/>
                </a:cubicBezTo>
                <a:cubicBezTo>
                  <a:pt x="7" y="13"/>
                  <a:pt x="7" y="13"/>
                  <a:pt x="7" y="13"/>
                </a:cubicBezTo>
                <a:cubicBezTo>
                  <a:pt x="17" y="21"/>
                  <a:pt x="17" y="21"/>
                  <a:pt x="17" y="21"/>
                </a:cubicBezTo>
                <a:cubicBezTo>
                  <a:pt x="8" y="20"/>
                  <a:pt x="8" y="20"/>
                  <a:pt x="8" y="20"/>
                </a:cubicBezTo>
                <a:cubicBezTo>
                  <a:pt x="5" y="19"/>
                  <a:pt x="1" y="21"/>
                  <a:pt x="0" y="25"/>
                </a:cubicBezTo>
                <a:cubicBezTo>
                  <a:pt x="0" y="25"/>
                  <a:pt x="0" y="25"/>
                  <a:pt x="0" y="25"/>
                </a:cubicBezTo>
                <a:cubicBezTo>
                  <a:pt x="0" y="29"/>
                  <a:pt x="2" y="32"/>
                  <a:pt x="6" y="33"/>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38" name="Freeform 55"/>
          <p:cNvSpPr>
            <a:spLocks noEditPoints="1"/>
          </p:cNvSpPr>
          <p:nvPr/>
        </p:nvSpPr>
        <p:spPr bwMode="auto">
          <a:xfrm>
            <a:off x="1991633" y="2081350"/>
            <a:ext cx="1287463" cy="1263650"/>
          </a:xfrm>
          <a:custGeom>
            <a:avLst/>
            <a:gdLst>
              <a:gd name="T0" fmla="*/ 293 w 691"/>
              <a:gd name="T1" fmla="*/ 675 h 678"/>
              <a:gd name="T2" fmla="*/ 46 w 691"/>
              <a:gd name="T3" fmla="*/ 535 h 678"/>
              <a:gd name="T4" fmla="*/ 0 w 691"/>
              <a:gd name="T5" fmla="*/ 356 h 678"/>
              <a:gd name="T6" fmla="*/ 1 w 691"/>
              <a:gd name="T7" fmla="*/ 327 h 678"/>
              <a:gd name="T8" fmla="*/ 124 w 691"/>
              <a:gd name="T9" fmla="*/ 82 h 678"/>
              <a:gd name="T10" fmla="*/ 242 w 691"/>
              <a:gd name="T11" fmla="*/ 32 h 678"/>
              <a:gd name="T12" fmla="*/ 268 w 691"/>
              <a:gd name="T13" fmla="*/ 25 h 678"/>
              <a:gd name="T14" fmla="*/ 147 w 691"/>
              <a:gd name="T15" fmla="*/ 63 h 678"/>
              <a:gd name="T16" fmla="*/ 133 w 691"/>
              <a:gd name="T17" fmla="*/ 59 h 678"/>
              <a:gd name="T18" fmla="*/ 137 w 691"/>
              <a:gd name="T19" fmla="*/ 45 h 678"/>
              <a:gd name="T20" fmla="*/ 324 w 691"/>
              <a:gd name="T21" fmla="*/ 0 h 678"/>
              <a:gd name="T22" fmla="*/ 367 w 691"/>
              <a:gd name="T23" fmla="*/ 3 h 678"/>
              <a:gd name="T24" fmla="*/ 642 w 691"/>
              <a:gd name="T25" fmla="*/ 163 h 678"/>
              <a:gd name="T26" fmla="*/ 691 w 691"/>
              <a:gd name="T27" fmla="*/ 326 h 678"/>
              <a:gd name="T28" fmla="*/ 647 w 691"/>
              <a:gd name="T29" fmla="*/ 517 h 678"/>
              <a:gd name="T30" fmla="*/ 352 w 691"/>
              <a:gd name="T31" fmla="*/ 678 h 678"/>
              <a:gd name="T32" fmla="*/ 352 w 691"/>
              <a:gd name="T33" fmla="*/ 678 h 678"/>
              <a:gd name="T34" fmla="*/ 629 w 691"/>
              <a:gd name="T35" fmla="*/ 508 h 678"/>
              <a:gd name="T36" fmla="*/ 650 w 691"/>
              <a:gd name="T37" fmla="*/ 454 h 678"/>
              <a:gd name="T38" fmla="*/ 671 w 691"/>
              <a:gd name="T39" fmla="*/ 326 h 678"/>
              <a:gd name="T40" fmla="*/ 625 w 691"/>
              <a:gd name="T41" fmla="*/ 174 h 678"/>
              <a:gd name="T42" fmla="*/ 610 w 691"/>
              <a:gd name="T43" fmla="*/ 154 h 678"/>
              <a:gd name="T44" fmla="*/ 561 w 691"/>
              <a:gd name="T45" fmla="*/ 107 h 678"/>
              <a:gd name="T46" fmla="*/ 365 w 691"/>
              <a:gd name="T47" fmla="*/ 23 h 678"/>
              <a:gd name="T48" fmla="*/ 353 w 691"/>
              <a:gd name="T49" fmla="*/ 22 h 678"/>
              <a:gd name="T50" fmla="*/ 351 w 691"/>
              <a:gd name="T51" fmla="*/ 22 h 678"/>
              <a:gd name="T52" fmla="*/ 432 w 691"/>
              <a:gd name="T53" fmla="*/ 68 h 678"/>
              <a:gd name="T54" fmla="*/ 432 w 691"/>
              <a:gd name="T55" fmla="*/ 68 h 678"/>
              <a:gd name="T56" fmla="*/ 429 w 691"/>
              <a:gd name="T57" fmla="*/ 83 h 678"/>
              <a:gd name="T58" fmla="*/ 415 w 691"/>
              <a:gd name="T59" fmla="*/ 80 h 678"/>
              <a:gd name="T60" fmla="*/ 414 w 691"/>
              <a:gd name="T61" fmla="*/ 79 h 678"/>
              <a:gd name="T62" fmla="*/ 410 w 691"/>
              <a:gd name="T63" fmla="*/ 75 h 678"/>
              <a:gd name="T64" fmla="*/ 392 w 691"/>
              <a:gd name="T65" fmla="*/ 60 h 678"/>
              <a:gd name="T66" fmla="*/ 317 w 691"/>
              <a:gd name="T67" fmla="*/ 39 h 678"/>
              <a:gd name="T68" fmla="*/ 248 w 691"/>
              <a:gd name="T69" fmla="*/ 52 h 678"/>
              <a:gd name="T70" fmla="*/ 246 w 691"/>
              <a:gd name="T71" fmla="*/ 53 h 678"/>
              <a:gd name="T72" fmla="*/ 237 w 691"/>
              <a:gd name="T73" fmla="*/ 54 h 678"/>
              <a:gd name="T74" fmla="*/ 212 w 691"/>
              <a:gd name="T75" fmla="*/ 61 h 678"/>
              <a:gd name="T76" fmla="*/ 136 w 691"/>
              <a:gd name="T77" fmla="*/ 99 h 678"/>
              <a:gd name="T78" fmla="*/ 22 w 691"/>
              <a:gd name="T79" fmla="*/ 328 h 678"/>
              <a:gd name="T80" fmla="*/ 22 w 691"/>
              <a:gd name="T81" fmla="*/ 329 h 678"/>
              <a:gd name="T82" fmla="*/ 21 w 691"/>
              <a:gd name="T83" fmla="*/ 356 h 678"/>
              <a:gd name="T84" fmla="*/ 64 w 691"/>
              <a:gd name="T85" fmla="*/ 524 h 678"/>
              <a:gd name="T86" fmla="*/ 296 w 691"/>
              <a:gd name="T87" fmla="*/ 654 h 678"/>
              <a:gd name="T88" fmla="*/ 296 w 691"/>
              <a:gd name="T89" fmla="*/ 654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1" h="678">
                <a:moveTo>
                  <a:pt x="352" y="678"/>
                </a:moveTo>
                <a:cubicBezTo>
                  <a:pt x="316" y="678"/>
                  <a:pt x="293" y="675"/>
                  <a:pt x="293" y="675"/>
                </a:cubicBezTo>
                <a:cubicBezTo>
                  <a:pt x="293" y="675"/>
                  <a:pt x="293" y="675"/>
                  <a:pt x="293" y="675"/>
                </a:cubicBezTo>
                <a:cubicBezTo>
                  <a:pt x="161" y="662"/>
                  <a:pt x="86" y="602"/>
                  <a:pt x="46" y="535"/>
                </a:cubicBezTo>
                <a:cubicBezTo>
                  <a:pt x="46" y="535"/>
                  <a:pt x="46" y="535"/>
                  <a:pt x="46" y="535"/>
                </a:cubicBezTo>
                <a:cubicBezTo>
                  <a:pt x="6" y="468"/>
                  <a:pt x="0" y="396"/>
                  <a:pt x="0" y="356"/>
                </a:cubicBezTo>
                <a:cubicBezTo>
                  <a:pt x="0" y="356"/>
                  <a:pt x="0" y="356"/>
                  <a:pt x="0" y="356"/>
                </a:cubicBezTo>
                <a:cubicBezTo>
                  <a:pt x="0" y="340"/>
                  <a:pt x="1" y="329"/>
                  <a:pt x="1" y="327"/>
                </a:cubicBezTo>
                <a:cubicBezTo>
                  <a:pt x="1" y="327"/>
                  <a:pt x="1" y="327"/>
                  <a:pt x="1" y="327"/>
                </a:cubicBezTo>
                <a:cubicBezTo>
                  <a:pt x="4" y="198"/>
                  <a:pt x="65" y="123"/>
                  <a:pt x="124" y="82"/>
                </a:cubicBezTo>
                <a:cubicBezTo>
                  <a:pt x="124" y="82"/>
                  <a:pt x="124" y="82"/>
                  <a:pt x="124" y="82"/>
                </a:cubicBezTo>
                <a:cubicBezTo>
                  <a:pt x="180" y="44"/>
                  <a:pt x="234" y="34"/>
                  <a:pt x="242" y="32"/>
                </a:cubicBezTo>
                <a:cubicBezTo>
                  <a:pt x="242" y="32"/>
                  <a:pt x="242" y="32"/>
                  <a:pt x="242" y="32"/>
                </a:cubicBezTo>
                <a:cubicBezTo>
                  <a:pt x="251" y="29"/>
                  <a:pt x="260" y="27"/>
                  <a:pt x="268" y="25"/>
                </a:cubicBezTo>
                <a:cubicBezTo>
                  <a:pt x="268" y="25"/>
                  <a:pt x="268" y="25"/>
                  <a:pt x="268" y="25"/>
                </a:cubicBezTo>
                <a:cubicBezTo>
                  <a:pt x="231" y="30"/>
                  <a:pt x="188" y="41"/>
                  <a:pt x="147" y="63"/>
                </a:cubicBezTo>
                <a:cubicBezTo>
                  <a:pt x="147" y="63"/>
                  <a:pt x="147" y="63"/>
                  <a:pt x="147" y="63"/>
                </a:cubicBezTo>
                <a:cubicBezTo>
                  <a:pt x="142" y="66"/>
                  <a:pt x="136" y="64"/>
                  <a:pt x="133" y="59"/>
                </a:cubicBezTo>
                <a:cubicBezTo>
                  <a:pt x="133" y="59"/>
                  <a:pt x="133" y="59"/>
                  <a:pt x="133" y="59"/>
                </a:cubicBezTo>
                <a:cubicBezTo>
                  <a:pt x="130" y="54"/>
                  <a:pt x="132" y="48"/>
                  <a:pt x="137" y="45"/>
                </a:cubicBezTo>
                <a:cubicBezTo>
                  <a:pt x="137" y="45"/>
                  <a:pt x="137" y="45"/>
                  <a:pt x="137" y="45"/>
                </a:cubicBezTo>
                <a:cubicBezTo>
                  <a:pt x="206" y="7"/>
                  <a:pt x="279" y="0"/>
                  <a:pt x="324" y="0"/>
                </a:cubicBezTo>
                <a:cubicBezTo>
                  <a:pt x="324" y="0"/>
                  <a:pt x="324" y="0"/>
                  <a:pt x="324" y="0"/>
                </a:cubicBezTo>
                <a:cubicBezTo>
                  <a:pt x="350" y="0"/>
                  <a:pt x="367" y="3"/>
                  <a:pt x="367" y="3"/>
                </a:cubicBezTo>
                <a:cubicBezTo>
                  <a:pt x="367" y="3"/>
                  <a:pt x="367" y="3"/>
                  <a:pt x="367" y="3"/>
                </a:cubicBezTo>
                <a:cubicBezTo>
                  <a:pt x="553" y="25"/>
                  <a:pt x="642" y="162"/>
                  <a:pt x="642" y="163"/>
                </a:cubicBezTo>
                <a:cubicBezTo>
                  <a:pt x="642" y="163"/>
                  <a:pt x="642" y="163"/>
                  <a:pt x="642" y="163"/>
                </a:cubicBezTo>
                <a:cubicBezTo>
                  <a:pt x="679" y="214"/>
                  <a:pt x="691" y="272"/>
                  <a:pt x="691" y="326"/>
                </a:cubicBezTo>
                <a:cubicBezTo>
                  <a:pt x="691" y="326"/>
                  <a:pt x="691" y="326"/>
                  <a:pt x="691" y="326"/>
                </a:cubicBezTo>
                <a:cubicBezTo>
                  <a:pt x="691" y="429"/>
                  <a:pt x="647" y="516"/>
                  <a:pt x="647" y="517"/>
                </a:cubicBezTo>
                <a:cubicBezTo>
                  <a:pt x="647" y="517"/>
                  <a:pt x="647" y="517"/>
                  <a:pt x="647" y="517"/>
                </a:cubicBezTo>
                <a:cubicBezTo>
                  <a:pt x="584" y="658"/>
                  <a:pt x="434" y="678"/>
                  <a:pt x="352" y="678"/>
                </a:cubicBezTo>
                <a:cubicBezTo>
                  <a:pt x="352" y="678"/>
                  <a:pt x="352" y="678"/>
                  <a:pt x="352" y="678"/>
                </a:cubicBezTo>
                <a:cubicBezTo>
                  <a:pt x="352" y="678"/>
                  <a:pt x="352" y="678"/>
                  <a:pt x="352" y="678"/>
                </a:cubicBezTo>
                <a:close/>
                <a:moveTo>
                  <a:pt x="352" y="658"/>
                </a:moveTo>
                <a:cubicBezTo>
                  <a:pt x="432" y="658"/>
                  <a:pt x="571" y="638"/>
                  <a:pt x="629" y="508"/>
                </a:cubicBezTo>
                <a:cubicBezTo>
                  <a:pt x="629" y="508"/>
                  <a:pt x="629" y="508"/>
                  <a:pt x="629" y="508"/>
                </a:cubicBezTo>
                <a:cubicBezTo>
                  <a:pt x="628" y="508"/>
                  <a:pt x="639" y="487"/>
                  <a:pt x="650" y="454"/>
                </a:cubicBezTo>
                <a:cubicBezTo>
                  <a:pt x="650" y="454"/>
                  <a:pt x="650" y="454"/>
                  <a:pt x="650" y="454"/>
                </a:cubicBezTo>
                <a:cubicBezTo>
                  <a:pt x="660" y="420"/>
                  <a:pt x="671" y="374"/>
                  <a:pt x="671" y="326"/>
                </a:cubicBezTo>
                <a:cubicBezTo>
                  <a:pt x="671" y="326"/>
                  <a:pt x="671" y="326"/>
                  <a:pt x="671" y="326"/>
                </a:cubicBezTo>
                <a:cubicBezTo>
                  <a:pt x="671" y="275"/>
                  <a:pt x="659" y="222"/>
                  <a:pt x="625" y="174"/>
                </a:cubicBezTo>
                <a:cubicBezTo>
                  <a:pt x="625" y="174"/>
                  <a:pt x="625" y="174"/>
                  <a:pt x="625" y="174"/>
                </a:cubicBezTo>
                <a:cubicBezTo>
                  <a:pt x="625" y="174"/>
                  <a:pt x="620" y="167"/>
                  <a:pt x="610" y="154"/>
                </a:cubicBezTo>
                <a:cubicBezTo>
                  <a:pt x="610" y="154"/>
                  <a:pt x="610" y="154"/>
                  <a:pt x="610" y="154"/>
                </a:cubicBezTo>
                <a:cubicBezTo>
                  <a:pt x="599" y="142"/>
                  <a:pt x="583" y="125"/>
                  <a:pt x="561" y="107"/>
                </a:cubicBezTo>
                <a:cubicBezTo>
                  <a:pt x="561" y="107"/>
                  <a:pt x="561" y="107"/>
                  <a:pt x="561" y="107"/>
                </a:cubicBezTo>
                <a:cubicBezTo>
                  <a:pt x="518" y="72"/>
                  <a:pt x="453" y="34"/>
                  <a:pt x="365" y="23"/>
                </a:cubicBezTo>
                <a:cubicBezTo>
                  <a:pt x="365" y="23"/>
                  <a:pt x="365" y="23"/>
                  <a:pt x="365" y="23"/>
                </a:cubicBezTo>
                <a:cubicBezTo>
                  <a:pt x="365" y="23"/>
                  <a:pt x="361" y="23"/>
                  <a:pt x="353" y="22"/>
                </a:cubicBezTo>
                <a:cubicBezTo>
                  <a:pt x="353" y="22"/>
                  <a:pt x="353" y="22"/>
                  <a:pt x="353" y="22"/>
                </a:cubicBezTo>
                <a:cubicBezTo>
                  <a:pt x="353" y="22"/>
                  <a:pt x="352" y="22"/>
                  <a:pt x="351" y="22"/>
                </a:cubicBezTo>
                <a:cubicBezTo>
                  <a:pt x="351" y="22"/>
                  <a:pt x="351" y="22"/>
                  <a:pt x="351" y="22"/>
                </a:cubicBezTo>
                <a:cubicBezTo>
                  <a:pt x="405" y="33"/>
                  <a:pt x="431" y="67"/>
                  <a:pt x="432" y="68"/>
                </a:cubicBezTo>
                <a:cubicBezTo>
                  <a:pt x="432" y="68"/>
                  <a:pt x="432" y="68"/>
                  <a:pt x="432" y="68"/>
                </a:cubicBezTo>
                <a:cubicBezTo>
                  <a:pt x="432" y="68"/>
                  <a:pt x="432" y="68"/>
                  <a:pt x="432" y="68"/>
                </a:cubicBezTo>
                <a:cubicBezTo>
                  <a:pt x="435" y="73"/>
                  <a:pt x="434" y="79"/>
                  <a:pt x="429" y="83"/>
                </a:cubicBezTo>
                <a:cubicBezTo>
                  <a:pt x="429" y="83"/>
                  <a:pt x="429" y="83"/>
                  <a:pt x="429" y="83"/>
                </a:cubicBezTo>
                <a:cubicBezTo>
                  <a:pt x="425" y="86"/>
                  <a:pt x="418" y="85"/>
                  <a:pt x="415" y="80"/>
                </a:cubicBezTo>
                <a:cubicBezTo>
                  <a:pt x="415" y="80"/>
                  <a:pt x="415" y="80"/>
                  <a:pt x="415" y="80"/>
                </a:cubicBezTo>
                <a:cubicBezTo>
                  <a:pt x="415" y="80"/>
                  <a:pt x="415" y="80"/>
                  <a:pt x="414" y="79"/>
                </a:cubicBezTo>
                <a:cubicBezTo>
                  <a:pt x="414" y="79"/>
                  <a:pt x="414" y="79"/>
                  <a:pt x="414" y="79"/>
                </a:cubicBezTo>
                <a:cubicBezTo>
                  <a:pt x="413" y="78"/>
                  <a:pt x="412" y="76"/>
                  <a:pt x="410" y="75"/>
                </a:cubicBezTo>
                <a:cubicBezTo>
                  <a:pt x="410" y="75"/>
                  <a:pt x="410" y="75"/>
                  <a:pt x="410" y="75"/>
                </a:cubicBezTo>
                <a:cubicBezTo>
                  <a:pt x="406" y="71"/>
                  <a:pt x="400" y="66"/>
                  <a:pt x="392" y="60"/>
                </a:cubicBezTo>
                <a:cubicBezTo>
                  <a:pt x="392" y="60"/>
                  <a:pt x="392" y="60"/>
                  <a:pt x="392" y="60"/>
                </a:cubicBezTo>
                <a:cubicBezTo>
                  <a:pt x="376" y="50"/>
                  <a:pt x="352" y="40"/>
                  <a:pt x="317" y="39"/>
                </a:cubicBezTo>
                <a:cubicBezTo>
                  <a:pt x="317" y="39"/>
                  <a:pt x="317" y="39"/>
                  <a:pt x="317" y="39"/>
                </a:cubicBezTo>
                <a:cubicBezTo>
                  <a:pt x="298" y="39"/>
                  <a:pt x="275" y="43"/>
                  <a:pt x="248" y="52"/>
                </a:cubicBezTo>
                <a:cubicBezTo>
                  <a:pt x="248" y="52"/>
                  <a:pt x="248" y="52"/>
                  <a:pt x="248" y="52"/>
                </a:cubicBezTo>
                <a:cubicBezTo>
                  <a:pt x="247" y="52"/>
                  <a:pt x="247" y="52"/>
                  <a:pt x="247" y="52"/>
                </a:cubicBezTo>
                <a:cubicBezTo>
                  <a:pt x="246" y="53"/>
                  <a:pt x="246" y="53"/>
                  <a:pt x="246" y="53"/>
                </a:cubicBezTo>
                <a:cubicBezTo>
                  <a:pt x="246" y="53"/>
                  <a:pt x="243" y="53"/>
                  <a:pt x="237" y="54"/>
                </a:cubicBezTo>
                <a:cubicBezTo>
                  <a:pt x="237" y="54"/>
                  <a:pt x="237" y="54"/>
                  <a:pt x="237" y="54"/>
                </a:cubicBezTo>
                <a:cubicBezTo>
                  <a:pt x="231" y="56"/>
                  <a:pt x="223" y="58"/>
                  <a:pt x="212" y="61"/>
                </a:cubicBezTo>
                <a:cubicBezTo>
                  <a:pt x="212" y="61"/>
                  <a:pt x="212" y="61"/>
                  <a:pt x="212" y="61"/>
                </a:cubicBezTo>
                <a:cubicBezTo>
                  <a:pt x="192" y="68"/>
                  <a:pt x="164" y="80"/>
                  <a:pt x="136" y="99"/>
                </a:cubicBezTo>
                <a:cubicBezTo>
                  <a:pt x="136" y="99"/>
                  <a:pt x="136" y="99"/>
                  <a:pt x="136" y="99"/>
                </a:cubicBezTo>
                <a:cubicBezTo>
                  <a:pt x="81" y="138"/>
                  <a:pt x="25" y="205"/>
                  <a:pt x="22" y="328"/>
                </a:cubicBezTo>
                <a:cubicBezTo>
                  <a:pt x="22" y="328"/>
                  <a:pt x="22" y="328"/>
                  <a:pt x="22" y="328"/>
                </a:cubicBezTo>
                <a:cubicBezTo>
                  <a:pt x="22" y="328"/>
                  <a:pt x="22" y="328"/>
                  <a:pt x="22" y="328"/>
                </a:cubicBezTo>
                <a:cubicBezTo>
                  <a:pt x="22" y="329"/>
                  <a:pt x="22" y="329"/>
                  <a:pt x="22" y="329"/>
                </a:cubicBezTo>
                <a:cubicBezTo>
                  <a:pt x="22" y="329"/>
                  <a:pt x="21" y="339"/>
                  <a:pt x="21" y="356"/>
                </a:cubicBezTo>
                <a:cubicBezTo>
                  <a:pt x="21" y="356"/>
                  <a:pt x="21" y="356"/>
                  <a:pt x="21" y="356"/>
                </a:cubicBezTo>
                <a:cubicBezTo>
                  <a:pt x="21" y="394"/>
                  <a:pt x="27" y="462"/>
                  <a:pt x="64" y="524"/>
                </a:cubicBezTo>
                <a:cubicBezTo>
                  <a:pt x="64" y="524"/>
                  <a:pt x="64" y="524"/>
                  <a:pt x="64" y="524"/>
                </a:cubicBezTo>
                <a:cubicBezTo>
                  <a:pt x="101" y="586"/>
                  <a:pt x="168" y="641"/>
                  <a:pt x="296" y="654"/>
                </a:cubicBezTo>
                <a:cubicBezTo>
                  <a:pt x="296" y="654"/>
                  <a:pt x="296" y="654"/>
                  <a:pt x="296" y="654"/>
                </a:cubicBezTo>
                <a:cubicBezTo>
                  <a:pt x="296" y="654"/>
                  <a:pt x="296" y="654"/>
                  <a:pt x="296" y="654"/>
                </a:cubicBezTo>
                <a:cubicBezTo>
                  <a:pt x="296" y="654"/>
                  <a:pt x="296" y="654"/>
                  <a:pt x="296" y="654"/>
                </a:cubicBezTo>
                <a:cubicBezTo>
                  <a:pt x="296" y="654"/>
                  <a:pt x="318" y="658"/>
                  <a:pt x="352" y="658"/>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39" name="Freeform 56"/>
          <p:cNvSpPr/>
          <p:nvPr/>
        </p:nvSpPr>
        <p:spPr bwMode="auto">
          <a:xfrm>
            <a:off x="1926545" y="2028963"/>
            <a:ext cx="1420813" cy="1377950"/>
          </a:xfrm>
          <a:custGeom>
            <a:avLst/>
            <a:gdLst>
              <a:gd name="T0" fmla="*/ 214 w 762"/>
              <a:gd name="T1" fmla="*/ 714 h 739"/>
              <a:gd name="T2" fmla="*/ 38 w 762"/>
              <a:gd name="T3" fmla="*/ 592 h 739"/>
              <a:gd name="T4" fmla="*/ 8 w 762"/>
              <a:gd name="T5" fmla="*/ 475 h 739"/>
              <a:gd name="T6" fmla="*/ 8 w 762"/>
              <a:gd name="T7" fmla="*/ 469 h 739"/>
              <a:gd name="T8" fmla="*/ 0 w 762"/>
              <a:gd name="T9" fmla="*/ 375 h 739"/>
              <a:gd name="T10" fmla="*/ 132 w 762"/>
              <a:gd name="T11" fmla="*/ 93 h 739"/>
              <a:gd name="T12" fmla="*/ 132 w 762"/>
              <a:gd name="T13" fmla="*/ 93 h 739"/>
              <a:gd name="T14" fmla="*/ 146 w 762"/>
              <a:gd name="T15" fmla="*/ 97 h 739"/>
              <a:gd name="T16" fmla="*/ 143 w 762"/>
              <a:gd name="T17" fmla="*/ 111 h 739"/>
              <a:gd name="T18" fmla="*/ 138 w 762"/>
              <a:gd name="T19" fmla="*/ 114 h 739"/>
              <a:gd name="T20" fmla="*/ 124 w 762"/>
              <a:gd name="T21" fmla="*/ 125 h 739"/>
              <a:gd name="T22" fmla="*/ 82 w 762"/>
              <a:gd name="T23" fmla="*/ 170 h 739"/>
              <a:gd name="T24" fmla="*/ 20 w 762"/>
              <a:gd name="T25" fmla="*/ 375 h 739"/>
              <a:gd name="T26" fmla="*/ 29 w 762"/>
              <a:gd name="T27" fmla="*/ 467 h 739"/>
              <a:gd name="T28" fmla="*/ 29 w 762"/>
              <a:gd name="T29" fmla="*/ 469 h 739"/>
              <a:gd name="T30" fmla="*/ 29 w 762"/>
              <a:gd name="T31" fmla="*/ 475 h 739"/>
              <a:gd name="T32" fmla="*/ 56 w 762"/>
              <a:gd name="T33" fmla="*/ 582 h 739"/>
              <a:gd name="T34" fmla="*/ 219 w 762"/>
              <a:gd name="T35" fmla="*/ 694 h 739"/>
              <a:gd name="T36" fmla="*/ 221 w 762"/>
              <a:gd name="T37" fmla="*/ 695 h 739"/>
              <a:gd name="T38" fmla="*/ 261 w 762"/>
              <a:gd name="T39" fmla="*/ 707 h 739"/>
              <a:gd name="T40" fmla="*/ 365 w 762"/>
              <a:gd name="T41" fmla="*/ 719 h 739"/>
              <a:gd name="T42" fmla="*/ 642 w 762"/>
              <a:gd name="T43" fmla="*/ 617 h 739"/>
              <a:gd name="T44" fmla="*/ 657 w 762"/>
              <a:gd name="T45" fmla="*/ 600 h 739"/>
              <a:gd name="T46" fmla="*/ 691 w 762"/>
              <a:gd name="T47" fmla="*/ 552 h 739"/>
              <a:gd name="T48" fmla="*/ 741 w 762"/>
              <a:gd name="T49" fmla="*/ 373 h 739"/>
              <a:gd name="T50" fmla="*/ 735 w 762"/>
              <a:gd name="T51" fmla="*/ 307 h 739"/>
              <a:gd name="T52" fmla="*/ 727 w 762"/>
              <a:gd name="T53" fmla="*/ 279 h 739"/>
              <a:gd name="T54" fmla="*/ 703 w 762"/>
              <a:gd name="T55" fmla="*/ 214 h 739"/>
              <a:gd name="T56" fmla="*/ 598 w 762"/>
              <a:gd name="T57" fmla="*/ 86 h 739"/>
              <a:gd name="T58" fmla="*/ 597 w 762"/>
              <a:gd name="T59" fmla="*/ 86 h 739"/>
              <a:gd name="T60" fmla="*/ 578 w 762"/>
              <a:gd name="T61" fmla="*/ 76 h 739"/>
              <a:gd name="T62" fmla="*/ 524 w 762"/>
              <a:gd name="T63" fmla="*/ 54 h 739"/>
              <a:gd name="T64" fmla="*/ 348 w 762"/>
              <a:gd name="T65" fmla="*/ 21 h 739"/>
              <a:gd name="T66" fmla="*/ 139 w 762"/>
              <a:gd name="T67" fmla="*/ 84 h 739"/>
              <a:gd name="T68" fmla="*/ 125 w 762"/>
              <a:gd name="T69" fmla="*/ 82 h 739"/>
              <a:gd name="T70" fmla="*/ 127 w 762"/>
              <a:gd name="T71" fmla="*/ 67 h 739"/>
              <a:gd name="T72" fmla="*/ 348 w 762"/>
              <a:gd name="T73" fmla="*/ 0 h 739"/>
              <a:gd name="T74" fmla="*/ 607 w 762"/>
              <a:gd name="T75" fmla="*/ 68 h 739"/>
              <a:gd name="T76" fmla="*/ 755 w 762"/>
              <a:gd name="T77" fmla="*/ 303 h 739"/>
              <a:gd name="T78" fmla="*/ 762 w 762"/>
              <a:gd name="T79" fmla="*/ 373 h 739"/>
              <a:gd name="T80" fmla="*/ 656 w 762"/>
              <a:gd name="T81" fmla="*/ 632 h 739"/>
              <a:gd name="T82" fmla="*/ 365 w 762"/>
              <a:gd name="T83" fmla="*/ 7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62" h="739">
                <a:moveTo>
                  <a:pt x="365" y="739"/>
                </a:moveTo>
                <a:cubicBezTo>
                  <a:pt x="281" y="739"/>
                  <a:pt x="222" y="717"/>
                  <a:pt x="214" y="714"/>
                </a:cubicBezTo>
                <a:cubicBezTo>
                  <a:pt x="214" y="714"/>
                  <a:pt x="214" y="714"/>
                  <a:pt x="214" y="714"/>
                </a:cubicBezTo>
                <a:cubicBezTo>
                  <a:pt x="118" y="693"/>
                  <a:pt x="65" y="642"/>
                  <a:pt x="38" y="592"/>
                </a:cubicBezTo>
                <a:cubicBezTo>
                  <a:pt x="38" y="592"/>
                  <a:pt x="38" y="592"/>
                  <a:pt x="38" y="592"/>
                </a:cubicBezTo>
                <a:cubicBezTo>
                  <a:pt x="11" y="542"/>
                  <a:pt x="8" y="493"/>
                  <a:pt x="8" y="475"/>
                </a:cubicBezTo>
                <a:cubicBezTo>
                  <a:pt x="8" y="475"/>
                  <a:pt x="8" y="475"/>
                  <a:pt x="8" y="475"/>
                </a:cubicBezTo>
                <a:cubicBezTo>
                  <a:pt x="8" y="472"/>
                  <a:pt x="8" y="470"/>
                  <a:pt x="8" y="469"/>
                </a:cubicBezTo>
                <a:cubicBezTo>
                  <a:pt x="8" y="469"/>
                  <a:pt x="8" y="469"/>
                  <a:pt x="8" y="469"/>
                </a:cubicBezTo>
                <a:cubicBezTo>
                  <a:pt x="2" y="435"/>
                  <a:pt x="0" y="404"/>
                  <a:pt x="0" y="375"/>
                </a:cubicBezTo>
                <a:cubicBezTo>
                  <a:pt x="0" y="375"/>
                  <a:pt x="0" y="375"/>
                  <a:pt x="0" y="375"/>
                </a:cubicBezTo>
                <a:cubicBezTo>
                  <a:pt x="0" y="172"/>
                  <a:pt x="131" y="94"/>
                  <a:pt x="132" y="93"/>
                </a:cubicBezTo>
                <a:cubicBezTo>
                  <a:pt x="132" y="93"/>
                  <a:pt x="132" y="93"/>
                  <a:pt x="132" y="93"/>
                </a:cubicBezTo>
                <a:cubicBezTo>
                  <a:pt x="132" y="93"/>
                  <a:pt x="132" y="93"/>
                  <a:pt x="132" y="93"/>
                </a:cubicBezTo>
                <a:cubicBezTo>
                  <a:pt x="137" y="90"/>
                  <a:pt x="143" y="92"/>
                  <a:pt x="146" y="97"/>
                </a:cubicBezTo>
                <a:cubicBezTo>
                  <a:pt x="146" y="97"/>
                  <a:pt x="146" y="97"/>
                  <a:pt x="146" y="97"/>
                </a:cubicBezTo>
                <a:cubicBezTo>
                  <a:pt x="149" y="102"/>
                  <a:pt x="147" y="108"/>
                  <a:pt x="143" y="111"/>
                </a:cubicBezTo>
                <a:cubicBezTo>
                  <a:pt x="143" y="111"/>
                  <a:pt x="143" y="111"/>
                  <a:pt x="143" y="111"/>
                </a:cubicBezTo>
                <a:cubicBezTo>
                  <a:pt x="143" y="111"/>
                  <a:pt x="141" y="112"/>
                  <a:pt x="138" y="114"/>
                </a:cubicBezTo>
                <a:cubicBezTo>
                  <a:pt x="138" y="114"/>
                  <a:pt x="138" y="114"/>
                  <a:pt x="138" y="114"/>
                </a:cubicBezTo>
                <a:cubicBezTo>
                  <a:pt x="135" y="117"/>
                  <a:pt x="130" y="120"/>
                  <a:pt x="124" y="125"/>
                </a:cubicBezTo>
                <a:cubicBezTo>
                  <a:pt x="124" y="125"/>
                  <a:pt x="124" y="125"/>
                  <a:pt x="124" y="125"/>
                </a:cubicBezTo>
                <a:cubicBezTo>
                  <a:pt x="113" y="135"/>
                  <a:pt x="97" y="149"/>
                  <a:pt x="82" y="170"/>
                </a:cubicBezTo>
                <a:cubicBezTo>
                  <a:pt x="82" y="170"/>
                  <a:pt x="82" y="170"/>
                  <a:pt x="82" y="170"/>
                </a:cubicBezTo>
                <a:cubicBezTo>
                  <a:pt x="51" y="212"/>
                  <a:pt x="20" y="278"/>
                  <a:pt x="20" y="375"/>
                </a:cubicBezTo>
                <a:cubicBezTo>
                  <a:pt x="20" y="375"/>
                  <a:pt x="20" y="375"/>
                  <a:pt x="20" y="375"/>
                </a:cubicBezTo>
                <a:cubicBezTo>
                  <a:pt x="20" y="403"/>
                  <a:pt x="23" y="433"/>
                  <a:pt x="29" y="467"/>
                </a:cubicBezTo>
                <a:cubicBezTo>
                  <a:pt x="29" y="467"/>
                  <a:pt x="29" y="467"/>
                  <a:pt x="29" y="467"/>
                </a:cubicBezTo>
                <a:cubicBezTo>
                  <a:pt x="29" y="468"/>
                  <a:pt x="29" y="468"/>
                  <a:pt x="29" y="468"/>
                </a:cubicBezTo>
                <a:cubicBezTo>
                  <a:pt x="29" y="469"/>
                  <a:pt x="29" y="469"/>
                  <a:pt x="29" y="469"/>
                </a:cubicBezTo>
                <a:cubicBezTo>
                  <a:pt x="29" y="469"/>
                  <a:pt x="29" y="471"/>
                  <a:pt x="29" y="475"/>
                </a:cubicBezTo>
                <a:cubicBezTo>
                  <a:pt x="29" y="475"/>
                  <a:pt x="29" y="475"/>
                  <a:pt x="29" y="475"/>
                </a:cubicBezTo>
                <a:cubicBezTo>
                  <a:pt x="29" y="491"/>
                  <a:pt x="31" y="536"/>
                  <a:pt x="56" y="582"/>
                </a:cubicBezTo>
                <a:cubicBezTo>
                  <a:pt x="56" y="582"/>
                  <a:pt x="56" y="582"/>
                  <a:pt x="56" y="582"/>
                </a:cubicBezTo>
                <a:cubicBezTo>
                  <a:pt x="81" y="628"/>
                  <a:pt x="128" y="674"/>
                  <a:pt x="219" y="694"/>
                </a:cubicBezTo>
                <a:cubicBezTo>
                  <a:pt x="219" y="694"/>
                  <a:pt x="219" y="694"/>
                  <a:pt x="219" y="694"/>
                </a:cubicBezTo>
                <a:cubicBezTo>
                  <a:pt x="220" y="694"/>
                  <a:pt x="220" y="694"/>
                  <a:pt x="220" y="694"/>
                </a:cubicBezTo>
                <a:cubicBezTo>
                  <a:pt x="221" y="695"/>
                  <a:pt x="221" y="695"/>
                  <a:pt x="221" y="695"/>
                </a:cubicBezTo>
                <a:cubicBezTo>
                  <a:pt x="221" y="695"/>
                  <a:pt x="235" y="701"/>
                  <a:pt x="261" y="707"/>
                </a:cubicBezTo>
                <a:cubicBezTo>
                  <a:pt x="261" y="707"/>
                  <a:pt x="261" y="707"/>
                  <a:pt x="261" y="707"/>
                </a:cubicBezTo>
                <a:cubicBezTo>
                  <a:pt x="286" y="713"/>
                  <a:pt x="322" y="719"/>
                  <a:pt x="365" y="719"/>
                </a:cubicBezTo>
                <a:cubicBezTo>
                  <a:pt x="365" y="719"/>
                  <a:pt x="365" y="719"/>
                  <a:pt x="365" y="719"/>
                </a:cubicBezTo>
                <a:cubicBezTo>
                  <a:pt x="444" y="718"/>
                  <a:pt x="545" y="698"/>
                  <a:pt x="642" y="617"/>
                </a:cubicBezTo>
                <a:cubicBezTo>
                  <a:pt x="642" y="617"/>
                  <a:pt x="642" y="617"/>
                  <a:pt x="642" y="617"/>
                </a:cubicBezTo>
                <a:cubicBezTo>
                  <a:pt x="642" y="617"/>
                  <a:pt x="648" y="611"/>
                  <a:pt x="657" y="600"/>
                </a:cubicBezTo>
                <a:cubicBezTo>
                  <a:pt x="657" y="600"/>
                  <a:pt x="657" y="600"/>
                  <a:pt x="657" y="600"/>
                </a:cubicBezTo>
                <a:cubicBezTo>
                  <a:pt x="666" y="589"/>
                  <a:pt x="679" y="573"/>
                  <a:pt x="691" y="552"/>
                </a:cubicBezTo>
                <a:cubicBezTo>
                  <a:pt x="691" y="552"/>
                  <a:pt x="691" y="552"/>
                  <a:pt x="691" y="552"/>
                </a:cubicBezTo>
                <a:cubicBezTo>
                  <a:pt x="716" y="509"/>
                  <a:pt x="741" y="448"/>
                  <a:pt x="741" y="373"/>
                </a:cubicBezTo>
                <a:cubicBezTo>
                  <a:pt x="741" y="373"/>
                  <a:pt x="741" y="373"/>
                  <a:pt x="741" y="373"/>
                </a:cubicBezTo>
                <a:cubicBezTo>
                  <a:pt x="741" y="352"/>
                  <a:pt x="739" y="330"/>
                  <a:pt x="735" y="307"/>
                </a:cubicBezTo>
                <a:cubicBezTo>
                  <a:pt x="735" y="307"/>
                  <a:pt x="735" y="307"/>
                  <a:pt x="735" y="307"/>
                </a:cubicBezTo>
                <a:cubicBezTo>
                  <a:pt x="735" y="307"/>
                  <a:pt x="732" y="296"/>
                  <a:pt x="727" y="279"/>
                </a:cubicBezTo>
                <a:cubicBezTo>
                  <a:pt x="727" y="279"/>
                  <a:pt x="727" y="279"/>
                  <a:pt x="727" y="279"/>
                </a:cubicBezTo>
                <a:cubicBezTo>
                  <a:pt x="722" y="262"/>
                  <a:pt x="714" y="239"/>
                  <a:pt x="703" y="214"/>
                </a:cubicBezTo>
                <a:cubicBezTo>
                  <a:pt x="703" y="214"/>
                  <a:pt x="703" y="214"/>
                  <a:pt x="703" y="214"/>
                </a:cubicBezTo>
                <a:cubicBezTo>
                  <a:pt x="682" y="164"/>
                  <a:pt x="646" y="110"/>
                  <a:pt x="598" y="86"/>
                </a:cubicBezTo>
                <a:cubicBezTo>
                  <a:pt x="598" y="86"/>
                  <a:pt x="598" y="86"/>
                  <a:pt x="598" y="86"/>
                </a:cubicBezTo>
                <a:cubicBezTo>
                  <a:pt x="597" y="86"/>
                  <a:pt x="597" y="86"/>
                  <a:pt x="597" y="86"/>
                </a:cubicBezTo>
                <a:cubicBezTo>
                  <a:pt x="597" y="86"/>
                  <a:pt x="597" y="86"/>
                  <a:pt x="597" y="86"/>
                </a:cubicBezTo>
                <a:cubicBezTo>
                  <a:pt x="597" y="86"/>
                  <a:pt x="590" y="82"/>
                  <a:pt x="578" y="76"/>
                </a:cubicBezTo>
                <a:cubicBezTo>
                  <a:pt x="578" y="76"/>
                  <a:pt x="578" y="76"/>
                  <a:pt x="578" y="76"/>
                </a:cubicBezTo>
                <a:cubicBezTo>
                  <a:pt x="565" y="70"/>
                  <a:pt x="546" y="62"/>
                  <a:pt x="524" y="54"/>
                </a:cubicBezTo>
                <a:cubicBezTo>
                  <a:pt x="524" y="54"/>
                  <a:pt x="524" y="54"/>
                  <a:pt x="524" y="54"/>
                </a:cubicBezTo>
                <a:cubicBezTo>
                  <a:pt x="478" y="37"/>
                  <a:pt x="416" y="21"/>
                  <a:pt x="348" y="21"/>
                </a:cubicBezTo>
                <a:cubicBezTo>
                  <a:pt x="348" y="21"/>
                  <a:pt x="348" y="21"/>
                  <a:pt x="348" y="21"/>
                </a:cubicBezTo>
                <a:cubicBezTo>
                  <a:pt x="280" y="21"/>
                  <a:pt x="207" y="37"/>
                  <a:pt x="139" y="84"/>
                </a:cubicBezTo>
                <a:cubicBezTo>
                  <a:pt x="139" y="84"/>
                  <a:pt x="139" y="84"/>
                  <a:pt x="139" y="84"/>
                </a:cubicBezTo>
                <a:cubicBezTo>
                  <a:pt x="134" y="87"/>
                  <a:pt x="128" y="86"/>
                  <a:pt x="125" y="82"/>
                </a:cubicBezTo>
                <a:cubicBezTo>
                  <a:pt x="125" y="82"/>
                  <a:pt x="125" y="82"/>
                  <a:pt x="125" y="82"/>
                </a:cubicBezTo>
                <a:cubicBezTo>
                  <a:pt x="121" y="77"/>
                  <a:pt x="123" y="70"/>
                  <a:pt x="127" y="67"/>
                </a:cubicBezTo>
                <a:cubicBezTo>
                  <a:pt x="127" y="67"/>
                  <a:pt x="127" y="67"/>
                  <a:pt x="127" y="67"/>
                </a:cubicBezTo>
                <a:cubicBezTo>
                  <a:pt x="200" y="17"/>
                  <a:pt x="277" y="0"/>
                  <a:pt x="348" y="0"/>
                </a:cubicBezTo>
                <a:cubicBezTo>
                  <a:pt x="348" y="0"/>
                  <a:pt x="348" y="0"/>
                  <a:pt x="348" y="0"/>
                </a:cubicBezTo>
                <a:cubicBezTo>
                  <a:pt x="487" y="1"/>
                  <a:pt x="601" y="64"/>
                  <a:pt x="607" y="68"/>
                </a:cubicBezTo>
                <a:cubicBezTo>
                  <a:pt x="607" y="68"/>
                  <a:pt x="607" y="68"/>
                  <a:pt x="607" y="68"/>
                </a:cubicBezTo>
                <a:cubicBezTo>
                  <a:pt x="719" y="123"/>
                  <a:pt x="754" y="302"/>
                  <a:pt x="755" y="303"/>
                </a:cubicBezTo>
                <a:cubicBezTo>
                  <a:pt x="755" y="303"/>
                  <a:pt x="755" y="303"/>
                  <a:pt x="755" y="303"/>
                </a:cubicBezTo>
                <a:cubicBezTo>
                  <a:pt x="760" y="327"/>
                  <a:pt x="762" y="351"/>
                  <a:pt x="762" y="373"/>
                </a:cubicBezTo>
                <a:cubicBezTo>
                  <a:pt x="762" y="373"/>
                  <a:pt x="762" y="373"/>
                  <a:pt x="762" y="373"/>
                </a:cubicBezTo>
                <a:cubicBezTo>
                  <a:pt x="762" y="533"/>
                  <a:pt x="657" y="631"/>
                  <a:pt x="656" y="632"/>
                </a:cubicBezTo>
                <a:cubicBezTo>
                  <a:pt x="656" y="632"/>
                  <a:pt x="656" y="632"/>
                  <a:pt x="656" y="632"/>
                </a:cubicBezTo>
                <a:cubicBezTo>
                  <a:pt x="554" y="717"/>
                  <a:pt x="448" y="739"/>
                  <a:pt x="365" y="739"/>
                </a:cubicBezTo>
                <a:cubicBezTo>
                  <a:pt x="365" y="739"/>
                  <a:pt x="365" y="739"/>
                  <a:pt x="365" y="739"/>
                </a:cubicBezTo>
                <a:cubicBezTo>
                  <a:pt x="365" y="739"/>
                  <a:pt x="365" y="739"/>
                  <a:pt x="365" y="739"/>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40" name="Freeform 57"/>
          <p:cNvSpPr/>
          <p:nvPr/>
        </p:nvSpPr>
        <p:spPr bwMode="auto">
          <a:xfrm>
            <a:off x="2545670" y="2341700"/>
            <a:ext cx="225425" cy="457200"/>
          </a:xfrm>
          <a:custGeom>
            <a:avLst/>
            <a:gdLst>
              <a:gd name="T0" fmla="*/ 40 w 121"/>
              <a:gd name="T1" fmla="*/ 239 h 245"/>
              <a:gd name="T2" fmla="*/ 41 w 121"/>
              <a:gd name="T3" fmla="*/ 229 h 245"/>
              <a:gd name="T4" fmla="*/ 41 w 121"/>
              <a:gd name="T5" fmla="*/ 229 h 245"/>
              <a:gd name="T6" fmla="*/ 22 w 121"/>
              <a:gd name="T7" fmla="*/ 101 h 245"/>
              <a:gd name="T8" fmla="*/ 22 w 121"/>
              <a:gd name="T9" fmla="*/ 101 h 245"/>
              <a:gd name="T10" fmla="*/ 2 w 121"/>
              <a:gd name="T11" fmla="*/ 14 h 245"/>
              <a:gd name="T12" fmla="*/ 2 w 121"/>
              <a:gd name="T13" fmla="*/ 14 h 245"/>
              <a:gd name="T14" fmla="*/ 2 w 121"/>
              <a:gd name="T15" fmla="*/ 14 h 245"/>
              <a:gd name="T16" fmla="*/ 9 w 121"/>
              <a:gd name="T17" fmla="*/ 1 h 245"/>
              <a:gd name="T18" fmla="*/ 9 w 121"/>
              <a:gd name="T19" fmla="*/ 1 h 245"/>
              <a:gd name="T20" fmla="*/ 22 w 121"/>
              <a:gd name="T21" fmla="*/ 9 h 245"/>
              <a:gd name="T22" fmla="*/ 22 w 121"/>
              <a:gd name="T23" fmla="*/ 9 h 245"/>
              <a:gd name="T24" fmla="*/ 59 w 121"/>
              <a:gd name="T25" fmla="*/ 191 h 245"/>
              <a:gd name="T26" fmla="*/ 59 w 121"/>
              <a:gd name="T27" fmla="*/ 191 h 245"/>
              <a:gd name="T28" fmla="*/ 81 w 121"/>
              <a:gd name="T29" fmla="*/ 142 h 245"/>
              <a:gd name="T30" fmla="*/ 81 w 121"/>
              <a:gd name="T31" fmla="*/ 142 h 245"/>
              <a:gd name="T32" fmla="*/ 104 w 121"/>
              <a:gd name="T33" fmla="*/ 114 h 245"/>
              <a:gd name="T34" fmla="*/ 104 w 121"/>
              <a:gd name="T35" fmla="*/ 114 h 245"/>
              <a:gd name="T36" fmla="*/ 118 w 121"/>
              <a:gd name="T37" fmla="*/ 118 h 245"/>
              <a:gd name="T38" fmla="*/ 118 w 121"/>
              <a:gd name="T39" fmla="*/ 118 h 245"/>
              <a:gd name="T40" fmla="*/ 114 w 121"/>
              <a:gd name="T41" fmla="*/ 132 h 245"/>
              <a:gd name="T42" fmla="*/ 114 w 121"/>
              <a:gd name="T43" fmla="*/ 132 h 245"/>
              <a:gd name="T44" fmla="*/ 100 w 121"/>
              <a:gd name="T45" fmla="*/ 152 h 245"/>
              <a:gd name="T46" fmla="*/ 100 w 121"/>
              <a:gd name="T47" fmla="*/ 152 h 245"/>
              <a:gd name="T48" fmla="*/ 81 w 121"/>
              <a:gd name="T49" fmla="*/ 192 h 245"/>
              <a:gd name="T50" fmla="*/ 81 w 121"/>
              <a:gd name="T51" fmla="*/ 192 h 245"/>
              <a:gd name="T52" fmla="*/ 60 w 121"/>
              <a:gd name="T53" fmla="*/ 245 h 245"/>
              <a:gd name="T54" fmla="*/ 60 w 121"/>
              <a:gd name="T55" fmla="*/ 245 h 245"/>
              <a:gd name="T56" fmla="*/ 40 w 121"/>
              <a:gd name="T57" fmla="*/ 239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1" h="245">
                <a:moveTo>
                  <a:pt x="40" y="239"/>
                </a:moveTo>
                <a:cubicBezTo>
                  <a:pt x="41" y="238"/>
                  <a:pt x="41" y="234"/>
                  <a:pt x="41" y="229"/>
                </a:cubicBezTo>
                <a:cubicBezTo>
                  <a:pt x="41" y="229"/>
                  <a:pt x="41" y="229"/>
                  <a:pt x="41" y="229"/>
                </a:cubicBezTo>
                <a:cubicBezTo>
                  <a:pt x="41" y="202"/>
                  <a:pt x="31" y="148"/>
                  <a:pt x="22" y="101"/>
                </a:cubicBezTo>
                <a:cubicBezTo>
                  <a:pt x="22" y="101"/>
                  <a:pt x="22" y="101"/>
                  <a:pt x="22" y="101"/>
                </a:cubicBezTo>
                <a:cubicBezTo>
                  <a:pt x="12" y="54"/>
                  <a:pt x="2" y="14"/>
                  <a:pt x="2" y="14"/>
                </a:cubicBezTo>
                <a:cubicBezTo>
                  <a:pt x="2" y="14"/>
                  <a:pt x="2" y="14"/>
                  <a:pt x="2" y="14"/>
                </a:cubicBezTo>
                <a:cubicBezTo>
                  <a:pt x="2" y="14"/>
                  <a:pt x="2" y="14"/>
                  <a:pt x="2" y="14"/>
                </a:cubicBezTo>
                <a:cubicBezTo>
                  <a:pt x="0" y="8"/>
                  <a:pt x="4" y="3"/>
                  <a:pt x="9" y="1"/>
                </a:cubicBezTo>
                <a:cubicBezTo>
                  <a:pt x="9" y="1"/>
                  <a:pt x="9" y="1"/>
                  <a:pt x="9" y="1"/>
                </a:cubicBezTo>
                <a:cubicBezTo>
                  <a:pt x="15" y="0"/>
                  <a:pt x="20" y="3"/>
                  <a:pt x="22" y="9"/>
                </a:cubicBezTo>
                <a:cubicBezTo>
                  <a:pt x="22" y="9"/>
                  <a:pt x="22" y="9"/>
                  <a:pt x="22" y="9"/>
                </a:cubicBezTo>
                <a:cubicBezTo>
                  <a:pt x="22" y="9"/>
                  <a:pt x="49" y="119"/>
                  <a:pt x="59" y="191"/>
                </a:cubicBezTo>
                <a:cubicBezTo>
                  <a:pt x="59" y="191"/>
                  <a:pt x="59" y="191"/>
                  <a:pt x="59" y="191"/>
                </a:cubicBezTo>
                <a:cubicBezTo>
                  <a:pt x="66" y="174"/>
                  <a:pt x="73" y="157"/>
                  <a:pt x="81" y="142"/>
                </a:cubicBezTo>
                <a:cubicBezTo>
                  <a:pt x="81" y="142"/>
                  <a:pt x="81" y="142"/>
                  <a:pt x="81" y="142"/>
                </a:cubicBezTo>
                <a:cubicBezTo>
                  <a:pt x="88" y="130"/>
                  <a:pt x="95" y="120"/>
                  <a:pt x="104" y="114"/>
                </a:cubicBezTo>
                <a:cubicBezTo>
                  <a:pt x="104" y="114"/>
                  <a:pt x="104" y="114"/>
                  <a:pt x="104" y="114"/>
                </a:cubicBezTo>
                <a:cubicBezTo>
                  <a:pt x="108" y="111"/>
                  <a:pt x="115" y="113"/>
                  <a:pt x="118" y="118"/>
                </a:cubicBezTo>
                <a:cubicBezTo>
                  <a:pt x="118" y="118"/>
                  <a:pt x="118" y="118"/>
                  <a:pt x="118" y="118"/>
                </a:cubicBezTo>
                <a:cubicBezTo>
                  <a:pt x="121" y="122"/>
                  <a:pt x="119" y="129"/>
                  <a:pt x="114" y="132"/>
                </a:cubicBezTo>
                <a:cubicBezTo>
                  <a:pt x="114" y="132"/>
                  <a:pt x="114" y="132"/>
                  <a:pt x="114" y="132"/>
                </a:cubicBezTo>
                <a:cubicBezTo>
                  <a:pt x="112" y="133"/>
                  <a:pt x="106" y="141"/>
                  <a:pt x="100" y="152"/>
                </a:cubicBezTo>
                <a:cubicBezTo>
                  <a:pt x="100" y="152"/>
                  <a:pt x="100" y="152"/>
                  <a:pt x="100" y="152"/>
                </a:cubicBezTo>
                <a:cubicBezTo>
                  <a:pt x="93" y="164"/>
                  <a:pt x="87" y="178"/>
                  <a:pt x="81" y="192"/>
                </a:cubicBezTo>
                <a:cubicBezTo>
                  <a:pt x="81" y="192"/>
                  <a:pt x="81" y="192"/>
                  <a:pt x="81" y="192"/>
                </a:cubicBezTo>
                <a:cubicBezTo>
                  <a:pt x="69" y="219"/>
                  <a:pt x="60" y="245"/>
                  <a:pt x="60" y="245"/>
                </a:cubicBezTo>
                <a:cubicBezTo>
                  <a:pt x="60" y="245"/>
                  <a:pt x="60" y="245"/>
                  <a:pt x="60" y="245"/>
                </a:cubicBezTo>
                <a:cubicBezTo>
                  <a:pt x="40" y="239"/>
                  <a:pt x="40" y="239"/>
                  <a:pt x="40" y="239"/>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41" name="Freeform 58"/>
          <p:cNvSpPr>
            <a:spLocks noEditPoints="1"/>
          </p:cNvSpPr>
          <p:nvPr/>
        </p:nvSpPr>
        <p:spPr bwMode="auto">
          <a:xfrm>
            <a:off x="2602820" y="2710000"/>
            <a:ext cx="107950" cy="114300"/>
          </a:xfrm>
          <a:custGeom>
            <a:avLst/>
            <a:gdLst>
              <a:gd name="T0" fmla="*/ 0 w 58"/>
              <a:gd name="T1" fmla="*/ 31 h 62"/>
              <a:gd name="T2" fmla="*/ 29 w 58"/>
              <a:gd name="T3" fmla="*/ 0 h 62"/>
              <a:gd name="T4" fmla="*/ 29 w 58"/>
              <a:gd name="T5" fmla="*/ 0 h 62"/>
              <a:gd name="T6" fmla="*/ 58 w 58"/>
              <a:gd name="T7" fmla="*/ 31 h 62"/>
              <a:gd name="T8" fmla="*/ 58 w 58"/>
              <a:gd name="T9" fmla="*/ 31 h 62"/>
              <a:gd name="T10" fmla="*/ 29 w 58"/>
              <a:gd name="T11" fmla="*/ 62 h 62"/>
              <a:gd name="T12" fmla="*/ 29 w 58"/>
              <a:gd name="T13" fmla="*/ 62 h 62"/>
              <a:gd name="T14" fmla="*/ 0 w 58"/>
              <a:gd name="T15" fmla="*/ 31 h 62"/>
              <a:gd name="T16" fmla="*/ 20 w 58"/>
              <a:gd name="T17" fmla="*/ 31 h 62"/>
              <a:gd name="T18" fmla="*/ 29 w 58"/>
              <a:gd name="T19" fmla="*/ 41 h 62"/>
              <a:gd name="T20" fmla="*/ 29 w 58"/>
              <a:gd name="T21" fmla="*/ 41 h 62"/>
              <a:gd name="T22" fmla="*/ 37 w 58"/>
              <a:gd name="T23" fmla="*/ 31 h 62"/>
              <a:gd name="T24" fmla="*/ 37 w 58"/>
              <a:gd name="T25" fmla="*/ 31 h 62"/>
              <a:gd name="T26" fmla="*/ 29 w 58"/>
              <a:gd name="T27" fmla="*/ 21 h 62"/>
              <a:gd name="T28" fmla="*/ 29 w 58"/>
              <a:gd name="T29" fmla="*/ 21 h 62"/>
              <a:gd name="T30" fmla="*/ 20 w 58"/>
              <a:gd name="T31"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2">
                <a:moveTo>
                  <a:pt x="0" y="31"/>
                </a:moveTo>
                <a:cubicBezTo>
                  <a:pt x="0" y="15"/>
                  <a:pt x="12" y="0"/>
                  <a:pt x="29" y="0"/>
                </a:cubicBezTo>
                <a:cubicBezTo>
                  <a:pt x="29" y="0"/>
                  <a:pt x="29" y="0"/>
                  <a:pt x="29" y="0"/>
                </a:cubicBezTo>
                <a:cubicBezTo>
                  <a:pt x="46" y="0"/>
                  <a:pt x="58" y="15"/>
                  <a:pt x="58" y="31"/>
                </a:cubicBezTo>
                <a:cubicBezTo>
                  <a:pt x="58" y="31"/>
                  <a:pt x="58" y="31"/>
                  <a:pt x="58" y="31"/>
                </a:cubicBezTo>
                <a:cubicBezTo>
                  <a:pt x="58" y="47"/>
                  <a:pt x="46" y="62"/>
                  <a:pt x="29" y="62"/>
                </a:cubicBezTo>
                <a:cubicBezTo>
                  <a:pt x="29" y="62"/>
                  <a:pt x="29" y="62"/>
                  <a:pt x="29" y="62"/>
                </a:cubicBezTo>
                <a:cubicBezTo>
                  <a:pt x="12" y="62"/>
                  <a:pt x="0" y="47"/>
                  <a:pt x="0" y="31"/>
                </a:cubicBezTo>
                <a:close/>
                <a:moveTo>
                  <a:pt x="20" y="31"/>
                </a:moveTo>
                <a:cubicBezTo>
                  <a:pt x="21" y="37"/>
                  <a:pt x="25" y="41"/>
                  <a:pt x="29" y="41"/>
                </a:cubicBezTo>
                <a:cubicBezTo>
                  <a:pt x="29" y="41"/>
                  <a:pt x="29" y="41"/>
                  <a:pt x="29" y="41"/>
                </a:cubicBezTo>
                <a:cubicBezTo>
                  <a:pt x="32" y="41"/>
                  <a:pt x="37" y="37"/>
                  <a:pt x="37" y="31"/>
                </a:cubicBezTo>
                <a:cubicBezTo>
                  <a:pt x="37" y="31"/>
                  <a:pt x="37" y="31"/>
                  <a:pt x="37" y="31"/>
                </a:cubicBezTo>
                <a:cubicBezTo>
                  <a:pt x="37" y="25"/>
                  <a:pt x="32" y="21"/>
                  <a:pt x="29" y="21"/>
                </a:cubicBezTo>
                <a:cubicBezTo>
                  <a:pt x="29" y="21"/>
                  <a:pt x="29" y="21"/>
                  <a:pt x="29" y="21"/>
                </a:cubicBezTo>
                <a:cubicBezTo>
                  <a:pt x="25" y="21"/>
                  <a:pt x="21" y="25"/>
                  <a:pt x="20" y="31"/>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42" name="Freeform 59"/>
          <p:cNvSpPr>
            <a:spLocks noEditPoints="1"/>
          </p:cNvSpPr>
          <p:nvPr/>
        </p:nvSpPr>
        <p:spPr bwMode="auto">
          <a:xfrm>
            <a:off x="2505983" y="2155963"/>
            <a:ext cx="92075" cy="88900"/>
          </a:xfrm>
          <a:custGeom>
            <a:avLst/>
            <a:gdLst>
              <a:gd name="T0" fmla="*/ 0 w 49"/>
              <a:gd name="T1" fmla="*/ 24 h 48"/>
              <a:gd name="T2" fmla="*/ 25 w 49"/>
              <a:gd name="T3" fmla="*/ 0 h 48"/>
              <a:gd name="T4" fmla="*/ 25 w 49"/>
              <a:gd name="T5" fmla="*/ 0 h 48"/>
              <a:gd name="T6" fmla="*/ 49 w 49"/>
              <a:gd name="T7" fmla="*/ 24 h 48"/>
              <a:gd name="T8" fmla="*/ 49 w 49"/>
              <a:gd name="T9" fmla="*/ 24 h 48"/>
              <a:gd name="T10" fmla="*/ 25 w 49"/>
              <a:gd name="T11" fmla="*/ 48 h 48"/>
              <a:gd name="T12" fmla="*/ 25 w 49"/>
              <a:gd name="T13" fmla="*/ 48 h 48"/>
              <a:gd name="T14" fmla="*/ 0 w 49"/>
              <a:gd name="T15" fmla="*/ 24 h 48"/>
              <a:gd name="T16" fmla="*/ 21 w 49"/>
              <a:gd name="T17" fmla="*/ 24 h 48"/>
              <a:gd name="T18" fmla="*/ 25 w 49"/>
              <a:gd name="T19" fmla="*/ 27 h 48"/>
              <a:gd name="T20" fmla="*/ 25 w 49"/>
              <a:gd name="T21" fmla="*/ 27 h 48"/>
              <a:gd name="T22" fmla="*/ 28 w 49"/>
              <a:gd name="T23" fmla="*/ 24 h 48"/>
              <a:gd name="T24" fmla="*/ 28 w 49"/>
              <a:gd name="T25" fmla="*/ 24 h 48"/>
              <a:gd name="T26" fmla="*/ 25 w 49"/>
              <a:gd name="T27" fmla="*/ 21 h 48"/>
              <a:gd name="T28" fmla="*/ 25 w 49"/>
              <a:gd name="T29" fmla="*/ 21 h 48"/>
              <a:gd name="T30" fmla="*/ 21 w 49"/>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8">
                <a:moveTo>
                  <a:pt x="0" y="24"/>
                </a:moveTo>
                <a:cubicBezTo>
                  <a:pt x="0" y="11"/>
                  <a:pt x="11" y="0"/>
                  <a:pt x="25" y="0"/>
                </a:cubicBezTo>
                <a:cubicBezTo>
                  <a:pt x="25" y="0"/>
                  <a:pt x="25" y="0"/>
                  <a:pt x="25" y="0"/>
                </a:cubicBezTo>
                <a:cubicBezTo>
                  <a:pt x="38" y="0"/>
                  <a:pt x="49" y="11"/>
                  <a:pt x="49" y="24"/>
                </a:cubicBezTo>
                <a:cubicBezTo>
                  <a:pt x="49" y="24"/>
                  <a:pt x="49" y="24"/>
                  <a:pt x="49" y="24"/>
                </a:cubicBezTo>
                <a:cubicBezTo>
                  <a:pt x="49" y="37"/>
                  <a:pt x="38" y="48"/>
                  <a:pt x="25" y="48"/>
                </a:cubicBezTo>
                <a:cubicBezTo>
                  <a:pt x="25" y="48"/>
                  <a:pt x="25" y="48"/>
                  <a:pt x="25" y="48"/>
                </a:cubicBezTo>
                <a:cubicBezTo>
                  <a:pt x="11" y="48"/>
                  <a:pt x="0" y="37"/>
                  <a:pt x="0" y="24"/>
                </a:cubicBezTo>
                <a:close/>
                <a:moveTo>
                  <a:pt x="21" y="24"/>
                </a:moveTo>
                <a:cubicBezTo>
                  <a:pt x="21" y="25"/>
                  <a:pt x="22" y="27"/>
                  <a:pt x="25" y="27"/>
                </a:cubicBezTo>
                <a:cubicBezTo>
                  <a:pt x="25" y="27"/>
                  <a:pt x="25" y="27"/>
                  <a:pt x="25" y="27"/>
                </a:cubicBezTo>
                <a:cubicBezTo>
                  <a:pt x="27" y="27"/>
                  <a:pt x="28" y="25"/>
                  <a:pt x="28" y="24"/>
                </a:cubicBezTo>
                <a:cubicBezTo>
                  <a:pt x="28" y="24"/>
                  <a:pt x="28" y="24"/>
                  <a:pt x="28" y="24"/>
                </a:cubicBezTo>
                <a:cubicBezTo>
                  <a:pt x="28" y="23"/>
                  <a:pt x="27" y="21"/>
                  <a:pt x="25" y="21"/>
                </a:cubicBezTo>
                <a:cubicBezTo>
                  <a:pt x="25" y="21"/>
                  <a:pt x="25" y="21"/>
                  <a:pt x="25" y="21"/>
                </a:cubicBezTo>
                <a:cubicBezTo>
                  <a:pt x="22" y="21"/>
                  <a:pt x="21" y="23"/>
                  <a:pt x="21" y="2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43" name="Freeform 60"/>
          <p:cNvSpPr>
            <a:spLocks noEditPoints="1"/>
          </p:cNvSpPr>
          <p:nvPr/>
        </p:nvSpPr>
        <p:spPr bwMode="auto">
          <a:xfrm>
            <a:off x="3106058" y="2492513"/>
            <a:ext cx="92075" cy="88900"/>
          </a:xfrm>
          <a:custGeom>
            <a:avLst/>
            <a:gdLst>
              <a:gd name="T0" fmla="*/ 0 w 49"/>
              <a:gd name="T1" fmla="*/ 24 h 47"/>
              <a:gd name="T2" fmla="*/ 25 w 49"/>
              <a:gd name="T3" fmla="*/ 0 h 47"/>
              <a:gd name="T4" fmla="*/ 25 w 49"/>
              <a:gd name="T5" fmla="*/ 0 h 47"/>
              <a:gd name="T6" fmla="*/ 49 w 49"/>
              <a:gd name="T7" fmla="*/ 24 h 47"/>
              <a:gd name="T8" fmla="*/ 49 w 49"/>
              <a:gd name="T9" fmla="*/ 24 h 47"/>
              <a:gd name="T10" fmla="*/ 25 w 49"/>
              <a:gd name="T11" fmla="*/ 47 h 47"/>
              <a:gd name="T12" fmla="*/ 25 w 49"/>
              <a:gd name="T13" fmla="*/ 47 h 47"/>
              <a:gd name="T14" fmla="*/ 0 w 49"/>
              <a:gd name="T15" fmla="*/ 24 h 47"/>
              <a:gd name="T16" fmla="*/ 21 w 49"/>
              <a:gd name="T17" fmla="*/ 24 h 47"/>
              <a:gd name="T18" fmla="*/ 25 w 49"/>
              <a:gd name="T19" fmla="*/ 27 h 47"/>
              <a:gd name="T20" fmla="*/ 25 w 49"/>
              <a:gd name="T21" fmla="*/ 27 h 47"/>
              <a:gd name="T22" fmla="*/ 28 w 49"/>
              <a:gd name="T23" fmla="*/ 24 h 47"/>
              <a:gd name="T24" fmla="*/ 28 w 49"/>
              <a:gd name="T25" fmla="*/ 24 h 47"/>
              <a:gd name="T26" fmla="*/ 25 w 49"/>
              <a:gd name="T27" fmla="*/ 21 h 47"/>
              <a:gd name="T28" fmla="*/ 25 w 49"/>
              <a:gd name="T29" fmla="*/ 21 h 47"/>
              <a:gd name="T30" fmla="*/ 21 w 49"/>
              <a:gd name="T31"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7">
                <a:moveTo>
                  <a:pt x="0" y="24"/>
                </a:moveTo>
                <a:cubicBezTo>
                  <a:pt x="0" y="10"/>
                  <a:pt x="11" y="0"/>
                  <a:pt x="25" y="0"/>
                </a:cubicBezTo>
                <a:cubicBezTo>
                  <a:pt x="25" y="0"/>
                  <a:pt x="25" y="0"/>
                  <a:pt x="25" y="0"/>
                </a:cubicBezTo>
                <a:cubicBezTo>
                  <a:pt x="38" y="0"/>
                  <a:pt x="49" y="10"/>
                  <a:pt x="49" y="24"/>
                </a:cubicBezTo>
                <a:cubicBezTo>
                  <a:pt x="49" y="24"/>
                  <a:pt x="49" y="24"/>
                  <a:pt x="49" y="24"/>
                </a:cubicBezTo>
                <a:cubicBezTo>
                  <a:pt x="49" y="37"/>
                  <a:pt x="38" y="47"/>
                  <a:pt x="25" y="47"/>
                </a:cubicBezTo>
                <a:cubicBezTo>
                  <a:pt x="25" y="47"/>
                  <a:pt x="25" y="47"/>
                  <a:pt x="25" y="47"/>
                </a:cubicBezTo>
                <a:cubicBezTo>
                  <a:pt x="11" y="47"/>
                  <a:pt x="0" y="37"/>
                  <a:pt x="0" y="24"/>
                </a:cubicBezTo>
                <a:close/>
                <a:moveTo>
                  <a:pt x="21" y="24"/>
                </a:moveTo>
                <a:cubicBezTo>
                  <a:pt x="21" y="25"/>
                  <a:pt x="22" y="27"/>
                  <a:pt x="25" y="27"/>
                </a:cubicBezTo>
                <a:cubicBezTo>
                  <a:pt x="25" y="27"/>
                  <a:pt x="25" y="27"/>
                  <a:pt x="25" y="27"/>
                </a:cubicBezTo>
                <a:cubicBezTo>
                  <a:pt x="27" y="27"/>
                  <a:pt x="28" y="25"/>
                  <a:pt x="28" y="24"/>
                </a:cubicBezTo>
                <a:cubicBezTo>
                  <a:pt x="28" y="24"/>
                  <a:pt x="28" y="24"/>
                  <a:pt x="28" y="24"/>
                </a:cubicBezTo>
                <a:cubicBezTo>
                  <a:pt x="28" y="23"/>
                  <a:pt x="27" y="21"/>
                  <a:pt x="25" y="21"/>
                </a:cubicBezTo>
                <a:cubicBezTo>
                  <a:pt x="25" y="21"/>
                  <a:pt x="25" y="21"/>
                  <a:pt x="25" y="21"/>
                </a:cubicBezTo>
                <a:cubicBezTo>
                  <a:pt x="22" y="21"/>
                  <a:pt x="21" y="23"/>
                  <a:pt x="21" y="2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44" name="Freeform 61"/>
          <p:cNvSpPr>
            <a:spLocks noEditPoints="1"/>
          </p:cNvSpPr>
          <p:nvPr/>
        </p:nvSpPr>
        <p:spPr bwMode="auto">
          <a:xfrm>
            <a:off x="3137808" y="2717938"/>
            <a:ext cx="92075" cy="90488"/>
          </a:xfrm>
          <a:custGeom>
            <a:avLst/>
            <a:gdLst>
              <a:gd name="T0" fmla="*/ 0 w 49"/>
              <a:gd name="T1" fmla="*/ 24 h 48"/>
              <a:gd name="T2" fmla="*/ 24 w 49"/>
              <a:gd name="T3" fmla="*/ 0 h 48"/>
              <a:gd name="T4" fmla="*/ 24 w 49"/>
              <a:gd name="T5" fmla="*/ 0 h 48"/>
              <a:gd name="T6" fmla="*/ 49 w 49"/>
              <a:gd name="T7" fmla="*/ 24 h 48"/>
              <a:gd name="T8" fmla="*/ 49 w 49"/>
              <a:gd name="T9" fmla="*/ 24 h 48"/>
              <a:gd name="T10" fmla="*/ 24 w 49"/>
              <a:gd name="T11" fmla="*/ 48 h 48"/>
              <a:gd name="T12" fmla="*/ 24 w 49"/>
              <a:gd name="T13" fmla="*/ 48 h 48"/>
              <a:gd name="T14" fmla="*/ 0 w 49"/>
              <a:gd name="T15" fmla="*/ 24 h 48"/>
              <a:gd name="T16" fmla="*/ 21 w 49"/>
              <a:gd name="T17" fmla="*/ 24 h 48"/>
              <a:gd name="T18" fmla="*/ 24 w 49"/>
              <a:gd name="T19" fmla="*/ 27 h 48"/>
              <a:gd name="T20" fmla="*/ 24 w 49"/>
              <a:gd name="T21" fmla="*/ 27 h 48"/>
              <a:gd name="T22" fmla="*/ 28 w 49"/>
              <a:gd name="T23" fmla="*/ 24 h 48"/>
              <a:gd name="T24" fmla="*/ 28 w 49"/>
              <a:gd name="T25" fmla="*/ 24 h 48"/>
              <a:gd name="T26" fmla="*/ 24 w 49"/>
              <a:gd name="T27" fmla="*/ 21 h 48"/>
              <a:gd name="T28" fmla="*/ 24 w 49"/>
              <a:gd name="T29" fmla="*/ 21 h 48"/>
              <a:gd name="T30" fmla="*/ 21 w 49"/>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8">
                <a:moveTo>
                  <a:pt x="0" y="24"/>
                </a:moveTo>
                <a:cubicBezTo>
                  <a:pt x="0" y="10"/>
                  <a:pt x="11" y="0"/>
                  <a:pt x="24" y="0"/>
                </a:cubicBezTo>
                <a:cubicBezTo>
                  <a:pt x="24" y="0"/>
                  <a:pt x="24" y="0"/>
                  <a:pt x="24" y="0"/>
                </a:cubicBezTo>
                <a:cubicBezTo>
                  <a:pt x="37" y="0"/>
                  <a:pt x="48" y="10"/>
                  <a:pt x="49" y="24"/>
                </a:cubicBezTo>
                <a:cubicBezTo>
                  <a:pt x="49" y="24"/>
                  <a:pt x="49" y="24"/>
                  <a:pt x="49" y="24"/>
                </a:cubicBezTo>
                <a:cubicBezTo>
                  <a:pt x="48" y="37"/>
                  <a:pt x="37" y="48"/>
                  <a:pt x="24" y="48"/>
                </a:cubicBezTo>
                <a:cubicBezTo>
                  <a:pt x="24" y="48"/>
                  <a:pt x="24" y="48"/>
                  <a:pt x="24" y="48"/>
                </a:cubicBezTo>
                <a:cubicBezTo>
                  <a:pt x="11" y="48"/>
                  <a:pt x="0" y="37"/>
                  <a:pt x="0" y="24"/>
                </a:cubicBezTo>
                <a:close/>
                <a:moveTo>
                  <a:pt x="21" y="24"/>
                </a:moveTo>
                <a:cubicBezTo>
                  <a:pt x="21" y="25"/>
                  <a:pt x="22" y="27"/>
                  <a:pt x="24" y="27"/>
                </a:cubicBezTo>
                <a:cubicBezTo>
                  <a:pt x="24" y="27"/>
                  <a:pt x="24" y="27"/>
                  <a:pt x="24" y="27"/>
                </a:cubicBezTo>
                <a:cubicBezTo>
                  <a:pt x="27" y="27"/>
                  <a:pt x="28" y="25"/>
                  <a:pt x="28" y="24"/>
                </a:cubicBezTo>
                <a:cubicBezTo>
                  <a:pt x="28" y="24"/>
                  <a:pt x="28" y="24"/>
                  <a:pt x="28" y="24"/>
                </a:cubicBezTo>
                <a:cubicBezTo>
                  <a:pt x="28" y="23"/>
                  <a:pt x="27" y="21"/>
                  <a:pt x="24" y="21"/>
                </a:cubicBezTo>
                <a:cubicBezTo>
                  <a:pt x="24" y="21"/>
                  <a:pt x="24" y="21"/>
                  <a:pt x="24" y="21"/>
                </a:cubicBezTo>
                <a:cubicBezTo>
                  <a:pt x="22" y="21"/>
                  <a:pt x="21" y="23"/>
                  <a:pt x="21" y="2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45" name="Freeform 62"/>
          <p:cNvSpPr>
            <a:spLocks noEditPoints="1"/>
          </p:cNvSpPr>
          <p:nvPr/>
        </p:nvSpPr>
        <p:spPr bwMode="auto">
          <a:xfrm>
            <a:off x="3052083" y="2927488"/>
            <a:ext cx="92075" cy="88900"/>
          </a:xfrm>
          <a:custGeom>
            <a:avLst/>
            <a:gdLst>
              <a:gd name="T0" fmla="*/ 0 w 49"/>
              <a:gd name="T1" fmla="*/ 24 h 48"/>
              <a:gd name="T2" fmla="*/ 25 w 49"/>
              <a:gd name="T3" fmla="*/ 0 h 48"/>
              <a:gd name="T4" fmla="*/ 25 w 49"/>
              <a:gd name="T5" fmla="*/ 0 h 48"/>
              <a:gd name="T6" fmla="*/ 49 w 49"/>
              <a:gd name="T7" fmla="*/ 24 h 48"/>
              <a:gd name="T8" fmla="*/ 49 w 49"/>
              <a:gd name="T9" fmla="*/ 24 h 48"/>
              <a:gd name="T10" fmla="*/ 25 w 49"/>
              <a:gd name="T11" fmla="*/ 48 h 48"/>
              <a:gd name="T12" fmla="*/ 25 w 49"/>
              <a:gd name="T13" fmla="*/ 48 h 48"/>
              <a:gd name="T14" fmla="*/ 0 w 49"/>
              <a:gd name="T15" fmla="*/ 24 h 48"/>
              <a:gd name="T16" fmla="*/ 21 w 49"/>
              <a:gd name="T17" fmla="*/ 24 h 48"/>
              <a:gd name="T18" fmla="*/ 25 w 49"/>
              <a:gd name="T19" fmla="*/ 27 h 48"/>
              <a:gd name="T20" fmla="*/ 25 w 49"/>
              <a:gd name="T21" fmla="*/ 27 h 48"/>
              <a:gd name="T22" fmla="*/ 28 w 49"/>
              <a:gd name="T23" fmla="*/ 24 h 48"/>
              <a:gd name="T24" fmla="*/ 28 w 49"/>
              <a:gd name="T25" fmla="*/ 24 h 48"/>
              <a:gd name="T26" fmla="*/ 25 w 49"/>
              <a:gd name="T27" fmla="*/ 21 h 48"/>
              <a:gd name="T28" fmla="*/ 25 w 49"/>
              <a:gd name="T29" fmla="*/ 21 h 48"/>
              <a:gd name="T30" fmla="*/ 21 w 49"/>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8">
                <a:moveTo>
                  <a:pt x="0" y="24"/>
                </a:moveTo>
                <a:cubicBezTo>
                  <a:pt x="1" y="10"/>
                  <a:pt x="12" y="0"/>
                  <a:pt x="25" y="0"/>
                </a:cubicBezTo>
                <a:cubicBezTo>
                  <a:pt x="25" y="0"/>
                  <a:pt x="25" y="0"/>
                  <a:pt x="25" y="0"/>
                </a:cubicBezTo>
                <a:cubicBezTo>
                  <a:pt x="38" y="0"/>
                  <a:pt x="49" y="10"/>
                  <a:pt x="49" y="24"/>
                </a:cubicBezTo>
                <a:cubicBezTo>
                  <a:pt x="49" y="24"/>
                  <a:pt x="49" y="24"/>
                  <a:pt x="49" y="24"/>
                </a:cubicBezTo>
                <a:cubicBezTo>
                  <a:pt x="49" y="37"/>
                  <a:pt x="38" y="48"/>
                  <a:pt x="25" y="48"/>
                </a:cubicBezTo>
                <a:cubicBezTo>
                  <a:pt x="25" y="48"/>
                  <a:pt x="25" y="48"/>
                  <a:pt x="25" y="48"/>
                </a:cubicBezTo>
                <a:cubicBezTo>
                  <a:pt x="12" y="48"/>
                  <a:pt x="1" y="37"/>
                  <a:pt x="0" y="24"/>
                </a:cubicBezTo>
                <a:close/>
                <a:moveTo>
                  <a:pt x="21" y="24"/>
                </a:moveTo>
                <a:cubicBezTo>
                  <a:pt x="21" y="25"/>
                  <a:pt x="22" y="27"/>
                  <a:pt x="25" y="27"/>
                </a:cubicBezTo>
                <a:cubicBezTo>
                  <a:pt x="25" y="27"/>
                  <a:pt x="25" y="27"/>
                  <a:pt x="25" y="27"/>
                </a:cubicBezTo>
                <a:cubicBezTo>
                  <a:pt x="27" y="27"/>
                  <a:pt x="28" y="25"/>
                  <a:pt x="28" y="24"/>
                </a:cubicBezTo>
                <a:cubicBezTo>
                  <a:pt x="28" y="24"/>
                  <a:pt x="28" y="24"/>
                  <a:pt x="28" y="24"/>
                </a:cubicBezTo>
                <a:cubicBezTo>
                  <a:pt x="28" y="23"/>
                  <a:pt x="27" y="21"/>
                  <a:pt x="25" y="21"/>
                </a:cubicBezTo>
                <a:cubicBezTo>
                  <a:pt x="25" y="21"/>
                  <a:pt x="25" y="21"/>
                  <a:pt x="25" y="21"/>
                </a:cubicBezTo>
                <a:cubicBezTo>
                  <a:pt x="22" y="21"/>
                  <a:pt x="21" y="23"/>
                  <a:pt x="21" y="2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46" name="Freeform 63"/>
          <p:cNvSpPr>
            <a:spLocks noEditPoints="1"/>
          </p:cNvSpPr>
          <p:nvPr/>
        </p:nvSpPr>
        <p:spPr bwMode="auto">
          <a:xfrm>
            <a:off x="2901270" y="3108463"/>
            <a:ext cx="92075" cy="88900"/>
          </a:xfrm>
          <a:custGeom>
            <a:avLst/>
            <a:gdLst>
              <a:gd name="T0" fmla="*/ 0 w 49"/>
              <a:gd name="T1" fmla="*/ 24 h 48"/>
              <a:gd name="T2" fmla="*/ 25 w 49"/>
              <a:gd name="T3" fmla="*/ 0 h 48"/>
              <a:gd name="T4" fmla="*/ 25 w 49"/>
              <a:gd name="T5" fmla="*/ 0 h 48"/>
              <a:gd name="T6" fmla="*/ 49 w 49"/>
              <a:gd name="T7" fmla="*/ 24 h 48"/>
              <a:gd name="T8" fmla="*/ 49 w 49"/>
              <a:gd name="T9" fmla="*/ 24 h 48"/>
              <a:gd name="T10" fmla="*/ 25 w 49"/>
              <a:gd name="T11" fmla="*/ 48 h 48"/>
              <a:gd name="T12" fmla="*/ 25 w 49"/>
              <a:gd name="T13" fmla="*/ 48 h 48"/>
              <a:gd name="T14" fmla="*/ 0 w 49"/>
              <a:gd name="T15" fmla="*/ 24 h 48"/>
              <a:gd name="T16" fmla="*/ 21 w 49"/>
              <a:gd name="T17" fmla="*/ 24 h 48"/>
              <a:gd name="T18" fmla="*/ 25 w 49"/>
              <a:gd name="T19" fmla="*/ 27 h 48"/>
              <a:gd name="T20" fmla="*/ 25 w 49"/>
              <a:gd name="T21" fmla="*/ 27 h 48"/>
              <a:gd name="T22" fmla="*/ 28 w 49"/>
              <a:gd name="T23" fmla="*/ 24 h 48"/>
              <a:gd name="T24" fmla="*/ 28 w 49"/>
              <a:gd name="T25" fmla="*/ 24 h 48"/>
              <a:gd name="T26" fmla="*/ 25 w 49"/>
              <a:gd name="T27" fmla="*/ 21 h 48"/>
              <a:gd name="T28" fmla="*/ 25 w 49"/>
              <a:gd name="T29" fmla="*/ 21 h 48"/>
              <a:gd name="T30" fmla="*/ 21 w 49"/>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8">
                <a:moveTo>
                  <a:pt x="0" y="24"/>
                </a:moveTo>
                <a:cubicBezTo>
                  <a:pt x="0" y="11"/>
                  <a:pt x="12" y="0"/>
                  <a:pt x="25" y="0"/>
                </a:cubicBezTo>
                <a:cubicBezTo>
                  <a:pt x="25" y="0"/>
                  <a:pt x="25" y="0"/>
                  <a:pt x="25" y="0"/>
                </a:cubicBezTo>
                <a:cubicBezTo>
                  <a:pt x="38" y="0"/>
                  <a:pt x="49" y="11"/>
                  <a:pt x="49" y="24"/>
                </a:cubicBezTo>
                <a:cubicBezTo>
                  <a:pt x="49" y="24"/>
                  <a:pt x="49" y="24"/>
                  <a:pt x="49" y="24"/>
                </a:cubicBezTo>
                <a:cubicBezTo>
                  <a:pt x="49" y="38"/>
                  <a:pt x="38" y="48"/>
                  <a:pt x="25" y="48"/>
                </a:cubicBezTo>
                <a:cubicBezTo>
                  <a:pt x="25" y="48"/>
                  <a:pt x="25" y="48"/>
                  <a:pt x="25" y="48"/>
                </a:cubicBezTo>
                <a:cubicBezTo>
                  <a:pt x="12" y="48"/>
                  <a:pt x="0" y="38"/>
                  <a:pt x="0" y="24"/>
                </a:cubicBezTo>
                <a:close/>
                <a:moveTo>
                  <a:pt x="21" y="24"/>
                </a:moveTo>
                <a:cubicBezTo>
                  <a:pt x="21" y="25"/>
                  <a:pt x="22" y="27"/>
                  <a:pt x="25" y="27"/>
                </a:cubicBezTo>
                <a:cubicBezTo>
                  <a:pt x="25" y="27"/>
                  <a:pt x="25" y="27"/>
                  <a:pt x="25" y="27"/>
                </a:cubicBezTo>
                <a:cubicBezTo>
                  <a:pt x="27" y="27"/>
                  <a:pt x="28" y="25"/>
                  <a:pt x="28" y="24"/>
                </a:cubicBezTo>
                <a:cubicBezTo>
                  <a:pt x="28" y="24"/>
                  <a:pt x="28" y="24"/>
                  <a:pt x="28" y="24"/>
                </a:cubicBezTo>
                <a:cubicBezTo>
                  <a:pt x="28" y="23"/>
                  <a:pt x="27" y="21"/>
                  <a:pt x="25" y="21"/>
                </a:cubicBezTo>
                <a:cubicBezTo>
                  <a:pt x="25" y="21"/>
                  <a:pt x="25" y="21"/>
                  <a:pt x="25" y="21"/>
                </a:cubicBezTo>
                <a:cubicBezTo>
                  <a:pt x="22" y="21"/>
                  <a:pt x="21" y="23"/>
                  <a:pt x="21" y="2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47" name="Freeform 64"/>
          <p:cNvSpPr>
            <a:spLocks noEditPoints="1"/>
          </p:cNvSpPr>
          <p:nvPr/>
        </p:nvSpPr>
        <p:spPr bwMode="auto">
          <a:xfrm>
            <a:off x="2655208" y="3205300"/>
            <a:ext cx="92075" cy="88900"/>
          </a:xfrm>
          <a:custGeom>
            <a:avLst/>
            <a:gdLst>
              <a:gd name="T0" fmla="*/ 0 w 49"/>
              <a:gd name="T1" fmla="*/ 24 h 48"/>
              <a:gd name="T2" fmla="*/ 25 w 49"/>
              <a:gd name="T3" fmla="*/ 0 h 48"/>
              <a:gd name="T4" fmla="*/ 25 w 49"/>
              <a:gd name="T5" fmla="*/ 0 h 48"/>
              <a:gd name="T6" fmla="*/ 49 w 49"/>
              <a:gd name="T7" fmla="*/ 24 h 48"/>
              <a:gd name="T8" fmla="*/ 49 w 49"/>
              <a:gd name="T9" fmla="*/ 24 h 48"/>
              <a:gd name="T10" fmla="*/ 25 w 49"/>
              <a:gd name="T11" fmla="*/ 48 h 48"/>
              <a:gd name="T12" fmla="*/ 25 w 49"/>
              <a:gd name="T13" fmla="*/ 48 h 48"/>
              <a:gd name="T14" fmla="*/ 0 w 49"/>
              <a:gd name="T15" fmla="*/ 24 h 48"/>
              <a:gd name="T16" fmla="*/ 21 w 49"/>
              <a:gd name="T17" fmla="*/ 24 h 48"/>
              <a:gd name="T18" fmla="*/ 25 w 49"/>
              <a:gd name="T19" fmla="*/ 27 h 48"/>
              <a:gd name="T20" fmla="*/ 25 w 49"/>
              <a:gd name="T21" fmla="*/ 27 h 48"/>
              <a:gd name="T22" fmla="*/ 28 w 49"/>
              <a:gd name="T23" fmla="*/ 24 h 48"/>
              <a:gd name="T24" fmla="*/ 28 w 49"/>
              <a:gd name="T25" fmla="*/ 24 h 48"/>
              <a:gd name="T26" fmla="*/ 25 w 49"/>
              <a:gd name="T27" fmla="*/ 21 h 48"/>
              <a:gd name="T28" fmla="*/ 25 w 49"/>
              <a:gd name="T29" fmla="*/ 21 h 48"/>
              <a:gd name="T30" fmla="*/ 21 w 49"/>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8">
                <a:moveTo>
                  <a:pt x="0" y="24"/>
                </a:moveTo>
                <a:cubicBezTo>
                  <a:pt x="0" y="11"/>
                  <a:pt x="12" y="0"/>
                  <a:pt x="25" y="0"/>
                </a:cubicBezTo>
                <a:cubicBezTo>
                  <a:pt x="25" y="0"/>
                  <a:pt x="25" y="0"/>
                  <a:pt x="25" y="0"/>
                </a:cubicBezTo>
                <a:cubicBezTo>
                  <a:pt x="38" y="0"/>
                  <a:pt x="49" y="11"/>
                  <a:pt x="49" y="24"/>
                </a:cubicBezTo>
                <a:cubicBezTo>
                  <a:pt x="49" y="24"/>
                  <a:pt x="49" y="24"/>
                  <a:pt x="49" y="24"/>
                </a:cubicBezTo>
                <a:cubicBezTo>
                  <a:pt x="49" y="38"/>
                  <a:pt x="38" y="48"/>
                  <a:pt x="25" y="48"/>
                </a:cubicBezTo>
                <a:cubicBezTo>
                  <a:pt x="25" y="48"/>
                  <a:pt x="25" y="48"/>
                  <a:pt x="25" y="48"/>
                </a:cubicBezTo>
                <a:cubicBezTo>
                  <a:pt x="12" y="48"/>
                  <a:pt x="0" y="38"/>
                  <a:pt x="0" y="24"/>
                </a:cubicBezTo>
                <a:close/>
                <a:moveTo>
                  <a:pt x="21" y="24"/>
                </a:moveTo>
                <a:cubicBezTo>
                  <a:pt x="21" y="25"/>
                  <a:pt x="22" y="27"/>
                  <a:pt x="25" y="27"/>
                </a:cubicBezTo>
                <a:cubicBezTo>
                  <a:pt x="25" y="27"/>
                  <a:pt x="25" y="27"/>
                  <a:pt x="25" y="27"/>
                </a:cubicBezTo>
                <a:cubicBezTo>
                  <a:pt x="27" y="27"/>
                  <a:pt x="28" y="25"/>
                  <a:pt x="28" y="24"/>
                </a:cubicBezTo>
                <a:cubicBezTo>
                  <a:pt x="28" y="24"/>
                  <a:pt x="28" y="24"/>
                  <a:pt x="28" y="24"/>
                </a:cubicBezTo>
                <a:cubicBezTo>
                  <a:pt x="28" y="23"/>
                  <a:pt x="27" y="21"/>
                  <a:pt x="25" y="21"/>
                </a:cubicBezTo>
                <a:cubicBezTo>
                  <a:pt x="25" y="21"/>
                  <a:pt x="25" y="21"/>
                  <a:pt x="25" y="21"/>
                </a:cubicBezTo>
                <a:cubicBezTo>
                  <a:pt x="22" y="21"/>
                  <a:pt x="21" y="23"/>
                  <a:pt x="21" y="2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48" name="Freeform 65"/>
          <p:cNvSpPr>
            <a:spLocks noEditPoints="1"/>
          </p:cNvSpPr>
          <p:nvPr/>
        </p:nvSpPr>
        <p:spPr bwMode="auto">
          <a:xfrm>
            <a:off x="2377395" y="3149738"/>
            <a:ext cx="92075" cy="87313"/>
          </a:xfrm>
          <a:custGeom>
            <a:avLst/>
            <a:gdLst>
              <a:gd name="T0" fmla="*/ 0 w 49"/>
              <a:gd name="T1" fmla="*/ 23 h 47"/>
              <a:gd name="T2" fmla="*/ 25 w 49"/>
              <a:gd name="T3" fmla="*/ 0 h 47"/>
              <a:gd name="T4" fmla="*/ 25 w 49"/>
              <a:gd name="T5" fmla="*/ 0 h 47"/>
              <a:gd name="T6" fmla="*/ 49 w 49"/>
              <a:gd name="T7" fmla="*/ 23 h 47"/>
              <a:gd name="T8" fmla="*/ 49 w 49"/>
              <a:gd name="T9" fmla="*/ 23 h 47"/>
              <a:gd name="T10" fmla="*/ 25 w 49"/>
              <a:gd name="T11" fmla="*/ 47 h 47"/>
              <a:gd name="T12" fmla="*/ 25 w 49"/>
              <a:gd name="T13" fmla="*/ 47 h 47"/>
              <a:gd name="T14" fmla="*/ 0 w 49"/>
              <a:gd name="T15" fmla="*/ 23 h 47"/>
              <a:gd name="T16" fmla="*/ 21 w 49"/>
              <a:gd name="T17" fmla="*/ 23 h 47"/>
              <a:gd name="T18" fmla="*/ 25 w 49"/>
              <a:gd name="T19" fmla="*/ 26 h 47"/>
              <a:gd name="T20" fmla="*/ 25 w 49"/>
              <a:gd name="T21" fmla="*/ 26 h 47"/>
              <a:gd name="T22" fmla="*/ 28 w 49"/>
              <a:gd name="T23" fmla="*/ 23 h 47"/>
              <a:gd name="T24" fmla="*/ 28 w 49"/>
              <a:gd name="T25" fmla="*/ 23 h 47"/>
              <a:gd name="T26" fmla="*/ 25 w 49"/>
              <a:gd name="T27" fmla="*/ 21 h 47"/>
              <a:gd name="T28" fmla="*/ 25 w 49"/>
              <a:gd name="T29" fmla="*/ 21 h 47"/>
              <a:gd name="T30" fmla="*/ 21 w 49"/>
              <a:gd name="T31"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7">
                <a:moveTo>
                  <a:pt x="0" y="23"/>
                </a:moveTo>
                <a:cubicBezTo>
                  <a:pt x="0" y="10"/>
                  <a:pt x="11" y="0"/>
                  <a:pt x="25" y="0"/>
                </a:cubicBezTo>
                <a:cubicBezTo>
                  <a:pt x="25" y="0"/>
                  <a:pt x="25" y="0"/>
                  <a:pt x="25" y="0"/>
                </a:cubicBezTo>
                <a:cubicBezTo>
                  <a:pt x="38" y="0"/>
                  <a:pt x="49" y="10"/>
                  <a:pt x="49" y="23"/>
                </a:cubicBezTo>
                <a:cubicBezTo>
                  <a:pt x="49" y="23"/>
                  <a:pt x="49" y="23"/>
                  <a:pt x="49" y="23"/>
                </a:cubicBezTo>
                <a:cubicBezTo>
                  <a:pt x="49" y="37"/>
                  <a:pt x="38" y="47"/>
                  <a:pt x="25" y="47"/>
                </a:cubicBezTo>
                <a:cubicBezTo>
                  <a:pt x="25" y="47"/>
                  <a:pt x="25" y="47"/>
                  <a:pt x="25" y="47"/>
                </a:cubicBezTo>
                <a:cubicBezTo>
                  <a:pt x="11" y="47"/>
                  <a:pt x="0" y="37"/>
                  <a:pt x="0" y="23"/>
                </a:cubicBezTo>
                <a:close/>
                <a:moveTo>
                  <a:pt x="21" y="23"/>
                </a:moveTo>
                <a:cubicBezTo>
                  <a:pt x="21" y="25"/>
                  <a:pt x="22" y="26"/>
                  <a:pt x="25" y="26"/>
                </a:cubicBezTo>
                <a:cubicBezTo>
                  <a:pt x="25" y="26"/>
                  <a:pt x="25" y="26"/>
                  <a:pt x="25" y="26"/>
                </a:cubicBezTo>
                <a:cubicBezTo>
                  <a:pt x="27" y="26"/>
                  <a:pt x="28" y="25"/>
                  <a:pt x="28" y="23"/>
                </a:cubicBezTo>
                <a:cubicBezTo>
                  <a:pt x="28" y="23"/>
                  <a:pt x="28" y="23"/>
                  <a:pt x="28" y="23"/>
                </a:cubicBezTo>
                <a:cubicBezTo>
                  <a:pt x="28" y="22"/>
                  <a:pt x="27" y="21"/>
                  <a:pt x="25" y="21"/>
                </a:cubicBezTo>
                <a:cubicBezTo>
                  <a:pt x="25" y="21"/>
                  <a:pt x="25" y="21"/>
                  <a:pt x="25" y="21"/>
                </a:cubicBezTo>
                <a:cubicBezTo>
                  <a:pt x="22" y="21"/>
                  <a:pt x="21" y="22"/>
                  <a:pt x="21" y="23"/>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49" name="Freeform 66"/>
          <p:cNvSpPr>
            <a:spLocks noEditPoints="1"/>
          </p:cNvSpPr>
          <p:nvPr/>
        </p:nvSpPr>
        <p:spPr bwMode="auto">
          <a:xfrm>
            <a:off x="2137683" y="2995750"/>
            <a:ext cx="90488" cy="90488"/>
          </a:xfrm>
          <a:custGeom>
            <a:avLst/>
            <a:gdLst>
              <a:gd name="T0" fmla="*/ 0 w 49"/>
              <a:gd name="T1" fmla="*/ 24 h 48"/>
              <a:gd name="T2" fmla="*/ 24 w 49"/>
              <a:gd name="T3" fmla="*/ 0 h 48"/>
              <a:gd name="T4" fmla="*/ 24 w 49"/>
              <a:gd name="T5" fmla="*/ 0 h 48"/>
              <a:gd name="T6" fmla="*/ 49 w 49"/>
              <a:gd name="T7" fmla="*/ 24 h 48"/>
              <a:gd name="T8" fmla="*/ 49 w 49"/>
              <a:gd name="T9" fmla="*/ 24 h 48"/>
              <a:gd name="T10" fmla="*/ 24 w 49"/>
              <a:gd name="T11" fmla="*/ 48 h 48"/>
              <a:gd name="T12" fmla="*/ 24 w 49"/>
              <a:gd name="T13" fmla="*/ 48 h 48"/>
              <a:gd name="T14" fmla="*/ 0 w 49"/>
              <a:gd name="T15" fmla="*/ 24 h 48"/>
              <a:gd name="T16" fmla="*/ 21 w 49"/>
              <a:gd name="T17" fmla="*/ 24 h 48"/>
              <a:gd name="T18" fmla="*/ 24 w 49"/>
              <a:gd name="T19" fmla="*/ 27 h 48"/>
              <a:gd name="T20" fmla="*/ 24 w 49"/>
              <a:gd name="T21" fmla="*/ 27 h 48"/>
              <a:gd name="T22" fmla="*/ 28 w 49"/>
              <a:gd name="T23" fmla="*/ 24 h 48"/>
              <a:gd name="T24" fmla="*/ 28 w 49"/>
              <a:gd name="T25" fmla="*/ 24 h 48"/>
              <a:gd name="T26" fmla="*/ 24 w 49"/>
              <a:gd name="T27" fmla="*/ 21 h 48"/>
              <a:gd name="T28" fmla="*/ 24 w 49"/>
              <a:gd name="T29" fmla="*/ 21 h 48"/>
              <a:gd name="T30" fmla="*/ 21 w 49"/>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8">
                <a:moveTo>
                  <a:pt x="0" y="24"/>
                </a:moveTo>
                <a:cubicBezTo>
                  <a:pt x="0" y="11"/>
                  <a:pt x="11" y="0"/>
                  <a:pt x="24" y="0"/>
                </a:cubicBezTo>
                <a:cubicBezTo>
                  <a:pt x="24" y="0"/>
                  <a:pt x="24" y="0"/>
                  <a:pt x="24" y="0"/>
                </a:cubicBezTo>
                <a:cubicBezTo>
                  <a:pt x="37" y="0"/>
                  <a:pt x="49" y="11"/>
                  <a:pt x="49" y="24"/>
                </a:cubicBezTo>
                <a:cubicBezTo>
                  <a:pt x="49" y="24"/>
                  <a:pt x="49" y="24"/>
                  <a:pt x="49" y="24"/>
                </a:cubicBezTo>
                <a:cubicBezTo>
                  <a:pt x="49" y="38"/>
                  <a:pt x="37" y="48"/>
                  <a:pt x="24" y="48"/>
                </a:cubicBezTo>
                <a:cubicBezTo>
                  <a:pt x="24" y="48"/>
                  <a:pt x="24" y="48"/>
                  <a:pt x="24" y="48"/>
                </a:cubicBezTo>
                <a:cubicBezTo>
                  <a:pt x="11" y="48"/>
                  <a:pt x="0" y="38"/>
                  <a:pt x="0" y="24"/>
                </a:cubicBezTo>
                <a:close/>
                <a:moveTo>
                  <a:pt x="21" y="24"/>
                </a:moveTo>
                <a:cubicBezTo>
                  <a:pt x="21" y="25"/>
                  <a:pt x="22" y="27"/>
                  <a:pt x="24" y="27"/>
                </a:cubicBezTo>
                <a:cubicBezTo>
                  <a:pt x="24" y="27"/>
                  <a:pt x="24" y="27"/>
                  <a:pt x="24" y="27"/>
                </a:cubicBezTo>
                <a:cubicBezTo>
                  <a:pt x="27" y="27"/>
                  <a:pt x="28" y="25"/>
                  <a:pt x="28" y="24"/>
                </a:cubicBezTo>
                <a:cubicBezTo>
                  <a:pt x="28" y="24"/>
                  <a:pt x="28" y="24"/>
                  <a:pt x="28" y="24"/>
                </a:cubicBezTo>
                <a:cubicBezTo>
                  <a:pt x="28" y="23"/>
                  <a:pt x="27" y="21"/>
                  <a:pt x="24" y="21"/>
                </a:cubicBezTo>
                <a:cubicBezTo>
                  <a:pt x="24" y="21"/>
                  <a:pt x="24" y="21"/>
                  <a:pt x="24" y="21"/>
                </a:cubicBezTo>
                <a:cubicBezTo>
                  <a:pt x="22" y="21"/>
                  <a:pt x="21" y="23"/>
                  <a:pt x="21" y="2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50" name="Freeform 67"/>
          <p:cNvSpPr>
            <a:spLocks noEditPoints="1"/>
          </p:cNvSpPr>
          <p:nvPr/>
        </p:nvSpPr>
        <p:spPr bwMode="auto">
          <a:xfrm>
            <a:off x="2045608" y="2741750"/>
            <a:ext cx="90488" cy="88900"/>
          </a:xfrm>
          <a:custGeom>
            <a:avLst/>
            <a:gdLst>
              <a:gd name="T0" fmla="*/ 0 w 48"/>
              <a:gd name="T1" fmla="*/ 24 h 48"/>
              <a:gd name="T2" fmla="*/ 24 w 48"/>
              <a:gd name="T3" fmla="*/ 0 h 48"/>
              <a:gd name="T4" fmla="*/ 24 w 48"/>
              <a:gd name="T5" fmla="*/ 0 h 48"/>
              <a:gd name="T6" fmla="*/ 48 w 48"/>
              <a:gd name="T7" fmla="*/ 24 h 48"/>
              <a:gd name="T8" fmla="*/ 48 w 48"/>
              <a:gd name="T9" fmla="*/ 24 h 48"/>
              <a:gd name="T10" fmla="*/ 24 w 48"/>
              <a:gd name="T11" fmla="*/ 48 h 48"/>
              <a:gd name="T12" fmla="*/ 24 w 48"/>
              <a:gd name="T13" fmla="*/ 48 h 48"/>
              <a:gd name="T14" fmla="*/ 0 w 48"/>
              <a:gd name="T15" fmla="*/ 24 h 48"/>
              <a:gd name="T16" fmla="*/ 20 w 48"/>
              <a:gd name="T17" fmla="*/ 24 h 48"/>
              <a:gd name="T18" fmla="*/ 24 w 48"/>
              <a:gd name="T19" fmla="*/ 27 h 48"/>
              <a:gd name="T20" fmla="*/ 24 w 48"/>
              <a:gd name="T21" fmla="*/ 27 h 48"/>
              <a:gd name="T22" fmla="*/ 28 w 48"/>
              <a:gd name="T23" fmla="*/ 24 h 48"/>
              <a:gd name="T24" fmla="*/ 28 w 48"/>
              <a:gd name="T25" fmla="*/ 24 h 48"/>
              <a:gd name="T26" fmla="*/ 24 w 48"/>
              <a:gd name="T27" fmla="*/ 21 h 48"/>
              <a:gd name="T28" fmla="*/ 24 w 48"/>
              <a:gd name="T29" fmla="*/ 21 h 48"/>
              <a:gd name="T30" fmla="*/ 20 w 48"/>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8">
                <a:moveTo>
                  <a:pt x="0" y="24"/>
                </a:moveTo>
                <a:cubicBezTo>
                  <a:pt x="0" y="10"/>
                  <a:pt x="11" y="0"/>
                  <a:pt x="24" y="0"/>
                </a:cubicBezTo>
                <a:cubicBezTo>
                  <a:pt x="24" y="0"/>
                  <a:pt x="24" y="0"/>
                  <a:pt x="24" y="0"/>
                </a:cubicBezTo>
                <a:cubicBezTo>
                  <a:pt x="37" y="0"/>
                  <a:pt x="48" y="10"/>
                  <a:pt x="48" y="24"/>
                </a:cubicBezTo>
                <a:cubicBezTo>
                  <a:pt x="48" y="24"/>
                  <a:pt x="48" y="24"/>
                  <a:pt x="48" y="24"/>
                </a:cubicBezTo>
                <a:cubicBezTo>
                  <a:pt x="48" y="37"/>
                  <a:pt x="37" y="48"/>
                  <a:pt x="24" y="48"/>
                </a:cubicBezTo>
                <a:cubicBezTo>
                  <a:pt x="24" y="48"/>
                  <a:pt x="24" y="48"/>
                  <a:pt x="24" y="48"/>
                </a:cubicBezTo>
                <a:cubicBezTo>
                  <a:pt x="11" y="48"/>
                  <a:pt x="0" y="37"/>
                  <a:pt x="0" y="24"/>
                </a:cubicBezTo>
                <a:close/>
                <a:moveTo>
                  <a:pt x="20" y="24"/>
                </a:moveTo>
                <a:cubicBezTo>
                  <a:pt x="20" y="25"/>
                  <a:pt x="22" y="27"/>
                  <a:pt x="24" y="27"/>
                </a:cubicBezTo>
                <a:cubicBezTo>
                  <a:pt x="24" y="27"/>
                  <a:pt x="24" y="27"/>
                  <a:pt x="24" y="27"/>
                </a:cubicBezTo>
                <a:cubicBezTo>
                  <a:pt x="26" y="27"/>
                  <a:pt x="28" y="25"/>
                  <a:pt x="28" y="24"/>
                </a:cubicBezTo>
                <a:cubicBezTo>
                  <a:pt x="28" y="24"/>
                  <a:pt x="28" y="24"/>
                  <a:pt x="28" y="24"/>
                </a:cubicBezTo>
                <a:cubicBezTo>
                  <a:pt x="28" y="23"/>
                  <a:pt x="26" y="21"/>
                  <a:pt x="24" y="21"/>
                </a:cubicBezTo>
                <a:cubicBezTo>
                  <a:pt x="24" y="21"/>
                  <a:pt x="24" y="21"/>
                  <a:pt x="24" y="21"/>
                </a:cubicBezTo>
                <a:cubicBezTo>
                  <a:pt x="22" y="21"/>
                  <a:pt x="20" y="23"/>
                  <a:pt x="20" y="2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51" name="Freeform 68"/>
          <p:cNvSpPr>
            <a:spLocks noEditPoints="1"/>
          </p:cNvSpPr>
          <p:nvPr/>
        </p:nvSpPr>
        <p:spPr bwMode="auto">
          <a:xfrm>
            <a:off x="2055133" y="2506800"/>
            <a:ext cx="92075" cy="87313"/>
          </a:xfrm>
          <a:custGeom>
            <a:avLst/>
            <a:gdLst>
              <a:gd name="T0" fmla="*/ 0 w 49"/>
              <a:gd name="T1" fmla="*/ 23 h 47"/>
              <a:gd name="T2" fmla="*/ 24 w 49"/>
              <a:gd name="T3" fmla="*/ 0 h 47"/>
              <a:gd name="T4" fmla="*/ 24 w 49"/>
              <a:gd name="T5" fmla="*/ 0 h 47"/>
              <a:gd name="T6" fmla="*/ 49 w 49"/>
              <a:gd name="T7" fmla="*/ 23 h 47"/>
              <a:gd name="T8" fmla="*/ 49 w 49"/>
              <a:gd name="T9" fmla="*/ 23 h 47"/>
              <a:gd name="T10" fmla="*/ 24 w 49"/>
              <a:gd name="T11" fmla="*/ 47 h 47"/>
              <a:gd name="T12" fmla="*/ 24 w 49"/>
              <a:gd name="T13" fmla="*/ 47 h 47"/>
              <a:gd name="T14" fmla="*/ 0 w 49"/>
              <a:gd name="T15" fmla="*/ 23 h 47"/>
              <a:gd name="T16" fmla="*/ 21 w 49"/>
              <a:gd name="T17" fmla="*/ 23 h 47"/>
              <a:gd name="T18" fmla="*/ 24 w 49"/>
              <a:gd name="T19" fmla="*/ 26 h 47"/>
              <a:gd name="T20" fmla="*/ 24 w 49"/>
              <a:gd name="T21" fmla="*/ 26 h 47"/>
              <a:gd name="T22" fmla="*/ 28 w 49"/>
              <a:gd name="T23" fmla="*/ 23 h 47"/>
              <a:gd name="T24" fmla="*/ 28 w 49"/>
              <a:gd name="T25" fmla="*/ 23 h 47"/>
              <a:gd name="T26" fmla="*/ 24 w 49"/>
              <a:gd name="T27" fmla="*/ 20 h 47"/>
              <a:gd name="T28" fmla="*/ 24 w 49"/>
              <a:gd name="T29" fmla="*/ 20 h 47"/>
              <a:gd name="T30" fmla="*/ 21 w 49"/>
              <a:gd name="T31"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7">
                <a:moveTo>
                  <a:pt x="0" y="23"/>
                </a:moveTo>
                <a:cubicBezTo>
                  <a:pt x="0" y="10"/>
                  <a:pt x="11" y="0"/>
                  <a:pt x="24" y="0"/>
                </a:cubicBezTo>
                <a:cubicBezTo>
                  <a:pt x="24" y="0"/>
                  <a:pt x="24" y="0"/>
                  <a:pt x="24" y="0"/>
                </a:cubicBezTo>
                <a:cubicBezTo>
                  <a:pt x="37" y="0"/>
                  <a:pt x="49" y="10"/>
                  <a:pt x="49" y="23"/>
                </a:cubicBezTo>
                <a:cubicBezTo>
                  <a:pt x="49" y="23"/>
                  <a:pt x="49" y="23"/>
                  <a:pt x="49" y="23"/>
                </a:cubicBezTo>
                <a:cubicBezTo>
                  <a:pt x="49" y="37"/>
                  <a:pt x="37" y="47"/>
                  <a:pt x="24" y="47"/>
                </a:cubicBezTo>
                <a:cubicBezTo>
                  <a:pt x="24" y="47"/>
                  <a:pt x="24" y="47"/>
                  <a:pt x="24" y="47"/>
                </a:cubicBezTo>
                <a:cubicBezTo>
                  <a:pt x="11" y="47"/>
                  <a:pt x="0" y="37"/>
                  <a:pt x="0" y="23"/>
                </a:cubicBezTo>
                <a:close/>
                <a:moveTo>
                  <a:pt x="21" y="23"/>
                </a:moveTo>
                <a:cubicBezTo>
                  <a:pt x="21" y="25"/>
                  <a:pt x="22" y="26"/>
                  <a:pt x="24" y="26"/>
                </a:cubicBezTo>
                <a:cubicBezTo>
                  <a:pt x="24" y="26"/>
                  <a:pt x="24" y="26"/>
                  <a:pt x="24" y="26"/>
                </a:cubicBezTo>
                <a:cubicBezTo>
                  <a:pt x="27" y="26"/>
                  <a:pt x="28" y="25"/>
                  <a:pt x="28" y="23"/>
                </a:cubicBezTo>
                <a:cubicBezTo>
                  <a:pt x="28" y="23"/>
                  <a:pt x="28" y="23"/>
                  <a:pt x="28" y="23"/>
                </a:cubicBezTo>
                <a:cubicBezTo>
                  <a:pt x="28" y="22"/>
                  <a:pt x="27" y="21"/>
                  <a:pt x="24" y="20"/>
                </a:cubicBezTo>
                <a:cubicBezTo>
                  <a:pt x="24" y="20"/>
                  <a:pt x="24" y="20"/>
                  <a:pt x="24" y="20"/>
                </a:cubicBezTo>
                <a:cubicBezTo>
                  <a:pt x="22" y="21"/>
                  <a:pt x="21" y="22"/>
                  <a:pt x="21" y="23"/>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52" name="Freeform 69"/>
          <p:cNvSpPr>
            <a:spLocks noEditPoints="1"/>
          </p:cNvSpPr>
          <p:nvPr/>
        </p:nvSpPr>
        <p:spPr bwMode="auto">
          <a:xfrm>
            <a:off x="2186895" y="2289313"/>
            <a:ext cx="90488" cy="88900"/>
          </a:xfrm>
          <a:custGeom>
            <a:avLst/>
            <a:gdLst>
              <a:gd name="T0" fmla="*/ 0 w 48"/>
              <a:gd name="T1" fmla="*/ 24 h 47"/>
              <a:gd name="T2" fmla="*/ 24 w 48"/>
              <a:gd name="T3" fmla="*/ 0 h 47"/>
              <a:gd name="T4" fmla="*/ 24 w 48"/>
              <a:gd name="T5" fmla="*/ 0 h 47"/>
              <a:gd name="T6" fmla="*/ 48 w 48"/>
              <a:gd name="T7" fmla="*/ 24 h 47"/>
              <a:gd name="T8" fmla="*/ 48 w 48"/>
              <a:gd name="T9" fmla="*/ 24 h 47"/>
              <a:gd name="T10" fmla="*/ 24 w 48"/>
              <a:gd name="T11" fmla="*/ 47 h 47"/>
              <a:gd name="T12" fmla="*/ 24 w 48"/>
              <a:gd name="T13" fmla="*/ 47 h 47"/>
              <a:gd name="T14" fmla="*/ 0 w 48"/>
              <a:gd name="T15" fmla="*/ 24 h 47"/>
              <a:gd name="T16" fmla="*/ 20 w 48"/>
              <a:gd name="T17" fmla="*/ 24 h 47"/>
              <a:gd name="T18" fmla="*/ 24 w 48"/>
              <a:gd name="T19" fmla="*/ 26 h 47"/>
              <a:gd name="T20" fmla="*/ 24 w 48"/>
              <a:gd name="T21" fmla="*/ 26 h 47"/>
              <a:gd name="T22" fmla="*/ 28 w 48"/>
              <a:gd name="T23" fmla="*/ 24 h 47"/>
              <a:gd name="T24" fmla="*/ 28 w 48"/>
              <a:gd name="T25" fmla="*/ 24 h 47"/>
              <a:gd name="T26" fmla="*/ 24 w 48"/>
              <a:gd name="T27" fmla="*/ 21 h 47"/>
              <a:gd name="T28" fmla="*/ 24 w 48"/>
              <a:gd name="T29" fmla="*/ 21 h 47"/>
              <a:gd name="T30" fmla="*/ 20 w 48"/>
              <a:gd name="T31"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7">
                <a:moveTo>
                  <a:pt x="0" y="24"/>
                </a:moveTo>
                <a:cubicBezTo>
                  <a:pt x="0" y="10"/>
                  <a:pt x="11" y="0"/>
                  <a:pt x="24" y="0"/>
                </a:cubicBezTo>
                <a:cubicBezTo>
                  <a:pt x="24" y="0"/>
                  <a:pt x="24" y="0"/>
                  <a:pt x="24" y="0"/>
                </a:cubicBezTo>
                <a:cubicBezTo>
                  <a:pt x="37" y="0"/>
                  <a:pt x="48" y="10"/>
                  <a:pt x="48" y="24"/>
                </a:cubicBezTo>
                <a:cubicBezTo>
                  <a:pt x="48" y="24"/>
                  <a:pt x="48" y="24"/>
                  <a:pt x="48" y="24"/>
                </a:cubicBezTo>
                <a:cubicBezTo>
                  <a:pt x="48" y="37"/>
                  <a:pt x="37" y="47"/>
                  <a:pt x="24" y="47"/>
                </a:cubicBezTo>
                <a:cubicBezTo>
                  <a:pt x="24" y="47"/>
                  <a:pt x="24" y="47"/>
                  <a:pt x="24" y="47"/>
                </a:cubicBezTo>
                <a:cubicBezTo>
                  <a:pt x="11" y="47"/>
                  <a:pt x="0" y="37"/>
                  <a:pt x="0" y="24"/>
                </a:cubicBezTo>
                <a:close/>
                <a:moveTo>
                  <a:pt x="20" y="24"/>
                </a:moveTo>
                <a:cubicBezTo>
                  <a:pt x="20" y="25"/>
                  <a:pt x="22" y="26"/>
                  <a:pt x="24" y="26"/>
                </a:cubicBezTo>
                <a:cubicBezTo>
                  <a:pt x="24" y="26"/>
                  <a:pt x="24" y="26"/>
                  <a:pt x="24" y="26"/>
                </a:cubicBezTo>
                <a:cubicBezTo>
                  <a:pt x="26" y="26"/>
                  <a:pt x="28" y="25"/>
                  <a:pt x="28" y="24"/>
                </a:cubicBezTo>
                <a:cubicBezTo>
                  <a:pt x="28" y="24"/>
                  <a:pt x="28" y="24"/>
                  <a:pt x="28" y="24"/>
                </a:cubicBezTo>
                <a:cubicBezTo>
                  <a:pt x="28" y="22"/>
                  <a:pt x="26" y="21"/>
                  <a:pt x="24" y="21"/>
                </a:cubicBezTo>
                <a:cubicBezTo>
                  <a:pt x="24" y="21"/>
                  <a:pt x="24" y="21"/>
                  <a:pt x="24" y="21"/>
                </a:cubicBezTo>
                <a:cubicBezTo>
                  <a:pt x="22" y="21"/>
                  <a:pt x="20" y="22"/>
                  <a:pt x="20" y="2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53" name="Freeform 70"/>
          <p:cNvSpPr>
            <a:spLocks noEditPoints="1"/>
          </p:cNvSpPr>
          <p:nvPr/>
        </p:nvSpPr>
        <p:spPr bwMode="auto">
          <a:xfrm>
            <a:off x="2899683" y="2249625"/>
            <a:ext cx="95250" cy="88900"/>
          </a:xfrm>
          <a:custGeom>
            <a:avLst/>
            <a:gdLst>
              <a:gd name="T0" fmla="*/ 0 w 51"/>
              <a:gd name="T1" fmla="*/ 24 h 48"/>
              <a:gd name="T2" fmla="*/ 26 w 51"/>
              <a:gd name="T3" fmla="*/ 0 h 48"/>
              <a:gd name="T4" fmla="*/ 26 w 51"/>
              <a:gd name="T5" fmla="*/ 0 h 48"/>
              <a:gd name="T6" fmla="*/ 51 w 51"/>
              <a:gd name="T7" fmla="*/ 24 h 48"/>
              <a:gd name="T8" fmla="*/ 51 w 51"/>
              <a:gd name="T9" fmla="*/ 24 h 48"/>
              <a:gd name="T10" fmla="*/ 26 w 51"/>
              <a:gd name="T11" fmla="*/ 48 h 48"/>
              <a:gd name="T12" fmla="*/ 26 w 51"/>
              <a:gd name="T13" fmla="*/ 48 h 48"/>
              <a:gd name="T14" fmla="*/ 0 w 51"/>
              <a:gd name="T15" fmla="*/ 24 h 48"/>
              <a:gd name="T16" fmla="*/ 21 w 51"/>
              <a:gd name="T17" fmla="*/ 24 h 48"/>
              <a:gd name="T18" fmla="*/ 26 w 51"/>
              <a:gd name="T19" fmla="*/ 27 h 48"/>
              <a:gd name="T20" fmla="*/ 26 w 51"/>
              <a:gd name="T21" fmla="*/ 27 h 48"/>
              <a:gd name="T22" fmla="*/ 31 w 51"/>
              <a:gd name="T23" fmla="*/ 24 h 48"/>
              <a:gd name="T24" fmla="*/ 31 w 51"/>
              <a:gd name="T25" fmla="*/ 24 h 48"/>
              <a:gd name="T26" fmla="*/ 26 w 51"/>
              <a:gd name="T27" fmla="*/ 21 h 48"/>
              <a:gd name="T28" fmla="*/ 26 w 51"/>
              <a:gd name="T29" fmla="*/ 21 h 48"/>
              <a:gd name="T30" fmla="*/ 21 w 51"/>
              <a:gd name="T3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8">
                <a:moveTo>
                  <a:pt x="0" y="24"/>
                </a:moveTo>
                <a:cubicBezTo>
                  <a:pt x="0" y="10"/>
                  <a:pt x="12" y="1"/>
                  <a:pt x="26" y="0"/>
                </a:cubicBezTo>
                <a:cubicBezTo>
                  <a:pt x="26" y="0"/>
                  <a:pt x="26" y="0"/>
                  <a:pt x="26" y="0"/>
                </a:cubicBezTo>
                <a:cubicBezTo>
                  <a:pt x="39" y="1"/>
                  <a:pt x="51" y="10"/>
                  <a:pt x="51" y="24"/>
                </a:cubicBezTo>
                <a:cubicBezTo>
                  <a:pt x="51" y="24"/>
                  <a:pt x="51" y="24"/>
                  <a:pt x="51" y="24"/>
                </a:cubicBezTo>
                <a:cubicBezTo>
                  <a:pt x="51" y="38"/>
                  <a:pt x="39" y="48"/>
                  <a:pt x="26" y="48"/>
                </a:cubicBezTo>
                <a:cubicBezTo>
                  <a:pt x="26" y="48"/>
                  <a:pt x="26" y="48"/>
                  <a:pt x="26" y="48"/>
                </a:cubicBezTo>
                <a:cubicBezTo>
                  <a:pt x="12" y="48"/>
                  <a:pt x="0" y="38"/>
                  <a:pt x="0" y="24"/>
                </a:cubicBezTo>
                <a:close/>
                <a:moveTo>
                  <a:pt x="21" y="24"/>
                </a:moveTo>
                <a:cubicBezTo>
                  <a:pt x="21" y="25"/>
                  <a:pt x="22" y="27"/>
                  <a:pt x="26" y="27"/>
                </a:cubicBezTo>
                <a:cubicBezTo>
                  <a:pt x="26" y="27"/>
                  <a:pt x="26" y="27"/>
                  <a:pt x="26" y="27"/>
                </a:cubicBezTo>
                <a:cubicBezTo>
                  <a:pt x="29" y="27"/>
                  <a:pt x="31" y="25"/>
                  <a:pt x="31" y="24"/>
                </a:cubicBezTo>
                <a:cubicBezTo>
                  <a:pt x="31" y="24"/>
                  <a:pt x="31" y="24"/>
                  <a:pt x="31" y="24"/>
                </a:cubicBezTo>
                <a:cubicBezTo>
                  <a:pt x="31" y="24"/>
                  <a:pt x="29" y="21"/>
                  <a:pt x="26" y="21"/>
                </a:cubicBezTo>
                <a:cubicBezTo>
                  <a:pt x="26" y="21"/>
                  <a:pt x="26" y="21"/>
                  <a:pt x="26" y="21"/>
                </a:cubicBezTo>
                <a:cubicBezTo>
                  <a:pt x="22" y="21"/>
                  <a:pt x="21" y="24"/>
                  <a:pt x="21" y="2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54" name="文本框 153"/>
          <p:cNvSpPr txBox="1"/>
          <p:nvPr/>
        </p:nvSpPr>
        <p:spPr>
          <a:xfrm>
            <a:off x="6643959" y="3183075"/>
            <a:ext cx="3897767" cy="1757019"/>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marL="276225" indent="266700" algn="just">
              <a:spcAft>
                <a:spcPts val="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的目标用户分为</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76225" indent="266700" algn="just">
              <a:spcAft>
                <a:spcPts val="0"/>
              </a:spcAft>
            </a:pPr>
            <a:r>
              <a:rPr lang="zh-CN" altLang="zh-CN" sz="1800" dirty="0">
                <a:effectLst/>
                <a:ea typeface="等线" panose="02010600030101010101" pitchFamily="2" charset="-122"/>
                <a:cs typeface="Times New Roman" panose="02020603050405020304" pitchFamily="18" charset="0"/>
              </a:rPr>
              <a:t>在职工作人员</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276225" indent="266700" algn="just">
              <a:spcAft>
                <a:spcPts val="0"/>
              </a:spcAft>
            </a:pPr>
            <a:r>
              <a:rPr lang="zh-CN" altLang="zh-CN" sz="1800" dirty="0">
                <a:effectLst/>
                <a:ea typeface="等线" panose="02010600030101010101" pitchFamily="2" charset="-122"/>
                <a:cs typeface="Times New Roman" panose="02020603050405020304" pitchFamily="18" charset="0"/>
              </a:rPr>
              <a:t>老年群体</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76225" indent="266700" algn="just">
              <a:spcAft>
                <a:spcPts val="0"/>
              </a:spcAft>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企业事业单位</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endParaRPr lang="zh-CN" altLang="en-US" dirty="0">
              <a:solidFill>
                <a:srgbClr val="1F4E79"/>
              </a:solidFill>
              <a:latin typeface="微软雅黑" panose="020B0503020204020204" pitchFamily="34" charset="-122"/>
              <a:ea typeface="微软雅黑" panose="020B0503020204020204" pitchFamily="34" charset="-122"/>
            </a:endParaRPr>
          </a:p>
        </p:txBody>
      </p:sp>
      <p:sp>
        <p:nvSpPr>
          <p:cNvPr id="155" name="文本框 154"/>
          <p:cNvSpPr txBox="1"/>
          <p:nvPr/>
        </p:nvSpPr>
        <p:spPr>
          <a:xfrm>
            <a:off x="6621837" y="2507375"/>
            <a:ext cx="3704091" cy="584775"/>
          </a:xfrm>
          <a:prstGeom prst="rect">
            <a:avLst/>
          </a:prstGeom>
          <a:noFill/>
        </p:spPr>
        <p:txBody>
          <a:bodyPr wrap="none" rtlCol="0">
            <a:spAutoFit/>
          </a:bodyPr>
          <a:lstStyle>
            <a:defPPr>
              <a:defRPr lang="zh-CN"/>
            </a:defPPr>
            <a:lvl1pPr>
              <a:defRPr sz="2800" spc="-300">
                <a:solidFill>
                  <a:schemeClr val="accent1">
                    <a:lumMod val="50000"/>
                  </a:schemeClr>
                </a:solidFill>
                <a:latin typeface="新蒂下午茶基本版" panose="03000600000000000000" pitchFamily="66" charset="-122"/>
                <a:ea typeface="新蒂下午茶基本版" panose="03000600000000000000" pitchFamily="66" charset="-122"/>
              </a:defRPr>
            </a:lvl1pPr>
          </a:lstStyle>
          <a:p>
            <a:r>
              <a:rPr lang="en-US" altLang="zh-CN" sz="3200" b="1" spc="0" dirty="0">
                <a:solidFill>
                  <a:srgbClr val="345F86"/>
                </a:solidFill>
                <a:ea typeface="方正静蕾简体" panose="02000000000000000000" pitchFamily="2" charset="-122"/>
              </a:rPr>
              <a:t>The target group</a:t>
            </a:r>
            <a:endParaRPr lang="zh-CN" altLang="en-US" sz="3200" b="1" spc="0" dirty="0">
              <a:solidFill>
                <a:srgbClr val="345F86"/>
              </a:solidFill>
              <a:ea typeface="方正静蕾简体" panose="02000000000000000000" pitchFamily="2" charset="-122"/>
            </a:endParaRPr>
          </a:p>
        </p:txBody>
      </p:sp>
      <p:sp>
        <p:nvSpPr>
          <p:cNvPr id="156" name="任意多边形 155"/>
          <p:cNvSpPr/>
          <p:nvPr/>
        </p:nvSpPr>
        <p:spPr>
          <a:xfrm>
            <a:off x="6759083" y="3119000"/>
            <a:ext cx="3377694" cy="4571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34322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322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500"/>
                                        <p:tgtEl>
                                          <p:spTgt spid="183"/>
                                        </p:tgtEl>
                                      </p:cBhvr>
                                    </p:animEffect>
                                  </p:childTnLst>
                                </p:cTn>
                              </p:par>
                              <p:par>
                                <p:cTn id="8" presetID="32" presetClass="emph" presetSubtype="0" fill="hold" nodeType="withEffect">
                                  <p:stCondLst>
                                    <p:cond delay="0"/>
                                  </p:stCondLst>
                                  <p:childTnLst>
                                    <p:animRot by="120000">
                                      <p:cBhvr>
                                        <p:cTn id="9" dur="100" fill="hold">
                                          <p:stCondLst>
                                            <p:cond delay="0"/>
                                          </p:stCondLst>
                                        </p:cTn>
                                        <p:tgtEl>
                                          <p:spTgt spid="183"/>
                                        </p:tgtEl>
                                        <p:attrNameLst>
                                          <p:attrName>r</p:attrName>
                                        </p:attrNameLst>
                                      </p:cBhvr>
                                    </p:animRot>
                                    <p:animRot by="-240000">
                                      <p:cBhvr>
                                        <p:cTn id="10" dur="200" fill="hold">
                                          <p:stCondLst>
                                            <p:cond delay="200"/>
                                          </p:stCondLst>
                                        </p:cTn>
                                        <p:tgtEl>
                                          <p:spTgt spid="183"/>
                                        </p:tgtEl>
                                        <p:attrNameLst>
                                          <p:attrName>r</p:attrName>
                                        </p:attrNameLst>
                                      </p:cBhvr>
                                    </p:animRot>
                                    <p:animRot by="240000">
                                      <p:cBhvr>
                                        <p:cTn id="11" dur="200" fill="hold">
                                          <p:stCondLst>
                                            <p:cond delay="400"/>
                                          </p:stCondLst>
                                        </p:cTn>
                                        <p:tgtEl>
                                          <p:spTgt spid="183"/>
                                        </p:tgtEl>
                                        <p:attrNameLst>
                                          <p:attrName>r</p:attrName>
                                        </p:attrNameLst>
                                      </p:cBhvr>
                                    </p:animRot>
                                    <p:animRot by="-240000">
                                      <p:cBhvr>
                                        <p:cTn id="12" dur="200" fill="hold">
                                          <p:stCondLst>
                                            <p:cond delay="600"/>
                                          </p:stCondLst>
                                        </p:cTn>
                                        <p:tgtEl>
                                          <p:spTgt spid="183"/>
                                        </p:tgtEl>
                                        <p:attrNameLst>
                                          <p:attrName>r</p:attrName>
                                        </p:attrNameLst>
                                      </p:cBhvr>
                                    </p:animRot>
                                    <p:animRot by="120000">
                                      <p:cBhvr>
                                        <p:cTn id="13" dur="200" fill="hold">
                                          <p:stCondLst>
                                            <p:cond delay="800"/>
                                          </p:stCondLst>
                                        </p:cTn>
                                        <p:tgtEl>
                                          <p:spTgt spid="18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Group 98"/>
          <p:cNvGrpSpPr/>
          <p:nvPr/>
        </p:nvGrpSpPr>
        <p:grpSpPr>
          <a:xfrm rot="1262012">
            <a:off x="286260" y="92772"/>
            <a:ext cx="673320" cy="842234"/>
            <a:chOff x="0" y="0"/>
            <a:chExt cx="1561716" cy="1953500"/>
          </a:xfrm>
        </p:grpSpPr>
        <p:grpSp>
          <p:nvGrpSpPr>
            <p:cNvPr id="184" name="Group 90"/>
            <p:cNvGrpSpPr/>
            <p:nvPr/>
          </p:nvGrpSpPr>
          <p:grpSpPr>
            <a:xfrm>
              <a:off x="622299" y="723900"/>
              <a:ext cx="539187" cy="576209"/>
              <a:chOff x="0" y="0"/>
              <a:chExt cx="539185" cy="576208"/>
            </a:xfrm>
          </p:grpSpPr>
          <p:sp>
            <p:nvSpPr>
              <p:cNvPr id="248" name="Shape 88"/>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9" name="Shape 89"/>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85" name="Group 97"/>
            <p:cNvGrpSpPr/>
            <p:nvPr/>
          </p:nvGrpSpPr>
          <p:grpSpPr>
            <a:xfrm>
              <a:off x="0" y="-1"/>
              <a:ext cx="1561717" cy="1953502"/>
              <a:chOff x="0" y="0"/>
              <a:chExt cx="1561716" cy="1953500"/>
            </a:xfrm>
          </p:grpSpPr>
          <p:sp>
            <p:nvSpPr>
              <p:cNvPr id="186" name="Shape 91"/>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7" name="Shape 92"/>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8" name="Shape 93"/>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89" name="Shape 94"/>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6" name="Shape 95"/>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247" name="Shape 96"/>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50" name="文本框 249"/>
          <p:cNvSpPr txBox="1"/>
          <p:nvPr/>
        </p:nvSpPr>
        <p:spPr>
          <a:xfrm>
            <a:off x="1279202" y="301617"/>
            <a:ext cx="2470996" cy="523220"/>
          </a:xfrm>
          <a:prstGeom prst="rect">
            <a:avLst/>
          </a:prstGeom>
          <a:noFill/>
        </p:spPr>
        <p:txBody>
          <a:bodyPr wrap="square" rtlCol="0">
            <a:spAutoFit/>
          </a:bodyPr>
          <a:lstStyle/>
          <a:p>
            <a:r>
              <a:rPr lang="zh-CN" altLang="en-US" sz="2800" b="1" dirty="0">
                <a:solidFill>
                  <a:srgbClr val="1F4E79"/>
                </a:solidFill>
                <a:latin typeface="方正静蕾简体" panose="02000000000000000000" pitchFamily="2" charset="-122"/>
                <a:ea typeface="方正静蕾简体" panose="02000000000000000000" pitchFamily="2" charset="-122"/>
              </a:rPr>
              <a:t>目标群体</a:t>
            </a:r>
          </a:p>
        </p:txBody>
      </p:sp>
      <p:grpSp>
        <p:nvGrpSpPr>
          <p:cNvPr id="33" name="Group 44"/>
          <p:cNvGrpSpPr/>
          <p:nvPr/>
        </p:nvGrpSpPr>
        <p:grpSpPr>
          <a:xfrm>
            <a:off x="1252574" y="1438151"/>
            <a:ext cx="657509" cy="738492"/>
            <a:chOff x="0" y="0"/>
            <a:chExt cx="807366" cy="906807"/>
          </a:xfrm>
        </p:grpSpPr>
        <p:sp>
          <p:nvSpPr>
            <p:cNvPr id="34"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rgbClr val="FFC00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35"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rgbClr val="FFC00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36" name="Group 44"/>
          <p:cNvGrpSpPr/>
          <p:nvPr/>
        </p:nvGrpSpPr>
        <p:grpSpPr>
          <a:xfrm>
            <a:off x="1246650" y="3976141"/>
            <a:ext cx="657509" cy="738492"/>
            <a:chOff x="0" y="0"/>
            <a:chExt cx="807366" cy="906807"/>
          </a:xfrm>
        </p:grpSpPr>
        <p:sp>
          <p:nvSpPr>
            <p:cNvPr id="37"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rgbClr val="FFC00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38"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rgbClr val="FFC000"/>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42" name="组合 41"/>
          <p:cNvGrpSpPr/>
          <p:nvPr/>
        </p:nvGrpSpPr>
        <p:grpSpPr>
          <a:xfrm rot="19800147">
            <a:off x="7848774" y="2006138"/>
            <a:ext cx="3479436" cy="2552112"/>
            <a:chOff x="6579684" y="1851050"/>
            <a:chExt cx="4331265" cy="3176915"/>
          </a:xfrm>
        </p:grpSpPr>
        <p:grpSp>
          <p:nvGrpSpPr>
            <p:cNvPr id="43" name="Group 55"/>
            <p:cNvGrpSpPr/>
            <p:nvPr/>
          </p:nvGrpSpPr>
          <p:grpSpPr>
            <a:xfrm rot="2273417">
              <a:off x="7686162" y="1851050"/>
              <a:ext cx="3224787" cy="3176915"/>
              <a:chOff x="0" y="0"/>
              <a:chExt cx="1149595" cy="1132530"/>
            </a:xfrm>
          </p:grpSpPr>
          <p:sp>
            <p:nvSpPr>
              <p:cNvPr id="47"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nvGrpSpPr>
              <p:cNvPr id="48" name="Group 54"/>
              <p:cNvGrpSpPr/>
              <p:nvPr/>
            </p:nvGrpSpPr>
            <p:grpSpPr>
              <a:xfrm>
                <a:off x="-1" y="0"/>
                <a:ext cx="1149597" cy="1132531"/>
                <a:chOff x="0" y="0"/>
                <a:chExt cx="1149595" cy="1132530"/>
              </a:xfrm>
            </p:grpSpPr>
            <p:sp>
              <p:nvSpPr>
                <p:cNvPr id="49"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rgbClr val="345F8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50"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rgbClr val="345F8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51"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rgbClr val="345F8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grpSp>
          <p:nvGrpSpPr>
            <p:cNvPr id="44" name="Group 58"/>
            <p:cNvGrpSpPr/>
            <p:nvPr/>
          </p:nvGrpSpPr>
          <p:grpSpPr>
            <a:xfrm rot="2273417">
              <a:off x="6579684" y="2485046"/>
              <a:ext cx="2252925" cy="2330728"/>
              <a:chOff x="0" y="0"/>
              <a:chExt cx="803139" cy="830875"/>
            </a:xfrm>
          </p:grpSpPr>
          <p:sp>
            <p:nvSpPr>
              <p:cNvPr id="45"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rgbClr val="345F8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46"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rgbClr val="345F86"/>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52" name="文本框 51"/>
          <p:cNvSpPr txBox="1"/>
          <p:nvPr/>
        </p:nvSpPr>
        <p:spPr>
          <a:xfrm>
            <a:off x="2064036" y="1027781"/>
            <a:ext cx="5656833" cy="2455480"/>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latin typeface="等线" panose="02010600030101010101" pitchFamily="2" charset="-122"/>
                <a:ea typeface="等线" panose="02010600030101010101" pitchFamily="2" charset="-122"/>
                <a:cs typeface="Times New Roman" panose="02020603050405020304" pitchFamily="18" charset="0"/>
              </a:rPr>
              <a:t>工作</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学习群体：该类群体用户年龄集中在</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18~40</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岁。特点是工作学习业务较为繁重。在每日上班前需要便捷的方式同时查看本日天气和需要做的工作，平日工作学习时，也需要快速记录需要做的工作。在出差时，有查看当地天气的需求。</a:t>
            </a:r>
          </a:p>
          <a:p>
            <a:pPr indent="266700"/>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276225" indent="266700" algn="just">
              <a:spcAft>
                <a:spcPts val="0"/>
              </a:spcAft>
            </a:pPr>
            <a:endParaRPr lang="en-US" altLang="zh-CN"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3" name="文本框 52"/>
          <p:cNvSpPr txBox="1"/>
          <p:nvPr/>
        </p:nvSpPr>
        <p:spPr>
          <a:xfrm>
            <a:off x="2215392" y="3458415"/>
            <a:ext cx="5228442" cy="1798698"/>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indent="266700" algn="just">
              <a:spcAft>
                <a:spcPts val="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老年群体</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该类群体用户年龄集中在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岁以上。特点是对互联网的接受程度不高，难以使用复杂且多样的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，对产品的简单实用性需求极强，为此本产品在设计上将多种功能进行了集合，并精简操作步骤，易于使用。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500"/>
                                        <p:tgtEl>
                                          <p:spTgt spid="183"/>
                                        </p:tgtEl>
                                      </p:cBhvr>
                                    </p:animEffect>
                                  </p:childTnLst>
                                </p:cTn>
                              </p:par>
                              <p:par>
                                <p:cTn id="8" presetID="32" presetClass="emph" presetSubtype="0" fill="hold" nodeType="withEffect">
                                  <p:stCondLst>
                                    <p:cond delay="0"/>
                                  </p:stCondLst>
                                  <p:childTnLst>
                                    <p:animRot by="120000">
                                      <p:cBhvr>
                                        <p:cTn id="9" dur="100" fill="hold">
                                          <p:stCondLst>
                                            <p:cond delay="0"/>
                                          </p:stCondLst>
                                        </p:cTn>
                                        <p:tgtEl>
                                          <p:spTgt spid="183"/>
                                        </p:tgtEl>
                                        <p:attrNameLst>
                                          <p:attrName>r</p:attrName>
                                        </p:attrNameLst>
                                      </p:cBhvr>
                                    </p:animRot>
                                    <p:animRot by="-240000">
                                      <p:cBhvr>
                                        <p:cTn id="10" dur="200" fill="hold">
                                          <p:stCondLst>
                                            <p:cond delay="200"/>
                                          </p:stCondLst>
                                        </p:cTn>
                                        <p:tgtEl>
                                          <p:spTgt spid="183"/>
                                        </p:tgtEl>
                                        <p:attrNameLst>
                                          <p:attrName>r</p:attrName>
                                        </p:attrNameLst>
                                      </p:cBhvr>
                                    </p:animRot>
                                    <p:animRot by="240000">
                                      <p:cBhvr>
                                        <p:cTn id="11" dur="200" fill="hold">
                                          <p:stCondLst>
                                            <p:cond delay="400"/>
                                          </p:stCondLst>
                                        </p:cTn>
                                        <p:tgtEl>
                                          <p:spTgt spid="183"/>
                                        </p:tgtEl>
                                        <p:attrNameLst>
                                          <p:attrName>r</p:attrName>
                                        </p:attrNameLst>
                                      </p:cBhvr>
                                    </p:animRot>
                                    <p:animRot by="-240000">
                                      <p:cBhvr>
                                        <p:cTn id="12" dur="200" fill="hold">
                                          <p:stCondLst>
                                            <p:cond delay="600"/>
                                          </p:stCondLst>
                                        </p:cTn>
                                        <p:tgtEl>
                                          <p:spTgt spid="183"/>
                                        </p:tgtEl>
                                        <p:attrNameLst>
                                          <p:attrName>r</p:attrName>
                                        </p:attrNameLst>
                                      </p:cBhvr>
                                    </p:animRot>
                                    <p:animRot by="120000">
                                      <p:cBhvr>
                                        <p:cTn id="13" dur="200" fill="hold">
                                          <p:stCondLst>
                                            <p:cond delay="800"/>
                                          </p:stCondLst>
                                        </p:cTn>
                                        <p:tgtEl>
                                          <p:spTgt spid="183"/>
                                        </p:tgtEl>
                                        <p:attrNameLst>
                                          <p:attrName>r</p:attrName>
                                        </p:attrNameLst>
                                      </p:cBhvr>
                                    </p:animRo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par>
                                <p:cTn id="18" presetID="42" presetClass="entr" presetSubtype="0" fill="hold" nodeType="withEffect">
                                  <p:stCondLst>
                                    <p:cond delay="30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anim calcmode="lin" valueType="num">
                                      <p:cBhvr>
                                        <p:cTn id="21" dur="500" fill="hold"/>
                                        <p:tgtEl>
                                          <p:spTgt spid="33"/>
                                        </p:tgtEl>
                                        <p:attrNameLst>
                                          <p:attrName>ppt_x</p:attrName>
                                        </p:attrNameLst>
                                      </p:cBhvr>
                                      <p:tavLst>
                                        <p:tav tm="0">
                                          <p:val>
                                            <p:strVal val="#ppt_x"/>
                                          </p:val>
                                        </p:tav>
                                        <p:tav tm="100000">
                                          <p:val>
                                            <p:strVal val="#ppt_x"/>
                                          </p:val>
                                        </p:tav>
                                      </p:tavLst>
                                    </p:anim>
                                    <p:anim calcmode="lin" valueType="num">
                                      <p:cBhvr>
                                        <p:cTn id="22"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0" y="4679078"/>
            <a:ext cx="12192000" cy="2259945"/>
            <a:chOff x="506" y="1541"/>
            <a:chExt cx="6668" cy="1236"/>
          </a:xfrm>
          <a:solidFill>
            <a:srgbClr val="1F4E79"/>
          </a:solidFill>
        </p:grpSpPr>
        <p:sp>
          <p:nvSpPr>
            <p:cNvPr id="5" name="Freeform 5"/>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6" name="Freeform 6"/>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7" name="Freeform 7"/>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8" name="Freeform 8"/>
            <p:cNvSpPr/>
            <p:nvPr/>
          </p:nvSpPr>
          <p:spPr bwMode="auto">
            <a:xfrm>
              <a:off x="3455" y="2145"/>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E30613"/>
              </a:solidFill>
              <a:prstDash val="solid"/>
              <a:round/>
            </a:ln>
          </p:spPr>
          <p:txBody>
            <a:bodyPr vert="horz" wrap="square" lIns="91440" tIns="45720" rIns="91440" bIns="45720" numCol="1" anchor="t" anchorCtr="0" compatLnSpc="1"/>
            <a:lstStyle/>
            <a:p>
              <a:endParaRPr lang="zh-CN" altLang="en-US"/>
            </a:p>
          </p:txBody>
        </p:sp>
        <p:sp>
          <p:nvSpPr>
            <p:cNvPr id="9" name="Freeform 9"/>
            <p:cNvSpPr/>
            <p:nvPr/>
          </p:nvSpPr>
          <p:spPr bwMode="auto">
            <a:xfrm>
              <a:off x="5003" y="2183"/>
              <a:ext cx="41" cy="568"/>
            </a:xfrm>
            <a:custGeom>
              <a:avLst/>
              <a:gdLst>
                <a:gd name="T0" fmla="*/ 12 w 17"/>
                <a:gd name="T1" fmla="*/ 114 h 239"/>
                <a:gd name="T2" fmla="*/ 8 w 17"/>
                <a:gd name="T3" fmla="*/ 0 h 239"/>
                <a:gd name="T4" fmla="*/ 6 w 17"/>
                <a:gd name="T5" fmla="*/ 0 h 239"/>
                <a:gd name="T6" fmla="*/ 7 w 17"/>
                <a:gd name="T7" fmla="*/ 114 h 239"/>
                <a:gd name="T8" fmla="*/ 13 w 17"/>
                <a:gd name="T9" fmla="*/ 236 h 239"/>
                <a:gd name="T10" fmla="*/ 17 w 17"/>
                <a:gd name="T11" fmla="*/ 236 h 239"/>
                <a:gd name="T12" fmla="*/ 12 w 17"/>
                <a:gd name="T13" fmla="*/ 114 h 239"/>
              </a:gdLst>
              <a:ahLst/>
              <a:cxnLst>
                <a:cxn ang="0">
                  <a:pos x="T0" y="T1"/>
                </a:cxn>
                <a:cxn ang="0">
                  <a:pos x="T2" y="T3"/>
                </a:cxn>
                <a:cxn ang="0">
                  <a:pos x="T4" y="T5"/>
                </a:cxn>
                <a:cxn ang="0">
                  <a:pos x="T6" y="T7"/>
                </a:cxn>
                <a:cxn ang="0">
                  <a:pos x="T8" y="T9"/>
                </a:cxn>
                <a:cxn ang="0">
                  <a:pos x="T10" y="T11"/>
                </a:cxn>
                <a:cxn ang="0">
                  <a:pos x="T12" y="T13"/>
                </a:cxn>
              </a:cxnLst>
              <a:rect l="0" t="0" r="r" b="b"/>
              <a:pathLst>
                <a:path w="17" h="239">
                  <a:moveTo>
                    <a:pt x="12" y="114"/>
                  </a:moveTo>
                  <a:cubicBezTo>
                    <a:pt x="10" y="77"/>
                    <a:pt x="15" y="37"/>
                    <a:pt x="8" y="0"/>
                  </a:cubicBezTo>
                  <a:cubicBezTo>
                    <a:pt x="8" y="0"/>
                    <a:pt x="7" y="0"/>
                    <a:pt x="6" y="0"/>
                  </a:cubicBezTo>
                  <a:cubicBezTo>
                    <a:pt x="0" y="37"/>
                    <a:pt x="6" y="78"/>
                    <a:pt x="7" y="114"/>
                  </a:cubicBezTo>
                  <a:cubicBezTo>
                    <a:pt x="9" y="155"/>
                    <a:pt x="11" y="196"/>
                    <a:pt x="13" y="236"/>
                  </a:cubicBezTo>
                  <a:cubicBezTo>
                    <a:pt x="13" y="239"/>
                    <a:pt x="17" y="239"/>
                    <a:pt x="17" y="236"/>
                  </a:cubicBezTo>
                  <a:cubicBezTo>
                    <a:pt x="15" y="196"/>
                    <a:pt x="13" y="155"/>
                    <a:pt x="12"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6323" y="1866"/>
              <a:ext cx="834" cy="878"/>
            </a:xfrm>
            <a:custGeom>
              <a:avLst/>
              <a:gdLst>
                <a:gd name="T0" fmla="*/ 350 w 353"/>
                <a:gd name="T1" fmla="*/ 223 h 369"/>
                <a:gd name="T2" fmla="*/ 263 w 353"/>
                <a:gd name="T3" fmla="*/ 227 h 369"/>
                <a:gd name="T4" fmla="*/ 262 w 353"/>
                <a:gd name="T5" fmla="*/ 190 h 369"/>
                <a:gd name="T6" fmla="*/ 266 w 353"/>
                <a:gd name="T7" fmla="*/ 7 h 369"/>
                <a:gd name="T8" fmla="*/ 264 w 353"/>
                <a:gd name="T9" fmla="*/ 5 h 369"/>
                <a:gd name="T10" fmla="*/ 263 w 353"/>
                <a:gd name="T11" fmla="*/ 5 h 369"/>
                <a:gd name="T12" fmla="*/ 145 w 353"/>
                <a:gd name="T13" fmla="*/ 1 h 369"/>
                <a:gd name="T14" fmla="*/ 143 w 353"/>
                <a:gd name="T15" fmla="*/ 2 h 369"/>
                <a:gd name="T16" fmla="*/ 143 w 353"/>
                <a:gd name="T17" fmla="*/ 3 h 369"/>
                <a:gd name="T18" fmla="*/ 148 w 353"/>
                <a:gd name="T19" fmla="*/ 224 h 369"/>
                <a:gd name="T20" fmla="*/ 124 w 353"/>
                <a:gd name="T21" fmla="*/ 223 h 369"/>
                <a:gd name="T22" fmla="*/ 102 w 353"/>
                <a:gd name="T23" fmla="*/ 223 h 369"/>
                <a:gd name="T24" fmla="*/ 97 w 353"/>
                <a:gd name="T25" fmla="*/ 156 h 369"/>
                <a:gd name="T26" fmla="*/ 95 w 353"/>
                <a:gd name="T27" fmla="*/ 156 h 369"/>
                <a:gd name="T28" fmla="*/ 95 w 353"/>
                <a:gd name="T29" fmla="*/ 156 h 369"/>
                <a:gd name="T30" fmla="*/ 54 w 353"/>
                <a:gd name="T31" fmla="*/ 156 h 369"/>
                <a:gd name="T32" fmla="*/ 52 w 353"/>
                <a:gd name="T33" fmla="*/ 128 h 369"/>
                <a:gd name="T34" fmla="*/ 48 w 353"/>
                <a:gd name="T35" fmla="*/ 108 h 369"/>
                <a:gd name="T36" fmla="*/ 47 w 353"/>
                <a:gd name="T37" fmla="*/ 108 h 369"/>
                <a:gd name="T38" fmla="*/ 47 w 353"/>
                <a:gd name="T39" fmla="*/ 130 h 369"/>
                <a:gd name="T40" fmla="*/ 50 w 353"/>
                <a:gd name="T41" fmla="*/ 156 h 369"/>
                <a:gd name="T42" fmla="*/ 34 w 353"/>
                <a:gd name="T43" fmla="*/ 155 h 369"/>
                <a:gd name="T44" fmla="*/ 3 w 353"/>
                <a:gd name="T45" fmla="*/ 159 h 369"/>
                <a:gd name="T46" fmla="*/ 2 w 353"/>
                <a:gd name="T47" fmla="*/ 160 h 369"/>
                <a:gd name="T48" fmla="*/ 0 w 353"/>
                <a:gd name="T49" fmla="*/ 161 h 369"/>
                <a:gd name="T50" fmla="*/ 4 w 353"/>
                <a:gd name="T51" fmla="*/ 262 h 369"/>
                <a:gd name="T52" fmla="*/ 3 w 353"/>
                <a:gd name="T53" fmla="*/ 362 h 369"/>
                <a:gd name="T54" fmla="*/ 7 w 353"/>
                <a:gd name="T55" fmla="*/ 362 h 369"/>
                <a:gd name="T56" fmla="*/ 8 w 353"/>
                <a:gd name="T57" fmla="*/ 262 h 369"/>
                <a:gd name="T58" fmla="*/ 3 w 353"/>
                <a:gd name="T59" fmla="*/ 161 h 369"/>
                <a:gd name="T60" fmla="*/ 3 w 353"/>
                <a:gd name="T61" fmla="*/ 161 h 369"/>
                <a:gd name="T62" fmla="*/ 5 w 353"/>
                <a:gd name="T63" fmla="*/ 161 h 369"/>
                <a:gd name="T64" fmla="*/ 48 w 353"/>
                <a:gd name="T65" fmla="*/ 160 h 369"/>
                <a:gd name="T66" fmla="*/ 95 w 353"/>
                <a:gd name="T67" fmla="*/ 161 h 369"/>
                <a:gd name="T68" fmla="*/ 99 w 353"/>
                <a:gd name="T69" fmla="*/ 261 h 369"/>
                <a:gd name="T70" fmla="*/ 104 w 353"/>
                <a:gd name="T71" fmla="*/ 365 h 369"/>
                <a:gd name="T72" fmla="*/ 108 w 353"/>
                <a:gd name="T73" fmla="*/ 365 h 369"/>
                <a:gd name="T74" fmla="*/ 103 w 353"/>
                <a:gd name="T75" fmla="*/ 261 h 369"/>
                <a:gd name="T76" fmla="*/ 102 w 353"/>
                <a:gd name="T77" fmla="*/ 225 h 369"/>
                <a:gd name="T78" fmla="*/ 124 w 353"/>
                <a:gd name="T79" fmla="*/ 227 h 369"/>
                <a:gd name="T80" fmla="*/ 148 w 353"/>
                <a:gd name="T81" fmla="*/ 228 h 369"/>
                <a:gd name="T82" fmla="*/ 154 w 353"/>
                <a:gd name="T83" fmla="*/ 364 h 369"/>
                <a:gd name="T84" fmla="*/ 158 w 353"/>
                <a:gd name="T85" fmla="*/ 364 h 369"/>
                <a:gd name="T86" fmla="*/ 145 w 353"/>
                <a:gd name="T87" fmla="*/ 4 h 369"/>
                <a:gd name="T88" fmla="*/ 262 w 353"/>
                <a:gd name="T89" fmla="*/ 9 h 369"/>
                <a:gd name="T90" fmla="*/ 258 w 353"/>
                <a:gd name="T91" fmla="*/ 182 h 369"/>
                <a:gd name="T92" fmla="*/ 259 w 353"/>
                <a:gd name="T93" fmla="*/ 228 h 369"/>
                <a:gd name="T94" fmla="*/ 259 w 353"/>
                <a:gd name="T95" fmla="*/ 230 h 369"/>
                <a:gd name="T96" fmla="*/ 261 w 353"/>
                <a:gd name="T97" fmla="*/ 367 h 369"/>
                <a:gd name="T98" fmla="*/ 265 w 353"/>
                <a:gd name="T99" fmla="*/ 367 h 369"/>
                <a:gd name="T100" fmla="*/ 263 w 353"/>
                <a:gd name="T101" fmla="*/ 230 h 369"/>
                <a:gd name="T102" fmla="*/ 350 w 353"/>
                <a:gd name="T103" fmla="*/ 227 h 369"/>
                <a:gd name="T104" fmla="*/ 350 w 353"/>
                <a:gd name="T105"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3" h="369">
                  <a:moveTo>
                    <a:pt x="350" y="223"/>
                  </a:moveTo>
                  <a:cubicBezTo>
                    <a:pt x="321" y="223"/>
                    <a:pt x="292" y="225"/>
                    <a:pt x="263" y="227"/>
                  </a:cubicBezTo>
                  <a:cubicBezTo>
                    <a:pt x="263" y="215"/>
                    <a:pt x="262" y="202"/>
                    <a:pt x="262" y="190"/>
                  </a:cubicBezTo>
                  <a:cubicBezTo>
                    <a:pt x="261" y="129"/>
                    <a:pt x="256" y="67"/>
                    <a:pt x="266" y="7"/>
                  </a:cubicBezTo>
                  <a:cubicBezTo>
                    <a:pt x="266" y="6"/>
                    <a:pt x="265" y="5"/>
                    <a:pt x="264" y="5"/>
                  </a:cubicBezTo>
                  <a:cubicBezTo>
                    <a:pt x="263" y="5"/>
                    <a:pt x="263" y="5"/>
                    <a:pt x="263" y="5"/>
                  </a:cubicBezTo>
                  <a:cubicBezTo>
                    <a:pt x="224" y="3"/>
                    <a:pt x="183" y="8"/>
                    <a:pt x="145" y="1"/>
                  </a:cubicBezTo>
                  <a:cubicBezTo>
                    <a:pt x="144" y="0"/>
                    <a:pt x="143" y="1"/>
                    <a:pt x="143" y="2"/>
                  </a:cubicBezTo>
                  <a:cubicBezTo>
                    <a:pt x="143" y="2"/>
                    <a:pt x="143" y="2"/>
                    <a:pt x="143" y="3"/>
                  </a:cubicBezTo>
                  <a:cubicBezTo>
                    <a:pt x="143" y="76"/>
                    <a:pt x="145" y="150"/>
                    <a:pt x="148" y="224"/>
                  </a:cubicBezTo>
                  <a:cubicBezTo>
                    <a:pt x="140" y="223"/>
                    <a:pt x="132" y="223"/>
                    <a:pt x="124" y="223"/>
                  </a:cubicBezTo>
                  <a:cubicBezTo>
                    <a:pt x="116" y="222"/>
                    <a:pt x="109" y="221"/>
                    <a:pt x="102" y="223"/>
                  </a:cubicBezTo>
                  <a:cubicBezTo>
                    <a:pt x="101" y="201"/>
                    <a:pt x="100" y="178"/>
                    <a:pt x="97" y="156"/>
                  </a:cubicBezTo>
                  <a:cubicBezTo>
                    <a:pt x="97" y="155"/>
                    <a:pt x="95" y="154"/>
                    <a:pt x="95" y="156"/>
                  </a:cubicBezTo>
                  <a:cubicBezTo>
                    <a:pt x="95" y="156"/>
                    <a:pt x="95" y="156"/>
                    <a:pt x="95" y="156"/>
                  </a:cubicBezTo>
                  <a:cubicBezTo>
                    <a:pt x="81" y="156"/>
                    <a:pt x="68" y="156"/>
                    <a:pt x="54" y="156"/>
                  </a:cubicBezTo>
                  <a:cubicBezTo>
                    <a:pt x="53" y="147"/>
                    <a:pt x="53" y="137"/>
                    <a:pt x="52" y="128"/>
                  </a:cubicBezTo>
                  <a:cubicBezTo>
                    <a:pt x="51" y="121"/>
                    <a:pt x="51" y="114"/>
                    <a:pt x="48" y="108"/>
                  </a:cubicBezTo>
                  <a:cubicBezTo>
                    <a:pt x="48" y="108"/>
                    <a:pt x="47" y="108"/>
                    <a:pt x="47" y="108"/>
                  </a:cubicBezTo>
                  <a:cubicBezTo>
                    <a:pt x="45" y="115"/>
                    <a:pt x="47" y="123"/>
                    <a:pt x="47" y="130"/>
                  </a:cubicBezTo>
                  <a:cubicBezTo>
                    <a:pt x="48" y="139"/>
                    <a:pt x="49" y="147"/>
                    <a:pt x="50" y="156"/>
                  </a:cubicBezTo>
                  <a:cubicBezTo>
                    <a:pt x="44" y="156"/>
                    <a:pt x="39" y="155"/>
                    <a:pt x="34" y="155"/>
                  </a:cubicBezTo>
                  <a:cubicBezTo>
                    <a:pt x="25" y="155"/>
                    <a:pt x="9" y="152"/>
                    <a:pt x="3" y="159"/>
                  </a:cubicBezTo>
                  <a:cubicBezTo>
                    <a:pt x="3" y="160"/>
                    <a:pt x="2" y="160"/>
                    <a:pt x="2" y="160"/>
                  </a:cubicBezTo>
                  <a:cubicBezTo>
                    <a:pt x="1" y="159"/>
                    <a:pt x="0" y="160"/>
                    <a:pt x="0" y="161"/>
                  </a:cubicBezTo>
                  <a:cubicBezTo>
                    <a:pt x="2" y="195"/>
                    <a:pt x="4" y="228"/>
                    <a:pt x="4" y="262"/>
                  </a:cubicBezTo>
                  <a:cubicBezTo>
                    <a:pt x="5" y="295"/>
                    <a:pt x="0" y="329"/>
                    <a:pt x="3" y="362"/>
                  </a:cubicBezTo>
                  <a:cubicBezTo>
                    <a:pt x="4" y="364"/>
                    <a:pt x="8" y="364"/>
                    <a:pt x="7" y="362"/>
                  </a:cubicBezTo>
                  <a:cubicBezTo>
                    <a:pt x="4" y="329"/>
                    <a:pt x="9" y="295"/>
                    <a:pt x="8" y="262"/>
                  </a:cubicBezTo>
                  <a:cubicBezTo>
                    <a:pt x="8" y="228"/>
                    <a:pt x="7" y="195"/>
                    <a:pt x="3" y="161"/>
                  </a:cubicBezTo>
                  <a:cubicBezTo>
                    <a:pt x="3" y="161"/>
                    <a:pt x="3" y="161"/>
                    <a:pt x="3" y="161"/>
                  </a:cubicBezTo>
                  <a:cubicBezTo>
                    <a:pt x="4" y="161"/>
                    <a:pt x="4" y="161"/>
                    <a:pt x="5" y="161"/>
                  </a:cubicBezTo>
                  <a:cubicBezTo>
                    <a:pt x="12" y="155"/>
                    <a:pt x="40" y="160"/>
                    <a:pt x="48" y="160"/>
                  </a:cubicBezTo>
                  <a:cubicBezTo>
                    <a:pt x="64" y="161"/>
                    <a:pt x="79" y="160"/>
                    <a:pt x="95" y="161"/>
                  </a:cubicBezTo>
                  <a:cubicBezTo>
                    <a:pt x="95" y="194"/>
                    <a:pt x="97" y="227"/>
                    <a:pt x="99" y="261"/>
                  </a:cubicBezTo>
                  <a:cubicBezTo>
                    <a:pt x="101" y="296"/>
                    <a:pt x="101" y="331"/>
                    <a:pt x="104" y="365"/>
                  </a:cubicBezTo>
                  <a:cubicBezTo>
                    <a:pt x="105" y="368"/>
                    <a:pt x="108" y="368"/>
                    <a:pt x="108" y="365"/>
                  </a:cubicBezTo>
                  <a:cubicBezTo>
                    <a:pt x="108" y="331"/>
                    <a:pt x="105" y="296"/>
                    <a:pt x="103" y="261"/>
                  </a:cubicBezTo>
                  <a:cubicBezTo>
                    <a:pt x="103" y="249"/>
                    <a:pt x="102" y="237"/>
                    <a:pt x="102" y="225"/>
                  </a:cubicBezTo>
                  <a:cubicBezTo>
                    <a:pt x="109" y="227"/>
                    <a:pt x="117" y="227"/>
                    <a:pt x="124" y="227"/>
                  </a:cubicBezTo>
                  <a:cubicBezTo>
                    <a:pt x="132" y="228"/>
                    <a:pt x="140" y="228"/>
                    <a:pt x="148" y="228"/>
                  </a:cubicBezTo>
                  <a:cubicBezTo>
                    <a:pt x="150" y="274"/>
                    <a:pt x="152" y="319"/>
                    <a:pt x="154" y="364"/>
                  </a:cubicBezTo>
                  <a:cubicBezTo>
                    <a:pt x="154" y="366"/>
                    <a:pt x="158" y="366"/>
                    <a:pt x="158" y="364"/>
                  </a:cubicBezTo>
                  <a:cubicBezTo>
                    <a:pt x="156" y="244"/>
                    <a:pt x="154" y="123"/>
                    <a:pt x="145" y="4"/>
                  </a:cubicBezTo>
                  <a:cubicBezTo>
                    <a:pt x="182" y="13"/>
                    <a:pt x="224" y="11"/>
                    <a:pt x="262" y="9"/>
                  </a:cubicBezTo>
                  <a:cubicBezTo>
                    <a:pt x="251" y="65"/>
                    <a:pt x="257" y="125"/>
                    <a:pt x="258" y="182"/>
                  </a:cubicBezTo>
                  <a:cubicBezTo>
                    <a:pt x="258" y="197"/>
                    <a:pt x="259" y="212"/>
                    <a:pt x="259" y="228"/>
                  </a:cubicBezTo>
                  <a:cubicBezTo>
                    <a:pt x="257" y="228"/>
                    <a:pt x="257" y="230"/>
                    <a:pt x="259" y="230"/>
                  </a:cubicBezTo>
                  <a:cubicBezTo>
                    <a:pt x="260" y="276"/>
                    <a:pt x="260" y="321"/>
                    <a:pt x="261" y="367"/>
                  </a:cubicBezTo>
                  <a:cubicBezTo>
                    <a:pt x="261" y="369"/>
                    <a:pt x="266" y="369"/>
                    <a:pt x="265" y="367"/>
                  </a:cubicBezTo>
                  <a:cubicBezTo>
                    <a:pt x="265" y="321"/>
                    <a:pt x="264" y="276"/>
                    <a:pt x="263" y="230"/>
                  </a:cubicBezTo>
                  <a:cubicBezTo>
                    <a:pt x="292" y="230"/>
                    <a:pt x="321" y="229"/>
                    <a:pt x="350" y="227"/>
                  </a:cubicBezTo>
                  <a:cubicBezTo>
                    <a:pt x="353" y="227"/>
                    <a:pt x="353" y="223"/>
                    <a:pt x="350" y="2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7143" y="2401"/>
              <a:ext cx="31" cy="333"/>
            </a:xfrm>
            <a:custGeom>
              <a:avLst/>
              <a:gdLst>
                <a:gd name="T0" fmla="*/ 8 w 13"/>
                <a:gd name="T1" fmla="*/ 2 h 140"/>
                <a:gd name="T2" fmla="*/ 6 w 13"/>
                <a:gd name="T3" fmla="*/ 2 h 140"/>
                <a:gd name="T4" fmla="*/ 5 w 13"/>
                <a:gd name="T5" fmla="*/ 138 h 140"/>
                <a:gd name="T6" fmla="*/ 9 w 13"/>
                <a:gd name="T7" fmla="*/ 138 h 140"/>
                <a:gd name="T8" fmla="*/ 8 w 13"/>
                <a:gd name="T9" fmla="*/ 2 h 140"/>
              </a:gdLst>
              <a:ahLst/>
              <a:cxnLst>
                <a:cxn ang="0">
                  <a:pos x="T0" y="T1"/>
                </a:cxn>
                <a:cxn ang="0">
                  <a:pos x="T2" y="T3"/>
                </a:cxn>
                <a:cxn ang="0">
                  <a:pos x="T4" y="T5"/>
                </a:cxn>
                <a:cxn ang="0">
                  <a:pos x="T6" y="T7"/>
                </a:cxn>
                <a:cxn ang="0">
                  <a:pos x="T8" y="T9"/>
                </a:cxn>
              </a:cxnLst>
              <a:rect l="0" t="0" r="r" b="b"/>
              <a:pathLst>
                <a:path w="13" h="140">
                  <a:moveTo>
                    <a:pt x="8" y="2"/>
                  </a:moveTo>
                  <a:cubicBezTo>
                    <a:pt x="8" y="0"/>
                    <a:pt x="6" y="0"/>
                    <a:pt x="6" y="2"/>
                  </a:cubicBezTo>
                  <a:cubicBezTo>
                    <a:pt x="0" y="46"/>
                    <a:pt x="4" y="93"/>
                    <a:pt x="5" y="138"/>
                  </a:cubicBezTo>
                  <a:cubicBezTo>
                    <a:pt x="5" y="140"/>
                    <a:pt x="9" y="140"/>
                    <a:pt x="9" y="138"/>
                  </a:cubicBezTo>
                  <a:cubicBezTo>
                    <a:pt x="9" y="93"/>
                    <a:pt x="13" y="46"/>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2"/>
            <p:cNvSpPr/>
            <p:nvPr/>
          </p:nvSpPr>
          <p:spPr bwMode="auto">
            <a:xfrm>
              <a:off x="6973" y="2442"/>
              <a:ext cx="147" cy="16"/>
            </a:xfrm>
            <a:custGeom>
              <a:avLst/>
              <a:gdLst>
                <a:gd name="T0" fmla="*/ 60 w 62"/>
                <a:gd name="T1" fmla="*/ 2 h 7"/>
                <a:gd name="T2" fmla="*/ 1 w 62"/>
                <a:gd name="T3" fmla="*/ 5 h 7"/>
                <a:gd name="T4" fmla="*/ 1 w 62"/>
                <a:gd name="T5" fmla="*/ 7 h 7"/>
                <a:gd name="T6" fmla="*/ 60 w 62"/>
                <a:gd name="T7" fmla="*/ 5 h 7"/>
                <a:gd name="T8" fmla="*/ 60 w 62"/>
                <a:gd name="T9" fmla="*/ 2 h 7"/>
              </a:gdLst>
              <a:ahLst/>
              <a:cxnLst>
                <a:cxn ang="0">
                  <a:pos x="T0" y="T1"/>
                </a:cxn>
                <a:cxn ang="0">
                  <a:pos x="T2" y="T3"/>
                </a:cxn>
                <a:cxn ang="0">
                  <a:pos x="T4" y="T5"/>
                </a:cxn>
                <a:cxn ang="0">
                  <a:pos x="T6" y="T7"/>
                </a:cxn>
                <a:cxn ang="0">
                  <a:pos x="T8" y="T9"/>
                </a:cxn>
              </a:cxnLst>
              <a:rect l="0" t="0" r="r" b="b"/>
              <a:pathLst>
                <a:path w="62" h="7">
                  <a:moveTo>
                    <a:pt x="60" y="2"/>
                  </a:moveTo>
                  <a:cubicBezTo>
                    <a:pt x="41" y="0"/>
                    <a:pt x="20" y="2"/>
                    <a:pt x="1" y="5"/>
                  </a:cubicBezTo>
                  <a:cubicBezTo>
                    <a:pt x="0" y="5"/>
                    <a:pt x="0" y="7"/>
                    <a:pt x="1" y="7"/>
                  </a:cubicBezTo>
                  <a:cubicBezTo>
                    <a:pt x="21" y="5"/>
                    <a:pt x="40" y="5"/>
                    <a:pt x="60" y="5"/>
                  </a:cubicBezTo>
                  <a:cubicBezTo>
                    <a:pt x="62" y="5"/>
                    <a:pt x="62" y="2"/>
                    <a:pt x="6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3"/>
            <p:cNvSpPr/>
            <p:nvPr/>
          </p:nvSpPr>
          <p:spPr bwMode="auto">
            <a:xfrm>
              <a:off x="6961" y="2470"/>
              <a:ext cx="166" cy="22"/>
            </a:xfrm>
            <a:custGeom>
              <a:avLst/>
              <a:gdLst>
                <a:gd name="T0" fmla="*/ 68 w 70"/>
                <a:gd name="T1" fmla="*/ 0 h 9"/>
                <a:gd name="T2" fmla="*/ 1 w 70"/>
                <a:gd name="T3" fmla="*/ 7 h 9"/>
                <a:gd name="T4" fmla="*/ 1 w 70"/>
                <a:gd name="T5" fmla="*/ 8 h 9"/>
                <a:gd name="T6" fmla="*/ 68 w 70"/>
                <a:gd name="T7" fmla="*/ 3 h 9"/>
                <a:gd name="T8" fmla="*/ 68 w 70"/>
                <a:gd name="T9" fmla="*/ 0 h 9"/>
              </a:gdLst>
              <a:ahLst/>
              <a:cxnLst>
                <a:cxn ang="0">
                  <a:pos x="T0" y="T1"/>
                </a:cxn>
                <a:cxn ang="0">
                  <a:pos x="T2" y="T3"/>
                </a:cxn>
                <a:cxn ang="0">
                  <a:pos x="T4" y="T5"/>
                </a:cxn>
                <a:cxn ang="0">
                  <a:pos x="T6" y="T7"/>
                </a:cxn>
                <a:cxn ang="0">
                  <a:pos x="T8" y="T9"/>
                </a:cxn>
              </a:cxnLst>
              <a:rect l="0" t="0" r="r" b="b"/>
              <a:pathLst>
                <a:path w="70" h="9">
                  <a:moveTo>
                    <a:pt x="68" y="0"/>
                  </a:moveTo>
                  <a:cubicBezTo>
                    <a:pt x="45" y="0"/>
                    <a:pt x="23" y="3"/>
                    <a:pt x="1" y="7"/>
                  </a:cubicBezTo>
                  <a:cubicBezTo>
                    <a:pt x="0" y="7"/>
                    <a:pt x="0" y="9"/>
                    <a:pt x="1" y="8"/>
                  </a:cubicBezTo>
                  <a:cubicBezTo>
                    <a:pt x="23" y="6"/>
                    <a:pt x="45" y="5"/>
                    <a:pt x="68" y="3"/>
                  </a:cubicBezTo>
                  <a:cubicBezTo>
                    <a:pt x="70" y="3"/>
                    <a:pt x="70"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4"/>
            <p:cNvSpPr/>
            <p:nvPr/>
          </p:nvSpPr>
          <p:spPr bwMode="auto">
            <a:xfrm>
              <a:off x="6978" y="2489"/>
              <a:ext cx="142" cy="22"/>
            </a:xfrm>
            <a:custGeom>
              <a:avLst/>
              <a:gdLst>
                <a:gd name="T0" fmla="*/ 58 w 60"/>
                <a:gd name="T1" fmla="*/ 0 h 9"/>
                <a:gd name="T2" fmla="*/ 1 w 60"/>
                <a:gd name="T3" fmla="*/ 8 h 9"/>
                <a:gd name="T4" fmla="*/ 1 w 60"/>
                <a:gd name="T5" fmla="*/ 9 h 9"/>
                <a:gd name="T6" fmla="*/ 58 w 60"/>
                <a:gd name="T7" fmla="*/ 3 h 9"/>
                <a:gd name="T8" fmla="*/ 58 w 60"/>
                <a:gd name="T9" fmla="*/ 0 h 9"/>
              </a:gdLst>
              <a:ahLst/>
              <a:cxnLst>
                <a:cxn ang="0">
                  <a:pos x="T0" y="T1"/>
                </a:cxn>
                <a:cxn ang="0">
                  <a:pos x="T2" y="T3"/>
                </a:cxn>
                <a:cxn ang="0">
                  <a:pos x="T4" y="T5"/>
                </a:cxn>
                <a:cxn ang="0">
                  <a:pos x="T6" y="T7"/>
                </a:cxn>
                <a:cxn ang="0">
                  <a:pos x="T8" y="T9"/>
                </a:cxn>
              </a:cxnLst>
              <a:rect l="0" t="0" r="r" b="b"/>
              <a:pathLst>
                <a:path w="60" h="9">
                  <a:moveTo>
                    <a:pt x="58" y="0"/>
                  </a:moveTo>
                  <a:cubicBezTo>
                    <a:pt x="39" y="1"/>
                    <a:pt x="20" y="5"/>
                    <a:pt x="1" y="8"/>
                  </a:cubicBezTo>
                  <a:cubicBezTo>
                    <a:pt x="0" y="8"/>
                    <a:pt x="0" y="9"/>
                    <a:pt x="1" y="9"/>
                  </a:cubicBezTo>
                  <a:cubicBezTo>
                    <a:pt x="20" y="8"/>
                    <a:pt x="40" y="7"/>
                    <a:pt x="58" y="3"/>
                  </a:cubicBezTo>
                  <a:cubicBezTo>
                    <a:pt x="60" y="2"/>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p:nvSpPr>
          <p:spPr bwMode="auto">
            <a:xfrm>
              <a:off x="6975" y="2520"/>
              <a:ext cx="145" cy="19"/>
            </a:xfrm>
            <a:custGeom>
              <a:avLst/>
              <a:gdLst>
                <a:gd name="T0" fmla="*/ 59 w 61"/>
                <a:gd name="T1" fmla="*/ 1 h 8"/>
                <a:gd name="T2" fmla="*/ 2 w 61"/>
                <a:gd name="T3" fmla="*/ 0 h 8"/>
                <a:gd name="T4" fmla="*/ 1 w 61"/>
                <a:gd name="T5" fmla="*/ 2 h 8"/>
                <a:gd name="T6" fmla="*/ 59 w 61"/>
                <a:gd name="T7" fmla="*/ 4 h 8"/>
                <a:gd name="T8" fmla="*/ 59 w 61"/>
                <a:gd name="T9" fmla="*/ 1 h 8"/>
              </a:gdLst>
              <a:ahLst/>
              <a:cxnLst>
                <a:cxn ang="0">
                  <a:pos x="T0" y="T1"/>
                </a:cxn>
                <a:cxn ang="0">
                  <a:pos x="T2" y="T3"/>
                </a:cxn>
                <a:cxn ang="0">
                  <a:pos x="T4" y="T5"/>
                </a:cxn>
                <a:cxn ang="0">
                  <a:pos x="T6" y="T7"/>
                </a:cxn>
                <a:cxn ang="0">
                  <a:pos x="T8" y="T9"/>
                </a:cxn>
              </a:cxnLst>
              <a:rect l="0" t="0" r="r" b="b"/>
              <a:pathLst>
                <a:path w="61" h="8">
                  <a:moveTo>
                    <a:pt x="59" y="1"/>
                  </a:moveTo>
                  <a:cubicBezTo>
                    <a:pt x="40" y="1"/>
                    <a:pt x="20" y="6"/>
                    <a:pt x="2" y="0"/>
                  </a:cubicBezTo>
                  <a:cubicBezTo>
                    <a:pt x="1" y="0"/>
                    <a:pt x="0" y="2"/>
                    <a:pt x="1" y="2"/>
                  </a:cubicBezTo>
                  <a:cubicBezTo>
                    <a:pt x="19" y="8"/>
                    <a:pt x="41" y="6"/>
                    <a:pt x="59" y="4"/>
                  </a:cubicBezTo>
                  <a:cubicBezTo>
                    <a:pt x="61" y="4"/>
                    <a:pt x="61" y="1"/>
                    <a:pt x="5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6"/>
            <p:cNvSpPr/>
            <p:nvPr/>
          </p:nvSpPr>
          <p:spPr bwMode="auto">
            <a:xfrm>
              <a:off x="6985" y="2556"/>
              <a:ext cx="137" cy="17"/>
            </a:xfrm>
            <a:custGeom>
              <a:avLst/>
              <a:gdLst>
                <a:gd name="T0" fmla="*/ 56 w 58"/>
                <a:gd name="T1" fmla="*/ 2 h 7"/>
                <a:gd name="T2" fmla="*/ 1 w 58"/>
                <a:gd name="T3" fmla="*/ 5 h 7"/>
                <a:gd name="T4" fmla="*/ 2 w 58"/>
                <a:gd name="T5" fmla="*/ 7 h 7"/>
                <a:gd name="T6" fmla="*/ 56 w 58"/>
                <a:gd name="T7" fmla="*/ 4 h 7"/>
                <a:gd name="T8" fmla="*/ 56 w 58"/>
                <a:gd name="T9" fmla="*/ 2 h 7"/>
              </a:gdLst>
              <a:ahLst/>
              <a:cxnLst>
                <a:cxn ang="0">
                  <a:pos x="T0" y="T1"/>
                </a:cxn>
                <a:cxn ang="0">
                  <a:pos x="T2" y="T3"/>
                </a:cxn>
                <a:cxn ang="0">
                  <a:pos x="T4" y="T5"/>
                </a:cxn>
                <a:cxn ang="0">
                  <a:pos x="T6" y="T7"/>
                </a:cxn>
                <a:cxn ang="0">
                  <a:pos x="T8" y="T9"/>
                </a:cxn>
              </a:cxnLst>
              <a:rect l="0" t="0" r="r" b="b"/>
              <a:pathLst>
                <a:path w="58" h="7">
                  <a:moveTo>
                    <a:pt x="56" y="2"/>
                  </a:moveTo>
                  <a:cubicBezTo>
                    <a:pt x="38" y="0"/>
                    <a:pt x="19" y="2"/>
                    <a:pt x="1" y="5"/>
                  </a:cubicBezTo>
                  <a:cubicBezTo>
                    <a:pt x="0" y="5"/>
                    <a:pt x="0" y="7"/>
                    <a:pt x="2" y="7"/>
                  </a:cubicBezTo>
                  <a:cubicBezTo>
                    <a:pt x="20" y="5"/>
                    <a:pt x="38" y="6"/>
                    <a:pt x="56" y="4"/>
                  </a:cubicBezTo>
                  <a:cubicBezTo>
                    <a:pt x="58" y="4"/>
                    <a:pt x="58" y="2"/>
                    <a:pt x="5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7"/>
            <p:cNvSpPr/>
            <p:nvPr/>
          </p:nvSpPr>
          <p:spPr bwMode="auto">
            <a:xfrm>
              <a:off x="6973" y="2592"/>
              <a:ext cx="149" cy="16"/>
            </a:xfrm>
            <a:custGeom>
              <a:avLst/>
              <a:gdLst>
                <a:gd name="T0" fmla="*/ 61 w 63"/>
                <a:gd name="T1" fmla="*/ 0 h 7"/>
                <a:gd name="T2" fmla="*/ 1 w 63"/>
                <a:gd name="T3" fmla="*/ 5 h 7"/>
                <a:gd name="T4" fmla="*/ 1 w 63"/>
                <a:gd name="T5" fmla="*/ 7 h 7"/>
                <a:gd name="T6" fmla="*/ 61 w 63"/>
                <a:gd name="T7" fmla="*/ 3 h 7"/>
                <a:gd name="T8" fmla="*/ 61 w 63"/>
                <a:gd name="T9" fmla="*/ 0 h 7"/>
              </a:gdLst>
              <a:ahLst/>
              <a:cxnLst>
                <a:cxn ang="0">
                  <a:pos x="T0" y="T1"/>
                </a:cxn>
                <a:cxn ang="0">
                  <a:pos x="T2" y="T3"/>
                </a:cxn>
                <a:cxn ang="0">
                  <a:pos x="T4" y="T5"/>
                </a:cxn>
                <a:cxn ang="0">
                  <a:pos x="T6" y="T7"/>
                </a:cxn>
                <a:cxn ang="0">
                  <a:pos x="T8" y="T9"/>
                </a:cxn>
              </a:cxnLst>
              <a:rect l="0" t="0" r="r" b="b"/>
              <a:pathLst>
                <a:path w="63" h="7">
                  <a:moveTo>
                    <a:pt x="61" y="0"/>
                  </a:moveTo>
                  <a:cubicBezTo>
                    <a:pt x="41" y="0"/>
                    <a:pt x="21" y="2"/>
                    <a:pt x="1" y="5"/>
                  </a:cubicBezTo>
                  <a:cubicBezTo>
                    <a:pt x="0" y="5"/>
                    <a:pt x="0" y="7"/>
                    <a:pt x="1" y="7"/>
                  </a:cubicBezTo>
                  <a:cubicBezTo>
                    <a:pt x="21" y="5"/>
                    <a:pt x="41" y="5"/>
                    <a:pt x="61" y="3"/>
                  </a:cubicBezTo>
                  <a:cubicBezTo>
                    <a:pt x="63" y="3"/>
                    <a:pt x="63"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8"/>
            <p:cNvSpPr/>
            <p:nvPr/>
          </p:nvSpPr>
          <p:spPr bwMode="auto">
            <a:xfrm>
              <a:off x="6980" y="2634"/>
              <a:ext cx="144" cy="15"/>
            </a:xfrm>
            <a:custGeom>
              <a:avLst/>
              <a:gdLst>
                <a:gd name="T0" fmla="*/ 60 w 61"/>
                <a:gd name="T1" fmla="*/ 1 h 6"/>
                <a:gd name="T2" fmla="*/ 1 w 61"/>
                <a:gd name="T3" fmla="*/ 1 h 6"/>
                <a:gd name="T4" fmla="*/ 1 w 61"/>
                <a:gd name="T5" fmla="*/ 2 h 6"/>
                <a:gd name="T6" fmla="*/ 60 w 61"/>
                <a:gd name="T7" fmla="*/ 3 h 6"/>
                <a:gd name="T8" fmla="*/ 60 w 61"/>
                <a:gd name="T9" fmla="*/ 1 h 6"/>
              </a:gdLst>
              <a:ahLst/>
              <a:cxnLst>
                <a:cxn ang="0">
                  <a:pos x="T0" y="T1"/>
                </a:cxn>
                <a:cxn ang="0">
                  <a:pos x="T2" y="T3"/>
                </a:cxn>
                <a:cxn ang="0">
                  <a:pos x="T4" y="T5"/>
                </a:cxn>
                <a:cxn ang="0">
                  <a:pos x="T6" y="T7"/>
                </a:cxn>
                <a:cxn ang="0">
                  <a:pos x="T8" y="T9"/>
                </a:cxn>
              </a:cxnLst>
              <a:rect l="0" t="0" r="r" b="b"/>
              <a:pathLst>
                <a:path w="61" h="6">
                  <a:moveTo>
                    <a:pt x="60" y="1"/>
                  </a:moveTo>
                  <a:cubicBezTo>
                    <a:pt x="40" y="1"/>
                    <a:pt x="21" y="2"/>
                    <a:pt x="1" y="1"/>
                  </a:cubicBezTo>
                  <a:cubicBezTo>
                    <a:pt x="0" y="0"/>
                    <a:pt x="0" y="2"/>
                    <a:pt x="1" y="2"/>
                  </a:cubicBezTo>
                  <a:cubicBezTo>
                    <a:pt x="20" y="5"/>
                    <a:pt x="41" y="6"/>
                    <a:pt x="60" y="3"/>
                  </a:cubicBezTo>
                  <a:cubicBezTo>
                    <a:pt x="61" y="3"/>
                    <a:pt x="61" y="1"/>
                    <a:pt x="6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9"/>
            <p:cNvSpPr/>
            <p:nvPr/>
          </p:nvSpPr>
          <p:spPr bwMode="auto">
            <a:xfrm>
              <a:off x="6987" y="2670"/>
              <a:ext cx="140" cy="10"/>
            </a:xfrm>
            <a:custGeom>
              <a:avLst/>
              <a:gdLst>
                <a:gd name="T0" fmla="*/ 57 w 59"/>
                <a:gd name="T1" fmla="*/ 1 h 4"/>
                <a:gd name="T2" fmla="*/ 1 w 59"/>
                <a:gd name="T3" fmla="*/ 2 h 4"/>
                <a:gd name="T4" fmla="*/ 1 w 59"/>
                <a:gd name="T5" fmla="*/ 4 h 4"/>
                <a:gd name="T6" fmla="*/ 57 w 59"/>
                <a:gd name="T7" fmla="*/ 4 h 4"/>
                <a:gd name="T8" fmla="*/ 57 w 59"/>
                <a:gd name="T9" fmla="*/ 1 h 4"/>
              </a:gdLst>
              <a:ahLst/>
              <a:cxnLst>
                <a:cxn ang="0">
                  <a:pos x="T0" y="T1"/>
                </a:cxn>
                <a:cxn ang="0">
                  <a:pos x="T2" y="T3"/>
                </a:cxn>
                <a:cxn ang="0">
                  <a:pos x="T4" y="T5"/>
                </a:cxn>
                <a:cxn ang="0">
                  <a:pos x="T6" y="T7"/>
                </a:cxn>
                <a:cxn ang="0">
                  <a:pos x="T8" y="T9"/>
                </a:cxn>
              </a:cxnLst>
              <a:rect l="0" t="0" r="r" b="b"/>
              <a:pathLst>
                <a:path w="59" h="4">
                  <a:moveTo>
                    <a:pt x="57" y="1"/>
                  </a:moveTo>
                  <a:cubicBezTo>
                    <a:pt x="38" y="0"/>
                    <a:pt x="19" y="0"/>
                    <a:pt x="1" y="2"/>
                  </a:cubicBezTo>
                  <a:cubicBezTo>
                    <a:pt x="0" y="2"/>
                    <a:pt x="0" y="4"/>
                    <a:pt x="1" y="4"/>
                  </a:cubicBezTo>
                  <a:cubicBezTo>
                    <a:pt x="19" y="3"/>
                    <a:pt x="38" y="3"/>
                    <a:pt x="57" y="4"/>
                  </a:cubicBezTo>
                  <a:cubicBezTo>
                    <a:pt x="59" y="4"/>
                    <a:pt x="59" y="1"/>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0"/>
            <p:cNvSpPr/>
            <p:nvPr/>
          </p:nvSpPr>
          <p:spPr bwMode="auto">
            <a:xfrm>
              <a:off x="6980" y="2689"/>
              <a:ext cx="151" cy="17"/>
            </a:xfrm>
            <a:custGeom>
              <a:avLst/>
              <a:gdLst>
                <a:gd name="T0" fmla="*/ 62 w 64"/>
                <a:gd name="T1" fmla="*/ 0 h 7"/>
                <a:gd name="T2" fmla="*/ 1 w 64"/>
                <a:gd name="T3" fmla="*/ 3 h 7"/>
                <a:gd name="T4" fmla="*/ 1 w 64"/>
                <a:gd name="T5" fmla="*/ 5 h 7"/>
                <a:gd name="T6" fmla="*/ 63 w 64"/>
                <a:gd name="T7" fmla="*/ 3 h 7"/>
                <a:gd name="T8" fmla="*/ 62 w 64"/>
                <a:gd name="T9" fmla="*/ 0 h 7"/>
              </a:gdLst>
              <a:ahLst/>
              <a:cxnLst>
                <a:cxn ang="0">
                  <a:pos x="T0" y="T1"/>
                </a:cxn>
                <a:cxn ang="0">
                  <a:pos x="T2" y="T3"/>
                </a:cxn>
                <a:cxn ang="0">
                  <a:pos x="T4" y="T5"/>
                </a:cxn>
                <a:cxn ang="0">
                  <a:pos x="T6" y="T7"/>
                </a:cxn>
                <a:cxn ang="0">
                  <a:pos x="T8" y="T9"/>
                </a:cxn>
              </a:cxnLst>
              <a:rect l="0" t="0" r="r" b="b"/>
              <a:pathLst>
                <a:path w="64" h="7">
                  <a:moveTo>
                    <a:pt x="62" y="0"/>
                  </a:moveTo>
                  <a:cubicBezTo>
                    <a:pt x="42" y="2"/>
                    <a:pt x="22" y="4"/>
                    <a:pt x="1" y="3"/>
                  </a:cubicBezTo>
                  <a:cubicBezTo>
                    <a:pt x="0" y="3"/>
                    <a:pt x="0" y="5"/>
                    <a:pt x="1" y="5"/>
                  </a:cubicBezTo>
                  <a:cubicBezTo>
                    <a:pt x="21" y="7"/>
                    <a:pt x="42" y="7"/>
                    <a:pt x="63" y="3"/>
                  </a:cubicBezTo>
                  <a:cubicBezTo>
                    <a:pt x="64" y="3"/>
                    <a:pt x="64"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1"/>
            <p:cNvSpPr/>
            <p:nvPr/>
          </p:nvSpPr>
          <p:spPr bwMode="auto">
            <a:xfrm>
              <a:off x="6701" y="1916"/>
              <a:ext cx="31" cy="790"/>
            </a:xfrm>
            <a:custGeom>
              <a:avLst/>
              <a:gdLst>
                <a:gd name="T0" fmla="*/ 10 w 13"/>
                <a:gd name="T1" fmla="*/ 166 h 332"/>
                <a:gd name="T2" fmla="*/ 3 w 13"/>
                <a:gd name="T3" fmla="*/ 2 h 332"/>
                <a:gd name="T4" fmla="*/ 0 w 13"/>
                <a:gd name="T5" fmla="*/ 2 h 332"/>
                <a:gd name="T6" fmla="*/ 8 w 13"/>
                <a:gd name="T7" fmla="*/ 166 h 332"/>
                <a:gd name="T8" fmla="*/ 7 w 13"/>
                <a:gd name="T9" fmla="*/ 331 h 332"/>
                <a:gd name="T10" fmla="*/ 9 w 13"/>
                <a:gd name="T11" fmla="*/ 331 h 332"/>
                <a:gd name="T12" fmla="*/ 10 w 13"/>
                <a:gd name="T13" fmla="*/ 166 h 332"/>
              </a:gdLst>
              <a:ahLst/>
              <a:cxnLst>
                <a:cxn ang="0">
                  <a:pos x="T0" y="T1"/>
                </a:cxn>
                <a:cxn ang="0">
                  <a:pos x="T2" y="T3"/>
                </a:cxn>
                <a:cxn ang="0">
                  <a:pos x="T4" y="T5"/>
                </a:cxn>
                <a:cxn ang="0">
                  <a:pos x="T6" y="T7"/>
                </a:cxn>
                <a:cxn ang="0">
                  <a:pos x="T8" y="T9"/>
                </a:cxn>
                <a:cxn ang="0">
                  <a:pos x="T10" y="T11"/>
                </a:cxn>
                <a:cxn ang="0">
                  <a:pos x="T12" y="T13"/>
                </a:cxn>
              </a:cxnLst>
              <a:rect l="0" t="0" r="r" b="b"/>
              <a:pathLst>
                <a:path w="13" h="332">
                  <a:moveTo>
                    <a:pt x="10" y="166"/>
                  </a:moveTo>
                  <a:cubicBezTo>
                    <a:pt x="9" y="111"/>
                    <a:pt x="8" y="56"/>
                    <a:pt x="3" y="2"/>
                  </a:cubicBezTo>
                  <a:cubicBezTo>
                    <a:pt x="2" y="0"/>
                    <a:pt x="0" y="0"/>
                    <a:pt x="0" y="2"/>
                  </a:cubicBezTo>
                  <a:cubicBezTo>
                    <a:pt x="3" y="56"/>
                    <a:pt x="6" y="111"/>
                    <a:pt x="8" y="166"/>
                  </a:cubicBezTo>
                  <a:cubicBezTo>
                    <a:pt x="9" y="221"/>
                    <a:pt x="7" y="276"/>
                    <a:pt x="7" y="331"/>
                  </a:cubicBezTo>
                  <a:cubicBezTo>
                    <a:pt x="7" y="332"/>
                    <a:pt x="9" y="332"/>
                    <a:pt x="9" y="331"/>
                  </a:cubicBezTo>
                  <a:cubicBezTo>
                    <a:pt x="13" y="276"/>
                    <a:pt x="11" y="221"/>
                    <a:pt x="10" y="1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2"/>
            <p:cNvSpPr/>
            <p:nvPr/>
          </p:nvSpPr>
          <p:spPr bwMode="auto">
            <a:xfrm>
              <a:off x="6734" y="1921"/>
              <a:ext cx="24" cy="809"/>
            </a:xfrm>
            <a:custGeom>
              <a:avLst/>
              <a:gdLst>
                <a:gd name="T0" fmla="*/ 1 w 10"/>
                <a:gd name="T1" fmla="*/ 1 h 340"/>
                <a:gd name="T2" fmla="*/ 0 w 10"/>
                <a:gd name="T3" fmla="*/ 1 h 340"/>
                <a:gd name="T4" fmla="*/ 7 w 10"/>
                <a:gd name="T5" fmla="*/ 338 h 340"/>
                <a:gd name="T6" fmla="*/ 10 w 10"/>
                <a:gd name="T7" fmla="*/ 338 h 340"/>
                <a:gd name="T8" fmla="*/ 1 w 10"/>
                <a:gd name="T9" fmla="*/ 1 h 340"/>
              </a:gdLst>
              <a:ahLst/>
              <a:cxnLst>
                <a:cxn ang="0">
                  <a:pos x="T0" y="T1"/>
                </a:cxn>
                <a:cxn ang="0">
                  <a:pos x="T2" y="T3"/>
                </a:cxn>
                <a:cxn ang="0">
                  <a:pos x="T4" y="T5"/>
                </a:cxn>
                <a:cxn ang="0">
                  <a:pos x="T6" y="T7"/>
                </a:cxn>
                <a:cxn ang="0">
                  <a:pos x="T8" y="T9"/>
                </a:cxn>
              </a:cxnLst>
              <a:rect l="0" t="0" r="r" b="b"/>
              <a:pathLst>
                <a:path w="10" h="340">
                  <a:moveTo>
                    <a:pt x="1" y="1"/>
                  </a:moveTo>
                  <a:cubicBezTo>
                    <a:pt x="1" y="0"/>
                    <a:pt x="0" y="0"/>
                    <a:pt x="0" y="1"/>
                  </a:cubicBezTo>
                  <a:cubicBezTo>
                    <a:pt x="0" y="113"/>
                    <a:pt x="4" y="226"/>
                    <a:pt x="7" y="338"/>
                  </a:cubicBezTo>
                  <a:cubicBezTo>
                    <a:pt x="7" y="340"/>
                    <a:pt x="10" y="340"/>
                    <a:pt x="10" y="338"/>
                  </a:cubicBezTo>
                  <a:cubicBezTo>
                    <a:pt x="8" y="226"/>
                    <a:pt x="7" y="113"/>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3"/>
            <p:cNvSpPr/>
            <p:nvPr/>
          </p:nvSpPr>
          <p:spPr bwMode="auto">
            <a:xfrm>
              <a:off x="6767" y="1914"/>
              <a:ext cx="36" cy="799"/>
            </a:xfrm>
            <a:custGeom>
              <a:avLst/>
              <a:gdLst>
                <a:gd name="T0" fmla="*/ 1 w 15"/>
                <a:gd name="T1" fmla="*/ 1 h 336"/>
                <a:gd name="T2" fmla="*/ 0 w 15"/>
                <a:gd name="T3" fmla="*/ 1 h 336"/>
                <a:gd name="T4" fmla="*/ 13 w 15"/>
                <a:gd name="T5" fmla="*/ 335 h 336"/>
                <a:gd name="T6" fmla="*/ 15 w 15"/>
                <a:gd name="T7" fmla="*/ 335 h 336"/>
                <a:gd name="T8" fmla="*/ 1 w 15"/>
                <a:gd name="T9" fmla="*/ 1 h 336"/>
              </a:gdLst>
              <a:ahLst/>
              <a:cxnLst>
                <a:cxn ang="0">
                  <a:pos x="T0" y="T1"/>
                </a:cxn>
                <a:cxn ang="0">
                  <a:pos x="T2" y="T3"/>
                </a:cxn>
                <a:cxn ang="0">
                  <a:pos x="T4" y="T5"/>
                </a:cxn>
                <a:cxn ang="0">
                  <a:pos x="T6" y="T7"/>
                </a:cxn>
                <a:cxn ang="0">
                  <a:pos x="T8" y="T9"/>
                </a:cxn>
              </a:cxnLst>
              <a:rect l="0" t="0" r="r" b="b"/>
              <a:pathLst>
                <a:path w="15" h="336">
                  <a:moveTo>
                    <a:pt x="1" y="1"/>
                  </a:moveTo>
                  <a:cubicBezTo>
                    <a:pt x="1" y="0"/>
                    <a:pt x="0" y="0"/>
                    <a:pt x="0" y="1"/>
                  </a:cubicBezTo>
                  <a:cubicBezTo>
                    <a:pt x="2" y="112"/>
                    <a:pt x="6" y="224"/>
                    <a:pt x="13" y="335"/>
                  </a:cubicBezTo>
                  <a:cubicBezTo>
                    <a:pt x="13" y="336"/>
                    <a:pt x="15" y="336"/>
                    <a:pt x="15" y="335"/>
                  </a:cubicBezTo>
                  <a:cubicBezTo>
                    <a:pt x="13" y="224"/>
                    <a:pt x="8" y="11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4"/>
            <p:cNvSpPr/>
            <p:nvPr/>
          </p:nvSpPr>
          <p:spPr bwMode="auto">
            <a:xfrm>
              <a:off x="6810" y="1923"/>
              <a:ext cx="35" cy="790"/>
            </a:xfrm>
            <a:custGeom>
              <a:avLst/>
              <a:gdLst>
                <a:gd name="T0" fmla="*/ 12 w 15"/>
                <a:gd name="T1" fmla="*/ 161 h 332"/>
                <a:gd name="T2" fmla="*/ 2 w 15"/>
                <a:gd name="T3" fmla="*/ 1 h 332"/>
                <a:gd name="T4" fmla="*/ 1 w 15"/>
                <a:gd name="T5" fmla="*/ 1 h 332"/>
                <a:gd name="T6" fmla="*/ 9 w 15"/>
                <a:gd name="T7" fmla="*/ 165 h 332"/>
                <a:gd name="T8" fmla="*/ 11 w 15"/>
                <a:gd name="T9" fmla="*/ 330 h 332"/>
                <a:gd name="T10" fmla="*/ 14 w 15"/>
                <a:gd name="T11" fmla="*/ 330 h 332"/>
                <a:gd name="T12" fmla="*/ 12 w 15"/>
                <a:gd name="T13" fmla="*/ 161 h 332"/>
              </a:gdLst>
              <a:ahLst/>
              <a:cxnLst>
                <a:cxn ang="0">
                  <a:pos x="T0" y="T1"/>
                </a:cxn>
                <a:cxn ang="0">
                  <a:pos x="T2" y="T3"/>
                </a:cxn>
                <a:cxn ang="0">
                  <a:pos x="T4" y="T5"/>
                </a:cxn>
                <a:cxn ang="0">
                  <a:pos x="T6" y="T7"/>
                </a:cxn>
                <a:cxn ang="0">
                  <a:pos x="T8" y="T9"/>
                </a:cxn>
                <a:cxn ang="0">
                  <a:pos x="T10" y="T11"/>
                </a:cxn>
                <a:cxn ang="0">
                  <a:pos x="T12" y="T13"/>
                </a:cxn>
              </a:cxnLst>
              <a:rect l="0" t="0" r="r" b="b"/>
              <a:pathLst>
                <a:path w="15" h="332">
                  <a:moveTo>
                    <a:pt x="12" y="161"/>
                  </a:moveTo>
                  <a:cubicBezTo>
                    <a:pt x="13" y="108"/>
                    <a:pt x="14" y="53"/>
                    <a:pt x="2" y="1"/>
                  </a:cubicBezTo>
                  <a:cubicBezTo>
                    <a:pt x="1" y="0"/>
                    <a:pt x="0" y="1"/>
                    <a:pt x="1" y="1"/>
                  </a:cubicBezTo>
                  <a:cubicBezTo>
                    <a:pt x="7" y="56"/>
                    <a:pt x="10" y="110"/>
                    <a:pt x="9" y="165"/>
                  </a:cubicBezTo>
                  <a:cubicBezTo>
                    <a:pt x="8" y="220"/>
                    <a:pt x="6" y="275"/>
                    <a:pt x="11" y="330"/>
                  </a:cubicBezTo>
                  <a:cubicBezTo>
                    <a:pt x="12" y="332"/>
                    <a:pt x="15" y="332"/>
                    <a:pt x="14" y="330"/>
                  </a:cubicBezTo>
                  <a:cubicBezTo>
                    <a:pt x="9" y="274"/>
                    <a:pt x="11" y="217"/>
                    <a:pt x="12"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5"/>
            <p:cNvSpPr/>
            <p:nvPr/>
          </p:nvSpPr>
          <p:spPr bwMode="auto">
            <a:xfrm>
              <a:off x="6857" y="1928"/>
              <a:ext cx="24" cy="806"/>
            </a:xfrm>
            <a:custGeom>
              <a:avLst/>
              <a:gdLst>
                <a:gd name="T0" fmla="*/ 2 w 10"/>
                <a:gd name="T1" fmla="*/ 1 h 339"/>
                <a:gd name="T2" fmla="*/ 0 w 10"/>
                <a:gd name="T3" fmla="*/ 1 h 339"/>
                <a:gd name="T4" fmla="*/ 7 w 10"/>
                <a:gd name="T5" fmla="*/ 337 h 339"/>
                <a:gd name="T6" fmla="*/ 9 w 10"/>
                <a:gd name="T7" fmla="*/ 337 h 339"/>
                <a:gd name="T8" fmla="*/ 2 w 10"/>
                <a:gd name="T9" fmla="*/ 1 h 339"/>
              </a:gdLst>
              <a:ahLst/>
              <a:cxnLst>
                <a:cxn ang="0">
                  <a:pos x="T0" y="T1"/>
                </a:cxn>
                <a:cxn ang="0">
                  <a:pos x="T2" y="T3"/>
                </a:cxn>
                <a:cxn ang="0">
                  <a:pos x="T4" y="T5"/>
                </a:cxn>
                <a:cxn ang="0">
                  <a:pos x="T6" y="T7"/>
                </a:cxn>
                <a:cxn ang="0">
                  <a:pos x="T8" y="T9"/>
                </a:cxn>
              </a:cxnLst>
              <a:rect l="0" t="0" r="r" b="b"/>
              <a:pathLst>
                <a:path w="10" h="339">
                  <a:moveTo>
                    <a:pt x="2" y="1"/>
                  </a:moveTo>
                  <a:cubicBezTo>
                    <a:pt x="2" y="0"/>
                    <a:pt x="0" y="0"/>
                    <a:pt x="0" y="1"/>
                  </a:cubicBezTo>
                  <a:cubicBezTo>
                    <a:pt x="0" y="113"/>
                    <a:pt x="4" y="225"/>
                    <a:pt x="7" y="337"/>
                  </a:cubicBezTo>
                  <a:cubicBezTo>
                    <a:pt x="7" y="339"/>
                    <a:pt x="10" y="339"/>
                    <a:pt x="9" y="337"/>
                  </a:cubicBezTo>
                  <a:cubicBezTo>
                    <a:pt x="8" y="225"/>
                    <a:pt x="7" y="11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6"/>
            <p:cNvSpPr/>
            <p:nvPr/>
          </p:nvSpPr>
          <p:spPr bwMode="auto">
            <a:xfrm>
              <a:off x="6897" y="1912"/>
              <a:ext cx="26" cy="808"/>
            </a:xfrm>
            <a:custGeom>
              <a:avLst/>
              <a:gdLst>
                <a:gd name="T0" fmla="*/ 2 w 11"/>
                <a:gd name="T1" fmla="*/ 1 h 340"/>
                <a:gd name="T2" fmla="*/ 0 w 11"/>
                <a:gd name="T3" fmla="*/ 1 h 340"/>
                <a:gd name="T4" fmla="*/ 8 w 11"/>
                <a:gd name="T5" fmla="*/ 338 h 340"/>
                <a:gd name="T6" fmla="*/ 11 w 11"/>
                <a:gd name="T7" fmla="*/ 338 h 340"/>
                <a:gd name="T8" fmla="*/ 2 w 11"/>
                <a:gd name="T9" fmla="*/ 1 h 340"/>
              </a:gdLst>
              <a:ahLst/>
              <a:cxnLst>
                <a:cxn ang="0">
                  <a:pos x="T0" y="T1"/>
                </a:cxn>
                <a:cxn ang="0">
                  <a:pos x="T2" y="T3"/>
                </a:cxn>
                <a:cxn ang="0">
                  <a:pos x="T4" y="T5"/>
                </a:cxn>
                <a:cxn ang="0">
                  <a:pos x="T6" y="T7"/>
                </a:cxn>
                <a:cxn ang="0">
                  <a:pos x="T8" y="T9"/>
                </a:cxn>
              </a:cxnLst>
              <a:rect l="0" t="0" r="r" b="b"/>
              <a:pathLst>
                <a:path w="11" h="340">
                  <a:moveTo>
                    <a:pt x="2" y="1"/>
                  </a:moveTo>
                  <a:cubicBezTo>
                    <a:pt x="1" y="0"/>
                    <a:pt x="0" y="0"/>
                    <a:pt x="0" y="1"/>
                  </a:cubicBezTo>
                  <a:cubicBezTo>
                    <a:pt x="2" y="113"/>
                    <a:pt x="7" y="226"/>
                    <a:pt x="8" y="338"/>
                  </a:cubicBezTo>
                  <a:cubicBezTo>
                    <a:pt x="8" y="340"/>
                    <a:pt x="11" y="340"/>
                    <a:pt x="11" y="338"/>
                  </a:cubicBezTo>
                  <a:cubicBezTo>
                    <a:pt x="10" y="226"/>
                    <a:pt x="9" y="11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7"/>
            <p:cNvSpPr>
              <a:spLocks noEditPoints="1"/>
            </p:cNvSpPr>
            <p:nvPr/>
          </p:nvSpPr>
          <p:spPr bwMode="auto">
            <a:xfrm>
              <a:off x="6358" y="2263"/>
              <a:ext cx="182" cy="474"/>
            </a:xfrm>
            <a:custGeom>
              <a:avLst/>
              <a:gdLst>
                <a:gd name="T0" fmla="*/ 70 w 77"/>
                <a:gd name="T1" fmla="*/ 78 h 199"/>
                <a:gd name="T2" fmla="*/ 70 w 77"/>
                <a:gd name="T3" fmla="*/ 62 h 199"/>
                <a:gd name="T4" fmla="*/ 67 w 77"/>
                <a:gd name="T5" fmla="*/ 1 h 199"/>
                <a:gd name="T6" fmla="*/ 0 w 77"/>
                <a:gd name="T7" fmla="*/ 5 h 199"/>
                <a:gd name="T8" fmla="*/ 10 w 77"/>
                <a:gd name="T9" fmla="*/ 5 h 199"/>
                <a:gd name="T10" fmla="*/ 11 w 77"/>
                <a:gd name="T11" fmla="*/ 37 h 199"/>
                <a:gd name="T12" fmla="*/ 4 w 77"/>
                <a:gd name="T13" fmla="*/ 36 h 199"/>
                <a:gd name="T14" fmla="*/ 4 w 77"/>
                <a:gd name="T15" fmla="*/ 50 h 199"/>
                <a:gd name="T16" fmla="*/ 11 w 77"/>
                <a:gd name="T17" fmla="*/ 67 h 199"/>
                <a:gd name="T18" fmla="*/ 13 w 77"/>
                <a:gd name="T19" fmla="*/ 98 h 199"/>
                <a:gd name="T20" fmla="*/ 8 w 77"/>
                <a:gd name="T21" fmla="*/ 114 h 199"/>
                <a:gd name="T22" fmla="*/ 4 w 77"/>
                <a:gd name="T23" fmla="*/ 128 h 199"/>
                <a:gd name="T24" fmla="*/ 15 w 77"/>
                <a:gd name="T25" fmla="*/ 145 h 199"/>
                <a:gd name="T26" fmla="*/ 17 w 77"/>
                <a:gd name="T27" fmla="*/ 168 h 199"/>
                <a:gd name="T28" fmla="*/ 4 w 77"/>
                <a:gd name="T29" fmla="*/ 180 h 199"/>
                <a:gd name="T30" fmla="*/ 20 w 77"/>
                <a:gd name="T31" fmla="*/ 183 h 199"/>
                <a:gd name="T32" fmla="*/ 52 w 77"/>
                <a:gd name="T33" fmla="*/ 183 h 199"/>
                <a:gd name="T34" fmla="*/ 69 w 77"/>
                <a:gd name="T35" fmla="*/ 188 h 199"/>
                <a:gd name="T36" fmla="*/ 72 w 77"/>
                <a:gd name="T37" fmla="*/ 179 h 199"/>
                <a:gd name="T38" fmla="*/ 72 w 77"/>
                <a:gd name="T39" fmla="*/ 158 h 199"/>
                <a:gd name="T40" fmla="*/ 75 w 77"/>
                <a:gd name="T41" fmla="*/ 142 h 199"/>
                <a:gd name="T42" fmla="*/ 76 w 77"/>
                <a:gd name="T43" fmla="*/ 126 h 199"/>
                <a:gd name="T44" fmla="*/ 15 w 77"/>
                <a:gd name="T45" fmla="*/ 37 h 199"/>
                <a:gd name="T46" fmla="*/ 32 w 77"/>
                <a:gd name="T47" fmla="*/ 49 h 199"/>
                <a:gd name="T48" fmla="*/ 32 w 77"/>
                <a:gd name="T49" fmla="*/ 63 h 199"/>
                <a:gd name="T50" fmla="*/ 32 w 77"/>
                <a:gd name="T51" fmla="*/ 67 h 199"/>
                <a:gd name="T52" fmla="*/ 32 w 77"/>
                <a:gd name="T53" fmla="*/ 98 h 199"/>
                <a:gd name="T54" fmla="*/ 32 w 77"/>
                <a:gd name="T55" fmla="*/ 112 h 199"/>
                <a:gd name="T56" fmla="*/ 32 w 77"/>
                <a:gd name="T57" fmla="*/ 126 h 199"/>
                <a:gd name="T58" fmla="*/ 32 w 77"/>
                <a:gd name="T59" fmla="*/ 143 h 199"/>
                <a:gd name="T60" fmla="*/ 32 w 77"/>
                <a:gd name="T61" fmla="*/ 156 h 199"/>
                <a:gd name="T62" fmla="*/ 32 w 77"/>
                <a:gd name="T63" fmla="*/ 167 h 199"/>
                <a:gd name="T64" fmla="*/ 33 w 77"/>
                <a:gd name="T65" fmla="*/ 171 h 199"/>
                <a:gd name="T66" fmla="*/ 47 w 77"/>
                <a:gd name="T67" fmla="*/ 34 h 199"/>
                <a:gd name="T68" fmla="*/ 47 w 77"/>
                <a:gd name="T69" fmla="*/ 49 h 199"/>
                <a:gd name="T70" fmla="*/ 48 w 77"/>
                <a:gd name="T71" fmla="*/ 63 h 199"/>
                <a:gd name="T72" fmla="*/ 48 w 77"/>
                <a:gd name="T73" fmla="*/ 76 h 199"/>
                <a:gd name="T74" fmla="*/ 49 w 77"/>
                <a:gd name="T75" fmla="*/ 98 h 199"/>
                <a:gd name="T76" fmla="*/ 50 w 77"/>
                <a:gd name="T77" fmla="*/ 112 h 199"/>
                <a:gd name="T78" fmla="*/ 51 w 77"/>
                <a:gd name="T79" fmla="*/ 145 h 199"/>
                <a:gd name="T80" fmla="*/ 37 w 77"/>
                <a:gd name="T81" fmla="*/ 167 h 199"/>
                <a:gd name="T82" fmla="*/ 50 w 77"/>
                <a:gd name="T83" fmla="*/ 128 h 199"/>
                <a:gd name="T84" fmla="*/ 50 w 77"/>
                <a:gd name="T85" fmla="*/ 115 h 199"/>
                <a:gd name="T86" fmla="*/ 51 w 77"/>
                <a:gd name="T87" fmla="*/ 170 h 199"/>
                <a:gd name="T88" fmla="*/ 61 w 77"/>
                <a:gd name="T89" fmla="*/ 34 h 199"/>
                <a:gd name="T90" fmla="*/ 49 w 77"/>
                <a:gd name="T91" fmla="*/ 18 h 199"/>
                <a:gd name="T92" fmla="*/ 34 w 77"/>
                <a:gd name="T93" fmla="*/ 8 h 199"/>
                <a:gd name="T94" fmla="*/ 14 w 77"/>
                <a:gd name="T95" fmla="*/ 5 h 199"/>
                <a:gd name="T96" fmla="*/ 51 w 77"/>
                <a:gd name="T97" fmla="*/ 38 h 199"/>
                <a:gd name="T98" fmla="*/ 52 w 77"/>
                <a:gd name="T99" fmla="*/ 52 h 199"/>
                <a:gd name="T100" fmla="*/ 53 w 77"/>
                <a:gd name="T101" fmla="*/ 66 h 199"/>
                <a:gd name="T102" fmla="*/ 54 w 77"/>
                <a:gd name="T103" fmla="*/ 79 h 199"/>
                <a:gd name="T104" fmla="*/ 55 w 77"/>
                <a:gd name="T105" fmla="*/ 102 h 199"/>
                <a:gd name="T106" fmla="*/ 55 w 77"/>
                <a:gd name="T107" fmla="*/ 115 h 199"/>
                <a:gd name="T108" fmla="*/ 68 w 77"/>
                <a:gd name="T109" fmla="*/ 180 h 199"/>
                <a:gd name="T110" fmla="*/ 67 w 77"/>
                <a:gd name="T111" fmla="*/ 166 h 199"/>
                <a:gd name="T112" fmla="*/ 67 w 77"/>
                <a:gd name="T113" fmla="*/ 156 h 199"/>
                <a:gd name="T114" fmla="*/ 66 w 77"/>
                <a:gd name="T115" fmla="*/ 14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 h="199">
                  <a:moveTo>
                    <a:pt x="76" y="126"/>
                  </a:moveTo>
                  <a:cubicBezTo>
                    <a:pt x="75" y="126"/>
                    <a:pt x="73" y="126"/>
                    <a:pt x="72" y="126"/>
                  </a:cubicBezTo>
                  <a:cubicBezTo>
                    <a:pt x="72" y="118"/>
                    <a:pt x="71" y="109"/>
                    <a:pt x="71" y="101"/>
                  </a:cubicBezTo>
                  <a:cubicBezTo>
                    <a:pt x="72" y="101"/>
                    <a:pt x="72" y="99"/>
                    <a:pt x="71" y="99"/>
                  </a:cubicBezTo>
                  <a:cubicBezTo>
                    <a:pt x="71" y="92"/>
                    <a:pt x="70" y="85"/>
                    <a:pt x="70" y="78"/>
                  </a:cubicBezTo>
                  <a:cubicBezTo>
                    <a:pt x="70" y="78"/>
                    <a:pt x="71" y="78"/>
                    <a:pt x="71" y="78"/>
                  </a:cubicBezTo>
                  <a:cubicBezTo>
                    <a:pt x="72" y="78"/>
                    <a:pt x="72" y="76"/>
                    <a:pt x="71" y="76"/>
                  </a:cubicBezTo>
                  <a:cubicBezTo>
                    <a:pt x="70" y="76"/>
                    <a:pt x="70" y="76"/>
                    <a:pt x="70" y="76"/>
                  </a:cubicBezTo>
                  <a:cubicBezTo>
                    <a:pt x="70" y="72"/>
                    <a:pt x="70" y="68"/>
                    <a:pt x="70" y="65"/>
                  </a:cubicBezTo>
                  <a:cubicBezTo>
                    <a:pt x="71" y="64"/>
                    <a:pt x="71" y="63"/>
                    <a:pt x="70" y="62"/>
                  </a:cubicBezTo>
                  <a:cubicBezTo>
                    <a:pt x="69" y="58"/>
                    <a:pt x="69" y="54"/>
                    <a:pt x="69" y="50"/>
                  </a:cubicBezTo>
                  <a:cubicBezTo>
                    <a:pt x="69" y="50"/>
                    <a:pt x="69" y="50"/>
                    <a:pt x="69" y="50"/>
                  </a:cubicBezTo>
                  <a:cubicBezTo>
                    <a:pt x="69" y="35"/>
                    <a:pt x="68" y="20"/>
                    <a:pt x="68" y="5"/>
                  </a:cubicBezTo>
                  <a:cubicBezTo>
                    <a:pt x="68" y="4"/>
                    <a:pt x="68" y="3"/>
                    <a:pt x="67" y="3"/>
                  </a:cubicBezTo>
                  <a:cubicBezTo>
                    <a:pt x="67" y="2"/>
                    <a:pt x="67" y="2"/>
                    <a:pt x="67" y="1"/>
                  </a:cubicBezTo>
                  <a:cubicBezTo>
                    <a:pt x="67" y="0"/>
                    <a:pt x="65" y="0"/>
                    <a:pt x="65" y="1"/>
                  </a:cubicBezTo>
                  <a:cubicBezTo>
                    <a:pt x="65" y="1"/>
                    <a:pt x="65" y="2"/>
                    <a:pt x="65" y="2"/>
                  </a:cubicBezTo>
                  <a:cubicBezTo>
                    <a:pt x="50" y="2"/>
                    <a:pt x="34" y="2"/>
                    <a:pt x="19" y="2"/>
                  </a:cubicBezTo>
                  <a:cubicBezTo>
                    <a:pt x="14" y="2"/>
                    <a:pt x="3" y="0"/>
                    <a:pt x="0" y="5"/>
                  </a:cubicBezTo>
                  <a:cubicBezTo>
                    <a:pt x="0" y="5"/>
                    <a:pt x="0" y="5"/>
                    <a:pt x="0" y="5"/>
                  </a:cubicBezTo>
                  <a:cubicBezTo>
                    <a:pt x="0" y="5"/>
                    <a:pt x="1" y="6"/>
                    <a:pt x="1" y="6"/>
                  </a:cubicBezTo>
                  <a:cubicBezTo>
                    <a:pt x="1" y="6"/>
                    <a:pt x="1" y="6"/>
                    <a:pt x="1" y="6"/>
                  </a:cubicBezTo>
                  <a:cubicBezTo>
                    <a:pt x="2" y="5"/>
                    <a:pt x="2" y="5"/>
                    <a:pt x="2" y="5"/>
                  </a:cubicBezTo>
                  <a:cubicBezTo>
                    <a:pt x="2" y="5"/>
                    <a:pt x="2" y="5"/>
                    <a:pt x="2" y="5"/>
                  </a:cubicBezTo>
                  <a:cubicBezTo>
                    <a:pt x="3" y="4"/>
                    <a:pt x="7" y="4"/>
                    <a:pt x="10" y="5"/>
                  </a:cubicBezTo>
                  <a:cubicBezTo>
                    <a:pt x="10" y="9"/>
                    <a:pt x="10" y="14"/>
                    <a:pt x="10" y="18"/>
                  </a:cubicBezTo>
                  <a:cubicBezTo>
                    <a:pt x="8" y="18"/>
                    <a:pt x="5" y="18"/>
                    <a:pt x="3" y="18"/>
                  </a:cubicBezTo>
                  <a:cubicBezTo>
                    <a:pt x="1" y="18"/>
                    <a:pt x="2" y="20"/>
                    <a:pt x="3" y="20"/>
                  </a:cubicBezTo>
                  <a:cubicBezTo>
                    <a:pt x="5" y="20"/>
                    <a:pt x="8" y="20"/>
                    <a:pt x="10" y="20"/>
                  </a:cubicBezTo>
                  <a:cubicBezTo>
                    <a:pt x="10" y="26"/>
                    <a:pt x="11" y="31"/>
                    <a:pt x="11" y="37"/>
                  </a:cubicBezTo>
                  <a:cubicBezTo>
                    <a:pt x="9" y="37"/>
                    <a:pt x="7" y="37"/>
                    <a:pt x="6" y="36"/>
                  </a:cubicBezTo>
                  <a:cubicBezTo>
                    <a:pt x="7" y="36"/>
                    <a:pt x="7" y="35"/>
                    <a:pt x="6" y="35"/>
                  </a:cubicBezTo>
                  <a:cubicBezTo>
                    <a:pt x="6" y="35"/>
                    <a:pt x="6" y="35"/>
                    <a:pt x="5" y="35"/>
                  </a:cubicBezTo>
                  <a:cubicBezTo>
                    <a:pt x="5" y="35"/>
                    <a:pt x="5" y="35"/>
                    <a:pt x="5" y="35"/>
                  </a:cubicBezTo>
                  <a:cubicBezTo>
                    <a:pt x="5" y="35"/>
                    <a:pt x="4" y="36"/>
                    <a:pt x="4" y="36"/>
                  </a:cubicBezTo>
                  <a:cubicBezTo>
                    <a:pt x="4" y="36"/>
                    <a:pt x="4" y="37"/>
                    <a:pt x="4" y="37"/>
                  </a:cubicBezTo>
                  <a:cubicBezTo>
                    <a:pt x="6" y="38"/>
                    <a:pt x="8" y="39"/>
                    <a:pt x="11" y="39"/>
                  </a:cubicBezTo>
                  <a:cubicBezTo>
                    <a:pt x="11" y="42"/>
                    <a:pt x="11" y="45"/>
                    <a:pt x="11" y="49"/>
                  </a:cubicBezTo>
                  <a:cubicBezTo>
                    <a:pt x="9" y="48"/>
                    <a:pt x="6" y="48"/>
                    <a:pt x="4" y="48"/>
                  </a:cubicBezTo>
                  <a:cubicBezTo>
                    <a:pt x="3" y="48"/>
                    <a:pt x="3" y="50"/>
                    <a:pt x="4" y="50"/>
                  </a:cubicBezTo>
                  <a:cubicBezTo>
                    <a:pt x="6" y="50"/>
                    <a:pt x="9" y="50"/>
                    <a:pt x="11" y="51"/>
                  </a:cubicBezTo>
                  <a:cubicBezTo>
                    <a:pt x="11" y="55"/>
                    <a:pt x="11" y="60"/>
                    <a:pt x="11" y="65"/>
                  </a:cubicBezTo>
                  <a:cubicBezTo>
                    <a:pt x="8" y="65"/>
                    <a:pt x="6" y="65"/>
                    <a:pt x="3" y="66"/>
                  </a:cubicBezTo>
                  <a:cubicBezTo>
                    <a:pt x="2" y="66"/>
                    <a:pt x="2" y="67"/>
                    <a:pt x="3" y="67"/>
                  </a:cubicBezTo>
                  <a:cubicBezTo>
                    <a:pt x="6" y="67"/>
                    <a:pt x="8" y="67"/>
                    <a:pt x="11" y="67"/>
                  </a:cubicBezTo>
                  <a:cubicBezTo>
                    <a:pt x="11" y="71"/>
                    <a:pt x="12" y="74"/>
                    <a:pt x="12" y="77"/>
                  </a:cubicBezTo>
                  <a:cubicBezTo>
                    <a:pt x="9" y="78"/>
                    <a:pt x="6" y="78"/>
                    <a:pt x="3" y="78"/>
                  </a:cubicBezTo>
                  <a:cubicBezTo>
                    <a:pt x="2" y="78"/>
                    <a:pt x="2" y="79"/>
                    <a:pt x="3" y="79"/>
                  </a:cubicBezTo>
                  <a:cubicBezTo>
                    <a:pt x="6" y="79"/>
                    <a:pt x="9" y="79"/>
                    <a:pt x="12" y="79"/>
                  </a:cubicBezTo>
                  <a:cubicBezTo>
                    <a:pt x="12" y="85"/>
                    <a:pt x="12" y="92"/>
                    <a:pt x="13" y="98"/>
                  </a:cubicBezTo>
                  <a:cubicBezTo>
                    <a:pt x="12" y="98"/>
                    <a:pt x="10" y="98"/>
                    <a:pt x="9" y="98"/>
                  </a:cubicBezTo>
                  <a:cubicBezTo>
                    <a:pt x="9" y="98"/>
                    <a:pt x="9" y="99"/>
                    <a:pt x="9" y="99"/>
                  </a:cubicBezTo>
                  <a:cubicBezTo>
                    <a:pt x="10" y="99"/>
                    <a:pt x="12" y="99"/>
                    <a:pt x="13" y="99"/>
                  </a:cubicBezTo>
                  <a:cubicBezTo>
                    <a:pt x="13" y="104"/>
                    <a:pt x="13" y="109"/>
                    <a:pt x="13" y="113"/>
                  </a:cubicBezTo>
                  <a:cubicBezTo>
                    <a:pt x="12" y="113"/>
                    <a:pt x="10" y="114"/>
                    <a:pt x="8" y="114"/>
                  </a:cubicBezTo>
                  <a:cubicBezTo>
                    <a:pt x="7" y="114"/>
                    <a:pt x="7" y="115"/>
                    <a:pt x="8" y="115"/>
                  </a:cubicBezTo>
                  <a:cubicBezTo>
                    <a:pt x="10" y="115"/>
                    <a:pt x="12" y="115"/>
                    <a:pt x="14" y="115"/>
                  </a:cubicBezTo>
                  <a:cubicBezTo>
                    <a:pt x="14" y="119"/>
                    <a:pt x="14" y="122"/>
                    <a:pt x="14" y="126"/>
                  </a:cubicBezTo>
                  <a:cubicBezTo>
                    <a:pt x="11" y="126"/>
                    <a:pt x="7" y="126"/>
                    <a:pt x="4" y="126"/>
                  </a:cubicBezTo>
                  <a:cubicBezTo>
                    <a:pt x="3" y="126"/>
                    <a:pt x="3" y="128"/>
                    <a:pt x="4" y="128"/>
                  </a:cubicBezTo>
                  <a:cubicBezTo>
                    <a:pt x="7" y="128"/>
                    <a:pt x="11" y="128"/>
                    <a:pt x="14" y="128"/>
                  </a:cubicBezTo>
                  <a:cubicBezTo>
                    <a:pt x="15" y="133"/>
                    <a:pt x="15" y="138"/>
                    <a:pt x="15" y="143"/>
                  </a:cubicBezTo>
                  <a:cubicBezTo>
                    <a:pt x="12" y="143"/>
                    <a:pt x="9" y="143"/>
                    <a:pt x="5" y="143"/>
                  </a:cubicBezTo>
                  <a:cubicBezTo>
                    <a:pt x="5" y="143"/>
                    <a:pt x="5" y="144"/>
                    <a:pt x="5" y="144"/>
                  </a:cubicBezTo>
                  <a:cubicBezTo>
                    <a:pt x="9" y="145"/>
                    <a:pt x="12" y="145"/>
                    <a:pt x="15" y="145"/>
                  </a:cubicBezTo>
                  <a:cubicBezTo>
                    <a:pt x="16" y="149"/>
                    <a:pt x="16" y="153"/>
                    <a:pt x="16" y="156"/>
                  </a:cubicBezTo>
                  <a:cubicBezTo>
                    <a:pt x="13" y="156"/>
                    <a:pt x="11" y="156"/>
                    <a:pt x="8" y="156"/>
                  </a:cubicBezTo>
                  <a:cubicBezTo>
                    <a:pt x="7" y="156"/>
                    <a:pt x="7" y="158"/>
                    <a:pt x="8" y="158"/>
                  </a:cubicBezTo>
                  <a:cubicBezTo>
                    <a:pt x="11" y="158"/>
                    <a:pt x="13" y="158"/>
                    <a:pt x="16" y="158"/>
                  </a:cubicBezTo>
                  <a:cubicBezTo>
                    <a:pt x="16" y="161"/>
                    <a:pt x="17" y="165"/>
                    <a:pt x="17" y="168"/>
                  </a:cubicBezTo>
                  <a:cubicBezTo>
                    <a:pt x="13" y="168"/>
                    <a:pt x="9" y="168"/>
                    <a:pt x="5" y="168"/>
                  </a:cubicBezTo>
                  <a:cubicBezTo>
                    <a:pt x="4" y="168"/>
                    <a:pt x="4" y="170"/>
                    <a:pt x="5" y="170"/>
                  </a:cubicBezTo>
                  <a:cubicBezTo>
                    <a:pt x="9" y="170"/>
                    <a:pt x="13" y="170"/>
                    <a:pt x="17" y="170"/>
                  </a:cubicBezTo>
                  <a:cubicBezTo>
                    <a:pt x="17" y="174"/>
                    <a:pt x="18" y="177"/>
                    <a:pt x="18" y="181"/>
                  </a:cubicBezTo>
                  <a:cubicBezTo>
                    <a:pt x="13" y="180"/>
                    <a:pt x="9" y="180"/>
                    <a:pt x="4" y="180"/>
                  </a:cubicBezTo>
                  <a:cubicBezTo>
                    <a:pt x="3" y="180"/>
                    <a:pt x="3" y="181"/>
                    <a:pt x="4" y="181"/>
                  </a:cubicBezTo>
                  <a:cubicBezTo>
                    <a:pt x="9" y="182"/>
                    <a:pt x="13" y="182"/>
                    <a:pt x="18" y="183"/>
                  </a:cubicBezTo>
                  <a:cubicBezTo>
                    <a:pt x="18" y="185"/>
                    <a:pt x="18" y="187"/>
                    <a:pt x="18" y="189"/>
                  </a:cubicBezTo>
                  <a:cubicBezTo>
                    <a:pt x="18" y="190"/>
                    <a:pt x="21" y="190"/>
                    <a:pt x="21" y="189"/>
                  </a:cubicBezTo>
                  <a:cubicBezTo>
                    <a:pt x="21" y="187"/>
                    <a:pt x="20" y="185"/>
                    <a:pt x="20" y="183"/>
                  </a:cubicBezTo>
                  <a:cubicBezTo>
                    <a:pt x="25" y="183"/>
                    <a:pt x="29" y="183"/>
                    <a:pt x="33" y="183"/>
                  </a:cubicBezTo>
                  <a:cubicBezTo>
                    <a:pt x="33" y="188"/>
                    <a:pt x="33" y="192"/>
                    <a:pt x="34" y="197"/>
                  </a:cubicBezTo>
                  <a:cubicBezTo>
                    <a:pt x="34" y="199"/>
                    <a:pt x="36" y="199"/>
                    <a:pt x="36" y="197"/>
                  </a:cubicBezTo>
                  <a:cubicBezTo>
                    <a:pt x="36" y="192"/>
                    <a:pt x="36" y="188"/>
                    <a:pt x="37" y="183"/>
                  </a:cubicBezTo>
                  <a:cubicBezTo>
                    <a:pt x="42" y="184"/>
                    <a:pt x="47" y="183"/>
                    <a:pt x="52" y="183"/>
                  </a:cubicBezTo>
                  <a:cubicBezTo>
                    <a:pt x="52" y="186"/>
                    <a:pt x="52" y="188"/>
                    <a:pt x="52" y="190"/>
                  </a:cubicBezTo>
                  <a:cubicBezTo>
                    <a:pt x="52" y="192"/>
                    <a:pt x="55" y="192"/>
                    <a:pt x="55" y="190"/>
                  </a:cubicBezTo>
                  <a:cubicBezTo>
                    <a:pt x="55" y="188"/>
                    <a:pt x="55" y="186"/>
                    <a:pt x="55" y="183"/>
                  </a:cubicBezTo>
                  <a:cubicBezTo>
                    <a:pt x="59" y="183"/>
                    <a:pt x="64" y="183"/>
                    <a:pt x="69" y="182"/>
                  </a:cubicBezTo>
                  <a:cubicBezTo>
                    <a:pt x="69" y="184"/>
                    <a:pt x="69" y="186"/>
                    <a:pt x="69" y="188"/>
                  </a:cubicBezTo>
                  <a:cubicBezTo>
                    <a:pt x="69" y="190"/>
                    <a:pt x="72" y="190"/>
                    <a:pt x="72" y="188"/>
                  </a:cubicBezTo>
                  <a:cubicBezTo>
                    <a:pt x="72" y="186"/>
                    <a:pt x="72" y="184"/>
                    <a:pt x="72" y="182"/>
                  </a:cubicBezTo>
                  <a:cubicBezTo>
                    <a:pt x="73" y="182"/>
                    <a:pt x="74" y="182"/>
                    <a:pt x="75" y="182"/>
                  </a:cubicBezTo>
                  <a:cubicBezTo>
                    <a:pt x="76" y="182"/>
                    <a:pt x="76" y="179"/>
                    <a:pt x="75" y="179"/>
                  </a:cubicBezTo>
                  <a:cubicBezTo>
                    <a:pt x="74" y="179"/>
                    <a:pt x="73" y="179"/>
                    <a:pt x="72" y="179"/>
                  </a:cubicBezTo>
                  <a:cubicBezTo>
                    <a:pt x="72" y="175"/>
                    <a:pt x="72" y="172"/>
                    <a:pt x="72" y="168"/>
                  </a:cubicBezTo>
                  <a:cubicBezTo>
                    <a:pt x="73" y="168"/>
                    <a:pt x="73" y="167"/>
                    <a:pt x="73" y="167"/>
                  </a:cubicBezTo>
                  <a:cubicBezTo>
                    <a:pt x="74" y="167"/>
                    <a:pt x="74" y="166"/>
                    <a:pt x="73" y="166"/>
                  </a:cubicBezTo>
                  <a:cubicBezTo>
                    <a:pt x="73" y="166"/>
                    <a:pt x="73" y="166"/>
                    <a:pt x="72" y="166"/>
                  </a:cubicBezTo>
                  <a:cubicBezTo>
                    <a:pt x="72" y="163"/>
                    <a:pt x="72" y="161"/>
                    <a:pt x="72" y="158"/>
                  </a:cubicBezTo>
                  <a:cubicBezTo>
                    <a:pt x="73" y="158"/>
                    <a:pt x="73" y="158"/>
                    <a:pt x="73" y="158"/>
                  </a:cubicBezTo>
                  <a:cubicBezTo>
                    <a:pt x="74" y="158"/>
                    <a:pt x="75" y="156"/>
                    <a:pt x="73" y="156"/>
                  </a:cubicBezTo>
                  <a:cubicBezTo>
                    <a:pt x="73" y="156"/>
                    <a:pt x="73" y="156"/>
                    <a:pt x="72" y="156"/>
                  </a:cubicBezTo>
                  <a:cubicBezTo>
                    <a:pt x="72" y="151"/>
                    <a:pt x="72" y="147"/>
                    <a:pt x="72" y="142"/>
                  </a:cubicBezTo>
                  <a:cubicBezTo>
                    <a:pt x="73" y="142"/>
                    <a:pt x="74" y="142"/>
                    <a:pt x="75" y="142"/>
                  </a:cubicBezTo>
                  <a:cubicBezTo>
                    <a:pt x="76" y="141"/>
                    <a:pt x="76" y="140"/>
                    <a:pt x="75" y="140"/>
                  </a:cubicBezTo>
                  <a:cubicBezTo>
                    <a:pt x="74" y="140"/>
                    <a:pt x="73" y="140"/>
                    <a:pt x="72" y="140"/>
                  </a:cubicBezTo>
                  <a:cubicBezTo>
                    <a:pt x="72" y="136"/>
                    <a:pt x="72" y="132"/>
                    <a:pt x="72" y="128"/>
                  </a:cubicBezTo>
                  <a:cubicBezTo>
                    <a:pt x="73" y="128"/>
                    <a:pt x="75" y="128"/>
                    <a:pt x="76" y="128"/>
                  </a:cubicBezTo>
                  <a:cubicBezTo>
                    <a:pt x="77" y="128"/>
                    <a:pt x="77" y="126"/>
                    <a:pt x="76" y="126"/>
                  </a:cubicBezTo>
                  <a:close/>
                  <a:moveTo>
                    <a:pt x="13" y="21"/>
                  </a:moveTo>
                  <a:cubicBezTo>
                    <a:pt x="20" y="21"/>
                    <a:pt x="26" y="21"/>
                    <a:pt x="32" y="22"/>
                  </a:cubicBezTo>
                  <a:cubicBezTo>
                    <a:pt x="32" y="26"/>
                    <a:pt x="32" y="31"/>
                    <a:pt x="32" y="35"/>
                  </a:cubicBezTo>
                  <a:cubicBezTo>
                    <a:pt x="32" y="35"/>
                    <a:pt x="32" y="35"/>
                    <a:pt x="32" y="35"/>
                  </a:cubicBezTo>
                  <a:cubicBezTo>
                    <a:pt x="27" y="36"/>
                    <a:pt x="20" y="36"/>
                    <a:pt x="15" y="37"/>
                  </a:cubicBezTo>
                  <a:cubicBezTo>
                    <a:pt x="14" y="31"/>
                    <a:pt x="14" y="26"/>
                    <a:pt x="13" y="21"/>
                  </a:cubicBezTo>
                  <a:close/>
                  <a:moveTo>
                    <a:pt x="15" y="39"/>
                  </a:moveTo>
                  <a:cubicBezTo>
                    <a:pt x="19" y="39"/>
                    <a:pt x="23" y="38"/>
                    <a:pt x="26" y="38"/>
                  </a:cubicBezTo>
                  <a:cubicBezTo>
                    <a:pt x="28" y="38"/>
                    <a:pt x="30" y="38"/>
                    <a:pt x="32" y="38"/>
                  </a:cubicBezTo>
                  <a:cubicBezTo>
                    <a:pt x="32" y="42"/>
                    <a:pt x="32" y="45"/>
                    <a:pt x="32" y="49"/>
                  </a:cubicBezTo>
                  <a:cubicBezTo>
                    <a:pt x="27" y="49"/>
                    <a:pt x="21" y="49"/>
                    <a:pt x="15" y="49"/>
                  </a:cubicBezTo>
                  <a:cubicBezTo>
                    <a:pt x="15" y="45"/>
                    <a:pt x="15" y="42"/>
                    <a:pt x="15" y="39"/>
                  </a:cubicBezTo>
                  <a:close/>
                  <a:moveTo>
                    <a:pt x="16" y="51"/>
                  </a:moveTo>
                  <a:cubicBezTo>
                    <a:pt x="21" y="51"/>
                    <a:pt x="27" y="52"/>
                    <a:pt x="32" y="52"/>
                  </a:cubicBezTo>
                  <a:cubicBezTo>
                    <a:pt x="32" y="56"/>
                    <a:pt x="32" y="60"/>
                    <a:pt x="32" y="63"/>
                  </a:cubicBezTo>
                  <a:cubicBezTo>
                    <a:pt x="27" y="64"/>
                    <a:pt x="22" y="64"/>
                    <a:pt x="16" y="64"/>
                  </a:cubicBezTo>
                  <a:cubicBezTo>
                    <a:pt x="16" y="60"/>
                    <a:pt x="16" y="55"/>
                    <a:pt x="16" y="51"/>
                  </a:cubicBezTo>
                  <a:close/>
                  <a:moveTo>
                    <a:pt x="17" y="77"/>
                  </a:moveTo>
                  <a:cubicBezTo>
                    <a:pt x="17" y="74"/>
                    <a:pt x="17" y="70"/>
                    <a:pt x="17" y="67"/>
                  </a:cubicBezTo>
                  <a:cubicBezTo>
                    <a:pt x="22" y="67"/>
                    <a:pt x="27" y="67"/>
                    <a:pt x="32" y="67"/>
                  </a:cubicBezTo>
                  <a:cubicBezTo>
                    <a:pt x="32" y="70"/>
                    <a:pt x="32" y="73"/>
                    <a:pt x="32" y="76"/>
                  </a:cubicBezTo>
                  <a:cubicBezTo>
                    <a:pt x="27" y="77"/>
                    <a:pt x="22" y="77"/>
                    <a:pt x="17" y="77"/>
                  </a:cubicBezTo>
                  <a:close/>
                  <a:moveTo>
                    <a:pt x="17" y="79"/>
                  </a:moveTo>
                  <a:cubicBezTo>
                    <a:pt x="22" y="79"/>
                    <a:pt x="27" y="79"/>
                    <a:pt x="32" y="79"/>
                  </a:cubicBezTo>
                  <a:cubicBezTo>
                    <a:pt x="32" y="85"/>
                    <a:pt x="32" y="91"/>
                    <a:pt x="32" y="98"/>
                  </a:cubicBezTo>
                  <a:cubicBezTo>
                    <a:pt x="27" y="98"/>
                    <a:pt x="23" y="98"/>
                    <a:pt x="18" y="98"/>
                  </a:cubicBezTo>
                  <a:cubicBezTo>
                    <a:pt x="18" y="92"/>
                    <a:pt x="17" y="85"/>
                    <a:pt x="17" y="79"/>
                  </a:cubicBezTo>
                  <a:close/>
                  <a:moveTo>
                    <a:pt x="18" y="100"/>
                  </a:moveTo>
                  <a:cubicBezTo>
                    <a:pt x="23" y="100"/>
                    <a:pt x="27" y="101"/>
                    <a:pt x="32" y="101"/>
                  </a:cubicBezTo>
                  <a:cubicBezTo>
                    <a:pt x="32" y="105"/>
                    <a:pt x="32" y="109"/>
                    <a:pt x="32" y="112"/>
                  </a:cubicBezTo>
                  <a:cubicBezTo>
                    <a:pt x="27" y="113"/>
                    <a:pt x="23" y="113"/>
                    <a:pt x="19" y="113"/>
                  </a:cubicBezTo>
                  <a:cubicBezTo>
                    <a:pt x="18" y="109"/>
                    <a:pt x="18" y="104"/>
                    <a:pt x="18" y="100"/>
                  </a:cubicBezTo>
                  <a:close/>
                  <a:moveTo>
                    <a:pt x="19" y="115"/>
                  </a:moveTo>
                  <a:cubicBezTo>
                    <a:pt x="23" y="115"/>
                    <a:pt x="27" y="115"/>
                    <a:pt x="32" y="115"/>
                  </a:cubicBezTo>
                  <a:cubicBezTo>
                    <a:pt x="32" y="119"/>
                    <a:pt x="32" y="122"/>
                    <a:pt x="32" y="126"/>
                  </a:cubicBezTo>
                  <a:cubicBezTo>
                    <a:pt x="27" y="126"/>
                    <a:pt x="23" y="126"/>
                    <a:pt x="19" y="126"/>
                  </a:cubicBezTo>
                  <a:cubicBezTo>
                    <a:pt x="19" y="122"/>
                    <a:pt x="19" y="119"/>
                    <a:pt x="19" y="115"/>
                  </a:cubicBezTo>
                  <a:close/>
                  <a:moveTo>
                    <a:pt x="19" y="128"/>
                  </a:moveTo>
                  <a:cubicBezTo>
                    <a:pt x="23" y="128"/>
                    <a:pt x="28" y="128"/>
                    <a:pt x="32" y="128"/>
                  </a:cubicBezTo>
                  <a:cubicBezTo>
                    <a:pt x="32" y="133"/>
                    <a:pt x="32" y="138"/>
                    <a:pt x="32" y="143"/>
                  </a:cubicBezTo>
                  <a:cubicBezTo>
                    <a:pt x="28" y="143"/>
                    <a:pt x="24" y="143"/>
                    <a:pt x="20" y="143"/>
                  </a:cubicBezTo>
                  <a:cubicBezTo>
                    <a:pt x="19" y="138"/>
                    <a:pt x="19" y="133"/>
                    <a:pt x="19" y="128"/>
                  </a:cubicBezTo>
                  <a:close/>
                  <a:moveTo>
                    <a:pt x="20" y="145"/>
                  </a:moveTo>
                  <a:cubicBezTo>
                    <a:pt x="24" y="145"/>
                    <a:pt x="28" y="145"/>
                    <a:pt x="32" y="145"/>
                  </a:cubicBezTo>
                  <a:cubicBezTo>
                    <a:pt x="32" y="149"/>
                    <a:pt x="32" y="153"/>
                    <a:pt x="32" y="156"/>
                  </a:cubicBezTo>
                  <a:cubicBezTo>
                    <a:pt x="28" y="156"/>
                    <a:pt x="24" y="156"/>
                    <a:pt x="20" y="156"/>
                  </a:cubicBezTo>
                  <a:cubicBezTo>
                    <a:pt x="20" y="153"/>
                    <a:pt x="20" y="149"/>
                    <a:pt x="20" y="145"/>
                  </a:cubicBezTo>
                  <a:close/>
                  <a:moveTo>
                    <a:pt x="20" y="158"/>
                  </a:moveTo>
                  <a:cubicBezTo>
                    <a:pt x="24" y="159"/>
                    <a:pt x="28" y="159"/>
                    <a:pt x="32" y="159"/>
                  </a:cubicBezTo>
                  <a:cubicBezTo>
                    <a:pt x="32" y="162"/>
                    <a:pt x="32" y="165"/>
                    <a:pt x="32" y="167"/>
                  </a:cubicBezTo>
                  <a:cubicBezTo>
                    <a:pt x="28" y="168"/>
                    <a:pt x="24" y="168"/>
                    <a:pt x="20" y="168"/>
                  </a:cubicBezTo>
                  <a:cubicBezTo>
                    <a:pt x="20" y="165"/>
                    <a:pt x="20" y="162"/>
                    <a:pt x="20" y="158"/>
                  </a:cubicBezTo>
                  <a:close/>
                  <a:moveTo>
                    <a:pt x="20" y="181"/>
                  </a:moveTo>
                  <a:cubicBezTo>
                    <a:pt x="20" y="177"/>
                    <a:pt x="20" y="174"/>
                    <a:pt x="20" y="170"/>
                  </a:cubicBezTo>
                  <a:cubicBezTo>
                    <a:pt x="24" y="171"/>
                    <a:pt x="28" y="171"/>
                    <a:pt x="33" y="171"/>
                  </a:cubicBezTo>
                  <a:cubicBezTo>
                    <a:pt x="33" y="174"/>
                    <a:pt x="33" y="178"/>
                    <a:pt x="33" y="181"/>
                  </a:cubicBezTo>
                  <a:cubicBezTo>
                    <a:pt x="29" y="181"/>
                    <a:pt x="25" y="181"/>
                    <a:pt x="20" y="181"/>
                  </a:cubicBezTo>
                  <a:close/>
                  <a:moveTo>
                    <a:pt x="34" y="22"/>
                  </a:moveTo>
                  <a:cubicBezTo>
                    <a:pt x="39" y="22"/>
                    <a:pt x="43" y="22"/>
                    <a:pt x="47" y="22"/>
                  </a:cubicBezTo>
                  <a:cubicBezTo>
                    <a:pt x="47" y="26"/>
                    <a:pt x="47" y="30"/>
                    <a:pt x="47" y="34"/>
                  </a:cubicBezTo>
                  <a:cubicBezTo>
                    <a:pt x="43" y="35"/>
                    <a:pt x="39" y="35"/>
                    <a:pt x="35" y="35"/>
                  </a:cubicBezTo>
                  <a:cubicBezTo>
                    <a:pt x="35" y="31"/>
                    <a:pt x="35" y="26"/>
                    <a:pt x="34" y="22"/>
                  </a:cubicBezTo>
                  <a:close/>
                  <a:moveTo>
                    <a:pt x="35" y="38"/>
                  </a:moveTo>
                  <a:cubicBezTo>
                    <a:pt x="39" y="38"/>
                    <a:pt x="43" y="38"/>
                    <a:pt x="47" y="38"/>
                  </a:cubicBezTo>
                  <a:cubicBezTo>
                    <a:pt x="47" y="42"/>
                    <a:pt x="47" y="45"/>
                    <a:pt x="47" y="49"/>
                  </a:cubicBezTo>
                  <a:cubicBezTo>
                    <a:pt x="43" y="49"/>
                    <a:pt x="39" y="49"/>
                    <a:pt x="35" y="49"/>
                  </a:cubicBezTo>
                  <a:cubicBezTo>
                    <a:pt x="35" y="45"/>
                    <a:pt x="35" y="42"/>
                    <a:pt x="35" y="38"/>
                  </a:cubicBezTo>
                  <a:close/>
                  <a:moveTo>
                    <a:pt x="35" y="52"/>
                  </a:moveTo>
                  <a:cubicBezTo>
                    <a:pt x="39" y="52"/>
                    <a:pt x="43" y="52"/>
                    <a:pt x="47" y="52"/>
                  </a:cubicBezTo>
                  <a:cubicBezTo>
                    <a:pt x="48" y="56"/>
                    <a:pt x="48" y="59"/>
                    <a:pt x="48" y="63"/>
                  </a:cubicBezTo>
                  <a:cubicBezTo>
                    <a:pt x="44" y="63"/>
                    <a:pt x="40" y="63"/>
                    <a:pt x="36" y="63"/>
                  </a:cubicBezTo>
                  <a:cubicBezTo>
                    <a:pt x="35" y="59"/>
                    <a:pt x="35" y="56"/>
                    <a:pt x="35" y="52"/>
                  </a:cubicBezTo>
                  <a:close/>
                  <a:moveTo>
                    <a:pt x="36" y="67"/>
                  </a:moveTo>
                  <a:cubicBezTo>
                    <a:pt x="40" y="67"/>
                    <a:pt x="44" y="67"/>
                    <a:pt x="48" y="66"/>
                  </a:cubicBezTo>
                  <a:cubicBezTo>
                    <a:pt x="48" y="70"/>
                    <a:pt x="48" y="73"/>
                    <a:pt x="48" y="76"/>
                  </a:cubicBezTo>
                  <a:cubicBezTo>
                    <a:pt x="44" y="76"/>
                    <a:pt x="40" y="76"/>
                    <a:pt x="36" y="76"/>
                  </a:cubicBezTo>
                  <a:cubicBezTo>
                    <a:pt x="36" y="73"/>
                    <a:pt x="36" y="70"/>
                    <a:pt x="36" y="67"/>
                  </a:cubicBezTo>
                  <a:close/>
                  <a:moveTo>
                    <a:pt x="36" y="79"/>
                  </a:moveTo>
                  <a:cubicBezTo>
                    <a:pt x="40" y="79"/>
                    <a:pt x="44" y="79"/>
                    <a:pt x="48" y="79"/>
                  </a:cubicBezTo>
                  <a:cubicBezTo>
                    <a:pt x="48" y="85"/>
                    <a:pt x="49" y="92"/>
                    <a:pt x="49" y="98"/>
                  </a:cubicBezTo>
                  <a:cubicBezTo>
                    <a:pt x="45" y="98"/>
                    <a:pt x="41" y="98"/>
                    <a:pt x="36" y="98"/>
                  </a:cubicBezTo>
                  <a:cubicBezTo>
                    <a:pt x="36" y="91"/>
                    <a:pt x="36" y="85"/>
                    <a:pt x="36" y="79"/>
                  </a:cubicBezTo>
                  <a:close/>
                  <a:moveTo>
                    <a:pt x="36" y="101"/>
                  </a:moveTo>
                  <a:cubicBezTo>
                    <a:pt x="41" y="101"/>
                    <a:pt x="45" y="101"/>
                    <a:pt x="49" y="101"/>
                  </a:cubicBezTo>
                  <a:cubicBezTo>
                    <a:pt x="49" y="105"/>
                    <a:pt x="49" y="108"/>
                    <a:pt x="50" y="112"/>
                  </a:cubicBezTo>
                  <a:cubicBezTo>
                    <a:pt x="45" y="112"/>
                    <a:pt x="41" y="112"/>
                    <a:pt x="37" y="112"/>
                  </a:cubicBezTo>
                  <a:cubicBezTo>
                    <a:pt x="37" y="108"/>
                    <a:pt x="36" y="105"/>
                    <a:pt x="36" y="101"/>
                  </a:cubicBezTo>
                  <a:close/>
                  <a:moveTo>
                    <a:pt x="37" y="156"/>
                  </a:moveTo>
                  <a:cubicBezTo>
                    <a:pt x="37" y="153"/>
                    <a:pt x="37" y="149"/>
                    <a:pt x="37" y="145"/>
                  </a:cubicBezTo>
                  <a:cubicBezTo>
                    <a:pt x="42" y="145"/>
                    <a:pt x="46" y="145"/>
                    <a:pt x="51" y="145"/>
                  </a:cubicBezTo>
                  <a:cubicBezTo>
                    <a:pt x="51" y="148"/>
                    <a:pt x="51" y="152"/>
                    <a:pt x="51" y="156"/>
                  </a:cubicBezTo>
                  <a:cubicBezTo>
                    <a:pt x="46" y="156"/>
                    <a:pt x="42" y="156"/>
                    <a:pt x="37" y="156"/>
                  </a:cubicBezTo>
                  <a:close/>
                  <a:moveTo>
                    <a:pt x="51" y="159"/>
                  </a:moveTo>
                  <a:cubicBezTo>
                    <a:pt x="51" y="161"/>
                    <a:pt x="51" y="164"/>
                    <a:pt x="51" y="167"/>
                  </a:cubicBezTo>
                  <a:cubicBezTo>
                    <a:pt x="47" y="167"/>
                    <a:pt x="42" y="167"/>
                    <a:pt x="37" y="167"/>
                  </a:cubicBezTo>
                  <a:cubicBezTo>
                    <a:pt x="37" y="164"/>
                    <a:pt x="37" y="162"/>
                    <a:pt x="37" y="159"/>
                  </a:cubicBezTo>
                  <a:cubicBezTo>
                    <a:pt x="42" y="159"/>
                    <a:pt x="46" y="159"/>
                    <a:pt x="51" y="159"/>
                  </a:cubicBezTo>
                  <a:close/>
                  <a:moveTo>
                    <a:pt x="37" y="143"/>
                  </a:moveTo>
                  <a:cubicBezTo>
                    <a:pt x="37" y="138"/>
                    <a:pt x="37" y="133"/>
                    <a:pt x="37" y="128"/>
                  </a:cubicBezTo>
                  <a:cubicBezTo>
                    <a:pt x="41" y="128"/>
                    <a:pt x="46" y="128"/>
                    <a:pt x="50" y="128"/>
                  </a:cubicBezTo>
                  <a:cubicBezTo>
                    <a:pt x="50" y="133"/>
                    <a:pt x="50" y="137"/>
                    <a:pt x="51" y="142"/>
                  </a:cubicBezTo>
                  <a:cubicBezTo>
                    <a:pt x="46" y="142"/>
                    <a:pt x="41" y="142"/>
                    <a:pt x="37" y="143"/>
                  </a:cubicBezTo>
                  <a:close/>
                  <a:moveTo>
                    <a:pt x="37" y="126"/>
                  </a:moveTo>
                  <a:cubicBezTo>
                    <a:pt x="37" y="122"/>
                    <a:pt x="37" y="119"/>
                    <a:pt x="37" y="115"/>
                  </a:cubicBezTo>
                  <a:cubicBezTo>
                    <a:pt x="41" y="115"/>
                    <a:pt x="45" y="115"/>
                    <a:pt x="50" y="115"/>
                  </a:cubicBezTo>
                  <a:cubicBezTo>
                    <a:pt x="50" y="119"/>
                    <a:pt x="50" y="122"/>
                    <a:pt x="50" y="126"/>
                  </a:cubicBezTo>
                  <a:cubicBezTo>
                    <a:pt x="46" y="126"/>
                    <a:pt x="41" y="126"/>
                    <a:pt x="37" y="126"/>
                  </a:cubicBezTo>
                  <a:close/>
                  <a:moveTo>
                    <a:pt x="37" y="181"/>
                  </a:moveTo>
                  <a:cubicBezTo>
                    <a:pt x="37" y="178"/>
                    <a:pt x="37" y="174"/>
                    <a:pt x="37" y="171"/>
                  </a:cubicBezTo>
                  <a:cubicBezTo>
                    <a:pt x="42" y="171"/>
                    <a:pt x="47" y="170"/>
                    <a:pt x="51" y="170"/>
                  </a:cubicBezTo>
                  <a:cubicBezTo>
                    <a:pt x="52" y="174"/>
                    <a:pt x="52" y="177"/>
                    <a:pt x="52" y="181"/>
                  </a:cubicBezTo>
                  <a:cubicBezTo>
                    <a:pt x="47" y="181"/>
                    <a:pt x="42" y="181"/>
                    <a:pt x="37" y="181"/>
                  </a:cubicBezTo>
                  <a:close/>
                  <a:moveTo>
                    <a:pt x="51" y="38"/>
                  </a:moveTo>
                  <a:cubicBezTo>
                    <a:pt x="55" y="37"/>
                    <a:pt x="58" y="37"/>
                    <a:pt x="62" y="36"/>
                  </a:cubicBezTo>
                  <a:cubicBezTo>
                    <a:pt x="63" y="36"/>
                    <a:pt x="62" y="34"/>
                    <a:pt x="61" y="34"/>
                  </a:cubicBezTo>
                  <a:cubicBezTo>
                    <a:pt x="58" y="34"/>
                    <a:pt x="54" y="34"/>
                    <a:pt x="51" y="34"/>
                  </a:cubicBezTo>
                  <a:cubicBezTo>
                    <a:pt x="50" y="30"/>
                    <a:pt x="50" y="26"/>
                    <a:pt x="49" y="22"/>
                  </a:cubicBezTo>
                  <a:cubicBezTo>
                    <a:pt x="54" y="22"/>
                    <a:pt x="59" y="21"/>
                    <a:pt x="64" y="21"/>
                  </a:cubicBezTo>
                  <a:cubicBezTo>
                    <a:pt x="66" y="21"/>
                    <a:pt x="66" y="18"/>
                    <a:pt x="64" y="18"/>
                  </a:cubicBezTo>
                  <a:cubicBezTo>
                    <a:pt x="59" y="18"/>
                    <a:pt x="54" y="18"/>
                    <a:pt x="49" y="18"/>
                  </a:cubicBezTo>
                  <a:cubicBezTo>
                    <a:pt x="48" y="14"/>
                    <a:pt x="48" y="11"/>
                    <a:pt x="48" y="8"/>
                  </a:cubicBezTo>
                  <a:cubicBezTo>
                    <a:pt x="48" y="7"/>
                    <a:pt x="47" y="7"/>
                    <a:pt x="47" y="8"/>
                  </a:cubicBezTo>
                  <a:cubicBezTo>
                    <a:pt x="47" y="11"/>
                    <a:pt x="47" y="14"/>
                    <a:pt x="47" y="18"/>
                  </a:cubicBezTo>
                  <a:cubicBezTo>
                    <a:pt x="43" y="18"/>
                    <a:pt x="39" y="18"/>
                    <a:pt x="34" y="18"/>
                  </a:cubicBezTo>
                  <a:cubicBezTo>
                    <a:pt x="34" y="15"/>
                    <a:pt x="34" y="11"/>
                    <a:pt x="34" y="8"/>
                  </a:cubicBezTo>
                  <a:cubicBezTo>
                    <a:pt x="34" y="7"/>
                    <a:pt x="32" y="7"/>
                    <a:pt x="32" y="8"/>
                  </a:cubicBezTo>
                  <a:cubicBezTo>
                    <a:pt x="32" y="11"/>
                    <a:pt x="32" y="15"/>
                    <a:pt x="32" y="18"/>
                  </a:cubicBezTo>
                  <a:cubicBezTo>
                    <a:pt x="26" y="18"/>
                    <a:pt x="19" y="18"/>
                    <a:pt x="13" y="18"/>
                  </a:cubicBezTo>
                  <a:cubicBezTo>
                    <a:pt x="13" y="14"/>
                    <a:pt x="12" y="9"/>
                    <a:pt x="12" y="5"/>
                  </a:cubicBezTo>
                  <a:cubicBezTo>
                    <a:pt x="13" y="5"/>
                    <a:pt x="13" y="5"/>
                    <a:pt x="14" y="5"/>
                  </a:cubicBezTo>
                  <a:cubicBezTo>
                    <a:pt x="20" y="5"/>
                    <a:pt x="26" y="5"/>
                    <a:pt x="32" y="5"/>
                  </a:cubicBezTo>
                  <a:cubicBezTo>
                    <a:pt x="43" y="5"/>
                    <a:pt x="54" y="5"/>
                    <a:pt x="65" y="5"/>
                  </a:cubicBezTo>
                  <a:cubicBezTo>
                    <a:pt x="65" y="20"/>
                    <a:pt x="65" y="34"/>
                    <a:pt x="65" y="49"/>
                  </a:cubicBezTo>
                  <a:cubicBezTo>
                    <a:pt x="61" y="49"/>
                    <a:pt x="56" y="49"/>
                    <a:pt x="52" y="49"/>
                  </a:cubicBezTo>
                  <a:cubicBezTo>
                    <a:pt x="52" y="45"/>
                    <a:pt x="51" y="41"/>
                    <a:pt x="51" y="38"/>
                  </a:cubicBezTo>
                  <a:close/>
                  <a:moveTo>
                    <a:pt x="52" y="52"/>
                  </a:moveTo>
                  <a:cubicBezTo>
                    <a:pt x="57" y="52"/>
                    <a:pt x="61" y="52"/>
                    <a:pt x="65" y="52"/>
                  </a:cubicBezTo>
                  <a:cubicBezTo>
                    <a:pt x="65" y="55"/>
                    <a:pt x="65" y="59"/>
                    <a:pt x="65" y="62"/>
                  </a:cubicBezTo>
                  <a:cubicBezTo>
                    <a:pt x="61" y="62"/>
                    <a:pt x="57" y="62"/>
                    <a:pt x="53" y="62"/>
                  </a:cubicBezTo>
                  <a:cubicBezTo>
                    <a:pt x="53" y="59"/>
                    <a:pt x="53" y="56"/>
                    <a:pt x="52" y="52"/>
                  </a:cubicBezTo>
                  <a:close/>
                  <a:moveTo>
                    <a:pt x="53" y="66"/>
                  </a:moveTo>
                  <a:cubicBezTo>
                    <a:pt x="57" y="66"/>
                    <a:pt x="61" y="66"/>
                    <a:pt x="65" y="65"/>
                  </a:cubicBezTo>
                  <a:cubicBezTo>
                    <a:pt x="65" y="69"/>
                    <a:pt x="65" y="72"/>
                    <a:pt x="65" y="76"/>
                  </a:cubicBezTo>
                  <a:cubicBezTo>
                    <a:pt x="61" y="76"/>
                    <a:pt x="58" y="76"/>
                    <a:pt x="54" y="76"/>
                  </a:cubicBezTo>
                  <a:cubicBezTo>
                    <a:pt x="54" y="73"/>
                    <a:pt x="53" y="69"/>
                    <a:pt x="53" y="66"/>
                  </a:cubicBezTo>
                  <a:close/>
                  <a:moveTo>
                    <a:pt x="54" y="79"/>
                  </a:moveTo>
                  <a:cubicBezTo>
                    <a:pt x="58" y="79"/>
                    <a:pt x="61" y="79"/>
                    <a:pt x="65" y="78"/>
                  </a:cubicBezTo>
                  <a:cubicBezTo>
                    <a:pt x="65" y="85"/>
                    <a:pt x="65" y="92"/>
                    <a:pt x="65" y="98"/>
                  </a:cubicBezTo>
                  <a:cubicBezTo>
                    <a:pt x="62" y="98"/>
                    <a:pt x="58" y="98"/>
                    <a:pt x="55" y="98"/>
                  </a:cubicBezTo>
                  <a:cubicBezTo>
                    <a:pt x="54" y="92"/>
                    <a:pt x="54" y="85"/>
                    <a:pt x="54" y="79"/>
                  </a:cubicBezTo>
                  <a:close/>
                  <a:moveTo>
                    <a:pt x="55" y="102"/>
                  </a:moveTo>
                  <a:cubicBezTo>
                    <a:pt x="58" y="102"/>
                    <a:pt x="62" y="102"/>
                    <a:pt x="65" y="102"/>
                  </a:cubicBezTo>
                  <a:cubicBezTo>
                    <a:pt x="65" y="105"/>
                    <a:pt x="65" y="108"/>
                    <a:pt x="66" y="112"/>
                  </a:cubicBezTo>
                  <a:cubicBezTo>
                    <a:pt x="62" y="112"/>
                    <a:pt x="58" y="112"/>
                    <a:pt x="55" y="112"/>
                  </a:cubicBezTo>
                  <a:cubicBezTo>
                    <a:pt x="55" y="108"/>
                    <a:pt x="55" y="105"/>
                    <a:pt x="55" y="102"/>
                  </a:cubicBezTo>
                  <a:close/>
                  <a:moveTo>
                    <a:pt x="55" y="115"/>
                  </a:moveTo>
                  <a:cubicBezTo>
                    <a:pt x="58" y="115"/>
                    <a:pt x="62" y="114"/>
                    <a:pt x="66" y="114"/>
                  </a:cubicBezTo>
                  <a:cubicBezTo>
                    <a:pt x="66" y="118"/>
                    <a:pt x="66" y="122"/>
                    <a:pt x="66" y="126"/>
                  </a:cubicBezTo>
                  <a:cubicBezTo>
                    <a:pt x="62" y="126"/>
                    <a:pt x="59" y="126"/>
                    <a:pt x="55" y="126"/>
                  </a:cubicBezTo>
                  <a:cubicBezTo>
                    <a:pt x="55" y="122"/>
                    <a:pt x="55" y="118"/>
                    <a:pt x="55" y="115"/>
                  </a:cubicBezTo>
                  <a:close/>
                  <a:moveTo>
                    <a:pt x="68" y="180"/>
                  </a:moveTo>
                  <a:cubicBezTo>
                    <a:pt x="64" y="180"/>
                    <a:pt x="59" y="180"/>
                    <a:pt x="55" y="180"/>
                  </a:cubicBezTo>
                  <a:cubicBezTo>
                    <a:pt x="55" y="177"/>
                    <a:pt x="55" y="173"/>
                    <a:pt x="55" y="170"/>
                  </a:cubicBezTo>
                  <a:cubicBezTo>
                    <a:pt x="59" y="169"/>
                    <a:pt x="63" y="169"/>
                    <a:pt x="68" y="168"/>
                  </a:cubicBezTo>
                  <a:cubicBezTo>
                    <a:pt x="68" y="172"/>
                    <a:pt x="68" y="176"/>
                    <a:pt x="68" y="180"/>
                  </a:cubicBezTo>
                  <a:close/>
                  <a:moveTo>
                    <a:pt x="67" y="166"/>
                  </a:moveTo>
                  <a:cubicBezTo>
                    <a:pt x="63" y="166"/>
                    <a:pt x="59" y="166"/>
                    <a:pt x="55" y="166"/>
                  </a:cubicBezTo>
                  <a:cubicBezTo>
                    <a:pt x="55" y="164"/>
                    <a:pt x="55" y="161"/>
                    <a:pt x="55" y="159"/>
                  </a:cubicBezTo>
                  <a:cubicBezTo>
                    <a:pt x="59" y="159"/>
                    <a:pt x="63" y="159"/>
                    <a:pt x="67" y="158"/>
                  </a:cubicBezTo>
                  <a:cubicBezTo>
                    <a:pt x="67" y="161"/>
                    <a:pt x="67" y="163"/>
                    <a:pt x="67" y="166"/>
                  </a:cubicBezTo>
                  <a:close/>
                  <a:moveTo>
                    <a:pt x="67" y="156"/>
                  </a:moveTo>
                  <a:cubicBezTo>
                    <a:pt x="63" y="156"/>
                    <a:pt x="59" y="156"/>
                    <a:pt x="55" y="156"/>
                  </a:cubicBezTo>
                  <a:cubicBezTo>
                    <a:pt x="55" y="152"/>
                    <a:pt x="55" y="148"/>
                    <a:pt x="55" y="144"/>
                  </a:cubicBezTo>
                  <a:cubicBezTo>
                    <a:pt x="59" y="144"/>
                    <a:pt x="63" y="143"/>
                    <a:pt x="66" y="143"/>
                  </a:cubicBezTo>
                  <a:cubicBezTo>
                    <a:pt x="67" y="147"/>
                    <a:pt x="67" y="152"/>
                    <a:pt x="67" y="156"/>
                  </a:cubicBezTo>
                  <a:close/>
                  <a:moveTo>
                    <a:pt x="66" y="140"/>
                  </a:moveTo>
                  <a:cubicBezTo>
                    <a:pt x="63" y="141"/>
                    <a:pt x="59" y="141"/>
                    <a:pt x="55" y="141"/>
                  </a:cubicBezTo>
                  <a:cubicBezTo>
                    <a:pt x="55" y="137"/>
                    <a:pt x="55" y="133"/>
                    <a:pt x="55" y="128"/>
                  </a:cubicBezTo>
                  <a:cubicBezTo>
                    <a:pt x="59" y="128"/>
                    <a:pt x="62" y="128"/>
                    <a:pt x="66" y="128"/>
                  </a:cubicBezTo>
                  <a:cubicBezTo>
                    <a:pt x="66" y="132"/>
                    <a:pt x="66" y="136"/>
                    <a:pt x="66" y="1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8"/>
            <p:cNvSpPr/>
            <p:nvPr/>
          </p:nvSpPr>
          <p:spPr bwMode="auto">
            <a:xfrm>
              <a:off x="6169" y="2321"/>
              <a:ext cx="24" cy="401"/>
            </a:xfrm>
            <a:custGeom>
              <a:avLst/>
              <a:gdLst>
                <a:gd name="T0" fmla="*/ 2 w 10"/>
                <a:gd name="T1" fmla="*/ 1 h 169"/>
                <a:gd name="T2" fmla="*/ 0 w 10"/>
                <a:gd name="T3" fmla="*/ 1 h 169"/>
                <a:gd name="T4" fmla="*/ 7 w 10"/>
                <a:gd name="T5" fmla="*/ 168 h 169"/>
                <a:gd name="T6" fmla="*/ 10 w 10"/>
                <a:gd name="T7" fmla="*/ 168 h 169"/>
                <a:gd name="T8" fmla="*/ 2 w 10"/>
                <a:gd name="T9" fmla="*/ 1 h 169"/>
              </a:gdLst>
              <a:ahLst/>
              <a:cxnLst>
                <a:cxn ang="0">
                  <a:pos x="T0" y="T1"/>
                </a:cxn>
                <a:cxn ang="0">
                  <a:pos x="T2" y="T3"/>
                </a:cxn>
                <a:cxn ang="0">
                  <a:pos x="T4" y="T5"/>
                </a:cxn>
                <a:cxn ang="0">
                  <a:pos x="T6" y="T7"/>
                </a:cxn>
                <a:cxn ang="0">
                  <a:pos x="T8" y="T9"/>
                </a:cxn>
              </a:cxnLst>
              <a:rect l="0" t="0" r="r" b="b"/>
              <a:pathLst>
                <a:path w="10" h="169">
                  <a:moveTo>
                    <a:pt x="2" y="1"/>
                  </a:moveTo>
                  <a:cubicBezTo>
                    <a:pt x="2" y="0"/>
                    <a:pt x="0" y="0"/>
                    <a:pt x="0" y="1"/>
                  </a:cubicBezTo>
                  <a:cubicBezTo>
                    <a:pt x="2" y="57"/>
                    <a:pt x="5" y="112"/>
                    <a:pt x="7" y="168"/>
                  </a:cubicBezTo>
                  <a:cubicBezTo>
                    <a:pt x="7" y="169"/>
                    <a:pt x="10" y="169"/>
                    <a:pt x="10" y="168"/>
                  </a:cubicBezTo>
                  <a:cubicBezTo>
                    <a:pt x="10" y="112"/>
                    <a:pt x="8" y="56"/>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9"/>
            <p:cNvSpPr/>
            <p:nvPr/>
          </p:nvSpPr>
          <p:spPr bwMode="auto">
            <a:xfrm>
              <a:off x="6141" y="2335"/>
              <a:ext cx="33" cy="395"/>
            </a:xfrm>
            <a:custGeom>
              <a:avLst/>
              <a:gdLst>
                <a:gd name="T0" fmla="*/ 10 w 14"/>
                <a:gd name="T1" fmla="*/ 135 h 166"/>
                <a:gd name="T2" fmla="*/ 8 w 14"/>
                <a:gd name="T3" fmla="*/ 86 h 166"/>
                <a:gd name="T4" fmla="*/ 5 w 14"/>
                <a:gd name="T5" fmla="*/ 39 h 166"/>
                <a:gd name="T6" fmla="*/ 0 w 14"/>
                <a:gd name="T7" fmla="*/ 0 h 166"/>
                <a:gd name="T8" fmla="*/ 0 w 14"/>
                <a:gd name="T9" fmla="*/ 0 h 166"/>
                <a:gd name="T10" fmla="*/ 5 w 14"/>
                <a:gd name="T11" fmla="*/ 82 h 166"/>
                <a:gd name="T12" fmla="*/ 7 w 14"/>
                <a:gd name="T13" fmla="*/ 120 h 166"/>
                <a:gd name="T14" fmla="*/ 7 w 14"/>
                <a:gd name="T15" fmla="*/ 139 h 166"/>
                <a:gd name="T16" fmla="*/ 9 w 14"/>
                <a:gd name="T17" fmla="*/ 164 h 166"/>
                <a:gd name="T18" fmla="*/ 7 w 14"/>
                <a:gd name="T19" fmla="*/ 163 h 166"/>
                <a:gd name="T20" fmla="*/ 7 w 14"/>
                <a:gd name="T21" fmla="*/ 163 h 166"/>
                <a:gd name="T22" fmla="*/ 7 w 14"/>
                <a:gd name="T23" fmla="*/ 165 h 166"/>
                <a:gd name="T24" fmla="*/ 8 w 14"/>
                <a:gd name="T25" fmla="*/ 166 h 166"/>
                <a:gd name="T26" fmla="*/ 10 w 14"/>
                <a:gd name="T27" fmla="*/ 165 h 166"/>
                <a:gd name="T28" fmla="*/ 10 w 14"/>
                <a:gd name="T29" fmla="*/ 1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66">
                  <a:moveTo>
                    <a:pt x="10" y="135"/>
                  </a:moveTo>
                  <a:cubicBezTo>
                    <a:pt x="10" y="119"/>
                    <a:pt x="9" y="102"/>
                    <a:pt x="8" y="86"/>
                  </a:cubicBezTo>
                  <a:cubicBezTo>
                    <a:pt x="7" y="70"/>
                    <a:pt x="6" y="55"/>
                    <a:pt x="5" y="39"/>
                  </a:cubicBezTo>
                  <a:cubicBezTo>
                    <a:pt x="5" y="27"/>
                    <a:pt x="5" y="11"/>
                    <a:pt x="0" y="0"/>
                  </a:cubicBezTo>
                  <a:cubicBezTo>
                    <a:pt x="0" y="0"/>
                    <a:pt x="0" y="0"/>
                    <a:pt x="0" y="0"/>
                  </a:cubicBezTo>
                  <a:cubicBezTo>
                    <a:pt x="4" y="27"/>
                    <a:pt x="4" y="55"/>
                    <a:pt x="5" y="82"/>
                  </a:cubicBezTo>
                  <a:cubicBezTo>
                    <a:pt x="5" y="95"/>
                    <a:pt x="6" y="107"/>
                    <a:pt x="7" y="120"/>
                  </a:cubicBezTo>
                  <a:cubicBezTo>
                    <a:pt x="7" y="127"/>
                    <a:pt x="7" y="133"/>
                    <a:pt x="7" y="139"/>
                  </a:cubicBezTo>
                  <a:cubicBezTo>
                    <a:pt x="8" y="145"/>
                    <a:pt x="11" y="159"/>
                    <a:pt x="9" y="164"/>
                  </a:cubicBezTo>
                  <a:cubicBezTo>
                    <a:pt x="10" y="162"/>
                    <a:pt x="8" y="162"/>
                    <a:pt x="7" y="163"/>
                  </a:cubicBezTo>
                  <a:cubicBezTo>
                    <a:pt x="7" y="163"/>
                    <a:pt x="7" y="163"/>
                    <a:pt x="7" y="163"/>
                  </a:cubicBezTo>
                  <a:cubicBezTo>
                    <a:pt x="6" y="164"/>
                    <a:pt x="7" y="165"/>
                    <a:pt x="7" y="165"/>
                  </a:cubicBezTo>
                  <a:cubicBezTo>
                    <a:pt x="7" y="165"/>
                    <a:pt x="8" y="165"/>
                    <a:pt x="8" y="166"/>
                  </a:cubicBezTo>
                  <a:cubicBezTo>
                    <a:pt x="9" y="166"/>
                    <a:pt x="9" y="166"/>
                    <a:pt x="10" y="165"/>
                  </a:cubicBezTo>
                  <a:cubicBezTo>
                    <a:pt x="14" y="157"/>
                    <a:pt x="10" y="144"/>
                    <a:pt x="10" y="1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0"/>
            <p:cNvSpPr/>
            <p:nvPr/>
          </p:nvSpPr>
          <p:spPr bwMode="auto">
            <a:xfrm>
              <a:off x="6110" y="2321"/>
              <a:ext cx="28" cy="409"/>
            </a:xfrm>
            <a:custGeom>
              <a:avLst/>
              <a:gdLst>
                <a:gd name="T0" fmla="*/ 1 w 12"/>
                <a:gd name="T1" fmla="*/ 1 h 172"/>
                <a:gd name="T2" fmla="*/ 0 w 12"/>
                <a:gd name="T3" fmla="*/ 1 h 172"/>
                <a:gd name="T4" fmla="*/ 9 w 12"/>
                <a:gd name="T5" fmla="*/ 170 h 172"/>
                <a:gd name="T6" fmla="*/ 11 w 12"/>
                <a:gd name="T7" fmla="*/ 170 h 172"/>
                <a:gd name="T8" fmla="*/ 1 w 12"/>
                <a:gd name="T9" fmla="*/ 1 h 172"/>
              </a:gdLst>
              <a:ahLst/>
              <a:cxnLst>
                <a:cxn ang="0">
                  <a:pos x="T0" y="T1"/>
                </a:cxn>
                <a:cxn ang="0">
                  <a:pos x="T2" y="T3"/>
                </a:cxn>
                <a:cxn ang="0">
                  <a:pos x="T4" y="T5"/>
                </a:cxn>
                <a:cxn ang="0">
                  <a:pos x="T6" y="T7"/>
                </a:cxn>
                <a:cxn ang="0">
                  <a:pos x="T8" y="T9"/>
                </a:cxn>
              </a:cxnLst>
              <a:rect l="0" t="0" r="r" b="b"/>
              <a:pathLst>
                <a:path w="12" h="172">
                  <a:moveTo>
                    <a:pt x="1" y="1"/>
                  </a:moveTo>
                  <a:cubicBezTo>
                    <a:pt x="1" y="0"/>
                    <a:pt x="0" y="0"/>
                    <a:pt x="0" y="1"/>
                  </a:cubicBezTo>
                  <a:cubicBezTo>
                    <a:pt x="4" y="58"/>
                    <a:pt x="8" y="114"/>
                    <a:pt x="9" y="170"/>
                  </a:cubicBezTo>
                  <a:cubicBezTo>
                    <a:pt x="9" y="172"/>
                    <a:pt x="11" y="172"/>
                    <a:pt x="11" y="170"/>
                  </a:cubicBezTo>
                  <a:cubicBezTo>
                    <a:pt x="12" y="114"/>
                    <a:pt x="9" y="57"/>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1"/>
            <p:cNvSpPr/>
            <p:nvPr/>
          </p:nvSpPr>
          <p:spPr bwMode="auto">
            <a:xfrm>
              <a:off x="6079" y="2328"/>
              <a:ext cx="26" cy="411"/>
            </a:xfrm>
            <a:custGeom>
              <a:avLst/>
              <a:gdLst>
                <a:gd name="T0" fmla="*/ 1 w 11"/>
                <a:gd name="T1" fmla="*/ 1 h 173"/>
                <a:gd name="T2" fmla="*/ 0 w 11"/>
                <a:gd name="T3" fmla="*/ 1 h 173"/>
                <a:gd name="T4" fmla="*/ 8 w 11"/>
                <a:gd name="T5" fmla="*/ 171 h 173"/>
                <a:gd name="T6" fmla="*/ 10 w 11"/>
                <a:gd name="T7" fmla="*/ 171 h 173"/>
                <a:gd name="T8" fmla="*/ 1 w 11"/>
                <a:gd name="T9" fmla="*/ 1 h 173"/>
              </a:gdLst>
              <a:ahLst/>
              <a:cxnLst>
                <a:cxn ang="0">
                  <a:pos x="T0" y="T1"/>
                </a:cxn>
                <a:cxn ang="0">
                  <a:pos x="T2" y="T3"/>
                </a:cxn>
                <a:cxn ang="0">
                  <a:pos x="T4" y="T5"/>
                </a:cxn>
                <a:cxn ang="0">
                  <a:pos x="T6" y="T7"/>
                </a:cxn>
                <a:cxn ang="0">
                  <a:pos x="T8" y="T9"/>
                </a:cxn>
              </a:cxnLst>
              <a:rect l="0" t="0" r="r" b="b"/>
              <a:pathLst>
                <a:path w="11" h="173">
                  <a:moveTo>
                    <a:pt x="1" y="1"/>
                  </a:moveTo>
                  <a:cubicBezTo>
                    <a:pt x="1" y="0"/>
                    <a:pt x="0" y="0"/>
                    <a:pt x="0" y="1"/>
                  </a:cubicBezTo>
                  <a:cubicBezTo>
                    <a:pt x="3" y="57"/>
                    <a:pt x="4" y="115"/>
                    <a:pt x="8" y="171"/>
                  </a:cubicBezTo>
                  <a:cubicBezTo>
                    <a:pt x="8" y="173"/>
                    <a:pt x="10" y="173"/>
                    <a:pt x="10" y="171"/>
                  </a:cubicBezTo>
                  <a:cubicBezTo>
                    <a:pt x="11" y="115"/>
                    <a:pt x="7" y="57"/>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2"/>
            <p:cNvSpPr/>
            <p:nvPr/>
          </p:nvSpPr>
          <p:spPr bwMode="auto">
            <a:xfrm>
              <a:off x="6044" y="2321"/>
              <a:ext cx="38" cy="428"/>
            </a:xfrm>
            <a:custGeom>
              <a:avLst/>
              <a:gdLst>
                <a:gd name="T0" fmla="*/ 2 w 16"/>
                <a:gd name="T1" fmla="*/ 1 h 180"/>
                <a:gd name="T2" fmla="*/ 0 w 16"/>
                <a:gd name="T3" fmla="*/ 1 h 180"/>
                <a:gd name="T4" fmla="*/ 14 w 16"/>
                <a:gd name="T5" fmla="*/ 178 h 180"/>
                <a:gd name="T6" fmla="*/ 16 w 16"/>
                <a:gd name="T7" fmla="*/ 178 h 180"/>
                <a:gd name="T8" fmla="*/ 2 w 16"/>
                <a:gd name="T9" fmla="*/ 1 h 180"/>
              </a:gdLst>
              <a:ahLst/>
              <a:cxnLst>
                <a:cxn ang="0">
                  <a:pos x="T0" y="T1"/>
                </a:cxn>
                <a:cxn ang="0">
                  <a:pos x="T2" y="T3"/>
                </a:cxn>
                <a:cxn ang="0">
                  <a:pos x="T4" y="T5"/>
                </a:cxn>
                <a:cxn ang="0">
                  <a:pos x="T6" y="T7"/>
                </a:cxn>
                <a:cxn ang="0">
                  <a:pos x="T8" y="T9"/>
                </a:cxn>
              </a:cxnLst>
              <a:rect l="0" t="0" r="r" b="b"/>
              <a:pathLst>
                <a:path w="16" h="180">
                  <a:moveTo>
                    <a:pt x="2" y="1"/>
                  </a:moveTo>
                  <a:cubicBezTo>
                    <a:pt x="2" y="0"/>
                    <a:pt x="0" y="0"/>
                    <a:pt x="0" y="1"/>
                  </a:cubicBezTo>
                  <a:cubicBezTo>
                    <a:pt x="1" y="60"/>
                    <a:pt x="5" y="120"/>
                    <a:pt x="14" y="178"/>
                  </a:cubicBezTo>
                  <a:cubicBezTo>
                    <a:pt x="14" y="180"/>
                    <a:pt x="16" y="179"/>
                    <a:pt x="16" y="178"/>
                  </a:cubicBezTo>
                  <a:cubicBezTo>
                    <a:pt x="9" y="119"/>
                    <a:pt x="4" y="6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3"/>
            <p:cNvSpPr/>
            <p:nvPr/>
          </p:nvSpPr>
          <p:spPr bwMode="auto">
            <a:xfrm>
              <a:off x="5843" y="2413"/>
              <a:ext cx="137" cy="10"/>
            </a:xfrm>
            <a:custGeom>
              <a:avLst/>
              <a:gdLst>
                <a:gd name="T0" fmla="*/ 57 w 58"/>
                <a:gd name="T1" fmla="*/ 1 h 4"/>
                <a:gd name="T2" fmla="*/ 1 w 58"/>
                <a:gd name="T3" fmla="*/ 2 h 4"/>
                <a:gd name="T4" fmla="*/ 1 w 58"/>
                <a:gd name="T5" fmla="*/ 3 h 4"/>
                <a:gd name="T6" fmla="*/ 57 w 58"/>
                <a:gd name="T7" fmla="*/ 3 h 4"/>
                <a:gd name="T8" fmla="*/ 57 w 58"/>
                <a:gd name="T9" fmla="*/ 1 h 4"/>
              </a:gdLst>
              <a:ahLst/>
              <a:cxnLst>
                <a:cxn ang="0">
                  <a:pos x="T0" y="T1"/>
                </a:cxn>
                <a:cxn ang="0">
                  <a:pos x="T2" y="T3"/>
                </a:cxn>
                <a:cxn ang="0">
                  <a:pos x="T4" y="T5"/>
                </a:cxn>
                <a:cxn ang="0">
                  <a:pos x="T6" y="T7"/>
                </a:cxn>
                <a:cxn ang="0">
                  <a:pos x="T8" y="T9"/>
                </a:cxn>
              </a:cxnLst>
              <a:rect l="0" t="0" r="r" b="b"/>
              <a:pathLst>
                <a:path w="58" h="4">
                  <a:moveTo>
                    <a:pt x="57" y="1"/>
                  </a:moveTo>
                  <a:cubicBezTo>
                    <a:pt x="38" y="0"/>
                    <a:pt x="19" y="0"/>
                    <a:pt x="1" y="2"/>
                  </a:cubicBezTo>
                  <a:cubicBezTo>
                    <a:pt x="0" y="2"/>
                    <a:pt x="0" y="3"/>
                    <a:pt x="1" y="3"/>
                  </a:cubicBezTo>
                  <a:cubicBezTo>
                    <a:pt x="19" y="4"/>
                    <a:pt x="38" y="3"/>
                    <a:pt x="57" y="3"/>
                  </a:cubicBezTo>
                  <a:cubicBezTo>
                    <a:pt x="58" y="3"/>
                    <a:pt x="58" y="1"/>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4"/>
            <p:cNvSpPr/>
            <p:nvPr/>
          </p:nvSpPr>
          <p:spPr bwMode="auto">
            <a:xfrm>
              <a:off x="5862" y="2437"/>
              <a:ext cx="134" cy="12"/>
            </a:xfrm>
            <a:custGeom>
              <a:avLst/>
              <a:gdLst>
                <a:gd name="T0" fmla="*/ 55 w 57"/>
                <a:gd name="T1" fmla="*/ 0 h 5"/>
                <a:gd name="T2" fmla="*/ 1 w 57"/>
                <a:gd name="T3" fmla="*/ 3 h 5"/>
                <a:gd name="T4" fmla="*/ 1 w 57"/>
                <a:gd name="T5" fmla="*/ 5 h 5"/>
                <a:gd name="T6" fmla="*/ 55 w 57"/>
                <a:gd name="T7" fmla="*/ 2 h 5"/>
                <a:gd name="T8" fmla="*/ 55 w 57"/>
                <a:gd name="T9" fmla="*/ 0 h 5"/>
              </a:gdLst>
              <a:ahLst/>
              <a:cxnLst>
                <a:cxn ang="0">
                  <a:pos x="T0" y="T1"/>
                </a:cxn>
                <a:cxn ang="0">
                  <a:pos x="T2" y="T3"/>
                </a:cxn>
                <a:cxn ang="0">
                  <a:pos x="T4" y="T5"/>
                </a:cxn>
                <a:cxn ang="0">
                  <a:pos x="T6" y="T7"/>
                </a:cxn>
                <a:cxn ang="0">
                  <a:pos x="T8" y="T9"/>
                </a:cxn>
              </a:cxnLst>
              <a:rect l="0" t="0" r="r" b="b"/>
              <a:pathLst>
                <a:path w="57" h="5">
                  <a:moveTo>
                    <a:pt x="55" y="0"/>
                  </a:moveTo>
                  <a:cubicBezTo>
                    <a:pt x="37" y="0"/>
                    <a:pt x="19" y="2"/>
                    <a:pt x="1" y="3"/>
                  </a:cubicBezTo>
                  <a:cubicBezTo>
                    <a:pt x="0" y="3"/>
                    <a:pt x="0" y="5"/>
                    <a:pt x="1" y="5"/>
                  </a:cubicBezTo>
                  <a:cubicBezTo>
                    <a:pt x="19" y="4"/>
                    <a:pt x="37" y="4"/>
                    <a:pt x="55" y="2"/>
                  </a:cubicBezTo>
                  <a:cubicBezTo>
                    <a:pt x="56"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5"/>
            <p:cNvSpPr/>
            <p:nvPr/>
          </p:nvSpPr>
          <p:spPr bwMode="auto">
            <a:xfrm>
              <a:off x="5845" y="2463"/>
              <a:ext cx="149" cy="14"/>
            </a:xfrm>
            <a:custGeom>
              <a:avLst/>
              <a:gdLst>
                <a:gd name="T0" fmla="*/ 61 w 63"/>
                <a:gd name="T1" fmla="*/ 1 h 6"/>
                <a:gd name="T2" fmla="*/ 1 w 63"/>
                <a:gd name="T3" fmla="*/ 0 h 6"/>
                <a:gd name="T4" fmla="*/ 1 w 63"/>
                <a:gd name="T5" fmla="*/ 2 h 6"/>
                <a:gd name="T6" fmla="*/ 61 w 63"/>
                <a:gd name="T7" fmla="*/ 3 h 6"/>
                <a:gd name="T8" fmla="*/ 61 w 63"/>
                <a:gd name="T9" fmla="*/ 1 h 6"/>
              </a:gdLst>
              <a:ahLst/>
              <a:cxnLst>
                <a:cxn ang="0">
                  <a:pos x="T0" y="T1"/>
                </a:cxn>
                <a:cxn ang="0">
                  <a:pos x="T2" y="T3"/>
                </a:cxn>
                <a:cxn ang="0">
                  <a:pos x="T4" y="T5"/>
                </a:cxn>
                <a:cxn ang="0">
                  <a:pos x="T6" y="T7"/>
                </a:cxn>
                <a:cxn ang="0">
                  <a:pos x="T8" y="T9"/>
                </a:cxn>
              </a:cxnLst>
              <a:rect l="0" t="0" r="r" b="b"/>
              <a:pathLst>
                <a:path w="63" h="6">
                  <a:moveTo>
                    <a:pt x="61" y="1"/>
                  </a:moveTo>
                  <a:cubicBezTo>
                    <a:pt x="41" y="2"/>
                    <a:pt x="21" y="2"/>
                    <a:pt x="1" y="0"/>
                  </a:cubicBezTo>
                  <a:cubicBezTo>
                    <a:pt x="0" y="0"/>
                    <a:pt x="0" y="2"/>
                    <a:pt x="1" y="2"/>
                  </a:cubicBezTo>
                  <a:cubicBezTo>
                    <a:pt x="21" y="5"/>
                    <a:pt x="41" y="6"/>
                    <a:pt x="61" y="3"/>
                  </a:cubicBezTo>
                  <a:cubicBezTo>
                    <a:pt x="63" y="3"/>
                    <a:pt x="63" y="1"/>
                    <a:pt x="6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36"/>
            <p:cNvSpPr/>
            <p:nvPr/>
          </p:nvSpPr>
          <p:spPr bwMode="auto">
            <a:xfrm>
              <a:off x="5855" y="2499"/>
              <a:ext cx="137" cy="9"/>
            </a:xfrm>
            <a:custGeom>
              <a:avLst/>
              <a:gdLst>
                <a:gd name="T0" fmla="*/ 57 w 58"/>
                <a:gd name="T1" fmla="*/ 0 h 4"/>
                <a:gd name="T2" fmla="*/ 1 w 58"/>
                <a:gd name="T3" fmla="*/ 2 h 4"/>
                <a:gd name="T4" fmla="*/ 1 w 58"/>
                <a:gd name="T5" fmla="*/ 4 h 4"/>
                <a:gd name="T6" fmla="*/ 57 w 58"/>
                <a:gd name="T7" fmla="*/ 2 h 4"/>
                <a:gd name="T8" fmla="*/ 57 w 58"/>
                <a:gd name="T9" fmla="*/ 0 h 4"/>
              </a:gdLst>
              <a:ahLst/>
              <a:cxnLst>
                <a:cxn ang="0">
                  <a:pos x="T0" y="T1"/>
                </a:cxn>
                <a:cxn ang="0">
                  <a:pos x="T2" y="T3"/>
                </a:cxn>
                <a:cxn ang="0">
                  <a:pos x="T4" y="T5"/>
                </a:cxn>
                <a:cxn ang="0">
                  <a:pos x="T6" y="T7"/>
                </a:cxn>
                <a:cxn ang="0">
                  <a:pos x="T8" y="T9"/>
                </a:cxn>
              </a:cxnLst>
              <a:rect l="0" t="0" r="r" b="b"/>
              <a:pathLst>
                <a:path w="58" h="4">
                  <a:moveTo>
                    <a:pt x="57" y="0"/>
                  </a:moveTo>
                  <a:cubicBezTo>
                    <a:pt x="38" y="0"/>
                    <a:pt x="20" y="1"/>
                    <a:pt x="1" y="2"/>
                  </a:cubicBezTo>
                  <a:cubicBezTo>
                    <a:pt x="0" y="2"/>
                    <a:pt x="0" y="4"/>
                    <a:pt x="1" y="4"/>
                  </a:cubicBezTo>
                  <a:cubicBezTo>
                    <a:pt x="20" y="4"/>
                    <a:pt x="39" y="4"/>
                    <a:pt x="57" y="2"/>
                  </a:cubicBezTo>
                  <a:cubicBezTo>
                    <a:pt x="58" y="2"/>
                    <a:pt x="58" y="1"/>
                    <a:pt x="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7"/>
            <p:cNvSpPr/>
            <p:nvPr/>
          </p:nvSpPr>
          <p:spPr bwMode="auto">
            <a:xfrm>
              <a:off x="5847" y="2527"/>
              <a:ext cx="140" cy="10"/>
            </a:xfrm>
            <a:custGeom>
              <a:avLst/>
              <a:gdLst>
                <a:gd name="T0" fmla="*/ 57 w 59"/>
                <a:gd name="T1" fmla="*/ 1 h 4"/>
                <a:gd name="T2" fmla="*/ 1 w 59"/>
                <a:gd name="T3" fmla="*/ 3 h 4"/>
                <a:gd name="T4" fmla="*/ 1 w 59"/>
                <a:gd name="T5" fmla="*/ 4 h 4"/>
                <a:gd name="T6" fmla="*/ 57 w 59"/>
                <a:gd name="T7" fmla="*/ 3 h 4"/>
                <a:gd name="T8" fmla="*/ 57 w 59"/>
                <a:gd name="T9" fmla="*/ 1 h 4"/>
              </a:gdLst>
              <a:ahLst/>
              <a:cxnLst>
                <a:cxn ang="0">
                  <a:pos x="T0" y="T1"/>
                </a:cxn>
                <a:cxn ang="0">
                  <a:pos x="T2" y="T3"/>
                </a:cxn>
                <a:cxn ang="0">
                  <a:pos x="T4" y="T5"/>
                </a:cxn>
                <a:cxn ang="0">
                  <a:pos x="T6" y="T7"/>
                </a:cxn>
                <a:cxn ang="0">
                  <a:pos x="T8" y="T9"/>
                </a:cxn>
              </a:cxnLst>
              <a:rect l="0" t="0" r="r" b="b"/>
              <a:pathLst>
                <a:path w="59" h="4">
                  <a:moveTo>
                    <a:pt x="57" y="1"/>
                  </a:moveTo>
                  <a:cubicBezTo>
                    <a:pt x="39" y="0"/>
                    <a:pt x="20" y="0"/>
                    <a:pt x="1" y="3"/>
                  </a:cubicBezTo>
                  <a:cubicBezTo>
                    <a:pt x="0" y="3"/>
                    <a:pt x="0" y="4"/>
                    <a:pt x="1" y="4"/>
                  </a:cubicBezTo>
                  <a:cubicBezTo>
                    <a:pt x="20" y="4"/>
                    <a:pt x="39" y="4"/>
                    <a:pt x="57" y="3"/>
                  </a:cubicBezTo>
                  <a:cubicBezTo>
                    <a:pt x="59" y="3"/>
                    <a:pt x="59" y="1"/>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8"/>
            <p:cNvSpPr/>
            <p:nvPr/>
          </p:nvSpPr>
          <p:spPr bwMode="auto">
            <a:xfrm>
              <a:off x="5859" y="2561"/>
              <a:ext cx="135" cy="12"/>
            </a:xfrm>
            <a:custGeom>
              <a:avLst/>
              <a:gdLst>
                <a:gd name="T0" fmla="*/ 55 w 57"/>
                <a:gd name="T1" fmla="*/ 0 h 5"/>
                <a:gd name="T2" fmla="*/ 17 w 57"/>
                <a:gd name="T3" fmla="*/ 1 h 5"/>
                <a:gd name="T4" fmla="*/ 0 w 57"/>
                <a:gd name="T5" fmla="*/ 4 h 5"/>
                <a:gd name="T6" fmla="*/ 1 w 57"/>
                <a:gd name="T7" fmla="*/ 4 h 5"/>
                <a:gd name="T8" fmla="*/ 1 w 57"/>
                <a:gd name="T9" fmla="*/ 5 h 5"/>
                <a:gd name="T10" fmla="*/ 2 w 57"/>
                <a:gd name="T11" fmla="*/ 5 h 5"/>
                <a:gd name="T12" fmla="*/ 3 w 57"/>
                <a:gd name="T13" fmla="*/ 5 h 5"/>
                <a:gd name="T14" fmla="*/ 2 w 57"/>
                <a:gd name="T15" fmla="*/ 3 h 5"/>
                <a:gd name="T16" fmla="*/ 15 w 57"/>
                <a:gd name="T17" fmla="*/ 4 h 5"/>
                <a:gd name="T18" fmla="*/ 27 w 57"/>
                <a:gd name="T19" fmla="*/ 3 h 5"/>
                <a:gd name="T20" fmla="*/ 55 w 57"/>
                <a:gd name="T21" fmla="*/ 3 h 5"/>
                <a:gd name="T22" fmla="*/ 55 w 57"/>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5">
                  <a:moveTo>
                    <a:pt x="55" y="0"/>
                  </a:moveTo>
                  <a:cubicBezTo>
                    <a:pt x="42" y="0"/>
                    <a:pt x="30" y="1"/>
                    <a:pt x="17" y="1"/>
                  </a:cubicBezTo>
                  <a:cubicBezTo>
                    <a:pt x="13" y="2"/>
                    <a:pt x="3" y="0"/>
                    <a:pt x="0" y="4"/>
                  </a:cubicBezTo>
                  <a:cubicBezTo>
                    <a:pt x="0" y="4"/>
                    <a:pt x="0" y="4"/>
                    <a:pt x="1" y="4"/>
                  </a:cubicBezTo>
                  <a:cubicBezTo>
                    <a:pt x="1" y="5"/>
                    <a:pt x="1" y="5"/>
                    <a:pt x="1" y="5"/>
                  </a:cubicBezTo>
                  <a:cubicBezTo>
                    <a:pt x="1" y="5"/>
                    <a:pt x="2" y="5"/>
                    <a:pt x="2" y="5"/>
                  </a:cubicBezTo>
                  <a:cubicBezTo>
                    <a:pt x="2" y="5"/>
                    <a:pt x="2" y="5"/>
                    <a:pt x="3" y="5"/>
                  </a:cubicBezTo>
                  <a:cubicBezTo>
                    <a:pt x="3" y="4"/>
                    <a:pt x="3" y="3"/>
                    <a:pt x="2" y="3"/>
                  </a:cubicBezTo>
                  <a:cubicBezTo>
                    <a:pt x="4" y="3"/>
                    <a:pt x="13" y="4"/>
                    <a:pt x="15" y="4"/>
                  </a:cubicBezTo>
                  <a:cubicBezTo>
                    <a:pt x="19" y="4"/>
                    <a:pt x="23" y="4"/>
                    <a:pt x="27" y="3"/>
                  </a:cubicBezTo>
                  <a:cubicBezTo>
                    <a:pt x="36" y="3"/>
                    <a:pt x="46" y="3"/>
                    <a:pt x="55" y="3"/>
                  </a:cubicBezTo>
                  <a:cubicBezTo>
                    <a:pt x="56"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9"/>
            <p:cNvSpPr/>
            <p:nvPr/>
          </p:nvSpPr>
          <p:spPr bwMode="auto">
            <a:xfrm>
              <a:off x="5859" y="2604"/>
              <a:ext cx="140" cy="9"/>
            </a:xfrm>
            <a:custGeom>
              <a:avLst/>
              <a:gdLst>
                <a:gd name="T0" fmla="*/ 58 w 59"/>
                <a:gd name="T1" fmla="*/ 0 h 4"/>
                <a:gd name="T2" fmla="*/ 2 w 59"/>
                <a:gd name="T3" fmla="*/ 2 h 4"/>
                <a:gd name="T4" fmla="*/ 2 w 59"/>
                <a:gd name="T5" fmla="*/ 4 h 4"/>
                <a:gd name="T6" fmla="*/ 58 w 59"/>
                <a:gd name="T7" fmla="*/ 2 h 4"/>
                <a:gd name="T8" fmla="*/ 58 w 59"/>
                <a:gd name="T9" fmla="*/ 0 h 4"/>
              </a:gdLst>
              <a:ahLst/>
              <a:cxnLst>
                <a:cxn ang="0">
                  <a:pos x="T0" y="T1"/>
                </a:cxn>
                <a:cxn ang="0">
                  <a:pos x="T2" y="T3"/>
                </a:cxn>
                <a:cxn ang="0">
                  <a:pos x="T4" y="T5"/>
                </a:cxn>
                <a:cxn ang="0">
                  <a:pos x="T6" y="T7"/>
                </a:cxn>
                <a:cxn ang="0">
                  <a:pos x="T8" y="T9"/>
                </a:cxn>
              </a:cxnLst>
              <a:rect l="0" t="0" r="r" b="b"/>
              <a:pathLst>
                <a:path w="59" h="4">
                  <a:moveTo>
                    <a:pt x="58" y="0"/>
                  </a:moveTo>
                  <a:cubicBezTo>
                    <a:pt x="39" y="0"/>
                    <a:pt x="20" y="1"/>
                    <a:pt x="2" y="2"/>
                  </a:cubicBezTo>
                  <a:cubicBezTo>
                    <a:pt x="0" y="2"/>
                    <a:pt x="0" y="4"/>
                    <a:pt x="2" y="4"/>
                  </a:cubicBezTo>
                  <a:cubicBezTo>
                    <a:pt x="20" y="4"/>
                    <a:pt x="39" y="3"/>
                    <a:pt x="58" y="2"/>
                  </a:cubicBezTo>
                  <a:cubicBezTo>
                    <a:pt x="59" y="2"/>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40"/>
            <p:cNvSpPr/>
            <p:nvPr/>
          </p:nvSpPr>
          <p:spPr bwMode="auto">
            <a:xfrm>
              <a:off x="5864" y="2646"/>
              <a:ext cx="128" cy="10"/>
            </a:xfrm>
            <a:custGeom>
              <a:avLst/>
              <a:gdLst>
                <a:gd name="T0" fmla="*/ 53 w 54"/>
                <a:gd name="T1" fmla="*/ 0 h 4"/>
                <a:gd name="T2" fmla="*/ 1 w 54"/>
                <a:gd name="T3" fmla="*/ 2 h 4"/>
                <a:gd name="T4" fmla="*/ 1 w 54"/>
                <a:gd name="T5" fmla="*/ 3 h 4"/>
                <a:gd name="T6" fmla="*/ 53 w 54"/>
                <a:gd name="T7" fmla="*/ 2 h 4"/>
                <a:gd name="T8" fmla="*/ 53 w 54"/>
                <a:gd name="T9" fmla="*/ 0 h 4"/>
              </a:gdLst>
              <a:ahLst/>
              <a:cxnLst>
                <a:cxn ang="0">
                  <a:pos x="T0" y="T1"/>
                </a:cxn>
                <a:cxn ang="0">
                  <a:pos x="T2" y="T3"/>
                </a:cxn>
                <a:cxn ang="0">
                  <a:pos x="T4" y="T5"/>
                </a:cxn>
                <a:cxn ang="0">
                  <a:pos x="T6" y="T7"/>
                </a:cxn>
                <a:cxn ang="0">
                  <a:pos x="T8" y="T9"/>
                </a:cxn>
              </a:cxnLst>
              <a:rect l="0" t="0" r="r" b="b"/>
              <a:pathLst>
                <a:path w="54" h="4">
                  <a:moveTo>
                    <a:pt x="53" y="0"/>
                  </a:moveTo>
                  <a:cubicBezTo>
                    <a:pt x="36" y="0"/>
                    <a:pt x="18" y="1"/>
                    <a:pt x="1" y="2"/>
                  </a:cubicBezTo>
                  <a:cubicBezTo>
                    <a:pt x="0" y="2"/>
                    <a:pt x="0" y="3"/>
                    <a:pt x="1" y="3"/>
                  </a:cubicBezTo>
                  <a:cubicBezTo>
                    <a:pt x="18" y="4"/>
                    <a:pt x="36" y="4"/>
                    <a:pt x="53" y="2"/>
                  </a:cubicBezTo>
                  <a:cubicBezTo>
                    <a:pt x="54" y="2"/>
                    <a:pt x="54"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1"/>
            <p:cNvSpPr/>
            <p:nvPr/>
          </p:nvSpPr>
          <p:spPr bwMode="auto">
            <a:xfrm>
              <a:off x="5847" y="2677"/>
              <a:ext cx="152" cy="26"/>
            </a:xfrm>
            <a:custGeom>
              <a:avLst/>
              <a:gdLst>
                <a:gd name="T0" fmla="*/ 62 w 64"/>
                <a:gd name="T1" fmla="*/ 1 h 11"/>
                <a:gd name="T2" fmla="*/ 2 w 64"/>
                <a:gd name="T3" fmla="*/ 5 h 11"/>
                <a:gd name="T4" fmla="*/ 1 w 64"/>
                <a:gd name="T5" fmla="*/ 6 h 11"/>
                <a:gd name="T6" fmla="*/ 63 w 64"/>
                <a:gd name="T7" fmla="*/ 3 h 11"/>
                <a:gd name="T8" fmla="*/ 62 w 64"/>
                <a:gd name="T9" fmla="*/ 1 h 11"/>
              </a:gdLst>
              <a:ahLst/>
              <a:cxnLst>
                <a:cxn ang="0">
                  <a:pos x="T0" y="T1"/>
                </a:cxn>
                <a:cxn ang="0">
                  <a:pos x="T2" y="T3"/>
                </a:cxn>
                <a:cxn ang="0">
                  <a:pos x="T4" y="T5"/>
                </a:cxn>
                <a:cxn ang="0">
                  <a:pos x="T6" y="T7"/>
                </a:cxn>
                <a:cxn ang="0">
                  <a:pos x="T8" y="T9"/>
                </a:cxn>
              </a:cxnLst>
              <a:rect l="0" t="0" r="r" b="b"/>
              <a:pathLst>
                <a:path w="64" h="11">
                  <a:moveTo>
                    <a:pt x="62" y="1"/>
                  </a:moveTo>
                  <a:cubicBezTo>
                    <a:pt x="42" y="7"/>
                    <a:pt x="23" y="9"/>
                    <a:pt x="2" y="5"/>
                  </a:cubicBezTo>
                  <a:cubicBezTo>
                    <a:pt x="1" y="5"/>
                    <a:pt x="0" y="6"/>
                    <a:pt x="1" y="6"/>
                  </a:cubicBezTo>
                  <a:cubicBezTo>
                    <a:pt x="22" y="11"/>
                    <a:pt x="43" y="11"/>
                    <a:pt x="63" y="3"/>
                  </a:cubicBezTo>
                  <a:cubicBezTo>
                    <a:pt x="64" y="2"/>
                    <a:pt x="64" y="0"/>
                    <a:pt x="6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2"/>
            <p:cNvSpPr/>
            <p:nvPr/>
          </p:nvSpPr>
          <p:spPr bwMode="auto">
            <a:xfrm>
              <a:off x="5488" y="1914"/>
              <a:ext cx="135" cy="14"/>
            </a:xfrm>
            <a:custGeom>
              <a:avLst/>
              <a:gdLst>
                <a:gd name="T0" fmla="*/ 56 w 57"/>
                <a:gd name="T1" fmla="*/ 0 h 6"/>
                <a:gd name="T2" fmla="*/ 1 w 57"/>
                <a:gd name="T3" fmla="*/ 3 h 6"/>
                <a:gd name="T4" fmla="*/ 1 w 57"/>
                <a:gd name="T5" fmla="*/ 5 h 6"/>
                <a:gd name="T6" fmla="*/ 56 w 57"/>
                <a:gd name="T7" fmla="*/ 2 h 6"/>
                <a:gd name="T8" fmla="*/ 56 w 57"/>
                <a:gd name="T9" fmla="*/ 0 h 6"/>
              </a:gdLst>
              <a:ahLst/>
              <a:cxnLst>
                <a:cxn ang="0">
                  <a:pos x="T0" y="T1"/>
                </a:cxn>
                <a:cxn ang="0">
                  <a:pos x="T2" y="T3"/>
                </a:cxn>
                <a:cxn ang="0">
                  <a:pos x="T4" y="T5"/>
                </a:cxn>
                <a:cxn ang="0">
                  <a:pos x="T6" y="T7"/>
                </a:cxn>
                <a:cxn ang="0">
                  <a:pos x="T8" y="T9"/>
                </a:cxn>
              </a:cxnLst>
              <a:rect l="0" t="0" r="r" b="b"/>
              <a:pathLst>
                <a:path w="57" h="6">
                  <a:moveTo>
                    <a:pt x="56" y="0"/>
                  </a:moveTo>
                  <a:cubicBezTo>
                    <a:pt x="38" y="1"/>
                    <a:pt x="20" y="3"/>
                    <a:pt x="1" y="3"/>
                  </a:cubicBezTo>
                  <a:cubicBezTo>
                    <a:pt x="0" y="3"/>
                    <a:pt x="0" y="5"/>
                    <a:pt x="1" y="5"/>
                  </a:cubicBezTo>
                  <a:cubicBezTo>
                    <a:pt x="20" y="6"/>
                    <a:pt x="38" y="5"/>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3"/>
            <p:cNvSpPr/>
            <p:nvPr/>
          </p:nvSpPr>
          <p:spPr bwMode="auto">
            <a:xfrm>
              <a:off x="5498" y="1952"/>
              <a:ext cx="120" cy="12"/>
            </a:xfrm>
            <a:custGeom>
              <a:avLst/>
              <a:gdLst>
                <a:gd name="T0" fmla="*/ 49 w 51"/>
                <a:gd name="T1" fmla="*/ 0 h 5"/>
                <a:gd name="T2" fmla="*/ 1 w 51"/>
                <a:gd name="T3" fmla="*/ 1 h 5"/>
                <a:gd name="T4" fmla="*/ 1 w 51"/>
                <a:gd name="T5" fmla="*/ 3 h 5"/>
                <a:gd name="T6" fmla="*/ 50 w 51"/>
                <a:gd name="T7" fmla="*/ 2 h 5"/>
                <a:gd name="T8" fmla="*/ 49 w 51"/>
                <a:gd name="T9" fmla="*/ 0 h 5"/>
              </a:gdLst>
              <a:ahLst/>
              <a:cxnLst>
                <a:cxn ang="0">
                  <a:pos x="T0" y="T1"/>
                </a:cxn>
                <a:cxn ang="0">
                  <a:pos x="T2" y="T3"/>
                </a:cxn>
                <a:cxn ang="0">
                  <a:pos x="T4" y="T5"/>
                </a:cxn>
                <a:cxn ang="0">
                  <a:pos x="T6" y="T7"/>
                </a:cxn>
                <a:cxn ang="0">
                  <a:pos x="T8" y="T9"/>
                </a:cxn>
              </a:cxnLst>
              <a:rect l="0" t="0" r="r" b="b"/>
              <a:pathLst>
                <a:path w="51" h="5">
                  <a:moveTo>
                    <a:pt x="49" y="0"/>
                  </a:moveTo>
                  <a:cubicBezTo>
                    <a:pt x="33" y="1"/>
                    <a:pt x="17" y="2"/>
                    <a:pt x="1" y="1"/>
                  </a:cubicBezTo>
                  <a:cubicBezTo>
                    <a:pt x="0" y="1"/>
                    <a:pt x="0" y="3"/>
                    <a:pt x="1" y="3"/>
                  </a:cubicBezTo>
                  <a:cubicBezTo>
                    <a:pt x="17" y="5"/>
                    <a:pt x="34" y="5"/>
                    <a:pt x="50" y="2"/>
                  </a:cubicBezTo>
                  <a:cubicBezTo>
                    <a:pt x="51" y="2"/>
                    <a:pt x="51" y="0"/>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4"/>
            <p:cNvSpPr/>
            <p:nvPr/>
          </p:nvSpPr>
          <p:spPr bwMode="auto">
            <a:xfrm>
              <a:off x="5516" y="1981"/>
              <a:ext cx="114" cy="14"/>
            </a:xfrm>
            <a:custGeom>
              <a:avLst/>
              <a:gdLst>
                <a:gd name="T0" fmla="*/ 47 w 48"/>
                <a:gd name="T1" fmla="*/ 0 h 6"/>
                <a:gd name="T2" fmla="*/ 1 w 48"/>
                <a:gd name="T3" fmla="*/ 4 h 6"/>
                <a:gd name="T4" fmla="*/ 1 w 48"/>
                <a:gd name="T5" fmla="*/ 6 h 6"/>
                <a:gd name="T6" fmla="*/ 47 w 48"/>
                <a:gd name="T7" fmla="*/ 2 h 6"/>
                <a:gd name="T8" fmla="*/ 47 w 48"/>
                <a:gd name="T9" fmla="*/ 0 h 6"/>
              </a:gdLst>
              <a:ahLst/>
              <a:cxnLst>
                <a:cxn ang="0">
                  <a:pos x="T0" y="T1"/>
                </a:cxn>
                <a:cxn ang="0">
                  <a:pos x="T2" y="T3"/>
                </a:cxn>
                <a:cxn ang="0">
                  <a:pos x="T4" y="T5"/>
                </a:cxn>
                <a:cxn ang="0">
                  <a:pos x="T6" y="T7"/>
                </a:cxn>
                <a:cxn ang="0">
                  <a:pos x="T8" y="T9"/>
                </a:cxn>
              </a:cxnLst>
              <a:rect l="0" t="0" r="r" b="b"/>
              <a:pathLst>
                <a:path w="48" h="6">
                  <a:moveTo>
                    <a:pt x="47" y="0"/>
                  </a:moveTo>
                  <a:cubicBezTo>
                    <a:pt x="32" y="0"/>
                    <a:pt x="16" y="2"/>
                    <a:pt x="1" y="4"/>
                  </a:cubicBezTo>
                  <a:cubicBezTo>
                    <a:pt x="0" y="4"/>
                    <a:pt x="0" y="6"/>
                    <a:pt x="1" y="6"/>
                  </a:cubicBezTo>
                  <a:cubicBezTo>
                    <a:pt x="16" y="4"/>
                    <a:pt x="32" y="4"/>
                    <a:pt x="47" y="2"/>
                  </a:cubicBezTo>
                  <a:cubicBezTo>
                    <a:pt x="48" y="2"/>
                    <a:pt x="48" y="1"/>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5"/>
            <p:cNvSpPr/>
            <p:nvPr/>
          </p:nvSpPr>
          <p:spPr bwMode="auto">
            <a:xfrm>
              <a:off x="5512" y="2009"/>
              <a:ext cx="120" cy="12"/>
            </a:xfrm>
            <a:custGeom>
              <a:avLst/>
              <a:gdLst>
                <a:gd name="T0" fmla="*/ 50 w 51"/>
                <a:gd name="T1" fmla="*/ 1 h 5"/>
                <a:gd name="T2" fmla="*/ 1 w 51"/>
                <a:gd name="T3" fmla="*/ 2 h 5"/>
                <a:gd name="T4" fmla="*/ 1 w 51"/>
                <a:gd name="T5" fmla="*/ 3 h 5"/>
                <a:gd name="T6" fmla="*/ 50 w 51"/>
                <a:gd name="T7" fmla="*/ 3 h 5"/>
                <a:gd name="T8" fmla="*/ 50 w 51"/>
                <a:gd name="T9" fmla="*/ 1 h 5"/>
              </a:gdLst>
              <a:ahLst/>
              <a:cxnLst>
                <a:cxn ang="0">
                  <a:pos x="T0" y="T1"/>
                </a:cxn>
                <a:cxn ang="0">
                  <a:pos x="T2" y="T3"/>
                </a:cxn>
                <a:cxn ang="0">
                  <a:pos x="T4" y="T5"/>
                </a:cxn>
                <a:cxn ang="0">
                  <a:pos x="T6" y="T7"/>
                </a:cxn>
                <a:cxn ang="0">
                  <a:pos x="T8" y="T9"/>
                </a:cxn>
              </a:cxnLst>
              <a:rect l="0" t="0" r="r" b="b"/>
              <a:pathLst>
                <a:path w="51" h="5">
                  <a:moveTo>
                    <a:pt x="50" y="1"/>
                  </a:moveTo>
                  <a:cubicBezTo>
                    <a:pt x="34" y="0"/>
                    <a:pt x="17" y="1"/>
                    <a:pt x="1" y="2"/>
                  </a:cubicBezTo>
                  <a:cubicBezTo>
                    <a:pt x="0" y="2"/>
                    <a:pt x="0" y="3"/>
                    <a:pt x="1" y="3"/>
                  </a:cubicBezTo>
                  <a:cubicBezTo>
                    <a:pt x="17" y="4"/>
                    <a:pt x="34" y="5"/>
                    <a:pt x="50" y="3"/>
                  </a:cubicBezTo>
                  <a:cubicBezTo>
                    <a:pt x="51" y="3"/>
                    <a:pt x="51" y="1"/>
                    <a:pt x="5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6"/>
            <p:cNvSpPr/>
            <p:nvPr/>
          </p:nvSpPr>
          <p:spPr bwMode="auto">
            <a:xfrm>
              <a:off x="5505" y="2045"/>
              <a:ext cx="125" cy="9"/>
            </a:xfrm>
            <a:custGeom>
              <a:avLst/>
              <a:gdLst>
                <a:gd name="T0" fmla="*/ 52 w 53"/>
                <a:gd name="T1" fmla="*/ 0 h 4"/>
                <a:gd name="T2" fmla="*/ 1 w 53"/>
                <a:gd name="T3" fmla="*/ 1 h 4"/>
                <a:gd name="T4" fmla="*/ 1 w 53"/>
                <a:gd name="T5" fmla="*/ 3 h 4"/>
                <a:gd name="T6" fmla="*/ 52 w 53"/>
                <a:gd name="T7" fmla="*/ 2 h 4"/>
                <a:gd name="T8" fmla="*/ 52 w 53"/>
                <a:gd name="T9" fmla="*/ 0 h 4"/>
              </a:gdLst>
              <a:ahLst/>
              <a:cxnLst>
                <a:cxn ang="0">
                  <a:pos x="T0" y="T1"/>
                </a:cxn>
                <a:cxn ang="0">
                  <a:pos x="T2" y="T3"/>
                </a:cxn>
                <a:cxn ang="0">
                  <a:pos x="T4" y="T5"/>
                </a:cxn>
                <a:cxn ang="0">
                  <a:pos x="T6" y="T7"/>
                </a:cxn>
                <a:cxn ang="0">
                  <a:pos x="T8" y="T9"/>
                </a:cxn>
              </a:cxnLst>
              <a:rect l="0" t="0" r="r" b="b"/>
              <a:pathLst>
                <a:path w="53" h="4">
                  <a:moveTo>
                    <a:pt x="52" y="0"/>
                  </a:moveTo>
                  <a:cubicBezTo>
                    <a:pt x="35" y="0"/>
                    <a:pt x="18" y="1"/>
                    <a:pt x="1" y="1"/>
                  </a:cubicBezTo>
                  <a:cubicBezTo>
                    <a:pt x="0" y="1"/>
                    <a:pt x="0" y="3"/>
                    <a:pt x="1" y="3"/>
                  </a:cubicBezTo>
                  <a:cubicBezTo>
                    <a:pt x="18" y="4"/>
                    <a:pt x="35" y="4"/>
                    <a:pt x="52" y="2"/>
                  </a:cubicBezTo>
                  <a:cubicBezTo>
                    <a:pt x="53" y="2"/>
                    <a:pt x="53" y="0"/>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7"/>
            <p:cNvSpPr/>
            <p:nvPr/>
          </p:nvSpPr>
          <p:spPr bwMode="auto">
            <a:xfrm>
              <a:off x="5507" y="2088"/>
              <a:ext cx="123" cy="11"/>
            </a:xfrm>
            <a:custGeom>
              <a:avLst/>
              <a:gdLst>
                <a:gd name="T0" fmla="*/ 51 w 52"/>
                <a:gd name="T1" fmla="*/ 1 h 5"/>
                <a:gd name="T2" fmla="*/ 1 w 52"/>
                <a:gd name="T3" fmla="*/ 1 h 5"/>
                <a:gd name="T4" fmla="*/ 1 w 52"/>
                <a:gd name="T5" fmla="*/ 3 h 5"/>
                <a:gd name="T6" fmla="*/ 51 w 52"/>
                <a:gd name="T7" fmla="*/ 3 h 5"/>
                <a:gd name="T8" fmla="*/ 51 w 52"/>
                <a:gd name="T9" fmla="*/ 1 h 5"/>
              </a:gdLst>
              <a:ahLst/>
              <a:cxnLst>
                <a:cxn ang="0">
                  <a:pos x="T0" y="T1"/>
                </a:cxn>
                <a:cxn ang="0">
                  <a:pos x="T2" y="T3"/>
                </a:cxn>
                <a:cxn ang="0">
                  <a:pos x="T4" y="T5"/>
                </a:cxn>
                <a:cxn ang="0">
                  <a:pos x="T6" y="T7"/>
                </a:cxn>
                <a:cxn ang="0">
                  <a:pos x="T8" y="T9"/>
                </a:cxn>
              </a:cxnLst>
              <a:rect l="0" t="0" r="r" b="b"/>
              <a:pathLst>
                <a:path w="52" h="5">
                  <a:moveTo>
                    <a:pt x="51" y="1"/>
                  </a:moveTo>
                  <a:cubicBezTo>
                    <a:pt x="34" y="2"/>
                    <a:pt x="18" y="2"/>
                    <a:pt x="1" y="1"/>
                  </a:cubicBezTo>
                  <a:cubicBezTo>
                    <a:pt x="0" y="1"/>
                    <a:pt x="0" y="3"/>
                    <a:pt x="1" y="3"/>
                  </a:cubicBezTo>
                  <a:cubicBezTo>
                    <a:pt x="18" y="4"/>
                    <a:pt x="34" y="5"/>
                    <a:pt x="51" y="3"/>
                  </a:cubicBezTo>
                  <a:cubicBezTo>
                    <a:pt x="52" y="2"/>
                    <a:pt x="52" y="0"/>
                    <a:pt x="5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8"/>
            <p:cNvSpPr/>
            <p:nvPr/>
          </p:nvSpPr>
          <p:spPr bwMode="auto">
            <a:xfrm>
              <a:off x="5505" y="2130"/>
              <a:ext cx="130" cy="17"/>
            </a:xfrm>
            <a:custGeom>
              <a:avLst/>
              <a:gdLst>
                <a:gd name="T0" fmla="*/ 54 w 55"/>
                <a:gd name="T1" fmla="*/ 2 h 7"/>
                <a:gd name="T2" fmla="*/ 1 w 55"/>
                <a:gd name="T3" fmla="*/ 5 h 7"/>
                <a:gd name="T4" fmla="*/ 1 w 55"/>
                <a:gd name="T5" fmla="*/ 7 h 7"/>
                <a:gd name="T6" fmla="*/ 55 w 55"/>
                <a:gd name="T7" fmla="*/ 3 h 7"/>
                <a:gd name="T8" fmla="*/ 54 w 55"/>
                <a:gd name="T9" fmla="*/ 2 h 7"/>
              </a:gdLst>
              <a:ahLst/>
              <a:cxnLst>
                <a:cxn ang="0">
                  <a:pos x="T0" y="T1"/>
                </a:cxn>
                <a:cxn ang="0">
                  <a:pos x="T2" y="T3"/>
                </a:cxn>
                <a:cxn ang="0">
                  <a:pos x="T4" y="T5"/>
                </a:cxn>
                <a:cxn ang="0">
                  <a:pos x="T6" y="T7"/>
                </a:cxn>
                <a:cxn ang="0">
                  <a:pos x="T8" y="T9"/>
                </a:cxn>
              </a:cxnLst>
              <a:rect l="0" t="0" r="r" b="b"/>
              <a:pathLst>
                <a:path w="55" h="7">
                  <a:moveTo>
                    <a:pt x="54" y="2"/>
                  </a:moveTo>
                  <a:cubicBezTo>
                    <a:pt x="37" y="0"/>
                    <a:pt x="18" y="3"/>
                    <a:pt x="1" y="5"/>
                  </a:cubicBezTo>
                  <a:cubicBezTo>
                    <a:pt x="0" y="5"/>
                    <a:pt x="0" y="7"/>
                    <a:pt x="1" y="7"/>
                  </a:cubicBezTo>
                  <a:cubicBezTo>
                    <a:pt x="19" y="5"/>
                    <a:pt x="37" y="6"/>
                    <a:pt x="55" y="3"/>
                  </a:cubicBezTo>
                  <a:cubicBezTo>
                    <a:pt x="55" y="3"/>
                    <a:pt x="55" y="2"/>
                    <a:pt x="5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9"/>
            <p:cNvSpPr/>
            <p:nvPr/>
          </p:nvSpPr>
          <p:spPr bwMode="auto">
            <a:xfrm>
              <a:off x="5524" y="2168"/>
              <a:ext cx="108" cy="8"/>
            </a:xfrm>
            <a:custGeom>
              <a:avLst/>
              <a:gdLst>
                <a:gd name="T0" fmla="*/ 45 w 46"/>
                <a:gd name="T1" fmla="*/ 0 h 3"/>
                <a:gd name="T2" fmla="*/ 1 w 46"/>
                <a:gd name="T3" fmla="*/ 0 h 3"/>
                <a:gd name="T4" fmla="*/ 1 w 46"/>
                <a:gd name="T5" fmla="*/ 2 h 3"/>
                <a:gd name="T6" fmla="*/ 45 w 46"/>
                <a:gd name="T7" fmla="*/ 2 h 3"/>
                <a:gd name="T8" fmla="*/ 45 w 46"/>
                <a:gd name="T9" fmla="*/ 0 h 3"/>
              </a:gdLst>
              <a:ahLst/>
              <a:cxnLst>
                <a:cxn ang="0">
                  <a:pos x="T0" y="T1"/>
                </a:cxn>
                <a:cxn ang="0">
                  <a:pos x="T2" y="T3"/>
                </a:cxn>
                <a:cxn ang="0">
                  <a:pos x="T4" y="T5"/>
                </a:cxn>
                <a:cxn ang="0">
                  <a:pos x="T6" y="T7"/>
                </a:cxn>
                <a:cxn ang="0">
                  <a:pos x="T8" y="T9"/>
                </a:cxn>
              </a:cxnLst>
              <a:rect l="0" t="0" r="r" b="b"/>
              <a:pathLst>
                <a:path w="46" h="3">
                  <a:moveTo>
                    <a:pt x="45" y="0"/>
                  </a:moveTo>
                  <a:cubicBezTo>
                    <a:pt x="30" y="0"/>
                    <a:pt x="16" y="0"/>
                    <a:pt x="1" y="0"/>
                  </a:cubicBezTo>
                  <a:cubicBezTo>
                    <a:pt x="0" y="0"/>
                    <a:pt x="0" y="2"/>
                    <a:pt x="1" y="2"/>
                  </a:cubicBezTo>
                  <a:cubicBezTo>
                    <a:pt x="16" y="2"/>
                    <a:pt x="30" y="3"/>
                    <a:pt x="45" y="2"/>
                  </a:cubicBezTo>
                  <a:cubicBezTo>
                    <a:pt x="46" y="2"/>
                    <a:pt x="46"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50"/>
            <p:cNvSpPr/>
            <p:nvPr/>
          </p:nvSpPr>
          <p:spPr bwMode="auto">
            <a:xfrm>
              <a:off x="5514" y="2204"/>
              <a:ext cx="125" cy="10"/>
            </a:xfrm>
            <a:custGeom>
              <a:avLst/>
              <a:gdLst>
                <a:gd name="T0" fmla="*/ 52 w 53"/>
                <a:gd name="T1" fmla="*/ 1 h 4"/>
                <a:gd name="T2" fmla="*/ 1 w 53"/>
                <a:gd name="T3" fmla="*/ 2 h 4"/>
                <a:gd name="T4" fmla="*/ 1 w 53"/>
                <a:gd name="T5" fmla="*/ 4 h 4"/>
                <a:gd name="T6" fmla="*/ 52 w 53"/>
                <a:gd name="T7" fmla="*/ 3 h 4"/>
                <a:gd name="T8" fmla="*/ 52 w 53"/>
                <a:gd name="T9" fmla="*/ 1 h 4"/>
              </a:gdLst>
              <a:ahLst/>
              <a:cxnLst>
                <a:cxn ang="0">
                  <a:pos x="T0" y="T1"/>
                </a:cxn>
                <a:cxn ang="0">
                  <a:pos x="T2" y="T3"/>
                </a:cxn>
                <a:cxn ang="0">
                  <a:pos x="T4" y="T5"/>
                </a:cxn>
                <a:cxn ang="0">
                  <a:pos x="T6" y="T7"/>
                </a:cxn>
                <a:cxn ang="0">
                  <a:pos x="T8" y="T9"/>
                </a:cxn>
              </a:cxnLst>
              <a:rect l="0" t="0" r="r" b="b"/>
              <a:pathLst>
                <a:path w="53" h="4">
                  <a:moveTo>
                    <a:pt x="52" y="1"/>
                  </a:moveTo>
                  <a:cubicBezTo>
                    <a:pt x="35" y="0"/>
                    <a:pt x="18" y="1"/>
                    <a:pt x="1" y="2"/>
                  </a:cubicBezTo>
                  <a:cubicBezTo>
                    <a:pt x="0" y="2"/>
                    <a:pt x="0" y="4"/>
                    <a:pt x="1" y="4"/>
                  </a:cubicBezTo>
                  <a:cubicBezTo>
                    <a:pt x="18" y="3"/>
                    <a:pt x="35" y="3"/>
                    <a:pt x="52" y="3"/>
                  </a:cubicBezTo>
                  <a:cubicBezTo>
                    <a:pt x="53" y="3"/>
                    <a:pt x="53" y="1"/>
                    <a:pt x="5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1"/>
            <p:cNvSpPr/>
            <p:nvPr/>
          </p:nvSpPr>
          <p:spPr bwMode="auto">
            <a:xfrm>
              <a:off x="5521" y="2247"/>
              <a:ext cx="123" cy="14"/>
            </a:xfrm>
            <a:custGeom>
              <a:avLst/>
              <a:gdLst>
                <a:gd name="T0" fmla="*/ 50 w 52"/>
                <a:gd name="T1" fmla="*/ 0 h 6"/>
                <a:gd name="T2" fmla="*/ 1 w 52"/>
                <a:gd name="T3" fmla="*/ 2 h 6"/>
                <a:gd name="T4" fmla="*/ 0 w 52"/>
                <a:gd name="T5" fmla="*/ 3 h 6"/>
                <a:gd name="T6" fmla="*/ 50 w 52"/>
                <a:gd name="T7" fmla="*/ 2 h 6"/>
                <a:gd name="T8" fmla="*/ 50 w 52"/>
                <a:gd name="T9" fmla="*/ 0 h 6"/>
              </a:gdLst>
              <a:ahLst/>
              <a:cxnLst>
                <a:cxn ang="0">
                  <a:pos x="T0" y="T1"/>
                </a:cxn>
                <a:cxn ang="0">
                  <a:pos x="T2" y="T3"/>
                </a:cxn>
                <a:cxn ang="0">
                  <a:pos x="T4" y="T5"/>
                </a:cxn>
                <a:cxn ang="0">
                  <a:pos x="T6" y="T7"/>
                </a:cxn>
                <a:cxn ang="0">
                  <a:pos x="T8" y="T9"/>
                </a:cxn>
              </a:cxnLst>
              <a:rect l="0" t="0" r="r" b="b"/>
              <a:pathLst>
                <a:path w="52" h="6">
                  <a:moveTo>
                    <a:pt x="50" y="0"/>
                  </a:moveTo>
                  <a:cubicBezTo>
                    <a:pt x="33" y="3"/>
                    <a:pt x="17" y="3"/>
                    <a:pt x="1" y="2"/>
                  </a:cubicBezTo>
                  <a:cubicBezTo>
                    <a:pt x="0" y="2"/>
                    <a:pt x="0" y="3"/>
                    <a:pt x="0" y="3"/>
                  </a:cubicBezTo>
                  <a:cubicBezTo>
                    <a:pt x="17" y="6"/>
                    <a:pt x="34" y="6"/>
                    <a:pt x="50" y="2"/>
                  </a:cubicBezTo>
                  <a:cubicBezTo>
                    <a:pt x="52" y="2"/>
                    <a:pt x="51" y="0"/>
                    <a:pt x="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2"/>
            <p:cNvSpPr/>
            <p:nvPr/>
          </p:nvSpPr>
          <p:spPr bwMode="auto">
            <a:xfrm>
              <a:off x="5516" y="2287"/>
              <a:ext cx="121" cy="15"/>
            </a:xfrm>
            <a:custGeom>
              <a:avLst/>
              <a:gdLst>
                <a:gd name="T0" fmla="*/ 49 w 51"/>
                <a:gd name="T1" fmla="*/ 1 h 6"/>
                <a:gd name="T2" fmla="*/ 1 w 51"/>
                <a:gd name="T3" fmla="*/ 3 h 6"/>
                <a:gd name="T4" fmla="*/ 1 w 51"/>
                <a:gd name="T5" fmla="*/ 5 h 6"/>
                <a:gd name="T6" fmla="*/ 50 w 51"/>
                <a:gd name="T7" fmla="*/ 3 h 6"/>
                <a:gd name="T8" fmla="*/ 49 w 51"/>
                <a:gd name="T9" fmla="*/ 1 h 6"/>
              </a:gdLst>
              <a:ahLst/>
              <a:cxnLst>
                <a:cxn ang="0">
                  <a:pos x="T0" y="T1"/>
                </a:cxn>
                <a:cxn ang="0">
                  <a:pos x="T2" y="T3"/>
                </a:cxn>
                <a:cxn ang="0">
                  <a:pos x="T4" y="T5"/>
                </a:cxn>
                <a:cxn ang="0">
                  <a:pos x="T6" y="T7"/>
                </a:cxn>
                <a:cxn ang="0">
                  <a:pos x="T8" y="T9"/>
                </a:cxn>
              </a:cxnLst>
              <a:rect l="0" t="0" r="r" b="b"/>
              <a:pathLst>
                <a:path w="51" h="6">
                  <a:moveTo>
                    <a:pt x="49" y="1"/>
                  </a:moveTo>
                  <a:cubicBezTo>
                    <a:pt x="33" y="2"/>
                    <a:pt x="17" y="3"/>
                    <a:pt x="1" y="3"/>
                  </a:cubicBezTo>
                  <a:cubicBezTo>
                    <a:pt x="0" y="4"/>
                    <a:pt x="0" y="5"/>
                    <a:pt x="1" y="5"/>
                  </a:cubicBezTo>
                  <a:cubicBezTo>
                    <a:pt x="17" y="6"/>
                    <a:pt x="34" y="5"/>
                    <a:pt x="50" y="3"/>
                  </a:cubicBezTo>
                  <a:cubicBezTo>
                    <a:pt x="51" y="3"/>
                    <a:pt x="51" y="0"/>
                    <a:pt x="4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3"/>
            <p:cNvSpPr/>
            <p:nvPr/>
          </p:nvSpPr>
          <p:spPr bwMode="auto">
            <a:xfrm>
              <a:off x="5512" y="2330"/>
              <a:ext cx="130" cy="7"/>
            </a:xfrm>
            <a:custGeom>
              <a:avLst/>
              <a:gdLst>
                <a:gd name="T0" fmla="*/ 54 w 55"/>
                <a:gd name="T1" fmla="*/ 0 h 3"/>
                <a:gd name="T2" fmla="*/ 1 w 55"/>
                <a:gd name="T3" fmla="*/ 2 h 3"/>
                <a:gd name="T4" fmla="*/ 1 w 55"/>
                <a:gd name="T5" fmla="*/ 3 h 3"/>
                <a:gd name="T6" fmla="*/ 54 w 55"/>
                <a:gd name="T7" fmla="*/ 2 h 3"/>
                <a:gd name="T8" fmla="*/ 54 w 55"/>
                <a:gd name="T9" fmla="*/ 0 h 3"/>
              </a:gdLst>
              <a:ahLst/>
              <a:cxnLst>
                <a:cxn ang="0">
                  <a:pos x="T0" y="T1"/>
                </a:cxn>
                <a:cxn ang="0">
                  <a:pos x="T2" y="T3"/>
                </a:cxn>
                <a:cxn ang="0">
                  <a:pos x="T4" y="T5"/>
                </a:cxn>
                <a:cxn ang="0">
                  <a:pos x="T6" y="T7"/>
                </a:cxn>
                <a:cxn ang="0">
                  <a:pos x="T8" y="T9"/>
                </a:cxn>
              </a:cxnLst>
              <a:rect l="0" t="0" r="r" b="b"/>
              <a:pathLst>
                <a:path w="55" h="3">
                  <a:moveTo>
                    <a:pt x="54" y="0"/>
                  </a:moveTo>
                  <a:cubicBezTo>
                    <a:pt x="36" y="0"/>
                    <a:pt x="18" y="1"/>
                    <a:pt x="1" y="2"/>
                  </a:cubicBezTo>
                  <a:cubicBezTo>
                    <a:pt x="0" y="2"/>
                    <a:pt x="0" y="3"/>
                    <a:pt x="1" y="3"/>
                  </a:cubicBezTo>
                  <a:cubicBezTo>
                    <a:pt x="18" y="3"/>
                    <a:pt x="36" y="3"/>
                    <a:pt x="54" y="2"/>
                  </a:cubicBezTo>
                  <a:cubicBezTo>
                    <a:pt x="55" y="2"/>
                    <a:pt x="55"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4"/>
            <p:cNvSpPr/>
            <p:nvPr/>
          </p:nvSpPr>
          <p:spPr bwMode="auto">
            <a:xfrm>
              <a:off x="5507" y="2387"/>
              <a:ext cx="135" cy="10"/>
            </a:xfrm>
            <a:custGeom>
              <a:avLst/>
              <a:gdLst>
                <a:gd name="T0" fmla="*/ 56 w 57"/>
                <a:gd name="T1" fmla="*/ 0 h 4"/>
                <a:gd name="T2" fmla="*/ 1 w 57"/>
                <a:gd name="T3" fmla="*/ 0 h 4"/>
                <a:gd name="T4" fmla="*/ 1 w 57"/>
                <a:gd name="T5" fmla="*/ 2 h 4"/>
                <a:gd name="T6" fmla="*/ 56 w 57"/>
                <a:gd name="T7" fmla="*/ 2 h 4"/>
                <a:gd name="T8" fmla="*/ 56 w 57"/>
                <a:gd name="T9" fmla="*/ 0 h 4"/>
              </a:gdLst>
              <a:ahLst/>
              <a:cxnLst>
                <a:cxn ang="0">
                  <a:pos x="T0" y="T1"/>
                </a:cxn>
                <a:cxn ang="0">
                  <a:pos x="T2" y="T3"/>
                </a:cxn>
                <a:cxn ang="0">
                  <a:pos x="T4" y="T5"/>
                </a:cxn>
                <a:cxn ang="0">
                  <a:pos x="T6" y="T7"/>
                </a:cxn>
                <a:cxn ang="0">
                  <a:pos x="T8" y="T9"/>
                </a:cxn>
              </a:cxnLst>
              <a:rect l="0" t="0" r="r" b="b"/>
              <a:pathLst>
                <a:path w="57" h="4">
                  <a:moveTo>
                    <a:pt x="56" y="0"/>
                  </a:moveTo>
                  <a:cubicBezTo>
                    <a:pt x="38" y="1"/>
                    <a:pt x="20" y="1"/>
                    <a:pt x="1" y="0"/>
                  </a:cubicBezTo>
                  <a:cubicBezTo>
                    <a:pt x="0" y="0"/>
                    <a:pt x="0" y="2"/>
                    <a:pt x="1" y="2"/>
                  </a:cubicBezTo>
                  <a:cubicBezTo>
                    <a:pt x="19" y="4"/>
                    <a:pt x="38" y="4"/>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5"/>
            <p:cNvSpPr/>
            <p:nvPr/>
          </p:nvSpPr>
          <p:spPr bwMode="auto">
            <a:xfrm>
              <a:off x="5516" y="2444"/>
              <a:ext cx="119" cy="10"/>
            </a:xfrm>
            <a:custGeom>
              <a:avLst/>
              <a:gdLst>
                <a:gd name="T0" fmla="*/ 49 w 50"/>
                <a:gd name="T1" fmla="*/ 2 h 4"/>
                <a:gd name="T2" fmla="*/ 1 w 50"/>
                <a:gd name="T3" fmla="*/ 1 h 4"/>
                <a:gd name="T4" fmla="*/ 1 w 50"/>
                <a:gd name="T5" fmla="*/ 3 h 4"/>
                <a:gd name="T6" fmla="*/ 49 w 50"/>
                <a:gd name="T7" fmla="*/ 4 h 4"/>
                <a:gd name="T8" fmla="*/ 49 w 50"/>
                <a:gd name="T9" fmla="*/ 2 h 4"/>
              </a:gdLst>
              <a:ahLst/>
              <a:cxnLst>
                <a:cxn ang="0">
                  <a:pos x="T0" y="T1"/>
                </a:cxn>
                <a:cxn ang="0">
                  <a:pos x="T2" y="T3"/>
                </a:cxn>
                <a:cxn ang="0">
                  <a:pos x="T4" y="T5"/>
                </a:cxn>
                <a:cxn ang="0">
                  <a:pos x="T6" y="T7"/>
                </a:cxn>
                <a:cxn ang="0">
                  <a:pos x="T8" y="T9"/>
                </a:cxn>
              </a:cxnLst>
              <a:rect l="0" t="0" r="r" b="b"/>
              <a:pathLst>
                <a:path w="50" h="4">
                  <a:moveTo>
                    <a:pt x="49" y="2"/>
                  </a:moveTo>
                  <a:cubicBezTo>
                    <a:pt x="34" y="0"/>
                    <a:pt x="17" y="1"/>
                    <a:pt x="1" y="1"/>
                  </a:cubicBezTo>
                  <a:cubicBezTo>
                    <a:pt x="0" y="1"/>
                    <a:pt x="0" y="3"/>
                    <a:pt x="1" y="3"/>
                  </a:cubicBezTo>
                  <a:cubicBezTo>
                    <a:pt x="17" y="4"/>
                    <a:pt x="33" y="4"/>
                    <a:pt x="49" y="4"/>
                  </a:cubicBezTo>
                  <a:cubicBezTo>
                    <a:pt x="50" y="4"/>
                    <a:pt x="50" y="2"/>
                    <a:pt x="4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6"/>
            <p:cNvSpPr/>
            <p:nvPr/>
          </p:nvSpPr>
          <p:spPr bwMode="auto">
            <a:xfrm>
              <a:off x="5521" y="2485"/>
              <a:ext cx="135" cy="7"/>
            </a:xfrm>
            <a:custGeom>
              <a:avLst/>
              <a:gdLst>
                <a:gd name="T0" fmla="*/ 55 w 57"/>
                <a:gd name="T1" fmla="*/ 0 h 3"/>
                <a:gd name="T2" fmla="*/ 1 w 57"/>
                <a:gd name="T3" fmla="*/ 1 h 3"/>
                <a:gd name="T4" fmla="*/ 1 w 57"/>
                <a:gd name="T5" fmla="*/ 3 h 3"/>
                <a:gd name="T6" fmla="*/ 55 w 57"/>
                <a:gd name="T7" fmla="*/ 2 h 3"/>
                <a:gd name="T8" fmla="*/ 55 w 57"/>
                <a:gd name="T9" fmla="*/ 0 h 3"/>
              </a:gdLst>
              <a:ahLst/>
              <a:cxnLst>
                <a:cxn ang="0">
                  <a:pos x="T0" y="T1"/>
                </a:cxn>
                <a:cxn ang="0">
                  <a:pos x="T2" y="T3"/>
                </a:cxn>
                <a:cxn ang="0">
                  <a:pos x="T4" y="T5"/>
                </a:cxn>
                <a:cxn ang="0">
                  <a:pos x="T6" y="T7"/>
                </a:cxn>
                <a:cxn ang="0">
                  <a:pos x="T8" y="T9"/>
                </a:cxn>
              </a:cxnLst>
              <a:rect l="0" t="0" r="r" b="b"/>
              <a:pathLst>
                <a:path w="57" h="3">
                  <a:moveTo>
                    <a:pt x="55" y="0"/>
                  </a:moveTo>
                  <a:cubicBezTo>
                    <a:pt x="37" y="0"/>
                    <a:pt x="19" y="1"/>
                    <a:pt x="1" y="1"/>
                  </a:cubicBezTo>
                  <a:cubicBezTo>
                    <a:pt x="0" y="1"/>
                    <a:pt x="0" y="3"/>
                    <a:pt x="1" y="3"/>
                  </a:cubicBezTo>
                  <a:cubicBezTo>
                    <a:pt x="19" y="3"/>
                    <a:pt x="37" y="3"/>
                    <a:pt x="55" y="2"/>
                  </a:cubicBezTo>
                  <a:cubicBezTo>
                    <a:pt x="57"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7"/>
            <p:cNvSpPr/>
            <p:nvPr/>
          </p:nvSpPr>
          <p:spPr bwMode="auto">
            <a:xfrm>
              <a:off x="5505" y="2520"/>
              <a:ext cx="118" cy="10"/>
            </a:xfrm>
            <a:custGeom>
              <a:avLst/>
              <a:gdLst>
                <a:gd name="T0" fmla="*/ 49 w 50"/>
                <a:gd name="T1" fmla="*/ 0 h 4"/>
                <a:gd name="T2" fmla="*/ 1 w 50"/>
                <a:gd name="T3" fmla="*/ 0 h 4"/>
                <a:gd name="T4" fmla="*/ 1 w 50"/>
                <a:gd name="T5" fmla="*/ 2 h 4"/>
                <a:gd name="T6" fmla="*/ 49 w 50"/>
                <a:gd name="T7" fmla="*/ 2 h 4"/>
                <a:gd name="T8" fmla="*/ 49 w 50"/>
                <a:gd name="T9" fmla="*/ 0 h 4"/>
              </a:gdLst>
              <a:ahLst/>
              <a:cxnLst>
                <a:cxn ang="0">
                  <a:pos x="T0" y="T1"/>
                </a:cxn>
                <a:cxn ang="0">
                  <a:pos x="T2" y="T3"/>
                </a:cxn>
                <a:cxn ang="0">
                  <a:pos x="T4" y="T5"/>
                </a:cxn>
                <a:cxn ang="0">
                  <a:pos x="T6" y="T7"/>
                </a:cxn>
                <a:cxn ang="0">
                  <a:pos x="T8" y="T9"/>
                </a:cxn>
              </a:cxnLst>
              <a:rect l="0" t="0" r="r" b="b"/>
              <a:pathLst>
                <a:path w="50" h="4">
                  <a:moveTo>
                    <a:pt x="49" y="0"/>
                  </a:moveTo>
                  <a:cubicBezTo>
                    <a:pt x="33" y="1"/>
                    <a:pt x="17" y="2"/>
                    <a:pt x="1" y="0"/>
                  </a:cubicBezTo>
                  <a:cubicBezTo>
                    <a:pt x="0" y="0"/>
                    <a:pt x="0" y="2"/>
                    <a:pt x="1" y="2"/>
                  </a:cubicBezTo>
                  <a:cubicBezTo>
                    <a:pt x="17" y="4"/>
                    <a:pt x="33" y="4"/>
                    <a:pt x="49" y="2"/>
                  </a:cubicBezTo>
                  <a:cubicBezTo>
                    <a:pt x="50" y="2"/>
                    <a:pt x="50" y="0"/>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8"/>
            <p:cNvSpPr/>
            <p:nvPr/>
          </p:nvSpPr>
          <p:spPr bwMode="auto">
            <a:xfrm>
              <a:off x="5507" y="2565"/>
              <a:ext cx="125" cy="12"/>
            </a:xfrm>
            <a:custGeom>
              <a:avLst/>
              <a:gdLst>
                <a:gd name="T0" fmla="*/ 52 w 53"/>
                <a:gd name="T1" fmla="*/ 0 h 5"/>
                <a:gd name="T2" fmla="*/ 1 w 53"/>
                <a:gd name="T3" fmla="*/ 1 h 5"/>
                <a:gd name="T4" fmla="*/ 1 w 53"/>
                <a:gd name="T5" fmla="*/ 3 h 5"/>
                <a:gd name="T6" fmla="*/ 52 w 53"/>
                <a:gd name="T7" fmla="*/ 2 h 5"/>
                <a:gd name="T8" fmla="*/ 52 w 53"/>
                <a:gd name="T9" fmla="*/ 0 h 5"/>
              </a:gdLst>
              <a:ahLst/>
              <a:cxnLst>
                <a:cxn ang="0">
                  <a:pos x="T0" y="T1"/>
                </a:cxn>
                <a:cxn ang="0">
                  <a:pos x="T2" y="T3"/>
                </a:cxn>
                <a:cxn ang="0">
                  <a:pos x="T4" y="T5"/>
                </a:cxn>
                <a:cxn ang="0">
                  <a:pos x="T6" y="T7"/>
                </a:cxn>
                <a:cxn ang="0">
                  <a:pos x="T8" y="T9"/>
                </a:cxn>
              </a:cxnLst>
              <a:rect l="0" t="0" r="r" b="b"/>
              <a:pathLst>
                <a:path w="53" h="5">
                  <a:moveTo>
                    <a:pt x="52" y="0"/>
                  </a:moveTo>
                  <a:cubicBezTo>
                    <a:pt x="35" y="3"/>
                    <a:pt x="18" y="3"/>
                    <a:pt x="1" y="1"/>
                  </a:cubicBezTo>
                  <a:cubicBezTo>
                    <a:pt x="1" y="1"/>
                    <a:pt x="0" y="3"/>
                    <a:pt x="1" y="3"/>
                  </a:cubicBezTo>
                  <a:cubicBezTo>
                    <a:pt x="18" y="5"/>
                    <a:pt x="35" y="5"/>
                    <a:pt x="52" y="2"/>
                  </a:cubicBezTo>
                  <a:cubicBezTo>
                    <a:pt x="53" y="1"/>
                    <a:pt x="53" y="0"/>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9"/>
            <p:cNvSpPr/>
            <p:nvPr/>
          </p:nvSpPr>
          <p:spPr bwMode="auto">
            <a:xfrm>
              <a:off x="5516" y="2608"/>
              <a:ext cx="140" cy="15"/>
            </a:xfrm>
            <a:custGeom>
              <a:avLst/>
              <a:gdLst>
                <a:gd name="T0" fmla="*/ 57 w 59"/>
                <a:gd name="T1" fmla="*/ 0 h 6"/>
                <a:gd name="T2" fmla="*/ 1 w 59"/>
                <a:gd name="T3" fmla="*/ 2 h 6"/>
                <a:gd name="T4" fmla="*/ 1 w 59"/>
                <a:gd name="T5" fmla="*/ 3 h 6"/>
                <a:gd name="T6" fmla="*/ 58 w 59"/>
                <a:gd name="T7" fmla="*/ 2 h 6"/>
                <a:gd name="T8" fmla="*/ 57 w 59"/>
                <a:gd name="T9" fmla="*/ 0 h 6"/>
              </a:gdLst>
              <a:ahLst/>
              <a:cxnLst>
                <a:cxn ang="0">
                  <a:pos x="T0" y="T1"/>
                </a:cxn>
                <a:cxn ang="0">
                  <a:pos x="T2" y="T3"/>
                </a:cxn>
                <a:cxn ang="0">
                  <a:pos x="T4" y="T5"/>
                </a:cxn>
                <a:cxn ang="0">
                  <a:pos x="T6" y="T7"/>
                </a:cxn>
                <a:cxn ang="0">
                  <a:pos x="T8" y="T9"/>
                </a:cxn>
              </a:cxnLst>
              <a:rect l="0" t="0" r="r" b="b"/>
              <a:pathLst>
                <a:path w="59" h="6">
                  <a:moveTo>
                    <a:pt x="57" y="0"/>
                  </a:moveTo>
                  <a:cubicBezTo>
                    <a:pt x="39" y="3"/>
                    <a:pt x="20" y="4"/>
                    <a:pt x="1" y="2"/>
                  </a:cubicBezTo>
                  <a:cubicBezTo>
                    <a:pt x="0" y="2"/>
                    <a:pt x="0" y="3"/>
                    <a:pt x="1" y="3"/>
                  </a:cubicBezTo>
                  <a:cubicBezTo>
                    <a:pt x="20" y="6"/>
                    <a:pt x="39" y="6"/>
                    <a:pt x="58" y="2"/>
                  </a:cubicBezTo>
                  <a:cubicBezTo>
                    <a:pt x="59" y="2"/>
                    <a:pt x="58" y="0"/>
                    <a:pt x="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60"/>
            <p:cNvSpPr/>
            <p:nvPr/>
          </p:nvSpPr>
          <p:spPr bwMode="auto">
            <a:xfrm>
              <a:off x="5524" y="2656"/>
              <a:ext cx="127" cy="9"/>
            </a:xfrm>
            <a:custGeom>
              <a:avLst/>
              <a:gdLst>
                <a:gd name="T0" fmla="*/ 53 w 54"/>
                <a:gd name="T1" fmla="*/ 0 h 4"/>
                <a:gd name="T2" fmla="*/ 1 w 54"/>
                <a:gd name="T3" fmla="*/ 1 h 4"/>
                <a:gd name="T4" fmla="*/ 1 w 54"/>
                <a:gd name="T5" fmla="*/ 2 h 4"/>
                <a:gd name="T6" fmla="*/ 53 w 54"/>
                <a:gd name="T7" fmla="*/ 2 h 4"/>
                <a:gd name="T8" fmla="*/ 53 w 54"/>
                <a:gd name="T9" fmla="*/ 0 h 4"/>
              </a:gdLst>
              <a:ahLst/>
              <a:cxnLst>
                <a:cxn ang="0">
                  <a:pos x="T0" y="T1"/>
                </a:cxn>
                <a:cxn ang="0">
                  <a:pos x="T2" y="T3"/>
                </a:cxn>
                <a:cxn ang="0">
                  <a:pos x="T4" y="T5"/>
                </a:cxn>
                <a:cxn ang="0">
                  <a:pos x="T6" y="T7"/>
                </a:cxn>
                <a:cxn ang="0">
                  <a:pos x="T8" y="T9"/>
                </a:cxn>
              </a:cxnLst>
              <a:rect l="0" t="0" r="r" b="b"/>
              <a:pathLst>
                <a:path w="54" h="4">
                  <a:moveTo>
                    <a:pt x="53" y="0"/>
                  </a:moveTo>
                  <a:cubicBezTo>
                    <a:pt x="36" y="1"/>
                    <a:pt x="18" y="2"/>
                    <a:pt x="1" y="1"/>
                  </a:cubicBezTo>
                  <a:cubicBezTo>
                    <a:pt x="0" y="1"/>
                    <a:pt x="0" y="2"/>
                    <a:pt x="1" y="2"/>
                  </a:cubicBezTo>
                  <a:cubicBezTo>
                    <a:pt x="18" y="4"/>
                    <a:pt x="36" y="4"/>
                    <a:pt x="53" y="2"/>
                  </a:cubicBezTo>
                  <a:cubicBezTo>
                    <a:pt x="54" y="2"/>
                    <a:pt x="54"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1"/>
            <p:cNvSpPr/>
            <p:nvPr/>
          </p:nvSpPr>
          <p:spPr bwMode="auto">
            <a:xfrm>
              <a:off x="5524" y="2689"/>
              <a:ext cx="134" cy="14"/>
            </a:xfrm>
            <a:custGeom>
              <a:avLst/>
              <a:gdLst>
                <a:gd name="T0" fmla="*/ 56 w 57"/>
                <a:gd name="T1" fmla="*/ 0 h 6"/>
                <a:gd name="T2" fmla="*/ 1 w 57"/>
                <a:gd name="T3" fmla="*/ 2 h 6"/>
                <a:gd name="T4" fmla="*/ 1 w 57"/>
                <a:gd name="T5" fmla="*/ 3 h 6"/>
                <a:gd name="T6" fmla="*/ 56 w 57"/>
                <a:gd name="T7" fmla="*/ 2 h 6"/>
                <a:gd name="T8" fmla="*/ 56 w 57"/>
                <a:gd name="T9" fmla="*/ 0 h 6"/>
              </a:gdLst>
              <a:ahLst/>
              <a:cxnLst>
                <a:cxn ang="0">
                  <a:pos x="T0" y="T1"/>
                </a:cxn>
                <a:cxn ang="0">
                  <a:pos x="T2" y="T3"/>
                </a:cxn>
                <a:cxn ang="0">
                  <a:pos x="T4" y="T5"/>
                </a:cxn>
                <a:cxn ang="0">
                  <a:pos x="T6" y="T7"/>
                </a:cxn>
                <a:cxn ang="0">
                  <a:pos x="T8" y="T9"/>
                </a:cxn>
              </a:cxnLst>
              <a:rect l="0" t="0" r="r" b="b"/>
              <a:pathLst>
                <a:path w="57" h="6">
                  <a:moveTo>
                    <a:pt x="56" y="0"/>
                  </a:moveTo>
                  <a:cubicBezTo>
                    <a:pt x="37" y="1"/>
                    <a:pt x="19" y="3"/>
                    <a:pt x="1" y="2"/>
                  </a:cubicBezTo>
                  <a:cubicBezTo>
                    <a:pt x="0" y="2"/>
                    <a:pt x="0" y="3"/>
                    <a:pt x="1" y="3"/>
                  </a:cubicBezTo>
                  <a:cubicBezTo>
                    <a:pt x="19" y="5"/>
                    <a:pt x="38" y="6"/>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2"/>
            <p:cNvSpPr>
              <a:spLocks noEditPoints="1"/>
            </p:cNvSpPr>
            <p:nvPr/>
          </p:nvSpPr>
          <p:spPr bwMode="auto">
            <a:xfrm>
              <a:off x="5280" y="2263"/>
              <a:ext cx="182" cy="514"/>
            </a:xfrm>
            <a:custGeom>
              <a:avLst/>
              <a:gdLst>
                <a:gd name="T0" fmla="*/ 74 w 77"/>
                <a:gd name="T1" fmla="*/ 120 h 216"/>
                <a:gd name="T2" fmla="*/ 72 w 77"/>
                <a:gd name="T3" fmla="*/ 106 h 216"/>
                <a:gd name="T4" fmla="*/ 71 w 77"/>
                <a:gd name="T5" fmla="*/ 89 h 216"/>
                <a:gd name="T6" fmla="*/ 64 w 77"/>
                <a:gd name="T7" fmla="*/ 71 h 216"/>
                <a:gd name="T8" fmla="*/ 64 w 77"/>
                <a:gd name="T9" fmla="*/ 57 h 216"/>
                <a:gd name="T10" fmla="*/ 64 w 77"/>
                <a:gd name="T11" fmla="*/ 43 h 216"/>
                <a:gd name="T12" fmla="*/ 61 w 77"/>
                <a:gd name="T13" fmla="*/ 26 h 216"/>
                <a:gd name="T14" fmla="*/ 65 w 77"/>
                <a:gd name="T15" fmla="*/ 12 h 216"/>
                <a:gd name="T16" fmla="*/ 40 w 77"/>
                <a:gd name="T17" fmla="*/ 12 h 216"/>
                <a:gd name="T18" fmla="*/ 7 w 77"/>
                <a:gd name="T19" fmla="*/ 13 h 216"/>
                <a:gd name="T20" fmla="*/ 7 w 77"/>
                <a:gd name="T21" fmla="*/ 27 h 216"/>
                <a:gd name="T22" fmla="*/ 5 w 77"/>
                <a:gd name="T23" fmla="*/ 59 h 216"/>
                <a:gd name="T24" fmla="*/ 6 w 77"/>
                <a:gd name="T25" fmla="*/ 188 h 216"/>
                <a:gd name="T26" fmla="*/ 20 w 77"/>
                <a:gd name="T27" fmla="*/ 185 h 216"/>
                <a:gd name="T28" fmla="*/ 42 w 77"/>
                <a:gd name="T29" fmla="*/ 184 h 216"/>
                <a:gd name="T30" fmla="*/ 61 w 77"/>
                <a:gd name="T31" fmla="*/ 183 h 216"/>
                <a:gd name="T32" fmla="*/ 67 w 77"/>
                <a:gd name="T33" fmla="*/ 182 h 216"/>
                <a:gd name="T34" fmla="*/ 72 w 77"/>
                <a:gd name="T35" fmla="*/ 166 h 216"/>
                <a:gd name="T36" fmla="*/ 75 w 77"/>
                <a:gd name="T37" fmla="*/ 155 h 216"/>
                <a:gd name="T38" fmla="*/ 76 w 77"/>
                <a:gd name="T39" fmla="*/ 142 h 216"/>
                <a:gd name="T40" fmla="*/ 9 w 77"/>
                <a:gd name="T41" fmla="*/ 147 h 216"/>
                <a:gd name="T42" fmla="*/ 13 w 77"/>
                <a:gd name="T43" fmla="*/ 160 h 216"/>
                <a:gd name="T44" fmla="*/ 15 w 77"/>
                <a:gd name="T45" fmla="*/ 170 h 216"/>
                <a:gd name="T46" fmla="*/ 20 w 77"/>
                <a:gd name="T47" fmla="*/ 108 h 216"/>
                <a:gd name="T48" fmla="*/ 20 w 77"/>
                <a:gd name="T49" fmla="*/ 126 h 216"/>
                <a:gd name="T50" fmla="*/ 20 w 77"/>
                <a:gd name="T51" fmla="*/ 145 h 216"/>
                <a:gd name="T52" fmla="*/ 20 w 77"/>
                <a:gd name="T53" fmla="*/ 108 h 216"/>
                <a:gd name="T54" fmla="*/ 20 w 77"/>
                <a:gd name="T55" fmla="*/ 78 h 216"/>
                <a:gd name="T56" fmla="*/ 10 w 77"/>
                <a:gd name="T57" fmla="*/ 61 h 216"/>
                <a:gd name="T58" fmla="*/ 12 w 77"/>
                <a:gd name="T59" fmla="*/ 48 h 216"/>
                <a:gd name="T60" fmla="*/ 10 w 77"/>
                <a:gd name="T61" fmla="*/ 59 h 216"/>
                <a:gd name="T62" fmla="*/ 22 w 77"/>
                <a:gd name="T63" fmla="*/ 27 h 216"/>
                <a:gd name="T64" fmla="*/ 22 w 77"/>
                <a:gd name="T65" fmla="*/ 27 h 216"/>
                <a:gd name="T66" fmla="*/ 41 w 77"/>
                <a:gd name="T67" fmla="*/ 147 h 216"/>
                <a:gd name="T68" fmla="*/ 40 w 77"/>
                <a:gd name="T69" fmla="*/ 30 h 216"/>
                <a:gd name="T70" fmla="*/ 40 w 77"/>
                <a:gd name="T71" fmla="*/ 60 h 216"/>
                <a:gd name="T72" fmla="*/ 41 w 77"/>
                <a:gd name="T73" fmla="*/ 144 h 216"/>
                <a:gd name="T74" fmla="*/ 41 w 77"/>
                <a:gd name="T75" fmla="*/ 144 h 216"/>
                <a:gd name="T76" fmla="*/ 41 w 77"/>
                <a:gd name="T77" fmla="*/ 110 h 216"/>
                <a:gd name="T78" fmla="*/ 25 w 77"/>
                <a:gd name="T79" fmla="*/ 95 h 216"/>
                <a:gd name="T80" fmla="*/ 25 w 77"/>
                <a:gd name="T81" fmla="*/ 92 h 216"/>
                <a:gd name="T82" fmla="*/ 40 w 77"/>
                <a:gd name="T83" fmla="*/ 74 h 216"/>
                <a:gd name="T84" fmla="*/ 40 w 77"/>
                <a:gd name="T85" fmla="*/ 74 h 216"/>
                <a:gd name="T86" fmla="*/ 24 w 77"/>
                <a:gd name="T87" fmla="*/ 15 h 216"/>
                <a:gd name="T88" fmla="*/ 42 w 77"/>
                <a:gd name="T89" fmla="*/ 168 h 216"/>
                <a:gd name="T90" fmla="*/ 24 w 77"/>
                <a:gd name="T91" fmla="*/ 171 h 216"/>
                <a:gd name="T92" fmla="*/ 43 w 77"/>
                <a:gd name="T93" fmla="*/ 30 h 216"/>
                <a:gd name="T94" fmla="*/ 43 w 77"/>
                <a:gd name="T95" fmla="*/ 45 h 216"/>
                <a:gd name="T96" fmla="*/ 61 w 77"/>
                <a:gd name="T97" fmla="*/ 58 h 216"/>
                <a:gd name="T98" fmla="*/ 61 w 77"/>
                <a:gd name="T99" fmla="*/ 60 h 216"/>
                <a:gd name="T100" fmla="*/ 44 w 77"/>
                <a:gd name="T101" fmla="*/ 90 h 216"/>
                <a:gd name="T102" fmla="*/ 44 w 77"/>
                <a:gd name="T103" fmla="*/ 90 h 216"/>
                <a:gd name="T104" fmla="*/ 45 w 77"/>
                <a:gd name="T105" fmla="*/ 107 h 216"/>
                <a:gd name="T106" fmla="*/ 61 w 77"/>
                <a:gd name="T107" fmla="*/ 120 h 216"/>
                <a:gd name="T108" fmla="*/ 45 w 77"/>
                <a:gd name="T109" fmla="*/ 126 h 216"/>
                <a:gd name="T110" fmla="*/ 61 w 77"/>
                <a:gd name="T111" fmla="*/ 180 h 216"/>
                <a:gd name="T112" fmla="*/ 61 w 77"/>
                <a:gd name="T113" fmla="*/ 180 h 216"/>
                <a:gd name="T114" fmla="*/ 61 w 77"/>
                <a:gd name="T115" fmla="*/ 158 h 216"/>
                <a:gd name="T116" fmla="*/ 45 w 77"/>
                <a:gd name="T11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216">
                  <a:moveTo>
                    <a:pt x="76" y="140"/>
                  </a:moveTo>
                  <a:cubicBezTo>
                    <a:pt x="72" y="141"/>
                    <a:pt x="69" y="141"/>
                    <a:pt x="65" y="142"/>
                  </a:cubicBezTo>
                  <a:cubicBezTo>
                    <a:pt x="65" y="135"/>
                    <a:pt x="65" y="129"/>
                    <a:pt x="65" y="122"/>
                  </a:cubicBezTo>
                  <a:cubicBezTo>
                    <a:pt x="68" y="121"/>
                    <a:pt x="71" y="121"/>
                    <a:pt x="74" y="120"/>
                  </a:cubicBezTo>
                  <a:cubicBezTo>
                    <a:pt x="75" y="119"/>
                    <a:pt x="75" y="117"/>
                    <a:pt x="73" y="117"/>
                  </a:cubicBezTo>
                  <a:cubicBezTo>
                    <a:pt x="70" y="118"/>
                    <a:pt x="68" y="119"/>
                    <a:pt x="65" y="119"/>
                  </a:cubicBezTo>
                  <a:cubicBezTo>
                    <a:pt x="65" y="115"/>
                    <a:pt x="65" y="111"/>
                    <a:pt x="65" y="108"/>
                  </a:cubicBezTo>
                  <a:cubicBezTo>
                    <a:pt x="67" y="107"/>
                    <a:pt x="70" y="107"/>
                    <a:pt x="72" y="106"/>
                  </a:cubicBezTo>
                  <a:cubicBezTo>
                    <a:pt x="73" y="106"/>
                    <a:pt x="73" y="104"/>
                    <a:pt x="72" y="104"/>
                  </a:cubicBezTo>
                  <a:cubicBezTo>
                    <a:pt x="70" y="105"/>
                    <a:pt x="67" y="105"/>
                    <a:pt x="65" y="105"/>
                  </a:cubicBezTo>
                  <a:cubicBezTo>
                    <a:pt x="65" y="100"/>
                    <a:pt x="65" y="95"/>
                    <a:pt x="65" y="90"/>
                  </a:cubicBezTo>
                  <a:cubicBezTo>
                    <a:pt x="67" y="90"/>
                    <a:pt x="69" y="89"/>
                    <a:pt x="71" y="89"/>
                  </a:cubicBezTo>
                  <a:cubicBezTo>
                    <a:pt x="72" y="88"/>
                    <a:pt x="72" y="87"/>
                    <a:pt x="71" y="87"/>
                  </a:cubicBezTo>
                  <a:cubicBezTo>
                    <a:pt x="69" y="87"/>
                    <a:pt x="67" y="87"/>
                    <a:pt x="65" y="88"/>
                  </a:cubicBezTo>
                  <a:cubicBezTo>
                    <a:pt x="64" y="83"/>
                    <a:pt x="64" y="78"/>
                    <a:pt x="64" y="72"/>
                  </a:cubicBezTo>
                  <a:cubicBezTo>
                    <a:pt x="65" y="72"/>
                    <a:pt x="65" y="71"/>
                    <a:pt x="64" y="71"/>
                  </a:cubicBezTo>
                  <a:cubicBezTo>
                    <a:pt x="64" y="67"/>
                    <a:pt x="64" y="64"/>
                    <a:pt x="64" y="60"/>
                  </a:cubicBezTo>
                  <a:cubicBezTo>
                    <a:pt x="66" y="60"/>
                    <a:pt x="67" y="59"/>
                    <a:pt x="68" y="59"/>
                  </a:cubicBezTo>
                  <a:cubicBezTo>
                    <a:pt x="70" y="59"/>
                    <a:pt x="69" y="57"/>
                    <a:pt x="68" y="57"/>
                  </a:cubicBezTo>
                  <a:cubicBezTo>
                    <a:pt x="66" y="57"/>
                    <a:pt x="65" y="57"/>
                    <a:pt x="64" y="57"/>
                  </a:cubicBezTo>
                  <a:cubicBezTo>
                    <a:pt x="64" y="53"/>
                    <a:pt x="64" y="49"/>
                    <a:pt x="64" y="45"/>
                  </a:cubicBezTo>
                  <a:cubicBezTo>
                    <a:pt x="67" y="45"/>
                    <a:pt x="70" y="45"/>
                    <a:pt x="72" y="44"/>
                  </a:cubicBezTo>
                  <a:cubicBezTo>
                    <a:pt x="73" y="44"/>
                    <a:pt x="73" y="42"/>
                    <a:pt x="72" y="42"/>
                  </a:cubicBezTo>
                  <a:cubicBezTo>
                    <a:pt x="69" y="42"/>
                    <a:pt x="67" y="42"/>
                    <a:pt x="64" y="43"/>
                  </a:cubicBezTo>
                  <a:cubicBezTo>
                    <a:pt x="64" y="34"/>
                    <a:pt x="64" y="25"/>
                    <a:pt x="63" y="16"/>
                  </a:cubicBezTo>
                  <a:cubicBezTo>
                    <a:pt x="63" y="15"/>
                    <a:pt x="62" y="15"/>
                    <a:pt x="62" y="16"/>
                  </a:cubicBezTo>
                  <a:cubicBezTo>
                    <a:pt x="62" y="19"/>
                    <a:pt x="62" y="23"/>
                    <a:pt x="62" y="27"/>
                  </a:cubicBezTo>
                  <a:cubicBezTo>
                    <a:pt x="62" y="27"/>
                    <a:pt x="61" y="26"/>
                    <a:pt x="61" y="26"/>
                  </a:cubicBezTo>
                  <a:cubicBezTo>
                    <a:pt x="55" y="26"/>
                    <a:pt x="49" y="26"/>
                    <a:pt x="42" y="26"/>
                  </a:cubicBezTo>
                  <a:cubicBezTo>
                    <a:pt x="42" y="22"/>
                    <a:pt x="42" y="19"/>
                    <a:pt x="42" y="15"/>
                  </a:cubicBezTo>
                  <a:cubicBezTo>
                    <a:pt x="50" y="15"/>
                    <a:pt x="58" y="15"/>
                    <a:pt x="65" y="15"/>
                  </a:cubicBezTo>
                  <a:cubicBezTo>
                    <a:pt x="67" y="15"/>
                    <a:pt x="67" y="12"/>
                    <a:pt x="65" y="12"/>
                  </a:cubicBezTo>
                  <a:cubicBezTo>
                    <a:pt x="58" y="12"/>
                    <a:pt x="50" y="11"/>
                    <a:pt x="42" y="12"/>
                  </a:cubicBezTo>
                  <a:cubicBezTo>
                    <a:pt x="42" y="11"/>
                    <a:pt x="42" y="10"/>
                    <a:pt x="42" y="9"/>
                  </a:cubicBezTo>
                  <a:cubicBezTo>
                    <a:pt x="42" y="8"/>
                    <a:pt x="40" y="8"/>
                    <a:pt x="40" y="9"/>
                  </a:cubicBezTo>
                  <a:cubicBezTo>
                    <a:pt x="40" y="10"/>
                    <a:pt x="40" y="11"/>
                    <a:pt x="40" y="12"/>
                  </a:cubicBezTo>
                  <a:cubicBezTo>
                    <a:pt x="30" y="12"/>
                    <a:pt x="20" y="12"/>
                    <a:pt x="9" y="13"/>
                  </a:cubicBezTo>
                  <a:cubicBezTo>
                    <a:pt x="9" y="9"/>
                    <a:pt x="9" y="5"/>
                    <a:pt x="9" y="1"/>
                  </a:cubicBezTo>
                  <a:cubicBezTo>
                    <a:pt x="9" y="0"/>
                    <a:pt x="8" y="0"/>
                    <a:pt x="8" y="1"/>
                  </a:cubicBezTo>
                  <a:cubicBezTo>
                    <a:pt x="8" y="5"/>
                    <a:pt x="8" y="9"/>
                    <a:pt x="7" y="13"/>
                  </a:cubicBezTo>
                  <a:cubicBezTo>
                    <a:pt x="5" y="13"/>
                    <a:pt x="3" y="14"/>
                    <a:pt x="1" y="14"/>
                  </a:cubicBezTo>
                  <a:cubicBezTo>
                    <a:pt x="0" y="14"/>
                    <a:pt x="0" y="15"/>
                    <a:pt x="1" y="15"/>
                  </a:cubicBezTo>
                  <a:cubicBezTo>
                    <a:pt x="3" y="15"/>
                    <a:pt x="5" y="15"/>
                    <a:pt x="7" y="15"/>
                  </a:cubicBezTo>
                  <a:cubicBezTo>
                    <a:pt x="7" y="19"/>
                    <a:pt x="7" y="23"/>
                    <a:pt x="7" y="27"/>
                  </a:cubicBezTo>
                  <a:cubicBezTo>
                    <a:pt x="5" y="27"/>
                    <a:pt x="4" y="27"/>
                    <a:pt x="3" y="27"/>
                  </a:cubicBezTo>
                  <a:cubicBezTo>
                    <a:pt x="2" y="27"/>
                    <a:pt x="2" y="29"/>
                    <a:pt x="3" y="29"/>
                  </a:cubicBezTo>
                  <a:cubicBezTo>
                    <a:pt x="4" y="29"/>
                    <a:pt x="5" y="29"/>
                    <a:pt x="6" y="29"/>
                  </a:cubicBezTo>
                  <a:cubicBezTo>
                    <a:pt x="6" y="39"/>
                    <a:pt x="6" y="49"/>
                    <a:pt x="5" y="59"/>
                  </a:cubicBezTo>
                  <a:cubicBezTo>
                    <a:pt x="5" y="59"/>
                    <a:pt x="5" y="59"/>
                    <a:pt x="4" y="59"/>
                  </a:cubicBezTo>
                  <a:cubicBezTo>
                    <a:pt x="3" y="58"/>
                    <a:pt x="3" y="60"/>
                    <a:pt x="4" y="60"/>
                  </a:cubicBezTo>
                  <a:cubicBezTo>
                    <a:pt x="4" y="60"/>
                    <a:pt x="5" y="60"/>
                    <a:pt x="5" y="60"/>
                  </a:cubicBezTo>
                  <a:cubicBezTo>
                    <a:pt x="4" y="103"/>
                    <a:pt x="5" y="145"/>
                    <a:pt x="6" y="188"/>
                  </a:cubicBezTo>
                  <a:cubicBezTo>
                    <a:pt x="6" y="189"/>
                    <a:pt x="9" y="189"/>
                    <a:pt x="9" y="188"/>
                  </a:cubicBezTo>
                  <a:cubicBezTo>
                    <a:pt x="9" y="186"/>
                    <a:pt x="9" y="185"/>
                    <a:pt x="9" y="184"/>
                  </a:cubicBezTo>
                  <a:cubicBezTo>
                    <a:pt x="9" y="184"/>
                    <a:pt x="9" y="185"/>
                    <a:pt x="9" y="185"/>
                  </a:cubicBezTo>
                  <a:cubicBezTo>
                    <a:pt x="13" y="185"/>
                    <a:pt x="16" y="185"/>
                    <a:pt x="20" y="185"/>
                  </a:cubicBezTo>
                  <a:cubicBezTo>
                    <a:pt x="20" y="191"/>
                    <a:pt x="20" y="196"/>
                    <a:pt x="20" y="202"/>
                  </a:cubicBezTo>
                  <a:cubicBezTo>
                    <a:pt x="20" y="204"/>
                    <a:pt x="23" y="204"/>
                    <a:pt x="23" y="202"/>
                  </a:cubicBezTo>
                  <a:cubicBezTo>
                    <a:pt x="23" y="196"/>
                    <a:pt x="23" y="191"/>
                    <a:pt x="23" y="185"/>
                  </a:cubicBezTo>
                  <a:cubicBezTo>
                    <a:pt x="30" y="185"/>
                    <a:pt x="36" y="185"/>
                    <a:pt x="42" y="184"/>
                  </a:cubicBezTo>
                  <a:cubicBezTo>
                    <a:pt x="42" y="194"/>
                    <a:pt x="43" y="204"/>
                    <a:pt x="43" y="214"/>
                  </a:cubicBezTo>
                  <a:cubicBezTo>
                    <a:pt x="43" y="216"/>
                    <a:pt x="46" y="216"/>
                    <a:pt x="46" y="214"/>
                  </a:cubicBezTo>
                  <a:cubicBezTo>
                    <a:pt x="46" y="204"/>
                    <a:pt x="46" y="194"/>
                    <a:pt x="46" y="184"/>
                  </a:cubicBezTo>
                  <a:cubicBezTo>
                    <a:pt x="51" y="184"/>
                    <a:pt x="56" y="183"/>
                    <a:pt x="61" y="183"/>
                  </a:cubicBezTo>
                  <a:cubicBezTo>
                    <a:pt x="61" y="187"/>
                    <a:pt x="61" y="192"/>
                    <a:pt x="62" y="197"/>
                  </a:cubicBezTo>
                  <a:cubicBezTo>
                    <a:pt x="62" y="199"/>
                    <a:pt x="64" y="199"/>
                    <a:pt x="64" y="197"/>
                  </a:cubicBezTo>
                  <a:cubicBezTo>
                    <a:pt x="64" y="192"/>
                    <a:pt x="65" y="187"/>
                    <a:pt x="65" y="182"/>
                  </a:cubicBezTo>
                  <a:cubicBezTo>
                    <a:pt x="65" y="182"/>
                    <a:pt x="66" y="182"/>
                    <a:pt x="67" y="182"/>
                  </a:cubicBezTo>
                  <a:cubicBezTo>
                    <a:pt x="68" y="182"/>
                    <a:pt x="68" y="180"/>
                    <a:pt x="67" y="180"/>
                  </a:cubicBezTo>
                  <a:cubicBezTo>
                    <a:pt x="66" y="180"/>
                    <a:pt x="65" y="180"/>
                    <a:pt x="65" y="180"/>
                  </a:cubicBezTo>
                  <a:cubicBezTo>
                    <a:pt x="65" y="176"/>
                    <a:pt x="65" y="172"/>
                    <a:pt x="65" y="168"/>
                  </a:cubicBezTo>
                  <a:cubicBezTo>
                    <a:pt x="67" y="167"/>
                    <a:pt x="70" y="167"/>
                    <a:pt x="72" y="166"/>
                  </a:cubicBezTo>
                  <a:cubicBezTo>
                    <a:pt x="73" y="165"/>
                    <a:pt x="73" y="164"/>
                    <a:pt x="72" y="164"/>
                  </a:cubicBezTo>
                  <a:cubicBezTo>
                    <a:pt x="69" y="164"/>
                    <a:pt x="67" y="165"/>
                    <a:pt x="65" y="165"/>
                  </a:cubicBezTo>
                  <a:cubicBezTo>
                    <a:pt x="65" y="163"/>
                    <a:pt x="65" y="160"/>
                    <a:pt x="65" y="157"/>
                  </a:cubicBezTo>
                  <a:cubicBezTo>
                    <a:pt x="68" y="157"/>
                    <a:pt x="72" y="156"/>
                    <a:pt x="75" y="155"/>
                  </a:cubicBezTo>
                  <a:cubicBezTo>
                    <a:pt x="76" y="154"/>
                    <a:pt x="75" y="153"/>
                    <a:pt x="74" y="153"/>
                  </a:cubicBezTo>
                  <a:cubicBezTo>
                    <a:pt x="71" y="154"/>
                    <a:pt x="68" y="154"/>
                    <a:pt x="65" y="155"/>
                  </a:cubicBezTo>
                  <a:cubicBezTo>
                    <a:pt x="65" y="151"/>
                    <a:pt x="65" y="148"/>
                    <a:pt x="65" y="144"/>
                  </a:cubicBezTo>
                  <a:cubicBezTo>
                    <a:pt x="69" y="144"/>
                    <a:pt x="73" y="143"/>
                    <a:pt x="76" y="142"/>
                  </a:cubicBezTo>
                  <a:cubicBezTo>
                    <a:pt x="77" y="142"/>
                    <a:pt x="77" y="140"/>
                    <a:pt x="76" y="140"/>
                  </a:cubicBezTo>
                  <a:close/>
                  <a:moveTo>
                    <a:pt x="9" y="183"/>
                  </a:moveTo>
                  <a:cubicBezTo>
                    <a:pt x="9" y="183"/>
                    <a:pt x="9" y="183"/>
                    <a:pt x="9" y="184"/>
                  </a:cubicBezTo>
                  <a:cubicBezTo>
                    <a:pt x="9" y="171"/>
                    <a:pt x="9" y="159"/>
                    <a:pt x="9" y="147"/>
                  </a:cubicBezTo>
                  <a:cubicBezTo>
                    <a:pt x="13" y="147"/>
                    <a:pt x="16" y="147"/>
                    <a:pt x="20" y="147"/>
                  </a:cubicBezTo>
                  <a:cubicBezTo>
                    <a:pt x="20" y="151"/>
                    <a:pt x="20" y="155"/>
                    <a:pt x="20" y="159"/>
                  </a:cubicBezTo>
                  <a:cubicBezTo>
                    <a:pt x="18" y="159"/>
                    <a:pt x="15" y="159"/>
                    <a:pt x="13" y="158"/>
                  </a:cubicBezTo>
                  <a:cubicBezTo>
                    <a:pt x="12" y="158"/>
                    <a:pt x="12" y="160"/>
                    <a:pt x="13" y="160"/>
                  </a:cubicBezTo>
                  <a:cubicBezTo>
                    <a:pt x="15" y="160"/>
                    <a:pt x="18" y="160"/>
                    <a:pt x="20" y="161"/>
                  </a:cubicBezTo>
                  <a:cubicBezTo>
                    <a:pt x="20" y="163"/>
                    <a:pt x="20" y="166"/>
                    <a:pt x="20" y="169"/>
                  </a:cubicBezTo>
                  <a:cubicBezTo>
                    <a:pt x="18" y="169"/>
                    <a:pt x="16" y="169"/>
                    <a:pt x="15" y="168"/>
                  </a:cubicBezTo>
                  <a:cubicBezTo>
                    <a:pt x="13" y="168"/>
                    <a:pt x="13" y="170"/>
                    <a:pt x="15" y="170"/>
                  </a:cubicBezTo>
                  <a:cubicBezTo>
                    <a:pt x="16" y="170"/>
                    <a:pt x="18" y="171"/>
                    <a:pt x="20" y="171"/>
                  </a:cubicBezTo>
                  <a:cubicBezTo>
                    <a:pt x="20" y="174"/>
                    <a:pt x="20" y="178"/>
                    <a:pt x="20" y="182"/>
                  </a:cubicBezTo>
                  <a:cubicBezTo>
                    <a:pt x="16" y="182"/>
                    <a:pt x="13" y="183"/>
                    <a:pt x="9" y="183"/>
                  </a:cubicBezTo>
                  <a:close/>
                  <a:moveTo>
                    <a:pt x="20" y="108"/>
                  </a:moveTo>
                  <a:cubicBezTo>
                    <a:pt x="18" y="108"/>
                    <a:pt x="15" y="108"/>
                    <a:pt x="13" y="108"/>
                  </a:cubicBezTo>
                  <a:cubicBezTo>
                    <a:pt x="12" y="108"/>
                    <a:pt x="12" y="110"/>
                    <a:pt x="13" y="110"/>
                  </a:cubicBezTo>
                  <a:cubicBezTo>
                    <a:pt x="15" y="110"/>
                    <a:pt x="18" y="110"/>
                    <a:pt x="20" y="110"/>
                  </a:cubicBezTo>
                  <a:cubicBezTo>
                    <a:pt x="20" y="115"/>
                    <a:pt x="20" y="121"/>
                    <a:pt x="20" y="126"/>
                  </a:cubicBezTo>
                  <a:cubicBezTo>
                    <a:pt x="18" y="126"/>
                    <a:pt x="15" y="126"/>
                    <a:pt x="13" y="127"/>
                  </a:cubicBezTo>
                  <a:cubicBezTo>
                    <a:pt x="13" y="127"/>
                    <a:pt x="13" y="128"/>
                    <a:pt x="13" y="128"/>
                  </a:cubicBezTo>
                  <a:cubicBezTo>
                    <a:pt x="15" y="128"/>
                    <a:pt x="17" y="128"/>
                    <a:pt x="20" y="128"/>
                  </a:cubicBezTo>
                  <a:cubicBezTo>
                    <a:pt x="20" y="133"/>
                    <a:pt x="20" y="139"/>
                    <a:pt x="20" y="145"/>
                  </a:cubicBezTo>
                  <a:cubicBezTo>
                    <a:pt x="16" y="145"/>
                    <a:pt x="13" y="145"/>
                    <a:pt x="9" y="145"/>
                  </a:cubicBezTo>
                  <a:cubicBezTo>
                    <a:pt x="9" y="128"/>
                    <a:pt x="10" y="112"/>
                    <a:pt x="10" y="95"/>
                  </a:cubicBezTo>
                  <a:cubicBezTo>
                    <a:pt x="13" y="95"/>
                    <a:pt x="17" y="95"/>
                    <a:pt x="20" y="95"/>
                  </a:cubicBezTo>
                  <a:cubicBezTo>
                    <a:pt x="20" y="100"/>
                    <a:pt x="20" y="104"/>
                    <a:pt x="20" y="108"/>
                  </a:cubicBezTo>
                  <a:close/>
                  <a:moveTo>
                    <a:pt x="20" y="93"/>
                  </a:moveTo>
                  <a:cubicBezTo>
                    <a:pt x="17" y="93"/>
                    <a:pt x="13" y="93"/>
                    <a:pt x="10" y="93"/>
                  </a:cubicBezTo>
                  <a:cubicBezTo>
                    <a:pt x="10" y="89"/>
                    <a:pt x="10" y="84"/>
                    <a:pt x="10" y="79"/>
                  </a:cubicBezTo>
                  <a:cubicBezTo>
                    <a:pt x="13" y="79"/>
                    <a:pt x="17" y="79"/>
                    <a:pt x="20" y="78"/>
                  </a:cubicBezTo>
                  <a:cubicBezTo>
                    <a:pt x="20" y="83"/>
                    <a:pt x="20" y="88"/>
                    <a:pt x="20" y="93"/>
                  </a:cubicBezTo>
                  <a:close/>
                  <a:moveTo>
                    <a:pt x="20" y="76"/>
                  </a:moveTo>
                  <a:cubicBezTo>
                    <a:pt x="17" y="76"/>
                    <a:pt x="13" y="77"/>
                    <a:pt x="10" y="77"/>
                  </a:cubicBezTo>
                  <a:cubicBezTo>
                    <a:pt x="10" y="72"/>
                    <a:pt x="10" y="66"/>
                    <a:pt x="10" y="61"/>
                  </a:cubicBezTo>
                  <a:cubicBezTo>
                    <a:pt x="13" y="61"/>
                    <a:pt x="17" y="62"/>
                    <a:pt x="21" y="62"/>
                  </a:cubicBezTo>
                  <a:cubicBezTo>
                    <a:pt x="21" y="67"/>
                    <a:pt x="21" y="71"/>
                    <a:pt x="20" y="76"/>
                  </a:cubicBezTo>
                  <a:close/>
                  <a:moveTo>
                    <a:pt x="21" y="47"/>
                  </a:moveTo>
                  <a:cubicBezTo>
                    <a:pt x="18" y="48"/>
                    <a:pt x="15" y="48"/>
                    <a:pt x="12" y="48"/>
                  </a:cubicBezTo>
                  <a:cubicBezTo>
                    <a:pt x="11" y="48"/>
                    <a:pt x="11" y="50"/>
                    <a:pt x="12" y="50"/>
                  </a:cubicBezTo>
                  <a:cubicBezTo>
                    <a:pt x="15" y="50"/>
                    <a:pt x="18" y="50"/>
                    <a:pt x="21" y="50"/>
                  </a:cubicBezTo>
                  <a:cubicBezTo>
                    <a:pt x="21" y="53"/>
                    <a:pt x="21" y="57"/>
                    <a:pt x="21" y="60"/>
                  </a:cubicBezTo>
                  <a:cubicBezTo>
                    <a:pt x="17" y="60"/>
                    <a:pt x="13" y="60"/>
                    <a:pt x="10" y="59"/>
                  </a:cubicBezTo>
                  <a:cubicBezTo>
                    <a:pt x="10" y="49"/>
                    <a:pt x="10" y="39"/>
                    <a:pt x="10" y="29"/>
                  </a:cubicBezTo>
                  <a:cubicBezTo>
                    <a:pt x="14" y="29"/>
                    <a:pt x="18" y="29"/>
                    <a:pt x="22" y="30"/>
                  </a:cubicBezTo>
                  <a:cubicBezTo>
                    <a:pt x="22" y="35"/>
                    <a:pt x="22" y="41"/>
                    <a:pt x="21" y="47"/>
                  </a:cubicBezTo>
                  <a:close/>
                  <a:moveTo>
                    <a:pt x="22" y="27"/>
                  </a:moveTo>
                  <a:cubicBezTo>
                    <a:pt x="18" y="27"/>
                    <a:pt x="14" y="27"/>
                    <a:pt x="10" y="27"/>
                  </a:cubicBezTo>
                  <a:cubicBezTo>
                    <a:pt x="9" y="23"/>
                    <a:pt x="9" y="19"/>
                    <a:pt x="9" y="15"/>
                  </a:cubicBezTo>
                  <a:cubicBezTo>
                    <a:pt x="14" y="15"/>
                    <a:pt x="18" y="15"/>
                    <a:pt x="23" y="15"/>
                  </a:cubicBezTo>
                  <a:cubicBezTo>
                    <a:pt x="23" y="19"/>
                    <a:pt x="22" y="23"/>
                    <a:pt x="22" y="27"/>
                  </a:cubicBezTo>
                  <a:close/>
                  <a:moveTo>
                    <a:pt x="41" y="158"/>
                  </a:moveTo>
                  <a:cubicBezTo>
                    <a:pt x="36" y="158"/>
                    <a:pt x="30" y="159"/>
                    <a:pt x="24" y="159"/>
                  </a:cubicBezTo>
                  <a:cubicBezTo>
                    <a:pt x="24" y="155"/>
                    <a:pt x="24" y="151"/>
                    <a:pt x="25" y="147"/>
                  </a:cubicBezTo>
                  <a:cubicBezTo>
                    <a:pt x="30" y="147"/>
                    <a:pt x="36" y="147"/>
                    <a:pt x="41" y="147"/>
                  </a:cubicBezTo>
                  <a:cubicBezTo>
                    <a:pt x="41" y="150"/>
                    <a:pt x="41" y="154"/>
                    <a:pt x="41" y="158"/>
                  </a:cubicBezTo>
                  <a:close/>
                  <a:moveTo>
                    <a:pt x="25" y="47"/>
                  </a:moveTo>
                  <a:cubicBezTo>
                    <a:pt x="25" y="41"/>
                    <a:pt x="25" y="35"/>
                    <a:pt x="25" y="30"/>
                  </a:cubicBezTo>
                  <a:cubicBezTo>
                    <a:pt x="30" y="30"/>
                    <a:pt x="35" y="30"/>
                    <a:pt x="40" y="30"/>
                  </a:cubicBezTo>
                  <a:cubicBezTo>
                    <a:pt x="40" y="35"/>
                    <a:pt x="40" y="40"/>
                    <a:pt x="40" y="45"/>
                  </a:cubicBezTo>
                  <a:cubicBezTo>
                    <a:pt x="35" y="46"/>
                    <a:pt x="30" y="46"/>
                    <a:pt x="25" y="47"/>
                  </a:cubicBezTo>
                  <a:close/>
                  <a:moveTo>
                    <a:pt x="40" y="48"/>
                  </a:moveTo>
                  <a:cubicBezTo>
                    <a:pt x="40" y="52"/>
                    <a:pt x="40" y="56"/>
                    <a:pt x="40" y="60"/>
                  </a:cubicBezTo>
                  <a:cubicBezTo>
                    <a:pt x="35" y="60"/>
                    <a:pt x="30" y="60"/>
                    <a:pt x="25" y="60"/>
                  </a:cubicBezTo>
                  <a:cubicBezTo>
                    <a:pt x="25" y="57"/>
                    <a:pt x="25" y="53"/>
                    <a:pt x="25" y="49"/>
                  </a:cubicBezTo>
                  <a:cubicBezTo>
                    <a:pt x="30" y="49"/>
                    <a:pt x="35" y="49"/>
                    <a:pt x="40" y="48"/>
                  </a:cubicBezTo>
                  <a:close/>
                  <a:moveTo>
                    <a:pt x="41" y="144"/>
                  </a:moveTo>
                  <a:cubicBezTo>
                    <a:pt x="36" y="144"/>
                    <a:pt x="30" y="144"/>
                    <a:pt x="25" y="145"/>
                  </a:cubicBezTo>
                  <a:cubicBezTo>
                    <a:pt x="25" y="139"/>
                    <a:pt x="25" y="133"/>
                    <a:pt x="25" y="128"/>
                  </a:cubicBezTo>
                  <a:cubicBezTo>
                    <a:pt x="30" y="128"/>
                    <a:pt x="36" y="127"/>
                    <a:pt x="41" y="127"/>
                  </a:cubicBezTo>
                  <a:cubicBezTo>
                    <a:pt x="41" y="132"/>
                    <a:pt x="41" y="138"/>
                    <a:pt x="41" y="144"/>
                  </a:cubicBezTo>
                  <a:close/>
                  <a:moveTo>
                    <a:pt x="41" y="123"/>
                  </a:moveTo>
                  <a:cubicBezTo>
                    <a:pt x="36" y="124"/>
                    <a:pt x="30" y="125"/>
                    <a:pt x="25" y="125"/>
                  </a:cubicBezTo>
                  <a:cubicBezTo>
                    <a:pt x="25" y="120"/>
                    <a:pt x="25" y="115"/>
                    <a:pt x="25" y="110"/>
                  </a:cubicBezTo>
                  <a:cubicBezTo>
                    <a:pt x="30" y="110"/>
                    <a:pt x="35" y="110"/>
                    <a:pt x="41" y="110"/>
                  </a:cubicBezTo>
                  <a:cubicBezTo>
                    <a:pt x="41" y="114"/>
                    <a:pt x="41" y="119"/>
                    <a:pt x="41" y="123"/>
                  </a:cubicBezTo>
                  <a:close/>
                  <a:moveTo>
                    <a:pt x="41" y="107"/>
                  </a:moveTo>
                  <a:cubicBezTo>
                    <a:pt x="35" y="107"/>
                    <a:pt x="30" y="108"/>
                    <a:pt x="25" y="108"/>
                  </a:cubicBezTo>
                  <a:cubicBezTo>
                    <a:pt x="25" y="104"/>
                    <a:pt x="25" y="99"/>
                    <a:pt x="25" y="95"/>
                  </a:cubicBezTo>
                  <a:cubicBezTo>
                    <a:pt x="30" y="95"/>
                    <a:pt x="35" y="94"/>
                    <a:pt x="40" y="94"/>
                  </a:cubicBezTo>
                  <a:cubicBezTo>
                    <a:pt x="40" y="98"/>
                    <a:pt x="40" y="103"/>
                    <a:pt x="41" y="107"/>
                  </a:cubicBezTo>
                  <a:close/>
                  <a:moveTo>
                    <a:pt x="40" y="91"/>
                  </a:moveTo>
                  <a:cubicBezTo>
                    <a:pt x="35" y="91"/>
                    <a:pt x="30" y="92"/>
                    <a:pt x="25" y="92"/>
                  </a:cubicBezTo>
                  <a:cubicBezTo>
                    <a:pt x="25" y="88"/>
                    <a:pt x="25" y="83"/>
                    <a:pt x="25" y="78"/>
                  </a:cubicBezTo>
                  <a:cubicBezTo>
                    <a:pt x="30" y="78"/>
                    <a:pt x="35" y="77"/>
                    <a:pt x="40" y="77"/>
                  </a:cubicBezTo>
                  <a:cubicBezTo>
                    <a:pt x="40" y="81"/>
                    <a:pt x="40" y="86"/>
                    <a:pt x="40" y="91"/>
                  </a:cubicBezTo>
                  <a:close/>
                  <a:moveTo>
                    <a:pt x="40" y="74"/>
                  </a:moveTo>
                  <a:cubicBezTo>
                    <a:pt x="35" y="74"/>
                    <a:pt x="30" y="75"/>
                    <a:pt x="25" y="76"/>
                  </a:cubicBezTo>
                  <a:cubicBezTo>
                    <a:pt x="25" y="71"/>
                    <a:pt x="25" y="67"/>
                    <a:pt x="25" y="62"/>
                  </a:cubicBezTo>
                  <a:cubicBezTo>
                    <a:pt x="30" y="63"/>
                    <a:pt x="35" y="63"/>
                    <a:pt x="40" y="62"/>
                  </a:cubicBezTo>
                  <a:cubicBezTo>
                    <a:pt x="40" y="66"/>
                    <a:pt x="40" y="70"/>
                    <a:pt x="40" y="74"/>
                  </a:cubicBezTo>
                  <a:close/>
                  <a:moveTo>
                    <a:pt x="40" y="15"/>
                  </a:moveTo>
                  <a:cubicBezTo>
                    <a:pt x="40" y="19"/>
                    <a:pt x="40" y="23"/>
                    <a:pt x="40" y="26"/>
                  </a:cubicBezTo>
                  <a:cubicBezTo>
                    <a:pt x="35" y="27"/>
                    <a:pt x="30" y="27"/>
                    <a:pt x="24" y="27"/>
                  </a:cubicBezTo>
                  <a:cubicBezTo>
                    <a:pt x="24" y="23"/>
                    <a:pt x="24" y="19"/>
                    <a:pt x="24" y="15"/>
                  </a:cubicBezTo>
                  <a:cubicBezTo>
                    <a:pt x="30" y="15"/>
                    <a:pt x="35" y="15"/>
                    <a:pt x="40" y="15"/>
                  </a:cubicBezTo>
                  <a:close/>
                  <a:moveTo>
                    <a:pt x="24" y="161"/>
                  </a:moveTo>
                  <a:cubicBezTo>
                    <a:pt x="30" y="161"/>
                    <a:pt x="36" y="161"/>
                    <a:pt x="41" y="161"/>
                  </a:cubicBezTo>
                  <a:cubicBezTo>
                    <a:pt x="42" y="163"/>
                    <a:pt x="42" y="166"/>
                    <a:pt x="42" y="168"/>
                  </a:cubicBezTo>
                  <a:cubicBezTo>
                    <a:pt x="36" y="169"/>
                    <a:pt x="30" y="169"/>
                    <a:pt x="24" y="169"/>
                  </a:cubicBezTo>
                  <a:cubicBezTo>
                    <a:pt x="24" y="166"/>
                    <a:pt x="24" y="164"/>
                    <a:pt x="24" y="161"/>
                  </a:cubicBezTo>
                  <a:close/>
                  <a:moveTo>
                    <a:pt x="23" y="181"/>
                  </a:moveTo>
                  <a:cubicBezTo>
                    <a:pt x="24" y="178"/>
                    <a:pt x="24" y="174"/>
                    <a:pt x="24" y="171"/>
                  </a:cubicBezTo>
                  <a:cubicBezTo>
                    <a:pt x="30" y="171"/>
                    <a:pt x="36" y="171"/>
                    <a:pt x="42" y="171"/>
                  </a:cubicBezTo>
                  <a:cubicBezTo>
                    <a:pt x="42" y="174"/>
                    <a:pt x="42" y="177"/>
                    <a:pt x="42" y="180"/>
                  </a:cubicBezTo>
                  <a:cubicBezTo>
                    <a:pt x="36" y="181"/>
                    <a:pt x="30" y="181"/>
                    <a:pt x="23" y="181"/>
                  </a:cubicBezTo>
                  <a:close/>
                  <a:moveTo>
                    <a:pt x="43" y="30"/>
                  </a:moveTo>
                  <a:cubicBezTo>
                    <a:pt x="49" y="30"/>
                    <a:pt x="55" y="29"/>
                    <a:pt x="61" y="29"/>
                  </a:cubicBezTo>
                  <a:cubicBezTo>
                    <a:pt x="61" y="29"/>
                    <a:pt x="62" y="28"/>
                    <a:pt x="62" y="28"/>
                  </a:cubicBezTo>
                  <a:cubicBezTo>
                    <a:pt x="62" y="33"/>
                    <a:pt x="61" y="38"/>
                    <a:pt x="61" y="43"/>
                  </a:cubicBezTo>
                  <a:cubicBezTo>
                    <a:pt x="55" y="44"/>
                    <a:pt x="49" y="44"/>
                    <a:pt x="43" y="45"/>
                  </a:cubicBezTo>
                  <a:cubicBezTo>
                    <a:pt x="43" y="40"/>
                    <a:pt x="43" y="35"/>
                    <a:pt x="43" y="30"/>
                  </a:cubicBezTo>
                  <a:close/>
                  <a:moveTo>
                    <a:pt x="43" y="48"/>
                  </a:moveTo>
                  <a:cubicBezTo>
                    <a:pt x="49" y="48"/>
                    <a:pt x="55" y="47"/>
                    <a:pt x="61" y="46"/>
                  </a:cubicBezTo>
                  <a:cubicBezTo>
                    <a:pt x="61" y="50"/>
                    <a:pt x="61" y="54"/>
                    <a:pt x="61" y="58"/>
                  </a:cubicBezTo>
                  <a:cubicBezTo>
                    <a:pt x="55" y="59"/>
                    <a:pt x="49" y="59"/>
                    <a:pt x="44" y="60"/>
                  </a:cubicBezTo>
                  <a:cubicBezTo>
                    <a:pt x="43" y="56"/>
                    <a:pt x="43" y="52"/>
                    <a:pt x="43" y="48"/>
                  </a:cubicBezTo>
                  <a:close/>
                  <a:moveTo>
                    <a:pt x="44" y="62"/>
                  </a:moveTo>
                  <a:cubicBezTo>
                    <a:pt x="50" y="62"/>
                    <a:pt x="55" y="61"/>
                    <a:pt x="61" y="60"/>
                  </a:cubicBezTo>
                  <a:cubicBezTo>
                    <a:pt x="61" y="64"/>
                    <a:pt x="61" y="67"/>
                    <a:pt x="61" y="71"/>
                  </a:cubicBezTo>
                  <a:cubicBezTo>
                    <a:pt x="55" y="72"/>
                    <a:pt x="50" y="73"/>
                    <a:pt x="44" y="73"/>
                  </a:cubicBezTo>
                  <a:cubicBezTo>
                    <a:pt x="44" y="70"/>
                    <a:pt x="44" y="66"/>
                    <a:pt x="44" y="62"/>
                  </a:cubicBezTo>
                  <a:close/>
                  <a:moveTo>
                    <a:pt x="44" y="90"/>
                  </a:moveTo>
                  <a:cubicBezTo>
                    <a:pt x="44" y="86"/>
                    <a:pt x="44" y="81"/>
                    <a:pt x="44" y="76"/>
                  </a:cubicBezTo>
                  <a:cubicBezTo>
                    <a:pt x="50" y="75"/>
                    <a:pt x="55" y="74"/>
                    <a:pt x="61" y="73"/>
                  </a:cubicBezTo>
                  <a:cubicBezTo>
                    <a:pt x="61" y="78"/>
                    <a:pt x="61" y="83"/>
                    <a:pt x="61" y="88"/>
                  </a:cubicBezTo>
                  <a:cubicBezTo>
                    <a:pt x="55" y="89"/>
                    <a:pt x="50" y="90"/>
                    <a:pt x="44" y="90"/>
                  </a:cubicBezTo>
                  <a:close/>
                  <a:moveTo>
                    <a:pt x="44" y="93"/>
                  </a:moveTo>
                  <a:cubicBezTo>
                    <a:pt x="50" y="93"/>
                    <a:pt x="55" y="92"/>
                    <a:pt x="61" y="91"/>
                  </a:cubicBezTo>
                  <a:cubicBezTo>
                    <a:pt x="61" y="96"/>
                    <a:pt x="61" y="100"/>
                    <a:pt x="61" y="105"/>
                  </a:cubicBezTo>
                  <a:cubicBezTo>
                    <a:pt x="55" y="106"/>
                    <a:pt x="50" y="106"/>
                    <a:pt x="45" y="107"/>
                  </a:cubicBezTo>
                  <a:cubicBezTo>
                    <a:pt x="45" y="102"/>
                    <a:pt x="44" y="98"/>
                    <a:pt x="44" y="93"/>
                  </a:cubicBezTo>
                  <a:close/>
                  <a:moveTo>
                    <a:pt x="45" y="110"/>
                  </a:moveTo>
                  <a:cubicBezTo>
                    <a:pt x="50" y="109"/>
                    <a:pt x="55" y="109"/>
                    <a:pt x="61" y="108"/>
                  </a:cubicBezTo>
                  <a:cubicBezTo>
                    <a:pt x="61" y="112"/>
                    <a:pt x="61" y="116"/>
                    <a:pt x="61" y="120"/>
                  </a:cubicBezTo>
                  <a:cubicBezTo>
                    <a:pt x="55" y="121"/>
                    <a:pt x="50" y="122"/>
                    <a:pt x="45" y="123"/>
                  </a:cubicBezTo>
                  <a:cubicBezTo>
                    <a:pt x="45" y="118"/>
                    <a:pt x="45" y="114"/>
                    <a:pt x="45" y="110"/>
                  </a:cubicBezTo>
                  <a:close/>
                  <a:moveTo>
                    <a:pt x="45" y="143"/>
                  </a:moveTo>
                  <a:cubicBezTo>
                    <a:pt x="45" y="138"/>
                    <a:pt x="45" y="132"/>
                    <a:pt x="45" y="126"/>
                  </a:cubicBezTo>
                  <a:cubicBezTo>
                    <a:pt x="50" y="125"/>
                    <a:pt x="56" y="124"/>
                    <a:pt x="61" y="123"/>
                  </a:cubicBezTo>
                  <a:cubicBezTo>
                    <a:pt x="61" y="129"/>
                    <a:pt x="61" y="136"/>
                    <a:pt x="61" y="142"/>
                  </a:cubicBezTo>
                  <a:cubicBezTo>
                    <a:pt x="56" y="142"/>
                    <a:pt x="50" y="143"/>
                    <a:pt x="45" y="143"/>
                  </a:cubicBezTo>
                  <a:close/>
                  <a:moveTo>
                    <a:pt x="61" y="180"/>
                  </a:moveTo>
                  <a:cubicBezTo>
                    <a:pt x="56" y="180"/>
                    <a:pt x="51" y="180"/>
                    <a:pt x="46" y="180"/>
                  </a:cubicBezTo>
                  <a:cubicBezTo>
                    <a:pt x="46" y="177"/>
                    <a:pt x="46" y="174"/>
                    <a:pt x="46" y="171"/>
                  </a:cubicBezTo>
                  <a:cubicBezTo>
                    <a:pt x="51" y="170"/>
                    <a:pt x="56" y="170"/>
                    <a:pt x="61" y="169"/>
                  </a:cubicBezTo>
                  <a:cubicBezTo>
                    <a:pt x="61" y="172"/>
                    <a:pt x="61" y="176"/>
                    <a:pt x="61" y="180"/>
                  </a:cubicBezTo>
                  <a:close/>
                  <a:moveTo>
                    <a:pt x="61" y="166"/>
                  </a:moveTo>
                  <a:cubicBezTo>
                    <a:pt x="56" y="167"/>
                    <a:pt x="51" y="168"/>
                    <a:pt x="46" y="168"/>
                  </a:cubicBezTo>
                  <a:cubicBezTo>
                    <a:pt x="45" y="166"/>
                    <a:pt x="45" y="163"/>
                    <a:pt x="45" y="161"/>
                  </a:cubicBezTo>
                  <a:cubicBezTo>
                    <a:pt x="51" y="160"/>
                    <a:pt x="56" y="159"/>
                    <a:pt x="61" y="158"/>
                  </a:cubicBezTo>
                  <a:cubicBezTo>
                    <a:pt x="61" y="161"/>
                    <a:pt x="61" y="163"/>
                    <a:pt x="61" y="166"/>
                  </a:cubicBezTo>
                  <a:close/>
                  <a:moveTo>
                    <a:pt x="61" y="155"/>
                  </a:moveTo>
                  <a:cubicBezTo>
                    <a:pt x="56" y="156"/>
                    <a:pt x="51" y="157"/>
                    <a:pt x="45" y="157"/>
                  </a:cubicBezTo>
                  <a:cubicBezTo>
                    <a:pt x="45" y="154"/>
                    <a:pt x="45" y="150"/>
                    <a:pt x="45" y="147"/>
                  </a:cubicBezTo>
                  <a:cubicBezTo>
                    <a:pt x="50" y="146"/>
                    <a:pt x="56" y="146"/>
                    <a:pt x="61" y="145"/>
                  </a:cubicBezTo>
                  <a:cubicBezTo>
                    <a:pt x="61" y="148"/>
                    <a:pt x="61" y="152"/>
                    <a:pt x="61"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3"/>
            <p:cNvSpPr/>
            <p:nvPr/>
          </p:nvSpPr>
          <p:spPr bwMode="auto">
            <a:xfrm>
              <a:off x="4887" y="2214"/>
              <a:ext cx="93" cy="9"/>
            </a:xfrm>
            <a:custGeom>
              <a:avLst/>
              <a:gdLst>
                <a:gd name="T0" fmla="*/ 38 w 39"/>
                <a:gd name="T1" fmla="*/ 0 h 4"/>
                <a:gd name="T2" fmla="*/ 1 w 39"/>
                <a:gd name="T3" fmla="*/ 2 h 4"/>
                <a:gd name="T4" fmla="*/ 1 w 39"/>
                <a:gd name="T5" fmla="*/ 4 h 4"/>
                <a:gd name="T6" fmla="*/ 38 w 39"/>
                <a:gd name="T7" fmla="*/ 2 h 4"/>
                <a:gd name="T8" fmla="*/ 38 w 39"/>
                <a:gd name="T9" fmla="*/ 0 h 4"/>
              </a:gdLst>
              <a:ahLst/>
              <a:cxnLst>
                <a:cxn ang="0">
                  <a:pos x="T0" y="T1"/>
                </a:cxn>
                <a:cxn ang="0">
                  <a:pos x="T2" y="T3"/>
                </a:cxn>
                <a:cxn ang="0">
                  <a:pos x="T4" y="T5"/>
                </a:cxn>
                <a:cxn ang="0">
                  <a:pos x="T6" y="T7"/>
                </a:cxn>
                <a:cxn ang="0">
                  <a:pos x="T8" y="T9"/>
                </a:cxn>
              </a:cxnLst>
              <a:rect l="0" t="0" r="r" b="b"/>
              <a:pathLst>
                <a:path w="39" h="4">
                  <a:moveTo>
                    <a:pt x="38" y="0"/>
                  </a:moveTo>
                  <a:cubicBezTo>
                    <a:pt x="25" y="0"/>
                    <a:pt x="13" y="1"/>
                    <a:pt x="1" y="2"/>
                  </a:cubicBezTo>
                  <a:cubicBezTo>
                    <a:pt x="0" y="2"/>
                    <a:pt x="0" y="4"/>
                    <a:pt x="1" y="4"/>
                  </a:cubicBezTo>
                  <a:cubicBezTo>
                    <a:pt x="13" y="3"/>
                    <a:pt x="26" y="2"/>
                    <a:pt x="38" y="2"/>
                  </a:cubicBezTo>
                  <a:cubicBezTo>
                    <a:pt x="39" y="2"/>
                    <a:pt x="39"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4"/>
            <p:cNvSpPr/>
            <p:nvPr/>
          </p:nvSpPr>
          <p:spPr bwMode="auto">
            <a:xfrm>
              <a:off x="4906" y="2235"/>
              <a:ext cx="81" cy="9"/>
            </a:xfrm>
            <a:custGeom>
              <a:avLst/>
              <a:gdLst>
                <a:gd name="T0" fmla="*/ 33 w 34"/>
                <a:gd name="T1" fmla="*/ 0 h 4"/>
                <a:gd name="T2" fmla="*/ 1 w 34"/>
                <a:gd name="T3" fmla="*/ 1 h 4"/>
                <a:gd name="T4" fmla="*/ 1 w 34"/>
                <a:gd name="T5" fmla="*/ 3 h 4"/>
                <a:gd name="T6" fmla="*/ 33 w 34"/>
                <a:gd name="T7" fmla="*/ 2 h 4"/>
                <a:gd name="T8" fmla="*/ 33 w 34"/>
                <a:gd name="T9" fmla="*/ 0 h 4"/>
              </a:gdLst>
              <a:ahLst/>
              <a:cxnLst>
                <a:cxn ang="0">
                  <a:pos x="T0" y="T1"/>
                </a:cxn>
                <a:cxn ang="0">
                  <a:pos x="T2" y="T3"/>
                </a:cxn>
                <a:cxn ang="0">
                  <a:pos x="T4" y="T5"/>
                </a:cxn>
                <a:cxn ang="0">
                  <a:pos x="T6" y="T7"/>
                </a:cxn>
                <a:cxn ang="0">
                  <a:pos x="T8" y="T9"/>
                </a:cxn>
              </a:cxnLst>
              <a:rect l="0" t="0" r="r" b="b"/>
              <a:pathLst>
                <a:path w="34" h="4">
                  <a:moveTo>
                    <a:pt x="33" y="0"/>
                  </a:moveTo>
                  <a:cubicBezTo>
                    <a:pt x="22" y="1"/>
                    <a:pt x="11" y="2"/>
                    <a:pt x="1" y="1"/>
                  </a:cubicBezTo>
                  <a:cubicBezTo>
                    <a:pt x="0" y="1"/>
                    <a:pt x="0" y="3"/>
                    <a:pt x="1" y="3"/>
                  </a:cubicBezTo>
                  <a:cubicBezTo>
                    <a:pt x="11" y="4"/>
                    <a:pt x="22" y="4"/>
                    <a:pt x="33" y="2"/>
                  </a:cubicBezTo>
                  <a:cubicBezTo>
                    <a:pt x="34" y="2"/>
                    <a:pt x="3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65"/>
            <p:cNvSpPr/>
            <p:nvPr/>
          </p:nvSpPr>
          <p:spPr bwMode="auto">
            <a:xfrm>
              <a:off x="4911" y="2271"/>
              <a:ext cx="76" cy="7"/>
            </a:xfrm>
            <a:custGeom>
              <a:avLst/>
              <a:gdLst>
                <a:gd name="T0" fmla="*/ 31 w 32"/>
                <a:gd name="T1" fmla="*/ 0 h 3"/>
                <a:gd name="T2" fmla="*/ 1 w 32"/>
                <a:gd name="T3" fmla="*/ 1 h 3"/>
                <a:gd name="T4" fmla="*/ 1 w 32"/>
                <a:gd name="T5" fmla="*/ 3 h 3"/>
                <a:gd name="T6" fmla="*/ 31 w 32"/>
                <a:gd name="T7" fmla="*/ 2 h 3"/>
                <a:gd name="T8" fmla="*/ 31 w 32"/>
                <a:gd name="T9" fmla="*/ 0 h 3"/>
              </a:gdLst>
              <a:ahLst/>
              <a:cxnLst>
                <a:cxn ang="0">
                  <a:pos x="T0" y="T1"/>
                </a:cxn>
                <a:cxn ang="0">
                  <a:pos x="T2" y="T3"/>
                </a:cxn>
                <a:cxn ang="0">
                  <a:pos x="T4" y="T5"/>
                </a:cxn>
                <a:cxn ang="0">
                  <a:pos x="T6" y="T7"/>
                </a:cxn>
                <a:cxn ang="0">
                  <a:pos x="T8" y="T9"/>
                </a:cxn>
              </a:cxnLst>
              <a:rect l="0" t="0" r="r" b="b"/>
              <a:pathLst>
                <a:path w="32" h="3">
                  <a:moveTo>
                    <a:pt x="31" y="0"/>
                  </a:moveTo>
                  <a:cubicBezTo>
                    <a:pt x="21" y="0"/>
                    <a:pt x="11" y="1"/>
                    <a:pt x="1" y="1"/>
                  </a:cubicBezTo>
                  <a:cubicBezTo>
                    <a:pt x="0" y="1"/>
                    <a:pt x="0" y="3"/>
                    <a:pt x="1" y="3"/>
                  </a:cubicBezTo>
                  <a:cubicBezTo>
                    <a:pt x="11" y="2"/>
                    <a:pt x="21" y="2"/>
                    <a:pt x="31" y="2"/>
                  </a:cubicBezTo>
                  <a:cubicBezTo>
                    <a:pt x="32" y="1"/>
                    <a:pt x="32" y="0"/>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66"/>
            <p:cNvSpPr/>
            <p:nvPr/>
          </p:nvSpPr>
          <p:spPr bwMode="auto">
            <a:xfrm>
              <a:off x="4911" y="2294"/>
              <a:ext cx="76" cy="15"/>
            </a:xfrm>
            <a:custGeom>
              <a:avLst/>
              <a:gdLst>
                <a:gd name="T0" fmla="*/ 31 w 32"/>
                <a:gd name="T1" fmla="*/ 2 h 6"/>
                <a:gd name="T2" fmla="*/ 17 w 32"/>
                <a:gd name="T3" fmla="*/ 3 h 6"/>
                <a:gd name="T4" fmla="*/ 2 w 32"/>
                <a:gd name="T5" fmla="*/ 2 h 6"/>
                <a:gd name="T6" fmla="*/ 3 w 32"/>
                <a:gd name="T7" fmla="*/ 1 h 6"/>
                <a:gd name="T8" fmla="*/ 2 w 32"/>
                <a:gd name="T9" fmla="*/ 4 h 6"/>
                <a:gd name="T10" fmla="*/ 15 w 32"/>
                <a:gd name="T11" fmla="*/ 5 h 6"/>
                <a:gd name="T12" fmla="*/ 31 w 32"/>
                <a:gd name="T13" fmla="*/ 4 h 6"/>
                <a:gd name="T14" fmla="*/ 31 w 32"/>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
                  <a:moveTo>
                    <a:pt x="31" y="2"/>
                  </a:moveTo>
                  <a:cubicBezTo>
                    <a:pt x="26" y="2"/>
                    <a:pt x="22" y="3"/>
                    <a:pt x="17" y="3"/>
                  </a:cubicBezTo>
                  <a:cubicBezTo>
                    <a:pt x="13" y="3"/>
                    <a:pt x="6" y="4"/>
                    <a:pt x="2" y="2"/>
                  </a:cubicBezTo>
                  <a:cubicBezTo>
                    <a:pt x="3" y="3"/>
                    <a:pt x="4" y="1"/>
                    <a:pt x="3" y="1"/>
                  </a:cubicBezTo>
                  <a:cubicBezTo>
                    <a:pt x="0" y="0"/>
                    <a:pt x="0" y="3"/>
                    <a:pt x="2" y="4"/>
                  </a:cubicBezTo>
                  <a:cubicBezTo>
                    <a:pt x="4" y="6"/>
                    <a:pt x="12" y="5"/>
                    <a:pt x="15" y="5"/>
                  </a:cubicBezTo>
                  <a:cubicBezTo>
                    <a:pt x="20" y="5"/>
                    <a:pt x="26" y="5"/>
                    <a:pt x="31" y="4"/>
                  </a:cubicBezTo>
                  <a:cubicBezTo>
                    <a:pt x="32" y="3"/>
                    <a:pt x="32" y="1"/>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67"/>
            <p:cNvSpPr/>
            <p:nvPr/>
          </p:nvSpPr>
          <p:spPr bwMode="auto">
            <a:xfrm>
              <a:off x="4911" y="2323"/>
              <a:ext cx="78" cy="12"/>
            </a:xfrm>
            <a:custGeom>
              <a:avLst/>
              <a:gdLst>
                <a:gd name="T0" fmla="*/ 32 w 33"/>
                <a:gd name="T1" fmla="*/ 2 h 5"/>
                <a:gd name="T2" fmla="*/ 1 w 33"/>
                <a:gd name="T3" fmla="*/ 0 h 5"/>
                <a:gd name="T4" fmla="*/ 1 w 33"/>
                <a:gd name="T5" fmla="*/ 2 h 5"/>
                <a:gd name="T6" fmla="*/ 32 w 33"/>
                <a:gd name="T7" fmla="*/ 4 h 5"/>
                <a:gd name="T8" fmla="*/ 32 w 33"/>
                <a:gd name="T9" fmla="*/ 2 h 5"/>
              </a:gdLst>
              <a:ahLst/>
              <a:cxnLst>
                <a:cxn ang="0">
                  <a:pos x="T0" y="T1"/>
                </a:cxn>
                <a:cxn ang="0">
                  <a:pos x="T2" y="T3"/>
                </a:cxn>
                <a:cxn ang="0">
                  <a:pos x="T4" y="T5"/>
                </a:cxn>
                <a:cxn ang="0">
                  <a:pos x="T6" y="T7"/>
                </a:cxn>
                <a:cxn ang="0">
                  <a:pos x="T8" y="T9"/>
                </a:cxn>
              </a:cxnLst>
              <a:rect l="0" t="0" r="r" b="b"/>
              <a:pathLst>
                <a:path w="33" h="5">
                  <a:moveTo>
                    <a:pt x="32" y="2"/>
                  </a:moveTo>
                  <a:cubicBezTo>
                    <a:pt x="22" y="2"/>
                    <a:pt x="12" y="2"/>
                    <a:pt x="1" y="0"/>
                  </a:cubicBezTo>
                  <a:cubicBezTo>
                    <a:pt x="0" y="0"/>
                    <a:pt x="0" y="2"/>
                    <a:pt x="1" y="2"/>
                  </a:cubicBezTo>
                  <a:cubicBezTo>
                    <a:pt x="11" y="4"/>
                    <a:pt x="22" y="5"/>
                    <a:pt x="32" y="4"/>
                  </a:cubicBezTo>
                  <a:cubicBezTo>
                    <a:pt x="33" y="4"/>
                    <a:pt x="33" y="2"/>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68"/>
            <p:cNvSpPr/>
            <p:nvPr/>
          </p:nvSpPr>
          <p:spPr bwMode="auto">
            <a:xfrm>
              <a:off x="4904" y="2347"/>
              <a:ext cx="80" cy="16"/>
            </a:xfrm>
            <a:custGeom>
              <a:avLst/>
              <a:gdLst>
                <a:gd name="T0" fmla="*/ 32 w 34"/>
                <a:gd name="T1" fmla="*/ 2 h 7"/>
                <a:gd name="T2" fmla="*/ 2 w 34"/>
                <a:gd name="T3" fmla="*/ 0 h 7"/>
                <a:gd name="T4" fmla="*/ 1 w 34"/>
                <a:gd name="T5" fmla="*/ 2 h 7"/>
                <a:gd name="T6" fmla="*/ 33 w 34"/>
                <a:gd name="T7" fmla="*/ 4 h 7"/>
                <a:gd name="T8" fmla="*/ 32 w 34"/>
                <a:gd name="T9" fmla="*/ 2 h 7"/>
              </a:gdLst>
              <a:ahLst/>
              <a:cxnLst>
                <a:cxn ang="0">
                  <a:pos x="T0" y="T1"/>
                </a:cxn>
                <a:cxn ang="0">
                  <a:pos x="T2" y="T3"/>
                </a:cxn>
                <a:cxn ang="0">
                  <a:pos x="T4" y="T5"/>
                </a:cxn>
                <a:cxn ang="0">
                  <a:pos x="T6" y="T7"/>
                </a:cxn>
                <a:cxn ang="0">
                  <a:pos x="T8" y="T9"/>
                </a:cxn>
              </a:cxnLst>
              <a:rect l="0" t="0" r="r" b="b"/>
              <a:pathLst>
                <a:path w="34" h="7">
                  <a:moveTo>
                    <a:pt x="32" y="2"/>
                  </a:moveTo>
                  <a:cubicBezTo>
                    <a:pt x="22" y="4"/>
                    <a:pt x="12" y="4"/>
                    <a:pt x="2" y="0"/>
                  </a:cubicBezTo>
                  <a:cubicBezTo>
                    <a:pt x="1" y="0"/>
                    <a:pt x="0" y="2"/>
                    <a:pt x="1" y="2"/>
                  </a:cubicBezTo>
                  <a:cubicBezTo>
                    <a:pt x="11" y="6"/>
                    <a:pt x="22" y="7"/>
                    <a:pt x="33" y="4"/>
                  </a:cubicBezTo>
                  <a:cubicBezTo>
                    <a:pt x="34" y="4"/>
                    <a:pt x="33" y="2"/>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69"/>
            <p:cNvSpPr/>
            <p:nvPr/>
          </p:nvSpPr>
          <p:spPr bwMode="auto">
            <a:xfrm>
              <a:off x="4911" y="2382"/>
              <a:ext cx="76" cy="12"/>
            </a:xfrm>
            <a:custGeom>
              <a:avLst/>
              <a:gdLst>
                <a:gd name="T0" fmla="*/ 30 w 32"/>
                <a:gd name="T1" fmla="*/ 0 h 5"/>
                <a:gd name="T2" fmla="*/ 1 w 32"/>
                <a:gd name="T3" fmla="*/ 0 h 5"/>
                <a:gd name="T4" fmla="*/ 1 w 32"/>
                <a:gd name="T5" fmla="*/ 2 h 5"/>
                <a:gd name="T6" fmla="*/ 31 w 32"/>
                <a:gd name="T7" fmla="*/ 2 h 5"/>
                <a:gd name="T8" fmla="*/ 30 w 32"/>
                <a:gd name="T9" fmla="*/ 0 h 5"/>
              </a:gdLst>
              <a:ahLst/>
              <a:cxnLst>
                <a:cxn ang="0">
                  <a:pos x="T0" y="T1"/>
                </a:cxn>
                <a:cxn ang="0">
                  <a:pos x="T2" y="T3"/>
                </a:cxn>
                <a:cxn ang="0">
                  <a:pos x="T4" y="T5"/>
                </a:cxn>
                <a:cxn ang="0">
                  <a:pos x="T6" y="T7"/>
                </a:cxn>
                <a:cxn ang="0">
                  <a:pos x="T8" y="T9"/>
                </a:cxn>
              </a:cxnLst>
              <a:rect l="0" t="0" r="r" b="b"/>
              <a:pathLst>
                <a:path w="32" h="5">
                  <a:moveTo>
                    <a:pt x="30" y="0"/>
                  </a:moveTo>
                  <a:cubicBezTo>
                    <a:pt x="21" y="2"/>
                    <a:pt x="11" y="2"/>
                    <a:pt x="1" y="0"/>
                  </a:cubicBezTo>
                  <a:cubicBezTo>
                    <a:pt x="0" y="0"/>
                    <a:pt x="0" y="1"/>
                    <a:pt x="1" y="2"/>
                  </a:cubicBezTo>
                  <a:cubicBezTo>
                    <a:pt x="11" y="4"/>
                    <a:pt x="21" y="5"/>
                    <a:pt x="31" y="2"/>
                  </a:cubicBezTo>
                  <a:cubicBezTo>
                    <a:pt x="32" y="2"/>
                    <a:pt x="32"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70"/>
            <p:cNvSpPr/>
            <p:nvPr/>
          </p:nvSpPr>
          <p:spPr bwMode="auto">
            <a:xfrm>
              <a:off x="4918" y="2425"/>
              <a:ext cx="88" cy="14"/>
            </a:xfrm>
            <a:custGeom>
              <a:avLst/>
              <a:gdLst>
                <a:gd name="T0" fmla="*/ 35 w 37"/>
                <a:gd name="T1" fmla="*/ 1 h 6"/>
                <a:gd name="T2" fmla="*/ 1 w 37"/>
                <a:gd name="T3" fmla="*/ 1 h 6"/>
                <a:gd name="T4" fmla="*/ 1 w 37"/>
                <a:gd name="T5" fmla="*/ 2 h 6"/>
                <a:gd name="T6" fmla="*/ 36 w 37"/>
                <a:gd name="T7" fmla="*/ 3 h 6"/>
                <a:gd name="T8" fmla="*/ 35 w 37"/>
                <a:gd name="T9" fmla="*/ 1 h 6"/>
              </a:gdLst>
              <a:ahLst/>
              <a:cxnLst>
                <a:cxn ang="0">
                  <a:pos x="T0" y="T1"/>
                </a:cxn>
                <a:cxn ang="0">
                  <a:pos x="T2" y="T3"/>
                </a:cxn>
                <a:cxn ang="0">
                  <a:pos x="T4" y="T5"/>
                </a:cxn>
                <a:cxn ang="0">
                  <a:pos x="T6" y="T7"/>
                </a:cxn>
                <a:cxn ang="0">
                  <a:pos x="T8" y="T9"/>
                </a:cxn>
              </a:cxnLst>
              <a:rect l="0" t="0" r="r" b="b"/>
              <a:pathLst>
                <a:path w="37" h="6">
                  <a:moveTo>
                    <a:pt x="35" y="1"/>
                  </a:moveTo>
                  <a:cubicBezTo>
                    <a:pt x="24" y="3"/>
                    <a:pt x="13" y="3"/>
                    <a:pt x="1" y="1"/>
                  </a:cubicBezTo>
                  <a:cubicBezTo>
                    <a:pt x="0" y="0"/>
                    <a:pt x="0" y="2"/>
                    <a:pt x="1" y="2"/>
                  </a:cubicBezTo>
                  <a:cubicBezTo>
                    <a:pt x="12" y="5"/>
                    <a:pt x="24" y="6"/>
                    <a:pt x="36" y="3"/>
                  </a:cubicBezTo>
                  <a:cubicBezTo>
                    <a:pt x="37" y="3"/>
                    <a:pt x="37" y="1"/>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71"/>
            <p:cNvSpPr/>
            <p:nvPr/>
          </p:nvSpPr>
          <p:spPr bwMode="auto">
            <a:xfrm>
              <a:off x="4921" y="2470"/>
              <a:ext cx="63" cy="10"/>
            </a:xfrm>
            <a:custGeom>
              <a:avLst/>
              <a:gdLst>
                <a:gd name="T0" fmla="*/ 25 w 27"/>
                <a:gd name="T1" fmla="*/ 0 h 4"/>
                <a:gd name="T2" fmla="*/ 1 w 27"/>
                <a:gd name="T3" fmla="*/ 1 h 4"/>
                <a:gd name="T4" fmla="*/ 1 w 27"/>
                <a:gd name="T5" fmla="*/ 3 h 4"/>
                <a:gd name="T6" fmla="*/ 26 w 27"/>
                <a:gd name="T7" fmla="*/ 2 h 4"/>
                <a:gd name="T8" fmla="*/ 25 w 27"/>
                <a:gd name="T9" fmla="*/ 0 h 4"/>
              </a:gdLst>
              <a:ahLst/>
              <a:cxnLst>
                <a:cxn ang="0">
                  <a:pos x="T0" y="T1"/>
                </a:cxn>
                <a:cxn ang="0">
                  <a:pos x="T2" y="T3"/>
                </a:cxn>
                <a:cxn ang="0">
                  <a:pos x="T4" y="T5"/>
                </a:cxn>
                <a:cxn ang="0">
                  <a:pos x="T6" y="T7"/>
                </a:cxn>
                <a:cxn ang="0">
                  <a:pos x="T8" y="T9"/>
                </a:cxn>
              </a:cxnLst>
              <a:rect l="0" t="0" r="r" b="b"/>
              <a:pathLst>
                <a:path w="27" h="4">
                  <a:moveTo>
                    <a:pt x="25" y="0"/>
                  </a:moveTo>
                  <a:cubicBezTo>
                    <a:pt x="17" y="2"/>
                    <a:pt x="9" y="2"/>
                    <a:pt x="1" y="1"/>
                  </a:cubicBezTo>
                  <a:cubicBezTo>
                    <a:pt x="0" y="1"/>
                    <a:pt x="0" y="3"/>
                    <a:pt x="1" y="3"/>
                  </a:cubicBezTo>
                  <a:cubicBezTo>
                    <a:pt x="9" y="4"/>
                    <a:pt x="17" y="4"/>
                    <a:pt x="26" y="2"/>
                  </a:cubicBezTo>
                  <a:cubicBezTo>
                    <a:pt x="27" y="1"/>
                    <a:pt x="26"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72"/>
            <p:cNvSpPr/>
            <p:nvPr/>
          </p:nvSpPr>
          <p:spPr bwMode="auto">
            <a:xfrm>
              <a:off x="4911" y="2511"/>
              <a:ext cx="92" cy="12"/>
            </a:xfrm>
            <a:custGeom>
              <a:avLst/>
              <a:gdLst>
                <a:gd name="T0" fmla="*/ 37 w 39"/>
                <a:gd name="T1" fmla="*/ 1 h 5"/>
                <a:gd name="T2" fmla="*/ 1 w 39"/>
                <a:gd name="T3" fmla="*/ 0 h 5"/>
                <a:gd name="T4" fmla="*/ 1 w 39"/>
                <a:gd name="T5" fmla="*/ 2 h 5"/>
                <a:gd name="T6" fmla="*/ 38 w 39"/>
                <a:gd name="T7" fmla="*/ 3 h 5"/>
                <a:gd name="T8" fmla="*/ 37 w 39"/>
                <a:gd name="T9" fmla="*/ 1 h 5"/>
              </a:gdLst>
              <a:ahLst/>
              <a:cxnLst>
                <a:cxn ang="0">
                  <a:pos x="T0" y="T1"/>
                </a:cxn>
                <a:cxn ang="0">
                  <a:pos x="T2" y="T3"/>
                </a:cxn>
                <a:cxn ang="0">
                  <a:pos x="T4" y="T5"/>
                </a:cxn>
                <a:cxn ang="0">
                  <a:pos x="T6" y="T7"/>
                </a:cxn>
                <a:cxn ang="0">
                  <a:pos x="T8" y="T9"/>
                </a:cxn>
              </a:cxnLst>
              <a:rect l="0" t="0" r="r" b="b"/>
              <a:pathLst>
                <a:path w="39" h="5">
                  <a:moveTo>
                    <a:pt x="37" y="1"/>
                  </a:moveTo>
                  <a:cubicBezTo>
                    <a:pt x="25" y="1"/>
                    <a:pt x="14" y="2"/>
                    <a:pt x="1" y="0"/>
                  </a:cubicBezTo>
                  <a:cubicBezTo>
                    <a:pt x="1" y="0"/>
                    <a:pt x="0" y="2"/>
                    <a:pt x="1" y="2"/>
                  </a:cubicBezTo>
                  <a:cubicBezTo>
                    <a:pt x="13" y="4"/>
                    <a:pt x="26" y="5"/>
                    <a:pt x="38" y="3"/>
                  </a:cubicBezTo>
                  <a:cubicBezTo>
                    <a:pt x="39" y="2"/>
                    <a:pt x="39" y="0"/>
                    <a:pt x="3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73"/>
            <p:cNvSpPr/>
            <p:nvPr/>
          </p:nvSpPr>
          <p:spPr bwMode="auto">
            <a:xfrm>
              <a:off x="4906" y="2546"/>
              <a:ext cx="90" cy="12"/>
            </a:xfrm>
            <a:custGeom>
              <a:avLst/>
              <a:gdLst>
                <a:gd name="T0" fmla="*/ 36 w 38"/>
                <a:gd name="T1" fmla="*/ 0 h 5"/>
                <a:gd name="T2" fmla="*/ 18 w 38"/>
                <a:gd name="T3" fmla="*/ 2 h 5"/>
                <a:gd name="T4" fmla="*/ 1 w 38"/>
                <a:gd name="T5" fmla="*/ 1 h 5"/>
                <a:gd name="T6" fmla="*/ 2 w 38"/>
                <a:gd name="T7" fmla="*/ 0 h 5"/>
                <a:gd name="T8" fmla="*/ 1 w 38"/>
                <a:gd name="T9" fmla="*/ 0 h 5"/>
                <a:gd name="T10" fmla="*/ 0 w 38"/>
                <a:gd name="T11" fmla="*/ 0 h 5"/>
                <a:gd name="T12" fmla="*/ 0 w 38"/>
                <a:gd name="T13" fmla="*/ 1 h 5"/>
                <a:gd name="T14" fmla="*/ 0 w 38"/>
                <a:gd name="T15" fmla="*/ 1 h 5"/>
                <a:gd name="T16" fmla="*/ 13 w 38"/>
                <a:gd name="T17" fmla="*/ 4 h 5"/>
                <a:gd name="T18" fmla="*/ 37 w 38"/>
                <a:gd name="T19" fmla="*/ 2 h 5"/>
                <a:gd name="T20" fmla="*/ 36 w 3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5">
                  <a:moveTo>
                    <a:pt x="36" y="0"/>
                  </a:moveTo>
                  <a:cubicBezTo>
                    <a:pt x="30" y="1"/>
                    <a:pt x="24" y="2"/>
                    <a:pt x="18" y="2"/>
                  </a:cubicBezTo>
                  <a:cubicBezTo>
                    <a:pt x="14" y="2"/>
                    <a:pt x="5" y="3"/>
                    <a:pt x="1" y="1"/>
                  </a:cubicBezTo>
                  <a:cubicBezTo>
                    <a:pt x="2" y="1"/>
                    <a:pt x="2" y="1"/>
                    <a:pt x="2" y="0"/>
                  </a:cubicBezTo>
                  <a:cubicBezTo>
                    <a:pt x="2" y="0"/>
                    <a:pt x="1" y="0"/>
                    <a:pt x="1" y="0"/>
                  </a:cubicBezTo>
                  <a:cubicBezTo>
                    <a:pt x="1" y="0"/>
                    <a:pt x="1" y="0"/>
                    <a:pt x="0" y="0"/>
                  </a:cubicBezTo>
                  <a:cubicBezTo>
                    <a:pt x="0" y="0"/>
                    <a:pt x="0" y="0"/>
                    <a:pt x="0" y="1"/>
                  </a:cubicBezTo>
                  <a:cubicBezTo>
                    <a:pt x="0" y="1"/>
                    <a:pt x="0" y="1"/>
                    <a:pt x="0" y="1"/>
                  </a:cubicBezTo>
                  <a:cubicBezTo>
                    <a:pt x="2" y="5"/>
                    <a:pt x="9" y="4"/>
                    <a:pt x="13" y="4"/>
                  </a:cubicBezTo>
                  <a:cubicBezTo>
                    <a:pt x="21" y="4"/>
                    <a:pt x="29" y="4"/>
                    <a:pt x="37" y="2"/>
                  </a:cubicBezTo>
                  <a:cubicBezTo>
                    <a:pt x="38" y="1"/>
                    <a:pt x="38"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74"/>
            <p:cNvSpPr/>
            <p:nvPr/>
          </p:nvSpPr>
          <p:spPr bwMode="auto">
            <a:xfrm>
              <a:off x="4913" y="2584"/>
              <a:ext cx="88" cy="12"/>
            </a:xfrm>
            <a:custGeom>
              <a:avLst/>
              <a:gdLst>
                <a:gd name="T0" fmla="*/ 36 w 37"/>
                <a:gd name="T1" fmla="*/ 0 h 5"/>
                <a:gd name="T2" fmla="*/ 1 w 37"/>
                <a:gd name="T3" fmla="*/ 2 h 5"/>
                <a:gd name="T4" fmla="*/ 0 w 37"/>
                <a:gd name="T5" fmla="*/ 2 h 5"/>
                <a:gd name="T6" fmla="*/ 3 w 37"/>
                <a:gd name="T7" fmla="*/ 5 h 5"/>
                <a:gd name="T8" fmla="*/ 3 w 37"/>
                <a:gd name="T9" fmla="*/ 5 h 5"/>
                <a:gd name="T10" fmla="*/ 12 w 37"/>
                <a:gd name="T11" fmla="*/ 3 h 5"/>
                <a:gd name="T12" fmla="*/ 20 w 37"/>
                <a:gd name="T13" fmla="*/ 3 h 5"/>
                <a:gd name="T14" fmla="*/ 37 w 37"/>
                <a:gd name="T15" fmla="*/ 1 h 5"/>
                <a:gd name="T16" fmla="*/ 36 w 3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
                  <a:moveTo>
                    <a:pt x="36" y="0"/>
                  </a:moveTo>
                  <a:cubicBezTo>
                    <a:pt x="24" y="1"/>
                    <a:pt x="13" y="2"/>
                    <a:pt x="1" y="2"/>
                  </a:cubicBezTo>
                  <a:cubicBezTo>
                    <a:pt x="0" y="2"/>
                    <a:pt x="0" y="2"/>
                    <a:pt x="0" y="2"/>
                  </a:cubicBezTo>
                  <a:cubicBezTo>
                    <a:pt x="1" y="3"/>
                    <a:pt x="2" y="4"/>
                    <a:pt x="3" y="5"/>
                  </a:cubicBezTo>
                  <a:cubicBezTo>
                    <a:pt x="3" y="5"/>
                    <a:pt x="3" y="5"/>
                    <a:pt x="3" y="5"/>
                  </a:cubicBezTo>
                  <a:cubicBezTo>
                    <a:pt x="1" y="2"/>
                    <a:pt x="11" y="3"/>
                    <a:pt x="12" y="3"/>
                  </a:cubicBezTo>
                  <a:cubicBezTo>
                    <a:pt x="14" y="3"/>
                    <a:pt x="17" y="3"/>
                    <a:pt x="20" y="3"/>
                  </a:cubicBezTo>
                  <a:cubicBezTo>
                    <a:pt x="25" y="3"/>
                    <a:pt x="31" y="2"/>
                    <a:pt x="37" y="1"/>
                  </a:cubicBezTo>
                  <a:cubicBezTo>
                    <a:pt x="37" y="1"/>
                    <a:pt x="37"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75"/>
            <p:cNvSpPr/>
            <p:nvPr/>
          </p:nvSpPr>
          <p:spPr bwMode="auto">
            <a:xfrm>
              <a:off x="4918" y="2615"/>
              <a:ext cx="81" cy="15"/>
            </a:xfrm>
            <a:custGeom>
              <a:avLst/>
              <a:gdLst>
                <a:gd name="T0" fmla="*/ 33 w 34"/>
                <a:gd name="T1" fmla="*/ 0 h 6"/>
                <a:gd name="T2" fmla="*/ 1 w 34"/>
                <a:gd name="T3" fmla="*/ 4 h 6"/>
                <a:gd name="T4" fmla="*/ 1 w 34"/>
                <a:gd name="T5" fmla="*/ 6 h 6"/>
                <a:gd name="T6" fmla="*/ 33 w 34"/>
                <a:gd name="T7" fmla="*/ 2 h 6"/>
                <a:gd name="T8" fmla="*/ 33 w 34"/>
                <a:gd name="T9" fmla="*/ 0 h 6"/>
              </a:gdLst>
              <a:ahLst/>
              <a:cxnLst>
                <a:cxn ang="0">
                  <a:pos x="T0" y="T1"/>
                </a:cxn>
                <a:cxn ang="0">
                  <a:pos x="T2" y="T3"/>
                </a:cxn>
                <a:cxn ang="0">
                  <a:pos x="T4" y="T5"/>
                </a:cxn>
                <a:cxn ang="0">
                  <a:pos x="T6" y="T7"/>
                </a:cxn>
                <a:cxn ang="0">
                  <a:pos x="T8" y="T9"/>
                </a:cxn>
              </a:cxnLst>
              <a:rect l="0" t="0" r="r" b="b"/>
              <a:pathLst>
                <a:path w="34" h="6">
                  <a:moveTo>
                    <a:pt x="33" y="0"/>
                  </a:moveTo>
                  <a:cubicBezTo>
                    <a:pt x="22" y="2"/>
                    <a:pt x="12" y="4"/>
                    <a:pt x="1" y="4"/>
                  </a:cubicBezTo>
                  <a:cubicBezTo>
                    <a:pt x="0" y="4"/>
                    <a:pt x="0" y="6"/>
                    <a:pt x="1" y="6"/>
                  </a:cubicBezTo>
                  <a:cubicBezTo>
                    <a:pt x="12" y="6"/>
                    <a:pt x="23" y="4"/>
                    <a:pt x="33" y="2"/>
                  </a:cubicBezTo>
                  <a:cubicBezTo>
                    <a:pt x="34" y="2"/>
                    <a:pt x="3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76"/>
            <p:cNvSpPr/>
            <p:nvPr/>
          </p:nvSpPr>
          <p:spPr bwMode="auto">
            <a:xfrm>
              <a:off x="4911" y="2653"/>
              <a:ext cx="97" cy="15"/>
            </a:xfrm>
            <a:custGeom>
              <a:avLst/>
              <a:gdLst>
                <a:gd name="T0" fmla="*/ 40 w 41"/>
                <a:gd name="T1" fmla="*/ 1 h 6"/>
                <a:gd name="T2" fmla="*/ 1 w 41"/>
                <a:gd name="T3" fmla="*/ 1 h 6"/>
                <a:gd name="T4" fmla="*/ 1 w 41"/>
                <a:gd name="T5" fmla="*/ 2 h 6"/>
                <a:gd name="T6" fmla="*/ 40 w 41"/>
                <a:gd name="T7" fmla="*/ 3 h 6"/>
                <a:gd name="T8" fmla="*/ 40 w 41"/>
                <a:gd name="T9" fmla="*/ 1 h 6"/>
              </a:gdLst>
              <a:ahLst/>
              <a:cxnLst>
                <a:cxn ang="0">
                  <a:pos x="T0" y="T1"/>
                </a:cxn>
                <a:cxn ang="0">
                  <a:pos x="T2" y="T3"/>
                </a:cxn>
                <a:cxn ang="0">
                  <a:pos x="T4" y="T5"/>
                </a:cxn>
                <a:cxn ang="0">
                  <a:pos x="T6" y="T7"/>
                </a:cxn>
                <a:cxn ang="0">
                  <a:pos x="T8" y="T9"/>
                </a:cxn>
              </a:cxnLst>
              <a:rect l="0" t="0" r="r" b="b"/>
              <a:pathLst>
                <a:path w="41" h="6">
                  <a:moveTo>
                    <a:pt x="40" y="1"/>
                  </a:moveTo>
                  <a:cubicBezTo>
                    <a:pt x="27" y="3"/>
                    <a:pt x="14" y="3"/>
                    <a:pt x="1" y="1"/>
                  </a:cubicBezTo>
                  <a:cubicBezTo>
                    <a:pt x="0" y="0"/>
                    <a:pt x="0" y="2"/>
                    <a:pt x="1" y="2"/>
                  </a:cubicBezTo>
                  <a:cubicBezTo>
                    <a:pt x="14" y="5"/>
                    <a:pt x="27" y="6"/>
                    <a:pt x="40" y="3"/>
                  </a:cubicBezTo>
                  <a:cubicBezTo>
                    <a:pt x="41" y="3"/>
                    <a:pt x="41" y="1"/>
                    <a:pt x="4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77"/>
            <p:cNvSpPr/>
            <p:nvPr/>
          </p:nvSpPr>
          <p:spPr bwMode="auto">
            <a:xfrm>
              <a:off x="4911" y="2696"/>
              <a:ext cx="102" cy="12"/>
            </a:xfrm>
            <a:custGeom>
              <a:avLst/>
              <a:gdLst>
                <a:gd name="T0" fmla="*/ 41 w 43"/>
                <a:gd name="T1" fmla="*/ 1 h 5"/>
                <a:gd name="T2" fmla="*/ 1 w 43"/>
                <a:gd name="T3" fmla="*/ 3 h 5"/>
                <a:gd name="T4" fmla="*/ 1 w 43"/>
                <a:gd name="T5" fmla="*/ 4 h 5"/>
                <a:gd name="T6" fmla="*/ 41 w 43"/>
                <a:gd name="T7" fmla="*/ 3 h 5"/>
                <a:gd name="T8" fmla="*/ 41 w 43"/>
                <a:gd name="T9" fmla="*/ 1 h 5"/>
              </a:gdLst>
              <a:ahLst/>
              <a:cxnLst>
                <a:cxn ang="0">
                  <a:pos x="T0" y="T1"/>
                </a:cxn>
                <a:cxn ang="0">
                  <a:pos x="T2" y="T3"/>
                </a:cxn>
                <a:cxn ang="0">
                  <a:pos x="T4" y="T5"/>
                </a:cxn>
                <a:cxn ang="0">
                  <a:pos x="T6" y="T7"/>
                </a:cxn>
                <a:cxn ang="0">
                  <a:pos x="T8" y="T9"/>
                </a:cxn>
              </a:cxnLst>
              <a:rect l="0" t="0" r="r" b="b"/>
              <a:pathLst>
                <a:path w="43" h="5">
                  <a:moveTo>
                    <a:pt x="41" y="1"/>
                  </a:moveTo>
                  <a:cubicBezTo>
                    <a:pt x="28" y="0"/>
                    <a:pt x="15" y="2"/>
                    <a:pt x="1" y="3"/>
                  </a:cubicBezTo>
                  <a:cubicBezTo>
                    <a:pt x="0" y="3"/>
                    <a:pt x="0" y="4"/>
                    <a:pt x="1" y="4"/>
                  </a:cubicBezTo>
                  <a:cubicBezTo>
                    <a:pt x="15" y="4"/>
                    <a:pt x="28" y="5"/>
                    <a:pt x="41" y="3"/>
                  </a:cubicBezTo>
                  <a:cubicBezTo>
                    <a:pt x="42" y="3"/>
                    <a:pt x="43" y="1"/>
                    <a:pt x="4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78"/>
            <p:cNvSpPr/>
            <p:nvPr/>
          </p:nvSpPr>
          <p:spPr bwMode="auto">
            <a:xfrm>
              <a:off x="3840" y="2699"/>
              <a:ext cx="175" cy="12"/>
            </a:xfrm>
            <a:custGeom>
              <a:avLst/>
              <a:gdLst>
                <a:gd name="T0" fmla="*/ 73 w 74"/>
                <a:gd name="T1" fmla="*/ 0 h 5"/>
                <a:gd name="T2" fmla="*/ 1 w 74"/>
                <a:gd name="T3" fmla="*/ 0 h 5"/>
                <a:gd name="T4" fmla="*/ 1 w 74"/>
                <a:gd name="T5" fmla="*/ 2 h 5"/>
                <a:gd name="T6" fmla="*/ 73 w 74"/>
                <a:gd name="T7" fmla="*/ 2 h 5"/>
                <a:gd name="T8" fmla="*/ 73 w 74"/>
                <a:gd name="T9" fmla="*/ 0 h 5"/>
              </a:gdLst>
              <a:ahLst/>
              <a:cxnLst>
                <a:cxn ang="0">
                  <a:pos x="T0" y="T1"/>
                </a:cxn>
                <a:cxn ang="0">
                  <a:pos x="T2" y="T3"/>
                </a:cxn>
                <a:cxn ang="0">
                  <a:pos x="T4" y="T5"/>
                </a:cxn>
                <a:cxn ang="0">
                  <a:pos x="T6" y="T7"/>
                </a:cxn>
                <a:cxn ang="0">
                  <a:pos x="T8" y="T9"/>
                </a:cxn>
              </a:cxnLst>
              <a:rect l="0" t="0" r="r" b="b"/>
              <a:pathLst>
                <a:path w="74" h="5">
                  <a:moveTo>
                    <a:pt x="73" y="0"/>
                  </a:moveTo>
                  <a:cubicBezTo>
                    <a:pt x="49" y="1"/>
                    <a:pt x="25" y="2"/>
                    <a:pt x="1" y="0"/>
                  </a:cubicBezTo>
                  <a:cubicBezTo>
                    <a:pt x="0" y="0"/>
                    <a:pt x="0" y="2"/>
                    <a:pt x="1" y="2"/>
                  </a:cubicBezTo>
                  <a:cubicBezTo>
                    <a:pt x="25" y="4"/>
                    <a:pt x="49" y="5"/>
                    <a:pt x="73" y="2"/>
                  </a:cubicBezTo>
                  <a:cubicBezTo>
                    <a:pt x="74"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79"/>
            <p:cNvSpPr/>
            <p:nvPr/>
          </p:nvSpPr>
          <p:spPr bwMode="auto">
            <a:xfrm>
              <a:off x="3842" y="2675"/>
              <a:ext cx="166" cy="16"/>
            </a:xfrm>
            <a:custGeom>
              <a:avLst/>
              <a:gdLst>
                <a:gd name="T0" fmla="*/ 69 w 70"/>
                <a:gd name="T1" fmla="*/ 0 h 7"/>
                <a:gd name="T2" fmla="*/ 38 w 70"/>
                <a:gd name="T3" fmla="*/ 2 h 7"/>
                <a:gd name="T4" fmla="*/ 2 w 70"/>
                <a:gd name="T5" fmla="*/ 1 h 7"/>
                <a:gd name="T6" fmla="*/ 1 w 70"/>
                <a:gd name="T7" fmla="*/ 2 h 7"/>
                <a:gd name="T8" fmla="*/ 31 w 70"/>
                <a:gd name="T9" fmla="*/ 4 h 7"/>
                <a:gd name="T10" fmla="*/ 70 w 70"/>
                <a:gd name="T11" fmla="*/ 1 h 7"/>
                <a:gd name="T12" fmla="*/ 69 w 7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0" h="7">
                  <a:moveTo>
                    <a:pt x="69" y="0"/>
                  </a:moveTo>
                  <a:cubicBezTo>
                    <a:pt x="59" y="0"/>
                    <a:pt x="49" y="2"/>
                    <a:pt x="38" y="2"/>
                  </a:cubicBezTo>
                  <a:cubicBezTo>
                    <a:pt x="28" y="3"/>
                    <a:pt x="11" y="6"/>
                    <a:pt x="2" y="1"/>
                  </a:cubicBezTo>
                  <a:cubicBezTo>
                    <a:pt x="1" y="0"/>
                    <a:pt x="0" y="2"/>
                    <a:pt x="1" y="2"/>
                  </a:cubicBezTo>
                  <a:cubicBezTo>
                    <a:pt x="10" y="7"/>
                    <a:pt x="21" y="5"/>
                    <a:pt x="31" y="4"/>
                  </a:cubicBezTo>
                  <a:cubicBezTo>
                    <a:pt x="44" y="4"/>
                    <a:pt x="57" y="3"/>
                    <a:pt x="70" y="1"/>
                  </a:cubicBezTo>
                  <a:cubicBezTo>
                    <a:pt x="70" y="1"/>
                    <a:pt x="70" y="0"/>
                    <a:pt x="6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80"/>
            <p:cNvSpPr/>
            <p:nvPr/>
          </p:nvSpPr>
          <p:spPr bwMode="auto">
            <a:xfrm>
              <a:off x="3852" y="2634"/>
              <a:ext cx="163" cy="17"/>
            </a:xfrm>
            <a:custGeom>
              <a:avLst/>
              <a:gdLst>
                <a:gd name="T0" fmla="*/ 68 w 69"/>
                <a:gd name="T1" fmla="*/ 0 h 7"/>
                <a:gd name="T2" fmla="*/ 1 w 69"/>
                <a:gd name="T3" fmla="*/ 6 h 7"/>
                <a:gd name="T4" fmla="*/ 1 w 69"/>
                <a:gd name="T5" fmla="*/ 7 h 7"/>
                <a:gd name="T6" fmla="*/ 68 w 69"/>
                <a:gd name="T7" fmla="*/ 1 h 7"/>
                <a:gd name="T8" fmla="*/ 68 w 69"/>
                <a:gd name="T9" fmla="*/ 0 h 7"/>
              </a:gdLst>
              <a:ahLst/>
              <a:cxnLst>
                <a:cxn ang="0">
                  <a:pos x="T0" y="T1"/>
                </a:cxn>
                <a:cxn ang="0">
                  <a:pos x="T2" y="T3"/>
                </a:cxn>
                <a:cxn ang="0">
                  <a:pos x="T4" y="T5"/>
                </a:cxn>
                <a:cxn ang="0">
                  <a:pos x="T6" y="T7"/>
                </a:cxn>
                <a:cxn ang="0">
                  <a:pos x="T8" y="T9"/>
                </a:cxn>
              </a:cxnLst>
              <a:rect l="0" t="0" r="r" b="b"/>
              <a:pathLst>
                <a:path w="69" h="7">
                  <a:moveTo>
                    <a:pt x="68" y="0"/>
                  </a:moveTo>
                  <a:cubicBezTo>
                    <a:pt x="46" y="2"/>
                    <a:pt x="24" y="5"/>
                    <a:pt x="1" y="6"/>
                  </a:cubicBezTo>
                  <a:cubicBezTo>
                    <a:pt x="0" y="6"/>
                    <a:pt x="0" y="7"/>
                    <a:pt x="1" y="7"/>
                  </a:cubicBezTo>
                  <a:cubicBezTo>
                    <a:pt x="24" y="7"/>
                    <a:pt x="46" y="6"/>
                    <a:pt x="68" y="1"/>
                  </a:cubicBezTo>
                  <a:cubicBezTo>
                    <a:pt x="69" y="1"/>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81"/>
            <p:cNvSpPr/>
            <p:nvPr/>
          </p:nvSpPr>
          <p:spPr bwMode="auto">
            <a:xfrm>
              <a:off x="3857" y="2596"/>
              <a:ext cx="153" cy="17"/>
            </a:xfrm>
            <a:custGeom>
              <a:avLst/>
              <a:gdLst>
                <a:gd name="T0" fmla="*/ 63 w 65"/>
                <a:gd name="T1" fmla="*/ 0 h 7"/>
                <a:gd name="T2" fmla="*/ 1 w 65"/>
                <a:gd name="T3" fmla="*/ 2 h 7"/>
                <a:gd name="T4" fmla="*/ 0 w 65"/>
                <a:gd name="T5" fmla="*/ 3 h 7"/>
                <a:gd name="T6" fmla="*/ 64 w 65"/>
                <a:gd name="T7" fmla="*/ 2 h 7"/>
                <a:gd name="T8" fmla="*/ 63 w 65"/>
                <a:gd name="T9" fmla="*/ 0 h 7"/>
              </a:gdLst>
              <a:ahLst/>
              <a:cxnLst>
                <a:cxn ang="0">
                  <a:pos x="T0" y="T1"/>
                </a:cxn>
                <a:cxn ang="0">
                  <a:pos x="T2" y="T3"/>
                </a:cxn>
                <a:cxn ang="0">
                  <a:pos x="T4" y="T5"/>
                </a:cxn>
                <a:cxn ang="0">
                  <a:pos x="T6" y="T7"/>
                </a:cxn>
                <a:cxn ang="0">
                  <a:pos x="T8" y="T9"/>
                </a:cxn>
              </a:cxnLst>
              <a:rect l="0" t="0" r="r" b="b"/>
              <a:pathLst>
                <a:path w="65" h="7">
                  <a:moveTo>
                    <a:pt x="63" y="0"/>
                  </a:moveTo>
                  <a:cubicBezTo>
                    <a:pt x="42" y="3"/>
                    <a:pt x="22" y="4"/>
                    <a:pt x="1" y="2"/>
                  </a:cubicBezTo>
                  <a:cubicBezTo>
                    <a:pt x="0" y="2"/>
                    <a:pt x="0" y="3"/>
                    <a:pt x="0" y="3"/>
                  </a:cubicBezTo>
                  <a:cubicBezTo>
                    <a:pt x="21" y="7"/>
                    <a:pt x="43" y="6"/>
                    <a:pt x="64" y="2"/>
                  </a:cubicBezTo>
                  <a:cubicBezTo>
                    <a:pt x="65" y="1"/>
                    <a:pt x="64"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82"/>
            <p:cNvSpPr/>
            <p:nvPr/>
          </p:nvSpPr>
          <p:spPr bwMode="auto">
            <a:xfrm>
              <a:off x="3833" y="2568"/>
              <a:ext cx="182" cy="14"/>
            </a:xfrm>
            <a:custGeom>
              <a:avLst/>
              <a:gdLst>
                <a:gd name="T0" fmla="*/ 76 w 77"/>
                <a:gd name="T1" fmla="*/ 0 h 6"/>
                <a:gd name="T2" fmla="*/ 1 w 77"/>
                <a:gd name="T3" fmla="*/ 2 h 6"/>
                <a:gd name="T4" fmla="*/ 1 w 77"/>
                <a:gd name="T5" fmla="*/ 4 h 6"/>
                <a:gd name="T6" fmla="*/ 76 w 77"/>
                <a:gd name="T7" fmla="*/ 2 h 6"/>
                <a:gd name="T8" fmla="*/ 76 w 77"/>
                <a:gd name="T9" fmla="*/ 0 h 6"/>
              </a:gdLst>
              <a:ahLst/>
              <a:cxnLst>
                <a:cxn ang="0">
                  <a:pos x="T0" y="T1"/>
                </a:cxn>
                <a:cxn ang="0">
                  <a:pos x="T2" y="T3"/>
                </a:cxn>
                <a:cxn ang="0">
                  <a:pos x="T4" y="T5"/>
                </a:cxn>
                <a:cxn ang="0">
                  <a:pos x="T6" y="T7"/>
                </a:cxn>
                <a:cxn ang="0">
                  <a:pos x="T8" y="T9"/>
                </a:cxn>
              </a:cxnLst>
              <a:rect l="0" t="0" r="r" b="b"/>
              <a:pathLst>
                <a:path w="77" h="6">
                  <a:moveTo>
                    <a:pt x="76" y="0"/>
                  </a:moveTo>
                  <a:cubicBezTo>
                    <a:pt x="51" y="1"/>
                    <a:pt x="26" y="3"/>
                    <a:pt x="1" y="2"/>
                  </a:cubicBezTo>
                  <a:cubicBezTo>
                    <a:pt x="0" y="2"/>
                    <a:pt x="0" y="4"/>
                    <a:pt x="1" y="4"/>
                  </a:cubicBezTo>
                  <a:cubicBezTo>
                    <a:pt x="26" y="5"/>
                    <a:pt x="52" y="6"/>
                    <a:pt x="76" y="2"/>
                  </a:cubicBezTo>
                  <a:cubicBezTo>
                    <a:pt x="77" y="1"/>
                    <a:pt x="77" y="0"/>
                    <a:pt x="7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83"/>
            <p:cNvSpPr/>
            <p:nvPr/>
          </p:nvSpPr>
          <p:spPr bwMode="auto">
            <a:xfrm>
              <a:off x="3842" y="2527"/>
              <a:ext cx="187" cy="19"/>
            </a:xfrm>
            <a:custGeom>
              <a:avLst/>
              <a:gdLst>
                <a:gd name="T0" fmla="*/ 77 w 79"/>
                <a:gd name="T1" fmla="*/ 0 h 8"/>
                <a:gd name="T2" fmla="*/ 1 w 79"/>
                <a:gd name="T3" fmla="*/ 7 h 8"/>
                <a:gd name="T4" fmla="*/ 1 w 79"/>
                <a:gd name="T5" fmla="*/ 8 h 8"/>
                <a:gd name="T6" fmla="*/ 78 w 79"/>
                <a:gd name="T7" fmla="*/ 2 h 8"/>
                <a:gd name="T8" fmla="*/ 77 w 79"/>
                <a:gd name="T9" fmla="*/ 0 h 8"/>
              </a:gdLst>
              <a:ahLst/>
              <a:cxnLst>
                <a:cxn ang="0">
                  <a:pos x="T0" y="T1"/>
                </a:cxn>
                <a:cxn ang="0">
                  <a:pos x="T2" y="T3"/>
                </a:cxn>
                <a:cxn ang="0">
                  <a:pos x="T4" y="T5"/>
                </a:cxn>
                <a:cxn ang="0">
                  <a:pos x="T6" y="T7"/>
                </a:cxn>
                <a:cxn ang="0">
                  <a:pos x="T8" y="T9"/>
                </a:cxn>
              </a:cxnLst>
              <a:rect l="0" t="0" r="r" b="b"/>
              <a:pathLst>
                <a:path w="79" h="8">
                  <a:moveTo>
                    <a:pt x="77" y="0"/>
                  </a:moveTo>
                  <a:cubicBezTo>
                    <a:pt x="52" y="3"/>
                    <a:pt x="27" y="6"/>
                    <a:pt x="1" y="7"/>
                  </a:cubicBezTo>
                  <a:cubicBezTo>
                    <a:pt x="0" y="7"/>
                    <a:pt x="0" y="8"/>
                    <a:pt x="1" y="8"/>
                  </a:cubicBezTo>
                  <a:cubicBezTo>
                    <a:pt x="27" y="8"/>
                    <a:pt x="53" y="7"/>
                    <a:pt x="78" y="2"/>
                  </a:cubicBezTo>
                  <a:cubicBezTo>
                    <a:pt x="79" y="2"/>
                    <a:pt x="78" y="0"/>
                    <a:pt x="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84"/>
            <p:cNvSpPr/>
            <p:nvPr/>
          </p:nvSpPr>
          <p:spPr bwMode="auto">
            <a:xfrm>
              <a:off x="3842" y="2487"/>
              <a:ext cx="175" cy="26"/>
            </a:xfrm>
            <a:custGeom>
              <a:avLst/>
              <a:gdLst>
                <a:gd name="T0" fmla="*/ 73 w 74"/>
                <a:gd name="T1" fmla="*/ 1 h 11"/>
                <a:gd name="T2" fmla="*/ 1 w 74"/>
                <a:gd name="T3" fmla="*/ 9 h 11"/>
                <a:gd name="T4" fmla="*/ 1 w 74"/>
                <a:gd name="T5" fmla="*/ 11 h 11"/>
                <a:gd name="T6" fmla="*/ 74 w 74"/>
                <a:gd name="T7" fmla="*/ 2 h 11"/>
                <a:gd name="T8" fmla="*/ 73 w 74"/>
                <a:gd name="T9" fmla="*/ 1 h 11"/>
              </a:gdLst>
              <a:ahLst/>
              <a:cxnLst>
                <a:cxn ang="0">
                  <a:pos x="T0" y="T1"/>
                </a:cxn>
                <a:cxn ang="0">
                  <a:pos x="T2" y="T3"/>
                </a:cxn>
                <a:cxn ang="0">
                  <a:pos x="T4" y="T5"/>
                </a:cxn>
                <a:cxn ang="0">
                  <a:pos x="T6" y="T7"/>
                </a:cxn>
                <a:cxn ang="0">
                  <a:pos x="T8" y="T9"/>
                </a:cxn>
              </a:cxnLst>
              <a:rect l="0" t="0" r="r" b="b"/>
              <a:pathLst>
                <a:path w="74" h="11">
                  <a:moveTo>
                    <a:pt x="73" y="1"/>
                  </a:moveTo>
                  <a:cubicBezTo>
                    <a:pt x="49" y="3"/>
                    <a:pt x="25" y="7"/>
                    <a:pt x="1" y="9"/>
                  </a:cubicBezTo>
                  <a:cubicBezTo>
                    <a:pt x="0" y="9"/>
                    <a:pt x="0" y="11"/>
                    <a:pt x="1" y="11"/>
                  </a:cubicBezTo>
                  <a:cubicBezTo>
                    <a:pt x="25" y="11"/>
                    <a:pt x="51" y="9"/>
                    <a:pt x="74" y="2"/>
                  </a:cubicBezTo>
                  <a:cubicBezTo>
                    <a:pt x="74" y="2"/>
                    <a:pt x="74" y="0"/>
                    <a:pt x="7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85"/>
            <p:cNvSpPr/>
            <p:nvPr/>
          </p:nvSpPr>
          <p:spPr bwMode="auto">
            <a:xfrm>
              <a:off x="3840" y="2444"/>
              <a:ext cx="163" cy="19"/>
            </a:xfrm>
            <a:custGeom>
              <a:avLst/>
              <a:gdLst>
                <a:gd name="T0" fmla="*/ 68 w 69"/>
                <a:gd name="T1" fmla="*/ 0 h 8"/>
                <a:gd name="T2" fmla="*/ 1 w 69"/>
                <a:gd name="T3" fmla="*/ 6 h 8"/>
                <a:gd name="T4" fmla="*/ 1 w 69"/>
                <a:gd name="T5" fmla="*/ 7 h 8"/>
                <a:gd name="T6" fmla="*/ 68 w 69"/>
                <a:gd name="T7" fmla="*/ 2 h 8"/>
                <a:gd name="T8" fmla="*/ 68 w 69"/>
                <a:gd name="T9" fmla="*/ 0 h 8"/>
              </a:gdLst>
              <a:ahLst/>
              <a:cxnLst>
                <a:cxn ang="0">
                  <a:pos x="T0" y="T1"/>
                </a:cxn>
                <a:cxn ang="0">
                  <a:pos x="T2" y="T3"/>
                </a:cxn>
                <a:cxn ang="0">
                  <a:pos x="T4" y="T5"/>
                </a:cxn>
                <a:cxn ang="0">
                  <a:pos x="T6" y="T7"/>
                </a:cxn>
                <a:cxn ang="0">
                  <a:pos x="T8" y="T9"/>
                </a:cxn>
              </a:cxnLst>
              <a:rect l="0" t="0" r="r" b="b"/>
              <a:pathLst>
                <a:path w="69" h="8">
                  <a:moveTo>
                    <a:pt x="68" y="0"/>
                  </a:moveTo>
                  <a:cubicBezTo>
                    <a:pt x="45" y="2"/>
                    <a:pt x="23" y="4"/>
                    <a:pt x="1" y="6"/>
                  </a:cubicBezTo>
                  <a:cubicBezTo>
                    <a:pt x="0" y="6"/>
                    <a:pt x="0" y="7"/>
                    <a:pt x="1" y="7"/>
                  </a:cubicBezTo>
                  <a:cubicBezTo>
                    <a:pt x="23" y="8"/>
                    <a:pt x="46" y="7"/>
                    <a:pt x="68" y="2"/>
                  </a:cubicBezTo>
                  <a:cubicBezTo>
                    <a:pt x="69" y="2"/>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86"/>
            <p:cNvSpPr/>
            <p:nvPr/>
          </p:nvSpPr>
          <p:spPr bwMode="auto">
            <a:xfrm>
              <a:off x="3852" y="2411"/>
              <a:ext cx="161" cy="14"/>
            </a:xfrm>
            <a:custGeom>
              <a:avLst/>
              <a:gdLst>
                <a:gd name="T0" fmla="*/ 67 w 68"/>
                <a:gd name="T1" fmla="*/ 0 h 6"/>
                <a:gd name="T2" fmla="*/ 1 w 68"/>
                <a:gd name="T3" fmla="*/ 4 h 6"/>
                <a:gd name="T4" fmla="*/ 1 w 68"/>
                <a:gd name="T5" fmla="*/ 5 h 6"/>
                <a:gd name="T6" fmla="*/ 67 w 68"/>
                <a:gd name="T7" fmla="*/ 2 h 6"/>
                <a:gd name="T8" fmla="*/ 67 w 68"/>
                <a:gd name="T9" fmla="*/ 0 h 6"/>
              </a:gdLst>
              <a:ahLst/>
              <a:cxnLst>
                <a:cxn ang="0">
                  <a:pos x="T0" y="T1"/>
                </a:cxn>
                <a:cxn ang="0">
                  <a:pos x="T2" y="T3"/>
                </a:cxn>
                <a:cxn ang="0">
                  <a:pos x="T4" y="T5"/>
                </a:cxn>
                <a:cxn ang="0">
                  <a:pos x="T6" y="T7"/>
                </a:cxn>
                <a:cxn ang="0">
                  <a:pos x="T8" y="T9"/>
                </a:cxn>
              </a:cxnLst>
              <a:rect l="0" t="0" r="r" b="b"/>
              <a:pathLst>
                <a:path w="68" h="6">
                  <a:moveTo>
                    <a:pt x="67" y="0"/>
                  </a:moveTo>
                  <a:cubicBezTo>
                    <a:pt x="45" y="2"/>
                    <a:pt x="23" y="4"/>
                    <a:pt x="1" y="4"/>
                  </a:cubicBezTo>
                  <a:cubicBezTo>
                    <a:pt x="0" y="4"/>
                    <a:pt x="0" y="5"/>
                    <a:pt x="1" y="5"/>
                  </a:cubicBezTo>
                  <a:cubicBezTo>
                    <a:pt x="23" y="6"/>
                    <a:pt x="45" y="6"/>
                    <a:pt x="67" y="2"/>
                  </a:cubicBezTo>
                  <a:cubicBezTo>
                    <a:pt x="68" y="2"/>
                    <a:pt x="68"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87"/>
            <p:cNvSpPr/>
            <p:nvPr/>
          </p:nvSpPr>
          <p:spPr bwMode="auto">
            <a:xfrm>
              <a:off x="3831" y="2378"/>
              <a:ext cx="174" cy="14"/>
            </a:xfrm>
            <a:custGeom>
              <a:avLst/>
              <a:gdLst>
                <a:gd name="T0" fmla="*/ 73 w 74"/>
                <a:gd name="T1" fmla="*/ 0 h 6"/>
                <a:gd name="T2" fmla="*/ 1 w 74"/>
                <a:gd name="T3" fmla="*/ 4 h 6"/>
                <a:gd name="T4" fmla="*/ 1 w 74"/>
                <a:gd name="T5" fmla="*/ 6 h 6"/>
                <a:gd name="T6" fmla="*/ 73 w 74"/>
                <a:gd name="T7" fmla="*/ 2 h 6"/>
                <a:gd name="T8" fmla="*/ 73 w 74"/>
                <a:gd name="T9" fmla="*/ 0 h 6"/>
              </a:gdLst>
              <a:ahLst/>
              <a:cxnLst>
                <a:cxn ang="0">
                  <a:pos x="T0" y="T1"/>
                </a:cxn>
                <a:cxn ang="0">
                  <a:pos x="T2" y="T3"/>
                </a:cxn>
                <a:cxn ang="0">
                  <a:pos x="T4" y="T5"/>
                </a:cxn>
                <a:cxn ang="0">
                  <a:pos x="T6" y="T7"/>
                </a:cxn>
                <a:cxn ang="0">
                  <a:pos x="T8" y="T9"/>
                </a:cxn>
              </a:cxnLst>
              <a:rect l="0" t="0" r="r" b="b"/>
              <a:pathLst>
                <a:path w="74" h="6">
                  <a:moveTo>
                    <a:pt x="73" y="0"/>
                  </a:moveTo>
                  <a:cubicBezTo>
                    <a:pt x="49" y="1"/>
                    <a:pt x="25" y="3"/>
                    <a:pt x="1" y="4"/>
                  </a:cubicBezTo>
                  <a:cubicBezTo>
                    <a:pt x="0" y="5"/>
                    <a:pt x="0" y="6"/>
                    <a:pt x="1" y="6"/>
                  </a:cubicBezTo>
                  <a:cubicBezTo>
                    <a:pt x="25" y="5"/>
                    <a:pt x="49" y="5"/>
                    <a:pt x="73" y="2"/>
                  </a:cubicBezTo>
                  <a:cubicBezTo>
                    <a:pt x="74"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88"/>
            <p:cNvSpPr/>
            <p:nvPr/>
          </p:nvSpPr>
          <p:spPr bwMode="auto">
            <a:xfrm>
              <a:off x="3828" y="2349"/>
              <a:ext cx="163" cy="7"/>
            </a:xfrm>
            <a:custGeom>
              <a:avLst/>
              <a:gdLst>
                <a:gd name="T0" fmla="*/ 67 w 69"/>
                <a:gd name="T1" fmla="*/ 0 h 3"/>
                <a:gd name="T2" fmla="*/ 1 w 69"/>
                <a:gd name="T3" fmla="*/ 1 h 3"/>
                <a:gd name="T4" fmla="*/ 1 w 69"/>
                <a:gd name="T5" fmla="*/ 3 h 3"/>
                <a:gd name="T6" fmla="*/ 67 w 69"/>
                <a:gd name="T7" fmla="*/ 2 h 3"/>
                <a:gd name="T8" fmla="*/ 67 w 69"/>
                <a:gd name="T9" fmla="*/ 0 h 3"/>
              </a:gdLst>
              <a:ahLst/>
              <a:cxnLst>
                <a:cxn ang="0">
                  <a:pos x="T0" y="T1"/>
                </a:cxn>
                <a:cxn ang="0">
                  <a:pos x="T2" y="T3"/>
                </a:cxn>
                <a:cxn ang="0">
                  <a:pos x="T4" y="T5"/>
                </a:cxn>
                <a:cxn ang="0">
                  <a:pos x="T6" y="T7"/>
                </a:cxn>
                <a:cxn ang="0">
                  <a:pos x="T8" y="T9"/>
                </a:cxn>
              </a:cxnLst>
              <a:rect l="0" t="0" r="r" b="b"/>
              <a:pathLst>
                <a:path w="69" h="3">
                  <a:moveTo>
                    <a:pt x="67" y="0"/>
                  </a:moveTo>
                  <a:cubicBezTo>
                    <a:pt x="45" y="0"/>
                    <a:pt x="23" y="1"/>
                    <a:pt x="1" y="1"/>
                  </a:cubicBezTo>
                  <a:cubicBezTo>
                    <a:pt x="0" y="1"/>
                    <a:pt x="0" y="3"/>
                    <a:pt x="1" y="3"/>
                  </a:cubicBezTo>
                  <a:cubicBezTo>
                    <a:pt x="23" y="3"/>
                    <a:pt x="45" y="3"/>
                    <a:pt x="67" y="2"/>
                  </a:cubicBezTo>
                  <a:cubicBezTo>
                    <a:pt x="69" y="2"/>
                    <a:pt x="69"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89"/>
            <p:cNvSpPr/>
            <p:nvPr/>
          </p:nvSpPr>
          <p:spPr bwMode="auto">
            <a:xfrm>
              <a:off x="3833" y="2311"/>
              <a:ext cx="168" cy="17"/>
            </a:xfrm>
            <a:custGeom>
              <a:avLst/>
              <a:gdLst>
                <a:gd name="T0" fmla="*/ 69 w 71"/>
                <a:gd name="T1" fmla="*/ 0 h 7"/>
                <a:gd name="T2" fmla="*/ 1 w 71"/>
                <a:gd name="T3" fmla="*/ 3 h 7"/>
                <a:gd name="T4" fmla="*/ 1 w 71"/>
                <a:gd name="T5" fmla="*/ 4 h 7"/>
                <a:gd name="T6" fmla="*/ 70 w 71"/>
                <a:gd name="T7" fmla="*/ 2 h 7"/>
                <a:gd name="T8" fmla="*/ 69 w 71"/>
                <a:gd name="T9" fmla="*/ 0 h 7"/>
              </a:gdLst>
              <a:ahLst/>
              <a:cxnLst>
                <a:cxn ang="0">
                  <a:pos x="T0" y="T1"/>
                </a:cxn>
                <a:cxn ang="0">
                  <a:pos x="T2" y="T3"/>
                </a:cxn>
                <a:cxn ang="0">
                  <a:pos x="T4" y="T5"/>
                </a:cxn>
                <a:cxn ang="0">
                  <a:pos x="T6" y="T7"/>
                </a:cxn>
                <a:cxn ang="0">
                  <a:pos x="T8" y="T9"/>
                </a:cxn>
              </a:cxnLst>
              <a:rect l="0" t="0" r="r" b="b"/>
              <a:pathLst>
                <a:path w="71" h="7">
                  <a:moveTo>
                    <a:pt x="69" y="0"/>
                  </a:moveTo>
                  <a:cubicBezTo>
                    <a:pt x="46" y="3"/>
                    <a:pt x="24" y="6"/>
                    <a:pt x="1" y="3"/>
                  </a:cubicBezTo>
                  <a:cubicBezTo>
                    <a:pt x="0" y="3"/>
                    <a:pt x="1" y="4"/>
                    <a:pt x="1" y="4"/>
                  </a:cubicBezTo>
                  <a:cubicBezTo>
                    <a:pt x="24" y="7"/>
                    <a:pt x="47" y="7"/>
                    <a:pt x="70" y="2"/>
                  </a:cubicBezTo>
                  <a:cubicBezTo>
                    <a:pt x="71" y="2"/>
                    <a:pt x="70" y="0"/>
                    <a:pt x="6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90"/>
            <p:cNvSpPr/>
            <p:nvPr/>
          </p:nvSpPr>
          <p:spPr bwMode="auto">
            <a:xfrm>
              <a:off x="3854" y="2280"/>
              <a:ext cx="151" cy="14"/>
            </a:xfrm>
            <a:custGeom>
              <a:avLst/>
              <a:gdLst>
                <a:gd name="T0" fmla="*/ 63 w 64"/>
                <a:gd name="T1" fmla="*/ 0 h 6"/>
                <a:gd name="T2" fmla="*/ 2 w 64"/>
                <a:gd name="T3" fmla="*/ 3 h 6"/>
                <a:gd name="T4" fmla="*/ 2 w 64"/>
                <a:gd name="T5" fmla="*/ 5 h 6"/>
                <a:gd name="T6" fmla="*/ 63 w 64"/>
                <a:gd name="T7" fmla="*/ 2 h 6"/>
                <a:gd name="T8" fmla="*/ 63 w 64"/>
                <a:gd name="T9" fmla="*/ 0 h 6"/>
              </a:gdLst>
              <a:ahLst/>
              <a:cxnLst>
                <a:cxn ang="0">
                  <a:pos x="T0" y="T1"/>
                </a:cxn>
                <a:cxn ang="0">
                  <a:pos x="T2" y="T3"/>
                </a:cxn>
                <a:cxn ang="0">
                  <a:pos x="T4" y="T5"/>
                </a:cxn>
                <a:cxn ang="0">
                  <a:pos x="T6" y="T7"/>
                </a:cxn>
                <a:cxn ang="0">
                  <a:pos x="T8" y="T9"/>
                </a:cxn>
              </a:cxnLst>
              <a:rect l="0" t="0" r="r" b="b"/>
              <a:pathLst>
                <a:path w="64" h="6">
                  <a:moveTo>
                    <a:pt x="63" y="0"/>
                  </a:moveTo>
                  <a:cubicBezTo>
                    <a:pt x="43" y="1"/>
                    <a:pt x="22" y="3"/>
                    <a:pt x="2" y="3"/>
                  </a:cubicBezTo>
                  <a:cubicBezTo>
                    <a:pt x="0" y="3"/>
                    <a:pt x="0" y="5"/>
                    <a:pt x="2" y="5"/>
                  </a:cubicBezTo>
                  <a:cubicBezTo>
                    <a:pt x="22" y="6"/>
                    <a:pt x="43" y="6"/>
                    <a:pt x="63" y="2"/>
                  </a:cubicBezTo>
                  <a:cubicBezTo>
                    <a:pt x="64" y="2"/>
                    <a:pt x="64"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91"/>
            <p:cNvSpPr/>
            <p:nvPr/>
          </p:nvSpPr>
          <p:spPr bwMode="auto">
            <a:xfrm>
              <a:off x="3849" y="2237"/>
              <a:ext cx="145" cy="12"/>
            </a:xfrm>
            <a:custGeom>
              <a:avLst/>
              <a:gdLst>
                <a:gd name="T0" fmla="*/ 60 w 61"/>
                <a:gd name="T1" fmla="*/ 2 h 5"/>
                <a:gd name="T2" fmla="*/ 1 w 61"/>
                <a:gd name="T3" fmla="*/ 2 h 5"/>
                <a:gd name="T4" fmla="*/ 1 w 61"/>
                <a:gd name="T5" fmla="*/ 4 h 5"/>
                <a:gd name="T6" fmla="*/ 60 w 61"/>
                <a:gd name="T7" fmla="*/ 4 h 5"/>
                <a:gd name="T8" fmla="*/ 60 w 61"/>
                <a:gd name="T9" fmla="*/ 2 h 5"/>
              </a:gdLst>
              <a:ahLst/>
              <a:cxnLst>
                <a:cxn ang="0">
                  <a:pos x="T0" y="T1"/>
                </a:cxn>
                <a:cxn ang="0">
                  <a:pos x="T2" y="T3"/>
                </a:cxn>
                <a:cxn ang="0">
                  <a:pos x="T4" y="T5"/>
                </a:cxn>
                <a:cxn ang="0">
                  <a:pos x="T6" y="T7"/>
                </a:cxn>
                <a:cxn ang="0">
                  <a:pos x="T8" y="T9"/>
                </a:cxn>
              </a:cxnLst>
              <a:rect l="0" t="0" r="r" b="b"/>
              <a:pathLst>
                <a:path w="61" h="5">
                  <a:moveTo>
                    <a:pt x="60" y="2"/>
                  </a:moveTo>
                  <a:cubicBezTo>
                    <a:pt x="41" y="0"/>
                    <a:pt x="20" y="1"/>
                    <a:pt x="1" y="2"/>
                  </a:cubicBezTo>
                  <a:cubicBezTo>
                    <a:pt x="0" y="2"/>
                    <a:pt x="0" y="4"/>
                    <a:pt x="1" y="4"/>
                  </a:cubicBezTo>
                  <a:cubicBezTo>
                    <a:pt x="20" y="4"/>
                    <a:pt x="40" y="5"/>
                    <a:pt x="60" y="4"/>
                  </a:cubicBezTo>
                  <a:cubicBezTo>
                    <a:pt x="61" y="4"/>
                    <a:pt x="61" y="2"/>
                    <a:pt x="6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92"/>
            <p:cNvSpPr/>
            <p:nvPr/>
          </p:nvSpPr>
          <p:spPr bwMode="auto">
            <a:xfrm>
              <a:off x="3852" y="2216"/>
              <a:ext cx="142" cy="17"/>
            </a:xfrm>
            <a:custGeom>
              <a:avLst/>
              <a:gdLst>
                <a:gd name="T0" fmla="*/ 59 w 60"/>
                <a:gd name="T1" fmla="*/ 5 h 7"/>
                <a:gd name="T2" fmla="*/ 2 w 60"/>
                <a:gd name="T3" fmla="*/ 2 h 7"/>
                <a:gd name="T4" fmla="*/ 2 w 60"/>
                <a:gd name="T5" fmla="*/ 0 h 7"/>
                <a:gd name="T6" fmla="*/ 1 w 60"/>
                <a:gd name="T7" fmla="*/ 0 h 7"/>
                <a:gd name="T8" fmla="*/ 1 w 60"/>
                <a:gd name="T9" fmla="*/ 1 h 7"/>
                <a:gd name="T10" fmla="*/ 0 w 60"/>
                <a:gd name="T11" fmla="*/ 2 h 7"/>
                <a:gd name="T12" fmla="*/ 0 w 60"/>
                <a:gd name="T13" fmla="*/ 2 h 7"/>
                <a:gd name="T14" fmla="*/ 20 w 60"/>
                <a:gd name="T15" fmla="*/ 5 h 7"/>
                <a:gd name="T16" fmla="*/ 59 w 60"/>
                <a:gd name="T17" fmla="*/ 7 h 7"/>
                <a:gd name="T18" fmla="*/ 59 w 60"/>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7">
                  <a:moveTo>
                    <a:pt x="59" y="5"/>
                  </a:moveTo>
                  <a:cubicBezTo>
                    <a:pt x="40" y="3"/>
                    <a:pt x="21" y="4"/>
                    <a:pt x="2" y="2"/>
                  </a:cubicBezTo>
                  <a:cubicBezTo>
                    <a:pt x="3" y="2"/>
                    <a:pt x="3" y="1"/>
                    <a:pt x="2" y="0"/>
                  </a:cubicBezTo>
                  <a:cubicBezTo>
                    <a:pt x="2" y="0"/>
                    <a:pt x="2" y="0"/>
                    <a:pt x="1" y="0"/>
                  </a:cubicBezTo>
                  <a:cubicBezTo>
                    <a:pt x="1" y="0"/>
                    <a:pt x="1" y="0"/>
                    <a:pt x="1" y="1"/>
                  </a:cubicBezTo>
                  <a:cubicBezTo>
                    <a:pt x="1" y="1"/>
                    <a:pt x="0" y="1"/>
                    <a:pt x="0" y="2"/>
                  </a:cubicBezTo>
                  <a:cubicBezTo>
                    <a:pt x="0" y="2"/>
                    <a:pt x="0" y="2"/>
                    <a:pt x="0" y="2"/>
                  </a:cubicBezTo>
                  <a:cubicBezTo>
                    <a:pt x="4" y="6"/>
                    <a:pt x="15" y="5"/>
                    <a:pt x="20" y="5"/>
                  </a:cubicBezTo>
                  <a:cubicBezTo>
                    <a:pt x="33" y="6"/>
                    <a:pt x="46" y="7"/>
                    <a:pt x="59" y="7"/>
                  </a:cubicBezTo>
                  <a:cubicBezTo>
                    <a:pt x="60" y="7"/>
                    <a:pt x="60" y="5"/>
                    <a:pt x="5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93"/>
            <p:cNvSpPr/>
            <p:nvPr/>
          </p:nvSpPr>
          <p:spPr bwMode="auto">
            <a:xfrm>
              <a:off x="2565" y="2672"/>
              <a:ext cx="225" cy="15"/>
            </a:xfrm>
            <a:custGeom>
              <a:avLst/>
              <a:gdLst>
                <a:gd name="T0" fmla="*/ 93 w 95"/>
                <a:gd name="T1" fmla="*/ 0 h 6"/>
                <a:gd name="T2" fmla="*/ 1 w 95"/>
                <a:gd name="T3" fmla="*/ 4 h 6"/>
                <a:gd name="T4" fmla="*/ 1 w 95"/>
                <a:gd name="T5" fmla="*/ 6 h 6"/>
                <a:gd name="T6" fmla="*/ 93 w 95"/>
                <a:gd name="T7" fmla="*/ 3 h 6"/>
                <a:gd name="T8" fmla="*/ 93 w 95"/>
                <a:gd name="T9" fmla="*/ 0 h 6"/>
              </a:gdLst>
              <a:ahLst/>
              <a:cxnLst>
                <a:cxn ang="0">
                  <a:pos x="T0" y="T1"/>
                </a:cxn>
                <a:cxn ang="0">
                  <a:pos x="T2" y="T3"/>
                </a:cxn>
                <a:cxn ang="0">
                  <a:pos x="T4" y="T5"/>
                </a:cxn>
                <a:cxn ang="0">
                  <a:pos x="T6" y="T7"/>
                </a:cxn>
                <a:cxn ang="0">
                  <a:pos x="T8" y="T9"/>
                </a:cxn>
              </a:cxnLst>
              <a:rect l="0" t="0" r="r" b="b"/>
              <a:pathLst>
                <a:path w="95" h="6">
                  <a:moveTo>
                    <a:pt x="93" y="0"/>
                  </a:moveTo>
                  <a:cubicBezTo>
                    <a:pt x="63" y="1"/>
                    <a:pt x="32" y="3"/>
                    <a:pt x="1" y="4"/>
                  </a:cubicBezTo>
                  <a:cubicBezTo>
                    <a:pt x="0" y="4"/>
                    <a:pt x="0" y="6"/>
                    <a:pt x="1" y="6"/>
                  </a:cubicBezTo>
                  <a:cubicBezTo>
                    <a:pt x="32" y="6"/>
                    <a:pt x="63" y="6"/>
                    <a:pt x="93" y="3"/>
                  </a:cubicBezTo>
                  <a:cubicBezTo>
                    <a:pt x="95" y="2"/>
                    <a:pt x="95" y="0"/>
                    <a:pt x="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94"/>
            <p:cNvSpPr/>
            <p:nvPr/>
          </p:nvSpPr>
          <p:spPr bwMode="auto">
            <a:xfrm>
              <a:off x="2563" y="2630"/>
              <a:ext cx="251" cy="19"/>
            </a:xfrm>
            <a:custGeom>
              <a:avLst/>
              <a:gdLst>
                <a:gd name="T0" fmla="*/ 105 w 106"/>
                <a:gd name="T1" fmla="*/ 0 h 8"/>
                <a:gd name="T2" fmla="*/ 1 w 106"/>
                <a:gd name="T3" fmla="*/ 6 h 8"/>
                <a:gd name="T4" fmla="*/ 1 w 106"/>
                <a:gd name="T5" fmla="*/ 8 h 8"/>
                <a:gd name="T6" fmla="*/ 105 w 106"/>
                <a:gd name="T7" fmla="*/ 2 h 8"/>
                <a:gd name="T8" fmla="*/ 105 w 106"/>
                <a:gd name="T9" fmla="*/ 0 h 8"/>
              </a:gdLst>
              <a:ahLst/>
              <a:cxnLst>
                <a:cxn ang="0">
                  <a:pos x="T0" y="T1"/>
                </a:cxn>
                <a:cxn ang="0">
                  <a:pos x="T2" y="T3"/>
                </a:cxn>
                <a:cxn ang="0">
                  <a:pos x="T4" y="T5"/>
                </a:cxn>
                <a:cxn ang="0">
                  <a:pos x="T6" y="T7"/>
                </a:cxn>
                <a:cxn ang="0">
                  <a:pos x="T8" y="T9"/>
                </a:cxn>
              </a:cxnLst>
              <a:rect l="0" t="0" r="r" b="b"/>
              <a:pathLst>
                <a:path w="106" h="8">
                  <a:moveTo>
                    <a:pt x="105" y="0"/>
                  </a:moveTo>
                  <a:cubicBezTo>
                    <a:pt x="70" y="1"/>
                    <a:pt x="36" y="4"/>
                    <a:pt x="1" y="6"/>
                  </a:cubicBezTo>
                  <a:cubicBezTo>
                    <a:pt x="0" y="6"/>
                    <a:pt x="0" y="8"/>
                    <a:pt x="1" y="8"/>
                  </a:cubicBezTo>
                  <a:cubicBezTo>
                    <a:pt x="36" y="7"/>
                    <a:pt x="70" y="6"/>
                    <a:pt x="105" y="2"/>
                  </a:cubicBezTo>
                  <a:cubicBezTo>
                    <a:pt x="106" y="2"/>
                    <a:pt x="106" y="0"/>
                    <a:pt x="10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95"/>
            <p:cNvSpPr/>
            <p:nvPr/>
          </p:nvSpPr>
          <p:spPr bwMode="auto">
            <a:xfrm>
              <a:off x="2584" y="2565"/>
              <a:ext cx="225" cy="31"/>
            </a:xfrm>
            <a:custGeom>
              <a:avLst/>
              <a:gdLst>
                <a:gd name="T0" fmla="*/ 93 w 95"/>
                <a:gd name="T1" fmla="*/ 0 h 13"/>
                <a:gd name="T2" fmla="*/ 1 w 95"/>
                <a:gd name="T3" fmla="*/ 12 h 13"/>
                <a:gd name="T4" fmla="*/ 1 w 95"/>
                <a:gd name="T5" fmla="*/ 13 h 13"/>
                <a:gd name="T6" fmla="*/ 93 w 95"/>
                <a:gd name="T7" fmla="*/ 2 h 13"/>
                <a:gd name="T8" fmla="*/ 93 w 95"/>
                <a:gd name="T9" fmla="*/ 0 h 13"/>
              </a:gdLst>
              <a:ahLst/>
              <a:cxnLst>
                <a:cxn ang="0">
                  <a:pos x="T0" y="T1"/>
                </a:cxn>
                <a:cxn ang="0">
                  <a:pos x="T2" y="T3"/>
                </a:cxn>
                <a:cxn ang="0">
                  <a:pos x="T4" y="T5"/>
                </a:cxn>
                <a:cxn ang="0">
                  <a:pos x="T6" y="T7"/>
                </a:cxn>
                <a:cxn ang="0">
                  <a:pos x="T8" y="T9"/>
                </a:cxn>
              </a:cxnLst>
              <a:rect l="0" t="0" r="r" b="b"/>
              <a:pathLst>
                <a:path w="95" h="13">
                  <a:moveTo>
                    <a:pt x="93" y="0"/>
                  </a:moveTo>
                  <a:cubicBezTo>
                    <a:pt x="63" y="6"/>
                    <a:pt x="32" y="10"/>
                    <a:pt x="1" y="12"/>
                  </a:cubicBezTo>
                  <a:cubicBezTo>
                    <a:pt x="0" y="12"/>
                    <a:pt x="0" y="13"/>
                    <a:pt x="1" y="13"/>
                  </a:cubicBezTo>
                  <a:cubicBezTo>
                    <a:pt x="32" y="12"/>
                    <a:pt x="63" y="9"/>
                    <a:pt x="93" y="2"/>
                  </a:cubicBezTo>
                  <a:cubicBezTo>
                    <a:pt x="95" y="2"/>
                    <a:pt x="94" y="0"/>
                    <a:pt x="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96"/>
            <p:cNvSpPr/>
            <p:nvPr/>
          </p:nvSpPr>
          <p:spPr bwMode="auto">
            <a:xfrm>
              <a:off x="2591" y="2523"/>
              <a:ext cx="213" cy="19"/>
            </a:xfrm>
            <a:custGeom>
              <a:avLst/>
              <a:gdLst>
                <a:gd name="T0" fmla="*/ 89 w 90"/>
                <a:gd name="T1" fmla="*/ 0 h 8"/>
                <a:gd name="T2" fmla="*/ 1 w 90"/>
                <a:gd name="T3" fmla="*/ 7 h 8"/>
                <a:gd name="T4" fmla="*/ 1 w 90"/>
                <a:gd name="T5" fmla="*/ 8 h 8"/>
                <a:gd name="T6" fmla="*/ 89 w 90"/>
                <a:gd name="T7" fmla="*/ 2 h 8"/>
                <a:gd name="T8" fmla="*/ 89 w 90"/>
                <a:gd name="T9" fmla="*/ 0 h 8"/>
              </a:gdLst>
              <a:ahLst/>
              <a:cxnLst>
                <a:cxn ang="0">
                  <a:pos x="T0" y="T1"/>
                </a:cxn>
                <a:cxn ang="0">
                  <a:pos x="T2" y="T3"/>
                </a:cxn>
                <a:cxn ang="0">
                  <a:pos x="T4" y="T5"/>
                </a:cxn>
                <a:cxn ang="0">
                  <a:pos x="T6" y="T7"/>
                </a:cxn>
                <a:cxn ang="0">
                  <a:pos x="T8" y="T9"/>
                </a:cxn>
              </a:cxnLst>
              <a:rect l="0" t="0" r="r" b="b"/>
              <a:pathLst>
                <a:path w="90" h="8">
                  <a:moveTo>
                    <a:pt x="89" y="0"/>
                  </a:moveTo>
                  <a:cubicBezTo>
                    <a:pt x="60" y="2"/>
                    <a:pt x="30" y="5"/>
                    <a:pt x="1" y="7"/>
                  </a:cubicBezTo>
                  <a:cubicBezTo>
                    <a:pt x="0" y="7"/>
                    <a:pt x="0" y="8"/>
                    <a:pt x="1" y="8"/>
                  </a:cubicBezTo>
                  <a:cubicBezTo>
                    <a:pt x="30" y="7"/>
                    <a:pt x="60" y="6"/>
                    <a:pt x="89" y="2"/>
                  </a:cubicBezTo>
                  <a:cubicBezTo>
                    <a:pt x="90" y="2"/>
                    <a:pt x="90" y="0"/>
                    <a:pt x="8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97"/>
            <p:cNvSpPr/>
            <p:nvPr/>
          </p:nvSpPr>
          <p:spPr bwMode="auto">
            <a:xfrm>
              <a:off x="2589" y="2466"/>
              <a:ext cx="215" cy="19"/>
            </a:xfrm>
            <a:custGeom>
              <a:avLst/>
              <a:gdLst>
                <a:gd name="T0" fmla="*/ 90 w 91"/>
                <a:gd name="T1" fmla="*/ 0 h 8"/>
                <a:gd name="T2" fmla="*/ 1 w 91"/>
                <a:gd name="T3" fmla="*/ 6 h 8"/>
                <a:gd name="T4" fmla="*/ 1 w 91"/>
                <a:gd name="T5" fmla="*/ 8 h 8"/>
                <a:gd name="T6" fmla="*/ 90 w 91"/>
                <a:gd name="T7" fmla="*/ 2 h 8"/>
                <a:gd name="T8" fmla="*/ 90 w 91"/>
                <a:gd name="T9" fmla="*/ 0 h 8"/>
              </a:gdLst>
              <a:ahLst/>
              <a:cxnLst>
                <a:cxn ang="0">
                  <a:pos x="T0" y="T1"/>
                </a:cxn>
                <a:cxn ang="0">
                  <a:pos x="T2" y="T3"/>
                </a:cxn>
                <a:cxn ang="0">
                  <a:pos x="T4" y="T5"/>
                </a:cxn>
                <a:cxn ang="0">
                  <a:pos x="T6" y="T7"/>
                </a:cxn>
                <a:cxn ang="0">
                  <a:pos x="T8" y="T9"/>
                </a:cxn>
              </a:cxnLst>
              <a:rect l="0" t="0" r="r" b="b"/>
              <a:pathLst>
                <a:path w="91" h="8">
                  <a:moveTo>
                    <a:pt x="90" y="0"/>
                  </a:moveTo>
                  <a:cubicBezTo>
                    <a:pt x="60" y="2"/>
                    <a:pt x="31" y="5"/>
                    <a:pt x="1" y="6"/>
                  </a:cubicBezTo>
                  <a:cubicBezTo>
                    <a:pt x="0" y="6"/>
                    <a:pt x="0" y="8"/>
                    <a:pt x="1" y="8"/>
                  </a:cubicBezTo>
                  <a:cubicBezTo>
                    <a:pt x="31" y="8"/>
                    <a:pt x="61" y="6"/>
                    <a:pt x="90" y="2"/>
                  </a:cubicBezTo>
                  <a:cubicBezTo>
                    <a:pt x="91" y="2"/>
                    <a:pt x="91"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98"/>
            <p:cNvSpPr/>
            <p:nvPr/>
          </p:nvSpPr>
          <p:spPr bwMode="auto">
            <a:xfrm>
              <a:off x="2584" y="2411"/>
              <a:ext cx="208" cy="19"/>
            </a:xfrm>
            <a:custGeom>
              <a:avLst/>
              <a:gdLst>
                <a:gd name="T0" fmla="*/ 87 w 88"/>
                <a:gd name="T1" fmla="*/ 0 h 8"/>
                <a:gd name="T2" fmla="*/ 1 w 88"/>
                <a:gd name="T3" fmla="*/ 4 h 8"/>
                <a:gd name="T4" fmla="*/ 1 w 88"/>
                <a:gd name="T5" fmla="*/ 5 h 8"/>
                <a:gd name="T6" fmla="*/ 87 w 88"/>
                <a:gd name="T7" fmla="*/ 3 h 8"/>
                <a:gd name="T8" fmla="*/ 87 w 88"/>
                <a:gd name="T9" fmla="*/ 0 h 8"/>
              </a:gdLst>
              <a:ahLst/>
              <a:cxnLst>
                <a:cxn ang="0">
                  <a:pos x="T0" y="T1"/>
                </a:cxn>
                <a:cxn ang="0">
                  <a:pos x="T2" y="T3"/>
                </a:cxn>
                <a:cxn ang="0">
                  <a:pos x="T4" y="T5"/>
                </a:cxn>
                <a:cxn ang="0">
                  <a:pos x="T6" y="T7"/>
                </a:cxn>
                <a:cxn ang="0">
                  <a:pos x="T8" y="T9"/>
                </a:cxn>
              </a:cxnLst>
              <a:rect l="0" t="0" r="r" b="b"/>
              <a:pathLst>
                <a:path w="88" h="8">
                  <a:moveTo>
                    <a:pt x="87" y="0"/>
                  </a:moveTo>
                  <a:cubicBezTo>
                    <a:pt x="58" y="4"/>
                    <a:pt x="30" y="6"/>
                    <a:pt x="1" y="4"/>
                  </a:cubicBezTo>
                  <a:cubicBezTo>
                    <a:pt x="0" y="4"/>
                    <a:pt x="0" y="5"/>
                    <a:pt x="1" y="5"/>
                  </a:cubicBezTo>
                  <a:cubicBezTo>
                    <a:pt x="30" y="8"/>
                    <a:pt x="59" y="7"/>
                    <a:pt x="87" y="3"/>
                  </a:cubicBezTo>
                  <a:cubicBezTo>
                    <a:pt x="88" y="2"/>
                    <a:pt x="88"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99"/>
            <p:cNvSpPr/>
            <p:nvPr/>
          </p:nvSpPr>
          <p:spPr bwMode="auto">
            <a:xfrm>
              <a:off x="2580" y="2340"/>
              <a:ext cx="201" cy="16"/>
            </a:xfrm>
            <a:custGeom>
              <a:avLst/>
              <a:gdLst>
                <a:gd name="T0" fmla="*/ 83 w 85"/>
                <a:gd name="T1" fmla="*/ 0 h 7"/>
                <a:gd name="T2" fmla="*/ 1 w 85"/>
                <a:gd name="T3" fmla="*/ 6 h 7"/>
                <a:gd name="T4" fmla="*/ 1 w 85"/>
                <a:gd name="T5" fmla="*/ 7 h 7"/>
                <a:gd name="T6" fmla="*/ 83 w 85"/>
                <a:gd name="T7" fmla="*/ 2 h 7"/>
                <a:gd name="T8" fmla="*/ 83 w 85"/>
                <a:gd name="T9" fmla="*/ 0 h 7"/>
              </a:gdLst>
              <a:ahLst/>
              <a:cxnLst>
                <a:cxn ang="0">
                  <a:pos x="T0" y="T1"/>
                </a:cxn>
                <a:cxn ang="0">
                  <a:pos x="T2" y="T3"/>
                </a:cxn>
                <a:cxn ang="0">
                  <a:pos x="T4" y="T5"/>
                </a:cxn>
                <a:cxn ang="0">
                  <a:pos x="T6" y="T7"/>
                </a:cxn>
                <a:cxn ang="0">
                  <a:pos x="T8" y="T9"/>
                </a:cxn>
              </a:cxnLst>
              <a:rect l="0" t="0" r="r" b="b"/>
              <a:pathLst>
                <a:path w="85" h="7">
                  <a:moveTo>
                    <a:pt x="83" y="0"/>
                  </a:moveTo>
                  <a:cubicBezTo>
                    <a:pt x="56" y="1"/>
                    <a:pt x="28" y="3"/>
                    <a:pt x="1" y="6"/>
                  </a:cubicBezTo>
                  <a:cubicBezTo>
                    <a:pt x="0" y="6"/>
                    <a:pt x="0" y="7"/>
                    <a:pt x="1" y="7"/>
                  </a:cubicBezTo>
                  <a:cubicBezTo>
                    <a:pt x="28" y="6"/>
                    <a:pt x="56" y="4"/>
                    <a:pt x="83" y="2"/>
                  </a:cubicBezTo>
                  <a:cubicBezTo>
                    <a:pt x="85" y="2"/>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00"/>
            <p:cNvSpPr/>
            <p:nvPr/>
          </p:nvSpPr>
          <p:spPr bwMode="auto">
            <a:xfrm>
              <a:off x="2575" y="2283"/>
              <a:ext cx="201" cy="14"/>
            </a:xfrm>
            <a:custGeom>
              <a:avLst/>
              <a:gdLst>
                <a:gd name="T0" fmla="*/ 84 w 85"/>
                <a:gd name="T1" fmla="*/ 0 h 6"/>
                <a:gd name="T2" fmla="*/ 1 w 85"/>
                <a:gd name="T3" fmla="*/ 3 h 6"/>
                <a:gd name="T4" fmla="*/ 1 w 85"/>
                <a:gd name="T5" fmla="*/ 5 h 6"/>
                <a:gd name="T6" fmla="*/ 84 w 85"/>
                <a:gd name="T7" fmla="*/ 2 h 6"/>
                <a:gd name="T8" fmla="*/ 84 w 85"/>
                <a:gd name="T9" fmla="*/ 0 h 6"/>
              </a:gdLst>
              <a:ahLst/>
              <a:cxnLst>
                <a:cxn ang="0">
                  <a:pos x="T0" y="T1"/>
                </a:cxn>
                <a:cxn ang="0">
                  <a:pos x="T2" y="T3"/>
                </a:cxn>
                <a:cxn ang="0">
                  <a:pos x="T4" y="T5"/>
                </a:cxn>
                <a:cxn ang="0">
                  <a:pos x="T6" y="T7"/>
                </a:cxn>
                <a:cxn ang="0">
                  <a:pos x="T8" y="T9"/>
                </a:cxn>
              </a:cxnLst>
              <a:rect l="0" t="0" r="r" b="b"/>
              <a:pathLst>
                <a:path w="85" h="6">
                  <a:moveTo>
                    <a:pt x="84" y="0"/>
                  </a:moveTo>
                  <a:cubicBezTo>
                    <a:pt x="56" y="2"/>
                    <a:pt x="29" y="4"/>
                    <a:pt x="1" y="3"/>
                  </a:cubicBezTo>
                  <a:cubicBezTo>
                    <a:pt x="0" y="3"/>
                    <a:pt x="0" y="5"/>
                    <a:pt x="1" y="5"/>
                  </a:cubicBezTo>
                  <a:cubicBezTo>
                    <a:pt x="29" y="6"/>
                    <a:pt x="57" y="5"/>
                    <a:pt x="84" y="2"/>
                  </a:cubicBezTo>
                  <a:cubicBezTo>
                    <a:pt x="85" y="2"/>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01"/>
            <p:cNvSpPr/>
            <p:nvPr/>
          </p:nvSpPr>
          <p:spPr bwMode="auto">
            <a:xfrm>
              <a:off x="2565" y="2230"/>
              <a:ext cx="201" cy="12"/>
            </a:xfrm>
            <a:custGeom>
              <a:avLst/>
              <a:gdLst>
                <a:gd name="T0" fmla="*/ 84 w 85"/>
                <a:gd name="T1" fmla="*/ 0 h 5"/>
                <a:gd name="T2" fmla="*/ 1 w 85"/>
                <a:gd name="T3" fmla="*/ 2 h 5"/>
                <a:gd name="T4" fmla="*/ 1 w 85"/>
                <a:gd name="T5" fmla="*/ 4 h 5"/>
                <a:gd name="T6" fmla="*/ 84 w 85"/>
                <a:gd name="T7" fmla="*/ 3 h 5"/>
                <a:gd name="T8" fmla="*/ 84 w 85"/>
                <a:gd name="T9" fmla="*/ 0 h 5"/>
              </a:gdLst>
              <a:ahLst/>
              <a:cxnLst>
                <a:cxn ang="0">
                  <a:pos x="T0" y="T1"/>
                </a:cxn>
                <a:cxn ang="0">
                  <a:pos x="T2" y="T3"/>
                </a:cxn>
                <a:cxn ang="0">
                  <a:pos x="T4" y="T5"/>
                </a:cxn>
                <a:cxn ang="0">
                  <a:pos x="T6" y="T7"/>
                </a:cxn>
                <a:cxn ang="0">
                  <a:pos x="T8" y="T9"/>
                </a:cxn>
              </a:cxnLst>
              <a:rect l="0" t="0" r="r" b="b"/>
              <a:pathLst>
                <a:path w="85" h="5">
                  <a:moveTo>
                    <a:pt x="84" y="0"/>
                  </a:moveTo>
                  <a:cubicBezTo>
                    <a:pt x="56" y="2"/>
                    <a:pt x="29" y="3"/>
                    <a:pt x="1" y="2"/>
                  </a:cubicBezTo>
                  <a:cubicBezTo>
                    <a:pt x="0" y="2"/>
                    <a:pt x="0" y="4"/>
                    <a:pt x="1" y="4"/>
                  </a:cubicBezTo>
                  <a:cubicBezTo>
                    <a:pt x="29" y="5"/>
                    <a:pt x="57" y="5"/>
                    <a:pt x="84" y="3"/>
                  </a:cubicBezTo>
                  <a:cubicBezTo>
                    <a:pt x="85" y="2"/>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02"/>
            <p:cNvSpPr/>
            <p:nvPr/>
          </p:nvSpPr>
          <p:spPr bwMode="auto">
            <a:xfrm>
              <a:off x="2565" y="2176"/>
              <a:ext cx="192" cy="7"/>
            </a:xfrm>
            <a:custGeom>
              <a:avLst/>
              <a:gdLst>
                <a:gd name="T0" fmla="*/ 80 w 81"/>
                <a:gd name="T1" fmla="*/ 0 h 3"/>
                <a:gd name="T2" fmla="*/ 1 w 81"/>
                <a:gd name="T3" fmla="*/ 2 h 3"/>
                <a:gd name="T4" fmla="*/ 1 w 81"/>
                <a:gd name="T5" fmla="*/ 3 h 3"/>
                <a:gd name="T6" fmla="*/ 80 w 81"/>
                <a:gd name="T7" fmla="*/ 1 h 3"/>
                <a:gd name="T8" fmla="*/ 80 w 81"/>
                <a:gd name="T9" fmla="*/ 0 h 3"/>
              </a:gdLst>
              <a:ahLst/>
              <a:cxnLst>
                <a:cxn ang="0">
                  <a:pos x="T0" y="T1"/>
                </a:cxn>
                <a:cxn ang="0">
                  <a:pos x="T2" y="T3"/>
                </a:cxn>
                <a:cxn ang="0">
                  <a:pos x="T4" y="T5"/>
                </a:cxn>
                <a:cxn ang="0">
                  <a:pos x="T6" y="T7"/>
                </a:cxn>
                <a:cxn ang="0">
                  <a:pos x="T8" y="T9"/>
                </a:cxn>
              </a:cxnLst>
              <a:rect l="0" t="0" r="r" b="b"/>
              <a:pathLst>
                <a:path w="81" h="3">
                  <a:moveTo>
                    <a:pt x="80" y="0"/>
                  </a:moveTo>
                  <a:cubicBezTo>
                    <a:pt x="54" y="0"/>
                    <a:pt x="28" y="1"/>
                    <a:pt x="1" y="2"/>
                  </a:cubicBezTo>
                  <a:cubicBezTo>
                    <a:pt x="0" y="2"/>
                    <a:pt x="0" y="3"/>
                    <a:pt x="1" y="3"/>
                  </a:cubicBezTo>
                  <a:cubicBezTo>
                    <a:pt x="28" y="3"/>
                    <a:pt x="54" y="3"/>
                    <a:pt x="80" y="1"/>
                  </a:cubicBezTo>
                  <a:cubicBezTo>
                    <a:pt x="81" y="1"/>
                    <a:pt x="81" y="0"/>
                    <a:pt x="8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03"/>
            <p:cNvSpPr/>
            <p:nvPr/>
          </p:nvSpPr>
          <p:spPr bwMode="auto">
            <a:xfrm>
              <a:off x="2584" y="2128"/>
              <a:ext cx="213" cy="9"/>
            </a:xfrm>
            <a:custGeom>
              <a:avLst/>
              <a:gdLst>
                <a:gd name="T0" fmla="*/ 88 w 90"/>
                <a:gd name="T1" fmla="*/ 1 h 4"/>
                <a:gd name="T2" fmla="*/ 1 w 90"/>
                <a:gd name="T3" fmla="*/ 0 h 4"/>
                <a:gd name="T4" fmla="*/ 1 w 90"/>
                <a:gd name="T5" fmla="*/ 2 h 4"/>
                <a:gd name="T6" fmla="*/ 88 w 90"/>
                <a:gd name="T7" fmla="*/ 3 h 4"/>
                <a:gd name="T8" fmla="*/ 88 w 90"/>
                <a:gd name="T9" fmla="*/ 1 h 4"/>
              </a:gdLst>
              <a:ahLst/>
              <a:cxnLst>
                <a:cxn ang="0">
                  <a:pos x="T0" y="T1"/>
                </a:cxn>
                <a:cxn ang="0">
                  <a:pos x="T2" y="T3"/>
                </a:cxn>
                <a:cxn ang="0">
                  <a:pos x="T4" y="T5"/>
                </a:cxn>
                <a:cxn ang="0">
                  <a:pos x="T6" y="T7"/>
                </a:cxn>
                <a:cxn ang="0">
                  <a:pos x="T8" y="T9"/>
                </a:cxn>
              </a:cxnLst>
              <a:rect l="0" t="0" r="r" b="b"/>
              <a:pathLst>
                <a:path w="90" h="4">
                  <a:moveTo>
                    <a:pt x="88" y="1"/>
                  </a:moveTo>
                  <a:cubicBezTo>
                    <a:pt x="59" y="1"/>
                    <a:pt x="30" y="1"/>
                    <a:pt x="1" y="0"/>
                  </a:cubicBezTo>
                  <a:cubicBezTo>
                    <a:pt x="0" y="0"/>
                    <a:pt x="0" y="2"/>
                    <a:pt x="1" y="2"/>
                  </a:cubicBezTo>
                  <a:cubicBezTo>
                    <a:pt x="30" y="3"/>
                    <a:pt x="59" y="4"/>
                    <a:pt x="88" y="3"/>
                  </a:cubicBezTo>
                  <a:cubicBezTo>
                    <a:pt x="90" y="3"/>
                    <a:pt x="90" y="1"/>
                    <a:pt x="8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04"/>
            <p:cNvSpPr/>
            <p:nvPr/>
          </p:nvSpPr>
          <p:spPr bwMode="auto">
            <a:xfrm>
              <a:off x="2573" y="2088"/>
              <a:ext cx="196" cy="11"/>
            </a:xfrm>
            <a:custGeom>
              <a:avLst/>
              <a:gdLst>
                <a:gd name="T0" fmla="*/ 81 w 83"/>
                <a:gd name="T1" fmla="*/ 0 h 5"/>
                <a:gd name="T2" fmla="*/ 1 w 83"/>
                <a:gd name="T3" fmla="*/ 3 h 5"/>
                <a:gd name="T4" fmla="*/ 1 w 83"/>
                <a:gd name="T5" fmla="*/ 4 h 5"/>
                <a:gd name="T6" fmla="*/ 81 w 83"/>
                <a:gd name="T7" fmla="*/ 3 h 5"/>
                <a:gd name="T8" fmla="*/ 81 w 83"/>
                <a:gd name="T9" fmla="*/ 0 h 5"/>
              </a:gdLst>
              <a:ahLst/>
              <a:cxnLst>
                <a:cxn ang="0">
                  <a:pos x="T0" y="T1"/>
                </a:cxn>
                <a:cxn ang="0">
                  <a:pos x="T2" y="T3"/>
                </a:cxn>
                <a:cxn ang="0">
                  <a:pos x="T4" y="T5"/>
                </a:cxn>
                <a:cxn ang="0">
                  <a:pos x="T6" y="T7"/>
                </a:cxn>
                <a:cxn ang="0">
                  <a:pos x="T8" y="T9"/>
                </a:cxn>
              </a:cxnLst>
              <a:rect l="0" t="0" r="r" b="b"/>
              <a:pathLst>
                <a:path w="83" h="5">
                  <a:moveTo>
                    <a:pt x="81" y="0"/>
                  </a:moveTo>
                  <a:cubicBezTo>
                    <a:pt x="54" y="0"/>
                    <a:pt x="28" y="1"/>
                    <a:pt x="1" y="3"/>
                  </a:cubicBezTo>
                  <a:cubicBezTo>
                    <a:pt x="0" y="3"/>
                    <a:pt x="0" y="4"/>
                    <a:pt x="1" y="4"/>
                  </a:cubicBezTo>
                  <a:cubicBezTo>
                    <a:pt x="28" y="5"/>
                    <a:pt x="54" y="4"/>
                    <a:pt x="81" y="3"/>
                  </a:cubicBezTo>
                  <a:cubicBezTo>
                    <a:pt x="82" y="3"/>
                    <a:pt x="83" y="0"/>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05"/>
            <p:cNvSpPr/>
            <p:nvPr/>
          </p:nvSpPr>
          <p:spPr bwMode="auto">
            <a:xfrm>
              <a:off x="2573" y="2028"/>
              <a:ext cx="198" cy="12"/>
            </a:xfrm>
            <a:custGeom>
              <a:avLst/>
              <a:gdLst>
                <a:gd name="T0" fmla="*/ 82 w 84"/>
                <a:gd name="T1" fmla="*/ 2 h 5"/>
                <a:gd name="T2" fmla="*/ 1 w 84"/>
                <a:gd name="T3" fmla="*/ 3 h 5"/>
                <a:gd name="T4" fmla="*/ 1 w 84"/>
                <a:gd name="T5" fmla="*/ 5 h 5"/>
                <a:gd name="T6" fmla="*/ 82 w 84"/>
                <a:gd name="T7" fmla="*/ 3 h 5"/>
                <a:gd name="T8" fmla="*/ 82 w 84"/>
                <a:gd name="T9" fmla="*/ 2 h 5"/>
              </a:gdLst>
              <a:ahLst/>
              <a:cxnLst>
                <a:cxn ang="0">
                  <a:pos x="T0" y="T1"/>
                </a:cxn>
                <a:cxn ang="0">
                  <a:pos x="T2" y="T3"/>
                </a:cxn>
                <a:cxn ang="0">
                  <a:pos x="T4" y="T5"/>
                </a:cxn>
                <a:cxn ang="0">
                  <a:pos x="T6" y="T7"/>
                </a:cxn>
                <a:cxn ang="0">
                  <a:pos x="T8" y="T9"/>
                </a:cxn>
              </a:cxnLst>
              <a:rect l="0" t="0" r="r" b="b"/>
              <a:pathLst>
                <a:path w="84" h="5">
                  <a:moveTo>
                    <a:pt x="82" y="2"/>
                  </a:moveTo>
                  <a:cubicBezTo>
                    <a:pt x="55" y="0"/>
                    <a:pt x="28" y="2"/>
                    <a:pt x="1" y="3"/>
                  </a:cubicBezTo>
                  <a:cubicBezTo>
                    <a:pt x="0" y="3"/>
                    <a:pt x="0" y="5"/>
                    <a:pt x="1" y="5"/>
                  </a:cubicBezTo>
                  <a:cubicBezTo>
                    <a:pt x="28" y="5"/>
                    <a:pt x="55" y="5"/>
                    <a:pt x="82" y="3"/>
                  </a:cubicBezTo>
                  <a:cubicBezTo>
                    <a:pt x="84" y="3"/>
                    <a:pt x="84" y="2"/>
                    <a:pt x="8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06"/>
            <p:cNvSpPr/>
            <p:nvPr/>
          </p:nvSpPr>
          <p:spPr bwMode="auto">
            <a:xfrm>
              <a:off x="2577" y="1983"/>
              <a:ext cx="168" cy="21"/>
            </a:xfrm>
            <a:custGeom>
              <a:avLst/>
              <a:gdLst>
                <a:gd name="T0" fmla="*/ 70 w 71"/>
                <a:gd name="T1" fmla="*/ 6 h 9"/>
                <a:gd name="T2" fmla="*/ 34 w 71"/>
                <a:gd name="T3" fmla="*/ 3 h 9"/>
                <a:gd name="T4" fmla="*/ 1 w 71"/>
                <a:gd name="T5" fmla="*/ 3 h 9"/>
                <a:gd name="T6" fmla="*/ 0 w 71"/>
                <a:gd name="T7" fmla="*/ 4 h 9"/>
                <a:gd name="T8" fmla="*/ 0 w 71"/>
                <a:gd name="T9" fmla="*/ 5 h 9"/>
                <a:gd name="T10" fmla="*/ 1 w 71"/>
                <a:gd name="T11" fmla="*/ 6 h 9"/>
                <a:gd name="T12" fmla="*/ 1 w 71"/>
                <a:gd name="T13" fmla="*/ 6 h 9"/>
                <a:gd name="T14" fmla="*/ 2 w 71"/>
                <a:gd name="T15" fmla="*/ 5 h 9"/>
                <a:gd name="T16" fmla="*/ 19 w 71"/>
                <a:gd name="T17" fmla="*/ 4 h 9"/>
                <a:gd name="T18" fmla="*/ 37 w 71"/>
                <a:gd name="T19" fmla="*/ 5 h 9"/>
                <a:gd name="T20" fmla="*/ 70 w 71"/>
                <a:gd name="T21" fmla="*/ 9 h 9"/>
                <a:gd name="T22" fmla="*/ 70 w 71"/>
                <a:gd name="T2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9">
                  <a:moveTo>
                    <a:pt x="70" y="6"/>
                  </a:moveTo>
                  <a:cubicBezTo>
                    <a:pt x="58" y="4"/>
                    <a:pt x="46" y="3"/>
                    <a:pt x="34" y="3"/>
                  </a:cubicBezTo>
                  <a:cubicBezTo>
                    <a:pt x="24" y="2"/>
                    <a:pt x="11" y="0"/>
                    <a:pt x="1" y="3"/>
                  </a:cubicBezTo>
                  <a:cubicBezTo>
                    <a:pt x="0" y="3"/>
                    <a:pt x="0" y="3"/>
                    <a:pt x="0" y="4"/>
                  </a:cubicBezTo>
                  <a:cubicBezTo>
                    <a:pt x="0" y="4"/>
                    <a:pt x="0" y="5"/>
                    <a:pt x="0" y="5"/>
                  </a:cubicBezTo>
                  <a:cubicBezTo>
                    <a:pt x="0" y="5"/>
                    <a:pt x="0" y="5"/>
                    <a:pt x="1" y="6"/>
                  </a:cubicBezTo>
                  <a:cubicBezTo>
                    <a:pt x="1" y="6"/>
                    <a:pt x="1" y="6"/>
                    <a:pt x="1" y="6"/>
                  </a:cubicBezTo>
                  <a:cubicBezTo>
                    <a:pt x="2" y="6"/>
                    <a:pt x="3" y="5"/>
                    <a:pt x="2" y="5"/>
                  </a:cubicBezTo>
                  <a:cubicBezTo>
                    <a:pt x="3" y="6"/>
                    <a:pt x="16" y="4"/>
                    <a:pt x="19" y="4"/>
                  </a:cubicBezTo>
                  <a:cubicBezTo>
                    <a:pt x="25" y="5"/>
                    <a:pt x="31" y="5"/>
                    <a:pt x="37" y="5"/>
                  </a:cubicBezTo>
                  <a:cubicBezTo>
                    <a:pt x="48" y="6"/>
                    <a:pt x="59" y="8"/>
                    <a:pt x="70" y="9"/>
                  </a:cubicBezTo>
                  <a:cubicBezTo>
                    <a:pt x="71" y="9"/>
                    <a:pt x="71" y="7"/>
                    <a:pt x="7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07"/>
            <p:cNvSpPr/>
            <p:nvPr/>
          </p:nvSpPr>
          <p:spPr bwMode="auto">
            <a:xfrm>
              <a:off x="2580" y="1947"/>
              <a:ext cx="186" cy="12"/>
            </a:xfrm>
            <a:custGeom>
              <a:avLst/>
              <a:gdLst>
                <a:gd name="T0" fmla="*/ 78 w 79"/>
                <a:gd name="T1" fmla="*/ 2 h 5"/>
                <a:gd name="T2" fmla="*/ 1 w 79"/>
                <a:gd name="T3" fmla="*/ 3 h 5"/>
                <a:gd name="T4" fmla="*/ 1 w 79"/>
                <a:gd name="T5" fmla="*/ 4 h 5"/>
                <a:gd name="T6" fmla="*/ 78 w 79"/>
                <a:gd name="T7" fmla="*/ 5 h 5"/>
                <a:gd name="T8" fmla="*/ 78 w 79"/>
                <a:gd name="T9" fmla="*/ 2 h 5"/>
              </a:gdLst>
              <a:ahLst/>
              <a:cxnLst>
                <a:cxn ang="0">
                  <a:pos x="T0" y="T1"/>
                </a:cxn>
                <a:cxn ang="0">
                  <a:pos x="T2" y="T3"/>
                </a:cxn>
                <a:cxn ang="0">
                  <a:pos x="T4" y="T5"/>
                </a:cxn>
                <a:cxn ang="0">
                  <a:pos x="T6" y="T7"/>
                </a:cxn>
                <a:cxn ang="0">
                  <a:pos x="T8" y="T9"/>
                </a:cxn>
              </a:cxnLst>
              <a:rect l="0" t="0" r="r" b="b"/>
              <a:pathLst>
                <a:path w="79" h="5">
                  <a:moveTo>
                    <a:pt x="78" y="2"/>
                  </a:moveTo>
                  <a:cubicBezTo>
                    <a:pt x="52" y="0"/>
                    <a:pt x="26" y="1"/>
                    <a:pt x="1" y="3"/>
                  </a:cubicBezTo>
                  <a:cubicBezTo>
                    <a:pt x="0" y="3"/>
                    <a:pt x="0" y="4"/>
                    <a:pt x="1" y="4"/>
                  </a:cubicBezTo>
                  <a:cubicBezTo>
                    <a:pt x="26" y="4"/>
                    <a:pt x="52" y="5"/>
                    <a:pt x="78" y="5"/>
                  </a:cubicBezTo>
                  <a:cubicBezTo>
                    <a:pt x="79" y="5"/>
                    <a:pt x="79" y="2"/>
                    <a:pt x="7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08"/>
            <p:cNvSpPr/>
            <p:nvPr/>
          </p:nvSpPr>
          <p:spPr bwMode="auto">
            <a:xfrm>
              <a:off x="2599" y="1897"/>
              <a:ext cx="175" cy="10"/>
            </a:xfrm>
            <a:custGeom>
              <a:avLst/>
              <a:gdLst>
                <a:gd name="T0" fmla="*/ 73 w 74"/>
                <a:gd name="T1" fmla="*/ 1 h 4"/>
                <a:gd name="T2" fmla="*/ 1 w 74"/>
                <a:gd name="T3" fmla="*/ 2 h 4"/>
                <a:gd name="T4" fmla="*/ 1 w 74"/>
                <a:gd name="T5" fmla="*/ 4 h 4"/>
                <a:gd name="T6" fmla="*/ 73 w 74"/>
                <a:gd name="T7" fmla="*/ 3 h 4"/>
                <a:gd name="T8" fmla="*/ 73 w 74"/>
                <a:gd name="T9" fmla="*/ 1 h 4"/>
              </a:gdLst>
              <a:ahLst/>
              <a:cxnLst>
                <a:cxn ang="0">
                  <a:pos x="T0" y="T1"/>
                </a:cxn>
                <a:cxn ang="0">
                  <a:pos x="T2" y="T3"/>
                </a:cxn>
                <a:cxn ang="0">
                  <a:pos x="T4" y="T5"/>
                </a:cxn>
                <a:cxn ang="0">
                  <a:pos x="T6" y="T7"/>
                </a:cxn>
                <a:cxn ang="0">
                  <a:pos x="T8" y="T9"/>
                </a:cxn>
              </a:cxnLst>
              <a:rect l="0" t="0" r="r" b="b"/>
              <a:pathLst>
                <a:path w="74" h="4">
                  <a:moveTo>
                    <a:pt x="73" y="1"/>
                  </a:moveTo>
                  <a:cubicBezTo>
                    <a:pt x="49" y="0"/>
                    <a:pt x="25" y="1"/>
                    <a:pt x="1" y="2"/>
                  </a:cubicBezTo>
                  <a:cubicBezTo>
                    <a:pt x="0" y="2"/>
                    <a:pt x="0" y="4"/>
                    <a:pt x="1" y="4"/>
                  </a:cubicBezTo>
                  <a:cubicBezTo>
                    <a:pt x="25" y="4"/>
                    <a:pt x="49" y="4"/>
                    <a:pt x="73" y="3"/>
                  </a:cubicBezTo>
                  <a:cubicBezTo>
                    <a:pt x="74" y="3"/>
                    <a:pt x="74" y="1"/>
                    <a:pt x="7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09"/>
            <p:cNvSpPr/>
            <p:nvPr/>
          </p:nvSpPr>
          <p:spPr bwMode="auto">
            <a:xfrm>
              <a:off x="2596" y="1845"/>
              <a:ext cx="180" cy="14"/>
            </a:xfrm>
            <a:custGeom>
              <a:avLst/>
              <a:gdLst>
                <a:gd name="T0" fmla="*/ 75 w 76"/>
                <a:gd name="T1" fmla="*/ 1 h 6"/>
                <a:gd name="T2" fmla="*/ 2 w 76"/>
                <a:gd name="T3" fmla="*/ 4 h 6"/>
                <a:gd name="T4" fmla="*/ 2 w 76"/>
                <a:gd name="T5" fmla="*/ 6 h 6"/>
                <a:gd name="T6" fmla="*/ 75 w 76"/>
                <a:gd name="T7" fmla="*/ 3 h 6"/>
                <a:gd name="T8" fmla="*/ 75 w 76"/>
                <a:gd name="T9" fmla="*/ 1 h 6"/>
              </a:gdLst>
              <a:ahLst/>
              <a:cxnLst>
                <a:cxn ang="0">
                  <a:pos x="T0" y="T1"/>
                </a:cxn>
                <a:cxn ang="0">
                  <a:pos x="T2" y="T3"/>
                </a:cxn>
                <a:cxn ang="0">
                  <a:pos x="T4" y="T5"/>
                </a:cxn>
                <a:cxn ang="0">
                  <a:pos x="T6" y="T7"/>
                </a:cxn>
                <a:cxn ang="0">
                  <a:pos x="T8" y="T9"/>
                </a:cxn>
              </a:cxnLst>
              <a:rect l="0" t="0" r="r" b="b"/>
              <a:pathLst>
                <a:path w="76" h="6">
                  <a:moveTo>
                    <a:pt x="75" y="1"/>
                  </a:moveTo>
                  <a:cubicBezTo>
                    <a:pt x="51" y="0"/>
                    <a:pt x="26" y="2"/>
                    <a:pt x="2" y="4"/>
                  </a:cubicBezTo>
                  <a:cubicBezTo>
                    <a:pt x="1" y="4"/>
                    <a:pt x="0" y="6"/>
                    <a:pt x="2" y="6"/>
                  </a:cubicBezTo>
                  <a:cubicBezTo>
                    <a:pt x="26" y="4"/>
                    <a:pt x="51" y="4"/>
                    <a:pt x="75" y="3"/>
                  </a:cubicBezTo>
                  <a:cubicBezTo>
                    <a:pt x="76" y="3"/>
                    <a:pt x="76" y="1"/>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10"/>
            <p:cNvSpPr/>
            <p:nvPr/>
          </p:nvSpPr>
          <p:spPr bwMode="auto">
            <a:xfrm>
              <a:off x="2575" y="1802"/>
              <a:ext cx="196" cy="12"/>
            </a:xfrm>
            <a:custGeom>
              <a:avLst/>
              <a:gdLst>
                <a:gd name="T0" fmla="*/ 81 w 83"/>
                <a:gd name="T1" fmla="*/ 3 h 5"/>
                <a:gd name="T2" fmla="*/ 1 w 83"/>
                <a:gd name="T3" fmla="*/ 1 h 5"/>
                <a:gd name="T4" fmla="*/ 1 w 83"/>
                <a:gd name="T5" fmla="*/ 3 h 5"/>
                <a:gd name="T6" fmla="*/ 81 w 83"/>
                <a:gd name="T7" fmla="*/ 5 h 5"/>
                <a:gd name="T8" fmla="*/ 81 w 83"/>
                <a:gd name="T9" fmla="*/ 3 h 5"/>
              </a:gdLst>
              <a:ahLst/>
              <a:cxnLst>
                <a:cxn ang="0">
                  <a:pos x="T0" y="T1"/>
                </a:cxn>
                <a:cxn ang="0">
                  <a:pos x="T2" y="T3"/>
                </a:cxn>
                <a:cxn ang="0">
                  <a:pos x="T4" y="T5"/>
                </a:cxn>
                <a:cxn ang="0">
                  <a:pos x="T6" y="T7"/>
                </a:cxn>
                <a:cxn ang="0">
                  <a:pos x="T8" y="T9"/>
                </a:cxn>
              </a:cxnLst>
              <a:rect l="0" t="0" r="r" b="b"/>
              <a:pathLst>
                <a:path w="83" h="5">
                  <a:moveTo>
                    <a:pt x="81" y="3"/>
                  </a:moveTo>
                  <a:cubicBezTo>
                    <a:pt x="55" y="0"/>
                    <a:pt x="28" y="0"/>
                    <a:pt x="1" y="1"/>
                  </a:cubicBezTo>
                  <a:cubicBezTo>
                    <a:pt x="0" y="1"/>
                    <a:pt x="0" y="3"/>
                    <a:pt x="1" y="3"/>
                  </a:cubicBezTo>
                  <a:cubicBezTo>
                    <a:pt x="28" y="2"/>
                    <a:pt x="55" y="3"/>
                    <a:pt x="81" y="5"/>
                  </a:cubicBezTo>
                  <a:cubicBezTo>
                    <a:pt x="83" y="5"/>
                    <a:pt x="83" y="3"/>
                    <a:pt x="8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11"/>
            <p:cNvSpPr/>
            <p:nvPr/>
          </p:nvSpPr>
          <p:spPr bwMode="auto">
            <a:xfrm>
              <a:off x="2587" y="1755"/>
              <a:ext cx="165" cy="12"/>
            </a:xfrm>
            <a:custGeom>
              <a:avLst/>
              <a:gdLst>
                <a:gd name="T0" fmla="*/ 68 w 70"/>
                <a:gd name="T1" fmla="*/ 3 h 5"/>
                <a:gd name="T2" fmla="*/ 0 w 70"/>
                <a:gd name="T3" fmla="*/ 0 h 5"/>
                <a:gd name="T4" fmla="*/ 0 w 70"/>
                <a:gd name="T5" fmla="*/ 1 h 5"/>
                <a:gd name="T6" fmla="*/ 68 w 70"/>
                <a:gd name="T7" fmla="*/ 5 h 5"/>
                <a:gd name="T8" fmla="*/ 68 w 70"/>
                <a:gd name="T9" fmla="*/ 3 h 5"/>
              </a:gdLst>
              <a:ahLst/>
              <a:cxnLst>
                <a:cxn ang="0">
                  <a:pos x="T0" y="T1"/>
                </a:cxn>
                <a:cxn ang="0">
                  <a:pos x="T2" y="T3"/>
                </a:cxn>
                <a:cxn ang="0">
                  <a:pos x="T4" y="T5"/>
                </a:cxn>
                <a:cxn ang="0">
                  <a:pos x="T6" y="T7"/>
                </a:cxn>
                <a:cxn ang="0">
                  <a:pos x="T8" y="T9"/>
                </a:cxn>
              </a:cxnLst>
              <a:rect l="0" t="0" r="r" b="b"/>
              <a:pathLst>
                <a:path w="70" h="5">
                  <a:moveTo>
                    <a:pt x="68" y="3"/>
                  </a:moveTo>
                  <a:cubicBezTo>
                    <a:pt x="46" y="1"/>
                    <a:pt x="23" y="0"/>
                    <a:pt x="0" y="0"/>
                  </a:cubicBezTo>
                  <a:cubicBezTo>
                    <a:pt x="0" y="0"/>
                    <a:pt x="0" y="1"/>
                    <a:pt x="0" y="1"/>
                  </a:cubicBezTo>
                  <a:cubicBezTo>
                    <a:pt x="23" y="2"/>
                    <a:pt x="46" y="4"/>
                    <a:pt x="68" y="5"/>
                  </a:cubicBezTo>
                  <a:cubicBezTo>
                    <a:pt x="70" y="5"/>
                    <a:pt x="70" y="3"/>
                    <a:pt x="6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12"/>
            <p:cNvSpPr/>
            <p:nvPr/>
          </p:nvSpPr>
          <p:spPr bwMode="auto">
            <a:xfrm>
              <a:off x="2563" y="1705"/>
              <a:ext cx="199" cy="21"/>
            </a:xfrm>
            <a:custGeom>
              <a:avLst/>
              <a:gdLst>
                <a:gd name="T0" fmla="*/ 83 w 84"/>
                <a:gd name="T1" fmla="*/ 6 h 9"/>
                <a:gd name="T2" fmla="*/ 36 w 84"/>
                <a:gd name="T3" fmla="*/ 2 h 9"/>
                <a:gd name="T4" fmla="*/ 0 w 84"/>
                <a:gd name="T5" fmla="*/ 5 h 9"/>
                <a:gd name="T6" fmla="*/ 0 w 84"/>
                <a:gd name="T7" fmla="*/ 6 h 9"/>
                <a:gd name="T8" fmla="*/ 0 w 84"/>
                <a:gd name="T9" fmla="*/ 8 h 9"/>
                <a:gd name="T10" fmla="*/ 2 w 84"/>
                <a:gd name="T11" fmla="*/ 8 h 9"/>
                <a:gd name="T12" fmla="*/ 82 w 84"/>
                <a:gd name="T13" fmla="*/ 9 h 9"/>
                <a:gd name="T14" fmla="*/ 83 w 84"/>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9">
                  <a:moveTo>
                    <a:pt x="83" y="6"/>
                  </a:moveTo>
                  <a:cubicBezTo>
                    <a:pt x="67" y="3"/>
                    <a:pt x="52" y="2"/>
                    <a:pt x="36" y="2"/>
                  </a:cubicBezTo>
                  <a:cubicBezTo>
                    <a:pt x="26" y="2"/>
                    <a:pt x="9" y="0"/>
                    <a:pt x="0" y="5"/>
                  </a:cubicBezTo>
                  <a:cubicBezTo>
                    <a:pt x="0" y="6"/>
                    <a:pt x="0" y="6"/>
                    <a:pt x="0" y="6"/>
                  </a:cubicBezTo>
                  <a:cubicBezTo>
                    <a:pt x="0" y="7"/>
                    <a:pt x="0" y="7"/>
                    <a:pt x="0" y="8"/>
                  </a:cubicBezTo>
                  <a:cubicBezTo>
                    <a:pt x="0" y="9"/>
                    <a:pt x="2" y="9"/>
                    <a:pt x="2" y="8"/>
                  </a:cubicBezTo>
                  <a:cubicBezTo>
                    <a:pt x="1" y="0"/>
                    <a:pt x="76" y="8"/>
                    <a:pt x="82" y="9"/>
                  </a:cubicBezTo>
                  <a:cubicBezTo>
                    <a:pt x="84" y="9"/>
                    <a:pt x="84" y="6"/>
                    <a:pt x="8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13"/>
            <p:cNvSpPr/>
            <p:nvPr/>
          </p:nvSpPr>
          <p:spPr bwMode="auto">
            <a:xfrm>
              <a:off x="2565" y="1681"/>
              <a:ext cx="206" cy="14"/>
            </a:xfrm>
            <a:custGeom>
              <a:avLst/>
              <a:gdLst>
                <a:gd name="T0" fmla="*/ 86 w 87"/>
                <a:gd name="T1" fmla="*/ 4 h 6"/>
                <a:gd name="T2" fmla="*/ 1 w 87"/>
                <a:gd name="T3" fmla="*/ 0 h 6"/>
                <a:gd name="T4" fmla="*/ 1 w 87"/>
                <a:gd name="T5" fmla="*/ 2 h 6"/>
                <a:gd name="T6" fmla="*/ 85 w 87"/>
                <a:gd name="T7" fmla="*/ 6 h 6"/>
                <a:gd name="T8" fmla="*/ 86 w 87"/>
                <a:gd name="T9" fmla="*/ 4 h 6"/>
              </a:gdLst>
              <a:ahLst/>
              <a:cxnLst>
                <a:cxn ang="0">
                  <a:pos x="T0" y="T1"/>
                </a:cxn>
                <a:cxn ang="0">
                  <a:pos x="T2" y="T3"/>
                </a:cxn>
                <a:cxn ang="0">
                  <a:pos x="T4" y="T5"/>
                </a:cxn>
                <a:cxn ang="0">
                  <a:pos x="T6" y="T7"/>
                </a:cxn>
                <a:cxn ang="0">
                  <a:pos x="T8" y="T9"/>
                </a:cxn>
              </a:cxnLst>
              <a:rect l="0" t="0" r="r" b="b"/>
              <a:pathLst>
                <a:path w="87" h="6">
                  <a:moveTo>
                    <a:pt x="86" y="4"/>
                  </a:moveTo>
                  <a:cubicBezTo>
                    <a:pt x="58" y="0"/>
                    <a:pt x="29" y="0"/>
                    <a:pt x="1" y="0"/>
                  </a:cubicBezTo>
                  <a:cubicBezTo>
                    <a:pt x="0" y="0"/>
                    <a:pt x="0" y="2"/>
                    <a:pt x="1" y="2"/>
                  </a:cubicBezTo>
                  <a:cubicBezTo>
                    <a:pt x="29" y="2"/>
                    <a:pt x="57" y="5"/>
                    <a:pt x="85" y="6"/>
                  </a:cubicBezTo>
                  <a:cubicBezTo>
                    <a:pt x="87" y="6"/>
                    <a:pt x="87" y="4"/>
                    <a:pt x="8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14"/>
            <p:cNvSpPr>
              <a:spLocks noEditPoints="1"/>
            </p:cNvSpPr>
            <p:nvPr/>
          </p:nvSpPr>
          <p:spPr bwMode="auto">
            <a:xfrm>
              <a:off x="2038" y="2330"/>
              <a:ext cx="166" cy="381"/>
            </a:xfrm>
            <a:custGeom>
              <a:avLst/>
              <a:gdLst>
                <a:gd name="T0" fmla="*/ 66 w 70"/>
                <a:gd name="T1" fmla="*/ 54 h 160"/>
                <a:gd name="T2" fmla="*/ 65 w 70"/>
                <a:gd name="T3" fmla="*/ 52 h 160"/>
                <a:gd name="T4" fmla="*/ 64 w 70"/>
                <a:gd name="T5" fmla="*/ 33 h 160"/>
                <a:gd name="T6" fmla="*/ 64 w 70"/>
                <a:gd name="T7" fmla="*/ 13 h 160"/>
                <a:gd name="T8" fmla="*/ 61 w 70"/>
                <a:gd name="T9" fmla="*/ 10 h 160"/>
                <a:gd name="T10" fmla="*/ 42 w 70"/>
                <a:gd name="T11" fmla="*/ 11 h 160"/>
                <a:gd name="T12" fmla="*/ 40 w 70"/>
                <a:gd name="T13" fmla="*/ 11 h 160"/>
                <a:gd name="T14" fmla="*/ 23 w 70"/>
                <a:gd name="T15" fmla="*/ 12 h 160"/>
                <a:gd name="T16" fmla="*/ 5 w 70"/>
                <a:gd name="T17" fmla="*/ 17 h 160"/>
                <a:gd name="T18" fmla="*/ 6 w 70"/>
                <a:gd name="T19" fmla="*/ 15 h 160"/>
                <a:gd name="T20" fmla="*/ 22 w 70"/>
                <a:gd name="T21" fmla="*/ 36 h 160"/>
                <a:gd name="T22" fmla="*/ 22 w 70"/>
                <a:gd name="T23" fmla="*/ 38 h 160"/>
                <a:gd name="T24" fmla="*/ 6 w 70"/>
                <a:gd name="T25" fmla="*/ 64 h 160"/>
                <a:gd name="T26" fmla="*/ 5 w 70"/>
                <a:gd name="T27" fmla="*/ 81 h 160"/>
                <a:gd name="T28" fmla="*/ 2 w 70"/>
                <a:gd name="T29" fmla="*/ 81 h 160"/>
                <a:gd name="T30" fmla="*/ 2 w 70"/>
                <a:gd name="T31" fmla="*/ 84 h 160"/>
                <a:gd name="T32" fmla="*/ 3 w 70"/>
                <a:gd name="T33" fmla="*/ 109 h 160"/>
                <a:gd name="T34" fmla="*/ 2 w 70"/>
                <a:gd name="T35" fmla="*/ 126 h 160"/>
                <a:gd name="T36" fmla="*/ 6 w 70"/>
                <a:gd name="T37" fmla="*/ 144 h 160"/>
                <a:gd name="T38" fmla="*/ 7 w 70"/>
                <a:gd name="T39" fmla="*/ 146 h 160"/>
                <a:gd name="T40" fmla="*/ 27 w 70"/>
                <a:gd name="T41" fmla="*/ 150 h 160"/>
                <a:gd name="T42" fmla="*/ 27 w 70"/>
                <a:gd name="T43" fmla="*/ 153 h 160"/>
                <a:gd name="T44" fmla="*/ 41 w 70"/>
                <a:gd name="T45" fmla="*/ 153 h 160"/>
                <a:gd name="T46" fmla="*/ 41 w 70"/>
                <a:gd name="T47" fmla="*/ 156 h 160"/>
                <a:gd name="T48" fmla="*/ 44 w 70"/>
                <a:gd name="T49" fmla="*/ 156 h 160"/>
                <a:gd name="T50" fmla="*/ 44 w 70"/>
                <a:gd name="T51" fmla="*/ 153 h 160"/>
                <a:gd name="T52" fmla="*/ 63 w 70"/>
                <a:gd name="T53" fmla="*/ 142 h 160"/>
                <a:gd name="T54" fmla="*/ 67 w 70"/>
                <a:gd name="T55" fmla="*/ 138 h 160"/>
                <a:gd name="T56" fmla="*/ 66 w 70"/>
                <a:gd name="T57" fmla="*/ 119 h 160"/>
                <a:gd name="T58" fmla="*/ 66 w 70"/>
                <a:gd name="T59" fmla="*/ 117 h 160"/>
                <a:gd name="T60" fmla="*/ 68 w 70"/>
                <a:gd name="T61" fmla="*/ 96 h 160"/>
                <a:gd name="T62" fmla="*/ 69 w 70"/>
                <a:gd name="T63" fmla="*/ 77 h 160"/>
                <a:gd name="T64" fmla="*/ 22 w 70"/>
                <a:gd name="T65" fmla="*/ 83 h 160"/>
                <a:gd name="T66" fmla="*/ 7 w 70"/>
                <a:gd name="T67" fmla="*/ 107 h 160"/>
                <a:gd name="T68" fmla="*/ 23 w 70"/>
                <a:gd name="T69" fmla="*/ 108 h 160"/>
                <a:gd name="T70" fmla="*/ 7 w 70"/>
                <a:gd name="T71" fmla="*/ 125 h 160"/>
                <a:gd name="T72" fmla="*/ 7 w 70"/>
                <a:gd name="T73" fmla="*/ 127 h 160"/>
                <a:gd name="T74" fmla="*/ 25 w 70"/>
                <a:gd name="T75" fmla="*/ 142 h 160"/>
                <a:gd name="T76" fmla="*/ 24 w 70"/>
                <a:gd name="T77" fmla="*/ 38 h 160"/>
                <a:gd name="T78" fmla="*/ 24 w 70"/>
                <a:gd name="T79" fmla="*/ 58 h 160"/>
                <a:gd name="T80" fmla="*/ 25 w 70"/>
                <a:gd name="T81" fmla="*/ 80 h 160"/>
                <a:gd name="T82" fmla="*/ 25 w 70"/>
                <a:gd name="T83" fmla="*/ 83 h 160"/>
                <a:gd name="T84" fmla="*/ 26 w 70"/>
                <a:gd name="T85" fmla="*/ 104 h 160"/>
                <a:gd name="T86" fmla="*/ 39 w 70"/>
                <a:gd name="T87" fmla="*/ 105 h 160"/>
                <a:gd name="T88" fmla="*/ 26 w 70"/>
                <a:gd name="T89" fmla="*/ 107 h 160"/>
                <a:gd name="T90" fmla="*/ 39 w 70"/>
                <a:gd name="T91" fmla="*/ 124 h 160"/>
                <a:gd name="T92" fmla="*/ 39 w 70"/>
                <a:gd name="T93" fmla="*/ 35 h 160"/>
                <a:gd name="T94" fmla="*/ 36 w 70"/>
                <a:gd name="T95" fmla="*/ 14 h 160"/>
                <a:gd name="T96" fmla="*/ 42 w 70"/>
                <a:gd name="T97" fmla="*/ 14 h 160"/>
                <a:gd name="T98" fmla="*/ 42 w 70"/>
                <a:gd name="T99" fmla="*/ 35 h 160"/>
                <a:gd name="T100" fmla="*/ 61 w 70"/>
                <a:gd name="T101" fmla="*/ 36 h 160"/>
                <a:gd name="T102" fmla="*/ 42 w 70"/>
                <a:gd name="T103" fmla="*/ 38 h 160"/>
                <a:gd name="T104" fmla="*/ 63 w 70"/>
                <a:gd name="T105" fmla="*/ 75 h 160"/>
                <a:gd name="T106" fmla="*/ 63 w 70"/>
                <a:gd name="T107" fmla="*/ 137 h 160"/>
                <a:gd name="T108" fmla="*/ 63 w 70"/>
                <a:gd name="T109" fmla="*/ 120 h 160"/>
                <a:gd name="T110" fmla="*/ 43 w 70"/>
                <a:gd name="T111" fmla="*/ 121 h 160"/>
                <a:gd name="T112" fmla="*/ 63 w 70"/>
                <a:gd name="T113" fmla="*/ 118 h 160"/>
                <a:gd name="T114" fmla="*/ 43 w 70"/>
                <a:gd name="T115" fmla="*/ 8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160">
                  <a:moveTo>
                    <a:pt x="68" y="74"/>
                  </a:moveTo>
                  <a:cubicBezTo>
                    <a:pt x="68" y="74"/>
                    <a:pt x="67" y="75"/>
                    <a:pt x="66" y="75"/>
                  </a:cubicBezTo>
                  <a:cubicBezTo>
                    <a:pt x="66" y="68"/>
                    <a:pt x="66" y="61"/>
                    <a:pt x="66" y="54"/>
                  </a:cubicBezTo>
                  <a:cubicBezTo>
                    <a:pt x="66" y="54"/>
                    <a:pt x="66" y="54"/>
                    <a:pt x="66" y="54"/>
                  </a:cubicBezTo>
                  <a:cubicBezTo>
                    <a:pt x="67" y="54"/>
                    <a:pt x="67" y="52"/>
                    <a:pt x="66" y="52"/>
                  </a:cubicBezTo>
                  <a:cubicBezTo>
                    <a:pt x="66" y="52"/>
                    <a:pt x="66" y="52"/>
                    <a:pt x="65" y="52"/>
                  </a:cubicBezTo>
                  <a:cubicBezTo>
                    <a:pt x="65" y="47"/>
                    <a:pt x="65" y="41"/>
                    <a:pt x="64" y="36"/>
                  </a:cubicBezTo>
                  <a:cubicBezTo>
                    <a:pt x="64" y="35"/>
                    <a:pt x="64" y="35"/>
                    <a:pt x="65" y="35"/>
                  </a:cubicBezTo>
                  <a:cubicBezTo>
                    <a:pt x="66" y="35"/>
                    <a:pt x="66" y="33"/>
                    <a:pt x="64" y="33"/>
                  </a:cubicBezTo>
                  <a:cubicBezTo>
                    <a:pt x="64" y="33"/>
                    <a:pt x="64" y="33"/>
                    <a:pt x="64" y="33"/>
                  </a:cubicBezTo>
                  <a:cubicBezTo>
                    <a:pt x="63" y="26"/>
                    <a:pt x="62" y="20"/>
                    <a:pt x="61" y="13"/>
                  </a:cubicBezTo>
                  <a:cubicBezTo>
                    <a:pt x="62" y="13"/>
                    <a:pt x="63" y="13"/>
                    <a:pt x="64" y="13"/>
                  </a:cubicBezTo>
                  <a:cubicBezTo>
                    <a:pt x="66" y="13"/>
                    <a:pt x="66" y="10"/>
                    <a:pt x="64" y="10"/>
                  </a:cubicBezTo>
                  <a:cubicBezTo>
                    <a:pt x="63" y="10"/>
                    <a:pt x="62" y="10"/>
                    <a:pt x="61" y="10"/>
                  </a:cubicBezTo>
                  <a:cubicBezTo>
                    <a:pt x="61" y="10"/>
                    <a:pt x="61" y="10"/>
                    <a:pt x="61" y="10"/>
                  </a:cubicBezTo>
                  <a:cubicBezTo>
                    <a:pt x="61" y="9"/>
                    <a:pt x="59" y="9"/>
                    <a:pt x="59" y="10"/>
                  </a:cubicBezTo>
                  <a:cubicBezTo>
                    <a:pt x="59" y="10"/>
                    <a:pt x="59" y="10"/>
                    <a:pt x="59" y="10"/>
                  </a:cubicBezTo>
                  <a:cubicBezTo>
                    <a:pt x="53" y="11"/>
                    <a:pt x="48" y="11"/>
                    <a:pt x="42" y="11"/>
                  </a:cubicBezTo>
                  <a:cubicBezTo>
                    <a:pt x="42" y="8"/>
                    <a:pt x="42" y="4"/>
                    <a:pt x="42" y="1"/>
                  </a:cubicBezTo>
                  <a:cubicBezTo>
                    <a:pt x="42" y="0"/>
                    <a:pt x="41" y="0"/>
                    <a:pt x="41" y="1"/>
                  </a:cubicBezTo>
                  <a:cubicBezTo>
                    <a:pt x="41" y="4"/>
                    <a:pt x="41" y="8"/>
                    <a:pt x="40" y="11"/>
                  </a:cubicBezTo>
                  <a:cubicBezTo>
                    <a:pt x="35" y="12"/>
                    <a:pt x="30" y="12"/>
                    <a:pt x="25" y="12"/>
                  </a:cubicBezTo>
                  <a:cubicBezTo>
                    <a:pt x="24" y="12"/>
                    <a:pt x="24" y="12"/>
                    <a:pt x="23" y="12"/>
                  </a:cubicBezTo>
                  <a:cubicBezTo>
                    <a:pt x="23" y="12"/>
                    <a:pt x="23" y="12"/>
                    <a:pt x="23" y="12"/>
                  </a:cubicBezTo>
                  <a:cubicBezTo>
                    <a:pt x="17" y="12"/>
                    <a:pt x="8" y="11"/>
                    <a:pt x="5" y="15"/>
                  </a:cubicBezTo>
                  <a:cubicBezTo>
                    <a:pt x="4" y="15"/>
                    <a:pt x="4" y="16"/>
                    <a:pt x="5" y="16"/>
                  </a:cubicBezTo>
                  <a:cubicBezTo>
                    <a:pt x="5" y="17"/>
                    <a:pt x="5" y="17"/>
                    <a:pt x="5" y="17"/>
                  </a:cubicBezTo>
                  <a:cubicBezTo>
                    <a:pt x="5" y="17"/>
                    <a:pt x="6" y="17"/>
                    <a:pt x="6" y="17"/>
                  </a:cubicBezTo>
                  <a:cubicBezTo>
                    <a:pt x="7" y="17"/>
                    <a:pt x="7" y="16"/>
                    <a:pt x="7" y="16"/>
                  </a:cubicBezTo>
                  <a:cubicBezTo>
                    <a:pt x="8" y="16"/>
                    <a:pt x="7" y="14"/>
                    <a:pt x="6" y="15"/>
                  </a:cubicBezTo>
                  <a:cubicBezTo>
                    <a:pt x="8" y="14"/>
                    <a:pt x="17" y="15"/>
                    <a:pt x="20" y="15"/>
                  </a:cubicBezTo>
                  <a:cubicBezTo>
                    <a:pt x="21" y="15"/>
                    <a:pt x="22" y="15"/>
                    <a:pt x="22" y="15"/>
                  </a:cubicBezTo>
                  <a:cubicBezTo>
                    <a:pt x="22" y="22"/>
                    <a:pt x="22" y="29"/>
                    <a:pt x="22" y="36"/>
                  </a:cubicBezTo>
                  <a:cubicBezTo>
                    <a:pt x="16" y="36"/>
                    <a:pt x="10" y="36"/>
                    <a:pt x="4" y="36"/>
                  </a:cubicBezTo>
                  <a:cubicBezTo>
                    <a:pt x="3" y="36"/>
                    <a:pt x="3" y="38"/>
                    <a:pt x="4" y="38"/>
                  </a:cubicBezTo>
                  <a:cubicBezTo>
                    <a:pt x="10" y="38"/>
                    <a:pt x="16" y="38"/>
                    <a:pt x="22" y="38"/>
                  </a:cubicBezTo>
                  <a:cubicBezTo>
                    <a:pt x="22" y="45"/>
                    <a:pt x="22" y="52"/>
                    <a:pt x="22" y="59"/>
                  </a:cubicBezTo>
                  <a:cubicBezTo>
                    <a:pt x="16" y="60"/>
                    <a:pt x="11" y="61"/>
                    <a:pt x="5" y="62"/>
                  </a:cubicBezTo>
                  <a:cubicBezTo>
                    <a:pt x="4" y="62"/>
                    <a:pt x="5" y="64"/>
                    <a:pt x="6" y="64"/>
                  </a:cubicBezTo>
                  <a:cubicBezTo>
                    <a:pt x="11" y="63"/>
                    <a:pt x="16" y="62"/>
                    <a:pt x="22" y="61"/>
                  </a:cubicBezTo>
                  <a:cubicBezTo>
                    <a:pt x="22" y="68"/>
                    <a:pt x="22" y="74"/>
                    <a:pt x="22" y="80"/>
                  </a:cubicBezTo>
                  <a:cubicBezTo>
                    <a:pt x="16" y="80"/>
                    <a:pt x="11" y="81"/>
                    <a:pt x="5" y="81"/>
                  </a:cubicBezTo>
                  <a:cubicBezTo>
                    <a:pt x="4" y="58"/>
                    <a:pt x="3" y="34"/>
                    <a:pt x="2" y="10"/>
                  </a:cubicBezTo>
                  <a:cubicBezTo>
                    <a:pt x="2" y="9"/>
                    <a:pt x="1" y="9"/>
                    <a:pt x="1" y="10"/>
                  </a:cubicBezTo>
                  <a:cubicBezTo>
                    <a:pt x="1" y="34"/>
                    <a:pt x="1" y="58"/>
                    <a:pt x="2" y="81"/>
                  </a:cubicBezTo>
                  <a:cubicBezTo>
                    <a:pt x="2" y="81"/>
                    <a:pt x="2" y="81"/>
                    <a:pt x="2" y="81"/>
                  </a:cubicBezTo>
                  <a:cubicBezTo>
                    <a:pt x="0" y="81"/>
                    <a:pt x="0" y="84"/>
                    <a:pt x="2" y="84"/>
                  </a:cubicBezTo>
                  <a:cubicBezTo>
                    <a:pt x="2" y="84"/>
                    <a:pt x="2" y="84"/>
                    <a:pt x="2" y="84"/>
                  </a:cubicBezTo>
                  <a:cubicBezTo>
                    <a:pt x="2" y="91"/>
                    <a:pt x="3" y="99"/>
                    <a:pt x="3" y="107"/>
                  </a:cubicBezTo>
                  <a:cubicBezTo>
                    <a:pt x="3" y="107"/>
                    <a:pt x="3" y="107"/>
                    <a:pt x="3" y="107"/>
                  </a:cubicBezTo>
                  <a:cubicBezTo>
                    <a:pt x="2" y="107"/>
                    <a:pt x="2" y="109"/>
                    <a:pt x="3" y="109"/>
                  </a:cubicBezTo>
                  <a:cubicBezTo>
                    <a:pt x="3" y="109"/>
                    <a:pt x="3" y="109"/>
                    <a:pt x="4" y="109"/>
                  </a:cubicBezTo>
                  <a:cubicBezTo>
                    <a:pt x="4" y="114"/>
                    <a:pt x="4" y="120"/>
                    <a:pt x="5" y="125"/>
                  </a:cubicBezTo>
                  <a:cubicBezTo>
                    <a:pt x="4" y="125"/>
                    <a:pt x="3" y="126"/>
                    <a:pt x="2" y="126"/>
                  </a:cubicBezTo>
                  <a:cubicBezTo>
                    <a:pt x="1" y="126"/>
                    <a:pt x="1" y="127"/>
                    <a:pt x="2" y="127"/>
                  </a:cubicBezTo>
                  <a:cubicBezTo>
                    <a:pt x="3" y="127"/>
                    <a:pt x="4" y="127"/>
                    <a:pt x="5" y="127"/>
                  </a:cubicBezTo>
                  <a:cubicBezTo>
                    <a:pt x="5" y="133"/>
                    <a:pt x="6" y="138"/>
                    <a:pt x="6" y="144"/>
                  </a:cubicBezTo>
                  <a:cubicBezTo>
                    <a:pt x="5" y="144"/>
                    <a:pt x="3" y="144"/>
                    <a:pt x="2" y="144"/>
                  </a:cubicBezTo>
                  <a:cubicBezTo>
                    <a:pt x="1" y="145"/>
                    <a:pt x="1" y="146"/>
                    <a:pt x="2" y="146"/>
                  </a:cubicBezTo>
                  <a:cubicBezTo>
                    <a:pt x="3" y="146"/>
                    <a:pt x="5" y="146"/>
                    <a:pt x="7" y="146"/>
                  </a:cubicBezTo>
                  <a:cubicBezTo>
                    <a:pt x="7" y="146"/>
                    <a:pt x="7" y="146"/>
                    <a:pt x="7" y="146"/>
                  </a:cubicBezTo>
                  <a:cubicBezTo>
                    <a:pt x="14" y="146"/>
                    <a:pt x="20" y="146"/>
                    <a:pt x="26" y="145"/>
                  </a:cubicBezTo>
                  <a:cubicBezTo>
                    <a:pt x="26" y="147"/>
                    <a:pt x="26" y="148"/>
                    <a:pt x="27" y="150"/>
                  </a:cubicBezTo>
                  <a:cubicBezTo>
                    <a:pt x="27" y="149"/>
                    <a:pt x="25" y="149"/>
                    <a:pt x="25" y="150"/>
                  </a:cubicBezTo>
                  <a:cubicBezTo>
                    <a:pt x="24" y="151"/>
                    <a:pt x="24" y="152"/>
                    <a:pt x="24" y="153"/>
                  </a:cubicBezTo>
                  <a:cubicBezTo>
                    <a:pt x="24" y="155"/>
                    <a:pt x="27" y="155"/>
                    <a:pt x="27" y="153"/>
                  </a:cubicBezTo>
                  <a:cubicBezTo>
                    <a:pt x="27" y="150"/>
                    <a:pt x="27" y="148"/>
                    <a:pt x="27" y="145"/>
                  </a:cubicBezTo>
                  <a:cubicBezTo>
                    <a:pt x="31" y="145"/>
                    <a:pt x="36" y="144"/>
                    <a:pt x="40" y="144"/>
                  </a:cubicBezTo>
                  <a:cubicBezTo>
                    <a:pt x="40" y="147"/>
                    <a:pt x="40" y="150"/>
                    <a:pt x="41" y="153"/>
                  </a:cubicBezTo>
                  <a:cubicBezTo>
                    <a:pt x="28" y="155"/>
                    <a:pt x="15" y="156"/>
                    <a:pt x="2" y="156"/>
                  </a:cubicBezTo>
                  <a:cubicBezTo>
                    <a:pt x="1" y="156"/>
                    <a:pt x="1" y="158"/>
                    <a:pt x="2" y="158"/>
                  </a:cubicBezTo>
                  <a:cubicBezTo>
                    <a:pt x="15" y="158"/>
                    <a:pt x="28" y="158"/>
                    <a:pt x="41" y="156"/>
                  </a:cubicBezTo>
                  <a:cubicBezTo>
                    <a:pt x="41" y="157"/>
                    <a:pt x="41" y="158"/>
                    <a:pt x="41" y="158"/>
                  </a:cubicBezTo>
                  <a:cubicBezTo>
                    <a:pt x="41" y="160"/>
                    <a:pt x="44" y="160"/>
                    <a:pt x="44" y="158"/>
                  </a:cubicBezTo>
                  <a:cubicBezTo>
                    <a:pt x="44" y="158"/>
                    <a:pt x="44" y="157"/>
                    <a:pt x="44" y="156"/>
                  </a:cubicBezTo>
                  <a:cubicBezTo>
                    <a:pt x="50" y="155"/>
                    <a:pt x="56" y="154"/>
                    <a:pt x="62" y="153"/>
                  </a:cubicBezTo>
                  <a:cubicBezTo>
                    <a:pt x="63" y="152"/>
                    <a:pt x="63" y="150"/>
                    <a:pt x="61" y="150"/>
                  </a:cubicBezTo>
                  <a:cubicBezTo>
                    <a:pt x="55" y="151"/>
                    <a:pt x="49" y="152"/>
                    <a:pt x="44" y="153"/>
                  </a:cubicBezTo>
                  <a:cubicBezTo>
                    <a:pt x="44" y="150"/>
                    <a:pt x="44" y="146"/>
                    <a:pt x="43" y="143"/>
                  </a:cubicBezTo>
                  <a:cubicBezTo>
                    <a:pt x="50" y="142"/>
                    <a:pt x="57" y="141"/>
                    <a:pt x="63" y="139"/>
                  </a:cubicBezTo>
                  <a:cubicBezTo>
                    <a:pt x="63" y="140"/>
                    <a:pt x="63" y="141"/>
                    <a:pt x="63" y="142"/>
                  </a:cubicBezTo>
                  <a:cubicBezTo>
                    <a:pt x="63" y="144"/>
                    <a:pt x="66" y="144"/>
                    <a:pt x="66" y="142"/>
                  </a:cubicBezTo>
                  <a:cubicBezTo>
                    <a:pt x="66" y="141"/>
                    <a:pt x="66" y="140"/>
                    <a:pt x="66" y="138"/>
                  </a:cubicBezTo>
                  <a:cubicBezTo>
                    <a:pt x="66" y="138"/>
                    <a:pt x="67" y="138"/>
                    <a:pt x="67" y="138"/>
                  </a:cubicBezTo>
                  <a:cubicBezTo>
                    <a:pt x="69" y="138"/>
                    <a:pt x="68" y="136"/>
                    <a:pt x="67" y="136"/>
                  </a:cubicBezTo>
                  <a:cubicBezTo>
                    <a:pt x="66" y="136"/>
                    <a:pt x="66" y="136"/>
                    <a:pt x="66" y="136"/>
                  </a:cubicBezTo>
                  <a:cubicBezTo>
                    <a:pt x="66" y="131"/>
                    <a:pt x="66" y="125"/>
                    <a:pt x="66" y="119"/>
                  </a:cubicBezTo>
                  <a:cubicBezTo>
                    <a:pt x="67" y="119"/>
                    <a:pt x="67" y="119"/>
                    <a:pt x="67" y="119"/>
                  </a:cubicBezTo>
                  <a:cubicBezTo>
                    <a:pt x="69" y="119"/>
                    <a:pt x="68" y="117"/>
                    <a:pt x="67" y="117"/>
                  </a:cubicBezTo>
                  <a:cubicBezTo>
                    <a:pt x="67" y="117"/>
                    <a:pt x="66" y="117"/>
                    <a:pt x="66" y="117"/>
                  </a:cubicBezTo>
                  <a:cubicBezTo>
                    <a:pt x="66" y="111"/>
                    <a:pt x="66" y="105"/>
                    <a:pt x="66" y="98"/>
                  </a:cubicBezTo>
                  <a:cubicBezTo>
                    <a:pt x="67" y="98"/>
                    <a:pt x="68" y="98"/>
                    <a:pt x="69" y="98"/>
                  </a:cubicBezTo>
                  <a:cubicBezTo>
                    <a:pt x="70" y="97"/>
                    <a:pt x="69" y="95"/>
                    <a:pt x="68" y="96"/>
                  </a:cubicBezTo>
                  <a:cubicBezTo>
                    <a:pt x="67" y="96"/>
                    <a:pt x="67" y="96"/>
                    <a:pt x="67" y="96"/>
                  </a:cubicBezTo>
                  <a:cubicBezTo>
                    <a:pt x="67" y="90"/>
                    <a:pt x="67" y="83"/>
                    <a:pt x="66" y="77"/>
                  </a:cubicBezTo>
                  <a:cubicBezTo>
                    <a:pt x="67" y="77"/>
                    <a:pt x="68" y="77"/>
                    <a:pt x="69" y="77"/>
                  </a:cubicBezTo>
                  <a:cubicBezTo>
                    <a:pt x="70" y="76"/>
                    <a:pt x="70" y="74"/>
                    <a:pt x="68" y="74"/>
                  </a:cubicBezTo>
                  <a:close/>
                  <a:moveTo>
                    <a:pt x="6" y="83"/>
                  </a:moveTo>
                  <a:cubicBezTo>
                    <a:pt x="11" y="83"/>
                    <a:pt x="16" y="83"/>
                    <a:pt x="22" y="83"/>
                  </a:cubicBezTo>
                  <a:cubicBezTo>
                    <a:pt x="22" y="83"/>
                    <a:pt x="22" y="83"/>
                    <a:pt x="22" y="83"/>
                  </a:cubicBezTo>
                  <a:cubicBezTo>
                    <a:pt x="22" y="90"/>
                    <a:pt x="22" y="97"/>
                    <a:pt x="23" y="104"/>
                  </a:cubicBezTo>
                  <a:cubicBezTo>
                    <a:pt x="17" y="105"/>
                    <a:pt x="12" y="106"/>
                    <a:pt x="7" y="107"/>
                  </a:cubicBezTo>
                  <a:cubicBezTo>
                    <a:pt x="6" y="99"/>
                    <a:pt x="6" y="91"/>
                    <a:pt x="6" y="83"/>
                  </a:cubicBezTo>
                  <a:close/>
                  <a:moveTo>
                    <a:pt x="7" y="109"/>
                  </a:moveTo>
                  <a:cubicBezTo>
                    <a:pt x="12" y="108"/>
                    <a:pt x="17" y="108"/>
                    <a:pt x="23" y="108"/>
                  </a:cubicBezTo>
                  <a:cubicBezTo>
                    <a:pt x="23" y="110"/>
                    <a:pt x="23" y="112"/>
                    <a:pt x="23" y="114"/>
                  </a:cubicBezTo>
                  <a:cubicBezTo>
                    <a:pt x="23" y="117"/>
                    <a:pt x="23" y="121"/>
                    <a:pt x="23" y="124"/>
                  </a:cubicBezTo>
                  <a:cubicBezTo>
                    <a:pt x="18" y="124"/>
                    <a:pt x="13" y="125"/>
                    <a:pt x="7" y="125"/>
                  </a:cubicBezTo>
                  <a:cubicBezTo>
                    <a:pt x="7" y="120"/>
                    <a:pt x="7" y="114"/>
                    <a:pt x="7" y="109"/>
                  </a:cubicBezTo>
                  <a:close/>
                  <a:moveTo>
                    <a:pt x="8" y="144"/>
                  </a:moveTo>
                  <a:cubicBezTo>
                    <a:pt x="8" y="138"/>
                    <a:pt x="8" y="133"/>
                    <a:pt x="7" y="127"/>
                  </a:cubicBezTo>
                  <a:cubicBezTo>
                    <a:pt x="13" y="127"/>
                    <a:pt x="18" y="127"/>
                    <a:pt x="23" y="126"/>
                  </a:cubicBezTo>
                  <a:cubicBezTo>
                    <a:pt x="23" y="129"/>
                    <a:pt x="23" y="131"/>
                    <a:pt x="23" y="134"/>
                  </a:cubicBezTo>
                  <a:cubicBezTo>
                    <a:pt x="24" y="137"/>
                    <a:pt x="24" y="140"/>
                    <a:pt x="25" y="142"/>
                  </a:cubicBezTo>
                  <a:cubicBezTo>
                    <a:pt x="19" y="143"/>
                    <a:pt x="14" y="143"/>
                    <a:pt x="8" y="144"/>
                  </a:cubicBezTo>
                  <a:close/>
                  <a:moveTo>
                    <a:pt x="24" y="58"/>
                  </a:moveTo>
                  <a:cubicBezTo>
                    <a:pt x="24" y="51"/>
                    <a:pt x="24" y="45"/>
                    <a:pt x="24" y="38"/>
                  </a:cubicBezTo>
                  <a:cubicBezTo>
                    <a:pt x="29" y="38"/>
                    <a:pt x="34" y="38"/>
                    <a:pt x="39" y="38"/>
                  </a:cubicBezTo>
                  <a:cubicBezTo>
                    <a:pt x="39" y="44"/>
                    <a:pt x="39" y="50"/>
                    <a:pt x="39" y="56"/>
                  </a:cubicBezTo>
                  <a:cubicBezTo>
                    <a:pt x="34" y="56"/>
                    <a:pt x="29" y="57"/>
                    <a:pt x="24" y="58"/>
                  </a:cubicBezTo>
                  <a:close/>
                  <a:moveTo>
                    <a:pt x="39" y="59"/>
                  </a:moveTo>
                  <a:cubicBezTo>
                    <a:pt x="39" y="65"/>
                    <a:pt x="38" y="72"/>
                    <a:pt x="38" y="78"/>
                  </a:cubicBezTo>
                  <a:cubicBezTo>
                    <a:pt x="34" y="79"/>
                    <a:pt x="29" y="79"/>
                    <a:pt x="25" y="80"/>
                  </a:cubicBezTo>
                  <a:cubicBezTo>
                    <a:pt x="25" y="73"/>
                    <a:pt x="25" y="67"/>
                    <a:pt x="25" y="61"/>
                  </a:cubicBezTo>
                  <a:cubicBezTo>
                    <a:pt x="29" y="60"/>
                    <a:pt x="34" y="60"/>
                    <a:pt x="39" y="59"/>
                  </a:cubicBezTo>
                  <a:close/>
                  <a:moveTo>
                    <a:pt x="25" y="83"/>
                  </a:moveTo>
                  <a:cubicBezTo>
                    <a:pt x="29" y="82"/>
                    <a:pt x="34" y="82"/>
                    <a:pt x="38" y="82"/>
                  </a:cubicBezTo>
                  <a:cubicBezTo>
                    <a:pt x="38" y="88"/>
                    <a:pt x="38" y="95"/>
                    <a:pt x="38" y="101"/>
                  </a:cubicBezTo>
                  <a:cubicBezTo>
                    <a:pt x="34" y="102"/>
                    <a:pt x="30" y="103"/>
                    <a:pt x="26" y="104"/>
                  </a:cubicBezTo>
                  <a:cubicBezTo>
                    <a:pt x="25" y="97"/>
                    <a:pt x="25" y="90"/>
                    <a:pt x="25" y="83"/>
                  </a:cubicBezTo>
                  <a:close/>
                  <a:moveTo>
                    <a:pt x="26" y="107"/>
                  </a:moveTo>
                  <a:cubicBezTo>
                    <a:pt x="30" y="107"/>
                    <a:pt x="34" y="106"/>
                    <a:pt x="39" y="105"/>
                  </a:cubicBezTo>
                  <a:cubicBezTo>
                    <a:pt x="39" y="111"/>
                    <a:pt x="39" y="116"/>
                    <a:pt x="39" y="122"/>
                  </a:cubicBezTo>
                  <a:cubicBezTo>
                    <a:pt x="35" y="122"/>
                    <a:pt x="30" y="123"/>
                    <a:pt x="26" y="123"/>
                  </a:cubicBezTo>
                  <a:cubicBezTo>
                    <a:pt x="26" y="118"/>
                    <a:pt x="26" y="113"/>
                    <a:pt x="26" y="107"/>
                  </a:cubicBezTo>
                  <a:close/>
                  <a:moveTo>
                    <a:pt x="27" y="142"/>
                  </a:moveTo>
                  <a:cubicBezTo>
                    <a:pt x="27" y="137"/>
                    <a:pt x="26" y="131"/>
                    <a:pt x="26" y="126"/>
                  </a:cubicBezTo>
                  <a:cubicBezTo>
                    <a:pt x="31" y="126"/>
                    <a:pt x="35" y="125"/>
                    <a:pt x="39" y="124"/>
                  </a:cubicBezTo>
                  <a:cubicBezTo>
                    <a:pt x="39" y="130"/>
                    <a:pt x="39" y="135"/>
                    <a:pt x="40" y="140"/>
                  </a:cubicBezTo>
                  <a:cubicBezTo>
                    <a:pt x="35" y="141"/>
                    <a:pt x="31" y="142"/>
                    <a:pt x="27" y="142"/>
                  </a:cubicBezTo>
                  <a:close/>
                  <a:moveTo>
                    <a:pt x="39" y="35"/>
                  </a:moveTo>
                  <a:cubicBezTo>
                    <a:pt x="34" y="35"/>
                    <a:pt x="29" y="36"/>
                    <a:pt x="24" y="36"/>
                  </a:cubicBezTo>
                  <a:cubicBezTo>
                    <a:pt x="24" y="29"/>
                    <a:pt x="24" y="22"/>
                    <a:pt x="24" y="15"/>
                  </a:cubicBezTo>
                  <a:cubicBezTo>
                    <a:pt x="28" y="15"/>
                    <a:pt x="32" y="15"/>
                    <a:pt x="36" y="14"/>
                  </a:cubicBezTo>
                  <a:cubicBezTo>
                    <a:pt x="37" y="14"/>
                    <a:pt x="39" y="14"/>
                    <a:pt x="40" y="14"/>
                  </a:cubicBezTo>
                  <a:cubicBezTo>
                    <a:pt x="40" y="21"/>
                    <a:pt x="40" y="28"/>
                    <a:pt x="39" y="35"/>
                  </a:cubicBezTo>
                  <a:close/>
                  <a:moveTo>
                    <a:pt x="42" y="14"/>
                  </a:moveTo>
                  <a:cubicBezTo>
                    <a:pt x="48" y="14"/>
                    <a:pt x="54" y="14"/>
                    <a:pt x="59" y="13"/>
                  </a:cubicBezTo>
                  <a:cubicBezTo>
                    <a:pt x="60" y="20"/>
                    <a:pt x="61" y="27"/>
                    <a:pt x="61" y="33"/>
                  </a:cubicBezTo>
                  <a:cubicBezTo>
                    <a:pt x="55" y="34"/>
                    <a:pt x="48" y="34"/>
                    <a:pt x="42" y="35"/>
                  </a:cubicBezTo>
                  <a:cubicBezTo>
                    <a:pt x="42" y="28"/>
                    <a:pt x="42" y="21"/>
                    <a:pt x="42" y="14"/>
                  </a:cubicBezTo>
                  <a:close/>
                  <a:moveTo>
                    <a:pt x="42" y="38"/>
                  </a:moveTo>
                  <a:cubicBezTo>
                    <a:pt x="49" y="37"/>
                    <a:pt x="55" y="37"/>
                    <a:pt x="61" y="36"/>
                  </a:cubicBezTo>
                  <a:cubicBezTo>
                    <a:pt x="62" y="41"/>
                    <a:pt x="62" y="47"/>
                    <a:pt x="62" y="53"/>
                  </a:cubicBezTo>
                  <a:cubicBezTo>
                    <a:pt x="56" y="53"/>
                    <a:pt x="49" y="54"/>
                    <a:pt x="42" y="55"/>
                  </a:cubicBezTo>
                  <a:cubicBezTo>
                    <a:pt x="42" y="49"/>
                    <a:pt x="42" y="43"/>
                    <a:pt x="42" y="38"/>
                  </a:cubicBezTo>
                  <a:close/>
                  <a:moveTo>
                    <a:pt x="42" y="59"/>
                  </a:moveTo>
                  <a:cubicBezTo>
                    <a:pt x="49" y="58"/>
                    <a:pt x="56" y="56"/>
                    <a:pt x="62" y="55"/>
                  </a:cubicBezTo>
                  <a:cubicBezTo>
                    <a:pt x="63" y="62"/>
                    <a:pt x="63" y="68"/>
                    <a:pt x="63" y="75"/>
                  </a:cubicBezTo>
                  <a:cubicBezTo>
                    <a:pt x="56" y="76"/>
                    <a:pt x="49" y="77"/>
                    <a:pt x="43" y="78"/>
                  </a:cubicBezTo>
                  <a:cubicBezTo>
                    <a:pt x="42" y="71"/>
                    <a:pt x="42" y="65"/>
                    <a:pt x="42" y="59"/>
                  </a:cubicBezTo>
                  <a:close/>
                  <a:moveTo>
                    <a:pt x="63" y="137"/>
                  </a:moveTo>
                  <a:cubicBezTo>
                    <a:pt x="56" y="138"/>
                    <a:pt x="50" y="139"/>
                    <a:pt x="43" y="140"/>
                  </a:cubicBezTo>
                  <a:cubicBezTo>
                    <a:pt x="43" y="135"/>
                    <a:pt x="43" y="129"/>
                    <a:pt x="43" y="124"/>
                  </a:cubicBezTo>
                  <a:cubicBezTo>
                    <a:pt x="50" y="123"/>
                    <a:pt x="56" y="122"/>
                    <a:pt x="63" y="120"/>
                  </a:cubicBezTo>
                  <a:cubicBezTo>
                    <a:pt x="63" y="126"/>
                    <a:pt x="63" y="131"/>
                    <a:pt x="63" y="137"/>
                  </a:cubicBezTo>
                  <a:close/>
                  <a:moveTo>
                    <a:pt x="63" y="118"/>
                  </a:moveTo>
                  <a:cubicBezTo>
                    <a:pt x="56" y="119"/>
                    <a:pt x="50" y="120"/>
                    <a:pt x="43" y="121"/>
                  </a:cubicBezTo>
                  <a:cubicBezTo>
                    <a:pt x="43" y="116"/>
                    <a:pt x="43" y="110"/>
                    <a:pt x="43" y="105"/>
                  </a:cubicBezTo>
                  <a:cubicBezTo>
                    <a:pt x="50" y="103"/>
                    <a:pt x="56" y="102"/>
                    <a:pt x="63" y="100"/>
                  </a:cubicBezTo>
                  <a:cubicBezTo>
                    <a:pt x="63" y="106"/>
                    <a:pt x="63" y="112"/>
                    <a:pt x="63" y="118"/>
                  </a:cubicBezTo>
                  <a:close/>
                  <a:moveTo>
                    <a:pt x="63" y="97"/>
                  </a:moveTo>
                  <a:cubicBezTo>
                    <a:pt x="56" y="98"/>
                    <a:pt x="50" y="99"/>
                    <a:pt x="43" y="101"/>
                  </a:cubicBezTo>
                  <a:cubicBezTo>
                    <a:pt x="43" y="94"/>
                    <a:pt x="43" y="88"/>
                    <a:pt x="43" y="81"/>
                  </a:cubicBezTo>
                  <a:cubicBezTo>
                    <a:pt x="49" y="80"/>
                    <a:pt x="56" y="79"/>
                    <a:pt x="63" y="78"/>
                  </a:cubicBezTo>
                  <a:cubicBezTo>
                    <a:pt x="63" y="84"/>
                    <a:pt x="63" y="90"/>
                    <a:pt x="63" y="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15"/>
            <p:cNvSpPr/>
            <p:nvPr/>
          </p:nvSpPr>
          <p:spPr bwMode="auto">
            <a:xfrm>
              <a:off x="1329" y="2703"/>
              <a:ext cx="101" cy="17"/>
            </a:xfrm>
            <a:custGeom>
              <a:avLst/>
              <a:gdLst>
                <a:gd name="T0" fmla="*/ 42 w 43"/>
                <a:gd name="T1" fmla="*/ 0 h 7"/>
                <a:gd name="T2" fmla="*/ 21 w 43"/>
                <a:gd name="T3" fmla="*/ 2 h 7"/>
                <a:gd name="T4" fmla="*/ 2 w 43"/>
                <a:gd name="T5" fmla="*/ 3 h 7"/>
                <a:gd name="T6" fmla="*/ 3 w 43"/>
                <a:gd name="T7" fmla="*/ 3 h 7"/>
                <a:gd name="T8" fmla="*/ 3 w 43"/>
                <a:gd name="T9" fmla="*/ 2 h 7"/>
                <a:gd name="T10" fmla="*/ 2 w 43"/>
                <a:gd name="T11" fmla="*/ 2 h 7"/>
                <a:gd name="T12" fmla="*/ 0 w 43"/>
                <a:gd name="T13" fmla="*/ 3 h 7"/>
                <a:gd name="T14" fmla="*/ 1 w 43"/>
                <a:gd name="T15" fmla="*/ 4 h 7"/>
                <a:gd name="T16" fmla="*/ 15 w 43"/>
                <a:gd name="T17" fmla="*/ 5 h 7"/>
                <a:gd name="T18" fmla="*/ 42 w 43"/>
                <a:gd name="T19" fmla="*/ 2 h 7"/>
                <a:gd name="T20" fmla="*/ 42 w 43"/>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7">
                  <a:moveTo>
                    <a:pt x="42" y="0"/>
                  </a:moveTo>
                  <a:cubicBezTo>
                    <a:pt x="35" y="0"/>
                    <a:pt x="28" y="1"/>
                    <a:pt x="21" y="2"/>
                  </a:cubicBezTo>
                  <a:cubicBezTo>
                    <a:pt x="19" y="2"/>
                    <a:pt x="3" y="5"/>
                    <a:pt x="2" y="3"/>
                  </a:cubicBezTo>
                  <a:cubicBezTo>
                    <a:pt x="2" y="4"/>
                    <a:pt x="3" y="3"/>
                    <a:pt x="3" y="3"/>
                  </a:cubicBezTo>
                  <a:cubicBezTo>
                    <a:pt x="3" y="3"/>
                    <a:pt x="3" y="2"/>
                    <a:pt x="3" y="2"/>
                  </a:cubicBezTo>
                  <a:cubicBezTo>
                    <a:pt x="2" y="2"/>
                    <a:pt x="2" y="2"/>
                    <a:pt x="2" y="2"/>
                  </a:cubicBezTo>
                  <a:cubicBezTo>
                    <a:pt x="1" y="2"/>
                    <a:pt x="1" y="2"/>
                    <a:pt x="0" y="3"/>
                  </a:cubicBezTo>
                  <a:cubicBezTo>
                    <a:pt x="0" y="3"/>
                    <a:pt x="0" y="4"/>
                    <a:pt x="1" y="4"/>
                  </a:cubicBezTo>
                  <a:cubicBezTo>
                    <a:pt x="4" y="7"/>
                    <a:pt x="11" y="5"/>
                    <a:pt x="15" y="5"/>
                  </a:cubicBezTo>
                  <a:cubicBezTo>
                    <a:pt x="24" y="4"/>
                    <a:pt x="33" y="3"/>
                    <a:pt x="42" y="2"/>
                  </a:cubicBezTo>
                  <a:cubicBezTo>
                    <a:pt x="43" y="2"/>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16"/>
            <p:cNvSpPr/>
            <p:nvPr/>
          </p:nvSpPr>
          <p:spPr bwMode="auto">
            <a:xfrm>
              <a:off x="1317" y="2665"/>
              <a:ext cx="111" cy="15"/>
            </a:xfrm>
            <a:custGeom>
              <a:avLst/>
              <a:gdLst>
                <a:gd name="T0" fmla="*/ 45 w 47"/>
                <a:gd name="T1" fmla="*/ 1 h 6"/>
                <a:gd name="T2" fmla="*/ 2 w 47"/>
                <a:gd name="T3" fmla="*/ 2 h 6"/>
                <a:gd name="T4" fmla="*/ 1 w 47"/>
                <a:gd name="T5" fmla="*/ 3 h 6"/>
                <a:gd name="T6" fmla="*/ 46 w 47"/>
                <a:gd name="T7" fmla="*/ 3 h 6"/>
                <a:gd name="T8" fmla="*/ 45 w 47"/>
                <a:gd name="T9" fmla="*/ 1 h 6"/>
              </a:gdLst>
              <a:ahLst/>
              <a:cxnLst>
                <a:cxn ang="0">
                  <a:pos x="T0" y="T1"/>
                </a:cxn>
                <a:cxn ang="0">
                  <a:pos x="T2" y="T3"/>
                </a:cxn>
                <a:cxn ang="0">
                  <a:pos x="T4" y="T5"/>
                </a:cxn>
                <a:cxn ang="0">
                  <a:pos x="T6" y="T7"/>
                </a:cxn>
                <a:cxn ang="0">
                  <a:pos x="T8" y="T9"/>
                </a:cxn>
              </a:cxnLst>
              <a:rect l="0" t="0" r="r" b="b"/>
              <a:pathLst>
                <a:path w="47" h="6">
                  <a:moveTo>
                    <a:pt x="45" y="1"/>
                  </a:moveTo>
                  <a:cubicBezTo>
                    <a:pt x="30" y="3"/>
                    <a:pt x="16" y="4"/>
                    <a:pt x="2" y="2"/>
                  </a:cubicBezTo>
                  <a:cubicBezTo>
                    <a:pt x="0" y="1"/>
                    <a:pt x="0" y="3"/>
                    <a:pt x="1" y="3"/>
                  </a:cubicBezTo>
                  <a:cubicBezTo>
                    <a:pt x="16" y="6"/>
                    <a:pt x="31" y="6"/>
                    <a:pt x="46" y="3"/>
                  </a:cubicBezTo>
                  <a:cubicBezTo>
                    <a:pt x="47" y="2"/>
                    <a:pt x="46" y="0"/>
                    <a:pt x="4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17"/>
            <p:cNvSpPr/>
            <p:nvPr/>
          </p:nvSpPr>
          <p:spPr bwMode="auto">
            <a:xfrm>
              <a:off x="1324" y="2615"/>
              <a:ext cx="114" cy="12"/>
            </a:xfrm>
            <a:custGeom>
              <a:avLst/>
              <a:gdLst>
                <a:gd name="T0" fmla="*/ 46 w 48"/>
                <a:gd name="T1" fmla="*/ 0 h 5"/>
                <a:gd name="T2" fmla="*/ 1 w 48"/>
                <a:gd name="T3" fmla="*/ 3 h 5"/>
                <a:gd name="T4" fmla="*/ 1 w 48"/>
                <a:gd name="T5" fmla="*/ 4 h 5"/>
                <a:gd name="T6" fmla="*/ 47 w 48"/>
                <a:gd name="T7" fmla="*/ 2 h 5"/>
                <a:gd name="T8" fmla="*/ 46 w 48"/>
                <a:gd name="T9" fmla="*/ 0 h 5"/>
              </a:gdLst>
              <a:ahLst/>
              <a:cxnLst>
                <a:cxn ang="0">
                  <a:pos x="T0" y="T1"/>
                </a:cxn>
                <a:cxn ang="0">
                  <a:pos x="T2" y="T3"/>
                </a:cxn>
                <a:cxn ang="0">
                  <a:pos x="T4" y="T5"/>
                </a:cxn>
                <a:cxn ang="0">
                  <a:pos x="T6" y="T7"/>
                </a:cxn>
                <a:cxn ang="0">
                  <a:pos x="T8" y="T9"/>
                </a:cxn>
              </a:cxnLst>
              <a:rect l="0" t="0" r="r" b="b"/>
              <a:pathLst>
                <a:path w="48" h="5">
                  <a:moveTo>
                    <a:pt x="46" y="0"/>
                  </a:moveTo>
                  <a:cubicBezTo>
                    <a:pt x="31" y="2"/>
                    <a:pt x="16" y="4"/>
                    <a:pt x="1" y="3"/>
                  </a:cubicBezTo>
                  <a:cubicBezTo>
                    <a:pt x="0" y="3"/>
                    <a:pt x="0" y="4"/>
                    <a:pt x="1" y="4"/>
                  </a:cubicBezTo>
                  <a:cubicBezTo>
                    <a:pt x="16" y="5"/>
                    <a:pt x="32" y="5"/>
                    <a:pt x="47" y="2"/>
                  </a:cubicBezTo>
                  <a:cubicBezTo>
                    <a:pt x="48" y="2"/>
                    <a:pt x="47" y="0"/>
                    <a:pt x="4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18"/>
            <p:cNvSpPr/>
            <p:nvPr/>
          </p:nvSpPr>
          <p:spPr bwMode="auto">
            <a:xfrm>
              <a:off x="1324" y="2568"/>
              <a:ext cx="104" cy="14"/>
            </a:xfrm>
            <a:custGeom>
              <a:avLst/>
              <a:gdLst>
                <a:gd name="T0" fmla="*/ 42 w 44"/>
                <a:gd name="T1" fmla="*/ 0 h 6"/>
                <a:gd name="T2" fmla="*/ 1 w 44"/>
                <a:gd name="T3" fmla="*/ 4 h 6"/>
                <a:gd name="T4" fmla="*/ 1 w 44"/>
                <a:gd name="T5" fmla="*/ 6 h 6"/>
                <a:gd name="T6" fmla="*/ 43 w 44"/>
                <a:gd name="T7" fmla="*/ 2 h 6"/>
                <a:gd name="T8" fmla="*/ 42 w 44"/>
                <a:gd name="T9" fmla="*/ 0 h 6"/>
              </a:gdLst>
              <a:ahLst/>
              <a:cxnLst>
                <a:cxn ang="0">
                  <a:pos x="T0" y="T1"/>
                </a:cxn>
                <a:cxn ang="0">
                  <a:pos x="T2" y="T3"/>
                </a:cxn>
                <a:cxn ang="0">
                  <a:pos x="T4" y="T5"/>
                </a:cxn>
                <a:cxn ang="0">
                  <a:pos x="T6" y="T7"/>
                </a:cxn>
                <a:cxn ang="0">
                  <a:pos x="T8" y="T9"/>
                </a:cxn>
              </a:cxnLst>
              <a:rect l="0" t="0" r="r" b="b"/>
              <a:pathLst>
                <a:path w="44" h="6">
                  <a:moveTo>
                    <a:pt x="42" y="0"/>
                  </a:moveTo>
                  <a:cubicBezTo>
                    <a:pt x="29" y="2"/>
                    <a:pt x="15" y="4"/>
                    <a:pt x="1" y="4"/>
                  </a:cubicBezTo>
                  <a:cubicBezTo>
                    <a:pt x="0" y="4"/>
                    <a:pt x="0" y="6"/>
                    <a:pt x="1" y="6"/>
                  </a:cubicBezTo>
                  <a:cubicBezTo>
                    <a:pt x="15" y="5"/>
                    <a:pt x="29" y="5"/>
                    <a:pt x="43" y="2"/>
                  </a:cubicBezTo>
                  <a:cubicBezTo>
                    <a:pt x="44" y="2"/>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19"/>
            <p:cNvSpPr/>
            <p:nvPr/>
          </p:nvSpPr>
          <p:spPr bwMode="auto">
            <a:xfrm>
              <a:off x="1305" y="2527"/>
              <a:ext cx="107" cy="15"/>
            </a:xfrm>
            <a:custGeom>
              <a:avLst/>
              <a:gdLst>
                <a:gd name="T0" fmla="*/ 44 w 45"/>
                <a:gd name="T1" fmla="*/ 1 h 6"/>
                <a:gd name="T2" fmla="*/ 1 w 45"/>
                <a:gd name="T3" fmla="*/ 4 h 6"/>
                <a:gd name="T4" fmla="*/ 1 w 45"/>
                <a:gd name="T5" fmla="*/ 6 h 6"/>
                <a:gd name="T6" fmla="*/ 44 w 45"/>
                <a:gd name="T7" fmla="*/ 3 h 6"/>
                <a:gd name="T8" fmla="*/ 44 w 45"/>
                <a:gd name="T9" fmla="*/ 1 h 6"/>
              </a:gdLst>
              <a:ahLst/>
              <a:cxnLst>
                <a:cxn ang="0">
                  <a:pos x="T0" y="T1"/>
                </a:cxn>
                <a:cxn ang="0">
                  <a:pos x="T2" y="T3"/>
                </a:cxn>
                <a:cxn ang="0">
                  <a:pos x="T4" y="T5"/>
                </a:cxn>
                <a:cxn ang="0">
                  <a:pos x="T6" y="T7"/>
                </a:cxn>
                <a:cxn ang="0">
                  <a:pos x="T8" y="T9"/>
                </a:cxn>
              </a:cxnLst>
              <a:rect l="0" t="0" r="r" b="b"/>
              <a:pathLst>
                <a:path w="45" h="6">
                  <a:moveTo>
                    <a:pt x="44" y="1"/>
                  </a:moveTo>
                  <a:cubicBezTo>
                    <a:pt x="29" y="2"/>
                    <a:pt x="15" y="4"/>
                    <a:pt x="1" y="4"/>
                  </a:cubicBezTo>
                  <a:cubicBezTo>
                    <a:pt x="0" y="4"/>
                    <a:pt x="0" y="6"/>
                    <a:pt x="1" y="6"/>
                  </a:cubicBezTo>
                  <a:cubicBezTo>
                    <a:pt x="15" y="6"/>
                    <a:pt x="30" y="5"/>
                    <a:pt x="44" y="3"/>
                  </a:cubicBezTo>
                  <a:cubicBezTo>
                    <a:pt x="45" y="3"/>
                    <a:pt x="45" y="0"/>
                    <a:pt x="4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20"/>
            <p:cNvSpPr/>
            <p:nvPr/>
          </p:nvSpPr>
          <p:spPr bwMode="auto">
            <a:xfrm>
              <a:off x="1308" y="2489"/>
              <a:ext cx="104" cy="8"/>
            </a:xfrm>
            <a:custGeom>
              <a:avLst/>
              <a:gdLst>
                <a:gd name="T0" fmla="*/ 43 w 44"/>
                <a:gd name="T1" fmla="*/ 0 h 3"/>
                <a:gd name="T2" fmla="*/ 1 w 44"/>
                <a:gd name="T3" fmla="*/ 1 h 3"/>
                <a:gd name="T4" fmla="*/ 1 w 44"/>
                <a:gd name="T5" fmla="*/ 3 h 3"/>
                <a:gd name="T6" fmla="*/ 43 w 44"/>
                <a:gd name="T7" fmla="*/ 2 h 3"/>
                <a:gd name="T8" fmla="*/ 43 w 44"/>
                <a:gd name="T9" fmla="*/ 0 h 3"/>
              </a:gdLst>
              <a:ahLst/>
              <a:cxnLst>
                <a:cxn ang="0">
                  <a:pos x="T0" y="T1"/>
                </a:cxn>
                <a:cxn ang="0">
                  <a:pos x="T2" y="T3"/>
                </a:cxn>
                <a:cxn ang="0">
                  <a:pos x="T4" y="T5"/>
                </a:cxn>
                <a:cxn ang="0">
                  <a:pos x="T6" y="T7"/>
                </a:cxn>
                <a:cxn ang="0">
                  <a:pos x="T8" y="T9"/>
                </a:cxn>
              </a:cxnLst>
              <a:rect l="0" t="0" r="r" b="b"/>
              <a:pathLst>
                <a:path w="44" h="3">
                  <a:moveTo>
                    <a:pt x="43" y="0"/>
                  </a:moveTo>
                  <a:cubicBezTo>
                    <a:pt x="29" y="0"/>
                    <a:pt x="15" y="1"/>
                    <a:pt x="1" y="1"/>
                  </a:cubicBezTo>
                  <a:cubicBezTo>
                    <a:pt x="0" y="1"/>
                    <a:pt x="0" y="3"/>
                    <a:pt x="1" y="3"/>
                  </a:cubicBezTo>
                  <a:cubicBezTo>
                    <a:pt x="15" y="3"/>
                    <a:pt x="29" y="3"/>
                    <a:pt x="43" y="2"/>
                  </a:cubicBezTo>
                  <a:cubicBezTo>
                    <a:pt x="44" y="2"/>
                    <a:pt x="44"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21"/>
            <p:cNvSpPr/>
            <p:nvPr/>
          </p:nvSpPr>
          <p:spPr bwMode="auto">
            <a:xfrm>
              <a:off x="1317" y="2439"/>
              <a:ext cx="97" cy="17"/>
            </a:xfrm>
            <a:custGeom>
              <a:avLst/>
              <a:gdLst>
                <a:gd name="T0" fmla="*/ 38 w 41"/>
                <a:gd name="T1" fmla="*/ 1 h 7"/>
                <a:gd name="T2" fmla="*/ 1 w 41"/>
                <a:gd name="T3" fmla="*/ 5 h 7"/>
                <a:gd name="T4" fmla="*/ 1 w 41"/>
                <a:gd name="T5" fmla="*/ 7 h 7"/>
                <a:gd name="T6" fmla="*/ 39 w 41"/>
                <a:gd name="T7" fmla="*/ 3 h 7"/>
                <a:gd name="T8" fmla="*/ 38 w 41"/>
                <a:gd name="T9" fmla="*/ 1 h 7"/>
              </a:gdLst>
              <a:ahLst/>
              <a:cxnLst>
                <a:cxn ang="0">
                  <a:pos x="T0" y="T1"/>
                </a:cxn>
                <a:cxn ang="0">
                  <a:pos x="T2" y="T3"/>
                </a:cxn>
                <a:cxn ang="0">
                  <a:pos x="T4" y="T5"/>
                </a:cxn>
                <a:cxn ang="0">
                  <a:pos x="T6" y="T7"/>
                </a:cxn>
                <a:cxn ang="0">
                  <a:pos x="T8" y="T9"/>
                </a:cxn>
              </a:cxnLst>
              <a:rect l="0" t="0" r="r" b="b"/>
              <a:pathLst>
                <a:path w="41" h="7">
                  <a:moveTo>
                    <a:pt x="38" y="1"/>
                  </a:moveTo>
                  <a:cubicBezTo>
                    <a:pt x="26" y="3"/>
                    <a:pt x="14" y="5"/>
                    <a:pt x="1" y="5"/>
                  </a:cubicBezTo>
                  <a:cubicBezTo>
                    <a:pt x="0" y="4"/>
                    <a:pt x="0" y="7"/>
                    <a:pt x="1" y="7"/>
                  </a:cubicBezTo>
                  <a:cubicBezTo>
                    <a:pt x="14" y="7"/>
                    <a:pt x="27" y="7"/>
                    <a:pt x="39" y="3"/>
                  </a:cubicBezTo>
                  <a:cubicBezTo>
                    <a:pt x="41" y="3"/>
                    <a:pt x="40" y="0"/>
                    <a:pt x="3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22"/>
            <p:cNvSpPr/>
            <p:nvPr/>
          </p:nvSpPr>
          <p:spPr bwMode="auto">
            <a:xfrm>
              <a:off x="1312" y="2401"/>
              <a:ext cx="97" cy="15"/>
            </a:xfrm>
            <a:custGeom>
              <a:avLst/>
              <a:gdLst>
                <a:gd name="T0" fmla="*/ 39 w 41"/>
                <a:gd name="T1" fmla="*/ 0 h 6"/>
                <a:gd name="T2" fmla="*/ 1 w 41"/>
                <a:gd name="T3" fmla="*/ 3 h 6"/>
                <a:gd name="T4" fmla="*/ 1 w 41"/>
                <a:gd name="T5" fmla="*/ 5 h 6"/>
                <a:gd name="T6" fmla="*/ 40 w 41"/>
                <a:gd name="T7" fmla="*/ 2 h 6"/>
                <a:gd name="T8" fmla="*/ 39 w 41"/>
                <a:gd name="T9" fmla="*/ 0 h 6"/>
              </a:gdLst>
              <a:ahLst/>
              <a:cxnLst>
                <a:cxn ang="0">
                  <a:pos x="T0" y="T1"/>
                </a:cxn>
                <a:cxn ang="0">
                  <a:pos x="T2" y="T3"/>
                </a:cxn>
                <a:cxn ang="0">
                  <a:pos x="T4" y="T5"/>
                </a:cxn>
                <a:cxn ang="0">
                  <a:pos x="T6" y="T7"/>
                </a:cxn>
                <a:cxn ang="0">
                  <a:pos x="T8" y="T9"/>
                </a:cxn>
              </a:cxnLst>
              <a:rect l="0" t="0" r="r" b="b"/>
              <a:pathLst>
                <a:path w="41" h="6">
                  <a:moveTo>
                    <a:pt x="39" y="0"/>
                  </a:moveTo>
                  <a:cubicBezTo>
                    <a:pt x="26" y="2"/>
                    <a:pt x="14" y="3"/>
                    <a:pt x="1" y="3"/>
                  </a:cubicBezTo>
                  <a:cubicBezTo>
                    <a:pt x="0" y="3"/>
                    <a:pt x="0" y="4"/>
                    <a:pt x="1" y="5"/>
                  </a:cubicBezTo>
                  <a:cubicBezTo>
                    <a:pt x="13" y="6"/>
                    <a:pt x="27" y="6"/>
                    <a:pt x="40" y="2"/>
                  </a:cubicBezTo>
                  <a:cubicBezTo>
                    <a:pt x="41" y="2"/>
                    <a:pt x="41"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23"/>
            <p:cNvSpPr/>
            <p:nvPr/>
          </p:nvSpPr>
          <p:spPr bwMode="auto">
            <a:xfrm>
              <a:off x="1286" y="2368"/>
              <a:ext cx="135" cy="10"/>
            </a:xfrm>
            <a:custGeom>
              <a:avLst/>
              <a:gdLst>
                <a:gd name="T0" fmla="*/ 56 w 57"/>
                <a:gd name="T1" fmla="*/ 0 h 4"/>
                <a:gd name="T2" fmla="*/ 1 w 57"/>
                <a:gd name="T3" fmla="*/ 2 h 4"/>
                <a:gd name="T4" fmla="*/ 1 w 57"/>
                <a:gd name="T5" fmla="*/ 4 h 4"/>
                <a:gd name="T6" fmla="*/ 56 w 57"/>
                <a:gd name="T7" fmla="*/ 2 h 4"/>
                <a:gd name="T8" fmla="*/ 56 w 57"/>
                <a:gd name="T9" fmla="*/ 0 h 4"/>
              </a:gdLst>
              <a:ahLst/>
              <a:cxnLst>
                <a:cxn ang="0">
                  <a:pos x="T0" y="T1"/>
                </a:cxn>
                <a:cxn ang="0">
                  <a:pos x="T2" y="T3"/>
                </a:cxn>
                <a:cxn ang="0">
                  <a:pos x="T4" y="T5"/>
                </a:cxn>
                <a:cxn ang="0">
                  <a:pos x="T6" y="T7"/>
                </a:cxn>
                <a:cxn ang="0">
                  <a:pos x="T8" y="T9"/>
                </a:cxn>
              </a:cxnLst>
              <a:rect l="0" t="0" r="r" b="b"/>
              <a:pathLst>
                <a:path w="57" h="4">
                  <a:moveTo>
                    <a:pt x="56" y="0"/>
                  </a:moveTo>
                  <a:cubicBezTo>
                    <a:pt x="37" y="0"/>
                    <a:pt x="19" y="1"/>
                    <a:pt x="1" y="2"/>
                  </a:cubicBezTo>
                  <a:cubicBezTo>
                    <a:pt x="0" y="2"/>
                    <a:pt x="0" y="4"/>
                    <a:pt x="1" y="4"/>
                  </a:cubicBezTo>
                  <a:cubicBezTo>
                    <a:pt x="19" y="4"/>
                    <a:pt x="38" y="4"/>
                    <a:pt x="56" y="2"/>
                  </a:cubicBezTo>
                  <a:cubicBezTo>
                    <a:pt x="57" y="2"/>
                    <a:pt x="57" y="0"/>
                    <a:pt x="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24"/>
            <p:cNvSpPr>
              <a:spLocks noEditPoints="1"/>
            </p:cNvSpPr>
            <p:nvPr/>
          </p:nvSpPr>
          <p:spPr bwMode="auto">
            <a:xfrm>
              <a:off x="506" y="1541"/>
              <a:ext cx="5928" cy="1210"/>
            </a:xfrm>
            <a:custGeom>
              <a:avLst/>
              <a:gdLst>
                <a:gd name="T0" fmla="*/ 2097 w 2507"/>
                <a:gd name="T1" fmla="*/ 140 h 509"/>
                <a:gd name="T2" fmla="*/ 1750 w 2507"/>
                <a:gd name="T3" fmla="*/ 235 h 509"/>
                <a:gd name="T4" fmla="*/ 1644 w 2507"/>
                <a:gd name="T5" fmla="*/ 174 h 509"/>
                <a:gd name="T6" fmla="*/ 1230 w 2507"/>
                <a:gd name="T7" fmla="*/ 14 h 509"/>
                <a:gd name="T8" fmla="*/ 849 w 2507"/>
                <a:gd name="T9" fmla="*/ 36 h 509"/>
                <a:gd name="T10" fmla="*/ 518 w 2507"/>
                <a:gd name="T11" fmla="*/ 122 h 509"/>
                <a:gd name="T12" fmla="*/ 165 w 2507"/>
                <a:gd name="T13" fmla="*/ 292 h 509"/>
                <a:gd name="T14" fmla="*/ 175 w 2507"/>
                <a:gd name="T15" fmla="*/ 392 h 509"/>
                <a:gd name="T16" fmla="*/ 245 w 2507"/>
                <a:gd name="T17" fmla="*/ 463 h 509"/>
                <a:gd name="T18" fmla="*/ 251 w 2507"/>
                <a:gd name="T19" fmla="*/ 373 h 509"/>
                <a:gd name="T20" fmla="*/ 266 w 2507"/>
                <a:gd name="T21" fmla="*/ 323 h 509"/>
                <a:gd name="T22" fmla="*/ 195 w 2507"/>
                <a:gd name="T23" fmla="*/ 342 h 509"/>
                <a:gd name="T24" fmla="*/ 261 w 2507"/>
                <a:gd name="T25" fmla="*/ 504 h 509"/>
                <a:gd name="T26" fmla="*/ 473 w 2507"/>
                <a:gd name="T27" fmla="*/ 370 h 509"/>
                <a:gd name="T28" fmla="*/ 561 w 2507"/>
                <a:gd name="T29" fmla="*/ 164 h 509"/>
                <a:gd name="T30" fmla="*/ 696 w 2507"/>
                <a:gd name="T31" fmla="*/ 238 h 509"/>
                <a:gd name="T32" fmla="*/ 914 w 2507"/>
                <a:gd name="T33" fmla="*/ 43 h 509"/>
                <a:gd name="T34" fmla="*/ 1050 w 2507"/>
                <a:gd name="T35" fmla="*/ 76 h 509"/>
                <a:gd name="T36" fmla="*/ 1100 w 2507"/>
                <a:gd name="T37" fmla="*/ 501 h 509"/>
                <a:gd name="T38" fmla="*/ 1201 w 2507"/>
                <a:gd name="T39" fmla="*/ 475 h 509"/>
                <a:gd name="T40" fmla="*/ 1225 w 2507"/>
                <a:gd name="T41" fmla="*/ 472 h 509"/>
                <a:gd name="T42" fmla="*/ 1216 w 2507"/>
                <a:gd name="T43" fmla="*/ 341 h 509"/>
                <a:gd name="T44" fmla="*/ 1218 w 2507"/>
                <a:gd name="T45" fmla="*/ 210 h 509"/>
                <a:gd name="T46" fmla="*/ 1212 w 2507"/>
                <a:gd name="T47" fmla="*/ 74 h 509"/>
                <a:gd name="T48" fmla="*/ 1167 w 2507"/>
                <a:gd name="T49" fmla="*/ 72 h 509"/>
                <a:gd name="T50" fmla="*/ 1176 w 2507"/>
                <a:gd name="T51" fmla="*/ 196 h 509"/>
                <a:gd name="T52" fmla="*/ 1246 w 2507"/>
                <a:gd name="T53" fmla="*/ 500 h 509"/>
                <a:gd name="T54" fmla="*/ 1494 w 2507"/>
                <a:gd name="T55" fmla="*/ 270 h 509"/>
                <a:gd name="T56" fmla="*/ 1534 w 2507"/>
                <a:gd name="T57" fmla="*/ 228 h 509"/>
                <a:gd name="T58" fmla="*/ 1683 w 2507"/>
                <a:gd name="T59" fmla="*/ 331 h 509"/>
                <a:gd name="T60" fmla="*/ 1694 w 2507"/>
                <a:gd name="T61" fmla="*/ 408 h 509"/>
                <a:gd name="T62" fmla="*/ 1770 w 2507"/>
                <a:gd name="T63" fmla="*/ 486 h 509"/>
                <a:gd name="T64" fmla="*/ 1765 w 2507"/>
                <a:gd name="T65" fmla="*/ 340 h 509"/>
                <a:gd name="T66" fmla="*/ 1847 w 2507"/>
                <a:gd name="T67" fmla="*/ 269 h 509"/>
                <a:gd name="T68" fmla="*/ 2188 w 2507"/>
                <a:gd name="T69" fmla="*/ 502 h 509"/>
                <a:gd name="T70" fmla="*/ 2330 w 2507"/>
                <a:gd name="T71" fmla="*/ 350 h 509"/>
                <a:gd name="T72" fmla="*/ 244 w 2507"/>
                <a:gd name="T73" fmla="*/ 461 h 509"/>
                <a:gd name="T74" fmla="*/ 234 w 2507"/>
                <a:gd name="T75" fmla="*/ 393 h 509"/>
                <a:gd name="T76" fmla="*/ 262 w 2507"/>
                <a:gd name="T77" fmla="*/ 351 h 509"/>
                <a:gd name="T78" fmla="*/ 231 w 2507"/>
                <a:gd name="T79" fmla="*/ 338 h 509"/>
                <a:gd name="T80" fmla="*/ 214 w 2507"/>
                <a:gd name="T81" fmla="*/ 397 h 509"/>
                <a:gd name="T82" fmla="*/ 230 w 2507"/>
                <a:gd name="T83" fmla="*/ 480 h 509"/>
                <a:gd name="T84" fmla="*/ 210 w 2507"/>
                <a:gd name="T85" fmla="*/ 445 h 509"/>
                <a:gd name="T86" fmla="*/ 211 w 2507"/>
                <a:gd name="T87" fmla="*/ 358 h 509"/>
                <a:gd name="T88" fmla="*/ 195 w 2507"/>
                <a:gd name="T89" fmla="*/ 397 h 509"/>
                <a:gd name="T90" fmla="*/ 1198 w 2507"/>
                <a:gd name="T91" fmla="*/ 371 h 509"/>
                <a:gd name="T92" fmla="*/ 1202 w 2507"/>
                <a:gd name="T93" fmla="*/ 437 h 509"/>
                <a:gd name="T94" fmla="*/ 1211 w 2507"/>
                <a:gd name="T95" fmla="*/ 340 h 509"/>
                <a:gd name="T96" fmla="*/ 1198 w 2507"/>
                <a:gd name="T97" fmla="*/ 237 h 509"/>
                <a:gd name="T98" fmla="*/ 1210 w 2507"/>
                <a:gd name="T99" fmla="*/ 121 h 509"/>
                <a:gd name="T100" fmla="*/ 1191 w 2507"/>
                <a:gd name="T101" fmla="*/ 55 h 509"/>
                <a:gd name="T102" fmla="*/ 1178 w 2507"/>
                <a:gd name="T103" fmla="*/ 172 h 509"/>
                <a:gd name="T104" fmla="*/ 1756 w 2507"/>
                <a:gd name="T105" fmla="*/ 477 h 509"/>
                <a:gd name="T106" fmla="*/ 1757 w 2507"/>
                <a:gd name="T107" fmla="*/ 390 h 509"/>
                <a:gd name="T108" fmla="*/ 1756 w 2507"/>
                <a:gd name="T109" fmla="*/ 367 h 509"/>
                <a:gd name="T110" fmla="*/ 1752 w 2507"/>
                <a:gd name="T111" fmla="*/ 453 h 509"/>
                <a:gd name="T112" fmla="*/ 1738 w 2507"/>
                <a:gd name="T113" fmla="*/ 368 h 509"/>
                <a:gd name="T114" fmla="*/ 1713 w 2507"/>
                <a:gd name="T115" fmla="*/ 395 h 509"/>
                <a:gd name="T116" fmla="*/ 1715 w 2507"/>
                <a:gd name="T117" fmla="*/ 466 h 509"/>
                <a:gd name="T118" fmla="*/ 1718 w 2507"/>
                <a:gd name="T119" fmla="*/ 455 h 509"/>
                <a:gd name="T120" fmla="*/ 1716 w 2507"/>
                <a:gd name="T121" fmla="*/ 406 h 509"/>
                <a:gd name="T122" fmla="*/ 1742 w 2507"/>
                <a:gd name="T123" fmla="*/ 35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7" h="509">
                  <a:moveTo>
                    <a:pt x="2504" y="244"/>
                  </a:moveTo>
                  <a:cubicBezTo>
                    <a:pt x="2474" y="242"/>
                    <a:pt x="2441" y="241"/>
                    <a:pt x="2411" y="246"/>
                  </a:cubicBezTo>
                  <a:cubicBezTo>
                    <a:pt x="2411" y="244"/>
                    <a:pt x="2408" y="244"/>
                    <a:pt x="2408" y="246"/>
                  </a:cubicBezTo>
                  <a:cubicBezTo>
                    <a:pt x="2408" y="270"/>
                    <a:pt x="2408" y="293"/>
                    <a:pt x="2409" y="316"/>
                  </a:cubicBezTo>
                  <a:cubicBezTo>
                    <a:pt x="2409" y="315"/>
                    <a:pt x="2408" y="315"/>
                    <a:pt x="2407" y="315"/>
                  </a:cubicBezTo>
                  <a:cubicBezTo>
                    <a:pt x="2389" y="314"/>
                    <a:pt x="2372" y="314"/>
                    <a:pt x="2354" y="314"/>
                  </a:cubicBezTo>
                  <a:cubicBezTo>
                    <a:pt x="2340" y="314"/>
                    <a:pt x="2325" y="312"/>
                    <a:pt x="2311" y="315"/>
                  </a:cubicBezTo>
                  <a:cubicBezTo>
                    <a:pt x="2311" y="315"/>
                    <a:pt x="2311" y="315"/>
                    <a:pt x="2311" y="314"/>
                  </a:cubicBezTo>
                  <a:cubicBezTo>
                    <a:pt x="2310" y="312"/>
                    <a:pt x="2306" y="312"/>
                    <a:pt x="2306" y="314"/>
                  </a:cubicBezTo>
                  <a:cubicBezTo>
                    <a:pt x="2307" y="326"/>
                    <a:pt x="2308" y="337"/>
                    <a:pt x="2310" y="349"/>
                  </a:cubicBezTo>
                  <a:cubicBezTo>
                    <a:pt x="2294" y="348"/>
                    <a:pt x="2279" y="347"/>
                    <a:pt x="2263" y="348"/>
                  </a:cubicBezTo>
                  <a:cubicBezTo>
                    <a:pt x="2263" y="348"/>
                    <a:pt x="2263" y="348"/>
                    <a:pt x="2263" y="348"/>
                  </a:cubicBezTo>
                  <a:cubicBezTo>
                    <a:pt x="2262" y="317"/>
                    <a:pt x="2261" y="287"/>
                    <a:pt x="2258" y="257"/>
                  </a:cubicBezTo>
                  <a:cubicBezTo>
                    <a:pt x="2258" y="255"/>
                    <a:pt x="2255" y="255"/>
                    <a:pt x="2255" y="257"/>
                  </a:cubicBezTo>
                  <a:cubicBezTo>
                    <a:pt x="2255" y="257"/>
                    <a:pt x="2255" y="257"/>
                    <a:pt x="2255" y="257"/>
                  </a:cubicBezTo>
                  <a:cubicBezTo>
                    <a:pt x="2233" y="254"/>
                    <a:pt x="2209" y="256"/>
                    <a:pt x="2187" y="257"/>
                  </a:cubicBezTo>
                  <a:cubicBezTo>
                    <a:pt x="2187" y="218"/>
                    <a:pt x="2187" y="179"/>
                    <a:pt x="2183" y="141"/>
                  </a:cubicBezTo>
                  <a:cubicBezTo>
                    <a:pt x="2183" y="140"/>
                    <a:pt x="2183" y="140"/>
                    <a:pt x="2182" y="140"/>
                  </a:cubicBezTo>
                  <a:cubicBezTo>
                    <a:pt x="2182" y="139"/>
                    <a:pt x="2181" y="139"/>
                    <a:pt x="2180" y="139"/>
                  </a:cubicBezTo>
                  <a:cubicBezTo>
                    <a:pt x="2165" y="137"/>
                    <a:pt x="2149" y="138"/>
                    <a:pt x="2134" y="138"/>
                  </a:cubicBezTo>
                  <a:cubicBezTo>
                    <a:pt x="2123" y="138"/>
                    <a:pt x="2110" y="136"/>
                    <a:pt x="2099" y="139"/>
                  </a:cubicBezTo>
                  <a:cubicBezTo>
                    <a:pt x="2099" y="138"/>
                    <a:pt x="2097" y="138"/>
                    <a:pt x="2097" y="140"/>
                  </a:cubicBezTo>
                  <a:cubicBezTo>
                    <a:pt x="2097" y="140"/>
                    <a:pt x="2097" y="140"/>
                    <a:pt x="2097" y="140"/>
                  </a:cubicBezTo>
                  <a:cubicBezTo>
                    <a:pt x="2096" y="140"/>
                    <a:pt x="2096" y="141"/>
                    <a:pt x="2096" y="141"/>
                  </a:cubicBezTo>
                  <a:cubicBezTo>
                    <a:pt x="2096" y="142"/>
                    <a:pt x="2096" y="142"/>
                    <a:pt x="2097" y="143"/>
                  </a:cubicBezTo>
                  <a:cubicBezTo>
                    <a:pt x="2093" y="193"/>
                    <a:pt x="2097" y="244"/>
                    <a:pt x="2099" y="295"/>
                  </a:cubicBezTo>
                  <a:cubicBezTo>
                    <a:pt x="2099" y="295"/>
                    <a:pt x="2098" y="294"/>
                    <a:pt x="2098" y="294"/>
                  </a:cubicBezTo>
                  <a:cubicBezTo>
                    <a:pt x="2068" y="293"/>
                    <a:pt x="2039" y="292"/>
                    <a:pt x="2009" y="293"/>
                  </a:cubicBezTo>
                  <a:cubicBezTo>
                    <a:pt x="2008" y="271"/>
                    <a:pt x="2007" y="249"/>
                    <a:pt x="2006" y="228"/>
                  </a:cubicBezTo>
                  <a:cubicBezTo>
                    <a:pt x="2006" y="227"/>
                    <a:pt x="2006" y="227"/>
                    <a:pt x="2005" y="226"/>
                  </a:cubicBezTo>
                  <a:cubicBezTo>
                    <a:pt x="2005" y="225"/>
                    <a:pt x="2004" y="225"/>
                    <a:pt x="2003" y="225"/>
                  </a:cubicBezTo>
                  <a:cubicBezTo>
                    <a:pt x="1965" y="225"/>
                    <a:pt x="1926" y="225"/>
                    <a:pt x="1888" y="229"/>
                  </a:cubicBezTo>
                  <a:cubicBezTo>
                    <a:pt x="1887" y="229"/>
                    <a:pt x="1887" y="231"/>
                    <a:pt x="1887" y="231"/>
                  </a:cubicBezTo>
                  <a:cubicBezTo>
                    <a:pt x="1885" y="242"/>
                    <a:pt x="1886" y="254"/>
                    <a:pt x="1887" y="265"/>
                  </a:cubicBezTo>
                  <a:cubicBezTo>
                    <a:pt x="1887" y="265"/>
                    <a:pt x="1887" y="265"/>
                    <a:pt x="1887" y="265"/>
                  </a:cubicBezTo>
                  <a:cubicBezTo>
                    <a:pt x="1874" y="266"/>
                    <a:pt x="1860" y="266"/>
                    <a:pt x="1847" y="266"/>
                  </a:cubicBezTo>
                  <a:cubicBezTo>
                    <a:pt x="1846" y="257"/>
                    <a:pt x="1846" y="247"/>
                    <a:pt x="1845" y="237"/>
                  </a:cubicBezTo>
                  <a:cubicBezTo>
                    <a:pt x="1845" y="237"/>
                    <a:pt x="1846" y="237"/>
                    <a:pt x="1846" y="237"/>
                  </a:cubicBezTo>
                  <a:cubicBezTo>
                    <a:pt x="1849" y="237"/>
                    <a:pt x="1849" y="232"/>
                    <a:pt x="1846" y="232"/>
                  </a:cubicBezTo>
                  <a:cubicBezTo>
                    <a:pt x="1815" y="231"/>
                    <a:pt x="1784" y="230"/>
                    <a:pt x="1753" y="231"/>
                  </a:cubicBezTo>
                  <a:cubicBezTo>
                    <a:pt x="1752" y="231"/>
                    <a:pt x="1751" y="231"/>
                    <a:pt x="1750" y="231"/>
                  </a:cubicBezTo>
                  <a:cubicBezTo>
                    <a:pt x="1750" y="231"/>
                    <a:pt x="1750" y="231"/>
                    <a:pt x="1750" y="231"/>
                  </a:cubicBezTo>
                  <a:cubicBezTo>
                    <a:pt x="1748" y="232"/>
                    <a:pt x="1748" y="235"/>
                    <a:pt x="1750" y="235"/>
                  </a:cubicBezTo>
                  <a:cubicBezTo>
                    <a:pt x="1750" y="235"/>
                    <a:pt x="1750" y="235"/>
                    <a:pt x="1750" y="235"/>
                  </a:cubicBezTo>
                  <a:cubicBezTo>
                    <a:pt x="1750" y="264"/>
                    <a:pt x="1751" y="294"/>
                    <a:pt x="1752" y="324"/>
                  </a:cubicBezTo>
                  <a:cubicBezTo>
                    <a:pt x="1752" y="324"/>
                    <a:pt x="1752" y="324"/>
                    <a:pt x="1752" y="324"/>
                  </a:cubicBezTo>
                  <a:cubicBezTo>
                    <a:pt x="1746" y="324"/>
                    <a:pt x="1740" y="324"/>
                    <a:pt x="1735" y="325"/>
                  </a:cubicBezTo>
                  <a:cubicBezTo>
                    <a:pt x="1735" y="298"/>
                    <a:pt x="1734" y="272"/>
                    <a:pt x="1733" y="245"/>
                  </a:cubicBezTo>
                  <a:cubicBezTo>
                    <a:pt x="1732" y="222"/>
                    <a:pt x="1736" y="195"/>
                    <a:pt x="1729" y="173"/>
                  </a:cubicBezTo>
                  <a:cubicBezTo>
                    <a:pt x="1730" y="173"/>
                    <a:pt x="1732" y="171"/>
                    <a:pt x="1731" y="170"/>
                  </a:cubicBezTo>
                  <a:cubicBezTo>
                    <a:pt x="1720" y="149"/>
                    <a:pt x="1709" y="128"/>
                    <a:pt x="1693" y="111"/>
                  </a:cubicBezTo>
                  <a:cubicBezTo>
                    <a:pt x="1693" y="111"/>
                    <a:pt x="1693" y="111"/>
                    <a:pt x="1693" y="111"/>
                  </a:cubicBezTo>
                  <a:cubicBezTo>
                    <a:pt x="1693" y="84"/>
                    <a:pt x="1695" y="56"/>
                    <a:pt x="1692" y="29"/>
                  </a:cubicBezTo>
                  <a:cubicBezTo>
                    <a:pt x="1692" y="29"/>
                    <a:pt x="1692" y="28"/>
                    <a:pt x="1692" y="28"/>
                  </a:cubicBezTo>
                  <a:cubicBezTo>
                    <a:pt x="1693" y="28"/>
                    <a:pt x="1693" y="27"/>
                    <a:pt x="1692" y="26"/>
                  </a:cubicBezTo>
                  <a:cubicBezTo>
                    <a:pt x="1692" y="26"/>
                    <a:pt x="1692" y="26"/>
                    <a:pt x="1692" y="26"/>
                  </a:cubicBezTo>
                  <a:cubicBezTo>
                    <a:pt x="1692" y="25"/>
                    <a:pt x="1691" y="25"/>
                    <a:pt x="1690" y="26"/>
                  </a:cubicBezTo>
                  <a:cubicBezTo>
                    <a:pt x="1689" y="26"/>
                    <a:pt x="1687" y="27"/>
                    <a:pt x="1686" y="27"/>
                  </a:cubicBezTo>
                  <a:cubicBezTo>
                    <a:pt x="1685" y="27"/>
                    <a:pt x="1684" y="27"/>
                    <a:pt x="1683" y="27"/>
                  </a:cubicBezTo>
                  <a:cubicBezTo>
                    <a:pt x="1682" y="27"/>
                    <a:pt x="1681" y="28"/>
                    <a:pt x="1680" y="28"/>
                  </a:cubicBezTo>
                  <a:cubicBezTo>
                    <a:pt x="1679" y="28"/>
                    <a:pt x="1679" y="29"/>
                    <a:pt x="1679" y="29"/>
                  </a:cubicBezTo>
                  <a:cubicBezTo>
                    <a:pt x="1679" y="30"/>
                    <a:pt x="1679" y="30"/>
                    <a:pt x="1679" y="30"/>
                  </a:cubicBezTo>
                  <a:cubicBezTo>
                    <a:pt x="1677" y="56"/>
                    <a:pt x="1676" y="82"/>
                    <a:pt x="1676" y="108"/>
                  </a:cubicBezTo>
                  <a:cubicBezTo>
                    <a:pt x="1676" y="108"/>
                    <a:pt x="1676" y="108"/>
                    <a:pt x="1675" y="108"/>
                  </a:cubicBezTo>
                  <a:cubicBezTo>
                    <a:pt x="1663" y="129"/>
                    <a:pt x="1654" y="152"/>
                    <a:pt x="1646" y="175"/>
                  </a:cubicBezTo>
                  <a:cubicBezTo>
                    <a:pt x="1645" y="175"/>
                    <a:pt x="1645" y="174"/>
                    <a:pt x="1644" y="174"/>
                  </a:cubicBezTo>
                  <a:cubicBezTo>
                    <a:pt x="1625" y="176"/>
                    <a:pt x="1607" y="177"/>
                    <a:pt x="1588" y="177"/>
                  </a:cubicBezTo>
                  <a:cubicBezTo>
                    <a:pt x="1569" y="177"/>
                    <a:pt x="1550" y="175"/>
                    <a:pt x="1531" y="177"/>
                  </a:cubicBezTo>
                  <a:cubicBezTo>
                    <a:pt x="1530" y="177"/>
                    <a:pt x="1530" y="178"/>
                    <a:pt x="1530" y="178"/>
                  </a:cubicBezTo>
                  <a:cubicBezTo>
                    <a:pt x="1530" y="179"/>
                    <a:pt x="1530" y="179"/>
                    <a:pt x="1530" y="180"/>
                  </a:cubicBezTo>
                  <a:cubicBezTo>
                    <a:pt x="1531" y="196"/>
                    <a:pt x="1531" y="212"/>
                    <a:pt x="1531" y="228"/>
                  </a:cubicBezTo>
                  <a:cubicBezTo>
                    <a:pt x="1510" y="228"/>
                    <a:pt x="1489" y="229"/>
                    <a:pt x="1469" y="231"/>
                  </a:cubicBezTo>
                  <a:cubicBezTo>
                    <a:pt x="1469" y="230"/>
                    <a:pt x="1469" y="230"/>
                    <a:pt x="1469" y="230"/>
                  </a:cubicBezTo>
                  <a:cubicBezTo>
                    <a:pt x="1469" y="228"/>
                    <a:pt x="1465" y="228"/>
                    <a:pt x="1465" y="230"/>
                  </a:cubicBezTo>
                  <a:cubicBezTo>
                    <a:pt x="1465" y="238"/>
                    <a:pt x="1465" y="245"/>
                    <a:pt x="1465" y="252"/>
                  </a:cubicBezTo>
                  <a:cubicBezTo>
                    <a:pt x="1465" y="257"/>
                    <a:pt x="1465" y="263"/>
                    <a:pt x="1468" y="268"/>
                  </a:cubicBezTo>
                  <a:cubicBezTo>
                    <a:pt x="1468" y="268"/>
                    <a:pt x="1468" y="268"/>
                    <a:pt x="1468" y="268"/>
                  </a:cubicBezTo>
                  <a:cubicBezTo>
                    <a:pt x="1443" y="269"/>
                    <a:pt x="1419" y="269"/>
                    <a:pt x="1394" y="270"/>
                  </a:cubicBezTo>
                  <a:cubicBezTo>
                    <a:pt x="1394" y="241"/>
                    <a:pt x="1393" y="212"/>
                    <a:pt x="1391" y="183"/>
                  </a:cubicBezTo>
                  <a:cubicBezTo>
                    <a:pt x="1394" y="183"/>
                    <a:pt x="1394" y="178"/>
                    <a:pt x="1391" y="179"/>
                  </a:cubicBezTo>
                  <a:cubicBezTo>
                    <a:pt x="1391" y="179"/>
                    <a:pt x="1391" y="179"/>
                    <a:pt x="1391" y="179"/>
                  </a:cubicBezTo>
                  <a:cubicBezTo>
                    <a:pt x="1390" y="178"/>
                    <a:pt x="1389" y="178"/>
                    <a:pt x="1388" y="179"/>
                  </a:cubicBezTo>
                  <a:cubicBezTo>
                    <a:pt x="1365" y="182"/>
                    <a:pt x="1341" y="183"/>
                    <a:pt x="1317" y="184"/>
                  </a:cubicBezTo>
                  <a:cubicBezTo>
                    <a:pt x="1308" y="184"/>
                    <a:pt x="1287" y="179"/>
                    <a:pt x="1279" y="185"/>
                  </a:cubicBezTo>
                  <a:cubicBezTo>
                    <a:pt x="1278" y="184"/>
                    <a:pt x="1277" y="184"/>
                    <a:pt x="1277" y="186"/>
                  </a:cubicBezTo>
                  <a:cubicBezTo>
                    <a:pt x="1273" y="208"/>
                    <a:pt x="1273" y="230"/>
                    <a:pt x="1276" y="252"/>
                  </a:cubicBezTo>
                  <a:cubicBezTo>
                    <a:pt x="1264" y="252"/>
                    <a:pt x="1252" y="252"/>
                    <a:pt x="1240" y="252"/>
                  </a:cubicBezTo>
                  <a:cubicBezTo>
                    <a:pt x="1237" y="173"/>
                    <a:pt x="1238" y="93"/>
                    <a:pt x="1230" y="14"/>
                  </a:cubicBezTo>
                  <a:cubicBezTo>
                    <a:pt x="1231" y="14"/>
                    <a:pt x="1232" y="14"/>
                    <a:pt x="1232" y="14"/>
                  </a:cubicBezTo>
                  <a:cubicBezTo>
                    <a:pt x="1235" y="13"/>
                    <a:pt x="1235" y="9"/>
                    <a:pt x="1232" y="9"/>
                  </a:cubicBezTo>
                  <a:cubicBezTo>
                    <a:pt x="1204" y="10"/>
                    <a:pt x="1176" y="9"/>
                    <a:pt x="1148" y="7"/>
                  </a:cubicBezTo>
                  <a:cubicBezTo>
                    <a:pt x="1147" y="7"/>
                    <a:pt x="1146" y="9"/>
                    <a:pt x="1148" y="10"/>
                  </a:cubicBezTo>
                  <a:cubicBezTo>
                    <a:pt x="1148" y="10"/>
                    <a:pt x="1148" y="10"/>
                    <a:pt x="1148" y="10"/>
                  </a:cubicBezTo>
                  <a:cubicBezTo>
                    <a:pt x="1151" y="50"/>
                    <a:pt x="1152" y="91"/>
                    <a:pt x="1152" y="131"/>
                  </a:cubicBezTo>
                  <a:cubicBezTo>
                    <a:pt x="1153" y="171"/>
                    <a:pt x="1150" y="211"/>
                    <a:pt x="1151" y="251"/>
                  </a:cubicBezTo>
                  <a:cubicBezTo>
                    <a:pt x="1137" y="251"/>
                    <a:pt x="1124" y="252"/>
                    <a:pt x="1110" y="254"/>
                  </a:cubicBezTo>
                  <a:cubicBezTo>
                    <a:pt x="1111" y="254"/>
                    <a:pt x="1111" y="253"/>
                    <a:pt x="1111" y="253"/>
                  </a:cubicBezTo>
                  <a:cubicBezTo>
                    <a:pt x="1112" y="211"/>
                    <a:pt x="1113" y="169"/>
                    <a:pt x="1113" y="128"/>
                  </a:cubicBezTo>
                  <a:cubicBezTo>
                    <a:pt x="1114" y="86"/>
                    <a:pt x="1116" y="44"/>
                    <a:pt x="1112" y="2"/>
                  </a:cubicBezTo>
                  <a:cubicBezTo>
                    <a:pt x="1112" y="1"/>
                    <a:pt x="1110" y="1"/>
                    <a:pt x="1109" y="2"/>
                  </a:cubicBezTo>
                  <a:cubicBezTo>
                    <a:pt x="1109" y="2"/>
                    <a:pt x="1109" y="3"/>
                    <a:pt x="1109" y="3"/>
                  </a:cubicBezTo>
                  <a:cubicBezTo>
                    <a:pt x="1109" y="3"/>
                    <a:pt x="1109" y="2"/>
                    <a:pt x="1108" y="2"/>
                  </a:cubicBezTo>
                  <a:cubicBezTo>
                    <a:pt x="1078" y="0"/>
                    <a:pt x="1047" y="0"/>
                    <a:pt x="1016" y="1"/>
                  </a:cubicBezTo>
                  <a:cubicBezTo>
                    <a:pt x="1015" y="1"/>
                    <a:pt x="1014" y="2"/>
                    <a:pt x="1015" y="3"/>
                  </a:cubicBezTo>
                  <a:cubicBezTo>
                    <a:pt x="1014" y="4"/>
                    <a:pt x="1014" y="4"/>
                    <a:pt x="1014" y="4"/>
                  </a:cubicBezTo>
                  <a:cubicBezTo>
                    <a:pt x="1010" y="25"/>
                    <a:pt x="1008" y="53"/>
                    <a:pt x="1013" y="74"/>
                  </a:cubicBezTo>
                  <a:cubicBezTo>
                    <a:pt x="1006" y="74"/>
                    <a:pt x="998" y="73"/>
                    <a:pt x="991" y="74"/>
                  </a:cubicBezTo>
                  <a:cubicBezTo>
                    <a:pt x="990" y="62"/>
                    <a:pt x="990" y="51"/>
                    <a:pt x="989" y="40"/>
                  </a:cubicBezTo>
                  <a:cubicBezTo>
                    <a:pt x="989" y="39"/>
                    <a:pt x="988" y="38"/>
                    <a:pt x="987" y="38"/>
                  </a:cubicBezTo>
                  <a:cubicBezTo>
                    <a:pt x="941" y="39"/>
                    <a:pt x="895" y="33"/>
                    <a:pt x="849" y="36"/>
                  </a:cubicBezTo>
                  <a:cubicBezTo>
                    <a:pt x="849" y="36"/>
                    <a:pt x="849" y="36"/>
                    <a:pt x="849" y="36"/>
                  </a:cubicBezTo>
                  <a:cubicBezTo>
                    <a:pt x="849" y="33"/>
                    <a:pt x="846" y="33"/>
                    <a:pt x="846" y="36"/>
                  </a:cubicBezTo>
                  <a:cubicBezTo>
                    <a:pt x="843" y="79"/>
                    <a:pt x="843" y="123"/>
                    <a:pt x="844" y="167"/>
                  </a:cubicBezTo>
                  <a:cubicBezTo>
                    <a:pt x="844" y="167"/>
                    <a:pt x="843" y="167"/>
                    <a:pt x="843" y="167"/>
                  </a:cubicBezTo>
                  <a:cubicBezTo>
                    <a:pt x="805" y="169"/>
                    <a:pt x="768" y="171"/>
                    <a:pt x="730" y="171"/>
                  </a:cubicBezTo>
                  <a:cubicBezTo>
                    <a:pt x="729" y="171"/>
                    <a:pt x="728" y="172"/>
                    <a:pt x="728" y="173"/>
                  </a:cubicBezTo>
                  <a:cubicBezTo>
                    <a:pt x="726" y="187"/>
                    <a:pt x="726" y="200"/>
                    <a:pt x="727" y="213"/>
                  </a:cubicBezTo>
                  <a:cubicBezTo>
                    <a:pt x="727" y="213"/>
                    <a:pt x="727" y="213"/>
                    <a:pt x="727" y="213"/>
                  </a:cubicBezTo>
                  <a:cubicBezTo>
                    <a:pt x="716" y="213"/>
                    <a:pt x="705" y="213"/>
                    <a:pt x="693" y="213"/>
                  </a:cubicBezTo>
                  <a:cubicBezTo>
                    <a:pt x="692" y="213"/>
                    <a:pt x="691" y="214"/>
                    <a:pt x="691" y="215"/>
                  </a:cubicBezTo>
                  <a:cubicBezTo>
                    <a:pt x="692" y="249"/>
                    <a:pt x="693" y="284"/>
                    <a:pt x="695" y="318"/>
                  </a:cubicBezTo>
                  <a:cubicBezTo>
                    <a:pt x="684" y="318"/>
                    <a:pt x="673" y="319"/>
                    <a:pt x="663" y="319"/>
                  </a:cubicBezTo>
                  <a:cubicBezTo>
                    <a:pt x="661" y="280"/>
                    <a:pt x="659" y="240"/>
                    <a:pt x="657" y="201"/>
                  </a:cubicBezTo>
                  <a:cubicBezTo>
                    <a:pt x="657" y="200"/>
                    <a:pt x="656" y="199"/>
                    <a:pt x="654" y="199"/>
                  </a:cubicBezTo>
                  <a:cubicBezTo>
                    <a:pt x="642" y="198"/>
                    <a:pt x="632" y="200"/>
                    <a:pt x="620" y="202"/>
                  </a:cubicBezTo>
                  <a:cubicBezTo>
                    <a:pt x="620" y="190"/>
                    <a:pt x="620" y="178"/>
                    <a:pt x="620" y="165"/>
                  </a:cubicBezTo>
                  <a:cubicBezTo>
                    <a:pt x="620" y="164"/>
                    <a:pt x="619" y="163"/>
                    <a:pt x="617" y="163"/>
                  </a:cubicBezTo>
                  <a:cubicBezTo>
                    <a:pt x="600" y="163"/>
                    <a:pt x="583" y="162"/>
                    <a:pt x="566" y="163"/>
                  </a:cubicBezTo>
                  <a:cubicBezTo>
                    <a:pt x="566" y="151"/>
                    <a:pt x="565" y="138"/>
                    <a:pt x="565" y="125"/>
                  </a:cubicBezTo>
                  <a:cubicBezTo>
                    <a:pt x="565" y="124"/>
                    <a:pt x="564" y="123"/>
                    <a:pt x="563" y="123"/>
                  </a:cubicBezTo>
                  <a:cubicBezTo>
                    <a:pt x="549" y="123"/>
                    <a:pt x="535" y="122"/>
                    <a:pt x="521" y="120"/>
                  </a:cubicBezTo>
                  <a:cubicBezTo>
                    <a:pt x="520" y="120"/>
                    <a:pt x="518" y="121"/>
                    <a:pt x="518" y="122"/>
                  </a:cubicBezTo>
                  <a:cubicBezTo>
                    <a:pt x="518" y="138"/>
                    <a:pt x="517" y="153"/>
                    <a:pt x="517" y="168"/>
                  </a:cubicBezTo>
                  <a:cubicBezTo>
                    <a:pt x="517" y="167"/>
                    <a:pt x="516" y="167"/>
                    <a:pt x="515" y="167"/>
                  </a:cubicBezTo>
                  <a:cubicBezTo>
                    <a:pt x="507" y="166"/>
                    <a:pt x="498" y="166"/>
                    <a:pt x="490" y="167"/>
                  </a:cubicBezTo>
                  <a:cubicBezTo>
                    <a:pt x="486" y="167"/>
                    <a:pt x="478" y="165"/>
                    <a:pt x="475" y="169"/>
                  </a:cubicBezTo>
                  <a:cubicBezTo>
                    <a:pt x="472" y="171"/>
                    <a:pt x="473" y="177"/>
                    <a:pt x="473" y="180"/>
                  </a:cubicBezTo>
                  <a:cubicBezTo>
                    <a:pt x="473" y="188"/>
                    <a:pt x="473" y="195"/>
                    <a:pt x="474" y="202"/>
                  </a:cubicBezTo>
                  <a:cubicBezTo>
                    <a:pt x="461" y="203"/>
                    <a:pt x="449" y="204"/>
                    <a:pt x="436" y="204"/>
                  </a:cubicBezTo>
                  <a:cubicBezTo>
                    <a:pt x="435" y="204"/>
                    <a:pt x="434" y="206"/>
                    <a:pt x="435" y="207"/>
                  </a:cubicBezTo>
                  <a:cubicBezTo>
                    <a:pt x="434" y="207"/>
                    <a:pt x="434" y="207"/>
                    <a:pt x="434" y="208"/>
                  </a:cubicBezTo>
                  <a:cubicBezTo>
                    <a:pt x="436" y="260"/>
                    <a:pt x="437" y="313"/>
                    <a:pt x="441" y="366"/>
                  </a:cubicBezTo>
                  <a:cubicBezTo>
                    <a:pt x="429" y="366"/>
                    <a:pt x="417" y="366"/>
                    <a:pt x="405" y="367"/>
                  </a:cubicBezTo>
                  <a:cubicBezTo>
                    <a:pt x="405" y="358"/>
                    <a:pt x="405" y="348"/>
                    <a:pt x="404" y="339"/>
                  </a:cubicBezTo>
                  <a:cubicBezTo>
                    <a:pt x="406" y="338"/>
                    <a:pt x="406" y="335"/>
                    <a:pt x="403" y="335"/>
                  </a:cubicBezTo>
                  <a:cubicBezTo>
                    <a:pt x="376" y="334"/>
                    <a:pt x="348" y="334"/>
                    <a:pt x="321" y="333"/>
                  </a:cubicBezTo>
                  <a:cubicBezTo>
                    <a:pt x="319" y="333"/>
                    <a:pt x="318" y="334"/>
                    <a:pt x="318" y="335"/>
                  </a:cubicBezTo>
                  <a:cubicBezTo>
                    <a:pt x="317" y="345"/>
                    <a:pt x="317" y="354"/>
                    <a:pt x="318" y="363"/>
                  </a:cubicBezTo>
                  <a:cubicBezTo>
                    <a:pt x="310" y="363"/>
                    <a:pt x="303" y="364"/>
                    <a:pt x="295" y="364"/>
                  </a:cubicBezTo>
                  <a:cubicBezTo>
                    <a:pt x="297" y="352"/>
                    <a:pt x="296" y="339"/>
                    <a:pt x="295" y="327"/>
                  </a:cubicBezTo>
                  <a:cubicBezTo>
                    <a:pt x="295" y="314"/>
                    <a:pt x="295" y="302"/>
                    <a:pt x="293" y="289"/>
                  </a:cubicBezTo>
                  <a:cubicBezTo>
                    <a:pt x="294" y="288"/>
                    <a:pt x="293" y="285"/>
                    <a:pt x="291" y="285"/>
                  </a:cubicBezTo>
                  <a:cubicBezTo>
                    <a:pt x="250" y="287"/>
                    <a:pt x="209" y="288"/>
                    <a:pt x="168" y="289"/>
                  </a:cubicBezTo>
                  <a:cubicBezTo>
                    <a:pt x="166" y="289"/>
                    <a:pt x="166" y="290"/>
                    <a:pt x="165" y="292"/>
                  </a:cubicBezTo>
                  <a:cubicBezTo>
                    <a:pt x="164" y="308"/>
                    <a:pt x="163" y="323"/>
                    <a:pt x="162" y="339"/>
                  </a:cubicBezTo>
                  <a:cubicBezTo>
                    <a:pt x="162" y="347"/>
                    <a:pt x="162" y="354"/>
                    <a:pt x="162" y="361"/>
                  </a:cubicBezTo>
                  <a:cubicBezTo>
                    <a:pt x="162" y="365"/>
                    <a:pt x="162" y="369"/>
                    <a:pt x="162" y="373"/>
                  </a:cubicBezTo>
                  <a:cubicBezTo>
                    <a:pt x="162" y="378"/>
                    <a:pt x="163" y="382"/>
                    <a:pt x="165" y="387"/>
                  </a:cubicBezTo>
                  <a:cubicBezTo>
                    <a:pt x="165" y="387"/>
                    <a:pt x="164" y="387"/>
                    <a:pt x="164" y="387"/>
                  </a:cubicBezTo>
                  <a:cubicBezTo>
                    <a:pt x="164" y="387"/>
                    <a:pt x="163" y="387"/>
                    <a:pt x="163" y="387"/>
                  </a:cubicBezTo>
                  <a:cubicBezTo>
                    <a:pt x="163" y="388"/>
                    <a:pt x="163" y="388"/>
                    <a:pt x="163" y="388"/>
                  </a:cubicBezTo>
                  <a:cubicBezTo>
                    <a:pt x="148" y="389"/>
                    <a:pt x="134" y="391"/>
                    <a:pt x="119" y="389"/>
                  </a:cubicBezTo>
                  <a:cubicBezTo>
                    <a:pt x="118" y="374"/>
                    <a:pt x="116" y="360"/>
                    <a:pt x="114" y="346"/>
                  </a:cubicBezTo>
                  <a:cubicBezTo>
                    <a:pt x="115" y="344"/>
                    <a:pt x="115" y="342"/>
                    <a:pt x="112" y="342"/>
                  </a:cubicBezTo>
                  <a:cubicBezTo>
                    <a:pt x="78" y="344"/>
                    <a:pt x="43" y="346"/>
                    <a:pt x="8" y="350"/>
                  </a:cubicBezTo>
                  <a:cubicBezTo>
                    <a:pt x="7" y="350"/>
                    <a:pt x="7" y="351"/>
                    <a:pt x="6" y="352"/>
                  </a:cubicBezTo>
                  <a:cubicBezTo>
                    <a:pt x="6" y="352"/>
                    <a:pt x="6" y="352"/>
                    <a:pt x="6" y="353"/>
                  </a:cubicBezTo>
                  <a:cubicBezTo>
                    <a:pt x="0" y="404"/>
                    <a:pt x="1" y="456"/>
                    <a:pt x="5" y="507"/>
                  </a:cubicBezTo>
                  <a:cubicBezTo>
                    <a:pt x="5" y="509"/>
                    <a:pt x="9" y="509"/>
                    <a:pt x="9" y="507"/>
                  </a:cubicBezTo>
                  <a:cubicBezTo>
                    <a:pt x="8" y="456"/>
                    <a:pt x="5" y="405"/>
                    <a:pt x="10" y="354"/>
                  </a:cubicBezTo>
                  <a:cubicBezTo>
                    <a:pt x="44" y="353"/>
                    <a:pt x="77" y="350"/>
                    <a:pt x="111" y="347"/>
                  </a:cubicBezTo>
                  <a:cubicBezTo>
                    <a:pt x="112" y="396"/>
                    <a:pt x="112" y="447"/>
                    <a:pt x="116" y="496"/>
                  </a:cubicBezTo>
                  <a:cubicBezTo>
                    <a:pt x="116" y="498"/>
                    <a:pt x="120" y="498"/>
                    <a:pt x="120" y="496"/>
                  </a:cubicBezTo>
                  <a:cubicBezTo>
                    <a:pt x="123" y="462"/>
                    <a:pt x="122" y="427"/>
                    <a:pt x="119" y="393"/>
                  </a:cubicBezTo>
                  <a:cubicBezTo>
                    <a:pt x="131" y="395"/>
                    <a:pt x="142" y="395"/>
                    <a:pt x="153" y="394"/>
                  </a:cubicBezTo>
                  <a:cubicBezTo>
                    <a:pt x="160" y="394"/>
                    <a:pt x="169" y="392"/>
                    <a:pt x="175" y="392"/>
                  </a:cubicBezTo>
                  <a:cubicBezTo>
                    <a:pt x="187" y="393"/>
                    <a:pt x="188" y="395"/>
                    <a:pt x="190" y="407"/>
                  </a:cubicBezTo>
                  <a:cubicBezTo>
                    <a:pt x="193" y="422"/>
                    <a:pt x="192" y="439"/>
                    <a:pt x="193" y="455"/>
                  </a:cubicBezTo>
                  <a:cubicBezTo>
                    <a:pt x="193" y="470"/>
                    <a:pt x="194" y="486"/>
                    <a:pt x="195" y="502"/>
                  </a:cubicBezTo>
                  <a:cubicBezTo>
                    <a:pt x="195" y="505"/>
                    <a:pt x="199" y="505"/>
                    <a:pt x="199" y="502"/>
                  </a:cubicBezTo>
                  <a:cubicBezTo>
                    <a:pt x="199" y="499"/>
                    <a:pt x="199" y="496"/>
                    <a:pt x="199" y="492"/>
                  </a:cubicBezTo>
                  <a:cubicBezTo>
                    <a:pt x="199" y="492"/>
                    <a:pt x="199" y="492"/>
                    <a:pt x="199" y="492"/>
                  </a:cubicBezTo>
                  <a:cubicBezTo>
                    <a:pt x="203" y="493"/>
                    <a:pt x="206" y="493"/>
                    <a:pt x="210" y="493"/>
                  </a:cubicBezTo>
                  <a:cubicBezTo>
                    <a:pt x="210" y="494"/>
                    <a:pt x="210" y="495"/>
                    <a:pt x="210" y="496"/>
                  </a:cubicBezTo>
                  <a:cubicBezTo>
                    <a:pt x="210" y="497"/>
                    <a:pt x="212" y="497"/>
                    <a:pt x="212" y="496"/>
                  </a:cubicBezTo>
                  <a:cubicBezTo>
                    <a:pt x="212" y="495"/>
                    <a:pt x="212" y="494"/>
                    <a:pt x="212" y="493"/>
                  </a:cubicBezTo>
                  <a:cubicBezTo>
                    <a:pt x="224" y="493"/>
                    <a:pt x="235" y="493"/>
                    <a:pt x="247" y="491"/>
                  </a:cubicBezTo>
                  <a:cubicBezTo>
                    <a:pt x="248" y="491"/>
                    <a:pt x="248" y="490"/>
                    <a:pt x="247" y="490"/>
                  </a:cubicBezTo>
                  <a:cubicBezTo>
                    <a:pt x="242" y="490"/>
                    <a:pt x="237" y="490"/>
                    <a:pt x="233" y="490"/>
                  </a:cubicBezTo>
                  <a:cubicBezTo>
                    <a:pt x="232" y="487"/>
                    <a:pt x="232" y="484"/>
                    <a:pt x="232" y="480"/>
                  </a:cubicBezTo>
                  <a:cubicBezTo>
                    <a:pt x="237" y="480"/>
                    <a:pt x="241" y="479"/>
                    <a:pt x="245" y="478"/>
                  </a:cubicBezTo>
                  <a:cubicBezTo>
                    <a:pt x="246" y="480"/>
                    <a:pt x="246" y="481"/>
                    <a:pt x="248" y="483"/>
                  </a:cubicBezTo>
                  <a:cubicBezTo>
                    <a:pt x="248" y="483"/>
                    <a:pt x="249" y="483"/>
                    <a:pt x="249" y="482"/>
                  </a:cubicBezTo>
                  <a:cubicBezTo>
                    <a:pt x="248" y="481"/>
                    <a:pt x="247" y="479"/>
                    <a:pt x="246" y="478"/>
                  </a:cubicBezTo>
                  <a:cubicBezTo>
                    <a:pt x="248" y="477"/>
                    <a:pt x="251" y="477"/>
                    <a:pt x="253" y="476"/>
                  </a:cubicBezTo>
                  <a:cubicBezTo>
                    <a:pt x="254" y="476"/>
                    <a:pt x="253" y="474"/>
                    <a:pt x="252" y="474"/>
                  </a:cubicBezTo>
                  <a:cubicBezTo>
                    <a:pt x="250" y="475"/>
                    <a:pt x="248" y="475"/>
                    <a:pt x="246" y="475"/>
                  </a:cubicBezTo>
                  <a:cubicBezTo>
                    <a:pt x="245" y="472"/>
                    <a:pt x="245" y="468"/>
                    <a:pt x="245" y="463"/>
                  </a:cubicBezTo>
                  <a:cubicBezTo>
                    <a:pt x="248" y="463"/>
                    <a:pt x="251" y="462"/>
                    <a:pt x="254" y="462"/>
                  </a:cubicBezTo>
                  <a:cubicBezTo>
                    <a:pt x="255" y="462"/>
                    <a:pt x="255" y="460"/>
                    <a:pt x="254" y="460"/>
                  </a:cubicBezTo>
                  <a:cubicBezTo>
                    <a:pt x="251" y="460"/>
                    <a:pt x="248" y="461"/>
                    <a:pt x="245" y="461"/>
                  </a:cubicBezTo>
                  <a:cubicBezTo>
                    <a:pt x="246" y="453"/>
                    <a:pt x="247" y="446"/>
                    <a:pt x="247" y="441"/>
                  </a:cubicBezTo>
                  <a:cubicBezTo>
                    <a:pt x="250" y="440"/>
                    <a:pt x="252" y="440"/>
                    <a:pt x="254" y="439"/>
                  </a:cubicBezTo>
                  <a:cubicBezTo>
                    <a:pt x="255" y="439"/>
                    <a:pt x="255" y="437"/>
                    <a:pt x="253" y="437"/>
                  </a:cubicBezTo>
                  <a:cubicBezTo>
                    <a:pt x="251" y="438"/>
                    <a:pt x="249" y="438"/>
                    <a:pt x="248" y="438"/>
                  </a:cubicBezTo>
                  <a:cubicBezTo>
                    <a:pt x="248" y="435"/>
                    <a:pt x="248" y="431"/>
                    <a:pt x="248" y="427"/>
                  </a:cubicBezTo>
                  <a:cubicBezTo>
                    <a:pt x="250" y="426"/>
                    <a:pt x="253" y="426"/>
                    <a:pt x="255" y="425"/>
                  </a:cubicBezTo>
                  <a:cubicBezTo>
                    <a:pt x="257" y="425"/>
                    <a:pt x="256" y="423"/>
                    <a:pt x="255" y="423"/>
                  </a:cubicBezTo>
                  <a:cubicBezTo>
                    <a:pt x="253" y="423"/>
                    <a:pt x="250" y="424"/>
                    <a:pt x="248" y="424"/>
                  </a:cubicBezTo>
                  <a:cubicBezTo>
                    <a:pt x="248" y="419"/>
                    <a:pt x="249" y="414"/>
                    <a:pt x="249" y="408"/>
                  </a:cubicBezTo>
                  <a:cubicBezTo>
                    <a:pt x="249" y="408"/>
                    <a:pt x="249" y="408"/>
                    <a:pt x="250" y="408"/>
                  </a:cubicBezTo>
                  <a:cubicBezTo>
                    <a:pt x="251" y="408"/>
                    <a:pt x="251" y="407"/>
                    <a:pt x="250" y="407"/>
                  </a:cubicBezTo>
                  <a:cubicBezTo>
                    <a:pt x="249" y="407"/>
                    <a:pt x="249" y="407"/>
                    <a:pt x="249" y="407"/>
                  </a:cubicBezTo>
                  <a:cubicBezTo>
                    <a:pt x="249" y="404"/>
                    <a:pt x="249" y="401"/>
                    <a:pt x="249" y="398"/>
                  </a:cubicBezTo>
                  <a:cubicBezTo>
                    <a:pt x="249" y="397"/>
                    <a:pt x="249" y="395"/>
                    <a:pt x="249" y="393"/>
                  </a:cubicBezTo>
                  <a:cubicBezTo>
                    <a:pt x="250" y="393"/>
                    <a:pt x="250" y="393"/>
                    <a:pt x="250" y="393"/>
                  </a:cubicBezTo>
                  <a:cubicBezTo>
                    <a:pt x="251" y="393"/>
                    <a:pt x="251" y="391"/>
                    <a:pt x="250" y="391"/>
                  </a:cubicBezTo>
                  <a:cubicBezTo>
                    <a:pt x="250" y="391"/>
                    <a:pt x="250" y="391"/>
                    <a:pt x="249" y="391"/>
                  </a:cubicBezTo>
                  <a:cubicBezTo>
                    <a:pt x="250" y="385"/>
                    <a:pt x="250" y="379"/>
                    <a:pt x="250" y="373"/>
                  </a:cubicBezTo>
                  <a:cubicBezTo>
                    <a:pt x="250" y="373"/>
                    <a:pt x="251" y="373"/>
                    <a:pt x="251" y="373"/>
                  </a:cubicBezTo>
                  <a:cubicBezTo>
                    <a:pt x="253" y="372"/>
                    <a:pt x="253" y="370"/>
                    <a:pt x="251" y="370"/>
                  </a:cubicBezTo>
                  <a:cubicBezTo>
                    <a:pt x="251" y="370"/>
                    <a:pt x="251" y="370"/>
                    <a:pt x="250" y="370"/>
                  </a:cubicBezTo>
                  <a:cubicBezTo>
                    <a:pt x="251" y="365"/>
                    <a:pt x="251" y="360"/>
                    <a:pt x="251" y="355"/>
                  </a:cubicBezTo>
                  <a:cubicBezTo>
                    <a:pt x="255" y="355"/>
                    <a:pt x="258" y="354"/>
                    <a:pt x="262" y="354"/>
                  </a:cubicBezTo>
                  <a:cubicBezTo>
                    <a:pt x="262" y="356"/>
                    <a:pt x="262" y="358"/>
                    <a:pt x="262" y="360"/>
                  </a:cubicBezTo>
                  <a:cubicBezTo>
                    <a:pt x="262" y="361"/>
                    <a:pt x="264" y="361"/>
                    <a:pt x="264" y="360"/>
                  </a:cubicBezTo>
                  <a:cubicBezTo>
                    <a:pt x="264" y="358"/>
                    <a:pt x="265" y="356"/>
                    <a:pt x="265" y="354"/>
                  </a:cubicBezTo>
                  <a:cubicBezTo>
                    <a:pt x="269" y="353"/>
                    <a:pt x="273" y="353"/>
                    <a:pt x="278" y="352"/>
                  </a:cubicBezTo>
                  <a:cubicBezTo>
                    <a:pt x="279" y="352"/>
                    <a:pt x="279" y="350"/>
                    <a:pt x="278" y="350"/>
                  </a:cubicBezTo>
                  <a:cubicBezTo>
                    <a:pt x="277" y="350"/>
                    <a:pt x="277" y="350"/>
                    <a:pt x="276" y="350"/>
                  </a:cubicBezTo>
                  <a:cubicBezTo>
                    <a:pt x="277" y="339"/>
                    <a:pt x="277" y="328"/>
                    <a:pt x="276" y="317"/>
                  </a:cubicBezTo>
                  <a:cubicBezTo>
                    <a:pt x="276" y="315"/>
                    <a:pt x="274" y="315"/>
                    <a:pt x="274" y="317"/>
                  </a:cubicBezTo>
                  <a:cubicBezTo>
                    <a:pt x="273" y="328"/>
                    <a:pt x="273" y="339"/>
                    <a:pt x="274" y="350"/>
                  </a:cubicBezTo>
                  <a:cubicBezTo>
                    <a:pt x="271" y="350"/>
                    <a:pt x="268" y="351"/>
                    <a:pt x="265" y="351"/>
                  </a:cubicBezTo>
                  <a:cubicBezTo>
                    <a:pt x="265" y="347"/>
                    <a:pt x="265" y="343"/>
                    <a:pt x="266" y="340"/>
                  </a:cubicBezTo>
                  <a:cubicBezTo>
                    <a:pt x="267" y="339"/>
                    <a:pt x="269" y="339"/>
                    <a:pt x="271" y="339"/>
                  </a:cubicBezTo>
                  <a:cubicBezTo>
                    <a:pt x="272" y="339"/>
                    <a:pt x="272" y="337"/>
                    <a:pt x="271" y="337"/>
                  </a:cubicBezTo>
                  <a:cubicBezTo>
                    <a:pt x="269" y="337"/>
                    <a:pt x="267" y="337"/>
                    <a:pt x="266" y="337"/>
                  </a:cubicBezTo>
                  <a:cubicBezTo>
                    <a:pt x="266" y="334"/>
                    <a:pt x="266" y="330"/>
                    <a:pt x="266" y="326"/>
                  </a:cubicBezTo>
                  <a:cubicBezTo>
                    <a:pt x="268" y="326"/>
                    <a:pt x="269" y="326"/>
                    <a:pt x="271" y="326"/>
                  </a:cubicBezTo>
                  <a:cubicBezTo>
                    <a:pt x="273" y="326"/>
                    <a:pt x="273" y="323"/>
                    <a:pt x="271" y="323"/>
                  </a:cubicBezTo>
                  <a:cubicBezTo>
                    <a:pt x="270" y="323"/>
                    <a:pt x="268" y="323"/>
                    <a:pt x="266" y="323"/>
                  </a:cubicBezTo>
                  <a:cubicBezTo>
                    <a:pt x="267" y="319"/>
                    <a:pt x="267" y="314"/>
                    <a:pt x="267" y="309"/>
                  </a:cubicBezTo>
                  <a:cubicBezTo>
                    <a:pt x="268" y="309"/>
                    <a:pt x="269" y="309"/>
                    <a:pt x="270" y="309"/>
                  </a:cubicBezTo>
                  <a:cubicBezTo>
                    <a:pt x="272" y="309"/>
                    <a:pt x="272" y="306"/>
                    <a:pt x="270" y="306"/>
                  </a:cubicBezTo>
                  <a:cubicBezTo>
                    <a:pt x="269" y="306"/>
                    <a:pt x="268" y="306"/>
                    <a:pt x="267" y="307"/>
                  </a:cubicBezTo>
                  <a:cubicBezTo>
                    <a:pt x="267" y="306"/>
                    <a:pt x="267" y="306"/>
                    <a:pt x="267" y="306"/>
                  </a:cubicBezTo>
                  <a:cubicBezTo>
                    <a:pt x="267" y="305"/>
                    <a:pt x="265" y="304"/>
                    <a:pt x="264" y="306"/>
                  </a:cubicBezTo>
                  <a:cubicBezTo>
                    <a:pt x="264" y="306"/>
                    <a:pt x="264" y="306"/>
                    <a:pt x="264" y="307"/>
                  </a:cubicBezTo>
                  <a:cubicBezTo>
                    <a:pt x="240" y="308"/>
                    <a:pt x="215" y="312"/>
                    <a:pt x="191" y="312"/>
                  </a:cubicBezTo>
                  <a:cubicBezTo>
                    <a:pt x="190" y="312"/>
                    <a:pt x="190" y="313"/>
                    <a:pt x="191" y="313"/>
                  </a:cubicBezTo>
                  <a:cubicBezTo>
                    <a:pt x="198" y="314"/>
                    <a:pt x="204" y="314"/>
                    <a:pt x="211" y="314"/>
                  </a:cubicBezTo>
                  <a:cubicBezTo>
                    <a:pt x="211" y="317"/>
                    <a:pt x="211" y="321"/>
                    <a:pt x="211" y="325"/>
                  </a:cubicBezTo>
                  <a:cubicBezTo>
                    <a:pt x="207" y="325"/>
                    <a:pt x="203" y="325"/>
                    <a:pt x="199" y="326"/>
                  </a:cubicBezTo>
                  <a:cubicBezTo>
                    <a:pt x="199" y="322"/>
                    <a:pt x="199" y="319"/>
                    <a:pt x="199" y="316"/>
                  </a:cubicBezTo>
                  <a:cubicBezTo>
                    <a:pt x="199" y="314"/>
                    <a:pt x="197" y="315"/>
                    <a:pt x="197" y="316"/>
                  </a:cubicBezTo>
                  <a:cubicBezTo>
                    <a:pt x="197" y="319"/>
                    <a:pt x="196" y="323"/>
                    <a:pt x="196" y="326"/>
                  </a:cubicBezTo>
                  <a:cubicBezTo>
                    <a:pt x="193" y="327"/>
                    <a:pt x="190" y="327"/>
                    <a:pt x="187" y="327"/>
                  </a:cubicBezTo>
                  <a:cubicBezTo>
                    <a:pt x="186" y="327"/>
                    <a:pt x="186" y="329"/>
                    <a:pt x="187" y="329"/>
                  </a:cubicBezTo>
                  <a:cubicBezTo>
                    <a:pt x="190" y="329"/>
                    <a:pt x="193" y="329"/>
                    <a:pt x="196" y="329"/>
                  </a:cubicBezTo>
                  <a:cubicBezTo>
                    <a:pt x="196" y="332"/>
                    <a:pt x="195" y="336"/>
                    <a:pt x="195" y="340"/>
                  </a:cubicBezTo>
                  <a:cubicBezTo>
                    <a:pt x="192" y="340"/>
                    <a:pt x="188" y="340"/>
                    <a:pt x="184" y="340"/>
                  </a:cubicBezTo>
                  <a:cubicBezTo>
                    <a:pt x="183" y="340"/>
                    <a:pt x="183" y="342"/>
                    <a:pt x="184" y="342"/>
                  </a:cubicBezTo>
                  <a:cubicBezTo>
                    <a:pt x="188" y="342"/>
                    <a:pt x="192" y="342"/>
                    <a:pt x="195" y="342"/>
                  </a:cubicBezTo>
                  <a:cubicBezTo>
                    <a:pt x="195" y="347"/>
                    <a:pt x="195" y="352"/>
                    <a:pt x="195" y="357"/>
                  </a:cubicBezTo>
                  <a:cubicBezTo>
                    <a:pt x="191" y="358"/>
                    <a:pt x="187" y="358"/>
                    <a:pt x="183" y="359"/>
                  </a:cubicBezTo>
                  <a:cubicBezTo>
                    <a:pt x="183" y="343"/>
                    <a:pt x="183" y="328"/>
                    <a:pt x="182" y="313"/>
                  </a:cubicBezTo>
                  <a:cubicBezTo>
                    <a:pt x="182" y="311"/>
                    <a:pt x="180" y="311"/>
                    <a:pt x="180" y="313"/>
                  </a:cubicBezTo>
                  <a:cubicBezTo>
                    <a:pt x="180" y="328"/>
                    <a:pt x="181" y="344"/>
                    <a:pt x="181" y="359"/>
                  </a:cubicBezTo>
                  <a:cubicBezTo>
                    <a:pt x="180" y="359"/>
                    <a:pt x="179" y="359"/>
                    <a:pt x="178" y="359"/>
                  </a:cubicBezTo>
                  <a:cubicBezTo>
                    <a:pt x="177" y="359"/>
                    <a:pt x="177" y="361"/>
                    <a:pt x="178" y="361"/>
                  </a:cubicBezTo>
                  <a:cubicBezTo>
                    <a:pt x="179" y="361"/>
                    <a:pt x="180" y="361"/>
                    <a:pt x="181" y="360"/>
                  </a:cubicBezTo>
                  <a:cubicBezTo>
                    <a:pt x="181" y="365"/>
                    <a:pt x="181" y="370"/>
                    <a:pt x="182" y="375"/>
                  </a:cubicBezTo>
                  <a:cubicBezTo>
                    <a:pt x="177" y="375"/>
                    <a:pt x="173" y="374"/>
                    <a:pt x="168" y="373"/>
                  </a:cubicBezTo>
                  <a:cubicBezTo>
                    <a:pt x="168" y="365"/>
                    <a:pt x="166" y="357"/>
                    <a:pt x="166" y="350"/>
                  </a:cubicBezTo>
                  <a:cubicBezTo>
                    <a:pt x="166" y="338"/>
                    <a:pt x="163" y="305"/>
                    <a:pt x="172" y="296"/>
                  </a:cubicBezTo>
                  <a:cubicBezTo>
                    <a:pt x="178" y="291"/>
                    <a:pt x="191" y="293"/>
                    <a:pt x="198" y="293"/>
                  </a:cubicBezTo>
                  <a:cubicBezTo>
                    <a:pt x="209" y="293"/>
                    <a:pt x="219" y="292"/>
                    <a:pt x="229" y="292"/>
                  </a:cubicBezTo>
                  <a:cubicBezTo>
                    <a:pt x="249" y="291"/>
                    <a:pt x="270" y="291"/>
                    <a:pt x="290" y="290"/>
                  </a:cubicBezTo>
                  <a:cubicBezTo>
                    <a:pt x="289" y="303"/>
                    <a:pt x="290" y="317"/>
                    <a:pt x="290" y="330"/>
                  </a:cubicBezTo>
                  <a:cubicBezTo>
                    <a:pt x="291" y="341"/>
                    <a:pt x="290" y="353"/>
                    <a:pt x="293" y="364"/>
                  </a:cubicBezTo>
                  <a:cubicBezTo>
                    <a:pt x="284" y="365"/>
                    <a:pt x="275" y="366"/>
                    <a:pt x="266" y="367"/>
                  </a:cubicBezTo>
                  <a:cubicBezTo>
                    <a:pt x="264" y="367"/>
                    <a:pt x="264" y="368"/>
                    <a:pt x="264" y="369"/>
                  </a:cubicBezTo>
                  <a:cubicBezTo>
                    <a:pt x="263" y="368"/>
                    <a:pt x="260" y="368"/>
                    <a:pt x="260" y="370"/>
                  </a:cubicBezTo>
                  <a:cubicBezTo>
                    <a:pt x="260" y="415"/>
                    <a:pt x="258" y="459"/>
                    <a:pt x="258" y="504"/>
                  </a:cubicBezTo>
                  <a:cubicBezTo>
                    <a:pt x="258" y="506"/>
                    <a:pt x="261" y="506"/>
                    <a:pt x="261" y="504"/>
                  </a:cubicBezTo>
                  <a:cubicBezTo>
                    <a:pt x="265" y="459"/>
                    <a:pt x="265" y="415"/>
                    <a:pt x="264" y="370"/>
                  </a:cubicBezTo>
                  <a:cubicBezTo>
                    <a:pt x="264" y="370"/>
                    <a:pt x="264" y="370"/>
                    <a:pt x="264" y="370"/>
                  </a:cubicBezTo>
                  <a:cubicBezTo>
                    <a:pt x="265" y="370"/>
                    <a:pt x="265" y="371"/>
                    <a:pt x="266" y="371"/>
                  </a:cubicBezTo>
                  <a:cubicBezTo>
                    <a:pt x="288" y="370"/>
                    <a:pt x="311" y="369"/>
                    <a:pt x="333" y="367"/>
                  </a:cubicBezTo>
                  <a:cubicBezTo>
                    <a:pt x="326" y="384"/>
                    <a:pt x="330" y="405"/>
                    <a:pt x="331" y="423"/>
                  </a:cubicBezTo>
                  <a:cubicBezTo>
                    <a:pt x="331" y="450"/>
                    <a:pt x="332" y="476"/>
                    <a:pt x="333" y="502"/>
                  </a:cubicBezTo>
                  <a:cubicBezTo>
                    <a:pt x="333" y="505"/>
                    <a:pt x="338" y="505"/>
                    <a:pt x="338" y="502"/>
                  </a:cubicBezTo>
                  <a:cubicBezTo>
                    <a:pt x="337" y="480"/>
                    <a:pt x="336" y="457"/>
                    <a:pt x="336" y="435"/>
                  </a:cubicBezTo>
                  <a:cubicBezTo>
                    <a:pt x="335" y="412"/>
                    <a:pt x="331" y="386"/>
                    <a:pt x="338" y="364"/>
                  </a:cubicBezTo>
                  <a:cubicBezTo>
                    <a:pt x="338" y="363"/>
                    <a:pt x="336" y="362"/>
                    <a:pt x="335" y="363"/>
                  </a:cubicBezTo>
                  <a:cubicBezTo>
                    <a:pt x="335" y="362"/>
                    <a:pt x="334" y="362"/>
                    <a:pt x="334" y="362"/>
                  </a:cubicBezTo>
                  <a:cubicBezTo>
                    <a:pt x="329" y="362"/>
                    <a:pt x="325" y="362"/>
                    <a:pt x="320" y="363"/>
                  </a:cubicBezTo>
                  <a:cubicBezTo>
                    <a:pt x="320" y="355"/>
                    <a:pt x="320" y="342"/>
                    <a:pt x="327" y="338"/>
                  </a:cubicBezTo>
                  <a:cubicBezTo>
                    <a:pt x="331" y="335"/>
                    <a:pt x="347" y="338"/>
                    <a:pt x="352" y="339"/>
                  </a:cubicBezTo>
                  <a:cubicBezTo>
                    <a:pt x="368" y="339"/>
                    <a:pt x="385" y="339"/>
                    <a:pt x="401" y="340"/>
                  </a:cubicBezTo>
                  <a:cubicBezTo>
                    <a:pt x="398" y="366"/>
                    <a:pt x="399" y="394"/>
                    <a:pt x="400" y="420"/>
                  </a:cubicBezTo>
                  <a:cubicBezTo>
                    <a:pt x="400" y="448"/>
                    <a:pt x="400" y="476"/>
                    <a:pt x="403" y="504"/>
                  </a:cubicBezTo>
                  <a:cubicBezTo>
                    <a:pt x="404" y="506"/>
                    <a:pt x="407" y="506"/>
                    <a:pt x="407" y="504"/>
                  </a:cubicBezTo>
                  <a:cubicBezTo>
                    <a:pt x="407" y="476"/>
                    <a:pt x="405" y="448"/>
                    <a:pt x="405" y="420"/>
                  </a:cubicBezTo>
                  <a:cubicBezTo>
                    <a:pt x="405" y="404"/>
                    <a:pt x="405" y="387"/>
                    <a:pt x="405" y="370"/>
                  </a:cubicBezTo>
                  <a:cubicBezTo>
                    <a:pt x="420" y="370"/>
                    <a:pt x="435" y="370"/>
                    <a:pt x="450" y="370"/>
                  </a:cubicBezTo>
                  <a:cubicBezTo>
                    <a:pt x="456" y="370"/>
                    <a:pt x="467" y="368"/>
                    <a:pt x="473" y="370"/>
                  </a:cubicBezTo>
                  <a:cubicBezTo>
                    <a:pt x="486" y="376"/>
                    <a:pt x="483" y="388"/>
                    <a:pt x="483" y="399"/>
                  </a:cubicBezTo>
                  <a:cubicBezTo>
                    <a:pt x="484" y="432"/>
                    <a:pt x="486" y="465"/>
                    <a:pt x="487" y="498"/>
                  </a:cubicBezTo>
                  <a:cubicBezTo>
                    <a:pt x="487" y="501"/>
                    <a:pt x="491" y="501"/>
                    <a:pt x="491" y="498"/>
                  </a:cubicBezTo>
                  <a:cubicBezTo>
                    <a:pt x="490" y="476"/>
                    <a:pt x="490" y="453"/>
                    <a:pt x="489" y="431"/>
                  </a:cubicBezTo>
                  <a:cubicBezTo>
                    <a:pt x="488" y="420"/>
                    <a:pt x="488" y="410"/>
                    <a:pt x="488" y="399"/>
                  </a:cubicBezTo>
                  <a:cubicBezTo>
                    <a:pt x="487" y="392"/>
                    <a:pt x="489" y="378"/>
                    <a:pt x="487" y="371"/>
                  </a:cubicBezTo>
                  <a:cubicBezTo>
                    <a:pt x="484" y="364"/>
                    <a:pt x="481" y="365"/>
                    <a:pt x="473" y="365"/>
                  </a:cubicBezTo>
                  <a:cubicBezTo>
                    <a:pt x="463" y="365"/>
                    <a:pt x="453" y="366"/>
                    <a:pt x="444" y="366"/>
                  </a:cubicBezTo>
                  <a:cubicBezTo>
                    <a:pt x="444" y="313"/>
                    <a:pt x="441" y="261"/>
                    <a:pt x="439" y="208"/>
                  </a:cubicBezTo>
                  <a:cubicBezTo>
                    <a:pt x="451" y="209"/>
                    <a:pt x="464" y="209"/>
                    <a:pt x="477" y="206"/>
                  </a:cubicBezTo>
                  <a:cubicBezTo>
                    <a:pt x="479" y="206"/>
                    <a:pt x="479" y="202"/>
                    <a:pt x="477" y="202"/>
                  </a:cubicBezTo>
                  <a:cubicBezTo>
                    <a:pt x="477" y="197"/>
                    <a:pt x="477" y="192"/>
                    <a:pt x="477" y="188"/>
                  </a:cubicBezTo>
                  <a:cubicBezTo>
                    <a:pt x="477" y="183"/>
                    <a:pt x="475" y="174"/>
                    <a:pt x="480" y="172"/>
                  </a:cubicBezTo>
                  <a:cubicBezTo>
                    <a:pt x="484" y="170"/>
                    <a:pt x="492" y="171"/>
                    <a:pt x="496" y="171"/>
                  </a:cubicBezTo>
                  <a:cubicBezTo>
                    <a:pt x="502" y="171"/>
                    <a:pt x="509" y="171"/>
                    <a:pt x="515" y="172"/>
                  </a:cubicBezTo>
                  <a:cubicBezTo>
                    <a:pt x="516" y="172"/>
                    <a:pt x="517" y="171"/>
                    <a:pt x="517" y="170"/>
                  </a:cubicBezTo>
                  <a:cubicBezTo>
                    <a:pt x="517" y="170"/>
                    <a:pt x="517" y="170"/>
                    <a:pt x="517" y="170"/>
                  </a:cubicBezTo>
                  <a:cubicBezTo>
                    <a:pt x="517" y="172"/>
                    <a:pt x="520" y="172"/>
                    <a:pt x="520" y="170"/>
                  </a:cubicBezTo>
                  <a:cubicBezTo>
                    <a:pt x="522" y="155"/>
                    <a:pt x="523" y="140"/>
                    <a:pt x="523" y="125"/>
                  </a:cubicBezTo>
                  <a:cubicBezTo>
                    <a:pt x="536" y="127"/>
                    <a:pt x="548" y="127"/>
                    <a:pt x="560" y="128"/>
                  </a:cubicBezTo>
                  <a:cubicBezTo>
                    <a:pt x="560" y="140"/>
                    <a:pt x="560" y="152"/>
                    <a:pt x="561" y="164"/>
                  </a:cubicBezTo>
                  <a:cubicBezTo>
                    <a:pt x="561" y="164"/>
                    <a:pt x="561" y="164"/>
                    <a:pt x="561" y="164"/>
                  </a:cubicBezTo>
                  <a:cubicBezTo>
                    <a:pt x="560" y="165"/>
                    <a:pt x="560" y="166"/>
                    <a:pt x="562" y="166"/>
                  </a:cubicBezTo>
                  <a:cubicBezTo>
                    <a:pt x="579" y="168"/>
                    <a:pt x="597" y="168"/>
                    <a:pt x="615" y="168"/>
                  </a:cubicBezTo>
                  <a:cubicBezTo>
                    <a:pt x="615" y="180"/>
                    <a:pt x="615" y="193"/>
                    <a:pt x="615" y="205"/>
                  </a:cubicBezTo>
                  <a:cubicBezTo>
                    <a:pt x="615" y="208"/>
                    <a:pt x="619" y="208"/>
                    <a:pt x="620" y="206"/>
                  </a:cubicBezTo>
                  <a:cubicBezTo>
                    <a:pt x="620" y="206"/>
                    <a:pt x="621" y="206"/>
                    <a:pt x="621" y="206"/>
                  </a:cubicBezTo>
                  <a:cubicBezTo>
                    <a:pt x="633" y="204"/>
                    <a:pt x="648" y="199"/>
                    <a:pt x="652" y="213"/>
                  </a:cubicBezTo>
                  <a:cubicBezTo>
                    <a:pt x="655" y="223"/>
                    <a:pt x="654" y="238"/>
                    <a:pt x="654" y="248"/>
                  </a:cubicBezTo>
                  <a:cubicBezTo>
                    <a:pt x="655" y="272"/>
                    <a:pt x="657" y="296"/>
                    <a:pt x="658" y="319"/>
                  </a:cubicBezTo>
                  <a:cubicBezTo>
                    <a:pt x="648" y="320"/>
                    <a:pt x="638" y="320"/>
                    <a:pt x="628" y="320"/>
                  </a:cubicBezTo>
                  <a:cubicBezTo>
                    <a:pt x="627" y="320"/>
                    <a:pt x="627" y="321"/>
                    <a:pt x="627" y="322"/>
                  </a:cubicBezTo>
                  <a:cubicBezTo>
                    <a:pt x="627" y="322"/>
                    <a:pt x="627" y="322"/>
                    <a:pt x="627" y="322"/>
                  </a:cubicBezTo>
                  <a:cubicBezTo>
                    <a:pt x="623" y="380"/>
                    <a:pt x="626" y="440"/>
                    <a:pt x="630" y="497"/>
                  </a:cubicBezTo>
                  <a:cubicBezTo>
                    <a:pt x="630" y="499"/>
                    <a:pt x="633" y="499"/>
                    <a:pt x="633" y="497"/>
                  </a:cubicBezTo>
                  <a:cubicBezTo>
                    <a:pt x="634" y="440"/>
                    <a:pt x="634" y="381"/>
                    <a:pt x="629" y="324"/>
                  </a:cubicBezTo>
                  <a:cubicBezTo>
                    <a:pt x="662" y="326"/>
                    <a:pt x="697" y="325"/>
                    <a:pt x="730" y="321"/>
                  </a:cubicBezTo>
                  <a:cubicBezTo>
                    <a:pt x="729" y="381"/>
                    <a:pt x="732" y="441"/>
                    <a:pt x="735" y="501"/>
                  </a:cubicBezTo>
                  <a:cubicBezTo>
                    <a:pt x="736" y="504"/>
                    <a:pt x="739" y="504"/>
                    <a:pt x="739" y="501"/>
                  </a:cubicBezTo>
                  <a:cubicBezTo>
                    <a:pt x="740" y="441"/>
                    <a:pt x="739" y="380"/>
                    <a:pt x="733" y="321"/>
                  </a:cubicBezTo>
                  <a:cubicBezTo>
                    <a:pt x="735" y="320"/>
                    <a:pt x="735" y="316"/>
                    <a:pt x="732" y="316"/>
                  </a:cubicBezTo>
                  <a:cubicBezTo>
                    <a:pt x="721" y="317"/>
                    <a:pt x="709" y="317"/>
                    <a:pt x="698" y="318"/>
                  </a:cubicBezTo>
                  <a:cubicBezTo>
                    <a:pt x="698" y="299"/>
                    <a:pt x="697" y="280"/>
                    <a:pt x="697" y="261"/>
                  </a:cubicBezTo>
                  <a:cubicBezTo>
                    <a:pt x="697" y="253"/>
                    <a:pt x="696" y="245"/>
                    <a:pt x="696" y="238"/>
                  </a:cubicBezTo>
                  <a:cubicBezTo>
                    <a:pt x="696" y="233"/>
                    <a:pt x="696" y="228"/>
                    <a:pt x="696" y="223"/>
                  </a:cubicBezTo>
                  <a:cubicBezTo>
                    <a:pt x="698" y="217"/>
                    <a:pt x="703" y="216"/>
                    <a:pt x="709" y="217"/>
                  </a:cubicBezTo>
                  <a:cubicBezTo>
                    <a:pt x="718" y="216"/>
                    <a:pt x="730" y="218"/>
                    <a:pt x="740" y="218"/>
                  </a:cubicBezTo>
                  <a:cubicBezTo>
                    <a:pt x="747" y="218"/>
                    <a:pt x="756" y="216"/>
                    <a:pt x="763" y="218"/>
                  </a:cubicBezTo>
                  <a:cubicBezTo>
                    <a:pt x="778" y="220"/>
                    <a:pt x="777" y="224"/>
                    <a:pt x="779" y="239"/>
                  </a:cubicBezTo>
                  <a:cubicBezTo>
                    <a:pt x="779" y="248"/>
                    <a:pt x="780" y="257"/>
                    <a:pt x="781" y="267"/>
                  </a:cubicBezTo>
                  <a:cubicBezTo>
                    <a:pt x="787" y="344"/>
                    <a:pt x="789" y="422"/>
                    <a:pt x="788" y="500"/>
                  </a:cubicBezTo>
                  <a:cubicBezTo>
                    <a:pt x="788" y="502"/>
                    <a:pt x="792" y="502"/>
                    <a:pt x="792" y="500"/>
                  </a:cubicBezTo>
                  <a:cubicBezTo>
                    <a:pt x="794" y="405"/>
                    <a:pt x="790" y="310"/>
                    <a:pt x="781" y="215"/>
                  </a:cubicBezTo>
                  <a:cubicBezTo>
                    <a:pt x="781" y="214"/>
                    <a:pt x="780" y="213"/>
                    <a:pt x="779" y="213"/>
                  </a:cubicBezTo>
                  <a:cubicBezTo>
                    <a:pt x="763" y="213"/>
                    <a:pt x="747" y="213"/>
                    <a:pt x="731" y="213"/>
                  </a:cubicBezTo>
                  <a:cubicBezTo>
                    <a:pt x="731" y="213"/>
                    <a:pt x="731" y="213"/>
                    <a:pt x="731" y="213"/>
                  </a:cubicBezTo>
                  <a:cubicBezTo>
                    <a:pt x="730" y="206"/>
                    <a:pt x="727" y="186"/>
                    <a:pt x="731" y="180"/>
                  </a:cubicBezTo>
                  <a:cubicBezTo>
                    <a:pt x="737" y="172"/>
                    <a:pt x="759" y="175"/>
                    <a:pt x="768" y="175"/>
                  </a:cubicBezTo>
                  <a:cubicBezTo>
                    <a:pt x="793" y="175"/>
                    <a:pt x="818" y="174"/>
                    <a:pt x="843" y="172"/>
                  </a:cubicBezTo>
                  <a:cubicBezTo>
                    <a:pt x="843" y="172"/>
                    <a:pt x="844" y="172"/>
                    <a:pt x="844" y="172"/>
                  </a:cubicBezTo>
                  <a:cubicBezTo>
                    <a:pt x="844" y="203"/>
                    <a:pt x="845" y="235"/>
                    <a:pt x="845" y="267"/>
                  </a:cubicBezTo>
                  <a:cubicBezTo>
                    <a:pt x="846" y="344"/>
                    <a:pt x="848" y="421"/>
                    <a:pt x="851" y="498"/>
                  </a:cubicBezTo>
                  <a:cubicBezTo>
                    <a:pt x="851" y="501"/>
                    <a:pt x="855" y="501"/>
                    <a:pt x="855" y="498"/>
                  </a:cubicBezTo>
                  <a:cubicBezTo>
                    <a:pt x="853" y="421"/>
                    <a:pt x="851" y="344"/>
                    <a:pt x="850" y="267"/>
                  </a:cubicBezTo>
                  <a:cubicBezTo>
                    <a:pt x="849" y="191"/>
                    <a:pt x="851" y="114"/>
                    <a:pt x="849" y="38"/>
                  </a:cubicBezTo>
                  <a:cubicBezTo>
                    <a:pt x="870" y="42"/>
                    <a:pt x="892" y="42"/>
                    <a:pt x="914" y="43"/>
                  </a:cubicBezTo>
                  <a:cubicBezTo>
                    <a:pt x="926" y="43"/>
                    <a:pt x="937" y="43"/>
                    <a:pt x="949" y="43"/>
                  </a:cubicBezTo>
                  <a:cubicBezTo>
                    <a:pt x="957" y="43"/>
                    <a:pt x="976" y="39"/>
                    <a:pt x="982" y="45"/>
                  </a:cubicBezTo>
                  <a:cubicBezTo>
                    <a:pt x="989" y="51"/>
                    <a:pt x="986" y="75"/>
                    <a:pt x="986" y="84"/>
                  </a:cubicBezTo>
                  <a:cubicBezTo>
                    <a:pt x="987" y="96"/>
                    <a:pt x="987" y="108"/>
                    <a:pt x="988" y="120"/>
                  </a:cubicBezTo>
                  <a:cubicBezTo>
                    <a:pt x="989" y="145"/>
                    <a:pt x="990" y="171"/>
                    <a:pt x="991" y="196"/>
                  </a:cubicBezTo>
                  <a:cubicBezTo>
                    <a:pt x="995" y="296"/>
                    <a:pt x="999" y="396"/>
                    <a:pt x="1003" y="496"/>
                  </a:cubicBezTo>
                  <a:cubicBezTo>
                    <a:pt x="1003" y="498"/>
                    <a:pt x="1007" y="498"/>
                    <a:pt x="1007" y="496"/>
                  </a:cubicBezTo>
                  <a:cubicBezTo>
                    <a:pt x="1002" y="356"/>
                    <a:pt x="996" y="217"/>
                    <a:pt x="991" y="77"/>
                  </a:cubicBezTo>
                  <a:cubicBezTo>
                    <a:pt x="1006" y="79"/>
                    <a:pt x="1021" y="79"/>
                    <a:pt x="1036" y="80"/>
                  </a:cubicBezTo>
                  <a:cubicBezTo>
                    <a:pt x="1036" y="80"/>
                    <a:pt x="1036" y="80"/>
                    <a:pt x="1036" y="80"/>
                  </a:cubicBezTo>
                  <a:cubicBezTo>
                    <a:pt x="1036" y="81"/>
                    <a:pt x="1038" y="81"/>
                    <a:pt x="1038" y="80"/>
                  </a:cubicBezTo>
                  <a:cubicBezTo>
                    <a:pt x="1041" y="80"/>
                    <a:pt x="1044" y="80"/>
                    <a:pt x="1048" y="80"/>
                  </a:cubicBezTo>
                  <a:cubicBezTo>
                    <a:pt x="1046" y="149"/>
                    <a:pt x="1048" y="219"/>
                    <a:pt x="1049" y="289"/>
                  </a:cubicBezTo>
                  <a:cubicBezTo>
                    <a:pt x="1049" y="359"/>
                    <a:pt x="1050" y="429"/>
                    <a:pt x="1050" y="500"/>
                  </a:cubicBezTo>
                  <a:cubicBezTo>
                    <a:pt x="1050" y="502"/>
                    <a:pt x="1054" y="502"/>
                    <a:pt x="1054" y="500"/>
                  </a:cubicBezTo>
                  <a:cubicBezTo>
                    <a:pt x="1054" y="429"/>
                    <a:pt x="1053" y="359"/>
                    <a:pt x="1052" y="289"/>
                  </a:cubicBezTo>
                  <a:cubicBezTo>
                    <a:pt x="1052" y="219"/>
                    <a:pt x="1054" y="149"/>
                    <a:pt x="1051" y="80"/>
                  </a:cubicBezTo>
                  <a:cubicBezTo>
                    <a:pt x="1051" y="79"/>
                    <a:pt x="1051" y="78"/>
                    <a:pt x="1051" y="78"/>
                  </a:cubicBezTo>
                  <a:cubicBezTo>
                    <a:pt x="1054" y="59"/>
                    <a:pt x="1055" y="40"/>
                    <a:pt x="1054" y="21"/>
                  </a:cubicBezTo>
                  <a:cubicBezTo>
                    <a:pt x="1054" y="20"/>
                    <a:pt x="1053" y="20"/>
                    <a:pt x="1053" y="21"/>
                  </a:cubicBezTo>
                  <a:cubicBezTo>
                    <a:pt x="1053" y="40"/>
                    <a:pt x="1051" y="58"/>
                    <a:pt x="1050" y="77"/>
                  </a:cubicBezTo>
                  <a:cubicBezTo>
                    <a:pt x="1050" y="76"/>
                    <a:pt x="1050" y="76"/>
                    <a:pt x="1050" y="76"/>
                  </a:cubicBezTo>
                  <a:cubicBezTo>
                    <a:pt x="1046" y="76"/>
                    <a:pt x="1042" y="76"/>
                    <a:pt x="1038" y="76"/>
                  </a:cubicBezTo>
                  <a:cubicBezTo>
                    <a:pt x="1039" y="57"/>
                    <a:pt x="1039" y="39"/>
                    <a:pt x="1039" y="21"/>
                  </a:cubicBezTo>
                  <a:cubicBezTo>
                    <a:pt x="1039" y="20"/>
                    <a:pt x="1037" y="20"/>
                    <a:pt x="1037" y="21"/>
                  </a:cubicBezTo>
                  <a:cubicBezTo>
                    <a:pt x="1037" y="39"/>
                    <a:pt x="1036" y="57"/>
                    <a:pt x="1036" y="75"/>
                  </a:cubicBezTo>
                  <a:cubicBezTo>
                    <a:pt x="1032" y="75"/>
                    <a:pt x="1029" y="75"/>
                    <a:pt x="1025" y="75"/>
                  </a:cubicBezTo>
                  <a:cubicBezTo>
                    <a:pt x="1025" y="75"/>
                    <a:pt x="1025" y="74"/>
                    <a:pt x="1025" y="74"/>
                  </a:cubicBezTo>
                  <a:cubicBezTo>
                    <a:pt x="1026" y="56"/>
                    <a:pt x="1026" y="37"/>
                    <a:pt x="1025" y="18"/>
                  </a:cubicBezTo>
                  <a:cubicBezTo>
                    <a:pt x="1025" y="17"/>
                    <a:pt x="1024" y="17"/>
                    <a:pt x="1023" y="18"/>
                  </a:cubicBezTo>
                  <a:cubicBezTo>
                    <a:pt x="1023" y="37"/>
                    <a:pt x="1022" y="56"/>
                    <a:pt x="1023" y="74"/>
                  </a:cubicBezTo>
                  <a:cubicBezTo>
                    <a:pt x="1023" y="74"/>
                    <a:pt x="1023" y="74"/>
                    <a:pt x="1023" y="75"/>
                  </a:cubicBezTo>
                  <a:cubicBezTo>
                    <a:pt x="1021" y="74"/>
                    <a:pt x="1018" y="74"/>
                    <a:pt x="1015" y="74"/>
                  </a:cubicBezTo>
                  <a:cubicBezTo>
                    <a:pt x="1016" y="63"/>
                    <a:pt x="1015" y="51"/>
                    <a:pt x="1015" y="40"/>
                  </a:cubicBezTo>
                  <a:cubicBezTo>
                    <a:pt x="1016" y="28"/>
                    <a:pt x="1017" y="17"/>
                    <a:pt x="1017" y="5"/>
                  </a:cubicBezTo>
                  <a:cubicBezTo>
                    <a:pt x="1017" y="5"/>
                    <a:pt x="1017" y="5"/>
                    <a:pt x="1017" y="4"/>
                  </a:cubicBezTo>
                  <a:cubicBezTo>
                    <a:pt x="1047" y="6"/>
                    <a:pt x="1078" y="7"/>
                    <a:pt x="1108" y="6"/>
                  </a:cubicBezTo>
                  <a:cubicBezTo>
                    <a:pt x="1109" y="6"/>
                    <a:pt x="1109" y="6"/>
                    <a:pt x="1109" y="6"/>
                  </a:cubicBezTo>
                  <a:cubicBezTo>
                    <a:pt x="1107" y="46"/>
                    <a:pt x="1110" y="87"/>
                    <a:pt x="1110" y="128"/>
                  </a:cubicBezTo>
                  <a:cubicBezTo>
                    <a:pt x="1109" y="169"/>
                    <a:pt x="1108" y="211"/>
                    <a:pt x="1107" y="253"/>
                  </a:cubicBezTo>
                  <a:cubicBezTo>
                    <a:pt x="1107" y="254"/>
                    <a:pt x="1108" y="254"/>
                    <a:pt x="1108" y="254"/>
                  </a:cubicBezTo>
                  <a:cubicBezTo>
                    <a:pt x="1105" y="255"/>
                    <a:pt x="1102" y="255"/>
                    <a:pt x="1099" y="255"/>
                  </a:cubicBezTo>
                  <a:cubicBezTo>
                    <a:pt x="1098" y="256"/>
                    <a:pt x="1098" y="257"/>
                    <a:pt x="1099" y="258"/>
                  </a:cubicBezTo>
                  <a:cubicBezTo>
                    <a:pt x="1093" y="338"/>
                    <a:pt x="1096" y="420"/>
                    <a:pt x="1100" y="501"/>
                  </a:cubicBezTo>
                  <a:cubicBezTo>
                    <a:pt x="1100" y="503"/>
                    <a:pt x="1104" y="503"/>
                    <a:pt x="1103" y="501"/>
                  </a:cubicBezTo>
                  <a:cubicBezTo>
                    <a:pt x="1100" y="420"/>
                    <a:pt x="1103" y="339"/>
                    <a:pt x="1102" y="257"/>
                  </a:cubicBezTo>
                  <a:cubicBezTo>
                    <a:pt x="1109" y="262"/>
                    <a:pt x="1133" y="258"/>
                    <a:pt x="1140" y="257"/>
                  </a:cubicBezTo>
                  <a:cubicBezTo>
                    <a:pt x="1153" y="257"/>
                    <a:pt x="1166" y="257"/>
                    <a:pt x="1178" y="255"/>
                  </a:cubicBezTo>
                  <a:cubicBezTo>
                    <a:pt x="1174" y="337"/>
                    <a:pt x="1177" y="420"/>
                    <a:pt x="1179" y="502"/>
                  </a:cubicBezTo>
                  <a:cubicBezTo>
                    <a:pt x="1179" y="505"/>
                    <a:pt x="1183" y="505"/>
                    <a:pt x="1183" y="502"/>
                  </a:cubicBezTo>
                  <a:cubicBezTo>
                    <a:pt x="1182" y="468"/>
                    <a:pt x="1182" y="434"/>
                    <a:pt x="1183" y="400"/>
                  </a:cubicBezTo>
                  <a:cubicBezTo>
                    <a:pt x="1183" y="400"/>
                    <a:pt x="1183" y="400"/>
                    <a:pt x="1183" y="400"/>
                  </a:cubicBezTo>
                  <a:cubicBezTo>
                    <a:pt x="1188" y="400"/>
                    <a:pt x="1193" y="399"/>
                    <a:pt x="1198" y="399"/>
                  </a:cubicBezTo>
                  <a:cubicBezTo>
                    <a:pt x="1199" y="405"/>
                    <a:pt x="1199" y="411"/>
                    <a:pt x="1199" y="417"/>
                  </a:cubicBezTo>
                  <a:cubicBezTo>
                    <a:pt x="1194" y="417"/>
                    <a:pt x="1189" y="417"/>
                    <a:pt x="1184" y="417"/>
                  </a:cubicBezTo>
                  <a:cubicBezTo>
                    <a:pt x="1183" y="417"/>
                    <a:pt x="1184" y="418"/>
                    <a:pt x="1184" y="418"/>
                  </a:cubicBezTo>
                  <a:cubicBezTo>
                    <a:pt x="1189" y="419"/>
                    <a:pt x="1194" y="419"/>
                    <a:pt x="1199" y="419"/>
                  </a:cubicBezTo>
                  <a:cubicBezTo>
                    <a:pt x="1199" y="425"/>
                    <a:pt x="1199" y="432"/>
                    <a:pt x="1200" y="438"/>
                  </a:cubicBezTo>
                  <a:cubicBezTo>
                    <a:pt x="1196" y="438"/>
                    <a:pt x="1192" y="439"/>
                    <a:pt x="1188" y="439"/>
                  </a:cubicBezTo>
                  <a:cubicBezTo>
                    <a:pt x="1187" y="439"/>
                    <a:pt x="1187" y="440"/>
                    <a:pt x="1188" y="440"/>
                  </a:cubicBezTo>
                  <a:cubicBezTo>
                    <a:pt x="1192" y="440"/>
                    <a:pt x="1196" y="440"/>
                    <a:pt x="1200" y="440"/>
                  </a:cubicBezTo>
                  <a:cubicBezTo>
                    <a:pt x="1200" y="444"/>
                    <a:pt x="1200" y="449"/>
                    <a:pt x="1200" y="453"/>
                  </a:cubicBezTo>
                  <a:cubicBezTo>
                    <a:pt x="1197" y="453"/>
                    <a:pt x="1193" y="454"/>
                    <a:pt x="1190" y="454"/>
                  </a:cubicBezTo>
                  <a:cubicBezTo>
                    <a:pt x="1189" y="454"/>
                    <a:pt x="1189" y="455"/>
                    <a:pt x="1190" y="455"/>
                  </a:cubicBezTo>
                  <a:cubicBezTo>
                    <a:pt x="1193" y="455"/>
                    <a:pt x="1197" y="455"/>
                    <a:pt x="1200" y="455"/>
                  </a:cubicBezTo>
                  <a:cubicBezTo>
                    <a:pt x="1200" y="462"/>
                    <a:pt x="1200" y="468"/>
                    <a:pt x="1201" y="475"/>
                  </a:cubicBezTo>
                  <a:cubicBezTo>
                    <a:pt x="1197" y="474"/>
                    <a:pt x="1193" y="474"/>
                    <a:pt x="1189" y="473"/>
                  </a:cubicBezTo>
                  <a:cubicBezTo>
                    <a:pt x="1187" y="473"/>
                    <a:pt x="1187" y="475"/>
                    <a:pt x="1188" y="475"/>
                  </a:cubicBezTo>
                  <a:cubicBezTo>
                    <a:pt x="1192" y="476"/>
                    <a:pt x="1196" y="477"/>
                    <a:pt x="1201" y="477"/>
                  </a:cubicBezTo>
                  <a:cubicBezTo>
                    <a:pt x="1201" y="481"/>
                    <a:pt x="1201" y="485"/>
                    <a:pt x="1201" y="489"/>
                  </a:cubicBezTo>
                  <a:cubicBezTo>
                    <a:pt x="1199" y="489"/>
                    <a:pt x="1196" y="489"/>
                    <a:pt x="1194" y="489"/>
                  </a:cubicBezTo>
                  <a:cubicBezTo>
                    <a:pt x="1194" y="489"/>
                    <a:pt x="1194" y="488"/>
                    <a:pt x="1193" y="488"/>
                  </a:cubicBezTo>
                  <a:cubicBezTo>
                    <a:pt x="1192" y="489"/>
                    <a:pt x="1190" y="489"/>
                    <a:pt x="1188" y="490"/>
                  </a:cubicBezTo>
                  <a:cubicBezTo>
                    <a:pt x="1187" y="490"/>
                    <a:pt x="1188" y="491"/>
                    <a:pt x="1189" y="491"/>
                  </a:cubicBezTo>
                  <a:cubicBezTo>
                    <a:pt x="1193" y="491"/>
                    <a:pt x="1197" y="492"/>
                    <a:pt x="1201" y="492"/>
                  </a:cubicBezTo>
                  <a:cubicBezTo>
                    <a:pt x="1201" y="493"/>
                    <a:pt x="1201" y="494"/>
                    <a:pt x="1201" y="496"/>
                  </a:cubicBezTo>
                  <a:cubicBezTo>
                    <a:pt x="1201" y="497"/>
                    <a:pt x="1203" y="497"/>
                    <a:pt x="1203" y="496"/>
                  </a:cubicBezTo>
                  <a:cubicBezTo>
                    <a:pt x="1203" y="494"/>
                    <a:pt x="1203" y="493"/>
                    <a:pt x="1203" y="492"/>
                  </a:cubicBezTo>
                  <a:cubicBezTo>
                    <a:pt x="1212" y="491"/>
                    <a:pt x="1221" y="491"/>
                    <a:pt x="1230" y="489"/>
                  </a:cubicBezTo>
                  <a:cubicBezTo>
                    <a:pt x="1231" y="489"/>
                    <a:pt x="1231" y="487"/>
                    <a:pt x="1230" y="487"/>
                  </a:cubicBezTo>
                  <a:cubicBezTo>
                    <a:pt x="1221" y="487"/>
                    <a:pt x="1212" y="488"/>
                    <a:pt x="1203" y="489"/>
                  </a:cubicBezTo>
                  <a:cubicBezTo>
                    <a:pt x="1203" y="485"/>
                    <a:pt x="1203" y="481"/>
                    <a:pt x="1203" y="477"/>
                  </a:cubicBezTo>
                  <a:cubicBezTo>
                    <a:pt x="1206" y="477"/>
                    <a:pt x="1210" y="477"/>
                    <a:pt x="1213" y="477"/>
                  </a:cubicBezTo>
                  <a:cubicBezTo>
                    <a:pt x="1213" y="478"/>
                    <a:pt x="1213" y="480"/>
                    <a:pt x="1214" y="482"/>
                  </a:cubicBezTo>
                  <a:cubicBezTo>
                    <a:pt x="1214" y="484"/>
                    <a:pt x="1216" y="484"/>
                    <a:pt x="1216" y="482"/>
                  </a:cubicBezTo>
                  <a:cubicBezTo>
                    <a:pt x="1216" y="480"/>
                    <a:pt x="1216" y="478"/>
                    <a:pt x="1216" y="476"/>
                  </a:cubicBezTo>
                  <a:cubicBezTo>
                    <a:pt x="1220" y="476"/>
                    <a:pt x="1223" y="475"/>
                    <a:pt x="1226" y="474"/>
                  </a:cubicBezTo>
                  <a:cubicBezTo>
                    <a:pt x="1227" y="474"/>
                    <a:pt x="1227" y="472"/>
                    <a:pt x="1225" y="472"/>
                  </a:cubicBezTo>
                  <a:cubicBezTo>
                    <a:pt x="1222" y="473"/>
                    <a:pt x="1219" y="473"/>
                    <a:pt x="1216" y="474"/>
                  </a:cubicBezTo>
                  <a:cubicBezTo>
                    <a:pt x="1216" y="467"/>
                    <a:pt x="1216" y="460"/>
                    <a:pt x="1216" y="454"/>
                  </a:cubicBezTo>
                  <a:cubicBezTo>
                    <a:pt x="1221" y="453"/>
                    <a:pt x="1226" y="452"/>
                    <a:pt x="1231" y="451"/>
                  </a:cubicBezTo>
                  <a:cubicBezTo>
                    <a:pt x="1232" y="451"/>
                    <a:pt x="1232" y="449"/>
                    <a:pt x="1231" y="449"/>
                  </a:cubicBezTo>
                  <a:cubicBezTo>
                    <a:pt x="1226" y="450"/>
                    <a:pt x="1221" y="451"/>
                    <a:pt x="1216" y="451"/>
                  </a:cubicBezTo>
                  <a:cubicBezTo>
                    <a:pt x="1216" y="447"/>
                    <a:pt x="1216" y="442"/>
                    <a:pt x="1216" y="437"/>
                  </a:cubicBezTo>
                  <a:cubicBezTo>
                    <a:pt x="1219" y="437"/>
                    <a:pt x="1222" y="436"/>
                    <a:pt x="1225" y="435"/>
                  </a:cubicBezTo>
                  <a:cubicBezTo>
                    <a:pt x="1226" y="435"/>
                    <a:pt x="1225" y="433"/>
                    <a:pt x="1224" y="433"/>
                  </a:cubicBezTo>
                  <a:cubicBezTo>
                    <a:pt x="1221" y="434"/>
                    <a:pt x="1219" y="434"/>
                    <a:pt x="1216" y="435"/>
                  </a:cubicBezTo>
                  <a:cubicBezTo>
                    <a:pt x="1216" y="429"/>
                    <a:pt x="1216" y="424"/>
                    <a:pt x="1216" y="418"/>
                  </a:cubicBezTo>
                  <a:cubicBezTo>
                    <a:pt x="1222" y="418"/>
                    <a:pt x="1227" y="417"/>
                    <a:pt x="1233" y="415"/>
                  </a:cubicBezTo>
                  <a:cubicBezTo>
                    <a:pt x="1234" y="415"/>
                    <a:pt x="1233" y="413"/>
                    <a:pt x="1232" y="413"/>
                  </a:cubicBezTo>
                  <a:cubicBezTo>
                    <a:pt x="1227" y="414"/>
                    <a:pt x="1222" y="415"/>
                    <a:pt x="1216" y="416"/>
                  </a:cubicBezTo>
                  <a:cubicBezTo>
                    <a:pt x="1216" y="410"/>
                    <a:pt x="1216" y="403"/>
                    <a:pt x="1216" y="397"/>
                  </a:cubicBezTo>
                  <a:cubicBezTo>
                    <a:pt x="1220" y="397"/>
                    <a:pt x="1223" y="396"/>
                    <a:pt x="1226" y="396"/>
                  </a:cubicBezTo>
                  <a:cubicBezTo>
                    <a:pt x="1227" y="396"/>
                    <a:pt x="1227" y="394"/>
                    <a:pt x="1226" y="394"/>
                  </a:cubicBezTo>
                  <a:cubicBezTo>
                    <a:pt x="1223" y="394"/>
                    <a:pt x="1219" y="394"/>
                    <a:pt x="1216" y="395"/>
                  </a:cubicBezTo>
                  <a:cubicBezTo>
                    <a:pt x="1216" y="387"/>
                    <a:pt x="1216" y="379"/>
                    <a:pt x="1216" y="371"/>
                  </a:cubicBezTo>
                  <a:cubicBezTo>
                    <a:pt x="1218" y="371"/>
                    <a:pt x="1220" y="370"/>
                    <a:pt x="1222" y="370"/>
                  </a:cubicBezTo>
                  <a:cubicBezTo>
                    <a:pt x="1223" y="370"/>
                    <a:pt x="1223" y="368"/>
                    <a:pt x="1221" y="368"/>
                  </a:cubicBezTo>
                  <a:cubicBezTo>
                    <a:pt x="1220" y="368"/>
                    <a:pt x="1218" y="368"/>
                    <a:pt x="1216" y="369"/>
                  </a:cubicBezTo>
                  <a:cubicBezTo>
                    <a:pt x="1216" y="360"/>
                    <a:pt x="1216" y="350"/>
                    <a:pt x="1216" y="341"/>
                  </a:cubicBezTo>
                  <a:cubicBezTo>
                    <a:pt x="1217" y="341"/>
                    <a:pt x="1218" y="341"/>
                    <a:pt x="1219" y="341"/>
                  </a:cubicBezTo>
                  <a:cubicBezTo>
                    <a:pt x="1220" y="340"/>
                    <a:pt x="1220" y="339"/>
                    <a:pt x="1219" y="339"/>
                  </a:cubicBezTo>
                  <a:cubicBezTo>
                    <a:pt x="1218" y="339"/>
                    <a:pt x="1217" y="339"/>
                    <a:pt x="1216" y="339"/>
                  </a:cubicBezTo>
                  <a:cubicBezTo>
                    <a:pt x="1216" y="332"/>
                    <a:pt x="1216" y="325"/>
                    <a:pt x="1216" y="318"/>
                  </a:cubicBezTo>
                  <a:cubicBezTo>
                    <a:pt x="1217" y="318"/>
                    <a:pt x="1218" y="317"/>
                    <a:pt x="1219" y="317"/>
                  </a:cubicBezTo>
                  <a:cubicBezTo>
                    <a:pt x="1221" y="317"/>
                    <a:pt x="1220" y="315"/>
                    <a:pt x="1219" y="315"/>
                  </a:cubicBezTo>
                  <a:cubicBezTo>
                    <a:pt x="1218" y="315"/>
                    <a:pt x="1217" y="315"/>
                    <a:pt x="1216" y="315"/>
                  </a:cubicBezTo>
                  <a:cubicBezTo>
                    <a:pt x="1216" y="309"/>
                    <a:pt x="1216" y="302"/>
                    <a:pt x="1216" y="296"/>
                  </a:cubicBezTo>
                  <a:cubicBezTo>
                    <a:pt x="1217" y="296"/>
                    <a:pt x="1218" y="295"/>
                    <a:pt x="1219" y="295"/>
                  </a:cubicBezTo>
                  <a:cubicBezTo>
                    <a:pt x="1220" y="295"/>
                    <a:pt x="1220" y="293"/>
                    <a:pt x="1219" y="293"/>
                  </a:cubicBezTo>
                  <a:cubicBezTo>
                    <a:pt x="1218" y="294"/>
                    <a:pt x="1217" y="294"/>
                    <a:pt x="1216" y="294"/>
                  </a:cubicBezTo>
                  <a:cubicBezTo>
                    <a:pt x="1215" y="289"/>
                    <a:pt x="1215" y="284"/>
                    <a:pt x="1215" y="279"/>
                  </a:cubicBezTo>
                  <a:cubicBezTo>
                    <a:pt x="1216" y="278"/>
                    <a:pt x="1217" y="278"/>
                    <a:pt x="1218" y="278"/>
                  </a:cubicBezTo>
                  <a:cubicBezTo>
                    <a:pt x="1219" y="278"/>
                    <a:pt x="1219" y="276"/>
                    <a:pt x="1218" y="276"/>
                  </a:cubicBezTo>
                  <a:cubicBezTo>
                    <a:pt x="1217" y="276"/>
                    <a:pt x="1216" y="276"/>
                    <a:pt x="1215" y="276"/>
                  </a:cubicBezTo>
                  <a:cubicBezTo>
                    <a:pt x="1215" y="264"/>
                    <a:pt x="1215" y="251"/>
                    <a:pt x="1215" y="238"/>
                  </a:cubicBezTo>
                  <a:cubicBezTo>
                    <a:pt x="1217" y="237"/>
                    <a:pt x="1219" y="237"/>
                    <a:pt x="1221" y="237"/>
                  </a:cubicBezTo>
                  <a:cubicBezTo>
                    <a:pt x="1222" y="236"/>
                    <a:pt x="1221" y="234"/>
                    <a:pt x="1220" y="235"/>
                  </a:cubicBezTo>
                  <a:cubicBezTo>
                    <a:pt x="1218" y="235"/>
                    <a:pt x="1217" y="235"/>
                    <a:pt x="1215" y="235"/>
                  </a:cubicBezTo>
                  <a:cubicBezTo>
                    <a:pt x="1215" y="228"/>
                    <a:pt x="1215" y="221"/>
                    <a:pt x="1215" y="213"/>
                  </a:cubicBezTo>
                  <a:cubicBezTo>
                    <a:pt x="1216" y="213"/>
                    <a:pt x="1217" y="213"/>
                    <a:pt x="1218" y="213"/>
                  </a:cubicBezTo>
                  <a:cubicBezTo>
                    <a:pt x="1219" y="212"/>
                    <a:pt x="1219" y="210"/>
                    <a:pt x="1218" y="210"/>
                  </a:cubicBezTo>
                  <a:cubicBezTo>
                    <a:pt x="1217" y="210"/>
                    <a:pt x="1216" y="210"/>
                    <a:pt x="1214" y="210"/>
                  </a:cubicBezTo>
                  <a:cubicBezTo>
                    <a:pt x="1214" y="205"/>
                    <a:pt x="1214" y="199"/>
                    <a:pt x="1214" y="193"/>
                  </a:cubicBezTo>
                  <a:cubicBezTo>
                    <a:pt x="1215" y="193"/>
                    <a:pt x="1217" y="193"/>
                    <a:pt x="1218" y="193"/>
                  </a:cubicBezTo>
                  <a:cubicBezTo>
                    <a:pt x="1219" y="193"/>
                    <a:pt x="1219" y="190"/>
                    <a:pt x="1218" y="191"/>
                  </a:cubicBezTo>
                  <a:cubicBezTo>
                    <a:pt x="1217" y="191"/>
                    <a:pt x="1215" y="191"/>
                    <a:pt x="1214" y="191"/>
                  </a:cubicBezTo>
                  <a:cubicBezTo>
                    <a:pt x="1214" y="185"/>
                    <a:pt x="1214" y="178"/>
                    <a:pt x="1214" y="172"/>
                  </a:cubicBezTo>
                  <a:cubicBezTo>
                    <a:pt x="1215" y="172"/>
                    <a:pt x="1216" y="172"/>
                    <a:pt x="1217" y="171"/>
                  </a:cubicBezTo>
                  <a:cubicBezTo>
                    <a:pt x="1218" y="171"/>
                    <a:pt x="1218" y="169"/>
                    <a:pt x="1216" y="169"/>
                  </a:cubicBezTo>
                  <a:cubicBezTo>
                    <a:pt x="1216" y="169"/>
                    <a:pt x="1215" y="169"/>
                    <a:pt x="1214" y="169"/>
                  </a:cubicBezTo>
                  <a:cubicBezTo>
                    <a:pt x="1214" y="162"/>
                    <a:pt x="1214" y="156"/>
                    <a:pt x="1214" y="149"/>
                  </a:cubicBezTo>
                  <a:cubicBezTo>
                    <a:pt x="1215" y="148"/>
                    <a:pt x="1217" y="148"/>
                    <a:pt x="1219" y="147"/>
                  </a:cubicBezTo>
                  <a:cubicBezTo>
                    <a:pt x="1220" y="147"/>
                    <a:pt x="1220" y="145"/>
                    <a:pt x="1219" y="145"/>
                  </a:cubicBezTo>
                  <a:cubicBezTo>
                    <a:pt x="1217" y="146"/>
                    <a:pt x="1215" y="146"/>
                    <a:pt x="1214" y="146"/>
                  </a:cubicBezTo>
                  <a:cubicBezTo>
                    <a:pt x="1213" y="137"/>
                    <a:pt x="1213" y="129"/>
                    <a:pt x="1213" y="120"/>
                  </a:cubicBezTo>
                  <a:cubicBezTo>
                    <a:pt x="1214" y="120"/>
                    <a:pt x="1215" y="120"/>
                    <a:pt x="1217" y="120"/>
                  </a:cubicBezTo>
                  <a:cubicBezTo>
                    <a:pt x="1218" y="119"/>
                    <a:pt x="1218" y="117"/>
                    <a:pt x="1216" y="117"/>
                  </a:cubicBezTo>
                  <a:cubicBezTo>
                    <a:pt x="1215" y="118"/>
                    <a:pt x="1214" y="118"/>
                    <a:pt x="1213" y="118"/>
                  </a:cubicBezTo>
                  <a:cubicBezTo>
                    <a:pt x="1213" y="111"/>
                    <a:pt x="1213" y="103"/>
                    <a:pt x="1213" y="96"/>
                  </a:cubicBezTo>
                  <a:cubicBezTo>
                    <a:pt x="1214" y="96"/>
                    <a:pt x="1215" y="96"/>
                    <a:pt x="1217" y="96"/>
                  </a:cubicBezTo>
                  <a:cubicBezTo>
                    <a:pt x="1218" y="95"/>
                    <a:pt x="1218" y="93"/>
                    <a:pt x="1216" y="93"/>
                  </a:cubicBezTo>
                  <a:cubicBezTo>
                    <a:pt x="1215" y="93"/>
                    <a:pt x="1214" y="93"/>
                    <a:pt x="1213" y="94"/>
                  </a:cubicBezTo>
                  <a:cubicBezTo>
                    <a:pt x="1213" y="87"/>
                    <a:pt x="1212" y="81"/>
                    <a:pt x="1212" y="74"/>
                  </a:cubicBezTo>
                  <a:cubicBezTo>
                    <a:pt x="1213" y="74"/>
                    <a:pt x="1214" y="74"/>
                    <a:pt x="1215" y="74"/>
                  </a:cubicBezTo>
                  <a:cubicBezTo>
                    <a:pt x="1217" y="74"/>
                    <a:pt x="1217" y="71"/>
                    <a:pt x="1215" y="72"/>
                  </a:cubicBezTo>
                  <a:cubicBezTo>
                    <a:pt x="1214" y="72"/>
                    <a:pt x="1213" y="72"/>
                    <a:pt x="1212" y="72"/>
                  </a:cubicBezTo>
                  <a:cubicBezTo>
                    <a:pt x="1212" y="66"/>
                    <a:pt x="1212" y="60"/>
                    <a:pt x="1212" y="54"/>
                  </a:cubicBezTo>
                  <a:cubicBezTo>
                    <a:pt x="1213" y="54"/>
                    <a:pt x="1214" y="54"/>
                    <a:pt x="1215" y="54"/>
                  </a:cubicBezTo>
                  <a:cubicBezTo>
                    <a:pt x="1217" y="54"/>
                    <a:pt x="1217" y="52"/>
                    <a:pt x="1215" y="52"/>
                  </a:cubicBezTo>
                  <a:cubicBezTo>
                    <a:pt x="1214" y="52"/>
                    <a:pt x="1213" y="52"/>
                    <a:pt x="1212" y="52"/>
                  </a:cubicBezTo>
                  <a:cubicBezTo>
                    <a:pt x="1212" y="46"/>
                    <a:pt x="1212" y="41"/>
                    <a:pt x="1212" y="36"/>
                  </a:cubicBezTo>
                  <a:cubicBezTo>
                    <a:pt x="1213" y="36"/>
                    <a:pt x="1214" y="36"/>
                    <a:pt x="1215" y="36"/>
                  </a:cubicBezTo>
                  <a:cubicBezTo>
                    <a:pt x="1217" y="36"/>
                    <a:pt x="1217" y="33"/>
                    <a:pt x="1215" y="33"/>
                  </a:cubicBezTo>
                  <a:cubicBezTo>
                    <a:pt x="1207" y="33"/>
                    <a:pt x="1200" y="32"/>
                    <a:pt x="1192" y="33"/>
                  </a:cubicBezTo>
                  <a:cubicBezTo>
                    <a:pt x="1192" y="31"/>
                    <a:pt x="1192" y="29"/>
                    <a:pt x="1192" y="28"/>
                  </a:cubicBezTo>
                  <a:cubicBezTo>
                    <a:pt x="1192" y="27"/>
                    <a:pt x="1191" y="27"/>
                    <a:pt x="1191" y="28"/>
                  </a:cubicBezTo>
                  <a:cubicBezTo>
                    <a:pt x="1191" y="29"/>
                    <a:pt x="1191" y="31"/>
                    <a:pt x="1191" y="33"/>
                  </a:cubicBezTo>
                  <a:cubicBezTo>
                    <a:pt x="1184" y="33"/>
                    <a:pt x="1177" y="34"/>
                    <a:pt x="1170" y="34"/>
                  </a:cubicBezTo>
                  <a:cubicBezTo>
                    <a:pt x="1170" y="31"/>
                    <a:pt x="1169" y="29"/>
                    <a:pt x="1169" y="26"/>
                  </a:cubicBezTo>
                  <a:cubicBezTo>
                    <a:pt x="1169" y="25"/>
                    <a:pt x="1168" y="25"/>
                    <a:pt x="1168" y="26"/>
                  </a:cubicBezTo>
                  <a:cubicBezTo>
                    <a:pt x="1168" y="29"/>
                    <a:pt x="1168" y="32"/>
                    <a:pt x="1168" y="34"/>
                  </a:cubicBezTo>
                  <a:cubicBezTo>
                    <a:pt x="1167" y="35"/>
                    <a:pt x="1167" y="37"/>
                    <a:pt x="1168" y="37"/>
                  </a:cubicBezTo>
                  <a:cubicBezTo>
                    <a:pt x="1168" y="37"/>
                    <a:pt x="1168" y="37"/>
                    <a:pt x="1168" y="37"/>
                  </a:cubicBezTo>
                  <a:cubicBezTo>
                    <a:pt x="1169" y="49"/>
                    <a:pt x="1170" y="60"/>
                    <a:pt x="1170" y="72"/>
                  </a:cubicBezTo>
                  <a:cubicBezTo>
                    <a:pt x="1169" y="72"/>
                    <a:pt x="1168" y="72"/>
                    <a:pt x="1167" y="72"/>
                  </a:cubicBezTo>
                  <a:cubicBezTo>
                    <a:pt x="1166" y="72"/>
                    <a:pt x="1166" y="74"/>
                    <a:pt x="1167" y="74"/>
                  </a:cubicBezTo>
                  <a:cubicBezTo>
                    <a:pt x="1168" y="74"/>
                    <a:pt x="1169" y="74"/>
                    <a:pt x="1171" y="74"/>
                  </a:cubicBezTo>
                  <a:cubicBezTo>
                    <a:pt x="1171" y="82"/>
                    <a:pt x="1171" y="89"/>
                    <a:pt x="1172" y="96"/>
                  </a:cubicBezTo>
                  <a:cubicBezTo>
                    <a:pt x="1171" y="96"/>
                    <a:pt x="1170" y="96"/>
                    <a:pt x="1170" y="96"/>
                  </a:cubicBezTo>
                  <a:cubicBezTo>
                    <a:pt x="1169" y="96"/>
                    <a:pt x="1169" y="98"/>
                    <a:pt x="1170" y="98"/>
                  </a:cubicBezTo>
                  <a:cubicBezTo>
                    <a:pt x="1170" y="98"/>
                    <a:pt x="1171" y="98"/>
                    <a:pt x="1172" y="98"/>
                  </a:cubicBezTo>
                  <a:cubicBezTo>
                    <a:pt x="1172" y="105"/>
                    <a:pt x="1173" y="113"/>
                    <a:pt x="1173" y="120"/>
                  </a:cubicBezTo>
                  <a:cubicBezTo>
                    <a:pt x="1171" y="120"/>
                    <a:pt x="1169" y="120"/>
                    <a:pt x="1167" y="120"/>
                  </a:cubicBezTo>
                  <a:cubicBezTo>
                    <a:pt x="1166" y="120"/>
                    <a:pt x="1166" y="122"/>
                    <a:pt x="1167" y="122"/>
                  </a:cubicBezTo>
                  <a:cubicBezTo>
                    <a:pt x="1169" y="122"/>
                    <a:pt x="1171" y="122"/>
                    <a:pt x="1173" y="122"/>
                  </a:cubicBezTo>
                  <a:cubicBezTo>
                    <a:pt x="1174" y="131"/>
                    <a:pt x="1174" y="139"/>
                    <a:pt x="1174" y="148"/>
                  </a:cubicBezTo>
                  <a:cubicBezTo>
                    <a:pt x="1173" y="148"/>
                    <a:pt x="1172" y="148"/>
                    <a:pt x="1171" y="148"/>
                  </a:cubicBezTo>
                  <a:cubicBezTo>
                    <a:pt x="1170" y="148"/>
                    <a:pt x="1170" y="150"/>
                    <a:pt x="1171" y="150"/>
                  </a:cubicBezTo>
                  <a:cubicBezTo>
                    <a:pt x="1172" y="150"/>
                    <a:pt x="1173" y="150"/>
                    <a:pt x="1174" y="150"/>
                  </a:cubicBezTo>
                  <a:cubicBezTo>
                    <a:pt x="1175" y="157"/>
                    <a:pt x="1175" y="165"/>
                    <a:pt x="1175" y="172"/>
                  </a:cubicBezTo>
                  <a:cubicBezTo>
                    <a:pt x="1173" y="172"/>
                    <a:pt x="1172" y="172"/>
                    <a:pt x="1170" y="172"/>
                  </a:cubicBezTo>
                  <a:cubicBezTo>
                    <a:pt x="1169" y="172"/>
                    <a:pt x="1169" y="174"/>
                    <a:pt x="1170" y="174"/>
                  </a:cubicBezTo>
                  <a:cubicBezTo>
                    <a:pt x="1172" y="174"/>
                    <a:pt x="1173" y="174"/>
                    <a:pt x="1175" y="174"/>
                  </a:cubicBezTo>
                  <a:cubicBezTo>
                    <a:pt x="1175" y="181"/>
                    <a:pt x="1175" y="187"/>
                    <a:pt x="1176" y="194"/>
                  </a:cubicBezTo>
                  <a:cubicBezTo>
                    <a:pt x="1171" y="195"/>
                    <a:pt x="1165" y="195"/>
                    <a:pt x="1160" y="195"/>
                  </a:cubicBezTo>
                  <a:cubicBezTo>
                    <a:pt x="1159" y="195"/>
                    <a:pt x="1159" y="196"/>
                    <a:pt x="1160" y="196"/>
                  </a:cubicBezTo>
                  <a:cubicBezTo>
                    <a:pt x="1165" y="197"/>
                    <a:pt x="1171" y="196"/>
                    <a:pt x="1176" y="196"/>
                  </a:cubicBezTo>
                  <a:cubicBezTo>
                    <a:pt x="1176" y="202"/>
                    <a:pt x="1176" y="209"/>
                    <a:pt x="1176" y="215"/>
                  </a:cubicBezTo>
                  <a:cubicBezTo>
                    <a:pt x="1171" y="215"/>
                    <a:pt x="1166" y="216"/>
                    <a:pt x="1162" y="216"/>
                  </a:cubicBezTo>
                  <a:cubicBezTo>
                    <a:pt x="1161" y="216"/>
                    <a:pt x="1160" y="218"/>
                    <a:pt x="1162" y="218"/>
                  </a:cubicBezTo>
                  <a:cubicBezTo>
                    <a:pt x="1166" y="218"/>
                    <a:pt x="1171" y="218"/>
                    <a:pt x="1176" y="218"/>
                  </a:cubicBezTo>
                  <a:cubicBezTo>
                    <a:pt x="1176" y="221"/>
                    <a:pt x="1176" y="225"/>
                    <a:pt x="1176" y="229"/>
                  </a:cubicBezTo>
                  <a:cubicBezTo>
                    <a:pt x="1176" y="231"/>
                    <a:pt x="1178" y="231"/>
                    <a:pt x="1178" y="229"/>
                  </a:cubicBezTo>
                  <a:cubicBezTo>
                    <a:pt x="1178" y="225"/>
                    <a:pt x="1178" y="221"/>
                    <a:pt x="1178" y="217"/>
                  </a:cubicBezTo>
                  <a:cubicBezTo>
                    <a:pt x="1183" y="217"/>
                    <a:pt x="1189" y="217"/>
                    <a:pt x="1194" y="216"/>
                  </a:cubicBezTo>
                  <a:cubicBezTo>
                    <a:pt x="1194" y="223"/>
                    <a:pt x="1194" y="230"/>
                    <a:pt x="1194" y="238"/>
                  </a:cubicBezTo>
                  <a:cubicBezTo>
                    <a:pt x="1184" y="238"/>
                    <a:pt x="1174" y="238"/>
                    <a:pt x="1163" y="238"/>
                  </a:cubicBezTo>
                  <a:cubicBezTo>
                    <a:pt x="1162" y="237"/>
                    <a:pt x="1162" y="239"/>
                    <a:pt x="1163" y="239"/>
                  </a:cubicBezTo>
                  <a:cubicBezTo>
                    <a:pt x="1173" y="240"/>
                    <a:pt x="1184" y="241"/>
                    <a:pt x="1194" y="240"/>
                  </a:cubicBezTo>
                  <a:cubicBezTo>
                    <a:pt x="1195" y="248"/>
                    <a:pt x="1195" y="255"/>
                    <a:pt x="1195" y="262"/>
                  </a:cubicBezTo>
                  <a:cubicBezTo>
                    <a:pt x="1190" y="263"/>
                    <a:pt x="1186" y="263"/>
                    <a:pt x="1182" y="264"/>
                  </a:cubicBezTo>
                  <a:cubicBezTo>
                    <a:pt x="1182" y="261"/>
                    <a:pt x="1182" y="257"/>
                    <a:pt x="1181" y="254"/>
                  </a:cubicBezTo>
                  <a:cubicBezTo>
                    <a:pt x="1182" y="253"/>
                    <a:pt x="1182" y="251"/>
                    <a:pt x="1180" y="251"/>
                  </a:cubicBezTo>
                  <a:cubicBezTo>
                    <a:pt x="1172" y="251"/>
                    <a:pt x="1163" y="251"/>
                    <a:pt x="1154" y="251"/>
                  </a:cubicBezTo>
                  <a:cubicBezTo>
                    <a:pt x="1162" y="172"/>
                    <a:pt x="1157" y="89"/>
                    <a:pt x="1152" y="10"/>
                  </a:cubicBezTo>
                  <a:cubicBezTo>
                    <a:pt x="1176" y="14"/>
                    <a:pt x="1202" y="15"/>
                    <a:pt x="1227" y="14"/>
                  </a:cubicBezTo>
                  <a:cubicBezTo>
                    <a:pt x="1226" y="94"/>
                    <a:pt x="1234" y="175"/>
                    <a:pt x="1236" y="256"/>
                  </a:cubicBezTo>
                  <a:cubicBezTo>
                    <a:pt x="1238" y="337"/>
                    <a:pt x="1240" y="418"/>
                    <a:pt x="1242" y="500"/>
                  </a:cubicBezTo>
                  <a:cubicBezTo>
                    <a:pt x="1242" y="502"/>
                    <a:pt x="1246" y="503"/>
                    <a:pt x="1246" y="500"/>
                  </a:cubicBezTo>
                  <a:cubicBezTo>
                    <a:pt x="1245" y="419"/>
                    <a:pt x="1243" y="337"/>
                    <a:pt x="1240" y="256"/>
                  </a:cubicBezTo>
                  <a:cubicBezTo>
                    <a:pt x="1265" y="257"/>
                    <a:pt x="1290" y="258"/>
                    <a:pt x="1315" y="260"/>
                  </a:cubicBezTo>
                  <a:cubicBezTo>
                    <a:pt x="1316" y="260"/>
                    <a:pt x="1316" y="260"/>
                    <a:pt x="1316" y="260"/>
                  </a:cubicBezTo>
                  <a:cubicBezTo>
                    <a:pt x="1316" y="260"/>
                    <a:pt x="1316" y="260"/>
                    <a:pt x="1316" y="260"/>
                  </a:cubicBezTo>
                  <a:cubicBezTo>
                    <a:pt x="1314" y="339"/>
                    <a:pt x="1320" y="420"/>
                    <a:pt x="1325" y="500"/>
                  </a:cubicBezTo>
                  <a:cubicBezTo>
                    <a:pt x="1326" y="502"/>
                    <a:pt x="1329" y="502"/>
                    <a:pt x="1329" y="500"/>
                  </a:cubicBezTo>
                  <a:cubicBezTo>
                    <a:pt x="1325" y="420"/>
                    <a:pt x="1324" y="340"/>
                    <a:pt x="1319" y="260"/>
                  </a:cubicBezTo>
                  <a:cubicBezTo>
                    <a:pt x="1319" y="259"/>
                    <a:pt x="1318" y="258"/>
                    <a:pt x="1317" y="258"/>
                  </a:cubicBezTo>
                  <a:cubicBezTo>
                    <a:pt x="1317" y="257"/>
                    <a:pt x="1317" y="256"/>
                    <a:pt x="1315" y="256"/>
                  </a:cubicBezTo>
                  <a:cubicBezTo>
                    <a:pt x="1303" y="254"/>
                    <a:pt x="1291" y="253"/>
                    <a:pt x="1279" y="253"/>
                  </a:cubicBezTo>
                  <a:cubicBezTo>
                    <a:pt x="1278" y="231"/>
                    <a:pt x="1279" y="210"/>
                    <a:pt x="1280" y="188"/>
                  </a:cubicBezTo>
                  <a:cubicBezTo>
                    <a:pt x="1280" y="188"/>
                    <a:pt x="1280" y="188"/>
                    <a:pt x="1280" y="188"/>
                  </a:cubicBezTo>
                  <a:cubicBezTo>
                    <a:pt x="1281" y="188"/>
                    <a:pt x="1281" y="188"/>
                    <a:pt x="1281" y="187"/>
                  </a:cubicBezTo>
                  <a:cubicBezTo>
                    <a:pt x="1282" y="187"/>
                    <a:pt x="1281" y="186"/>
                    <a:pt x="1281" y="186"/>
                  </a:cubicBezTo>
                  <a:cubicBezTo>
                    <a:pt x="1283" y="185"/>
                    <a:pt x="1302" y="188"/>
                    <a:pt x="1306" y="188"/>
                  </a:cubicBezTo>
                  <a:cubicBezTo>
                    <a:pt x="1315" y="189"/>
                    <a:pt x="1324" y="188"/>
                    <a:pt x="1333" y="188"/>
                  </a:cubicBezTo>
                  <a:cubicBezTo>
                    <a:pt x="1351" y="187"/>
                    <a:pt x="1370" y="186"/>
                    <a:pt x="1388" y="184"/>
                  </a:cubicBezTo>
                  <a:cubicBezTo>
                    <a:pt x="1385" y="289"/>
                    <a:pt x="1393" y="396"/>
                    <a:pt x="1399" y="501"/>
                  </a:cubicBezTo>
                  <a:cubicBezTo>
                    <a:pt x="1399" y="504"/>
                    <a:pt x="1403" y="504"/>
                    <a:pt x="1403" y="501"/>
                  </a:cubicBezTo>
                  <a:cubicBezTo>
                    <a:pt x="1400" y="447"/>
                    <a:pt x="1398" y="394"/>
                    <a:pt x="1396" y="340"/>
                  </a:cubicBezTo>
                  <a:cubicBezTo>
                    <a:pt x="1395" y="318"/>
                    <a:pt x="1395" y="295"/>
                    <a:pt x="1394" y="272"/>
                  </a:cubicBezTo>
                  <a:cubicBezTo>
                    <a:pt x="1426" y="279"/>
                    <a:pt x="1462" y="275"/>
                    <a:pt x="1494" y="270"/>
                  </a:cubicBezTo>
                  <a:cubicBezTo>
                    <a:pt x="1492" y="348"/>
                    <a:pt x="1498" y="427"/>
                    <a:pt x="1501" y="505"/>
                  </a:cubicBezTo>
                  <a:cubicBezTo>
                    <a:pt x="1502" y="508"/>
                    <a:pt x="1506" y="508"/>
                    <a:pt x="1505" y="505"/>
                  </a:cubicBezTo>
                  <a:cubicBezTo>
                    <a:pt x="1502" y="426"/>
                    <a:pt x="1503" y="346"/>
                    <a:pt x="1496" y="268"/>
                  </a:cubicBezTo>
                  <a:cubicBezTo>
                    <a:pt x="1496" y="267"/>
                    <a:pt x="1495" y="266"/>
                    <a:pt x="1495" y="266"/>
                  </a:cubicBezTo>
                  <a:cubicBezTo>
                    <a:pt x="1494" y="266"/>
                    <a:pt x="1494" y="266"/>
                    <a:pt x="1493" y="266"/>
                  </a:cubicBezTo>
                  <a:cubicBezTo>
                    <a:pt x="1485" y="267"/>
                    <a:pt x="1477" y="268"/>
                    <a:pt x="1469" y="268"/>
                  </a:cubicBezTo>
                  <a:cubicBezTo>
                    <a:pt x="1469" y="268"/>
                    <a:pt x="1469" y="268"/>
                    <a:pt x="1469" y="268"/>
                  </a:cubicBezTo>
                  <a:cubicBezTo>
                    <a:pt x="1470" y="262"/>
                    <a:pt x="1469" y="256"/>
                    <a:pt x="1469" y="250"/>
                  </a:cubicBezTo>
                  <a:cubicBezTo>
                    <a:pt x="1469" y="245"/>
                    <a:pt x="1469" y="239"/>
                    <a:pt x="1469" y="234"/>
                  </a:cubicBezTo>
                  <a:cubicBezTo>
                    <a:pt x="1497" y="234"/>
                    <a:pt x="1526" y="233"/>
                    <a:pt x="1554" y="232"/>
                  </a:cubicBezTo>
                  <a:cubicBezTo>
                    <a:pt x="1553" y="277"/>
                    <a:pt x="1556" y="321"/>
                    <a:pt x="1558" y="366"/>
                  </a:cubicBezTo>
                  <a:cubicBezTo>
                    <a:pt x="1559" y="411"/>
                    <a:pt x="1561" y="456"/>
                    <a:pt x="1564" y="501"/>
                  </a:cubicBezTo>
                  <a:cubicBezTo>
                    <a:pt x="1564" y="504"/>
                    <a:pt x="1568" y="504"/>
                    <a:pt x="1568" y="501"/>
                  </a:cubicBezTo>
                  <a:cubicBezTo>
                    <a:pt x="1566" y="456"/>
                    <a:pt x="1564" y="411"/>
                    <a:pt x="1562" y="366"/>
                  </a:cubicBezTo>
                  <a:cubicBezTo>
                    <a:pt x="1560" y="321"/>
                    <a:pt x="1561" y="275"/>
                    <a:pt x="1557" y="230"/>
                  </a:cubicBezTo>
                  <a:cubicBezTo>
                    <a:pt x="1557" y="230"/>
                    <a:pt x="1557" y="230"/>
                    <a:pt x="1557" y="230"/>
                  </a:cubicBezTo>
                  <a:cubicBezTo>
                    <a:pt x="1557" y="230"/>
                    <a:pt x="1557" y="229"/>
                    <a:pt x="1557" y="229"/>
                  </a:cubicBezTo>
                  <a:cubicBezTo>
                    <a:pt x="1556" y="224"/>
                    <a:pt x="1555" y="219"/>
                    <a:pt x="1554" y="213"/>
                  </a:cubicBezTo>
                  <a:cubicBezTo>
                    <a:pt x="1554" y="209"/>
                    <a:pt x="1554" y="204"/>
                    <a:pt x="1553" y="200"/>
                  </a:cubicBezTo>
                  <a:cubicBezTo>
                    <a:pt x="1553" y="199"/>
                    <a:pt x="1552" y="199"/>
                    <a:pt x="1552" y="200"/>
                  </a:cubicBezTo>
                  <a:cubicBezTo>
                    <a:pt x="1551" y="208"/>
                    <a:pt x="1552" y="220"/>
                    <a:pt x="1554" y="228"/>
                  </a:cubicBezTo>
                  <a:cubicBezTo>
                    <a:pt x="1547" y="228"/>
                    <a:pt x="1540" y="228"/>
                    <a:pt x="1534" y="228"/>
                  </a:cubicBezTo>
                  <a:cubicBezTo>
                    <a:pt x="1536" y="212"/>
                    <a:pt x="1536" y="196"/>
                    <a:pt x="1534" y="180"/>
                  </a:cubicBezTo>
                  <a:cubicBezTo>
                    <a:pt x="1534" y="179"/>
                    <a:pt x="1534" y="179"/>
                    <a:pt x="1534" y="179"/>
                  </a:cubicBezTo>
                  <a:cubicBezTo>
                    <a:pt x="1569" y="187"/>
                    <a:pt x="1609" y="182"/>
                    <a:pt x="1644" y="179"/>
                  </a:cubicBezTo>
                  <a:cubicBezTo>
                    <a:pt x="1644" y="179"/>
                    <a:pt x="1644" y="180"/>
                    <a:pt x="1644" y="180"/>
                  </a:cubicBezTo>
                  <a:cubicBezTo>
                    <a:pt x="1644" y="180"/>
                    <a:pt x="1644" y="180"/>
                    <a:pt x="1644" y="180"/>
                  </a:cubicBezTo>
                  <a:cubicBezTo>
                    <a:pt x="1644" y="180"/>
                    <a:pt x="1644" y="180"/>
                    <a:pt x="1644" y="180"/>
                  </a:cubicBezTo>
                  <a:cubicBezTo>
                    <a:pt x="1648" y="286"/>
                    <a:pt x="1653" y="392"/>
                    <a:pt x="1655" y="498"/>
                  </a:cubicBezTo>
                  <a:cubicBezTo>
                    <a:pt x="1655" y="501"/>
                    <a:pt x="1659" y="501"/>
                    <a:pt x="1659" y="498"/>
                  </a:cubicBezTo>
                  <a:cubicBezTo>
                    <a:pt x="1657" y="393"/>
                    <a:pt x="1655" y="287"/>
                    <a:pt x="1646" y="181"/>
                  </a:cubicBezTo>
                  <a:cubicBezTo>
                    <a:pt x="1656" y="157"/>
                    <a:pt x="1668" y="134"/>
                    <a:pt x="1679" y="110"/>
                  </a:cubicBezTo>
                  <a:cubicBezTo>
                    <a:pt x="1679" y="109"/>
                    <a:pt x="1679" y="108"/>
                    <a:pt x="1678" y="107"/>
                  </a:cubicBezTo>
                  <a:cubicBezTo>
                    <a:pt x="1681" y="82"/>
                    <a:pt x="1683" y="56"/>
                    <a:pt x="1683" y="31"/>
                  </a:cubicBezTo>
                  <a:cubicBezTo>
                    <a:pt x="1683" y="31"/>
                    <a:pt x="1683" y="31"/>
                    <a:pt x="1683" y="31"/>
                  </a:cubicBezTo>
                  <a:cubicBezTo>
                    <a:pt x="1684" y="31"/>
                    <a:pt x="1686" y="31"/>
                    <a:pt x="1687" y="31"/>
                  </a:cubicBezTo>
                  <a:cubicBezTo>
                    <a:pt x="1688" y="31"/>
                    <a:pt x="1689" y="31"/>
                    <a:pt x="1690" y="30"/>
                  </a:cubicBezTo>
                  <a:cubicBezTo>
                    <a:pt x="1688" y="58"/>
                    <a:pt x="1689" y="86"/>
                    <a:pt x="1689" y="113"/>
                  </a:cubicBezTo>
                  <a:cubicBezTo>
                    <a:pt x="1689" y="115"/>
                    <a:pt x="1691" y="115"/>
                    <a:pt x="1692" y="114"/>
                  </a:cubicBezTo>
                  <a:cubicBezTo>
                    <a:pt x="1703" y="134"/>
                    <a:pt x="1716" y="152"/>
                    <a:pt x="1727" y="172"/>
                  </a:cubicBezTo>
                  <a:cubicBezTo>
                    <a:pt x="1728" y="172"/>
                    <a:pt x="1728" y="173"/>
                    <a:pt x="1729" y="173"/>
                  </a:cubicBezTo>
                  <a:cubicBezTo>
                    <a:pt x="1723" y="195"/>
                    <a:pt x="1728" y="222"/>
                    <a:pt x="1729" y="245"/>
                  </a:cubicBezTo>
                  <a:cubicBezTo>
                    <a:pt x="1729" y="272"/>
                    <a:pt x="1729" y="298"/>
                    <a:pt x="1731" y="325"/>
                  </a:cubicBezTo>
                  <a:cubicBezTo>
                    <a:pt x="1714" y="326"/>
                    <a:pt x="1698" y="328"/>
                    <a:pt x="1683" y="331"/>
                  </a:cubicBezTo>
                  <a:cubicBezTo>
                    <a:pt x="1682" y="331"/>
                    <a:pt x="1682" y="331"/>
                    <a:pt x="1682" y="331"/>
                  </a:cubicBezTo>
                  <a:cubicBezTo>
                    <a:pt x="1681" y="332"/>
                    <a:pt x="1681" y="332"/>
                    <a:pt x="1681" y="333"/>
                  </a:cubicBezTo>
                  <a:cubicBezTo>
                    <a:pt x="1675" y="389"/>
                    <a:pt x="1676" y="446"/>
                    <a:pt x="1680" y="502"/>
                  </a:cubicBezTo>
                  <a:cubicBezTo>
                    <a:pt x="1680" y="505"/>
                    <a:pt x="1684" y="505"/>
                    <a:pt x="1684" y="502"/>
                  </a:cubicBezTo>
                  <a:cubicBezTo>
                    <a:pt x="1680" y="446"/>
                    <a:pt x="1681" y="389"/>
                    <a:pt x="1684" y="333"/>
                  </a:cubicBezTo>
                  <a:cubicBezTo>
                    <a:pt x="1684" y="333"/>
                    <a:pt x="1684" y="333"/>
                    <a:pt x="1684" y="333"/>
                  </a:cubicBezTo>
                  <a:cubicBezTo>
                    <a:pt x="1703" y="333"/>
                    <a:pt x="1722" y="332"/>
                    <a:pt x="1741" y="331"/>
                  </a:cubicBezTo>
                  <a:cubicBezTo>
                    <a:pt x="1741" y="336"/>
                    <a:pt x="1740" y="341"/>
                    <a:pt x="1740" y="346"/>
                  </a:cubicBezTo>
                  <a:cubicBezTo>
                    <a:pt x="1731" y="347"/>
                    <a:pt x="1723" y="347"/>
                    <a:pt x="1715" y="348"/>
                  </a:cubicBezTo>
                  <a:cubicBezTo>
                    <a:pt x="1715" y="347"/>
                    <a:pt x="1715" y="347"/>
                    <a:pt x="1715" y="346"/>
                  </a:cubicBezTo>
                  <a:cubicBezTo>
                    <a:pt x="1715" y="345"/>
                    <a:pt x="1713" y="345"/>
                    <a:pt x="1713" y="346"/>
                  </a:cubicBezTo>
                  <a:cubicBezTo>
                    <a:pt x="1713" y="347"/>
                    <a:pt x="1713" y="347"/>
                    <a:pt x="1713" y="348"/>
                  </a:cubicBezTo>
                  <a:cubicBezTo>
                    <a:pt x="1707" y="348"/>
                    <a:pt x="1700" y="349"/>
                    <a:pt x="1694" y="349"/>
                  </a:cubicBezTo>
                  <a:cubicBezTo>
                    <a:pt x="1694" y="347"/>
                    <a:pt x="1694" y="345"/>
                    <a:pt x="1694" y="342"/>
                  </a:cubicBezTo>
                  <a:cubicBezTo>
                    <a:pt x="1694" y="342"/>
                    <a:pt x="1693" y="342"/>
                    <a:pt x="1693" y="342"/>
                  </a:cubicBezTo>
                  <a:cubicBezTo>
                    <a:pt x="1693" y="345"/>
                    <a:pt x="1693" y="347"/>
                    <a:pt x="1693" y="350"/>
                  </a:cubicBezTo>
                  <a:cubicBezTo>
                    <a:pt x="1693" y="350"/>
                    <a:pt x="1692" y="350"/>
                    <a:pt x="1692" y="350"/>
                  </a:cubicBezTo>
                  <a:cubicBezTo>
                    <a:pt x="1691" y="350"/>
                    <a:pt x="1691" y="352"/>
                    <a:pt x="1692" y="352"/>
                  </a:cubicBezTo>
                  <a:cubicBezTo>
                    <a:pt x="1692" y="352"/>
                    <a:pt x="1693" y="352"/>
                    <a:pt x="1693" y="352"/>
                  </a:cubicBezTo>
                  <a:cubicBezTo>
                    <a:pt x="1693" y="365"/>
                    <a:pt x="1693" y="379"/>
                    <a:pt x="1693" y="393"/>
                  </a:cubicBezTo>
                  <a:cubicBezTo>
                    <a:pt x="1693" y="393"/>
                    <a:pt x="1693" y="394"/>
                    <a:pt x="1693" y="394"/>
                  </a:cubicBezTo>
                  <a:cubicBezTo>
                    <a:pt x="1693" y="398"/>
                    <a:pt x="1693" y="403"/>
                    <a:pt x="1694" y="408"/>
                  </a:cubicBezTo>
                  <a:cubicBezTo>
                    <a:pt x="1693" y="408"/>
                    <a:pt x="1692" y="408"/>
                    <a:pt x="1691" y="408"/>
                  </a:cubicBezTo>
                  <a:cubicBezTo>
                    <a:pt x="1690" y="408"/>
                    <a:pt x="1690" y="410"/>
                    <a:pt x="1691" y="410"/>
                  </a:cubicBezTo>
                  <a:cubicBezTo>
                    <a:pt x="1692" y="410"/>
                    <a:pt x="1693" y="410"/>
                    <a:pt x="1694" y="409"/>
                  </a:cubicBezTo>
                  <a:cubicBezTo>
                    <a:pt x="1694" y="428"/>
                    <a:pt x="1695" y="447"/>
                    <a:pt x="1696" y="466"/>
                  </a:cubicBezTo>
                  <a:cubicBezTo>
                    <a:pt x="1693" y="466"/>
                    <a:pt x="1690" y="466"/>
                    <a:pt x="1690" y="465"/>
                  </a:cubicBezTo>
                  <a:cubicBezTo>
                    <a:pt x="1690" y="464"/>
                    <a:pt x="1689" y="464"/>
                    <a:pt x="1689" y="465"/>
                  </a:cubicBezTo>
                  <a:cubicBezTo>
                    <a:pt x="1689" y="466"/>
                    <a:pt x="1689" y="466"/>
                    <a:pt x="1689" y="466"/>
                  </a:cubicBezTo>
                  <a:cubicBezTo>
                    <a:pt x="1689" y="467"/>
                    <a:pt x="1689" y="467"/>
                    <a:pt x="1689" y="467"/>
                  </a:cubicBezTo>
                  <a:cubicBezTo>
                    <a:pt x="1691" y="468"/>
                    <a:pt x="1694" y="469"/>
                    <a:pt x="1696" y="469"/>
                  </a:cubicBezTo>
                  <a:cubicBezTo>
                    <a:pt x="1697" y="480"/>
                    <a:pt x="1697" y="490"/>
                    <a:pt x="1698" y="501"/>
                  </a:cubicBezTo>
                  <a:cubicBezTo>
                    <a:pt x="1698" y="502"/>
                    <a:pt x="1700" y="502"/>
                    <a:pt x="1700" y="501"/>
                  </a:cubicBezTo>
                  <a:cubicBezTo>
                    <a:pt x="1700" y="497"/>
                    <a:pt x="1700" y="493"/>
                    <a:pt x="1700" y="488"/>
                  </a:cubicBezTo>
                  <a:cubicBezTo>
                    <a:pt x="1705" y="489"/>
                    <a:pt x="1711" y="489"/>
                    <a:pt x="1717" y="490"/>
                  </a:cubicBezTo>
                  <a:cubicBezTo>
                    <a:pt x="1717" y="491"/>
                    <a:pt x="1717" y="493"/>
                    <a:pt x="1718" y="494"/>
                  </a:cubicBezTo>
                  <a:cubicBezTo>
                    <a:pt x="1718" y="496"/>
                    <a:pt x="1720" y="496"/>
                    <a:pt x="1720" y="494"/>
                  </a:cubicBezTo>
                  <a:cubicBezTo>
                    <a:pt x="1720" y="493"/>
                    <a:pt x="1720" y="491"/>
                    <a:pt x="1720" y="490"/>
                  </a:cubicBezTo>
                  <a:cubicBezTo>
                    <a:pt x="1725" y="490"/>
                    <a:pt x="1730" y="490"/>
                    <a:pt x="1735" y="491"/>
                  </a:cubicBezTo>
                  <a:cubicBezTo>
                    <a:pt x="1735" y="491"/>
                    <a:pt x="1735" y="491"/>
                    <a:pt x="1735" y="492"/>
                  </a:cubicBezTo>
                  <a:cubicBezTo>
                    <a:pt x="1735" y="493"/>
                    <a:pt x="1737" y="493"/>
                    <a:pt x="1737" y="492"/>
                  </a:cubicBezTo>
                  <a:cubicBezTo>
                    <a:pt x="1737" y="491"/>
                    <a:pt x="1737" y="491"/>
                    <a:pt x="1737" y="491"/>
                  </a:cubicBezTo>
                  <a:cubicBezTo>
                    <a:pt x="1748" y="491"/>
                    <a:pt x="1759" y="490"/>
                    <a:pt x="1770" y="488"/>
                  </a:cubicBezTo>
                  <a:cubicBezTo>
                    <a:pt x="1771" y="488"/>
                    <a:pt x="1771" y="486"/>
                    <a:pt x="1770" y="486"/>
                  </a:cubicBezTo>
                  <a:cubicBezTo>
                    <a:pt x="1765" y="486"/>
                    <a:pt x="1760" y="486"/>
                    <a:pt x="1756" y="486"/>
                  </a:cubicBezTo>
                  <a:cubicBezTo>
                    <a:pt x="1756" y="484"/>
                    <a:pt x="1756" y="482"/>
                    <a:pt x="1756" y="480"/>
                  </a:cubicBezTo>
                  <a:cubicBezTo>
                    <a:pt x="1759" y="480"/>
                    <a:pt x="1762" y="480"/>
                    <a:pt x="1764" y="479"/>
                  </a:cubicBezTo>
                  <a:cubicBezTo>
                    <a:pt x="1764" y="481"/>
                    <a:pt x="1764" y="482"/>
                    <a:pt x="1764" y="484"/>
                  </a:cubicBezTo>
                  <a:cubicBezTo>
                    <a:pt x="1764" y="485"/>
                    <a:pt x="1767" y="485"/>
                    <a:pt x="1767" y="484"/>
                  </a:cubicBezTo>
                  <a:cubicBezTo>
                    <a:pt x="1767" y="482"/>
                    <a:pt x="1767" y="480"/>
                    <a:pt x="1767" y="479"/>
                  </a:cubicBezTo>
                  <a:cubicBezTo>
                    <a:pt x="1768" y="478"/>
                    <a:pt x="1769" y="478"/>
                    <a:pt x="1770" y="478"/>
                  </a:cubicBezTo>
                  <a:cubicBezTo>
                    <a:pt x="1771" y="478"/>
                    <a:pt x="1771" y="476"/>
                    <a:pt x="1770" y="476"/>
                  </a:cubicBezTo>
                  <a:cubicBezTo>
                    <a:pt x="1769" y="476"/>
                    <a:pt x="1768" y="476"/>
                    <a:pt x="1767" y="476"/>
                  </a:cubicBezTo>
                  <a:cubicBezTo>
                    <a:pt x="1768" y="463"/>
                    <a:pt x="1769" y="450"/>
                    <a:pt x="1769" y="437"/>
                  </a:cubicBezTo>
                  <a:cubicBezTo>
                    <a:pt x="1770" y="437"/>
                    <a:pt x="1770" y="436"/>
                    <a:pt x="1770" y="436"/>
                  </a:cubicBezTo>
                  <a:cubicBezTo>
                    <a:pt x="1771" y="436"/>
                    <a:pt x="1771" y="434"/>
                    <a:pt x="1770" y="434"/>
                  </a:cubicBezTo>
                  <a:cubicBezTo>
                    <a:pt x="1770" y="434"/>
                    <a:pt x="1769" y="434"/>
                    <a:pt x="1769" y="434"/>
                  </a:cubicBezTo>
                  <a:cubicBezTo>
                    <a:pt x="1770" y="413"/>
                    <a:pt x="1769" y="391"/>
                    <a:pt x="1767" y="369"/>
                  </a:cubicBezTo>
                  <a:cubicBezTo>
                    <a:pt x="1769" y="369"/>
                    <a:pt x="1771" y="369"/>
                    <a:pt x="1772" y="369"/>
                  </a:cubicBezTo>
                  <a:cubicBezTo>
                    <a:pt x="1774" y="369"/>
                    <a:pt x="1774" y="367"/>
                    <a:pt x="1772" y="367"/>
                  </a:cubicBezTo>
                  <a:cubicBezTo>
                    <a:pt x="1771" y="367"/>
                    <a:pt x="1769" y="367"/>
                    <a:pt x="1767" y="367"/>
                  </a:cubicBezTo>
                  <a:cubicBezTo>
                    <a:pt x="1767" y="361"/>
                    <a:pt x="1766" y="355"/>
                    <a:pt x="1766" y="349"/>
                  </a:cubicBezTo>
                  <a:cubicBezTo>
                    <a:pt x="1768" y="349"/>
                    <a:pt x="1770" y="349"/>
                    <a:pt x="1772" y="348"/>
                  </a:cubicBezTo>
                  <a:cubicBezTo>
                    <a:pt x="1773" y="348"/>
                    <a:pt x="1774" y="347"/>
                    <a:pt x="1772" y="347"/>
                  </a:cubicBezTo>
                  <a:cubicBezTo>
                    <a:pt x="1770" y="346"/>
                    <a:pt x="1768" y="346"/>
                    <a:pt x="1765" y="346"/>
                  </a:cubicBezTo>
                  <a:cubicBezTo>
                    <a:pt x="1765" y="344"/>
                    <a:pt x="1765" y="342"/>
                    <a:pt x="1765" y="340"/>
                  </a:cubicBezTo>
                  <a:cubicBezTo>
                    <a:pt x="1765" y="339"/>
                    <a:pt x="1764" y="339"/>
                    <a:pt x="1764" y="340"/>
                  </a:cubicBezTo>
                  <a:cubicBezTo>
                    <a:pt x="1764" y="342"/>
                    <a:pt x="1764" y="344"/>
                    <a:pt x="1764" y="346"/>
                  </a:cubicBezTo>
                  <a:cubicBezTo>
                    <a:pt x="1761" y="346"/>
                    <a:pt x="1758" y="346"/>
                    <a:pt x="1756" y="346"/>
                  </a:cubicBezTo>
                  <a:cubicBezTo>
                    <a:pt x="1755" y="342"/>
                    <a:pt x="1755" y="338"/>
                    <a:pt x="1755" y="334"/>
                  </a:cubicBezTo>
                  <a:cubicBezTo>
                    <a:pt x="1755" y="333"/>
                    <a:pt x="1753" y="333"/>
                    <a:pt x="1753" y="334"/>
                  </a:cubicBezTo>
                  <a:cubicBezTo>
                    <a:pt x="1753" y="338"/>
                    <a:pt x="1753" y="342"/>
                    <a:pt x="1753" y="346"/>
                  </a:cubicBezTo>
                  <a:cubicBezTo>
                    <a:pt x="1749" y="346"/>
                    <a:pt x="1746" y="346"/>
                    <a:pt x="1742" y="346"/>
                  </a:cubicBezTo>
                  <a:cubicBezTo>
                    <a:pt x="1742" y="341"/>
                    <a:pt x="1742" y="336"/>
                    <a:pt x="1743" y="331"/>
                  </a:cubicBezTo>
                  <a:cubicBezTo>
                    <a:pt x="1758" y="330"/>
                    <a:pt x="1773" y="329"/>
                    <a:pt x="1789" y="328"/>
                  </a:cubicBezTo>
                  <a:cubicBezTo>
                    <a:pt x="1789" y="328"/>
                    <a:pt x="1789" y="328"/>
                    <a:pt x="1789" y="328"/>
                  </a:cubicBezTo>
                  <a:cubicBezTo>
                    <a:pt x="1782" y="386"/>
                    <a:pt x="1785" y="445"/>
                    <a:pt x="1790" y="502"/>
                  </a:cubicBezTo>
                  <a:cubicBezTo>
                    <a:pt x="1790" y="505"/>
                    <a:pt x="1794" y="505"/>
                    <a:pt x="1794" y="502"/>
                  </a:cubicBezTo>
                  <a:cubicBezTo>
                    <a:pt x="1790" y="444"/>
                    <a:pt x="1791" y="386"/>
                    <a:pt x="1791" y="328"/>
                  </a:cubicBezTo>
                  <a:cubicBezTo>
                    <a:pt x="1791" y="327"/>
                    <a:pt x="1790" y="327"/>
                    <a:pt x="1790" y="327"/>
                  </a:cubicBezTo>
                  <a:cubicBezTo>
                    <a:pt x="1790" y="326"/>
                    <a:pt x="1790" y="325"/>
                    <a:pt x="1789" y="325"/>
                  </a:cubicBezTo>
                  <a:cubicBezTo>
                    <a:pt x="1778" y="324"/>
                    <a:pt x="1766" y="324"/>
                    <a:pt x="1755" y="324"/>
                  </a:cubicBezTo>
                  <a:cubicBezTo>
                    <a:pt x="1755" y="324"/>
                    <a:pt x="1755" y="324"/>
                    <a:pt x="1755" y="324"/>
                  </a:cubicBezTo>
                  <a:cubicBezTo>
                    <a:pt x="1755" y="294"/>
                    <a:pt x="1755" y="264"/>
                    <a:pt x="1754" y="235"/>
                  </a:cubicBezTo>
                  <a:cubicBezTo>
                    <a:pt x="1783" y="235"/>
                    <a:pt x="1812" y="236"/>
                    <a:pt x="1841" y="237"/>
                  </a:cubicBezTo>
                  <a:cubicBezTo>
                    <a:pt x="1843" y="325"/>
                    <a:pt x="1847" y="413"/>
                    <a:pt x="1850" y="501"/>
                  </a:cubicBezTo>
                  <a:cubicBezTo>
                    <a:pt x="1850" y="504"/>
                    <a:pt x="1854" y="504"/>
                    <a:pt x="1854" y="501"/>
                  </a:cubicBezTo>
                  <a:cubicBezTo>
                    <a:pt x="1852" y="424"/>
                    <a:pt x="1851" y="346"/>
                    <a:pt x="1847" y="269"/>
                  </a:cubicBezTo>
                  <a:cubicBezTo>
                    <a:pt x="1867" y="270"/>
                    <a:pt x="1887" y="271"/>
                    <a:pt x="1907" y="270"/>
                  </a:cubicBezTo>
                  <a:cubicBezTo>
                    <a:pt x="1910" y="269"/>
                    <a:pt x="1910" y="265"/>
                    <a:pt x="1907" y="265"/>
                  </a:cubicBezTo>
                  <a:cubicBezTo>
                    <a:pt x="1901" y="265"/>
                    <a:pt x="1896" y="265"/>
                    <a:pt x="1890" y="265"/>
                  </a:cubicBezTo>
                  <a:cubicBezTo>
                    <a:pt x="1890" y="265"/>
                    <a:pt x="1890" y="265"/>
                    <a:pt x="1890" y="265"/>
                  </a:cubicBezTo>
                  <a:cubicBezTo>
                    <a:pt x="1890" y="254"/>
                    <a:pt x="1892" y="243"/>
                    <a:pt x="1891" y="232"/>
                  </a:cubicBezTo>
                  <a:cubicBezTo>
                    <a:pt x="1928" y="233"/>
                    <a:pt x="1965" y="230"/>
                    <a:pt x="2002" y="230"/>
                  </a:cubicBezTo>
                  <a:cubicBezTo>
                    <a:pt x="2002" y="321"/>
                    <a:pt x="2007" y="413"/>
                    <a:pt x="2010" y="505"/>
                  </a:cubicBezTo>
                  <a:cubicBezTo>
                    <a:pt x="2010" y="508"/>
                    <a:pt x="2014" y="508"/>
                    <a:pt x="2014" y="505"/>
                  </a:cubicBezTo>
                  <a:cubicBezTo>
                    <a:pt x="2013" y="435"/>
                    <a:pt x="2012" y="365"/>
                    <a:pt x="2009" y="295"/>
                  </a:cubicBezTo>
                  <a:cubicBezTo>
                    <a:pt x="2019" y="301"/>
                    <a:pt x="2041" y="297"/>
                    <a:pt x="2051" y="298"/>
                  </a:cubicBezTo>
                  <a:cubicBezTo>
                    <a:pt x="2067" y="298"/>
                    <a:pt x="2082" y="299"/>
                    <a:pt x="2098" y="299"/>
                  </a:cubicBezTo>
                  <a:cubicBezTo>
                    <a:pt x="2098" y="299"/>
                    <a:pt x="2099" y="298"/>
                    <a:pt x="2099" y="298"/>
                  </a:cubicBezTo>
                  <a:cubicBezTo>
                    <a:pt x="2099" y="305"/>
                    <a:pt x="2100" y="312"/>
                    <a:pt x="2100" y="319"/>
                  </a:cubicBezTo>
                  <a:cubicBezTo>
                    <a:pt x="2101" y="379"/>
                    <a:pt x="2103" y="439"/>
                    <a:pt x="2104" y="498"/>
                  </a:cubicBezTo>
                  <a:cubicBezTo>
                    <a:pt x="2104" y="501"/>
                    <a:pt x="2109" y="501"/>
                    <a:pt x="2109" y="498"/>
                  </a:cubicBezTo>
                  <a:cubicBezTo>
                    <a:pt x="2107" y="439"/>
                    <a:pt x="2106" y="379"/>
                    <a:pt x="2105" y="319"/>
                  </a:cubicBezTo>
                  <a:cubicBezTo>
                    <a:pt x="2103" y="261"/>
                    <a:pt x="2106" y="201"/>
                    <a:pt x="2100" y="143"/>
                  </a:cubicBezTo>
                  <a:cubicBezTo>
                    <a:pt x="2107" y="144"/>
                    <a:pt x="2137" y="143"/>
                    <a:pt x="2140" y="143"/>
                  </a:cubicBezTo>
                  <a:cubicBezTo>
                    <a:pt x="2154" y="143"/>
                    <a:pt x="2167" y="143"/>
                    <a:pt x="2180" y="142"/>
                  </a:cubicBezTo>
                  <a:cubicBezTo>
                    <a:pt x="2180" y="142"/>
                    <a:pt x="2181" y="142"/>
                    <a:pt x="2181" y="142"/>
                  </a:cubicBezTo>
                  <a:cubicBezTo>
                    <a:pt x="2177" y="202"/>
                    <a:pt x="2182" y="262"/>
                    <a:pt x="2183" y="322"/>
                  </a:cubicBezTo>
                  <a:cubicBezTo>
                    <a:pt x="2185" y="382"/>
                    <a:pt x="2186" y="442"/>
                    <a:pt x="2188" y="502"/>
                  </a:cubicBezTo>
                  <a:cubicBezTo>
                    <a:pt x="2189" y="505"/>
                    <a:pt x="2193" y="505"/>
                    <a:pt x="2193" y="502"/>
                  </a:cubicBezTo>
                  <a:cubicBezTo>
                    <a:pt x="2191" y="442"/>
                    <a:pt x="2189" y="382"/>
                    <a:pt x="2188" y="322"/>
                  </a:cubicBezTo>
                  <a:cubicBezTo>
                    <a:pt x="2187" y="301"/>
                    <a:pt x="2187" y="280"/>
                    <a:pt x="2187" y="260"/>
                  </a:cubicBezTo>
                  <a:cubicBezTo>
                    <a:pt x="2209" y="261"/>
                    <a:pt x="2233" y="262"/>
                    <a:pt x="2255" y="260"/>
                  </a:cubicBezTo>
                  <a:cubicBezTo>
                    <a:pt x="2255" y="260"/>
                    <a:pt x="2255" y="260"/>
                    <a:pt x="2255" y="260"/>
                  </a:cubicBezTo>
                  <a:cubicBezTo>
                    <a:pt x="2255" y="289"/>
                    <a:pt x="2257" y="318"/>
                    <a:pt x="2259" y="348"/>
                  </a:cubicBezTo>
                  <a:cubicBezTo>
                    <a:pt x="2259" y="348"/>
                    <a:pt x="2259" y="348"/>
                    <a:pt x="2259" y="348"/>
                  </a:cubicBezTo>
                  <a:cubicBezTo>
                    <a:pt x="2254" y="348"/>
                    <a:pt x="2248" y="349"/>
                    <a:pt x="2243" y="349"/>
                  </a:cubicBezTo>
                  <a:cubicBezTo>
                    <a:pt x="2243" y="349"/>
                    <a:pt x="2242" y="349"/>
                    <a:pt x="2242" y="349"/>
                  </a:cubicBezTo>
                  <a:cubicBezTo>
                    <a:pt x="2242" y="349"/>
                    <a:pt x="2241" y="350"/>
                    <a:pt x="2241" y="350"/>
                  </a:cubicBezTo>
                  <a:cubicBezTo>
                    <a:pt x="2241" y="400"/>
                    <a:pt x="2246" y="450"/>
                    <a:pt x="2249" y="500"/>
                  </a:cubicBezTo>
                  <a:cubicBezTo>
                    <a:pt x="2249" y="502"/>
                    <a:pt x="2252" y="502"/>
                    <a:pt x="2252" y="500"/>
                  </a:cubicBezTo>
                  <a:cubicBezTo>
                    <a:pt x="2250" y="451"/>
                    <a:pt x="2249" y="401"/>
                    <a:pt x="2243" y="352"/>
                  </a:cubicBezTo>
                  <a:cubicBezTo>
                    <a:pt x="2272" y="352"/>
                    <a:pt x="2301" y="352"/>
                    <a:pt x="2330" y="355"/>
                  </a:cubicBezTo>
                  <a:cubicBezTo>
                    <a:pt x="2330" y="355"/>
                    <a:pt x="2330" y="355"/>
                    <a:pt x="2331" y="355"/>
                  </a:cubicBezTo>
                  <a:cubicBezTo>
                    <a:pt x="2328" y="379"/>
                    <a:pt x="2333" y="403"/>
                    <a:pt x="2335" y="428"/>
                  </a:cubicBezTo>
                  <a:cubicBezTo>
                    <a:pt x="2338" y="452"/>
                    <a:pt x="2334" y="477"/>
                    <a:pt x="2341" y="500"/>
                  </a:cubicBezTo>
                  <a:cubicBezTo>
                    <a:pt x="2342" y="503"/>
                    <a:pt x="2345" y="502"/>
                    <a:pt x="2345" y="499"/>
                  </a:cubicBezTo>
                  <a:cubicBezTo>
                    <a:pt x="2339" y="475"/>
                    <a:pt x="2342" y="449"/>
                    <a:pt x="2339" y="424"/>
                  </a:cubicBezTo>
                  <a:cubicBezTo>
                    <a:pt x="2336" y="400"/>
                    <a:pt x="2333" y="376"/>
                    <a:pt x="2334" y="352"/>
                  </a:cubicBezTo>
                  <a:cubicBezTo>
                    <a:pt x="2334" y="350"/>
                    <a:pt x="2332" y="350"/>
                    <a:pt x="2331" y="351"/>
                  </a:cubicBezTo>
                  <a:cubicBezTo>
                    <a:pt x="2331" y="351"/>
                    <a:pt x="2330" y="351"/>
                    <a:pt x="2330" y="350"/>
                  </a:cubicBezTo>
                  <a:cubicBezTo>
                    <a:pt x="2328" y="350"/>
                    <a:pt x="2326" y="350"/>
                    <a:pt x="2324" y="350"/>
                  </a:cubicBezTo>
                  <a:cubicBezTo>
                    <a:pt x="2324" y="346"/>
                    <a:pt x="2323" y="343"/>
                    <a:pt x="2322" y="339"/>
                  </a:cubicBezTo>
                  <a:cubicBezTo>
                    <a:pt x="2322" y="335"/>
                    <a:pt x="2322" y="332"/>
                    <a:pt x="2323" y="328"/>
                  </a:cubicBezTo>
                  <a:cubicBezTo>
                    <a:pt x="2323" y="327"/>
                    <a:pt x="2321" y="327"/>
                    <a:pt x="2321" y="328"/>
                  </a:cubicBezTo>
                  <a:cubicBezTo>
                    <a:pt x="2320" y="334"/>
                    <a:pt x="2319" y="343"/>
                    <a:pt x="2322" y="350"/>
                  </a:cubicBezTo>
                  <a:cubicBezTo>
                    <a:pt x="2319" y="349"/>
                    <a:pt x="2316" y="349"/>
                    <a:pt x="2313" y="349"/>
                  </a:cubicBezTo>
                  <a:cubicBezTo>
                    <a:pt x="2312" y="338"/>
                    <a:pt x="2311" y="328"/>
                    <a:pt x="2311" y="317"/>
                  </a:cubicBezTo>
                  <a:cubicBezTo>
                    <a:pt x="2325" y="320"/>
                    <a:pt x="2340" y="319"/>
                    <a:pt x="2354" y="319"/>
                  </a:cubicBezTo>
                  <a:cubicBezTo>
                    <a:pt x="2372" y="319"/>
                    <a:pt x="2389" y="319"/>
                    <a:pt x="2407" y="319"/>
                  </a:cubicBezTo>
                  <a:cubicBezTo>
                    <a:pt x="2408" y="319"/>
                    <a:pt x="2409" y="318"/>
                    <a:pt x="2409" y="318"/>
                  </a:cubicBezTo>
                  <a:cubicBezTo>
                    <a:pt x="2410" y="378"/>
                    <a:pt x="2413" y="439"/>
                    <a:pt x="2415" y="500"/>
                  </a:cubicBezTo>
                  <a:cubicBezTo>
                    <a:pt x="2415" y="502"/>
                    <a:pt x="2420" y="502"/>
                    <a:pt x="2419" y="500"/>
                  </a:cubicBezTo>
                  <a:cubicBezTo>
                    <a:pt x="2417" y="416"/>
                    <a:pt x="2416" y="332"/>
                    <a:pt x="2412" y="248"/>
                  </a:cubicBezTo>
                  <a:cubicBezTo>
                    <a:pt x="2442" y="251"/>
                    <a:pt x="2474" y="249"/>
                    <a:pt x="2504" y="248"/>
                  </a:cubicBezTo>
                  <a:cubicBezTo>
                    <a:pt x="2507" y="247"/>
                    <a:pt x="2507" y="244"/>
                    <a:pt x="2504" y="244"/>
                  </a:cubicBezTo>
                  <a:close/>
                  <a:moveTo>
                    <a:pt x="244" y="476"/>
                  </a:moveTo>
                  <a:cubicBezTo>
                    <a:pt x="240" y="476"/>
                    <a:pt x="236" y="477"/>
                    <a:pt x="232" y="478"/>
                  </a:cubicBezTo>
                  <a:cubicBezTo>
                    <a:pt x="232" y="473"/>
                    <a:pt x="232" y="469"/>
                    <a:pt x="232" y="465"/>
                  </a:cubicBezTo>
                  <a:cubicBezTo>
                    <a:pt x="236" y="464"/>
                    <a:pt x="240" y="464"/>
                    <a:pt x="244" y="463"/>
                  </a:cubicBezTo>
                  <a:cubicBezTo>
                    <a:pt x="244" y="468"/>
                    <a:pt x="243" y="472"/>
                    <a:pt x="244" y="476"/>
                  </a:cubicBezTo>
                  <a:close/>
                  <a:moveTo>
                    <a:pt x="244" y="459"/>
                  </a:moveTo>
                  <a:cubicBezTo>
                    <a:pt x="244" y="460"/>
                    <a:pt x="244" y="461"/>
                    <a:pt x="244" y="461"/>
                  </a:cubicBezTo>
                  <a:cubicBezTo>
                    <a:pt x="240" y="462"/>
                    <a:pt x="236" y="462"/>
                    <a:pt x="232" y="463"/>
                  </a:cubicBezTo>
                  <a:cubicBezTo>
                    <a:pt x="233" y="456"/>
                    <a:pt x="233" y="450"/>
                    <a:pt x="233" y="443"/>
                  </a:cubicBezTo>
                  <a:cubicBezTo>
                    <a:pt x="237" y="443"/>
                    <a:pt x="241" y="442"/>
                    <a:pt x="245" y="441"/>
                  </a:cubicBezTo>
                  <a:cubicBezTo>
                    <a:pt x="245" y="447"/>
                    <a:pt x="245" y="453"/>
                    <a:pt x="244" y="459"/>
                  </a:cubicBezTo>
                  <a:close/>
                  <a:moveTo>
                    <a:pt x="245" y="439"/>
                  </a:moveTo>
                  <a:cubicBezTo>
                    <a:pt x="241" y="440"/>
                    <a:pt x="237" y="440"/>
                    <a:pt x="233" y="441"/>
                  </a:cubicBezTo>
                  <a:cubicBezTo>
                    <a:pt x="233" y="437"/>
                    <a:pt x="233" y="433"/>
                    <a:pt x="233" y="429"/>
                  </a:cubicBezTo>
                  <a:cubicBezTo>
                    <a:pt x="237" y="429"/>
                    <a:pt x="241" y="428"/>
                    <a:pt x="245" y="427"/>
                  </a:cubicBezTo>
                  <a:cubicBezTo>
                    <a:pt x="245" y="431"/>
                    <a:pt x="245" y="435"/>
                    <a:pt x="245" y="439"/>
                  </a:cubicBezTo>
                  <a:close/>
                  <a:moveTo>
                    <a:pt x="246" y="414"/>
                  </a:moveTo>
                  <a:cubicBezTo>
                    <a:pt x="246" y="417"/>
                    <a:pt x="246" y="421"/>
                    <a:pt x="245" y="424"/>
                  </a:cubicBezTo>
                  <a:cubicBezTo>
                    <a:pt x="241" y="425"/>
                    <a:pt x="237" y="425"/>
                    <a:pt x="233" y="426"/>
                  </a:cubicBezTo>
                  <a:cubicBezTo>
                    <a:pt x="233" y="421"/>
                    <a:pt x="233" y="416"/>
                    <a:pt x="233" y="411"/>
                  </a:cubicBezTo>
                  <a:cubicBezTo>
                    <a:pt x="237" y="410"/>
                    <a:pt x="242" y="409"/>
                    <a:pt x="246" y="409"/>
                  </a:cubicBezTo>
                  <a:cubicBezTo>
                    <a:pt x="246" y="410"/>
                    <a:pt x="246" y="412"/>
                    <a:pt x="246" y="414"/>
                  </a:cubicBezTo>
                  <a:close/>
                  <a:moveTo>
                    <a:pt x="246" y="407"/>
                  </a:moveTo>
                  <a:cubicBezTo>
                    <a:pt x="242" y="408"/>
                    <a:pt x="237" y="408"/>
                    <a:pt x="233" y="409"/>
                  </a:cubicBezTo>
                  <a:cubicBezTo>
                    <a:pt x="233" y="404"/>
                    <a:pt x="233" y="400"/>
                    <a:pt x="234" y="395"/>
                  </a:cubicBezTo>
                  <a:cubicBezTo>
                    <a:pt x="238" y="395"/>
                    <a:pt x="242" y="394"/>
                    <a:pt x="246" y="394"/>
                  </a:cubicBezTo>
                  <a:cubicBezTo>
                    <a:pt x="246" y="398"/>
                    <a:pt x="246" y="403"/>
                    <a:pt x="246" y="407"/>
                  </a:cubicBezTo>
                  <a:close/>
                  <a:moveTo>
                    <a:pt x="246" y="391"/>
                  </a:moveTo>
                  <a:cubicBezTo>
                    <a:pt x="242" y="392"/>
                    <a:pt x="238" y="392"/>
                    <a:pt x="234" y="393"/>
                  </a:cubicBezTo>
                  <a:cubicBezTo>
                    <a:pt x="234" y="387"/>
                    <a:pt x="234" y="380"/>
                    <a:pt x="234" y="374"/>
                  </a:cubicBezTo>
                  <a:cubicBezTo>
                    <a:pt x="238" y="374"/>
                    <a:pt x="243" y="373"/>
                    <a:pt x="247" y="373"/>
                  </a:cubicBezTo>
                  <a:cubicBezTo>
                    <a:pt x="247" y="379"/>
                    <a:pt x="247" y="385"/>
                    <a:pt x="246" y="391"/>
                  </a:cubicBezTo>
                  <a:close/>
                  <a:moveTo>
                    <a:pt x="247" y="370"/>
                  </a:moveTo>
                  <a:cubicBezTo>
                    <a:pt x="243" y="370"/>
                    <a:pt x="238" y="371"/>
                    <a:pt x="234" y="371"/>
                  </a:cubicBezTo>
                  <a:cubicBezTo>
                    <a:pt x="234" y="366"/>
                    <a:pt x="234" y="361"/>
                    <a:pt x="234" y="357"/>
                  </a:cubicBezTo>
                  <a:cubicBezTo>
                    <a:pt x="239" y="356"/>
                    <a:pt x="243" y="356"/>
                    <a:pt x="247" y="355"/>
                  </a:cubicBezTo>
                  <a:cubicBezTo>
                    <a:pt x="247" y="360"/>
                    <a:pt x="247" y="365"/>
                    <a:pt x="247" y="370"/>
                  </a:cubicBezTo>
                  <a:close/>
                  <a:moveTo>
                    <a:pt x="248" y="352"/>
                  </a:moveTo>
                  <a:cubicBezTo>
                    <a:pt x="243" y="353"/>
                    <a:pt x="239" y="353"/>
                    <a:pt x="234" y="353"/>
                  </a:cubicBezTo>
                  <a:cubicBezTo>
                    <a:pt x="234" y="349"/>
                    <a:pt x="234" y="346"/>
                    <a:pt x="235" y="342"/>
                  </a:cubicBezTo>
                  <a:cubicBezTo>
                    <a:pt x="239" y="341"/>
                    <a:pt x="243" y="341"/>
                    <a:pt x="248" y="341"/>
                  </a:cubicBezTo>
                  <a:cubicBezTo>
                    <a:pt x="248" y="345"/>
                    <a:pt x="248" y="349"/>
                    <a:pt x="248" y="352"/>
                  </a:cubicBezTo>
                  <a:close/>
                  <a:moveTo>
                    <a:pt x="248" y="338"/>
                  </a:moveTo>
                  <a:cubicBezTo>
                    <a:pt x="244" y="338"/>
                    <a:pt x="239" y="338"/>
                    <a:pt x="235" y="338"/>
                  </a:cubicBezTo>
                  <a:cubicBezTo>
                    <a:pt x="235" y="334"/>
                    <a:pt x="235" y="331"/>
                    <a:pt x="235" y="327"/>
                  </a:cubicBezTo>
                  <a:cubicBezTo>
                    <a:pt x="239" y="327"/>
                    <a:pt x="244" y="327"/>
                    <a:pt x="249" y="327"/>
                  </a:cubicBezTo>
                  <a:cubicBezTo>
                    <a:pt x="248" y="330"/>
                    <a:pt x="248" y="334"/>
                    <a:pt x="248" y="338"/>
                  </a:cubicBezTo>
                  <a:close/>
                  <a:moveTo>
                    <a:pt x="251" y="352"/>
                  </a:moveTo>
                  <a:cubicBezTo>
                    <a:pt x="251" y="348"/>
                    <a:pt x="251" y="345"/>
                    <a:pt x="251" y="341"/>
                  </a:cubicBezTo>
                  <a:cubicBezTo>
                    <a:pt x="255" y="341"/>
                    <a:pt x="258" y="340"/>
                    <a:pt x="262" y="340"/>
                  </a:cubicBezTo>
                  <a:cubicBezTo>
                    <a:pt x="262" y="344"/>
                    <a:pt x="262" y="347"/>
                    <a:pt x="262" y="351"/>
                  </a:cubicBezTo>
                  <a:cubicBezTo>
                    <a:pt x="258" y="351"/>
                    <a:pt x="255" y="352"/>
                    <a:pt x="251" y="352"/>
                  </a:cubicBezTo>
                  <a:close/>
                  <a:moveTo>
                    <a:pt x="262" y="337"/>
                  </a:moveTo>
                  <a:cubicBezTo>
                    <a:pt x="259" y="337"/>
                    <a:pt x="255" y="337"/>
                    <a:pt x="252" y="337"/>
                  </a:cubicBezTo>
                  <a:cubicBezTo>
                    <a:pt x="252" y="334"/>
                    <a:pt x="252" y="330"/>
                    <a:pt x="252" y="327"/>
                  </a:cubicBezTo>
                  <a:cubicBezTo>
                    <a:pt x="255" y="326"/>
                    <a:pt x="259" y="326"/>
                    <a:pt x="262" y="326"/>
                  </a:cubicBezTo>
                  <a:cubicBezTo>
                    <a:pt x="262" y="330"/>
                    <a:pt x="262" y="334"/>
                    <a:pt x="262" y="337"/>
                  </a:cubicBezTo>
                  <a:close/>
                  <a:moveTo>
                    <a:pt x="214" y="314"/>
                  </a:moveTo>
                  <a:cubicBezTo>
                    <a:pt x="231" y="313"/>
                    <a:pt x="248" y="312"/>
                    <a:pt x="264" y="310"/>
                  </a:cubicBezTo>
                  <a:cubicBezTo>
                    <a:pt x="263" y="314"/>
                    <a:pt x="263" y="319"/>
                    <a:pt x="263" y="323"/>
                  </a:cubicBezTo>
                  <a:cubicBezTo>
                    <a:pt x="259" y="323"/>
                    <a:pt x="256" y="323"/>
                    <a:pt x="252" y="323"/>
                  </a:cubicBezTo>
                  <a:cubicBezTo>
                    <a:pt x="252" y="320"/>
                    <a:pt x="252" y="317"/>
                    <a:pt x="252" y="314"/>
                  </a:cubicBezTo>
                  <a:cubicBezTo>
                    <a:pt x="252" y="312"/>
                    <a:pt x="249" y="312"/>
                    <a:pt x="249" y="314"/>
                  </a:cubicBezTo>
                  <a:cubicBezTo>
                    <a:pt x="249" y="317"/>
                    <a:pt x="249" y="320"/>
                    <a:pt x="249" y="323"/>
                  </a:cubicBezTo>
                  <a:cubicBezTo>
                    <a:pt x="244" y="323"/>
                    <a:pt x="239" y="323"/>
                    <a:pt x="235" y="323"/>
                  </a:cubicBezTo>
                  <a:cubicBezTo>
                    <a:pt x="235" y="321"/>
                    <a:pt x="235" y="319"/>
                    <a:pt x="235" y="317"/>
                  </a:cubicBezTo>
                  <a:cubicBezTo>
                    <a:pt x="235" y="315"/>
                    <a:pt x="233" y="315"/>
                    <a:pt x="232" y="317"/>
                  </a:cubicBezTo>
                  <a:cubicBezTo>
                    <a:pt x="232" y="319"/>
                    <a:pt x="232" y="321"/>
                    <a:pt x="232" y="323"/>
                  </a:cubicBezTo>
                  <a:cubicBezTo>
                    <a:pt x="226" y="324"/>
                    <a:pt x="220" y="324"/>
                    <a:pt x="214" y="324"/>
                  </a:cubicBezTo>
                  <a:cubicBezTo>
                    <a:pt x="214" y="321"/>
                    <a:pt x="214" y="317"/>
                    <a:pt x="214" y="314"/>
                  </a:cubicBezTo>
                  <a:close/>
                  <a:moveTo>
                    <a:pt x="214" y="328"/>
                  </a:moveTo>
                  <a:cubicBezTo>
                    <a:pt x="220" y="327"/>
                    <a:pt x="226" y="327"/>
                    <a:pt x="232" y="327"/>
                  </a:cubicBezTo>
                  <a:cubicBezTo>
                    <a:pt x="231" y="331"/>
                    <a:pt x="231" y="334"/>
                    <a:pt x="231" y="338"/>
                  </a:cubicBezTo>
                  <a:cubicBezTo>
                    <a:pt x="225" y="339"/>
                    <a:pt x="220" y="339"/>
                    <a:pt x="214" y="339"/>
                  </a:cubicBezTo>
                  <a:cubicBezTo>
                    <a:pt x="214" y="335"/>
                    <a:pt x="214" y="331"/>
                    <a:pt x="214" y="328"/>
                  </a:cubicBezTo>
                  <a:close/>
                  <a:moveTo>
                    <a:pt x="214" y="342"/>
                  </a:moveTo>
                  <a:cubicBezTo>
                    <a:pt x="219" y="342"/>
                    <a:pt x="225" y="342"/>
                    <a:pt x="230" y="342"/>
                  </a:cubicBezTo>
                  <a:cubicBezTo>
                    <a:pt x="230" y="346"/>
                    <a:pt x="230" y="350"/>
                    <a:pt x="230" y="354"/>
                  </a:cubicBezTo>
                  <a:cubicBezTo>
                    <a:pt x="224" y="354"/>
                    <a:pt x="219" y="355"/>
                    <a:pt x="214" y="355"/>
                  </a:cubicBezTo>
                  <a:cubicBezTo>
                    <a:pt x="214" y="351"/>
                    <a:pt x="214" y="346"/>
                    <a:pt x="214" y="342"/>
                  </a:cubicBezTo>
                  <a:close/>
                  <a:moveTo>
                    <a:pt x="214" y="358"/>
                  </a:moveTo>
                  <a:cubicBezTo>
                    <a:pt x="219" y="358"/>
                    <a:pt x="224" y="357"/>
                    <a:pt x="230" y="357"/>
                  </a:cubicBezTo>
                  <a:cubicBezTo>
                    <a:pt x="229" y="362"/>
                    <a:pt x="229" y="367"/>
                    <a:pt x="229" y="371"/>
                  </a:cubicBezTo>
                  <a:cubicBezTo>
                    <a:pt x="224" y="372"/>
                    <a:pt x="219" y="372"/>
                    <a:pt x="214" y="373"/>
                  </a:cubicBezTo>
                  <a:cubicBezTo>
                    <a:pt x="214" y="368"/>
                    <a:pt x="214" y="363"/>
                    <a:pt x="214" y="358"/>
                  </a:cubicBezTo>
                  <a:close/>
                  <a:moveTo>
                    <a:pt x="214" y="375"/>
                  </a:moveTo>
                  <a:cubicBezTo>
                    <a:pt x="219" y="375"/>
                    <a:pt x="224" y="375"/>
                    <a:pt x="229" y="374"/>
                  </a:cubicBezTo>
                  <a:cubicBezTo>
                    <a:pt x="229" y="381"/>
                    <a:pt x="229" y="387"/>
                    <a:pt x="228" y="393"/>
                  </a:cubicBezTo>
                  <a:cubicBezTo>
                    <a:pt x="224" y="394"/>
                    <a:pt x="219" y="395"/>
                    <a:pt x="214" y="395"/>
                  </a:cubicBezTo>
                  <a:cubicBezTo>
                    <a:pt x="214" y="389"/>
                    <a:pt x="214" y="382"/>
                    <a:pt x="214" y="375"/>
                  </a:cubicBezTo>
                  <a:close/>
                  <a:moveTo>
                    <a:pt x="214" y="397"/>
                  </a:moveTo>
                  <a:cubicBezTo>
                    <a:pt x="219" y="397"/>
                    <a:pt x="224" y="396"/>
                    <a:pt x="228" y="396"/>
                  </a:cubicBezTo>
                  <a:cubicBezTo>
                    <a:pt x="228" y="400"/>
                    <a:pt x="228" y="405"/>
                    <a:pt x="228" y="409"/>
                  </a:cubicBezTo>
                  <a:cubicBezTo>
                    <a:pt x="223" y="410"/>
                    <a:pt x="218" y="411"/>
                    <a:pt x="213" y="412"/>
                  </a:cubicBezTo>
                  <a:cubicBezTo>
                    <a:pt x="213" y="407"/>
                    <a:pt x="214" y="402"/>
                    <a:pt x="214" y="397"/>
                  </a:cubicBezTo>
                  <a:close/>
                  <a:moveTo>
                    <a:pt x="213" y="413"/>
                  </a:moveTo>
                  <a:cubicBezTo>
                    <a:pt x="218" y="413"/>
                    <a:pt x="223" y="412"/>
                    <a:pt x="228" y="411"/>
                  </a:cubicBezTo>
                  <a:cubicBezTo>
                    <a:pt x="228" y="416"/>
                    <a:pt x="228" y="421"/>
                    <a:pt x="229" y="426"/>
                  </a:cubicBezTo>
                  <a:cubicBezTo>
                    <a:pt x="223" y="427"/>
                    <a:pt x="218" y="427"/>
                    <a:pt x="213" y="428"/>
                  </a:cubicBezTo>
                  <a:cubicBezTo>
                    <a:pt x="213" y="423"/>
                    <a:pt x="213" y="418"/>
                    <a:pt x="213" y="413"/>
                  </a:cubicBezTo>
                  <a:close/>
                  <a:moveTo>
                    <a:pt x="213" y="430"/>
                  </a:moveTo>
                  <a:cubicBezTo>
                    <a:pt x="218" y="430"/>
                    <a:pt x="223" y="430"/>
                    <a:pt x="229" y="429"/>
                  </a:cubicBezTo>
                  <a:cubicBezTo>
                    <a:pt x="229" y="433"/>
                    <a:pt x="229" y="438"/>
                    <a:pt x="229" y="442"/>
                  </a:cubicBezTo>
                  <a:cubicBezTo>
                    <a:pt x="224" y="443"/>
                    <a:pt x="218" y="444"/>
                    <a:pt x="213" y="444"/>
                  </a:cubicBezTo>
                  <a:cubicBezTo>
                    <a:pt x="213" y="440"/>
                    <a:pt x="213" y="435"/>
                    <a:pt x="213" y="430"/>
                  </a:cubicBezTo>
                  <a:close/>
                  <a:moveTo>
                    <a:pt x="213" y="446"/>
                  </a:moveTo>
                  <a:cubicBezTo>
                    <a:pt x="218" y="445"/>
                    <a:pt x="224" y="445"/>
                    <a:pt x="229" y="444"/>
                  </a:cubicBezTo>
                  <a:cubicBezTo>
                    <a:pt x="229" y="450"/>
                    <a:pt x="229" y="457"/>
                    <a:pt x="230" y="463"/>
                  </a:cubicBezTo>
                  <a:cubicBezTo>
                    <a:pt x="224" y="463"/>
                    <a:pt x="218" y="464"/>
                    <a:pt x="212" y="465"/>
                  </a:cubicBezTo>
                  <a:cubicBezTo>
                    <a:pt x="213" y="458"/>
                    <a:pt x="213" y="452"/>
                    <a:pt x="213" y="446"/>
                  </a:cubicBezTo>
                  <a:close/>
                  <a:moveTo>
                    <a:pt x="212" y="466"/>
                  </a:moveTo>
                  <a:cubicBezTo>
                    <a:pt x="218" y="466"/>
                    <a:pt x="224" y="466"/>
                    <a:pt x="230" y="465"/>
                  </a:cubicBezTo>
                  <a:cubicBezTo>
                    <a:pt x="230" y="469"/>
                    <a:pt x="230" y="474"/>
                    <a:pt x="230" y="478"/>
                  </a:cubicBezTo>
                  <a:cubicBezTo>
                    <a:pt x="224" y="479"/>
                    <a:pt x="218" y="479"/>
                    <a:pt x="212" y="480"/>
                  </a:cubicBezTo>
                  <a:cubicBezTo>
                    <a:pt x="212" y="475"/>
                    <a:pt x="212" y="471"/>
                    <a:pt x="212" y="466"/>
                  </a:cubicBezTo>
                  <a:close/>
                  <a:moveTo>
                    <a:pt x="212" y="482"/>
                  </a:moveTo>
                  <a:cubicBezTo>
                    <a:pt x="218" y="482"/>
                    <a:pt x="224" y="481"/>
                    <a:pt x="230" y="480"/>
                  </a:cubicBezTo>
                  <a:cubicBezTo>
                    <a:pt x="230" y="484"/>
                    <a:pt x="231" y="487"/>
                    <a:pt x="231" y="490"/>
                  </a:cubicBezTo>
                  <a:cubicBezTo>
                    <a:pt x="224" y="491"/>
                    <a:pt x="218" y="491"/>
                    <a:pt x="212" y="491"/>
                  </a:cubicBezTo>
                  <a:cubicBezTo>
                    <a:pt x="212" y="488"/>
                    <a:pt x="212" y="485"/>
                    <a:pt x="212" y="482"/>
                  </a:cubicBezTo>
                  <a:close/>
                  <a:moveTo>
                    <a:pt x="199" y="491"/>
                  </a:moveTo>
                  <a:cubicBezTo>
                    <a:pt x="199" y="491"/>
                    <a:pt x="199" y="491"/>
                    <a:pt x="199" y="491"/>
                  </a:cubicBezTo>
                  <a:cubicBezTo>
                    <a:pt x="199" y="483"/>
                    <a:pt x="198" y="475"/>
                    <a:pt x="198" y="467"/>
                  </a:cubicBezTo>
                  <a:cubicBezTo>
                    <a:pt x="202" y="467"/>
                    <a:pt x="206" y="467"/>
                    <a:pt x="210" y="467"/>
                  </a:cubicBezTo>
                  <a:cubicBezTo>
                    <a:pt x="210" y="471"/>
                    <a:pt x="210" y="475"/>
                    <a:pt x="210" y="480"/>
                  </a:cubicBezTo>
                  <a:cubicBezTo>
                    <a:pt x="207" y="480"/>
                    <a:pt x="204" y="480"/>
                    <a:pt x="202" y="481"/>
                  </a:cubicBezTo>
                  <a:cubicBezTo>
                    <a:pt x="201" y="481"/>
                    <a:pt x="201" y="482"/>
                    <a:pt x="202" y="482"/>
                  </a:cubicBezTo>
                  <a:cubicBezTo>
                    <a:pt x="204" y="482"/>
                    <a:pt x="207" y="482"/>
                    <a:pt x="210" y="482"/>
                  </a:cubicBezTo>
                  <a:cubicBezTo>
                    <a:pt x="210" y="485"/>
                    <a:pt x="210" y="488"/>
                    <a:pt x="210" y="491"/>
                  </a:cubicBezTo>
                  <a:cubicBezTo>
                    <a:pt x="206" y="491"/>
                    <a:pt x="203" y="491"/>
                    <a:pt x="199" y="491"/>
                  </a:cubicBezTo>
                  <a:close/>
                  <a:moveTo>
                    <a:pt x="210" y="412"/>
                  </a:moveTo>
                  <a:cubicBezTo>
                    <a:pt x="207" y="412"/>
                    <a:pt x="203" y="413"/>
                    <a:pt x="200" y="413"/>
                  </a:cubicBezTo>
                  <a:cubicBezTo>
                    <a:pt x="199" y="414"/>
                    <a:pt x="200" y="415"/>
                    <a:pt x="200" y="415"/>
                  </a:cubicBezTo>
                  <a:cubicBezTo>
                    <a:pt x="204" y="414"/>
                    <a:pt x="207" y="414"/>
                    <a:pt x="210" y="414"/>
                  </a:cubicBezTo>
                  <a:cubicBezTo>
                    <a:pt x="210" y="418"/>
                    <a:pt x="210" y="423"/>
                    <a:pt x="210" y="428"/>
                  </a:cubicBezTo>
                  <a:cubicBezTo>
                    <a:pt x="206" y="428"/>
                    <a:pt x="203" y="428"/>
                    <a:pt x="199" y="428"/>
                  </a:cubicBezTo>
                  <a:cubicBezTo>
                    <a:pt x="198" y="428"/>
                    <a:pt x="198" y="430"/>
                    <a:pt x="199" y="430"/>
                  </a:cubicBezTo>
                  <a:cubicBezTo>
                    <a:pt x="203" y="430"/>
                    <a:pt x="206" y="430"/>
                    <a:pt x="210" y="430"/>
                  </a:cubicBezTo>
                  <a:cubicBezTo>
                    <a:pt x="210" y="435"/>
                    <a:pt x="210" y="440"/>
                    <a:pt x="210" y="445"/>
                  </a:cubicBezTo>
                  <a:cubicBezTo>
                    <a:pt x="206" y="445"/>
                    <a:pt x="203" y="446"/>
                    <a:pt x="199" y="446"/>
                  </a:cubicBezTo>
                  <a:cubicBezTo>
                    <a:pt x="198" y="446"/>
                    <a:pt x="198" y="447"/>
                    <a:pt x="199" y="447"/>
                  </a:cubicBezTo>
                  <a:cubicBezTo>
                    <a:pt x="203" y="447"/>
                    <a:pt x="206" y="447"/>
                    <a:pt x="210" y="446"/>
                  </a:cubicBezTo>
                  <a:cubicBezTo>
                    <a:pt x="210" y="452"/>
                    <a:pt x="210" y="459"/>
                    <a:pt x="210" y="465"/>
                  </a:cubicBezTo>
                  <a:cubicBezTo>
                    <a:pt x="206" y="465"/>
                    <a:pt x="202" y="465"/>
                    <a:pt x="198" y="466"/>
                  </a:cubicBezTo>
                  <a:cubicBezTo>
                    <a:pt x="197" y="457"/>
                    <a:pt x="197" y="448"/>
                    <a:pt x="197" y="439"/>
                  </a:cubicBezTo>
                  <a:cubicBezTo>
                    <a:pt x="196" y="428"/>
                    <a:pt x="196" y="418"/>
                    <a:pt x="195" y="407"/>
                  </a:cubicBezTo>
                  <a:cubicBezTo>
                    <a:pt x="195" y="405"/>
                    <a:pt x="195" y="402"/>
                    <a:pt x="195" y="398"/>
                  </a:cubicBezTo>
                  <a:cubicBezTo>
                    <a:pt x="200" y="398"/>
                    <a:pt x="205" y="398"/>
                    <a:pt x="210" y="398"/>
                  </a:cubicBezTo>
                  <a:cubicBezTo>
                    <a:pt x="210" y="402"/>
                    <a:pt x="210" y="407"/>
                    <a:pt x="210" y="412"/>
                  </a:cubicBezTo>
                  <a:close/>
                  <a:moveTo>
                    <a:pt x="199" y="328"/>
                  </a:moveTo>
                  <a:cubicBezTo>
                    <a:pt x="203" y="328"/>
                    <a:pt x="207" y="328"/>
                    <a:pt x="211" y="328"/>
                  </a:cubicBezTo>
                  <a:cubicBezTo>
                    <a:pt x="211" y="332"/>
                    <a:pt x="211" y="335"/>
                    <a:pt x="211" y="339"/>
                  </a:cubicBezTo>
                  <a:cubicBezTo>
                    <a:pt x="207" y="339"/>
                    <a:pt x="203" y="340"/>
                    <a:pt x="199" y="340"/>
                  </a:cubicBezTo>
                  <a:cubicBezTo>
                    <a:pt x="199" y="336"/>
                    <a:pt x="199" y="332"/>
                    <a:pt x="199" y="328"/>
                  </a:cubicBezTo>
                  <a:close/>
                  <a:moveTo>
                    <a:pt x="198" y="342"/>
                  </a:moveTo>
                  <a:cubicBezTo>
                    <a:pt x="203" y="342"/>
                    <a:pt x="207" y="342"/>
                    <a:pt x="211" y="342"/>
                  </a:cubicBezTo>
                  <a:cubicBezTo>
                    <a:pt x="211" y="347"/>
                    <a:pt x="211" y="351"/>
                    <a:pt x="211" y="356"/>
                  </a:cubicBezTo>
                  <a:cubicBezTo>
                    <a:pt x="206" y="356"/>
                    <a:pt x="202" y="357"/>
                    <a:pt x="198" y="357"/>
                  </a:cubicBezTo>
                  <a:cubicBezTo>
                    <a:pt x="198" y="352"/>
                    <a:pt x="198" y="347"/>
                    <a:pt x="198" y="342"/>
                  </a:cubicBezTo>
                  <a:close/>
                  <a:moveTo>
                    <a:pt x="197" y="359"/>
                  </a:moveTo>
                  <a:cubicBezTo>
                    <a:pt x="202" y="359"/>
                    <a:pt x="206" y="359"/>
                    <a:pt x="211" y="358"/>
                  </a:cubicBezTo>
                  <a:cubicBezTo>
                    <a:pt x="210" y="363"/>
                    <a:pt x="210" y="368"/>
                    <a:pt x="210" y="373"/>
                  </a:cubicBezTo>
                  <a:cubicBezTo>
                    <a:pt x="210" y="373"/>
                    <a:pt x="210" y="373"/>
                    <a:pt x="210" y="373"/>
                  </a:cubicBezTo>
                  <a:cubicBezTo>
                    <a:pt x="206" y="373"/>
                    <a:pt x="201" y="374"/>
                    <a:pt x="196" y="374"/>
                  </a:cubicBezTo>
                  <a:cubicBezTo>
                    <a:pt x="197" y="369"/>
                    <a:pt x="197" y="364"/>
                    <a:pt x="197" y="359"/>
                  </a:cubicBezTo>
                  <a:close/>
                  <a:moveTo>
                    <a:pt x="183" y="360"/>
                  </a:moveTo>
                  <a:cubicBezTo>
                    <a:pt x="187" y="360"/>
                    <a:pt x="191" y="360"/>
                    <a:pt x="195" y="360"/>
                  </a:cubicBezTo>
                  <a:cubicBezTo>
                    <a:pt x="194" y="365"/>
                    <a:pt x="194" y="370"/>
                    <a:pt x="194" y="375"/>
                  </a:cubicBezTo>
                  <a:cubicBezTo>
                    <a:pt x="191" y="375"/>
                    <a:pt x="187" y="375"/>
                    <a:pt x="183" y="375"/>
                  </a:cubicBezTo>
                  <a:cubicBezTo>
                    <a:pt x="183" y="370"/>
                    <a:pt x="183" y="365"/>
                    <a:pt x="183" y="360"/>
                  </a:cubicBezTo>
                  <a:close/>
                  <a:moveTo>
                    <a:pt x="169" y="375"/>
                  </a:moveTo>
                  <a:cubicBezTo>
                    <a:pt x="173" y="376"/>
                    <a:pt x="177" y="377"/>
                    <a:pt x="182" y="377"/>
                  </a:cubicBezTo>
                  <a:cubicBezTo>
                    <a:pt x="182" y="380"/>
                    <a:pt x="182" y="382"/>
                    <a:pt x="182" y="385"/>
                  </a:cubicBezTo>
                  <a:cubicBezTo>
                    <a:pt x="182" y="386"/>
                    <a:pt x="183" y="386"/>
                    <a:pt x="183" y="385"/>
                  </a:cubicBezTo>
                  <a:cubicBezTo>
                    <a:pt x="183" y="382"/>
                    <a:pt x="183" y="380"/>
                    <a:pt x="183" y="377"/>
                  </a:cubicBezTo>
                  <a:cubicBezTo>
                    <a:pt x="187" y="377"/>
                    <a:pt x="191" y="377"/>
                    <a:pt x="194" y="377"/>
                  </a:cubicBezTo>
                  <a:cubicBezTo>
                    <a:pt x="194" y="379"/>
                    <a:pt x="194" y="380"/>
                    <a:pt x="194" y="382"/>
                  </a:cubicBezTo>
                  <a:cubicBezTo>
                    <a:pt x="194" y="383"/>
                    <a:pt x="196" y="383"/>
                    <a:pt x="196" y="382"/>
                  </a:cubicBezTo>
                  <a:cubicBezTo>
                    <a:pt x="196" y="380"/>
                    <a:pt x="196" y="378"/>
                    <a:pt x="196" y="377"/>
                  </a:cubicBezTo>
                  <a:cubicBezTo>
                    <a:pt x="198" y="376"/>
                    <a:pt x="199" y="376"/>
                    <a:pt x="201" y="376"/>
                  </a:cubicBezTo>
                  <a:cubicBezTo>
                    <a:pt x="204" y="376"/>
                    <a:pt x="207" y="376"/>
                    <a:pt x="210" y="376"/>
                  </a:cubicBezTo>
                  <a:cubicBezTo>
                    <a:pt x="210" y="382"/>
                    <a:pt x="210" y="389"/>
                    <a:pt x="210" y="395"/>
                  </a:cubicBezTo>
                  <a:cubicBezTo>
                    <a:pt x="205" y="396"/>
                    <a:pt x="200" y="396"/>
                    <a:pt x="195" y="397"/>
                  </a:cubicBezTo>
                  <a:cubicBezTo>
                    <a:pt x="195" y="394"/>
                    <a:pt x="195" y="391"/>
                    <a:pt x="194" y="389"/>
                  </a:cubicBezTo>
                  <a:cubicBezTo>
                    <a:pt x="190" y="384"/>
                    <a:pt x="180" y="387"/>
                    <a:pt x="175" y="387"/>
                  </a:cubicBezTo>
                  <a:cubicBezTo>
                    <a:pt x="173" y="387"/>
                    <a:pt x="170" y="387"/>
                    <a:pt x="168" y="388"/>
                  </a:cubicBezTo>
                  <a:cubicBezTo>
                    <a:pt x="169" y="384"/>
                    <a:pt x="169" y="379"/>
                    <a:pt x="169" y="375"/>
                  </a:cubicBezTo>
                  <a:close/>
                  <a:moveTo>
                    <a:pt x="1182" y="281"/>
                  </a:moveTo>
                  <a:cubicBezTo>
                    <a:pt x="1186" y="281"/>
                    <a:pt x="1191" y="281"/>
                    <a:pt x="1195" y="281"/>
                  </a:cubicBezTo>
                  <a:cubicBezTo>
                    <a:pt x="1195" y="285"/>
                    <a:pt x="1196" y="290"/>
                    <a:pt x="1196" y="294"/>
                  </a:cubicBezTo>
                  <a:cubicBezTo>
                    <a:pt x="1193" y="294"/>
                    <a:pt x="1190" y="294"/>
                    <a:pt x="1187" y="293"/>
                  </a:cubicBezTo>
                  <a:cubicBezTo>
                    <a:pt x="1186" y="293"/>
                    <a:pt x="1186" y="295"/>
                    <a:pt x="1187" y="295"/>
                  </a:cubicBezTo>
                  <a:cubicBezTo>
                    <a:pt x="1190" y="296"/>
                    <a:pt x="1193" y="296"/>
                    <a:pt x="1196" y="297"/>
                  </a:cubicBezTo>
                  <a:cubicBezTo>
                    <a:pt x="1196" y="304"/>
                    <a:pt x="1196" y="310"/>
                    <a:pt x="1196" y="317"/>
                  </a:cubicBezTo>
                  <a:cubicBezTo>
                    <a:pt x="1192" y="317"/>
                    <a:pt x="1188" y="317"/>
                    <a:pt x="1183" y="316"/>
                  </a:cubicBezTo>
                  <a:cubicBezTo>
                    <a:pt x="1183" y="316"/>
                    <a:pt x="1183" y="316"/>
                    <a:pt x="1182" y="317"/>
                  </a:cubicBezTo>
                  <a:cubicBezTo>
                    <a:pt x="1182" y="305"/>
                    <a:pt x="1182" y="293"/>
                    <a:pt x="1182" y="281"/>
                  </a:cubicBezTo>
                  <a:close/>
                  <a:moveTo>
                    <a:pt x="1182" y="318"/>
                  </a:moveTo>
                  <a:cubicBezTo>
                    <a:pt x="1183" y="318"/>
                    <a:pt x="1183" y="318"/>
                    <a:pt x="1183" y="318"/>
                  </a:cubicBezTo>
                  <a:cubicBezTo>
                    <a:pt x="1187" y="319"/>
                    <a:pt x="1192" y="320"/>
                    <a:pt x="1196" y="320"/>
                  </a:cubicBezTo>
                  <a:cubicBezTo>
                    <a:pt x="1197" y="327"/>
                    <a:pt x="1197" y="334"/>
                    <a:pt x="1197" y="341"/>
                  </a:cubicBezTo>
                  <a:cubicBezTo>
                    <a:pt x="1192" y="342"/>
                    <a:pt x="1187" y="342"/>
                    <a:pt x="1183" y="342"/>
                  </a:cubicBezTo>
                  <a:cubicBezTo>
                    <a:pt x="1183" y="334"/>
                    <a:pt x="1182" y="326"/>
                    <a:pt x="1182" y="318"/>
                  </a:cubicBezTo>
                  <a:close/>
                  <a:moveTo>
                    <a:pt x="1197" y="343"/>
                  </a:moveTo>
                  <a:cubicBezTo>
                    <a:pt x="1197" y="353"/>
                    <a:pt x="1197" y="362"/>
                    <a:pt x="1198" y="371"/>
                  </a:cubicBezTo>
                  <a:cubicBezTo>
                    <a:pt x="1193" y="372"/>
                    <a:pt x="1188" y="372"/>
                    <a:pt x="1183" y="372"/>
                  </a:cubicBezTo>
                  <a:cubicBezTo>
                    <a:pt x="1183" y="363"/>
                    <a:pt x="1183" y="353"/>
                    <a:pt x="1183" y="343"/>
                  </a:cubicBezTo>
                  <a:cubicBezTo>
                    <a:pt x="1187" y="343"/>
                    <a:pt x="1192" y="343"/>
                    <a:pt x="1197" y="343"/>
                  </a:cubicBezTo>
                  <a:close/>
                  <a:moveTo>
                    <a:pt x="1183" y="399"/>
                  </a:moveTo>
                  <a:cubicBezTo>
                    <a:pt x="1183" y="399"/>
                    <a:pt x="1183" y="399"/>
                    <a:pt x="1183" y="399"/>
                  </a:cubicBezTo>
                  <a:cubicBezTo>
                    <a:pt x="1183" y="390"/>
                    <a:pt x="1183" y="382"/>
                    <a:pt x="1183" y="374"/>
                  </a:cubicBezTo>
                  <a:cubicBezTo>
                    <a:pt x="1188" y="374"/>
                    <a:pt x="1193" y="374"/>
                    <a:pt x="1198" y="373"/>
                  </a:cubicBezTo>
                  <a:cubicBezTo>
                    <a:pt x="1198" y="381"/>
                    <a:pt x="1198" y="389"/>
                    <a:pt x="1198" y="397"/>
                  </a:cubicBezTo>
                  <a:cubicBezTo>
                    <a:pt x="1193" y="397"/>
                    <a:pt x="1188" y="398"/>
                    <a:pt x="1183" y="399"/>
                  </a:cubicBezTo>
                  <a:close/>
                  <a:moveTo>
                    <a:pt x="1213" y="474"/>
                  </a:moveTo>
                  <a:cubicBezTo>
                    <a:pt x="1210" y="475"/>
                    <a:pt x="1206" y="475"/>
                    <a:pt x="1203" y="475"/>
                  </a:cubicBezTo>
                  <a:cubicBezTo>
                    <a:pt x="1203" y="468"/>
                    <a:pt x="1203" y="461"/>
                    <a:pt x="1202" y="455"/>
                  </a:cubicBezTo>
                  <a:cubicBezTo>
                    <a:pt x="1206" y="455"/>
                    <a:pt x="1209" y="454"/>
                    <a:pt x="1213" y="454"/>
                  </a:cubicBezTo>
                  <a:cubicBezTo>
                    <a:pt x="1213" y="461"/>
                    <a:pt x="1213" y="467"/>
                    <a:pt x="1213" y="474"/>
                  </a:cubicBezTo>
                  <a:close/>
                  <a:moveTo>
                    <a:pt x="1213" y="438"/>
                  </a:moveTo>
                  <a:cubicBezTo>
                    <a:pt x="1213" y="443"/>
                    <a:pt x="1213" y="447"/>
                    <a:pt x="1213" y="452"/>
                  </a:cubicBezTo>
                  <a:cubicBezTo>
                    <a:pt x="1209" y="452"/>
                    <a:pt x="1206" y="453"/>
                    <a:pt x="1202" y="453"/>
                  </a:cubicBezTo>
                  <a:cubicBezTo>
                    <a:pt x="1202" y="449"/>
                    <a:pt x="1202" y="444"/>
                    <a:pt x="1202" y="440"/>
                  </a:cubicBezTo>
                  <a:cubicBezTo>
                    <a:pt x="1206" y="439"/>
                    <a:pt x="1209" y="439"/>
                    <a:pt x="1213" y="438"/>
                  </a:cubicBezTo>
                  <a:close/>
                  <a:moveTo>
                    <a:pt x="1212" y="419"/>
                  </a:moveTo>
                  <a:cubicBezTo>
                    <a:pt x="1212" y="424"/>
                    <a:pt x="1213" y="430"/>
                    <a:pt x="1213" y="436"/>
                  </a:cubicBezTo>
                  <a:cubicBezTo>
                    <a:pt x="1209" y="436"/>
                    <a:pt x="1206" y="437"/>
                    <a:pt x="1202" y="437"/>
                  </a:cubicBezTo>
                  <a:cubicBezTo>
                    <a:pt x="1202" y="431"/>
                    <a:pt x="1202" y="425"/>
                    <a:pt x="1202" y="419"/>
                  </a:cubicBezTo>
                  <a:cubicBezTo>
                    <a:pt x="1205" y="419"/>
                    <a:pt x="1209" y="419"/>
                    <a:pt x="1212" y="419"/>
                  </a:cubicBezTo>
                  <a:close/>
                  <a:moveTo>
                    <a:pt x="1212" y="416"/>
                  </a:moveTo>
                  <a:cubicBezTo>
                    <a:pt x="1209" y="417"/>
                    <a:pt x="1205" y="417"/>
                    <a:pt x="1202" y="417"/>
                  </a:cubicBezTo>
                  <a:cubicBezTo>
                    <a:pt x="1202" y="411"/>
                    <a:pt x="1202" y="405"/>
                    <a:pt x="1201" y="399"/>
                  </a:cubicBezTo>
                  <a:cubicBezTo>
                    <a:pt x="1205" y="398"/>
                    <a:pt x="1208" y="398"/>
                    <a:pt x="1212" y="398"/>
                  </a:cubicBezTo>
                  <a:cubicBezTo>
                    <a:pt x="1212" y="404"/>
                    <a:pt x="1212" y="410"/>
                    <a:pt x="1212" y="416"/>
                  </a:cubicBezTo>
                  <a:close/>
                  <a:moveTo>
                    <a:pt x="1212" y="395"/>
                  </a:moveTo>
                  <a:cubicBezTo>
                    <a:pt x="1208" y="395"/>
                    <a:pt x="1205" y="396"/>
                    <a:pt x="1201" y="396"/>
                  </a:cubicBezTo>
                  <a:cubicBezTo>
                    <a:pt x="1201" y="389"/>
                    <a:pt x="1201" y="381"/>
                    <a:pt x="1201" y="373"/>
                  </a:cubicBezTo>
                  <a:cubicBezTo>
                    <a:pt x="1205" y="373"/>
                    <a:pt x="1208" y="372"/>
                    <a:pt x="1212" y="372"/>
                  </a:cubicBezTo>
                  <a:cubicBezTo>
                    <a:pt x="1212" y="380"/>
                    <a:pt x="1212" y="387"/>
                    <a:pt x="1212" y="395"/>
                  </a:cubicBezTo>
                  <a:close/>
                  <a:moveTo>
                    <a:pt x="1212" y="369"/>
                  </a:moveTo>
                  <a:cubicBezTo>
                    <a:pt x="1208" y="370"/>
                    <a:pt x="1204" y="370"/>
                    <a:pt x="1201" y="371"/>
                  </a:cubicBezTo>
                  <a:cubicBezTo>
                    <a:pt x="1201" y="362"/>
                    <a:pt x="1201" y="352"/>
                    <a:pt x="1200" y="343"/>
                  </a:cubicBezTo>
                  <a:cubicBezTo>
                    <a:pt x="1204" y="343"/>
                    <a:pt x="1208" y="343"/>
                    <a:pt x="1211" y="342"/>
                  </a:cubicBezTo>
                  <a:cubicBezTo>
                    <a:pt x="1211" y="351"/>
                    <a:pt x="1211" y="360"/>
                    <a:pt x="1212" y="369"/>
                  </a:cubicBezTo>
                  <a:close/>
                  <a:moveTo>
                    <a:pt x="1211" y="340"/>
                  </a:moveTo>
                  <a:cubicBezTo>
                    <a:pt x="1208" y="340"/>
                    <a:pt x="1204" y="341"/>
                    <a:pt x="1200" y="341"/>
                  </a:cubicBezTo>
                  <a:cubicBezTo>
                    <a:pt x="1200" y="334"/>
                    <a:pt x="1200" y="327"/>
                    <a:pt x="1200" y="320"/>
                  </a:cubicBezTo>
                  <a:cubicBezTo>
                    <a:pt x="1204" y="320"/>
                    <a:pt x="1207" y="320"/>
                    <a:pt x="1211" y="319"/>
                  </a:cubicBezTo>
                  <a:cubicBezTo>
                    <a:pt x="1211" y="326"/>
                    <a:pt x="1211" y="333"/>
                    <a:pt x="1211" y="340"/>
                  </a:cubicBezTo>
                  <a:close/>
                  <a:moveTo>
                    <a:pt x="1211" y="316"/>
                  </a:moveTo>
                  <a:cubicBezTo>
                    <a:pt x="1207" y="317"/>
                    <a:pt x="1204" y="317"/>
                    <a:pt x="1200" y="317"/>
                  </a:cubicBezTo>
                  <a:cubicBezTo>
                    <a:pt x="1200" y="311"/>
                    <a:pt x="1200" y="304"/>
                    <a:pt x="1199" y="297"/>
                  </a:cubicBezTo>
                  <a:cubicBezTo>
                    <a:pt x="1203" y="297"/>
                    <a:pt x="1207" y="297"/>
                    <a:pt x="1211" y="297"/>
                  </a:cubicBezTo>
                  <a:cubicBezTo>
                    <a:pt x="1211" y="303"/>
                    <a:pt x="1211" y="310"/>
                    <a:pt x="1211" y="316"/>
                  </a:cubicBezTo>
                  <a:close/>
                  <a:moveTo>
                    <a:pt x="1211" y="294"/>
                  </a:moveTo>
                  <a:cubicBezTo>
                    <a:pt x="1207" y="294"/>
                    <a:pt x="1203" y="294"/>
                    <a:pt x="1199" y="294"/>
                  </a:cubicBezTo>
                  <a:cubicBezTo>
                    <a:pt x="1199" y="290"/>
                    <a:pt x="1199" y="285"/>
                    <a:pt x="1199" y="281"/>
                  </a:cubicBezTo>
                  <a:cubicBezTo>
                    <a:pt x="1203" y="281"/>
                    <a:pt x="1207" y="280"/>
                    <a:pt x="1211" y="280"/>
                  </a:cubicBezTo>
                  <a:cubicBezTo>
                    <a:pt x="1211" y="284"/>
                    <a:pt x="1211" y="289"/>
                    <a:pt x="1211" y="294"/>
                  </a:cubicBezTo>
                  <a:close/>
                  <a:moveTo>
                    <a:pt x="1211" y="277"/>
                  </a:moveTo>
                  <a:cubicBezTo>
                    <a:pt x="1207" y="277"/>
                    <a:pt x="1203" y="278"/>
                    <a:pt x="1199" y="278"/>
                  </a:cubicBezTo>
                  <a:cubicBezTo>
                    <a:pt x="1199" y="274"/>
                    <a:pt x="1199" y="269"/>
                    <a:pt x="1199" y="264"/>
                  </a:cubicBezTo>
                  <a:cubicBezTo>
                    <a:pt x="1203" y="264"/>
                    <a:pt x="1207" y="264"/>
                    <a:pt x="1210" y="263"/>
                  </a:cubicBezTo>
                  <a:cubicBezTo>
                    <a:pt x="1211" y="268"/>
                    <a:pt x="1211" y="272"/>
                    <a:pt x="1211" y="277"/>
                  </a:cubicBezTo>
                  <a:close/>
                  <a:moveTo>
                    <a:pt x="1210" y="261"/>
                  </a:moveTo>
                  <a:cubicBezTo>
                    <a:pt x="1207" y="261"/>
                    <a:pt x="1203" y="262"/>
                    <a:pt x="1199" y="262"/>
                  </a:cubicBezTo>
                  <a:cubicBezTo>
                    <a:pt x="1199" y="255"/>
                    <a:pt x="1198" y="247"/>
                    <a:pt x="1198" y="240"/>
                  </a:cubicBezTo>
                  <a:cubicBezTo>
                    <a:pt x="1202" y="240"/>
                    <a:pt x="1206" y="239"/>
                    <a:pt x="1210" y="239"/>
                  </a:cubicBezTo>
                  <a:cubicBezTo>
                    <a:pt x="1210" y="246"/>
                    <a:pt x="1210" y="254"/>
                    <a:pt x="1210" y="261"/>
                  </a:cubicBezTo>
                  <a:close/>
                  <a:moveTo>
                    <a:pt x="1210" y="236"/>
                  </a:moveTo>
                  <a:cubicBezTo>
                    <a:pt x="1206" y="236"/>
                    <a:pt x="1202" y="237"/>
                    <a:pt x="1198" y="237"/>
                  </a:cubicBezTo>
                  <a:cubicBezTo>
                    <a:pt x="1198" y="230"/>
                    <a:pt x="1198" y="223"/>
                    <a:pt x="1198" y="216"/>
                  </a:cubicBezTo>
                  <a:cubicBezTo>
                    <a:pt x="1202" y="215"/>
                    <a:pt x="1206" y="215"/>
                    <a:pt x="1210" y="214"/>
                  </a:cubicBezTo>
                  <a:cubicBezTo>
                    <a:pt x="1210" y="221"/>
                    <a:pt x="1210" y="229"/>
                    <a:pt x="1210" y="236"/>
                  </a:cubicBezTo>
                  <a:close/>
                  <a:moveTo>
                    <a:pt x="1210" y="211"/>
                  </a:moveTo>
                  <a:cubicBezTo>
                    <a:pt x="1206" y="211"/>
                    <a:pt x="1202" y="212"/>
                    <a:pt x="1198" y="212"/>
                  </a:cubicBezTo>
                  <a:cubicBezTo>
                    <a:pt x="1197" y="206"/>
                    <a:pt x="1197" y="201"/>
                    <a:pt x="1197" y="195"/>
                  </a:cubicBezTo>
                  <a:cubicBezTo>
                    <a:pt x="1201" y="195"/>
                    <a:pt x="1206" y="194"/>
                    <a:pt x="1210" y="194"/>
                  </a:cubicBezTo>
                  <a:cubicBezTo>
                    <a:pt x="1210" y="200"/>
                    <a:pt x="1210" y="205"/>
                    <a:pt x="1210" y="211"/>
                  </a:cubicBezTo>
                  <a:close/>
                  <a:moveTo>
                    <a:pt x="1210" y="191"/>
                  </a:moveTo>
                  <a:cubicBezTo>
                    <a:pt x="1206" y="192"/>
                    <a:pt x="1201" y="192"/>
                    <a:pt x="1197" y="193"/>
                  </a:cubicBezTo>
                  <a:cubicBezTo>
                    <a:pt x="1197" y="186"/>
                    <a:pt x="1197" y="180"/>
                    <a:pt x="1197" y="174"/>
                  </a:cubicBezTo>
                  <a:cubicBezTo>
                    <a:pt x="1201" y="173"/>
                    <a:pt x="1206" y="173"/>
                    <a:pt x="1210" y="172"/>
                  </a:cubicBezTo>
                  <a:cubicBezTo>
                    <a:pt x="1210" y="179"/>
                    <a:pt x="1210" y="185"/>
                    <a:pt x="1210" y="191"/>
                  </a:cubicBezTo>
                  <a:close/>
                  <a:moveTo>
                    <a:pt x="1210" y="170"/>
                  </a:moveTo>
                  <a:cubicBezTo>
                    <a:pt x="1205" y="170"/>
                    <a:pt x="1201" y="171"/>
                    <a:pt x="1196" y="171"/>
                  </a:cubicBezTo>
                  <a:cubicBezTo>
                    <a:pt x="1196" y="164"/>
                    <a:pt x="1196" y="157"/>
                    <a:pt x="1196" y="151"/>
                  </a:cubicBezTo>
                  <a:cubicBezTo>
                    <a:pt x="1201" y="150"/>
                    <a:pt x="1205" y="150"/>
                    <a:pt x="1210" y="149"/>
                  </a:cubicBezTo>
                  <a:cubicBezTo>
                    <a:pt x="1210" y="156"/>
                    <a:pt x="1210" y="163"/>
                    <a:pt x="1210" y="170"/>
                  </a:cubicBezTo>
                  <a:close/>
                  <a:moveTo>
                    <a:pt x="1210" y="146"/>
                  </a:moveTo>
                  <a:cubicBezTo>
                    <a:pt x="1205" y="147"/>
                    <a:pt x="1201" y="147"/>
                    <a:pt x="1196" y="148"/>
                  </a:cubicBezTo>
                  <a:cubicBezTo>
                    <a:pt x="1196" y="139"/>
                    <a:pt x="1195" y="131"/>
                    <a:pt x="1195" y="122"/>
                  </a:cubicBezTo>
                  <a:cubicBezTo>
                    <a:pt x="1200" y="122"/>
                    <a:pt x="1205" y="121"/>
                    <a:pt x="1210" y="121"/>
                  </a:cubicBezTo>
                  <a:cubicBezTo>
                    <a:pt x="1210" y="129"/>
                    <a:pt x="1210" y="138"/>
                    <a:pt x="1210" y="146"/>
                  </a:cubicBezTo>
                  <a:close/>
                  <a:moveTo>
                    <a:pt x="1210" y="72"/>
                  </a:moveTo>
                  <a:cubicBezTo>
                    <a:pt x="1204" y="72"/>
                    <a:pt x="1199" y="72"/>
                    <a:pt x="1194" y="72"/>
                  </a:cubicBezTo>
                  <a:cubicBezTo>
                    <a:pt x="1193" y="66"/>
                    <a:pt x="1193" y="60"/>
                    <a:pt x="1193" y="55"/>
                  </a:cubicBezTo>
                  <a:cubicBezTo>
                    <a:pt x="1199" y="55"/>
                    <a:pt x="1204" y="55"/>
                    <a:pt x="1210" y="54"/>
                  </a:cubicBezTo>
                  <a:cubicBezTo>
                    <a:pt x="1210" y="60"/>
                    <a:pt x="1210" y="66"/>
                    <a:pt x="1210" y="72"/>
                  </a:cubicBezTo>
                  <a:close/>
                  <a:moveTo>
                    <a:pt x="1193" y="193"/>
                  </a:moveTo>
                  <a:cubicBezTo>
                    <a:pt x="1188" y="193"/>
                    <a:pt x="1183" y="194"/>
                    <a:pt x="1178" y="194"/>
                  </a:cubicBezTo>
                  <a:cubicBezTo>
                    <a:pt x="1179" y="187"/>
                    <a:pt x="1179" y="181"/>
                    <a:pt x="1179" y="174"/>
                  </a:cubicBezTo>
                  <a:cubicBezTo>
                    <a:pt x="1183" y="174"/>
                    <a:pt x="1188" y="174"/>
                    <a:pt x="1193" y="174"/>
                  </a:cubicBezTo>
                  <a:cubicBezTo>
                    <a:pt x="1193" y="180"/>
                    <a:pt x="1193" y="187"/>
                    <a:pt x="1193" y="193"/>
                  </a:cubicBezTo>
                  <a:close/>
                  <a:moveTo>
                    <a:pt x="1210" y="36"/>
                  </a:moveTo>
                  <a:cubicBezTo>
                    <a:pt x="1210" y="41"/>
                    <a:pt x="1210" y="46"/>
                    <a:pt x="1210" y="52"/>
                  </a:cubicBezTo>
                  <a:cubicBezTo>
                    <a:pt x="1204" y="51"/>
                    <a:pt x="1198" y="51"/>
                    <a:pt x="1193" y="51"/>
                  </a:cubicBezTo>
                  <a:cubicBezTo>
                    <a:pt x="1193" y="46"/>
                    <a:pt x="1192" y="41"/>
                    <a:pt x="1192" y="36"/>
                  </a:cubicBezTo>
                  <a:cubicBezTo>
                    <a:pt x="1198" y="36"/>
                    <a:pt x="1204" y="36"/>
                    <a:pt x="1210" y="36"/>
                  </a:cubicBezTo>
                  <a:close/>
                  <a:moveTo>
                    <a:pt x="1170" y="37"/>
                  </a:moveTo>
                  <a:cubicBezTo>
                    <a:pt x="1177" y="36"/>
                    <a:pt x="1184" y="36"/>
                    <a:pt x="1191" y="36"/>
                  </a:cubicBezTo>
                  <a:cubicBezTo>
                    <a:pt x="1191" y="41"/>
                    <a:pt x="1191" y="46"/>
                    <a:pt x="1191" y="51"/>
                  </a:cubicBezTo>
                  <a:cubicBezTo>
                    <a:pt x="1185" y="52"/>
                    <a:pt x="1179" y="52"/>
                    <a:pt x="1174" y="52"/>
                  </a:cubicBezTo>
                  <a:cubicBezTo>
                    <a:pt x="1172" y="52"/>
                    <a:pt x="1172" y="54"/>
                    <a:pt x="1174" y="54"/>
                  </a:cubicBezTo>
                  <a:cubicBezTo>
                    <a:pt x="1179" y="54"/>
                    <a:pt x="1185" y="54"/>
                    <a:pt x="1191" y="55"/>
                  </a:cubicBezTo>
                  <a:cubicBezTo>
                    <a:pt x="1191" y="60"/>
                    <a:pt x="1191" y="66"/>
                    <a:pt x="1191" y="72"/>
                  </a:cubicBezTo>
                  <a:cubicBezTo>
                    <a:pt x="1186" y="72"/>
                    <a:pt x="1180" y="72"/>
                    <a:pt x="1174" y="72"/>
                  </a:cubicBezTo>
                  <a:cubicBezTo>
                    <a:pt x="1173" y="60"/>
                    <a:pt x="1172" y="48"/>
                    <a:pt x="1170" y="37"/>
                  </a:cubicBezTo>
                  <a:close/>
                  <a:moveTo>
                    <a:pt x="1174" y="74"/>
                  </a:moveTo>
                  <a:cubicBezTo>
                    <a:pt x="1180" y="75"/>
                    <a:pt x="1186" y="75"/>
                    <a:pt x="1191" y="75"/>
                  </a:cubicBezTo>
                  <a:cubicBezTo>
                    <a:pt x="1191" y="82"/>
                    <a:pt x="1192" y="89"/>
                    <a:pt x="1192" y="96"/>
                  </a:cubicBezTo>
                  <a:cubicBezTo>
                    <a:pt x="1186" y="96"/>
                    <a:pt x="1181" y="96"/>
                    <a:pt x="1176" y="96"/>
                  </a:cubicBezTo>
                  <a:cubicBezTo>
                    <a:pt x="1175" y="89"/>
                    <a:pt x="1175" y="82"/>
                    <a:pt x="1174" y="74"/>
                  </a:cubicBezTo>
                  <a:close/>
                  <a:moveTo>
                    <a:pt x="1176" y="98"/>
                  </a:moveTo>
                  <a:cubicBezTo>
                    <a:pt x="1181" y="98"/>
                    <a:pt x="1186" y="98"/>
                    <a:pt x="1192" y="98"/>
                  </a:cubicBezTo>
                  <a:cubicBezTo>
                    <a:pt x="1192" y="105"/>
                    <a:pt x="1192" y="113"/>
                    <a:pt x="1192" y="120"/>
                  </a:cubicBezTo>
                  <a:cubicBezTo>
                    <a:pt x="1187" y="120"/>
                    <a:pt x="1182" y="120"/>
                    <a:pt x="1177" y="120"/>
                  </a:cubicBezTo>
                  <a:cubicBezTo>
                    <a:pt x="1177" y="113"/>
                    <a:pt x="1177" y="106"/>
                    <a:pt x="1176" y="98"/>
                  </a:cubicBezTo>
                  <a:close/>
                  <a:moveTo>
                    <a:pt x="1177" y="122"/>
                  </a:moveTo>
                  <a:cubicBezTo>
                    <a:pt x="1182" y="122"/>
                    <a:pt x="1187" y="122"/>
                    <a:pt x="1192" y="122"/>
                  </a:cubicBezTo>
                  <a:cubicBezTo>
                    <a:pt x="1192" y="131"/>
                    <a:pt x="1192" y="139"/>
                    <a:pt x="1192" y="148"/>
                  </a:cubicBezTo>
                  <a:cubicBezTo>
                    <a:pt x="1188" y="148"/>
                    <a:pt x="1183" y="148"/>
                    <a:pt x="1178" y="148"/>
                  </a:cubicBezTo>
                  <a:cubicBezTo>
                    <a:pt x="1178" y="140"/>
                    <a:pt x="1178" y="131"/>
                    <a:pt x="1177" y="122"/>
                  </a:cubicBezTo>
                  <a:close/>
                  <a:moveTo>
                    <a:pt x="1178" y="150"/>
                  </a:moveTo>
                  <a:cubicBezTo>
                    <a:pt x="1183" y="151"/>
                    <a:pt x="1188" y="151"/>
                    <a:pt x="1193" y="151"/>
                  </a:cubicBezTo>
                  <a:cubicBezTo>
                    <a:pt x="1193" y="158"/>
                    <a:pt x="1193" y="164"/>
                    <a:pt x="1193" y="171"/>
                  </a:cubicBezTo>
                  <a:cubicBezTo>
                    <a:pt x="1188" y="171"/>
                    <a:pt x="1183" y="172"/>
                    <a:pt x="1178" y="172"/>
                  </a:cubicBezTo>
                  <a:cubicBezTo>
                    <a:pt x="1178" y="165"/>
                    <a:pt x="1178" y="158"/>
                    <a:pt x="1178" y="150"/>
                  </a:cubicBezTo>
                  <a:close/>
                  <a:moveTo>
                    <a:pt x="1178" y="214"/>
                  </a:moveTo>
                  <a:cubicBezTo>
                    <a:pt x="1178" y="208"/>
                    <a:pt x="1178" y="202"/>
                    <a:pt x="1178" y="196"/>
                  </a:cubicBezTo>
                  <a:cubicBezTo>
                    <a:pt x="1183" y="196"/>
                    <a:pt x="1188" y="196"/>
                    <a:pt x="1193" y="196"/>
                  </a:cubicBezTo>
                  <a:cubicBezTo>
                    <a:pt x="1194" y="201"/>
                    <a:pt x="1194" y="207"/>
                    <a:pt x="1194" y="213"/>
                  </a:cubicBezTo>
                  <a:cubicBezTo>
                    <a:pt x="1189" y="213"/>
                    <a:pt x="1183" y="214"/>
                    <a:pt x="1178" y="214"/>
                  </a:cubicBezTo>
                  <a:close/>
                  <a:moveTo>
                    <a:pt x="1194" y="95"/>
                  </a:moveTo>
                  <a:cubicBezTo>
                    <a:pt x="1194" y="89"/>
                    <a:pt x="1194" y="82"/>
                    <a:pt x="1194" y="75"/>
                  </a:cubicBezTo>
                  <a:cubicBezTo>
                    <a:pt x="1199" y="75"/>
                    <a:pt x="1204" y="75"/>
                    <a:pt x="1210" y="75"/>
                  </a:cubicBezTo>
                  <a:cubicBezTo>
                    <a:pt x="1210" y="81"/>
                    <a:pt x="1210" y="87"/>
                    <a:pt x="1210" y="94"/>
                  </a:cubicBezTo>
                  <a:cubicBezTo>
                    <a:pt x="1205" y="94"/>
                    <a:pt x="1199" y="95"/>
                    <a:pt x="1194" y="95"/>
                  </a:cubicBezTo>
                  <a:close/>
                  <a:moveTo>
                    <a:pt x="1194" y="98"/>
                  </a:moveTo>
                  <a:cubicBezTo>
                    <a:pt x="1200" y="98"/>
                    <a:pt x="1205" y="97"/>
                    <a:pt x="1210" y="97"/>
                  </a:cubicBezTo>
                  <a:cubicBezTo>
                    <a:pt x="1210" y="104"/>
                    <a:pt x="1210" y="111"/>
                    <a:pt x="1210" y="118"/>
                  </a:cubicBezTo>
                  <a:cubicBezTo>
                    <a:pt x="1205" y="119"/>
                    <a:pt x="1200" y="119"/>
                    <a:pt x="1195" y="120"/>
                  </a:cubicBezTo>
                  <a:cubicBezTo>
                    <a:pt x="1195" y="112"/>
                    <a:pt x="1195" y="105"/>
                    <a:pt x="1194" y="98"/>
                  </a:cubicBezTo>
                  <a:close/>
                  <a:moveTo>
                    <a:pt x="1195" y="264"/>
                  </a:moveTo>
                  <a:cubicBezTo>
                    <a:pt x="1195" y="269"/>
                    <a:pt x="1195" y="274"/>
                    <a:pt x="1195" y="278"/>
                  </a:cubicBezTo>
                  <a:cubicBezTo>
                    <a:pt x="1191" y="279"/>
                    <a:pt x="1186" y="279"/>
                    <a:pt x="1182" y="279"/>
                  </a:cubicBezTo>
                  <a:cubicBezTo>
                    <a:pt x="1182" y="274"/>
                    <a:pt x="1182" y="270"/>
                    <a:pt x="1182" y="265"/>
                  </a:cubicBezTo>
                  <a:cubicBezTo>
                    <a:pt x="1186" y="265"/>
                    <a:pt x="1191" y="265"/>
                    <a:pt x="1195" y="264"/>
                  </a:cubicBezTo>
                  <a:close/>
                  <a:moveTo>
                    <a:pt x="1756" y="477"/>
                  </a:moveTo>
                  <a:cubicBezTo>
                    <a:pt x="1756" y="473"/>
                    <a:pt x="1756" y="470"/>
                    <a:pt x="1757" y="466"/>
                  </a:cubicBezTo>
                  <a:cubicBezTo>
                    <a:pt x="1759" y="466"/>
                    <a:pt x="1762" y="465"/>
                    <a:pt x="1765" y="465"/>
                  </a:cubicBezTo>
                  <a:cubicBezTo>
                    <a:pt x="1765" y="469"/>
                    <a:pt x="1765" y="472"/>
                    <a:pt x="1764" y="476"/>
                  </a:cubicBezTo>
                  <a:cubicBezTo>
                    <a:pt x="1762" y="476"/>
                    <a:pt x="1759" y="477"/>
                    <a:pt x="1756" y="477"/>
                  </a:cubicBezTo>
                  <a:close/>
                  <a:moveTo>
                    <a:pt x="1765" y="463"/>
                  </a:moveTo>
                  <a:cubicBezTo>
                    <a:pt x="1763" y="463"/>
                    <a:pt x="1760" y="463"/>
                    <a:pt x="1757" y="463"/>
                  </a:cubicBezTo>
                  <a:cubicBezTo>
                    <a:pt x="1757" y="460"/>
                    <a:pt x="1757" y="456"/>
                    <a:pt x="1757" y="452"/>
                  </a:cubicBezTo>
                  <a:cubicBezTo>
                    <a:pt x="1759" y="452"/>
                    <a:pt x="1762" y="452"/>
                    <a:pt x="1765" y="451"/>
                  </a:cubicBezTo>
                  <a:cubicBezTo>
                    <a:pt x="1765" y="451"/>
                    <a:pt x="1765" y="451"/>
                    <a:pt x="1765" y="451"/>
                  </a:cubicBezTo>
                  <a:cubicBezTo>
                    <a:pt x="1765" y="455"/>
                    <a:pt x="1765" y="459"/>
                    <a:pt x="1765" y="463"/>
                  </a:cubicBezTo>
                  <a:close/>
                  <a:moveTo>
                    <a:pt x="1765" y="403"/>
                  </a:moveTo>
                  <a:cubicBezTo>
                    <a:pt x="1763" y="403"/>
                    <a:pt x="1760" y="404"/>
                    <a:pt x="1757" y="404"/>
                  </a:cubicBezTo>
                  <a:cubicBezTo>
                    <a:pt x="1757" y="400"/>
                    <a:pt x="1757" y="396"/>
                    <a:pt x="1757" y="392"/>
                  </a:cubicBezTo>
                  <a:cubicBezTo>
                    <a:pt x="1760" y="392"/>
                    <a:pt x="1762" y="391"/>
                    <a:pt x="1765" y="391"/>
                  </a:cubicBezTo>
                  <a:cubicBezTo>
                    <a:pt x="1765" y="395"/>
                    <a:pt x="1765" y="399"/>
                    <a:pt x="1765" y="403"/>
                  </a:cubicBezTo>
                  <a:close/>
                  <a:moveTo>
                    <a:pt x="1765" y="405"/>
                  </a:moveTo>
                  <a:cubicBezTo>
                    <a:pt x="1765" y="409"/>
                    <a:pt x="1765" y="413"/>
                    <a:pt x="1765" y="417"/>
                  </a:cubicBezTo>
                  <a:cubicBezTo>
                    <a:pt x="1763" y="418"/>
                    <a:pt x="1760" y="418"/>
                    <a:pt x="1757" y="418"/>
                  </a:cubicBezTo>
                  <a:cubicBezTo>
                    <a:pt x="1757" y="414"/>
                    <a:pt x="1757" y="410"/>
                    <a:pt x="1757" y="406"/>
                  </a:cubicBezTo>
                  <a:cubicBezTo>
                    <a:pt x="1760" y="406"/>
                    <a:pt x="1763" y="405"/>
                    <a:pt x="1765" y="405"/>
                  </a:cubicBezTo>
                  <a:close/>
                  <a:moveTo>
                    <a:pt x="1765" y="389"/>
                  </a:moveTo>
                  <a:cubicBezTo>
                    <a:pt x="1762" y="389"/>
                    <a:pt x="1760" y="389"/>
                    <a:pt x="1757" y="390"/>
                  </a:cubicBezTo>
                  <a:cubicBezTo>
                    <a:pt x="1757" y="387"/>
                    <a:pt x="1757" y="384"/>
                    <a:pt x="1756" y="381"/>
                  </a:cubicBezTo>
                  <a:cubicBezTo>
                    <a:pt x="1759" y="381"/>
                    <a:pt x="1762" y="380"/>
                    <a:pt x="1765" y="380"/>
                  </a:cubicBezTo>
                  <a:cubicBezTo>
                    <a:pt x="1765" y="383"/>
                    <a:pt x="1765" y="386"/>
                    <a:pt x="1765" y="389"/>
                  </a:cubicBezTo>
                  <a:close/>
                  <a:moveTo>
                    <a:pt x="1765" y="449"/>
                  </a:moveTo>
                  <a:cubicBezTo>
                    <a:pt x="1765" y="449"/>
                    <a:pt x="1765" y="449"/>
                    <a:pt x="1764" y="449"/>
                  </a:cubicBezTo>
                  <a:cubicBezTo>
                    <a:pt x="1762" y="449"/>
                    <a:pt x="1759" y="449"/>
                    <a:pt x="1757" y="449"/>
                  </a:cubicBezTo>
                  <a:cubicBezTo>
                    <a:pt x="1757" y="446"/>
                    <a:pt x="1757" y="442"/>
                    <a:pt x="1757" y="438"/>
                  </a:cubicBezTo>
                  <a:cubicBezTo>
                    <a:pt x="1760" y="438"/>
                    <a:pt x="1763" y="438"/>
                    <a:pt x="1765" y="437"/>
                  </a:cubicBezTo>
                  <a:cubicBezTo>
                    <a:pt x="1765" y="441"/>
                    <a:pt x="1765" y="445"/>
                    <a:pt x="1765" y="449"/>
                  </a:cubicBezTo>
                  <a:close/>
                  <a:moveTo>
                    <a:pt x="1757" y="435"/>
                  </a:moveTo>
                  <a:cubicBezTo>
                    <a:pt x="1757" y="430"/>
                    <a:pt x="1757" y="426"/>
                    <a:pt x="1757" y="421"/>
                  </a:cubicBezTo>
                  <a:cubicBezTo>
                    <a:pt x="1760" y="420"/>
                    <a:pt x="1763" y="420"/>
                    <a:pt x="1765" y="420"/>
                  </a:cubicBezTo>
                  <a:cubicBezTo>
                    <a:pt x="1765" y="425"/>
                    <a:pt x="1765" y="430"/>
                    <a:pt x="1765" y="435"/>
                  </a:cubicBezTo>
                  <a:cubicBezTo>
                    <a:pt x="1763" y="435"/>
                    <a:pt x="1760" y="435"/>
                    <a:pt x="1757" y="435"/>
                  </a:cubicBezTo>
                  <a:close/>
                  <a:moveTo>
                    <a:pt x="1765" y="378"/>
                  </a:moveTo>
                  <a:cubicBezTo>
                    <a:pt x="1762" y="379"/>
                    <a:pt x="1759" y="379"/>
                    <a:pt x="1756" y="379"/>
                  </a:cubicBezTo>
                  <a:cubicBezTo>
                    <a:pt x="1756" y="376"/>
                    <a:pt x="1756" y="373"/>
                    <a:pt x="1756" y="370"/>
                  </a:cubicBezTo>
                  <a:cubicBezTo>
                    <a:pt x="1759" y="370"/>
                    <a:pt x="1762" y="370"/>
                    <a:pt x="1765" y="369"/>
                  </a:cubicBezTo>
                  <a:cubicBezTo>
                    <a:pt x="1765" y="372"/>
                    <a:pt x="1765" y="375"/>
                    <a:pt x="1765" y="378"/>
                  </a:cubicBezTo>
                  <a:close/>
                  <a:moveTo>
                    <a:pt x="1764" y="349"/>
                  </a:moveTo>
                  <a:cubicBezTo>
                    <a:pt x="1765" y="355"/>
                    <a:pt x="1765" y="361"/>
                    <a:pt x="1765" y="367"/>
                  </a:cubicBezTo>
                  <a:cubicBezTo>
                    <a:pt x="1762" y="367"/>
                    <a:pt x="1759" y="367"/>
                    <a:pt x="1756" y="367"/>
                  </a:cubicBezTo>
                  <a:cubicBezTo>
                    <a:pt x="1756" y="361"/>
                    <a:pt x="1756" y="356"/>
                    <a:pt x="1756" y="350"/>
                  </a:cubicBezTo>
                  <a:cubicBezTo>
                    <a:pt x="1759" y="349"/>
                    <a:pt x="1761" y="349"/>
                    <a:pt x="1764" y="349"/>
                  </a:cubicBezTo>
                  <a:close/>
                  <a:moveTo>
                    <a:pt x="1741" y="371"/>
                  </a:moveTo>
                  <a:cubicBezTo>
                    <a:pt x="1745" y="370"/>
                    <a:pt x="1749" y="370"/>
                    <a:pt x="1753" y="370"/>
                  </a:cubicBezTo>
                  <a:cubicBezTo>
                    <a:pt x="1752" y="373"/>
                    <a:pt x="1752" y="376"/>
                    <a:pt x="1752" y="379"/>
                  </a:cubicBezTo>
                  <a:cubicBezTo>
                    <a:pt x="1748" y="380"/>
                    <a:pt x="1744" y="380"/>
                    <a:pt x="1740" y="381"/>
                  </a:cubicBezTo>
                  <a:cubicBezTo>
                    <a:pt x="1740" y="377"/>
                    <a:pt x="1741" y="374"/>
                    <a:pt x="1741" y="371"/>
                  </a:cubicBezTo>
                  <a:close/>
                  <a:moveTo>
                    <a:pt x="1752" y="439"/>
                  </a:moveTo>
                  <a:cubicBezTo>
                    <a:pt x="1752" y="443"/>
                    <a:pt x="1752" y="446"/>
                    <a:pt x="1752" y="449"/>
                  </a:cubicBezTo>
                  <a:cubicBezTo>
                    <a:pt x="1747" y="449"/>
                    <a:pt x="1743" y="450"/>
                    <a:pt x="1738" y="450"/>
                  </a:cubicBezTo>
                  <a:cubicBezTo>
                    <a:pt x="1739" y="447"/>
                    <a:pt x="1739" y="444"/>
                    <a:pt x="1739" y="441"/>
                  </a:cubicBezTo>
                  <a:cubicBezTo>
                    <a:pt x="1743" y="440"/>
                    <a:pt x="1747" y="440"/>
                    <a:pt x="1752" y="439"/>
                  </a:cubicBezTo>
                  <a:close/>
                  <a:moveTo>
                    <a:pt x="1739" y="437"/>
                  </a:moveTo>
                  <a:cubicBezTo>
                    <a:pt x="1739" y="432"/>
                    <a:pt x="1739" y="427"/>
                    <a:pt x="1739" y="422"/>
                  </a:cubicBezTo>
                  <a:cubicBezTo>
                    <a:pt x="1743" y="422"/>
                    <a:pt x="1748" y="422"/>
                    <a:pt x="1752" y="421"/>
                  </a:cubicBezTo>
                  <a:cubicBezTo>
                    <a:pt x="1752" y="426"/>
                    <a:pt x="1752" y="431"/>
                    <a:pt x="1752" y="436"/>
                  </a:cubicBezTo>
                  <a:cubicBezTo>
                    <a:pt x="1747" y="436"/>
                    <a:pt x="1743" y="437"/>
                    <a:pt x="1739" y="437"/>
                  </a:cubicBezTo>
                  <a:close/>
                  <a:moveTo>
                    <a:pt x="1752" y="453"/>
                  </a:moveTo>
                  <a:cubicBezTo>
                    <a:pt x="1752" y="456"/>
                    <a:pt x="1752" y="460"/>
                    <a:pt x="1752" y="464"/>
                  </a:cubicBezTo>
                  <a:cubicBezTo>
                    <a:pt x="1748" y="464"/>
                    <a:pt x="1743" y="464"/>
                    <a:pt x="1738" y="464"/>
                  </a:cubicBezTo>
                  <a:cubicBezTo>
                    <a:pt x="1738" y="461"/>
                    <a:pt x="1738" y="458"/>
                    <a:pt x="1738" y="454"/>
                  </a:cubicBezTo>
                  <a:cubicBezTo>
                    <a:pt x="1743" y="454"/>
                    <a:pt x="1747" y="453"/>
                    <a:pt x="1752" y="453"/>
                  </a:cubicBezTo>
                  <a:close/>
                  <a:moveTo>
                    <a:pt x="1752" y="466"/>
                  </a:moveTo>
                  <a:cubicBezTo>
                    <a:pt x="1752" y="470"/>
                    <a:pt x="1753" y="474"/>
                    <a:pt x="1753" y="477"/>
                  </a:cubicBezTo>
                  <a:cubicBezTo>
                    <a:pt x="1748" y="478"/>
                    <a:pt x="1743" y="478"/>
                    <a:pt x="1738" y="478"/>
                  </a:cubicBezTo>
                  <a:cubicBezTo>
                    <a:pt x="1738" y="475"/>
                    <a:pt x="1738" y="471"/>
                    <a:pt x="1738" y="467"/>
                  </a:cubicBezTo>
                  <a:cubicBezTo>
                    <a:pt x="1743" y="467"/>
                    <a:pt x="1748" y="467"/>
                    <a:pt x="1752" y="466"/>
                  </a:cubicBezTo>
                  <a:close/>
                  <a:moveTo>
                    <a:pt x="1740" y="383"/>
                  </a:moveTo>
                  <a:cubicBezTo>
                    <a:pt x="1744" y="383"/>
                    <a:pt x="1748" y="382"/>
                    <a:pt x="1752" y="382"/>
                  </a:cubicBezTo>
                  <a:cubicBezTo>
                    <a:pt x="1752" y="384"/>
                    <a:pt x="1752" y="387"/>
                    <a:pt x="1752" y="390"/>
                  </a:cubicBezTo>
                  <a:cubicBezTo>
                    <a:pt x="1748" y="390"/>
                    <a:pt x="1744" y="391"/>
                    <a:pt x="1740" y="391"/>
                  </a:cubicBezTo>
                  <a:cubicBezTo>
                    <a:pt x="1740" y="388"/>
                    <a:pt x="1740" y="386"/>
                    <a:pt x="1740" y="383"/>
                  </a:cubicBezTo>
                  <a:close/>
                  <a:moveTo>
                    <a:pt x="1740" y="394"/>
                  </a:moveTo>
                  <a:cubicBezTo>
                    <a:pt x="1744" y="393"/>
                    <a:pt x="1748" y="393"/>
                    <a:pt x="1752" y="393"/>
                  </a:cubicBezTo>
                  <a:cubicBezTo>
                    <a:pt x="1752" y="396"/>
                    <a:pt x="1752" y="400"/>
                    <a:pt x="1752" y="404"/>
                  </a:cubicBezTo>
                  <a:cubicBezTo>
                    <a:pt x="1748" y="404"/>
                    <a:pt x="1744" y="405"/>
                    <a:pt x="1740" y="405"/>
                  </a:cubicBezTo>
                  <a:cubicBezTo>
                    <a:pt x="1740" y="401"/>
                    <a:pt x="1740" y="397"/>
                    <a:pt x="1740" y="394"/>
                  </a:cubicBezTo>
                  <a:close/>
                  <a:moveTo>
                    <a:pt x="1752" y="406"/>
                  </a:moveTo>
                  <a:cubicBezTo>
                    <a:pt x="1752" y="411"/>
                    <a:pt x="1752" y="415"/>
                    <a:pt x="1752" y="419"/>
                  </a:cubicBezTo>
                  <a:cubicBezTo>
                    <a:pt x="1748" y="419"/>
                    <a:pt x="1743" y="420"/>
                    <a:pt x="1739" y="420"/>
                  </a:cubicBezTo>
                  <a:cubicBezTo>
                    <a:pt x="1739" y="416"/>
                    <a:pt x="1739" y="412"/>
                    <a:pt x="1740" y="407"/>
                  </a:cubicBezTo>
                  <a:cubicBezTo>
                    <a:pt x="1744" y="407"/>
                    <a:pt x="1748" y="407"/>
                    <a:pt x="1752" y="406"/>
                  </a:cubicBezTo>
                  <a:close/>
                  <a:moveTo>
                    <a:pt x="1739" y="350"/>
                  </a:moveTo>
                  <a:cubicBezTo>
                    <a:pt x="1739" y="356"/>
                    <a:pt x="1738" y="362"/>
                    <a:pt x="1738" y="368"/>
                  </a:cubicBezTo>
                  <a:cubicBezTo>
                    <a:pt x="1730" y="368"/>
                    <a:pt x="1723" y="368"/>
                    <a:pt x="1715" y="369"/>
                  </a:cubicBezTo>
                  <a:cubicBezTo>
                    <a:pt x="1715" y="363"/>
                    <a:pt x="1715" y="357"/>
                    <a:pt x="1715" y="351"/>
                  </a:cubicBezTo>
                  <a:cubicBezTo>
                    <a:pt x="1723" y="351"/>
                    <a:pt x="1731" y="351"/>
                    <a:pt x="1739" y="350"/>
                  </a:cubicBezTo>
                  <a:close/>
                  <a:moveTo>
                    <a:pt x="1694" y="351"/>
                  </a:moveTo>
                  <a:cubicBezTo>
                    <a:pt x="1700" y="351"/>
                    <a:pt x="1707" y="351"/>
                    <a:pt x="1713" y="351"/>
                  </a:cubicBezTo>
                  <a:cubicBezTo>
                    <a:pt x="1713" y="357"/>
                    <a:pt x="1713" y="363"/>
                    <a:pt x="1713" y="369"/>
                  </a:cubicBezTo>
                  <a:cubicBezTo>
                    <a:pt x="1707" y="369"/>
                    <a:pt x="1701" y="369"/>
                    <a:pt x="1695" y="370"/>
                  </a:cubicBezTo>
                  <a:cubicBezTo>
                    <a:pt x="1695" y="364"/>
                    <a:pt x="1695" y="358"/>
                    <a:pt x="1694" y="351"/>
                  </a:cubicBezTo>
                  <a:close/>
                  <a:moveTo>
                    <a:pt x="1695" y="371"/>
                  </a:moveTo>
                  <a:cubicBezTo>
                    <a:pt x="1701" y="371"/>
                    <a:pt x="1707" y="371"/>
                    <a:pt x="1713" y="371"/>
                  </a:cubicBezTo>
                  <a:cubicBezTo>
                    <a:pt x="1713" y="376"/>
                    <a:pt x="1712" y="380"/>
                    <a:pt x="1712" y="384"/>
                  </a:cubicBezTo>
                  <a:cubicBezTo>
                    <a:pt x="1707" y="385"/>
                    <a:pt x="1702" y="386"/>
                    <a:pt x="1696" y="387"/>
                  </a:cubicBezTo>
                  <a:cubicBezTo>
                    <a:pt x="1696" y="387"/>
                    <a:pt x="1696" y="387"/>
                    <a:pt x="1696" y="387"/>
                  </a:cubicBezTo>
                  <a:cubicBezTo>
                    <a:pt x="1696" y="382"/>
                    <a:pt x="1695" y="376"/>
                    <a:pt x="1695" y="371"/>
                  </a:cubicBezTo>
                  <a:close/>
                  <a:moveTo>
                    <a:pt x="1696" y="387"/>
                  </a:moveTo>
                  <a:cubicBezTo>
                    <a:pt x="1696" y="388"/>
                    <a:pt x="1696" y="388"/>
                    <a:pt x="1696" y="388"/>
                  </a:cubicBezTo>
                  <a:cubicBezTo>
                    <a:pt x="1702" y="387"/>
                    <a:pt x="1707" y="387"/>
                    <a:pt x="1712" y="386"/>
                  </a:cubicBezTo>
                  <a:cubicBezTo>
                    <a:pt x="1712" y="388"/>
                    <a:pt x="1713" y="390"/>
                    <a:pt x="1713" y="392"/>
                  </a:cubicBezTo>
                  <a:cubicBezTo>
                    <a:pt x="1707" y="392"/>
                    <a:pt x="1702" y="393"/>
                    <a:pt x="1696" y="393"/>
                  </a:cubicBezTo>
                  <a:cubicBezTo>
                    <a:pt x="1696" y="391"/>
                    <a:pt x="1696" y="389"/>
                    <a:pt x="1696" y="387"/>
                  </a:cubicBezTo>
                  <a:close/>
                  <a:moveTo>
                    <a:pt x="1696" y="394"/>
                  </a:moveTo>
                  <a:cubicBezTo>
                    <a:pt x="1702" y="394"/>
                    <a:pt x="1707" y="395"/>
                    <a:pt x="1713" y="395"/>
                  </a:cubicBezTo>
                  <a:cubicBezTo>
                    <a:pt x="1713" y="399"/>
                    <a:pt x="1713" y="403"/>
                    <a:pt x="1713" y="406"/>
                  </a:cubicBezTo>
                  <a:cubicBezTo>
                    <a:pt x="1707" y="407"/>
                    <a:pt x="1702" y="407"/>
                    <a:pt x="1697" y="407"/>
                  </a:cubicBezTo>
                  <a:cubicBezTo>
                    <a:pt x="1696" y="403"/>
                    <a:pt x="1696" y="399"/>
                    <a:pt x="1696" y="394"/>
                  </a:cubicBezTo>
                  <a:close/>
                  <a:moveTo>
                    <a:pt x="1697" y="409"/>
                  </a:moveTo>
                  <a:cubicBezTo>
                    <a:pt x="1702" y="409"/>
                    <a:pt x="1707" y="409"/>
                    <a:pt x="1713" y="409"/>
                  </a:cubicBezTo>
                  <a:cubicBezTo>
                    <a:pt x="1713" y="413"/>
                    <a:pt x="1713" y="416"/>
                    <a:pt x="1713" y="420"/>
                  </a:cubicBezTo>
                  <a:cubicBezTo>
                    <a:pt x="1708" y="420"/>
                    <a:pt x="1702" y="420"/>
                    <a:pt x="1697" y="419"/>
                  </a:cubicBezTo>
                  <a:cubicBezTo>
                    <a:pt x="1697" y="416"/>
                    <a:pt x="1697" y="413"/>
                    <a:pt x="1697" y="409"/>
                  </a:cubicBezTo>
                  <a:close/>
                  <a:moveTo>
                    <a:pt x="1697" y="421"/>
                  </a:moveTo>
                  <a:cubicBezTo>
                    <a:pt x="1702" y="421"/>
                    <a:pt x="1708" y="422"/>
                    <a:pt x="1713" y="422"/>
                  </a:cubicBezTo>
                  <a:cubicBezTo>
                    <a:pt x="1713" y="428"/>
                    <a:pt x="1713" y="434"/>
                    <a:pt x="1714" y="441"/>
                  </a:cubicBezTo>
                  <a:cubicBezTo>
                    <a:pt x="1710" y="441"/>
                    <a:pt x="1706" y="442"/>
                    <a:pt x="1702" y="442"/>
                  </a:cubicBezTo>
                  <a:cubicBezTo>
                    <a:pt x="1702" y="442"/>
                    <a:pt x="1702" y="442"/>
                    <a:pt x="1702" y="442"/>
                  </a:cubicBezTo>
                  <a:cubicBezTo>
                    <a:pt x="1700" y="441"/>
                    <a:pt x="1699" y="442"/>
                    <a:pt x="1698" y="443"/>
                  </a:cubicBezTo>
                  <a:cubicBezTo>
                    <a:pt x="1698" y="435"/>
                    <a:pt x="1697" y="428"/>
                    <a:pt x="1697" y="421"/>
                  </a:cubicBezTo>
                  <a:close/>
                  <a:moveTo>
                    <a:pt x="1698" y="444"/>
                  </a:moveTo>
                  <a:cubicBezTo>
                    <a:pt x="1703" y="444"/>
                    <a:pt x="1709" y="443"/>
                    <a:pt x="1714" y="443"/>
                  </a:cubicBezTo>
                  <a:cubicBezTo>
                    <a:pt x="1714" y="446"/>
                    <a:pt x="1714" y="449"/>
                    <a:pt x="1714" y="452"/>
                  </a:cubicBezTo>
                  <a:cubicBezTo>
                    <a:pt x="1710" y="453"/>
                    <a:pt x="1705" y="453"/>
                    <a:pt x="1700" y="454"/>
                  </a:cubicBezTo>
                  <a:cubicBezTo>
                    <a:pt x="1699" y="454"/>
                    <a:pt x="1700" y="455"/>
                    <a:pt x="1700" y="455"/>
                  </a:cubicBezTo>
                  <a:cubicBezTo>
                    <a:pt x="1705" y="455"/>
                    <a:pt x="1710" y="455"/>
                    <a:pt x="1715" y="455"/>
                  </a:cubicBezTo>
                  <a:cubicBezTo>
                    <a:pt x="1715" y="459"/>
                    <a:pt x="1715" y="462"/>
                    <a:pt x="1715" y="466"/>
                  </a:cubicBezTo>
                  <a:cubicBezTo>
                    <a:pt x="1709" y="466"/>
                    <a:pt x="1703" y="466"/>
                    <a:pt x="1699" y="466"/>
                  </a:cubicBezTo>
                  <a:cubicBezTo>
                    <a:pt x="1698" y="459"/>
                    <a:pt x="1698" y="452"/>
                    <a:pt x="1698" y="444"/>
                  </a:cubicBezTo>
                  <a:close/>
                  <a:moveTo>
                    <a:pt x="1700" y="487"/>
                  </a:moveTo>
                  <a:cubicBezTo>
                    <a:pt x="1699" y="481"/>
                    <a:pt x="1699" y="475"/>
                    <a:pt x="1699" y="469"/>
                  </a:cubicBezTo>
                  <a:cubicBezTo>
                    <a:pt x="1704" y="469"/>
                    <a:pt x="1710" y="469"/>
                    <a:pt x="1715" y="468"/>
                  </a:cubicBezTo>
                  <a:cubicBezTo>
                    <a:pt x="1716" y="472"/>
                    <a:pt x="1716" y="475"/>
                    <a:pt x="1716" y="479"/>
                  </a:cubicBezTo>
                  <a:cubicBezTo>
                    <a:pt x="1712" y="479"/>
                    <a:pt x="1707" y="479"/>
                    <a:pt x="1703" y="479"/>
                  </a:cubicBezTo>
                  <a:cubicBezTo>
                    <a:pt x="1702" y="479"/>
                    <a:pt x="1702" y="480"/>
                    <a:pt x="1703" y="480"/>
                  </a:cubicBezTo>
                  <a:cubicBezTo>
                    <a:pt x="1707" y="481"/>
                    <a:pt x="1712" y="481"/>
                    <a:pt x="1716" y="482"/>
                  </a:cubicBezTo>
                  <a:cubicBezTo>
                    <a:pt x="1717" y="483"/>
                    <a:pt x="1717" y="485"/>
                    <a:pt x="1717" y="487"/>
                  </a:cubicBezTo>
                  <a:cubicBezTo>
                    <a:pt x="1711" y="487"/>
                    <a:pt x="1705" y="487"/>
                    <a:pt x="1700" y="487"/>
                  </a:cubicBezTo>
                  <a:close/>
                  <a:moveTo>
                    <a:pt x="1716" y="422"/>
                  </a:moveTo>
                  <a:cubicBezTo>
                    <a:pt x="1722" y="423"/>
                    <a:pt x="1729" y="423"/>
                    <a:pt x="1735" y="422"/>
                  </a:cubicBezTo>
                  <a:cubicBezTo>
                    <a:pt x="1735" y="428"/>
                    <a:pt x="1735" y="433"/>
                    <a:pt x="1735" y="438"/>
                  </a:cubicBezTo>
                  <a:cubicBezTo>
                    <a:pt x="1729" y="439"/>
                    <a:pt x="1723" y="439"/>
                    <a:pt x="1717" y="440"/>
                  </a:cubicBezTo>
                  <a:cubicBezTo>
                    <a:pt x="1717" y="434"/>
                    <a:pt x="1716" y="428"/>
                    <a:pt x="1716" y="422"/>
                  </a:cubicBezTo>
                  <a:close/>
                  <a:moveTo>
                    <a:pt x="1718" y="452"/>
                  </a:moveTo>
                  <a:cubicBezTo>
                    <a:pt x="1717" y="449"/>
                    <a:pt x="1717" y="446"/>
                    <a:pt x="1717" y="443"/>
                  </a:cubicBezTo>
                  <a:cubicBezTo>
                    <a:pt x="1723" y="442"/>
                    <a:pt x="1729" y="442"/>
                    <a:pt x="1734" y="441"/>
                  </a:cubicBezTo>
                  <a:cubicBezTo>
                    <a:pt x="1734" y="444"/>
                    <a:pt x="1734" y="447"/>
                    <a:pt x="1734" y="450"/>
                  </a:cubicBezTo>
                  <a:cubicBezTo>
                    <a:pt x="1729" y="451"/>
                    <a:pt x="1723" y="451"/>
                    <a:pt x="1718" y="452"/>
                  </a:cubicBezTo>
                  <a:close/>
                  <a:moveTo>
                    <a:pt x="1718" y="455"/>
                  </a:moveTo>
                  <a:cubicBezTo>
                    <a:pt x="1723" y="455"/>
                    <a:pt x="1729" y="455"/>
                    <a:pt x="1734" y="454"/>
                  </a:cubicBezTo>
                  <a:cubicBezTo>
                    <a:pt x="1734" y="458"/>
                    <a:pt x="1734" y="461"/>
                    <a:pt x="1734" y="465"/>
                  </a:cubicBezTo>
                  <a:cubicBezTo>
                    <a:pt x="1729" y="465"/>
                    <a:pt x="1724" y="465"/>
                    <a:pt x="1718" y="465"/>
                  </a:cubicBezTo>
                  <a:cubicBezTo>
                    <a:pt x="1718" y="462"/>
                    <a:pt x="1718" y="459"/>
                    <a:pt x="1718" y="455"/>
                  </a:cubicBezTo>
                  <a:close/>
                  <a:moveTo>
                    <a:pt x="1718" y="468"/>
                  </a:moveTo>
                  <a:cubicBezTo>
                    <a:pt x="1720" y="468"/>
                    <a:pt x="1722" y="468"/>
                    <a:pt x="1723" y="468"/>
                  </a:cubicBezTo>
                  <a:cubicBezTo>
                    <a:pt x="1727" y="468"/>
                    <a:pt x="1731" y="468"/>
                    <a:pt x="1734" y="467"/>
                  </a:cubicBezTo>
                  <a:cubicBezTo>
                    <a:pt x="1734" y="471"/>
                    <a:pt x="1735" y="475"/>
                    <a:pt x="1735" y="478"/>
                  </a:cubicBezTo>
                  <a:cubicBezTo>
                    <a:pt x="1730" y="479"/>
                    <a:pt x="1724" y="479"/>
                    <a:pt x="1719" y="479"/>
                  </a:cubicBezTo>
                  <a:cubicBezTo>
                    <a:pt x="1719" y="475"/>
                    <a:pt x="1719" y="472"/>
                    <a:pt x="1718" y="468"/>
                  </a:cubicBezTo>
                  <a:close/>
                  <a:moveTo>
                    <a:pt x="1720" y="487"/>
                  </a:moveTo>
                  <a:cubicBezTo>
                    <a:pt x="1719" y="485"/>
                    <a:pt x="1719" y="484"/>
                    <a:pt x="1719" y="482"/>
                  </a:cubicBezTo>
                  <a:cubicBezTo>
                    <a:pt x="1724" y="482"/>
                    <a:pt x="1730" y="482"/>
                    <a:pt x="1735" y="482"/>
                  </a:cubicBezTo>
                  <a:cubicBezTo>
                    <a:pt x="1735" y="484"/>
                    <a:pt x="1735" y="485"/>
                    <a:pt x="1735" y="487"/>
                  </a:cubicBezTo>
                  <a:cubicBezTo>
                    <a:pt x="1730" y="487"/>
                    <a:pt x="1725" y="487"/>
                    <a:pt x="1720" y="487"/>
                  </a:cubicBezTo>
                  <a:close/>
                  <a:moveTo>
                    <a:pt x="1735" y="420"/>
                  </a:moveTo>
                  <a:cubicBezTo>
                    <a:pt x="1729" y="420"/>
                    <a:pt x="1722" y="420"/>
                    <a:pt x="1716" y="420"/>
                  </a:cubicBezTo>
                  <a:cubicBezTo>
                    <a:pt x="1716" y="416"/>
                    <a:pt x="1716" y="413"/>
                    <a:pt x="1716" y="409"/>
                  </a:cubicBezTo>
                  <a:cubicBezTo>
                    <a:pt x="1722" y="409"/>
                    <a:pt x="1729" y="408"/>
                    <a:pt x="1735" y="408"/>
                  </a:cubicBezTo>
                  <a:cubicBezTo>
                    <a:pt x="1735" y="412"/>
                    <a:pt x="1735" y="416"/>
                    <a:pt x="1735" y="420"/>
                  </a:cubicBezTo>
                  <a:close/>
                  <a:moveTo>
                    <a:pt x="1736" y="405"/>
                  </a:moveTo>
                  <a:cubicBezTo>
                    <a:pt x="1729" y="405"/>
                    <a:pt x="1722" y="406"/>
                    <a:pt x="1716" y="406"/>
                  </a:cubicBezTo>
                  <a:cubicBezTo>
                    <a:pt x="1716" y="402"/>
                    <a:pt x="1715" y="398"/>
                    <a:pt x="1715" y="395"/>
                  </a:cubicBezTo>
                  <a:cubicBezTo>
                    <a:pt x="1722" y="395"/>
                    <a:pt x="1729" y="394"/>
                    <a:pt x="1736" y="394"/>
                  </a:cubicBezTo>
                  <a:cubicBezTo>
                    <a:pt x="1736" y="398"/>
                    <a:pt x="1736" y="401"/>
                    <a:pt x="1736" y="405"/>
                  </a:cubicBezTo>
                  <a:close/>
                  <a:moveTo>
                    <a:pt x="1736" y="391"/>
                  </a:moveTo>
                  <a:cubicBezTo>
                    <a:pt x="1729" y="391"/>
                    <a:pt x="1722" y="392"/>
                    <a:pt x="1715" y="392"/>
                  </a:cubicBezTo>
                  <a:cubicBezTo>
                    <a:pt x="1715" y="390"/>
                    <a:pt x="1715" y="388"/>
                    <a:pt x="1715" y="386"/>
                  </a:cubicBezTo>
                  <a:cubicBezTo>
                    <a:pt x="1722" y="385"/>
                    <a:pt x="1730" y="384"/>
                    <a:pt x="1737" y="383"/>
                  </a:cubicBezTo>
                  <a:cubicBezTo>
                    <a:pt x="1737" y="386"/>
                    <a:pt x="1737" y="388"/>
                    <a:pt x="1736" y="391"/>
                  </a:cubicBezTo>
                  <a:close/>
                  <a:moveTo>
                    <a:pt x="1737" y="381"/>
                  </a:moveTo>
                  <a:cubicBezTo>
                    <a:pt x="1730" y="382"/>
                    <a:pt x="1722" y="383"/>
                    <a:pt x="1715" y="384"/>
                  </a:cubicBezTo>
                  <a:cubicBezTo>
                    <a:pt x="1715" y="380"/>
                    <a:pt x="1715" y="375"/>
                    <a:pt x="1715" y="371"/>
                  </a:cubicBezTo>
                  <a:cubicBezTo>
                    <a:pt x="1723" y="371"/>
                    <a:pt x="1730" y="371"/>
                    <a:pt x="1738" y="371"/>
                  </a:cubicBezTo>
                  <a:cubicBezTo>
                    <a:pt x="1738" y="374"/>
                    <a:pt x="1737" y="378"/>
                    <a:pt x="1737" y="381"/>
                  </a:cubicBezTo>
                  <a:close/>
                  <a:moveTo>
                    <a:pt x="1753" y="486"/>
                  </a:moveTo>
                  <a:cubicBezTo>
                    <a:pt x="1748" y="487"/>
                    <a:pt x="1743" y="487"/>
                    <a:pt x="1737" y="487"/>
                  </a:cubicBezTo>
                  <a:cubicBezTo>
                    <a:pt x="1738" y="485"/>
                    <a:pt x="1738" y="483"/>
                    <a:pt x="1738" y="482"/>
                  </a:cubicBezTo>
                  <a:cubicBezTo>
                    <a:pt x="1743" y="482"/>
                    <a:pt x="1748" y="481"/>
                    <a:pt x="1753" y="481"/>
                  </a:cubicBezTo>
                  <a:cubicBezTo>
                    <a:pt x="1753" y="483"/>
                    <a:pt x="1753" y="485"/>
                    <a:pt x="1753" y="486"/>
                  </a:cubicBezTo>
                  <a:close/>
                  <a:moveTo>
                    <a:pt x="1753" y="350"/>
                  </a:moveTo>
                  <a:cubicBezTo>
                    <a:pt x="1753" y="356"/>
                    <a:pt x="1753" y="362"/>
                    <a:pt x="1753" y="367"/>
                  </a:cubicBezTo>
                  <a:cubicBezTo>
                    <a:pt x="1749" y="367"/>
                    <a:pt x="1745" y="368"/>
                    <a:pt x="1741" y="368"/>
                  </a:cubicBezTo>
                  <a:cubicBezTo>
                    <a:pt x="1741" y="362"/>
                    <a:pt x="1741" y="356"/>
                    <a:pt x="1742" y="350"/>
                  </a:cubicBezTo>
                  <a:cubicBezTo>
                    <a:pt x="1745" y="350"/>
                    <a:pt x="1749" y="350"/>
                    <a:pt x="1753" y="3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25"/>
            <p:cNvSpPr/>
            <p:nvPr/>
          </p:nvSpPr>
          <p:spPr bwMode="auto">
            <a:xfrm>
              <a:off x="541" y="2425"/>
              <a:ext cx="22" cy="305"/>
            </a:xfrm>
            <a:custGeom>
              <a:avLst/>
              <a:gdLst>
                <a:gd name="T0" fmla="*/ 7 w 9"/>
                <a:gd name="T1" fmla="*/ 1 h 128"/>
                <a:gd name="T2" fmla="*/ 5 w 9"/>
                <a:gd name="T3" fmla="*/ 1 h 128"/>
                <a:gd name="T4" fmla="*/ 7 w 9"/>
                <a:gd name="T5" fmla="*/ 126 h 128"/>
                <a:gd name="T6" fmla="*/ 8 w 9"/>
                <a:gd name="T7" fmla="*/ 126 h 128"/>
                <a:gd name="T8" fmla="*/ 7 w 9"/>
                <a:gd name="T9" fmla="*/ 1 h 128"/>
              </a:gdLst>
              <a:ahLst/>
              <a:cxnLst>
                <a:cxn ang="0">
                  <a:pos x="T0" y="T1"/>
                </a:cxn>
                <a:cxn ang="0">
                  <a:pos x="T2" y="T3"/>
                </a:cxn>
                <a:cxn ang="0">
                  <a:pos x="T4" y="T5"/>
                </a:cxn>
                <a:cxn ang="0">
                  <a:pos x="T6" y="T7"/>
                </a:cxn>
                <a:cxn ang="0">
                  <a:pos x="T8" y="T9"/>
                </a:cxn>
              </a:cxnLst>
              <a:rect l="0" t="0" r="r" b="b"/>
              <a:pathLst>
                <a:path w="9" h="128">
                  <a:moveTo>
                    <a:pt x="7" y="1"/>
                  </a:moveTo>
                  <a:cubicBezTo>
                    <a:pt x="7" y="0"/>
                    <a:pt x="5" y="0"/>
                    <a:pt x="5" y="1"/>
                  </a:cubicBezTo>
                  <a:cubicBezTo>
                    <a:pt x="0" y="42"/>
                    <a:pt x="3" y="86"/>
                    <a:pt x="7" y="126"/>
                  </a:cubicBezTo>
                  <a:cubicBezTo>
                    <a:pt x="7" y="127"/>
                    <a:pt x="9" y="128"/>
                    <a:pt x="8" y="126"/>
                  </a:cubicBezTo>
                  <a:cubicBezTo>
                    <a:pt x="7" y="85"/>
                    <a:pt x="8" y="43"/>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26"/>
            <p:cNvSpPr/>
            <p:nvPr/>
          </p:nvSpPr>
          <p:spPr bwMode="auto">
            <a:xfrm>
              <a:off x="579" y="2406"/>
              <a:ext cx="19" cy="309"/>
            </a:xfrm>
            <a:custGeom>
              <a:avLst/>
              <a:gdLst>
                <a:gd name="T0" fmla="*/ 7 w 8"/>
                <a:gd name="T1" fmla="*/ 1 h 130"/>
                <a:gd name="T2" fmla="*/ 5 w 8"/>
                <a:gd name="T3" fmla="*/ 1 h 130"/>
                <a:gd name="T4" fmla="*/ 2 w 8"/>
                <a:gd name="T5" fmla="*/ 129 h 130"/>
                <a:gd name="T6" fmla="*/ 4 w 8"/>
                <a:gd name="T7" fmla="*/ 129 h 130"/>
                <a:gd name="T8" fmla="*/ 7 w 8"/>
                <a:gd name="T9" fmla="*/ 1 h 130"/>
              </a:gdLst>
              <a:ahLst/>
              <a:cxnLst>
                <a:cxn ang="0">
                  <a:pos x="T0" y="T1"/>
                </a:cxn>
                <a:cxn ang="0">
                  <a:pos x="T2" y="T3"/>
                </a:cxn>
                <a:cxn ang="0">
                  <a:pos x="T4" y="T5"/>
                </a:cxn>
                <a:cxn ang="0">
                  <a:pos x="T6" y="T7"/>
                </a:cxn>
                <a:cxn ang="0">
                  <a:pos x="T8" y="T9"/>
                </a:cxn>
              </a:cxnLst>
              <a:rect l="0" t="0" r="r" b="b"/>
              <a:pathLst>
                <a:path w="8" h="130">
                  <a:moveTo>
                    <a:pt x="7" y="1"/>
                  </a:moveTo>
                  <a:cubicBezTo>
                    <a:pt x="7" y="0"/>
                    <a:pt x="5" y="0"/>
                    <a:pt x="5" y="1"/>
                  </a:cubicBezTo>
                  <a:cubicBezTo>
                    <a:pt x="0" y="43"/>
                    <a:pt x="0" y="87"/>
                    <a:pt x="2" y="129"/>
                  </a:cubicBezTo>
                  <a:cubicBezTo>
                    <a:pt x="2" y="130"/>
                    <a:pt x="4" y="130"/>
                    <a:pt x="4" y="129"/>
                  </a:cubicBezTo>
                  <a:cubicBezTo>
                    <a:pt x="6" y="87"/>
                    <a:pt x="8" y="43"/>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27"/>
            <p:cNvSpPr/>
            <p:nvPr/>
          </p:nvSpPr>
          <p:spPr bwMode="auto">
            <a:xfrm>
              <a:off x="617" y="2406"/>
              <a:ext cx="14" cy="316"/>
            </a:xfrm>
            <a:custGeom>
              <a:avLst/>
              <a:gdLst>
                <a:gd name="T0" fmla="*/ 4 w 6"/>
                <a:gd name="T1" fmla="*/ 2 h 133"/>
                <a:gd name="T2" fmla="*/ 1 w 6"/>
                <a:gd name="T3" fmla="*/ 2 h 133"/>
                <a:gd name="T4" fmla="*/ 4 w 6"/>
                <a:gd name="T5" fmla="*/ 132 h 133"/>
                <a:gd name="T6" fmla="*/ 6 w 6"/>
                <a:gd name="T7" fmla="*/ 132 h 133"/>
                <a:gd name="T8" fmla="*/ 4 w 6"/>
                <a:gd name="T9" fmla="*/ 2 h 133"/>
              </a:gdLst>
              <a:ahLst/>
              <a:cxnLst>
                <a:cxn ang="0">
                  <a:pos x="T0" y="T1"/>
                </a:cxn>
                <a:cxn ang="0">
                  <a:pos x="T2" y="T3"/>
                </a:cxn>
                <a:cxn ang="0">
                  <a:pos x="T4" y="T5"/>
                </a:cxn>
                <a:cxn ang="0">
                  <a:pos x="T6" y="T7"/>
                </a:cxn>
                <a:cxn ang="0">
                  <a:pos x="T8" y="T9"/>
                </a:cxn>
              </a:cxnLst>
              <a:rect l="0" t="0" r="r" b="b"/>
              <a:pathLst>
                <a:path w="6" h="133">
                  <a:moveTo>
                    <a:pt x="4" y="2"/>
                  </a:moveTo>
                  <a:cubicBezTo>
                    <a:pt x="4" y="0"/>
                    <a:pt x="1" y="0"/>
                    <a:pt x="1" y="2"/>
                  </a:cubicBezTo>
                  <a:cubicBezTo>
                    <a:pt x="0" y="45"/>
                    <a:pt x="1" y="89"/>
                    <a:pt x="4" y="132"/>
                  </a:cubicBezTo>
                  <a:cubicBezTo>
                    <a:pt x="4" y="133"/>
                    <a:pt x="6" y="133"/>
                    <a:pt x="6" y="132"/>
                  </a:cubicBezTo>
                  <a:cubicBezTo>
                    <a:pt x="4" y="89"/>
                    <a:pt x="4" y="46"/>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28"/>
            <p:cNvSpPr/>
            <p:nvPr/>
          </p:nvSpPr>
          <p:spPr bwMode="auto">
            <a:xfrm>
              <a:off x="650" y="2382"/>
              <a:ext cx="12" cy="362"/>
            </a:xfrm>
            <a:custGeom>
              <a:avLst/>
              <a:gdLst>
                <a:gd name="T0" fmla="*/ 4 w 5"/>
                <a:gd name="T1" fmla="*/ 2 h 152"/>
                <a:gd name="T2" fmla="*/ 1 w 5"/>
                <a:gd name="T3" fmla="*/ 2 h 152"/>
                <a:gd name="T4" fmla="*/ 2 w 5"/>
                <a:gd name="T5" fmla="*/ 151 h 152"/>
                <a:gd name="T6" fmla="*/ 4 w 5"/>
                <a:gd name="T7" fmla="*/ 151 h 152"/>
                <a:gd name="T8" fmla="*/ 4 w 5"/>
                <a:gd name="T9" fmla="*/ 2 h 152"/>
              </a:gdLst>
              <a:ahLst/>
              <a:cxnLst>
                <a:cxn ang="0">
                  <a:pos x="T0" y="T1"/>
                </a:cxn>
                <a:cxn ang="0">
                  <a:pos x="T2" y="T3"/>
                </a:cxn>
                <a:cxn ang="0">
                  <a:pos x="T4" y="T5"/>
                </a:cxn>
                <a:cxn ang="0">
                  <a:pos x="T6" y="T7"/>
                </a:cxn>
                <a:cxn ang="0">
                  <a:pos x="T8" y="T9"/>
                </a:cxn>
              </a:cxnLst>
              <a:rect l="0" t="0" r="r" b="b"/>
              <a:pathLst>
                <a:path w="5" h="152">
                  <a:moveTo>
                    <a:pt x="4" y="2"/>
                  </a:moveTo>
                  <a:cubicBezTo>
                    <a:pt x="3" y="0"/>
                    <a:pt x="1" y="0"/>
                    <a:pt x="1" y="2"/>
                  </a:cubicBezTo>
                  <a:cubicBezTo>
                    <a:pt x="0" y="51"/>
                    <a:pt x="0" y="101"/>
                    <a:pt x="2" y="151"/>
                  </a:cubicBezTo>
                  <a:cubicBezTo>
                    <a:pt x="2" y="152"/>
                    <a:pt x="4" y="152"/>
                    <a:pt x="4" y="151"/>
                  </a:cubicBezTo>
                  <a:cubicBezTo>
                    <a:pt x="5" y="101"/>
                    <a:pt x="5" y="51"/>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29"/>
            <p:cNvSpPr/>
            <p:nvPr/>
          </p:nvSpPr>
          <p:spPr bwMode="auto">
            <a:xfrm>
              <a:off x="686" y="2375"/>
              <a:ext cx="14" cy="347"/>
            </a:xfrm>
            <a:custGeom>
              <a:avLst/>
              <a:gdLst>
                <a:gd name="T0" fmla="*/ 5 w 6"/>
                <a:gd name="T1" fmla="*/ 2 h 146"/>
                <a:gd name="T2" fmla="*/ 2 w 6"/>
                <a:gd name="T3" fmla="*/ 2 h 146"/>
                <a:gd name="T4" fmla="*/ 2 w 6"/>
                <a:gd name="T5" fmla="*/ 145 h 146"/>
                <a:gd name="T6" fmla="*/ 4 w 6"/>
                <a:gd name="T7" fmla="*/ 145 h 146"/>
                <a:gd name="T8" fmla="*/ 5 w 6"/>
                <a:gd name="T9" fmla="*/ 2 h 146"/>
              </a:gdLst>
              <a:ahLst/>
              <a:cxnLst>
                <a:cxn ang="0">
                  <a:pos x="T0" y="T1"/>
                </a:cxn>
                <a:cxn ang="0">
                  <a:pos x="T2" y="T3"/>
                </a:cxn>
                <a:cxn ang="0">
                  <a:pos x="T4" y="T5"/>
                </a:cxn>
                <a:cxn ang="0">
                  <a:pos x="T6" y="T7"/>
                </a:cxn>
                <a:cxn ang="0">
                  <a:pos x="T8" y="T9"/>
                </a:cxn>
              </a:cxnLst>
              <a:rect l="0" t="0" r="r" b="b"/>
              <a:pathLst>
                <a:path w="6" h="146">
                  <a:moveTo>
                    <a:pt x="5" y="2"/>
                  </a:moveTo>
                  <a:cubicBezTo>
                    <a:pt x="4" y="0"/>
                    <a:pt x="2" y="0"/>
                    <a:pt x="2" y="2"/>
                  </a:cubicBezTo>
                  <a:cubicBezTo>
                    <a:pt x="0" y="49"/>
                    <a:pt x="1" y="97"/>
                    <a:pt x="2" y="145"/>
                  </a:cubicBezTo>
                  <a:cubicBezTo>
                    <a:pt x="2" y="146"/>
                    <a:pt x="4" y="146"/>
                    <a:pt x="4" y="145"/>
                  </a:cubicBezTo>
                  <a:cubicBezTo>
                    <a:pt x="4" y="97"/>
                    <a:pt x="6" y="49"/>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30"/>
            <p:cNvSpPr/>
            <p:nvPr/>
          </p:nvSpPr>
          <p:spPr bwMode="auto">
            <a:xfrm>
              <a:off x="721" y="2416"/>
              <a:ext cx="21" cy="302"/>
            </a:xfrm>
            <a:custGeom>
              <a:avLst/>
              <a:gdLst>
                <a:gd name="T0" fmla="*/ 6 w 9"/>
                <a:gd name="T1" fmla="*/ 2 h 127"/>
                <a:gd name="T2" fmla="*/ 2 w 9"/>
                <a:gd name="T3" fmla="*/ 126 h 127"/>
                <a:gd name="T4" fmla="*/ 4 w 9"/>
                <a:gd name="T5" fmla="*/ 126 h 127"/>
                <a:gd name="T6" fmla="*/ 9 w 9"/>
                <a:gd name="T7" fmla="*/ 2 h 127"/>
                <a:gd name="T8" fmla="*/ 6 w 9"/>
                <a:gd name="T9" fmla="*/ 2 h 127"/>
              </a:gdLst>
              <a:ahLst/>
              <a:cxnLst>
                <a:cxn ang="0">
                  <a:pos x="T0" y="T1"/>
                </a:cxn>
                <a:cxn ang="0">
                  <a:pos x="T2" y="T3"/>
                </a:cxn>
                <a:cxn ang="0">
                  <a:pos x="T4" y="T5"/>
                </a:cxn>
                <a:cxn ang="0">
                  <a:pos x="T6" y="T7"/>
                </a:cxn>
                <a:cxn ang="0">
                  <a:pos x="T8" y="T9"/>
                </a:cxn>
              </a:cxnLst>
              <a:rect l="0" t="0" r="r" b="b"/>
              <a:pathLst>
                <a:path w="9" h="127">
                  <a:moveTo>
                    <a:pt x="6" y="2"/>
                  </a:moveTo>
                  <a:cubicBezTo>
                    <a:pt x="2" y="44"/>
                    <a:pt x="0" y="85"/>
                    <a:pt x="2" y="126"/>
                  </a:cubicBezTo>
                  <a:cubicBezTo>
                    <a:pt x="2" y="127"/>
                    <a:pt x="4" y="127"/>
                    <a:pt x="4" y="126"/>
                  </a:cubicBezTo>
                  <a:cubicBezTo>
                    <a:pt x="4" y="85"/>
                    <a:pt x="5" y="44"/>
                    <a:pt x="9" y="2"/>
                  </a:cubicBezTo>
                  <a:cubicBezTo>
                    <a:pt x="9" y="0"/>
                    <a:pt x="6" y="1"/>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31"/>
            <p:cNvSpPr/>
            <p:nvPr/>
          </p:nvSpPr>
          <p:spPr bwMode="auto">
            <a:xfrm>
              <a:off x="1579" y="2080"/>
              <a:ext cx="19" cy="302"/>
            </a:xfrm>
            <a:custGeom>
              <a:avLst/>
              <a:gdLst>
                <a:gd name="T0" fmla="*/ 4 w 8"/>
                <a:gd name="T1" fmla="*/ 2 h 127"/>
                <a:gd name="T2" fmla="*/ 1 w 8"/>
                <a:gd name="T3" fmla="*/ 2 h 127"/>
                <a:gd name="T4" fmla="*/ 6 w 8"/>
                <a:gd name="T5" fmla="*/ 126 h 127"/>
                <a:gd name="T6" fmla="*/ 8 w 8"/>
                <a:gd name="T7" fmla="*/ 126 h 127"/>
                <a:gd name="T8" fmla="*/ 4 w 8"/>
                <a:gd name="T9" fmla="*/ 2 h 127"/>
              </a:gdLst>
              <a:ahLst/>
              <a:cxnLst>
                <a:cxn ang="0">
                  <a:pos x="T0" y="T1"/>
                </a:cxn>
                <a:cxn ang="0">
                  <a:pos x="T2" y="T3"/>
                </a:cxn>
                <a:cxn ang="0">
                  <a:pos x="T4" y="T5"/>
                </a:cxn>
                <a:cxn ang="0">
                  <a:pos x="T6" y="T7"/>
                </a:cxn>
                <a:cxn ang="0">
                  <a:pos x="T8" y="T9"/>
                </a:cxn>
              </a:cxnLst>
              <a:rect l="0" t="0" r="r" b="b"/>
              <a:pathLst>
                <a:path w="8" h="127">
                  <a:moveTo>
                    <a:pt x="4" y="2"/>
                  </a:moveTo>
                  <a:cubicBezTo>
                    <a:pt x="4" y="0"/>
                    <a:pt x="1" y="0"/>
                    <a:pt x="1" y="2"/>
                  </a:cubicBezTo>
                  <a:cubicBezTo>
                    <a:pt x="0" y="43"/>
                    <a:pt x="3" y="85"/>
                    <a:pt x="6" y="126"/>
                  </a:cubicBezTo>
                  <a:cubicBezTo>
                    <a:pt x="6" y="127"/>
                    <a:pt x="8" y="127"/>
                    <a:pt x="8" y="126"/>
                  </a:cubicBezTo>
                  <a:cubicBezTo>
                    <a:pt x="8" y="85"/>
                    <a:pt x="5" y="43"/>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32"/>
            <p:cNvSpPr/>
            <p:nvPr/>
          </p:nvSpPr>
          <p:spPr bwMode="auto">
            <a:xfrm>
              <a:off x="1617" y="2076"/>
              <a:ext cx="17" cy="309"/>
            </a:xfrm>
            <a:custGeom>
              <a:avLst/>
              <a:gdLst>
                <a:gd name="T0" fmla="*/ 4 w 7"/>
                <a:gd name="T1" fmla="*/ 1 h 130"/>
                <a:gd name="T2" fmla="*/ 2 w 7"/>
                <a:gd name="T3" fmla="*/ 1 h 130"/>
                <a:gd name="T4" fmla="*/ 3 w 7"/>
                <a:gd name="T5" fmla="*/ 129 h 130"/>
                <a:gd name="T6" fmla="*/ 5 w 7"/>
                <a:gd name="T7" fmla="*/ 129 h 130"/>
                <a:gd name="T8" fmla="*/ 4 w 7"/>
                <a:gd name="T9" fmla="*/ 1 h 130"/>
              </a:gdLst>
              <a:ahLst/>
              <a:cxnLst>
                <a:cxn ang="0">
                  <a:pos x="T0" y="T1"/>
                </a:cxn>
                <a:cxn ang="0">
                  <a:pos x="T2" y="T3"/>
                </a:cxn>
                <a:cxn ang="0">
                  <a:pos x="T4" y="T5"/>
                </a:cxn>
                <a:cxn ang="0">
                  <a:pos x="T6" y="T7"/>
                </a:cxn>
                <a:cxn ang="0">
                  <a:pos x="T8" y="T9"/>
                </a:cxn>
              </a:cxnLst>
              <a:rect l="0" t="0" r="r" b="b"/>
              <a:pathLst>
                <a:path w="7" h="130">
                  <a:moveTo>
                    <a:pt x="4" y="1"/>
                  </a:moveTo>
                  <a:cubicBezTo>
                    <a:pt x="4" y="0"/>
                    <a:pt x="2" y="0"/>
                    <a:pt x="2" y="1"/>
                  </a:cubicBezTo>
                  <a:cubicBezTo>
                    <a:pt x="0" y="44"/>
                    <a:pt x="1" y="87"/>
                    <a:pt x="3" y="129"/>
                  </a:cubicBezTo>
                  <a:cubicBezTo>
                    <a:pt x="3" y="130"/>
                    <a:pt x="5" y="130"/>
                    <a:pt x="5" y="129"/>
                  </a:cubicBezTo>
                  <a:cubicBezTo>
                    <a:pt x="6" y="87"/>
                    <a:pt x="7" y="44"/>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33"/>
            <p:cNvSpPr/>
            <p:nvPr/>
          </p:nvSpPr>
          <p:spPr bwMode="auto">
            <a:xfrm>
              <a:off x="1662" y="1978"/>
              <a:ext cx="43" cy="747"/>
            </a:xfrm>
            <a:custGeom>
              <a:avLst/>
              <a:gdLst>
                <a:gd name="T0" fmla="*/ 2 w 18"/>
                <a:gd name="T1" fmla="*/ 1 h 314"/>
                <a:gd name="T2" fmla="*/ 0 w 18"/>
                <a:gd name="T3" fmla="*/ 1 h 314"/>
                <a:gd name="T4" fmla="*/ 16 w 18"/>
                <a:gd name="T5" fmla="*/ 313 h 314"/>
                <a:gd name="T6" fmla="*/ 18 w 18"/>
                <a:gd name="T7" fmla="*/ 313 h 314"/>
                <a:gd name="T8" fmla="*/ 2 w 18"/>
                <a:gd name="T9" fmla="*/ 1 h 314"/>
              </a:gdLst>
              <a:ahLst/>
              <a:cxnLst>
                <a:cxn ang="0">
                  <a:pos x="T0" y="T1"/>
                </a:cxn>
                <a:cxn ang="0">
                  <a:pos x="T2" y="T3"/>
                </a:cxn>
                <a:cxn ang="0">
                  <a:pos x="T4" y="T5"/>
                </a:cxn>
                <a:cxn ang="0">
                  <a:pos x="T6" y="T7"/>
                </a:cxn>
                <a:cxn ang="0">
                  <a:pos x="T8" y="T9"/>
                </a:cxn>
              </a:cxnLst>
              <a:rect l="0" t="0" r="r" b="b"/>
              <a:pathLst>
                <a:path w="18" h="314">
                  <a:moveTo>
                    <a:pt x="2" y="1"/>
                  </a:moveTo>
                  <a:cubicBezTo>
                    <a:pt x="1" y="0"/>
                    <a:pt x="0" y="0"/>
                    <a:pt x="0" y="1"/>
                  </a:cubicBezTo>
                  <a:cubicBezTo>
                    <a:pt x="4" y="105"/>
                    <a:pt x="11" y="209"/>
                    <a:pt x="16" y="313"/>
                  </a:cubicBezTo>
                  <a:cubicBezTo>
                    <a:pt x="16" y="314"/>
                    <a:pt x="18" y="314"/>
                    <a:pt x="18" y="313"/>
                  </a:cubicBezTo>
                  <a:cubicBezTo>
                    <a:pt x="16" y="209"/>
                    <a:pt x="12" y="104"/>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34"/>
            <p:cNvSpPr/>
            <p:nvPr/>
          </p:nvSpPr>
          <p:spPr bwMode="auto">
            <a:xfrm>
              <a:off x="1709" y="1990"/>
              <a:ext cx="38" cy="732"/>
            </a:xfrm>
            <a:custGeom>
              <a:avLst/>
              <a:gdLst>
                <a:gd name="T0" fmla="*/ 2 w 16"/>
                <a:gd name="T1" fmla="*/ 1 h 308"/>
                <a:gd name="T2" fmla="*/ 0 w 16"/>
                <a:gd name="T3" fmla="*/ 1 h 308"/>
                <a:gd name="T4" fmla="*/ 13 w 16"/>
                <a:gd name="T5" fmla="*/ 307 h 308"/>
                <a:gd name="T6" fmla="*/ 16 w 16"/>
                <a:gd name="T7" fmla="*/ 307 h 308"/>
                <a:gd name="T8" fmla="*/ 2 w 16"/>
                <a:gd name="T9" fmla="*/ 1 h 308"/>
              </a:gdLst>
              <a:ahLst/>
              <a:cxnLst>
                <a:cxn ang="0">
                  <a:pos x="T0" y="T1"/>
                </a:cxn>
                <a:cxn ang="0">
                  <a:pos x="T2" y="T3"/>
                </a:cxn>
                <a:cxn ang="0">
                  <a:pos x="T4" y="T5"/>
                </a:cxn>
                <a:cxn ang="0">
                  <a:pos x="T6" y="T7"/>
                </a:cxn>
                <a:cxn ang="0">
                  <a:pos x="T8" y="T9"/>
                </a:cxn>
              </a:cxnLst>
              <a:rect l="0" t="0" r="r" b="b"/>
              <a:pathLst>
                <a:path w="16" h="308">
                  <a:moveTo>
                    <a:pt x="2" y="1"/>
                  </a:moveTo>
                  <a:cubicBezTo>
                    <a:pt x="2" y="0"/>
                    <a:pt x="0" y="0"/>
                    <a:pt x="0" y="1"/>
                  </a:cubicBezTo>
                  <a:cubicBezTo>
                    <a:pt x="3" y="103"/>
                    <a:pt x="9" y="205"/>
                    <a:pt x="13" y="307"/>
                  </a:cubicBezTo>
                  <a:cubicBezTo>
                    <a:pt x="13" y="308"/>
                    <a:pt x="16" y="308"/>
                    <a:pt x="16" y="307"/>
                  </a:cubicBezTo>
                  <a:cubicBezTo>
                    <a:pt x="12" y="205"/>
                    <a:pt x="9" y="10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35"/>
            <p:cNvSpPr/>
            <p:nvPr/>
          </p:nvSpPr>
          <p:spPr bwMode="auto">
            <a:xfrm>
              <a:off x="1762" y="1985"/>
              <a:ext cx="28" cy="728"/>
            </a:xfrm>
            <a:custGeom>
              <a:avLst/>
              <a:gdLst>
                <a:gd name="T0" fmla="*/ 1 w 12"/>
                <a:gd name="T1" fmla="*/ 1 h 306"/>
                <a:gd name="T2" fmla="*/ 0 w 12"/>
                <a:gd name="T3" fmla="*/ 1 h 306"/>
                <a:gd name="T4" fmla="*/ 9 w 12"/>
                <a:gd name="T5" fmla="*/ 305 h 306"/>
                <a:gd name="T6" fmla="*/ 12 w 12"/>
                <a:gd name="T7" fmla="*/ 305 h 306"/>
                <a:gd name="T8" fmla="*/ 1 w 12"/>
                <a:gd name="T9" fmla="*/ 1 h 306"/>
              </a:gdLst>
              <a:ahLst/>
              <a:cxnLst>
                <a:cxn ang="0">
                  <a:pos x="T0" y="T1"/>
                </a:cxn>
                <a:cxn ang="0">
                  <a:pos x="T2" y="T3"/>
                </a:cxn>
                <a:cxn ang="0">
                  <a:pos x="T4" y="T5"/>
                </a:cxn>
                <a:cxn ang="0">
                  <a:pos x="T6" y="T7"/>
                </a:cxn>
                <a:cxn ang="0">
                  <a:pos x="T8" y="T9"/>
                </a:cxn>
              </a:cxnLst>
              <a:rect l="0" t="0" r="r" b="b"/>
              <a:pathLst>
                <a:path w="12" h="306">
                  <a:moveTo>
                    <a:pt x="1" y="1"/>
                  </a:moveTo>
                  <a:cubicBezTo>
                    <a:pt x="1" y="0"/>
                    <a:pt x="0" y="0"/>
                    <a:pt x="0" y="1"/>
                  </a:cubicBezTo>
                  <a:cubicBezTo>
                    <a:pt x="3" y="102"/>
                    <a:pt x="7" y="203"/>
                    <a:pt x="9" y="305"/>
                  </a:cubicBezTo>
                  <a:cubicBezTo>
                    <a:pt x="9" y="306"/>
                    <a:pt x="12" y="306"/>
                    <a:pt x="12" y="305"/>
                  </a:cubicBezTo>
                  <a:cubicBezTo>
                    <a:pt x="12" y="204"/>
                    <a:pt x="10" y="10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36"/>
            <p:cNvSpPr/>
            <p:nvPr/>
          </p:nvSpPr>
          <p:spPr bwMode="auto">
            <a:xfrm>
              <a:off x="1795" y="1871"/>
              <a:ext cx="42" cy="868"/>
            </a:xfrm>
            <a:custGeom>
              <a:avLst/>
              <a:gdLst>
                <a:gd name="T0" fmla="*/ 1 w 18"/>
                <a:gd name="T1" fmla="*/ 1 h 365"/>
                <a:gd name="T2" fmla="*/ 0 w 18"/>
                <a:gd name="T3" fmla="*/ 1 h 365"/>
                <a:gd name="T4" fmla="*/ 15 w 18"/>
                <a:gd name="T5" fmla="*/ 363 h 365"/>
                <a:gd name="T6" fmla="*/ 18 w 18"/>
                <a:gd name="T7" fmla="*/ 363 h 365"/>
                <a:gd name="T8" fmla="*/ 1 w 18"/>
                <a:gd name="T9" fmla="*/ 1 h 365"/>
              </a:gdLst>
              <a:ahLst/>
              <a:cxnLst>
                <a:cxn ang="0">
                  <a:pos x="T0" y="T1"/>
                </a:cxn>
                <a:cxn ang="0">
                  <a:pos x="T2" y="T3"/>
                </a:cxn>
                <a:cxn ang="0">
                  <a:pos x="T4" y="T5"/>
                </a:cxn>
                <a:cxn ang="0">
                  <a:pos x="T6" y="T7"/>
                </a:cxn>
                <a:cxn ang="0">
                  <a:pos x="T8" y="T9"/>
                </a:cxn>
              </a:cxnLst>
              <a:rect l="0" t="0" r="r" b="b"/>
              <a:pathLst>
                <a:path w="18" h="365">
                  <a:moveTo>
                    <a:pt x="1" y="1"/>
                  </a:moveTo>
                  <a:cubicBezTo>
                    <a:pt x="1" y="0"/>
                    <a:pt x="0" y="0"/>
                    <a:pt x="0" y="1"/>
                  </a:cubicBezTo>
                  <a:cubicBezTo>
                    <a:pt x="1" y="121"/>
                    <a:pt x="10" y="243"/>
                    <a:pt x="15" y="363"/>
                  </a:cubicBezTo>
                  <a:cubicBezTo>
                    <a:pt x="15" y="365"/>
                    <a:pt x="18" y="365"/>
                    <a:pt x="18" y="363"/>
                  </a:cubicBezTo>
                  <a:cubicBezTo>
                    <a:pt x="13" y="243"/>
                    <a:pt x="11" y="12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37"/>
            <p:cNvSpPr/>
            <p:nvPr/>
          </p:nvSpPr>
          <p:spPr bwMode="auto">
            <a:xfrm>
              <a:off x="1835" y="1966"/>
              <a:ext cx="35" cy="756"/>
            </a:xfrm>
            <a:custGeom>
              <a:avLst/>
              <a:gdLst>
                <a:gd name="T0" fmla="*/ 1 w 15"/>
                <a:gd name="T1" fmla="*/ 1 h 318"/>
                <a:gd name="T2" fmla="*/ 0 w 15"/>
                <a:gd name="T3" fmla="*/ 1 h 318"/>
                <a:gd name="T4" fmla="*/ 12 w 15"/>
                <a:gd name="T5" fmla="*/ 317 h 318"/>
                <a:gd name="T6" fmla="*/ 15 w 15"/>
                <a:gd name="T7" fmla="*/ 317 h 318"/>
                <a:gd name="T8" fmla="*/ 1 w 15"/>
                <a:gd name="T9" fmla="*/ 1 h 318"/>
              </a:gdLst>
              <a:ahLst/>
              <a:cxnLst>
                <a:cxn ang="0">
                  <a:pos x="T0" y="T1"/>
                </a:cxn>
                <a:cxn ang="0">
                  <a:pos x="T2" y="T3"/>
                </a:cxn>
                <a:cxn ang="0">
                  <a:pos x="T4" y="T5"/>
                </a:cxn>
                <a:cxn ang="0">
                  <a:pos x="T6" y="T7"/>
                </a:cxn>
                <a:cxn ang="0">
                  <a:pos x="T8" y="T9"/>
                </a:cxn>
              </a:cxnLst>
              <a:rect l="0" t="0" r="r" b="b"/>
              <a:pathLst>
                <a:path w="15" h="318">
                  <a:moveTo>
                    <a:pt x="1" y="1"/>
                  </a:moveTo>
                  <a:cubicBezTo>
                    <a:pt x="1" y="0"/>
                    <a:pt x="0" y="0"/>
                    <a:pt x="0" y="1"/>
                  </a:cubicBezTo>
                  <a:cubicBezTo>
                    <a:pt x="1" y="106"/>
                    <a:pt x="7" y="212"/>
                    <a:pt x="12" y="317"/>
                  </a:cubicBezTo>
                  <a:cubicBezTo>
                    <a:pt x="12" y="318"/>
                    <a:pt x="15" y="318"/>
                    <a:pt x="15" y="317"/>
                  </a:cubicBezTo>
                  <a:cubicBezTo>
                    <a:pt x="11" y="211"/>
                    <a:pt x="9" y="106"/>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38"/>
            <p:cNvSpPr/>
            <p:nvPr/>
          </p:nvSpPr>
          <p:spPr bwMode="auto">
            <a:xfrm>
              <a:off x="1875" y="1976"/>
              <a:ext cx="33" cy="756"/>
            </a:xfrm>
            <a:custGeom>
              <a:avLst/>
              <a:gdLst>
                <a:gd name="T0" fmla="*/ 1 w 14"/>
                <a:gd name="T1" fmla="*/ 1 h 318"/>
                <a:gd name="T2" fmla="*/ 0 w 14"/>
                <a:gd name="T3" fmla="*/ 1 h 318"/>
                <a:gd name="T4" fmla="*/ 12 w 14"/>
                <a:gd name="T5" fmla="*/ 317 h 318"/>
                <a:gd name="T6" fmla="*/ 14 w 14"/>
                <a:gd name="T7" fmla="*/ 317 h 318"/>
                <a:gd name="T8" fmla="*/ 1 w 14"/>
                <a:gd name="T9" fmla="*/ 1 h 318"/>
              </a:gdLst>
              <a:ahLst/>
              <a:cxnLst>
                <a:cxn ang="0">
                  <a:pos x="T0" y="T1"/>
                </a:cxn>
                <a:cxn ang="0">
                  <a:pos x="T2" y="T3"/>
                </a:cxn>
                <a:cxn ang="0">
                  <a:pos x="T4" y="T5"/>
                </a:cxn>
                <a:cxn ang="0">
                  <a:pos x="T6" y="T7"/>
                </a:cxn>
                <a:cxn ang="0">
                  <a:pos x="T8" y="T9"/>
                </a:cxn>
              </a:cxnLst>
              <a:rect l="0" t="0" r="r" b="b"/>
              <a:pathLst>
                <a:path w="14" h="318">
                  <a:moveTo>
                    <a:pt x="1" y="1"/>
                  </a:moveTo>
                  <a:cubicBezTo>
                    <a:pt x="1" y="0"/>
                    <a:pt x="0" y="0"/>
                    <a:pt x="0" y="1"/>
                  </a:cubicBezTo>
                  <a:cubicBezTo>
                    <a:pt x="2" y="106"/>
                    <a:pt x="9" y="211"/>
                    <a:pt x="12" y="317"/>
                  </a:cubicBezTo>
                  <a:cubicBezTo>
                    <a:pt x="12" y="318"/>
                    <a:pt x="14" y="318"/>
                    <a:pt x="14" y="317"/>
                  </a:cubicBezTo>
                  <a:cubicBezTo>
                    <a:pt x="13" y="212"/>
                    <a:pt x="12" y="10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39"/>
            <p:cNvSpPr/>
            <p:nvPr/>
          </p:nvSpPr>
          <p:spPr bwMode="auto">
            <a:xfrm>
              <a:off x="1918" y="1988"/>
              <a:ext cx="45" cy="718"/>
            </a:xfrm>
            <a:custGeom>
              <a:avLst/>
              <a:gdLst>
                <a:gd name="T0" fmla="*/ 12 w 19"/>
                <a:gd name="T1" fmla="*/ 151 h 302"/>
                <a:gd name="T2" fmla="*/ 2 w 19"/>
                <a:gd name="T3" fmla="*/ 1 h 302"/>
                <a:gd name="T4" fmla="*/ 0 w 19"/>
                <a:gd name="T5" fmla="*/ 1 h 302"/>
                <a:gd name="T6" fmla="*/ 9 w 19"/>
                <a:gd name="T7" fmla="*/ 151 h 302"/>
                <a:gd name="T8" fmla="*/ 15 w 19"/>
                <a:gd name="T9" fmla="*/ 301 h 302"/>
                <a:gd name="T10" fmla="*/ 17 w 19"/>
                <a:gd name="T11" fmla="*/ 301 h 302"/>
                <a:gd name="T12" fmla="*/ 12 w 19"/>
                <a:gd name="T13" fmla="*/ 151 h 302"/>
              </a:gdLst>
              <a:ahLst/>
              <a:cxnLst>
                <a:cxn ang="0">
                  <a:pos x="T0" y="T1"/>
                </a:cxn>
                <a:cxn ang="0">
                  <a:pos x="T2" y="T3"/>
                </a:cxn>
                <a:cxn ang="0">
                  <a:pos x="T4" y="T5"/>
                </a:cxn>
                <a:cxn ang="0">
                  <a:pos x="T6" y="T7"/>
                </a:cxn>
                <a:cxn ang="0">
                  <a:pos x="T8" y="T9"/>
                </a:cxn>
                <a:cxn ang="0">
                  <a:pos x="T10" y="T11"/>
                </a:cxn>
                <a:cxn ang="0">
                  <a:pos x="T12" y="T13"/>
                </a:cxn>
              </a:cxnLst>
              <a:rect l="0" t="0" r="r" b="b"/>
              <a:pathLst>
                <a:path w="19" h="302">
                  <a:moveTo>
                    <a:pt x="12" y="151"/>
                  </a:moveTo>
                  <a:cubicBezTo>
                    <a:pt x="9" y="101"/>
                    <a:pt x="7" y="51"/>
                    <a:pt x="2" y="1"/>
                  </a:cubicBezTo>
                  <a:cubicBezTo>
                    <a:pt x="2" y="0"/>
                    <a:pt x="0" y="0"/>
                    <a:pt x="0" y="1"/>
                  </a:cubicBezTo>
                  <a:cubicBezTo>
                    <a:pt x="3" y="51"/>
                    <a:pt x="6" y="101"/>
                    <a:pt x="9" y="151"/>
                  </a:cubicBezTo>
                  <a:cubicBezTo>
                    <a:pt x="11" y="201"/>
                    <a:pt x="11" y="251"/>
                    <a:pt x="15" y="301"/>
                  </a:cubicBezTo>
                  <a:cubicBezTo>
                    <a:pt x="15" y="302"/>
                    <a:pt x="17" y="302"/>
                    <a:pt x="17" y="301"/>
                  </a:cubicBezTo>
                  <a:cubicBezTo>
                    <a:pt x="19" y="251"/>
                    <a:pt x="15" y="201"/>
                    <a:pt x="12"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40"/>
            <p:cNvSpPr/>
            <p:nvPr/>
          </p:nvSpPr>
          <p:spPr bwMode="auto">
            <a:xfrm>
              <a:off x="1970" y="2064"/>
              <a:ext cx="16" cy="219"/>
            </a:xfrm>
            <a:custGeom>
              <a:avLst/>
              <a:gdLst>
                <a:gd name="T0" fmla="*/ 2 w 7"/>
                <a:gd name="T1" fmla="*/ 1 h 92"/>
                <a:gd name="T2" fmla="*/ 0 w 7"/>
                <a:gd name="T3" fmla="*/ 1 h 92"/>
                <a:gd name="T4" fmla="*/ 5 w 7"/>
                <a:gd name="T5" fmla="*/ 90 h 92"/>
                <a:gd name="T6" fmla="*/ 7 w 7"/>
                <a:gd name="T7" fmla="*/ 90 h 92"/>
                <a:gd name="T8" fmla="*/ 2 w 7"/>
                <a:gd name="T9" fmla="*/ 1 h 92"/>
              </a:gdLst>
              <a:ahLst/>
              <a:cxnLst>
                <a:cxn ang="0">
                  <a:pos x="T0" y="T1"/>
                </a:cxn>
                <a:cxn ang="0">
                  <a:pos x="T2" y="T3"/>
                </a:cxn>
                <a:cxn ang="0">
                  <a:pos x="T4" y="T5"/>
                </a:cxn>
                <a:cxn ang="0">
                  <a:pos x="T6" y="T7"/>
                </a:cxn>
                <a:cxn ang="0">
                  <a:pos x="T8" y="T9"/>
                </a:cxn>
              </a:cxnLst>
              <a:rect l="0" t="0" r="r" b="b"/>
              <a:pathLst>
                <a:path w="7" h="92">
                  <a:moveTo>
                    <a:pt x="2" y="1"/>
                  </a:moveTo>
                  <a:cubicBezTo>
                    <a:pt x="2" y="0"/>
                    <a:pt x="0" y="0"/>
                    <a:pt x="0" y="1"/>
                  </a:cubicBezTo>
                  <a:cubicBezTo>
                    <a:pt x="0" y="31"/>
                    <a:pt x="1" y="61"/>
                    <a:pt x="5" y="90"/>
                  </a:cubicBezTo>
                  <a:cubicBezTo>
                    <a:pt x="5" y="92"/>
                    <a:pt x="7" y="92"/>
                    <a:pt x="7" y="90"/>
                  </a:cubicBezTo>
                  <a:cubicBezTo>
                    <a:pt x="6" y="61"/>
                    <a:pt x="3" y="3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41"/>
            <p:cNvSpPr/>
            <p:nvPr/>
          </p:nvSpPr>
          <p:spPr bwMode="auto">
            <a:xfrm>
              <a:off x="2015" y="2076"/>
              <a:ext cx="16" cy="176"/>
            </a:xfrm>
            <a:custGeom>
              <a:avLst/>
              <a:gdLst>
                <a:gd name="T0" fmla="*/ 3 w 7"/>
                <a:gd name="T1" fmla="*/ 1 h 74"/>
                <a:gd name="T2" fmla="*/ 0 w 7"/>
                <a:gd name="T3" fmla="*/ 1 h 74"/>
                <a:gd name="T4" fmla="*/ 4 w 7"/>
                <a:gd name="T5" fmla="*/ 72 h 74"/>
                <a:gd name="T6" fmla="*/ 7 w 7"/>
                <a:gd name="T7" fmla="*/ 72 h 74"/>
                <a:gd name="T8" fmla="*/ 3 w 7"/>
                <a:gd name="T9" fmla="*/ 1 h 74"/>
              </a:gdLst>
              <a:ahLst/>
              <a:cxnLst>
                <a:cxn ang="0">
                  <a:pos x="T0" y="T1"/>
                </a:cxn>
                <a:cxn ang="0">
                  <a:pos x="T2" y="T3"/>
                </a:cxn>
                <a:cxn ang="0">
                  <a:pos x="T4" y="T5"/>
                </a:cxn>
                <a:cxn ang="0">
                  <a:pos x="T6" y="T7"/>
                </a:cxn>
                <a:cxn ang="0">
                  <a:pos x="T8" y="T9"/>
                </a:cxn>
              </a:cxnLst>
              <a:rect l="0" t="0" r="r" b="b"/>
              <a:pathLst>
                <a:path w="7" h="74">
                  <a:moveTo>
                    <a:pt x="3" y="1"/>
                  </a:moveTo>
                  <a:cubicBezTo>
                    <a:pt x="3" y="0"/>
                    <a:pt x="0" y="0"/>
                    <a:pt x="0" y="1"/>
                  </a:cubicBezTo>
                  <a:cubicBezTo>
                    <a:pt x="1" y="25"/>
                    <a:pt x="1" y="49"/>
                    <a:pt x="4" y="72"/>
                  </a:cubicBezTo>
                  <a:cubicBezTo>
                    <a:pt x="4" y="74"/>
                    <a:pt x="7" y="74"/>
                    <a:pt x="7" y="72"/>
                  </a:cubicBezTo>
                  <a:cubicBezTo>
                    <a:pt x="7" y="49"/>
                    <a:pt x="5" y="25"/>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42"/>
            <p:cNvSpPr/>
            <p:nvPr/>
          </p:nvSpPr>
          <p:spPr bwMode="auto">
            <a:xfrm>
              <a:off x="3017" y="1588"/>
              <a:ext cx="19" cy="1120"/>
            </a:xfrm>
            <a:custGeom>
              <a:avLst/>
              <a:gdLst>
                <a:gd name="T0" fmla="*/ 4 w 8"/>
                <a:gd name="T1" fmla="*/ 1 h 471"/>
                <a:gd name="T2" fmla="*/ 2 w 8"/>
                <a:gd name="T3" fmla="*/ 1 h 471"/>
                <a:gd name="T4" fmla="*/ 6 w 8"/>
                <a:gd name="T5" fmla="*/ 469 h 471"/>
                <a:gd name="T6" fmla="*/ 8 w 8"/>
                <a:gd name="T7" fmla="*/ 469 h 471"/>
                <a:gd name="T8" fmla="*/ 4 w 8"/>
                <a:gd name="T9" fmla="*/ 1 h 471"/>
              </a:gdLst>
              <a:ahLst/>
              <a:cxnLst>
                <a:cxn ang="0">
                  <a:pos x="T0" y="T1"/>
                </a:cxn>
                <a:cxn ang="0">
                  <a:pos x="T2" y="T3"/>
                </a:cxn>
                <a:cxn ang="0">
                  <a:pos x="T4" y="T5"/>
                </a:cxn>
                <a:cxn ang="0">
                  <a:pos x="T6" y="T7"/>
                </a:cxn>
                <a:cxn ang="0">
                  <a:pos x="T8" y="T9"/>
                </a:cxn>
              </a:cxnLst>
              <a:rect l="0" t="0" r="r" b="b"/>
              <a:pathLst>
                <a:path w="8" h="471">
                  <a:moveTo>
                    <a:pt x="4" y="1"/>
                  </a:moveTo>
                  <a:cubicBezTo>
                    <a:pt x="4" y="0"/>
                    <a:pt x="2" y="0"/>
                    <a:pt x="2" y="1"/>
                  </a:cubicBezTo>
                  <a:cubicBezTo>
                    <a:pt x="0" y="157"/>
                    <a:pt x="2" y="313"/>
                    <a:pt x="6" y="469"/>
                  </a:cubicBezTo>
                  <a:cubicBezTo>
                    <a:pt x="6" y="471"/>
                    <a:pt x="8" y="471"/>
                    <a:pt x="8" y="469"/>
                  </a:cubicBezTo>
                  <a:cubicBezTo>
                    <a:pt x="5" y="313"/>
                    <a:pt x="8" y="157"/>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43"/>
            <p:cNvSpPr/>
            <p:nvPr/>
          </p:nvSpPr>
          <p:spPr bwMode="auto">
            <a:xfrm>
              <a:off x="3038" y="1607"/>
              <a:ext cx="38" cy="1115"/>
            </a:xfrm>
            <a:custGeom>
              <a:avLst/>
              <a:gdLst>
                <a:gd name="T0" fmla="*/ 10 w 16"/>
                <a:gd name="T1" fmla="*/ 1 h 469"/>
                <a:gd name="T2" fmla="*/ 9 w 16"/>
                <a:gd name="T3" fmla="*/ 1 h 469"/>
                <a:gd name="T4" fmla="*/ 13 w 16"/>
                <a:gd name="T5" fmla="*/ 468 h 469"/>
                <a:gd name="T6" fmla="*/ 16 w 16"/>
                <a:gd name="T7" fmla="*/ 468 h 469"/>
                <a:gd name="T8" fmla="*/ 10 w 16"/>
                <a:gd name="T9" fmla="*/ 1 h 469"/>
              </a:gdLst>
              <a:ahLst/>
              <a:cxnLst>
                <a:cxn ang="0">
                  <a:pos x="T0" y="T1"/>
                </a:cxn>
                <a:cxn ang="0">
                  <a:pos x="T2" y="T3"/>
                </a:cxn>
                <a:cxn ang="0">
                  <a:pos x="T4" y="T5"/>
                </a:cxn>
                <a:cxn ang="0">
                  <a:pos x="T6" y="T7"/>
                </a:cxn>
                <a:cxn ang="0">
                  <a:pos x="T8" y="T9"/>
                </a:cxn>
              </a:cxnLst>
              <a:rect l="0" t="0" r="r" b="b"/>
              <a:pathLst>
                <a:path w="16" h="469">
                  <a:moveTo>
                    <a:pt x="10" y="1"/>
                  </a:moveTo>
                  <a:cubicBezTo>
                    <a:pt x="10" y="0"/>
                    <a:pt x="9" y="0"/>
                    <a:pt x="9" y="1"/>
                  </a:cubicBezTo>
                  <a:cubicBezTo>
                    <a:pt x="0" y="156"/>
                    <a:pt x="1" y="313"/>
                    <a:pt x="13" y="468"/>
                  </a:cubicBezTo>
                  <a:cubicBezTo>
                    <a:pt x="14" y="469"/>
                    <a:pt x="16" y="469"/>
                    <a:pt x="16" y="468"/>
                  </a:cubicBezTo>
                  <a:cubicBezTo>
                    <a:pt x="8" y="312"/>
                    <a:pt x="5" y="157"/>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44"/>
            <p:cNvSpPr/>
            <p:nvPr/>
          </p:nvSpPr>
          <p:spPr bwMode="auto">
            <a:xfrm>
              <a:off x="3081" y="1600"/>
              <a:ext cx="24" cy="499"/>
            </a:xfrm>
            <a:custGeom>
              <a:avLst/>
              <a:gdLst>
                <a:gd name="T0" fmla="*/ 7 w 10"/>
                <a:gd name="T1" fmla="*/ 1 h 210"/>
                <a:gd name="T2" fmla="*/ 5 w 10"/>
                <a:gd name="T3" fmla="*/ 1 h 210"/>
                <a:gd name="T4" fmla="*/ 4 w 10"/>
                <a:gd name="T5" fmla="*/ 208 h 210"/>
                <a:gd name="T6" fmla="*/ 6 w 10"/>
                <a:gd name="T7" fmla="*/ 208 h 210"/>
                <a:gd name="T8" fmla="*/ 7 w 10"/>
                <a:gd name="T9" fmla="*/ 1 h 210"/>
              </a:gdLst>
              <a:ahLst/>
              <a:cxnLst>
                <a:cxn ang="0">
                  <a:pos x="T0" y="T1"/>
                </a:cxn>
                <a:cxn ang="0">
                  <a:pos x="T2" y="T3"/>
                </a:cxn>
                <a:cxn ang="0">
                  <a:pos x="T4" y="T5"/>
                </a:cxn>
                <a:cxn ang="0">
                  <a:pos x="T6" y="T7"/>
                </a:cxn>
                <a:cxn ang="0">
                  <a:pos x="T8" y="T9"/>
                </a:cxn>
              </a:cxnLst>
              <a:rect l="0" t="0" r="r" b="b"/>
              <a:pathLst>
                <a:path w="10" h="210">
                  <a:moveTo>
                    <a:pt x="7" y="1"/>
                  </a:moveTo>
                  <a:cubicBezTo>
                    <a:pt x="7" y="0"/>
                    <a:pt x="5" y="0"/>
                    <a:pt x="5" y="1"/>
                  </a:cubicBezTo>
                  <a:cubicBezTo>
                    <a:pt x="3" y="70"/>
                    <a:pt x="0" y="140"/>
                    <a:pt x="4" y="208"/>
                  </a:cubicBezTo>
                  <a:cubicBezTo>
                    <a:pt x="4" y="210"/>
                    <a:pt x="6" y="210"/>
                    <a:pt x="6" y="208"/>
                  </a:cubicBezTo>
                  <a:cubicBezTo>
                    <a:pt x="10" y="140"/>
                    <a:pt x="8" y="7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45"/>
            <p:cNvSpPr/>
            <p:nvPr/>
          </p:nvSpPr>
          <p:spPr bwMode="auto">
            <a:xfrm>
              <a:off x="3544" y="2021"/>
              <a:ext cx="12" cy="102"/>
            </a:xfrm>
            <a:custGeom>
              <a:avLst/>
              <a:gdLst>
                <a:gd name="T0" fmla="*/ 2 w 5"/>
                <a:gd name="T1" fmla="*/ 0 h 43"/>
                <a:gd name="T2" fmla="*/ 1 w 5"/>
                <a:gd name="T3" fmla="*/ 0 h 43"/>
                <a:gd name="T4" fmla="*/ 3 w 5"/>
                <a:gd name="T5" fmla="*/ 42 h 43"/>
                <a:gd name="T6" fmla="*/ 5 w 5"/>
                <a:gd name="T7" fmla="*/ 42 h 43"/>
                <a:gd name="T8" fmla="*/ 2 w 5"/>
                <a:gd name="T9" fmla="*/ 0 h 43"/>
              </a:gdLst>
              <a:ahLst/>
              <a:cxnLst>
                <a:cxn ang="0">
                  <a:pos x="T0" y="T1"/>
                </a:cxn>
                <a:cxn ang="0">
                  <a:pos x="T2" y="T3"/>
                </a:cxn>
                <a:cxn ang="0">
                  <a:pos x="T4" y="T5"/>
                </a:cxn>
                <a:cxn ang="0">
                  <a:pos x="T6" y="T7"/>
                </a:cxn>
                <a:cxn ang="0">
                  <a:pos x="T8" y="T9"/>
                </a:cxn>
              </a:cxnLst>
              <a:rect l="0" t="0" r="r" b="b"/>
              <a:pathLst>
                <a:path w="5" h="43">
                  <a:moveTo>
                    <a:pt x="2" y="0"/>
                  </a:moveTo>
                  <a:cubicBezTo>
                    <a:pt x="2" y="0"/>
                    <a:pt x="1" y="0"/>
                    <a:pt x="1" y="0"/>
                  </a:cubicBezTo>
                  <a:cubicBezTo>
                    <a:pt x="0" y="14"/>
                    <a:pt x="0" y="28"/>
                    <a:pt x="3" y="42"/>
                  </a:cubicBezTo>
                  <a:cubicBezTo>
                    <a:pt x="3" y="43"/>
                    <a:pt x="5" y="43"/>
                    <a:pt x="5" y="42"/>
                  </a:cubicBezTo>
                  <a:cubicBezTo>
                    <a:pt x="3" y="28"/>
                    <a:pt x="1" y="14"/>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46"/>
            <p:cNvSpPr/>
            <p:nvPr/>
          </p:nvSpPr>
          <p:spPr bwMode="auto">
            <a:xfrm>
              <a:off x="3568" y="2033"/>
              <a:ext cx="10" cy="97"/>
            </a:xfrm>
            <a:custGeom>
              <a:avLst/>
              <a:gdLst>
                <a:gd name="T0" fmla="*/ 2 w 4"/>
                <a:gd name="T1" fmla="*/ 1 h 41"/>
                <a:gd name="T2" fmla="*/ 1 w 4"/>
                <a:gd name="T3" fmla="*/ 1 h 41"/>
                <a:gd name="T4" fmla="*/ 1 w 4"/>
                <a:gd name="T5" fmla="*/ 39 h 41"/>
                <a:gd name="T6" fmla="*/ 3 w 4"/>
                <a:gd name="T7" fmla="*/ 39 h 41"/>
                <a:gd name="T8" fmla="*/ 2 w 4"/>
                <a:gd name="T9" fmla="*/ 1 h 41"/>
              </a:gdLst>
              <a:ahLst/>
              <a:cxnLst>
                <a:cxn ang="0">
                  <a:pos x="T0" y="T1"/>
                </a:cxn>
                <a:cxn ang="0">
                  <a:pos x="T2" y="T3"/>
                </a:cxn>
                <a:cxn ang="0">
                  <a:pos x="T4" y="T5"/>
                </a:cxn>
                <a:cxn ang="0">
                  <a:pos x="T6" y="T7"/>
                </a:cxn>
                <a:cxn ang="0">
                  <a:pos x="T8" y="T9"/>
                </a:cxn>
              </a:cxnLst>
              <a:rect l="0" t="0" r="r" b="b"/>
              <a:pathLst>
                <a:path w="4" h="41">
                  <a:moveTo>
                    <a:pt x="2" y="1"/>
                  </a:moveTo>
                  <a:cubicBezTo>
                    <a:pt x="2" y="0"/>
                    <a:pt x="1" y="0"/>
                    <a:pt x="1" y="1"/>
                  </a:cubicBezTo>
                  <a:cubicBezTo>
                    <a:pt x="0" y="13"/>
                    <a:pt x="0" y="27"/>
                    <a:pt x="1" y="39"/>
                  </a:cubicBezTo>
                  <a:cubicBezTo>
                    <a:pt x="1" y="41"/>
                    <a:pt x="3" y="41"/>
                    <a:pt x="3" y="39"/>
                  </a:cubicBezTo>
                  <a:cubicBezTo>
                    <a:pt x="4" y="27"/>
                    <a:pt x="3" y="1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47"/>
            <p:cNvSpPr/>
            <p:nvPr/>
          </p:nvSpPr>
          <p:spPr bwMode="auto">
            <a:xfrm>
              <a:off x="3594" y="2021"/>
              <a:ext cx="14" cy="121"/>
            </a:xfrm>
            <a:custGeom>
              <a:avLst/>
              <a:gdLst>
                <a:gd name="T0" fmla="*/ 2 w 6"/>
                <a:gd name="T1" fmla="*/ 2 h 51"/>
                <a:gd name="T2" fmla="*/ 0 w 6"/>
                <a:gd name="T3" fmla="*/ 2 h 51"/>
                <a:gd name="T4" fmla="*/ 4 w 6"/>
                <a:gd name="T5" fmla="*/ 50 h 51"/>
                <a:gd name="T6" fmla="*/ 6 w 6"/>
                <a:gd name="T7" fmla="*/ 50 h 51"/>
                <a:gd name="T8" fmla="*/ 2 w 6"/>
                <a:gd name="T9" fmla="*/ 2 h 51"/>
              </a:gdLst>
              <a:ahLst/>
              <a:cxnLst>
                <a:cxn ang="0">
                  <a:pos x="T0" y="T1"/>
                </a:cxn>
                <a:cxn ang="0">
                  <a:pos x="T2" y="T3"/>
                </a:cxn>
                <a:cxn ang="0">
                  <a:pos x="T4" y="T5"/>
                </a:cxn>
                <a:cxn ang="0">
                  <a:pos x="T6" y="T7"/>
                </a:cxn>
                <a:cxn ang="0">
                  <a:pos x="T8" y="T9"/>
                </a:cxn>
              </a:cxnLst>
              <a:rect l="0" t="0" r="r" b="b"/>
              <a:pathLst>
                <a:path w="6" h="51">
                  <a:moveTo>
                    <a:pt x="2" y="2"/>
                  </a:moveTo>
                  <a:cubicBezTo>
                    <a:pt x="2" y="0"/>
                    <a:pt x="0" y="0"/>
                    <a:pt x="0" y="2"/>
                  </a:cubicBezTo>
                  <a:cubicBezTo>
                    <a:pt x="2" y="18"/>
                    <a:pt x="2" y="34"/>
                    <a:pt x="4" y="50"/>
                  </a:cubicBezTo>
                  <a:cubicBezTo>
                    <a:pt x="4" y="51"/>
                    <a:pt x="6" y="51"/>
                    <a:pt x="6" y="50"/>
                  </a:cubicBezTo>
                  <a:cubicBezTo>
                    <a:pt x="6" y="34"/>
                    <a:pt x="4" y="17"/>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148"/>
            <p:cNvSpPr/>
            <p:nvPr/>
          </p:nvSpPr>
          <p:spPr bwMode="auto">
            <a:xfrm>
              <a:off x="3630" y="2014"/>
              <a:ext cx="11" cy="142"/>
            </a:xfrm>
            <a:custGeom>
              <a:avLst/>
              <a:gdLst>
                <a:gd name="T0" fmla="*/ 4 w 5"/>
                <a:gd name="T1" fmla="*/ 1 h 60"/>
                <a:gd name="T2" fmla="*/ 2 w 5"/>
                <a:gd name="T3" fmla="*/ 1 h 60"/>
                <a:gd name="T4" fmla="*/ 0 w 5"/>
                <a:gd name="T5" fmla="*/ 59 h 60"/>
                <a:gd name="T6" fmla="*/ 2 w 5"/>
                <a:gd name="T7" fmla="*/ 59 h 60"/>
                <a:gd name="T8" fmla="*/ 4 w 5"/>
                <a:gd name="T9" fmla="*/ 1 h 60"/>
              </a:gdLst>
              <a:ahLst/>
              <a:cxnLst>
                <a:cxn ang="0">
                  <a:pos x="T0" y="T1"/>
                </a:cxn>
                <a:cxn ang="0">
                  <a:pos x="T2" y="T3"/>
                </a:cxn>
                <a:cxn ang="0">
                  <a:pos x="T4" y="T5"/>
                </a:cxn>
                <a:cxn ang="0">
                  <a:pos x="T6" y="T7"/>
                </a:cxn>
                <a:cxn ang="0">
                  <a:pos x="T8" y="T9"/>
                </a:cxn>
              </a:cxnLst>
              <a:rect l="0" t="0" r="r" b="b"/>
              <a:pathLst>
                <a:path w="5" h="60">
                  <a:moveTo>
                    <a:pt x="4" y="1"/>
                  </a:moveTo>
                  <a:cubicBezTo>
                    <a:pt x="4" y="0"/>
                    <a:pt x="2" y="0"/>
                    <a:pt x="2" y="1"/>
                  </a:cubicBezTo>
                  <a:cubicBezTo>
                    <a:pt x="2" y="20"/>
                    <a:pt x="0" y="40"/>
                    <a:pt x="0" y="59"/>
                  </a:cubicBezTo>
                  <a:cubicBezTo>
                    <a:pt x="0" y="60"/>
                    <a:pt x="1" y="60"/>
                    <a:pt x="2" y="59"/>
                  </a:cubicBezTo>
                  <a:cubicBezTo>
                    <a:pt x="5" y="40"/>
                    <a:pt x="5" y="2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149"/>
            <p:cNvSpPr/>
            <p:nvPr/>
          </p:nvSpPr>
          <p:spPr bwMode="auto">
            <a:xfrm>
              <a:off x="3658" y="2004"/>
              <a:ext cx="38" cy="733"/>
            </a:xfrm>
            <a:custGeom>
              <a:avLst/>
              <a:gdLst>
                <a:gd name="T0" fmla="*/ 16 w 16"/>
                <a:gd name="T1" fmla="*/ 306 h 308"/>
                <a:gd name="T2" fmla="*/ 10 w 16"/>
                <a:gd name="T3" fmla="*/ 262 h 308"/>
                <a:gd name="T4" fmla="*/ 9 w 16"/>
                <a:gd name="T5" fmla="*/ 227 h 308"/>
                <a:gd name="T6" fmla="*/ 7 w 16"/>
                <a:gd name="T7" fmla="*/ 151 h 308"/>
                <a:gd name="T8" fmla="*/ 1 w 16"/>
                <a:gd name="T9" fmla="*/ 1 h 308"/>
                <a:gd name="T10" fmla="*/ 0 w 16"/>
                <a:gd name="T11" fmla="*/ 1 h 308"/>
                <a:gd name="T12" fmla="*/ 5 w 16"/>
                <a:gd name="T13" fmla="*/ 167 h 308"/>
                <a:gd name="T14" fmla="*/ 7 w 16"/>
                <a:gd name="T15" fmla="*/ 247 h 308"/>
                <a:gd name="T16" fmla="*/ 14 w 16"/>
                <a:gd name="T17" fmla="*/ 307 h 308"/>
                <a:gd name="T18" fmla="*/ 16 w 16"/>
                <a:gd name="T19" fmla="*/ 30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8">
                  <a:moveTo>
                    <a:pt x="16" y="306"/>
                  </a:moveTo>
                  <a:cubicBezTo>
                    <a:pt x="9" y="293"/>
                    <a:pt x="11" y="276"/>
                    <a:pt x="10" y="262"/>
                  </a:cubicBezTo>
                  <a:cubicBezTo>
                    <a:pt x="10" y="251"/>
                    <a:pt x="10" y="239"/>
                    <a:pt x="9" y="227"/>
                  </a:cubicBezTo>
                  <a:cubicBezTo>
                    <a:pt x="8" y="202"/>
                    <a:pt x="8" y="177"/>
                    <a:pt x="7" y="151"/>
                  </a:cubicBezTo>
                  <a:cubicBezTo>
                    <a:pt x="5" y="101"/>
                    <a:pt x="4" y="51"/>
                    <a:pt x="1" y="1"/>
                  </a:cubicBezTo>
                  <a:cubicBezTo>
                    <a:pt x="1" y="0"/>
                    <a:pt x="0" y="0"/>
                    <a:pt x="0" y="1"/>
                  </a:cubicBezTo>
                  <a:cubicBezTo>
                    <a:pt x="1" y="56"/>
                    <a:pt x="3" y="112"/>
                    <a:pt x="5" y="167"/>
                  </a:cubicBezTo>
                  <a:cubicBezTo>
                    <a:pt x="5" y="194"/>
                    <a:pt x="6" y="220"/>
                    <a:pt x="7" y="247"/>
                  </a:cubicBezTo>
                  <a:cubicBezTo>
                    <a:pt x="8" y="265"/>
                    <a:pt x="4" y="290"/>
                    <a:pt x="14" y="307"/>
                  </a:cubicBezTo>
                  <a:cubicBezTo>
                    <a:pt x="15" y="308"/>
                    <a:pt x="16" y="307"/>
                    <a:pt x="16" y="3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50"/>
            <p:cNvSpPr/>
            <p:nvPr/>
          </p:nvSpPr>
          <p:spPr bwMode="auto">
            <a:xfrm>
              <a:off x="3696" y="2019"/>
              <a:ext cx="30" cy="713"/>
            </a:xfrm>
            <a:custGeom>
              <a:avLst/>
              <a:gdLst>
                <a:gd name="T0" fmla="*/ 6 w 13"/>
                <a:gd name="T1" fmla="*/ 150 h 300"/>
                <a:gd name="T2" fmla="*/ 2 w 13"/>
                <a:gd name="T3" fmla="*/ 1 h 300"/>
                <a:gd name="T4" fmla="*/ 1 w 13"/>
                <a:gd name="T5" fmla="*/ 1 h 300"/>
                <a:gd name="T6" fmla="*/ 11 w 13"/>
                <a:gd name="T7" fmla="*/ 299 h 300"/>
                <a:gd name="T8" fmla="*/ 13 w 13"/>
                <a:gd name="T9" fmla="*/ 299 h 300"/>
                <a:gd name="T10" fmla="*/ 6 w 13"/>
                <a:gd name="T11" fmla="*/ 150 h 300"/>
              </a:gdLst>
              <a:ahLst/>
              <a:cxnLst>
                <a:cxn ang="0">
                  <a:pos x="T0" y="T1"/>
                </a:cxn>
                <a:cxn ang="0">
                  <a:pos x="T2" y="T3"/>
                </a:cxn>
                <a:cxn ang="0">
                  <a:pos x="T4" y="T5"/>
                </a:cxn>
                <a:cxn ang="0">
                  <a:pos x="T6" y="T7"/>
                </a:cxn>
                <a:cxn ang="0">
                  <a:pos x="T8" y="T9"/>
                </a:cxn>
                <a:cxn ang="0">
                  <a:pos x="T10" y="T11"/>
                </a:cxn>
              </a:cxnLst>
              <a:rect l="0" t="0" r="r" b="b"/>
              <a:pathLst>
                <a:path w="13" h="300">
                  <a:moveTo>
                    <a:pt x="6" y="150"/>
                  </a:moveTo>
                  <a:cubicBezTo>
                    <a:pt x="4" y="101"/>
                    <a:pt x="3" y="51"/>
                    <a:pt x="2" y="1"/>
                  </a:cubicBezTo>
                  <a:cubicBezTo>
                    <a:pt x="2" y="0"/>
                    <a:pt x="1" y="0"/>
                    <a:pt x="1" y="1"/>
                  </a:cubicBezTo>
                  <a:cubicBezTo>
                    <a:pt x="0" y="100"/>
                    <a:pt x="0" y="201"/>
                    <a:pt x="11" y="299"/>
                  </a:cubicBezTo>
                  <a:cubicBezTo>
                    <a:pt x="11" y="300"/>
                    <a:pt x="13" y="300"/>
                    <a:pt x="13" y="299"/>
                  </a:cubicBezTo>
                  <a:cubicBezTo>
                    <a:pt x="12" y="249"/>
                    <a:pt x="7" y="200"/>
                    <a:pt x="6"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51"/>
            <p:cNvSpPr/>
            <p:nvPr/>
          </p:nvSpPr>
          <p:spPr bwMode="auto">
            <a:xfrm>
              <a:off x="3741" y="2007"/>
              <a:ext cx="14" cy="720"/>
            </a:xfrm>
            <a:custGeom>
              <a:avLst/>
              <a:gdLst>
                <a:gd name="T0" fmla="*/ 3 w 6"/>
                <a:gd name="T1" fmla="*/ 1 h 303"/>
                <a:gd name="T2" fmla="*/ 1 w 6"/>
                <a:gd name="T3" fmla="*/ 1 h 303"/>
                <a:gd name="T4" fmla="*/ 3 w 6"/>
                <a:gd name="T5" fmla="*/ 301 h 303"/>
                <a:gd name="T6" fmla="*/ 6 w 6"/>
                <a:gd name="T7" fmla="*/ 301 h 303"/>
                <a:gd name="T8" fmla="*/ 3 w 6"/>
                <a:gd name="T9" fmla="*/ 1 h 303"/>
              </a:gdLst>
              <a:ahLst/>
              <a:cxnLst>
                <a:cxn ang="0">
                  <a:pos x="T0" y="T1"/>
                </a:cxn>
                <a:cxn ang="0">
                  <a:pos x="T2" y="T3"/>
                </a:cxn>
                <a:cxn ang="0">
                  <a:pos x="T4" y="T5"/>
                </a:cxn>
                <a:cxn ang="0">
                  <a:pos x="T6" y="T7"/>
                </a:cxn>
                <a:cxn ang="0">
                  <a:pos x="T8" y="T9"/>
                </a:cxn>
              </a:cxnLst>
              <a:rect l="0" t="0" r="r" b="b"/>
              <a:pathLst>
                <a:path w="6" h="303">
                  <a:moveTo>
                    <a:pt x="3" y="1"/>
                  </a:moveTo>
                  <a:cubicBezTo>
                    <a:pt x="3" y="0"/>
                    <a:pt x="1" y="0"/>
                    <a:pt x="1" y="1"/>
                  </a:cubicBezTo>
                  <a:cubicBezTo>
                    <a:pt x="0" y="101"/>
                    <a:pt x="1" y="201"/>
                    <a:pt x="3" y="301"/>
                  </a:cubicBezTo>
                  <a:cubicBezTo>
                    <a:pt x="3" y="303"/>
                    <a:pt x="6" y="303"/>
                    <a:pt x="6" y="301"/>
                  </a:cubicBezTo>
                  <a:cubicBezTo>
                    <a:pt x="6" y="201"/>
                    <a:pt x="5" y="10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52"/>
            <p:cNvSpPr/>
            <p:nvPr/>
          </p:nvSpPr>
          <p:spPr bwMode="auto">
            <a:xfrm>
              <a:off x="4152" y="2004"/>
              <a:ext cx="7" cy="79"/>
            </a:xfrm>
            <a:custGeom>
              <a:avLst/>
              <a:gdLst>
                <a:gd name="T0" fmla="*/ 2 w 3"/>
                <a:gd name="T1" fmla="*/ 1 h 33"/>
                <a:gd name="T2" fmla="*/ 0 w 3"/>
                <a:gd name="T3" fmla="*/ 31 h 33"/>
                <a:gd name="T4" fmla="*/ 2 w 3"/>
                <a:gd name="T5" fmla="*/ 31 h 33"/>
                <a:gd name="T6" fmla="*/ 3 w 3"/>
                <a:gd name="T7" fmla="*/ 1 h 33"/>
                <a:gd name="T8" fmla="*/ 2 w 3"/>
                <a:gd name="T9" fmla="*/ 1 h 33"/>
              </a:gdLst>
              <a:ahLst/>
              <a:cxnLst>
                <a:cxn ang="0">
                  <a:pos x="T0" y="T1"/>
                </a:cxn>
                <a:cxn ang="0">
                  <a:pos x="T2" y="T3"/>
                </a:cxn>
                <a:cxn ang="0">
                  <a:pos x="T4" y="T5"/>
                </a:cxn>
                <a:cxn ang="0">
                  <a:pos x="T6" y="T7"/>
                </a:cxn>
                <a:cxn ang="0">
                  <a:pos x="T8" y="T9"/>
                </a:cxn>
              </a:cxnLst>
              <a:rect l="0" t="0" r="r" b="b"/>
              <a:pathLst>
                <a:path w="3" h="33">
                  <a:moveTo>
                    <a:pt x="2" y="1"/>
                  </a:moveTo>
                  <a:cubicBezTo>
                    <a:pt x="1" y="11"/>
                    <a:pt x="0" y="21"/>
                    <a:pt x="0" y="31"/>
                  </a:cubicBezTo>
                  <a:cubicBezTo>
                    <a:pt x="0" y="33"/>
                    <a:pt x="2" y="33"/>
                    <a:pt x="2" y="31"/>
                  </a:cubicBezTo>
                  <a:cubicBezTo>
                    <a:pt x="2" y="21"/>
                    <a:pt x="2" y="11"/>
                    <a:pt x="3" y="1"/>
                  </a:cubicBezTo>
                  <a:cubicBezTo>
                    <a:pt x="3"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153"/>
            <p:cNvSpPr/>
            <p:nvPr/>
          </p:nvSpPr>
          <p:spPr bwMode="auto">
            <a:xfrm>
              <a:off x="4214" y="2002"/>
              <a:ext cx="18" cy="749"/>
            </a:xfrm>
            <a:custGeom>
              <a:avLst/>
              <a:gdLst>
                <a:gd name="T0" fmla="*/ 2 w 8"/>
                <a:gd name="T1" fmla="*/ 2 h 315"/>
                <a:gd name="T2" fmla="*/ 0 w 8"/>
                <a:gd name="T3" fmla="*/ 2 h 315"/>
                <a:gd name="T4" fmla="*/ 6 w 8"/>
                <a:gd name="T5" fmla="*/ 314 h 315"/>
                <a:gd name="T6" fmla="*/ 8 w 8"/>
                <a:gd name="T7" fmla="*/ 314 h 315"/>
                <a:gd name="T8" fmla="*/ 2 w 8"/>
                <a:gd name="T9" fmla="*/ 2 h 315"/>
              </a:gdLst>
              <a:ahLst/>
              <a:cxnLst>
                <a:cxn ang="0">
                  <a:pos x="T0" y="T1"/>
                </a:cxn>
                <a:cxn ang="0">
                  <a:pos x="T2" y="T3"/>
                </a:cxn>
                <a:cxn ang="0">
                  <a:pos x="T4" y="T5"/>
                </a:cxn>
                <a:cxn ang="0">
                  <a:pos x="T6" y="T7"/>
                </a:cxn>
                <a:cxn ang="0">
                  <a:pos x="T8" y="T9"/>
                </a:cxn>
              </a:cxnLst>
              <a:rect l="0" t="0" r="r" b="b"/>
              <a:pathLst>
                <a:path w="8" h="315">
                  <a:moveTo>
                    <a:pt x="2" y="2"/>
                  </a:moveTo>
                  <a:cubicBezTo>
                    <a:pt x="2" y="0"/>
                    <a:pt x="0" y="0"/>
                    <a:pt x="0" y="2"/>
                  </a:cubicBezTo>
                  <a:cubicBezTo>
                    <a:pt x="0" y="106"/>
                    <a:pt x="4" y="210"/>
                    <a:pt x="6" y="314"/>
                  </a:cubicBezTo>
                  <a:cubicBezTo>
                    <a:pt x="6" y="315"/>
                    <a:pt x="8" y="315"/>
                    <a:pt x="8" y="314"/>
                  </a:cubicBezTo>
                  <a:cubicBezTo>
                    <a:pt x="6" y="210"/>
                    <a:pt x="6" y="106"/>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54"/>
            <p:cNvSpPr/>
            <p:nvPr/>
          </p:nvSpPr>
          <p:spPr bwMode="auto">
            <a:xfrm>
              <a:off x="4251" y="2011"/>
              <a:ext cx="22" cy="733"/>
            </a:xfrm>
            <a:custGeom>
              <a:avLst/>
              <a:gdLst>
                <a:gd name="T0" fmla="*/ 5 w 9"/>
                <a:gd name="T1" fmla="*/ 0 h 308"/>
                <a:gd name="T2" fmla="*/ 4 w 9"/>
                <a:gd name="T3" fmla="*/ 0 h 308"/>
                <a:gd name="T4" fmla="*/ 4 w 9"/>
                <a:gd name="T5" fmla="*/ 307 h 308"/>
                <a:gd name="T6" fmla="*/ 5 w 9"/>
                <a:gd name="T7" fmla="*/ 307 h 308"/>
                <a:gd name="T8" fmla="*/ 5 w 9"/>
                <a:gd name="T9" fmla="*/ 0 h 308"/>
              </a:gdLst>
              <a:ahLst/>
              <a:cxnLst>
                <a:cxn ang="0">
                  <a:pos x="T0" y="T1"/>
                </a:cxn>
                <a:cxn ang="0">
                  <a:pos x="T2" y="T3"/>
                </a:cxn>
                <a:cxn ang="0">
                  <a:pos x="T4" y="T5"/>
                </a:cxn>
                <a:cxn ang="0">
                  <a:pos x="T6" y="T7"/>
                </a:cxn>
                <a:cxn ang="0">
                  <a:pos x="T8" y="T9"/>
                </a:cxn>
              </a:cxnLst>
              <a:rect l="0" t="0" r="r" b="b"/>
              <a:pathLst>
                <a:path w="9" h="308">
                  <a:moveTo>
                    <a:pt x="5" y="0"/>
                  </a:moveTo>
                  <a:cubicBezTo>
                    <a:pt x="5" y="0"/>
                    <a:pt x="4" y="0"/>
                    <a:pt x="4" y="0"/>
                  </a:cubicBezTo>
                  <a:cubicBezTo>
                    <a:pt x="2" y="102"/>
                    <a:pt x="0" y="205"/>
                    <a:pt x="4" y="307"/>
                  </a:cubicBezTo>
                  <a:cubicBezTo>
                    <a:pt x="4" y="308"/>
                    <a:pt x="5" y="308"/>
                    <a:pt x="5" y="307"/>
                  </a:cubicBezTo>
                  <a:cubicBezTo>
                    <a:pt x="9" y="205"/>
                    <a:pt x="7" y="10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55"/>
            <p:cNvSpPr/>
            <p:nvPr/>
          </p:nvSpPr>
          <p:spPr bwMode="auto">
            <a:xfrm>
              <a:off x="4299" y="2014"/>
              <a:ext cx="16" cy="708"/>
            </a:xfrm>
            <a:custGeom>
              <a:avLst/>
              <a:gdLst>
                <a:gd name="T0" fmla="*/ 1 w 7"/>
                <a:gd name="T1" fmla="*/ 1 h 298"/>
                <a:gd name="T2" fmla="*/ 0 w 7"/>
                <a:gd name="T3" fmla="*/ 1 h 298"/>
                <a:gd name="T4" fmla="*/ 1 w 7"/>
                <a:gd name="T5" fmla="*/ 297 h 298"/>
                <a:gd name="T6" fmla="*/ 3 w 7"/>
                <a:gd name="T7" fmla="*/ 297 h 298"/>
                <a:gd name="T8" fmla="*/ 1 w 7"/>
                <a:gd name="T9" fmla="*/ 1 h 298"/>
              </a:gdLst>
              <a:ahLst/>
              <a:cxnLst>
                <a:cxn ang="0">
                  <a:pos x="T0" y="T1"/>
                </a:cxn>
                <a:cxn ang="0">
                  <a:pos x="T2" y="T3"/>
                </a:cxn>
                <a:cxn ang="0">
                  <a:pos x="T4" y="T5"/>
                </a:cxn>
                <a:cxn ang="0">
                  <a:pos x="T6" y="T7"/>
                </a:cxn>
                <a:cxn ang="0">
                  <a:pos x="T8" y="T9"/>
                </a:cxn>
              </a:cxnLst>
              <a:rect l="0" t="0" r="r" b="b"/>
              <a:pathLst>
                <a:path w="7" h="298">
                  <a:moveTo>
                    <a:pt x="1" y="1"/>
                  </a:moveTo>
                  <a:cubicBezTo>
                    <a:pt x="1" y="0"/>
                    <a:pt x="0" y="0"/>
                    <a:pt x="0" y="1"/>
                  </a:cubicBezTo>
                  <a:cubicBezTo>
                    <a:pt x="0" y="99"/>
                    <a:pt x="0" y="198"/>
                    <a:pt x="1" y="297"/>
                  </a:cubicBezTo>
                  <a:cubicBezTo>
                    <a:pt x="1" y="298"/>
                    <a:pt x="3" y="298"/>
                    <a:pt x="3" y="297"/>
                  </a:cubicBezTo>
                  <a:cubicBezTo>
                    <a:pt x="7" y="199"/>
                    <a:pt x="6" y="99"/>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56"/>
            <p:cNvSpPr/>
            <p:nvPr/>
          </p:nvSpPr>
          <p:spPr bwMode="auto">
            <a:xfrm>
              <a:off x="4313" y="2000"/>
              <a:ext cx="59" cy="746"/>
            </a:xfrm>
            <a:custGeom>
              <a:avLst/>
              <a:gdLst>
                <a:gd name="T0" fmla="*/ 7 w 25"/>
                <a:gd name="T1" fmla="*/ 1 h 314"/>
                <a:gd name="T2" fmla="*/ 5 w 25"/>
                <a:gd name="T3" fmla="*/ 1 h 314"/>
                <a:gd name="T4" fmla="*/ 7 w 25"/>
                <a:gd name="T5" fmla="*/ 312 h 314"/>
                <a:gd name="T6" fmla="*/ 9 w 25"/>
                <a:gd name="T7" fmla="*/ 312 h 314"/>
                <a:gd name="T8" fmla="*/ 7 w 25"/>
                <a:gd name="T9" fmla="*/ 1 h 314"/>
              </a:gdLst>
              <a:ahLst/>
              <a:cxnLst>
                <a:cxn ang="0">
                  <a:pos x="T0" y="T1"/>
                </a:cxn>
                <a:cxn ang="0">
                  <a:pos x="T2" y="T3"/>
                </a:cxn>
                <a:cxn ang="0">
                  <a:pos x="T4" y="T5"/>
                </a:cxn>
                <a:cxn ang="0">
                  <a:pos x="T6" y="T7"/>
                </a:cxn>
                <a:cxn ang="0">
                  <a:pos x="T8" y="T9"/>
                </a:cxn>
              </a:cxnLst>
              <a:rect l="0" t="0" r="r" b="b"/>
              <a:pathLst>
                <a:path w="25" h="314">
                  <a:moveTo>
                    <a:pt x="7" y="1"/>
                  </a:moveTo>
                  <a:cubicBezTo>
                    <a:pt x="7" y="0"/>
                    <a:pt x="5" y="0"/>
                    <a:pt x="5" y="1"/>
                  </a:cubicBezTo>
                  <a:cubicBezTo>
                    <a:pt x="18" y="105"/>
                    <a:pt x="0" y="208"/>
                    <a:pt x="7" y="312"/>
                  </a:cubicBezTo>
                  <a:cubicBezTo>
                    <a:pt x="7" y="314"/>
                    <a:pt x="9" y="314"/>
                    <a:pt x="9" y="312"/>
                  </a:cubicBezTo>
                  <a:cubicBezTo>
                    <a:pt x="3" y="209"/>
                    <a:pt x="25" y="104"/>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57"/>
            <p:cNvSpPr/>
            <p:nvPr/>
          </p:nvSpPr>
          <p:spPr bwMode="auto">
            <a:xfrm>
              <a:off x="4358" y="2019"/>
              <a:ext cx="28" cy="701"/>
            </a:xfrm>
            <a:custGeom>
              <a:avLst/>
              <a:gdLst>
                <a:gd name="T0" fmla="*/ 2 w 12"/>
                <a:gd name="T1" fmla="*/ 1 h 295"/>
                <a:gd name="T2" fmla="*/ 0 w 12"/>
                <a:gd name="T3" fmla="*/ 1 h 295"/>
                <a:gd name="T4" fmla="*/ 4 w 12"/>
                <a:gd name="T5" fmla="*/ 293 h 295"/>
                <a:gd name="T6" fmla="*/ 7 w 12"/>
                <a:gd name="T7" fmla="*/ 293 h 295"/>
                <a:gd name="T8" fmla="*/ 2 w 12"/>
                <a:gd name="T9" fmla="*/ 1 h 295"/>
              </a:gdLst>
              <a:ahLst/>
              <a:cxnLst>
                <a:cxn ang="0">
                  <a:pos x="T0" y="T1"/>
                </a:cxn>
                <a:cxn ang="0">
                  <a:pos x="T2" y="T3"/>
                </a:cxn>
                <a:cxn ang="0">
                  <a:pos x="T4" y="T5"/>
                </a:cxn>
                <a:cxn ang="0">
                  <a:pos x="T6" y="T7"/>
                </a:cxn>
                <a:cxn ang="0">
                  <a:pos x="T8" y="T9"/>
                </a:cxn>
              </a:cxnLst>
              <a:rect l="0" t="0" r="r" b="b"/>
              <a:pathLst>
                <a:path w="12" h="295">
                  <a:moveTo>
                    <a:pt x="2" y="1"/>
                  </a:moveTo>
                  <a:cubicBezTo>
                    <a:pt x="2" y="0"/>
                    <a:pt x="0" y="0"/>
                    <a:pt x="0" y="1"/>
                  </a:cubicBezTo>
                  <a:cubicBezTo>
                    <a:pt x="5" y="99"/>
                    <a:pt x="6" y="196"/>
                    <a:pt x="4" y="293"/>
                  </a:cubicBezTo>
                  <a:cubicBezTo>
                    <a:pt x="4" y="295"/>
                    <a:pt x="7" y="295"/>
                    <a:pt x="7" y="293"/>
                  </a:cubicBezTo>
                  <a:cubicBezTo>
                    <a:pt x="12" y="196"/>
                    <a:pt x="10" y="98"/>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53" name="Freeform 66"/>
          <p:cNvSpPr>
            <a:spLocks noEditPoints="1"/>
          </p:cNvSpPr>
          <p:nvPr/>
        </p:nvSpPr>
        <p:spPr bwMode="auto">
          <a:xfrm rot="218059">
            <a:off x="3608017" y="2667305"/>
            <a:ext cx="481676" cy="486694"/>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p>
        </p:txBody>
      </p:sp>
      <p:sp>
        <p:nvSpPr>
          <p:cNvPr id="254" name="Freeform 21"/>
          <p:cNvSpPr/>
          <p:nvPr/>
        </p:nvSpPr>
        <p:spPr bwMode="auto">
          <a:xfrm>
            <a:off x="3368267" y="3370818"/>
            <a:ext cx="5716934" cy="236783"/>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255" name="文本框 254"/>
          <p:cNvSpPr txBox="1"/>
          <p:nvPr/>
        </p:nvSpPr>
        <p:spPr>
          <a:xfrm>
            <a:off x="4649592" y="2419147"/>
            <a:ext cx="2944011" cy="923330"/>
          </a:xfrm>
          <a:prstGeom prst="rect">
            <a:avLst/>
          </a:prstGeom>
          <a:noFill/>
        </p:spPr>
        <p:txBody>
          <a:bodyPr wrap="square" rtlCol="0">
            <a:spAutoFit/>
          </a:bodyPr>
          <a:lstStyle/>
          <a:p>
            <a:r>
              <a:rPr lang="zh-CN" altLang="en-US" sz="5400">
                <a:solidFill>
                  <a:srgbClr val="1F4E79"/>
                </a:solidFill>
                <a:latin typeface="方正静蕾简体" panose="02000000000000000000" pitchFamily="2" charset="-122"/>
                <a:ea typeface="方正静蕾简体" panose="02000000000000000000" pitchFamily="2" charset="-122"/>
              </a:rPr>
              <a:t>第三章节</a:t>
            </a:r>
            <a:endParaRPr lang="zh-CN" altLang="en-US" sz="5400" dirty="0">
              <a:solidFill>
                <a:srgbClr val="1F4E79"/>
              </a:solidFill>
              <a:latin typeface="方正静蕾简体" panose="02000000000000000000" pitchFamily="2" charset="-122"/>
              <a:ea typeface="方正静蕾简体" panose="02000000000000000000" pitchFamily="2" charset="-122"/>
            </a:endParaRPr>
          </a:p>
        </p:txBody>
      </p:sp>
      <p:sp>
        <p:nvSpPr>
          <p:cNvPr id="256" name="Freeform 66"/>
          <p:cNvSpPr>
            <a:spLocks noEditPoints="1"/>
          </p:cNvSpPr>
          <p:nvPr/>
        </p:nvSpPr>
        <p:spPr bwMode="auto">
          <a:xfrm rot="218059">
            <a:off x="8251020" y="2667304"/>
            <a:ext cx="481676" cy="486694"/>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p>
        </p:txBody>
      </p:sp>
      <p:grpSp>
        <p:nvGrpSpPr>
          <p:cNvPr id="257" name="组合 256"/>
          <p:cNvGrpSpPr/>
          <p:nvPr/>
        </p:nvGrpSpPr>
        <p:grpSpPr>
          <a:xfrm>
            <a:off x="9800231" y="1261875"/>
            <a:ext cx="1341837" cy="428035"/>
            <a:chOff x="1499734" y="1836011"/>
            <a:chExt cx="1723530" cy="785645"/>
          </a:xfrm>
        </p:grpSpPr>
        <p:sp>
          <p:nvSpPr>
            <p:cNvPr id="258" name="任意多边形 257"/>
            <p:cNvSpPr/>
            <p:nvPr/>
          </p:nvSpPr>
          <p:spPr>
            <a:xfrm>
              <a:off x="1862723" y="1836011"/>
              <a:ext cx="1360541" cy="764760"/>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9" name="任意多边形 258"/>
            <p:cNvSpPr/>
            <p:nvPr/>
          </p:nvSpPr>
          <p:spPr>
            <a:xfrm>
              <a:off x="1499734" y="2157271"/>
              <a:ext cx="770022" cy="464385"/>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60" name="Group 22"/>
          <p:cNvGrpSpPr/>
          <p:nvPr/>
        </p:nvGrpSpPr>
        <p:grpSpPr>
          <a:xfrm>
            <a:off x="775941" y="3861701"/>
            <a:ext cx="953802" cy="435606"/>
            <a:chOff x="0" y="-1"/>
            <a:chExt cx="1887191" cy="861891"/>
          </a:xfrm>
        </p:grpSpPr>
        <p:sp>
          <p:nvSpPr>
            <p:cNvPr id="261"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62"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nvGrpSpPr>
          <p:cNvPr id="264" name="Group 98"/>
          <p:cNvGrpSpPr/>
          <p:nvPr/>
        </p:nvGrpSpPr>
        <p:grpSpPr>
          <a:xfrm rot="1262012">
            <a:off x="2242383" y="1529677"/>
            <a:ext cx="673320" cy="842234"/>
            <a:chOff x="0" y="0"/>
            <a:chExt cx="1561716" cy="1953500"/>
          </a:xfrm>
        </p:grpSpPr>
        <p:grpSp>
          <p:nvGrpSpPr>
            <p:cNvPr id="265" name="Group 90"/>
            <p:cNvGrpSpPr/>
            <p:nvPr/>
          </p:nvGrpSpPr>
          <p:grpSpPr>
            <a:xfrm>
              <a:off x="622299" y="723900"/>
              <a:ext cx="539187" cy="576209"/>
              <a:chOff x="0" y="0"/>
              <a:chExt cx="539185" cy="576208"/>
            </a:xfrm>
          </p:grpSpPr>
          <p:sp>
            <p:nvSpPr>
              <p:cNvPr id="273" name="Shape 88"/>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74" name="Shape 89"/>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nvGrpSpPr>
            <p:cNvPr id="266" name="Group 97"/>
            <p:cNvGrpSpPr/>
            <p:nvPr/>
          </p:nvGrpSpPr>
          <p:grpSpPr>
            <a:xfrm>
              <a:off x="0" y="-1"/>
              <a:ext cx="1561717" cy="1953502"/>
              <a:chOff x="0" y="0"/>
              <a:chExt cx="1561716" cy="1953500"/>
            </a:xfrm>
          </p:grpSpPr>
          <p:sp>
            <p:nvSpPr>
              <p:cNvPr id="267" name="Shape 91"/>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68" name="Shape 92"/>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69" name="Shape 93"/>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70" name="Shape 94"/>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71" name="Shape 95"/>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sp>
            <p:nvSpPr>
              <p:cNvPr id="272" name="Shape 96"/>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180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60"/>
                                        </p:tgtEl>
                                        <p:attrNameLst>
                                          <p:attrName>style.visibility</p:attrName>
                                        </p:attrNameLst>
                                      </p:cBhvr>
                                      <p:to>
                                        <p:strVal val="visible"/>
                                      </p:to>
                                    </p:set>
                                    <p:anim calcmode="lin" valueType="num">
                                      <p:cBhvr>
                                        <p:cTn id="7" dur="500" fill="hold"/>
                                        <p:tgtEl>
                                          <p:spTgt spid="260"/>
                                        </p:tgtEl>
                                        <p:attrNameLst>
                                          <p:attrName>ppt_w</p:attrName>
                                        </p:attrNameLst>
                                      </p:cBhvr>
                                      <p:tavLst>
                                        <p:tav tm="0">
                                          <p:val>
                                            <p:fltVal val="0"/>
                                          </p:val>
                                        </p:tav>
                                        <p:tav tm="100000">
                                          <p:val>
                                            <p:strVal val="#ppt_w"/>
                                          </p:val>
                                        </p:tav>
                                      </p:tavLst>
                                    </p:anim>
                                    <p:anim calcmode="lin" valueType="num">
                                      <p:cBhvr>
                                        <p:cTn id="8" dur="500" fill="hold"/>
                                        <p:tgtEl>
                                          <p:spTgt spid="260"/>
                                        </p:tgtEl>
                                        <p:attrNameLst>
                                          <p:attrName>ppt_h</p:attrName>
                                        </p:attrNameLst>
                                      </p:cBhvr>
                                      <p:tavLst>
                                        <p:tav tm="0">
                                          <p:val>
                                            <p:fltVal val="0"/>
                                          </p:val>
                                        </p:tav>
                                        <p:tav tm="100000">
                                          <p:val>
                                            <p:strVal val="#ppt_h"/>
                                          </p:val>
                                        </p:tav>
                                      </p:tavLst>
                                    </p:anim>
                                    <p:animEffect transition="in" filter="fade">
                                      <p:cBhvr>
                                        <p:cTn id="9" dur="500"/>
                                        <p:tgtEl>
                                          <p:spTgt spid="260"/>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fade">
                                      <p:cBhvr>
                                        <p:cTn id="13" dur="500"/>
                                        <p:tgtEl>
                                          <p:spTgt spid="264"/>
                                        </p:tgtEl>
                                      </p:cBhvr>
                                    </p:animEffect>
                                  </p:childTnLst>
                                </p:cTn>
                              </p:par>
                              <p:par>
                                <p:cTn id="14" presetID="32" presetClass="emph" presetSubtype="0" fill="hold" nodeType="withEffect">
                                  <p:stCondLst>
                                    <p:cond delay="0"/>
                                  </p:stCondLst>
                                  <p:childTnLst>
                                    <p:animRot by="120000">
                                      <p:cBhvr>
                                        <p:cTn id="15" dur="100" fill="hold">
                                          <p:stCondLst>
                                            <p:cond delay="0"/>
                                          </p:stCondLst>
                                        </p:cTn>
                                        <p:tgtEl>
                                          <p:spTgt spid="264"/>
                                        </p:tgtEl>
                                        <p:attrNameLst>
                                          <p:attrName>r</p:attrName>
                                        </p:attrNameLst>
                                      </p:cBhvr>
                                    </p:animRot>
                                    <p:animRot by="-240000">
                                      <p:cBhvr>
                                        <p:cTn id="16" dur="200" fill="hold">
                                          <p:stCondLst>
                                            <p:cond delay="200"/>
                                          </p:stCondLst>
                                        </p:cTn>
                                        <p:tgtEl>
                                          <p:spTgt spid="264"/>
                                        </p:tgtEl>
                                        <p:attrNameLst>
                                          <p:attrName>r</p:attrName>
                                        </p:attrNameLst>
                                      </p:cBhvr>
                                    </p:animRot>
                                    <p:animRot by="240000">
                                      <p:cBhvr>
                                        <p:cTn id="17" dur="200" fill="hold">
                                          <p:stCondLst>
                                            <p:cond delay="400"/>
                                          </p:stCondLst>
                                        </p:cTn>
                                        <p:tgtEl>
                                          <p:spTgt spid="264"/>
                                        </p:tgtEl>
                                        <p:attrNameLst>
                                          <p:attrName>r</p:attrName>
                                        </p:attrNameLst>
                                      </p:cBhvr>
                                    </p:animRot>
                                    <p:animRot by="-240000">
                                      <p:cBhvr>
                                        <p:cTn id="18" dur="200" fill="hold">
                                          <p:stCondLst>
                                            <p:cond delay="600"/>
                                          </p:stCondLst>
                                        </p:cTn>
                                        <p:tgtEl>
                                          <p:spTgt spid="264"/>
                                        </p:tgtEl>
                                        <p:attrNameLst>
                                          <p:attrName>r</p:attrName>
                                        </p:attrNameLst>
                                      </p:cBhvr>
                                    </p:animRot>
                                    <p:animRot by="120000">
                                      <p:cBhvr>
                                        <p:cTn id="19" dur="200" fill="hold">
                                          <p:stCondLst>
                                            <p:cond delay="800"/>
                                          </p:stCondLst>
                                        </p:cTn>
                                        <p:tgtEl>
                                          <p:spTgt spid="26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649</Words>
  <Application>Microsoft Office PowerPoint</Application>
  <PresentationFormat>宽屏</PresentationFormat>
  <Paragraphs>51</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DFPShaoNvW5-GB</vt:lpstr>
      <vt:lpstr>等线</vt:lpstr>
      <vt:lpstr>方正静蕾简体</vt:lpstr>
      <vt:lpstr>华文细黑</vt:lpstr>
      <vt:lpstr>宋体</vt:lpstr>
      <vt:lpstr>微软雅黑</vt:lpstr>
      <vt:lpstr>新蒂下午茶基本版</vt:lpstr>
      <vt:lpstr>Arial</vt:lpstr>
      <vt:lpstr>Calibri</vt:lpstr>
      <vt:lpstr>Calibri Light</vt:lpstr>
      <vt:lpstr>Segoe UI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徐天文</cp:lastModifiedBy>
  <cp:revision>26</cp:revision>
  <dcterms:created xsi:type="dcterms:W3CDTF">2017-01-08T03:34:00Z</dcterms:created>
  <dcterms:modified xsi:type="dcterms:W3CDTF">2020-11-20T05:31:11Z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