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9" r:id="rId3"/>
    <p:sldId id="270" r:id="rId4"/>
    <p:sldId id="261" r:id="rId5"/>
    <p:sldId id="258" r:id="rId6"/>
    <p:sldId id="260" r:id="rId7"/>
    <p:sldId id="262" r:id="rId8"/>
    <p:sldId id="264" r:id="rId9"/>
    <p:sldId id="265" r:id="rId10"/>
    <p:sldId id="266" r:id="rId11"/>
    <p:sldId id="267" r:id="rId12"/>
    <p:sldId id="268" r:id="rId13"/>
    <p:sldId id="269"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E2F3"/>
    <a:srgbClr val="042E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FC18D-C121-4735-8B35-B9A3FB2D660E}" v="204" dt="2024-10-06T13:34:40.202"/>
    <p1510:client id="{44E68D8A-123A-471F-A915-2475F8C997BE}" v="45" dt="2024-10-06T14:04:59.8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 Zhenyu" userId="436aeed9-25b9-45bd-bbce-e58723527c64" providerId="ADAL" clId="{44E68D8A-123A-471F-A915-2475F8C997BE}"/>
    <pc:docChg chg="custSel addSld modSld">
      <pc:chgData name="Yang Zhenyu" userId="436aeed9-25b9-45bd-bbce-e58723527c64" providerId="ADAL" clId="{44E68D8A-123A-471F-A915-2475F8C997BE}" dt="2024-10-06T14:21:21.176" v="101"/>
      <pc:docMkLst>
        <pc:docMk/>
      </pc:docMkLst>
      <pc:sldChg chg="modSp new mod setBg">
        <pc:chgData name="Yang Zhenyu" userId="436aeed9-25b9-45bd-bbce-e58723527c64" providerId="ADAL" clId="{44E68D8A-123A-471F-A915-2475F8C997BE}" dt="2024-10-05T22:55:59.365" v="73" actId="20577"/>
        <pc:sldMkLst>
          <pc:docMk/>
          <pc:sldMk cId="3915336437" sldId="256"/>
        </pc:sldMkLst>
        <pc:spChg chg="mod">
          <ac:chgData name="Yang Zhenyu" userId="436aeed9-25b9-45bd-bbce-e58723527c64" providerId="ADAL" clId="{44E68D8A-123A-471F-A915-2475F8C997BE}" dt="2024-10-05T22:50:52.080" v="38"/>
          <ac:spMkLst>
            <pc:docMk/>
            <pc:sldMk cId="3915336437" sldId="256"/>
            <ac:spMk id="2" creationId="{EFE8DEE2-1662-55EA-3DF1-5E9513D202B9}"/>
          </ac:spMkLst>
        </pc:spChg>
        <pc:spChg chg="mod">
          <ac:chgData name="Yang Zhenyu" userId="436aeed9-25b9-45bd-bbce-e58723527c64" providerId="ADAL" clId="{44E68D8A-123A-471F-A915-2475F8C997BE}" dt="2024-10-05T22:55:59.365" v="73" actId="20577"/>
          <ac:spMkLst>
            <pc:docMk/>
            <pc:sldMk cId="3915336437" sldId="256"/>
            <ac:spMk id="3" creationId="{18C957D8-45F9-0EE2-F134-21CC5F79E56A}"/>
          </ac:spMkLst>
        </pc:spChg>
      </pc:sldChg>
      <pc:sldChg chg="addSp modSp mod">
        <pc:chgData name="Yang Zhenyu" userId="436aeed9-25b9-45bd-bbce-e58723527c64" providerId="ADAL" clId="{44E68D8A-123A-471F-A915-2475F8C997BE}" dt="2024-10-06T14:14:31.700" v="86" actId="1076"/>
        <pc:sldMkLst>
          <pc:docMk/>
          <pc:sldMk cId="2463998673" sldId="258"/>
        </pc:sldMkLst>
        <pc:spChg chg="add mod">
          <ac:chgData name="Yang Zhenyu" userId="436aeed9-25b9-45bd-bbce-e58723527c64" providerId="ADAL" clId="{44E68D8A-123A-471F-A915-2475F8C997BE}" dt="2024-10-06T14:14:31.700" v="86" actId="1076"/>
          <ac:spMkLst>
            <pc:docMk/>
            <pc:sldMk cId="2463998673" sldId="258"/>
            <ac:spMk id="3" creationId="{A664D4BF-B1B6-B544-28B8-B99039DBB4E2}"/>
          </ac:spMkLst>
        </pc:spChg>
      </pc:sldChg>
      <pc:sldChg chg="modSp">
        <pc:chgData name="Yang Zhenyu" userId="436aeed9-25b9-45bd-bbce-e58723527c64" providerId="ADAL" clId="{44E68D8A-123A-471F-A915-2475F8C997BE}" dt="2024-10-06T14:04:50.925" v="76"/>
        <pc:sldMkLst>
          <pc:docMk/>
          <pc:sldMk cId="3658411818" sldId="259"/>
        </pc:sldMkLst>
        <pc:spChg chg="mod">
          <ac:chgData name="Yang Zhenyu" userId="436aeed9-25b9-45bd-bbce-e58723527c64" providerId="ADAL" clId="{44E68D8A-123A-471F-A915-2475F8C997BE}" dt="2024-10-06T14:04:50.925" v="76"/>
          <ac:spMkLst>
            <pc:docMk/>
            <pc:sldMk cId="3658411818" sldId="259"/>
            <ac:spMk id="3" creationId="{43FD0D2F-98BD-D99B-72C6-75E2477F20FE}"/>
          </ac:spMkLst>
        </pc:spChg>
      </pc:sldChg>
      <pc:sldChg chg="modSp mod">
        <pc:chgData name="Yang Zhenyu" userId="436aeed9-25b9-45bd-bbce-e58723527c64" providerId="ADAL" clId="{44E68D8A-123A-471F-A915-2475F8C997BE}" dt="2024-10-06T14:21:21.176" v="101"/>
        <pc:sldMkLst>
          <pc:docMk/>
          <pc:sldMk cId="2066939191" sldId="260"/>
        </pc:sldMkLst>
        <pc:spChg chg="mod">
          <ac:chgData name="Yang Zhenyu" userId="436aeed9-25b9-45bd-bbce-e58723527c64" providerId="ADAL" clId="{44E68D8A-123A-471F-A915-2475F8C997BE}" dt="2024-10-06T14:21:21.176" v="101"/>
          <ac:spMkLst>
            <pc:docMk/>
            <pc:sldMk cId="2066939191" sldId="260"/>
            <ac:spMk id="4" creationId="{DFEF7A3A-15E7-748A-DD31-AC38C33F7719}"/>
          </ac:spMkLst>
        </pc:spChg>
      </pc:sldChg>
      <pc:sldChg chg="modSp mod">
        <pc:chgData name="Yang Zhenyu" userId="436aeed9-25b9-45bd-bbce-e58723527c64" providerId="ADAL" clId="{44E68D8A-123A-471F-A915-2475F8C997BE}" dt="2024-10-06T14:11:59.035" v="80" actId="1076"/>
        <pc:sldMkLst>
          <pc:docMk/>
          <pc:sldMk cId="2778082451" sldId="270"/>
        </pc:sldMkLst>
        <pc:spChg chg="mod">
          <ac:chgData name="Yang Zhenyu" userId="436aeed9-25b9-45bd-bbce-e58723527c64" providerId="ADAL" clId="{44E68D8A-123A-471F-A915-2475F8C997BE}" dt="2024-10-06T14:11:52.425" v="79" actId="27636"/>
          <ac:spMkLst>
            <pc:docMk/>
            <pc:sldMk cId="2778082451" sldId="270"/>
            <ac:spMk id="4" creationId="{D312AA0B-A53B-E525-4AD5-8FCAF378857B}"/>
          </ac:spMkLst>
        </pc:spChg>
        <pc:picChg chg="mod">
          <ac:chgData name="Yang Zhenyu" userId="436aeed9-25b9-45bd-bbce-e58723527c64" providerId="ADAL" clId="{44E68D8A-123A-471F-A915-2475F8C997BE}" dt="2024-10-06T14:11:59.035" v="80" actId="1076"/>
          <ac:picMkLst>
            <pc:docMk/>
            <pc:sldMk cId="2778082451" sldId="270"/>
            <ac:picMk id="14" creationId="{5406460F-B245-4421-BA38-15EC66FDAE38}"/>
          </ac:picMkLst>
        </pc:picChg>
      </pc:sldChg>
    </pc:docChg>
  </pc:docChgLst>
  <pc:docChgLst>
    <pc:chgData name="Yang Zhenyu" userId="436aeed9-25b9-45bd-bbce-e58723527c64" providerId="ADAL" clId="{40AFC18D-C121-4735-8B35-B9A3FB2D660E}"/>
    <pc:docChg chg="undo redo custSel addSld delSld modSld sldOrd">
      <pc:chgData name="Yang Zhenyu" userId="436aeed9-25b9-45bd-bbce-e58723527c64" providerId="ADAL" clId="{40AFC18D-C121-4735-8B35-B9A3FB2D660E}" dt="2024-10-07T05:26:36.105" v="4125" actId="20577"/>
      <pc:docMkLst>
        <pc:docMk/>
      </pc:docMkLst>
      <pc:sldChg chg="addSp delSp modSp mod setBg">
        <pc:chgData name="Yang Zhenyu" userId="436aeed9-25b9-45bd-bbce-e58723527c64" providerId="ADAL" clId="{40AFC18D-C121-4735-8B35-B9A3FB2D660E}" dt="2024-10-06T11:23:45.962" v="2908" actId="26606"/>
        <pc:sldMkLst>
          <pc:docMk/>
          <pc:sldMk cId="3915336437" sldId="256"/>
        </pc:sldMkLst>
        <pc:spChg chg="mod">
          <ac:chgData name="Yang Zhenyu" userId="436aeed9-25b9-45bd-bbce-e58723527c64" providerId="ADAL" clId="{40AFC18D-C121-4735-8B35-B9A3FB2D660E}" dt="2024-10-06T11:23:45.962" v="2908" actId="26606"/>
          <ac:spMkLst>
            <pc:docMk/>
            <pc:sldMk cId="3915336437" sldId="256"/>
            <ac:spMk id="2" creationId="{EFE8DEE2-1662-55EA-3DF1-5E9513D202B9}"/>
          </ac:spMkLst>
        </pc:spChg>
        <pc:spChg chg="mod">
          <ac:chgData name="Yang Zhenyu" userId="436aeed9-25b9-45bd-bbce-e58723527c64" providerId="ADAL" clId="{40AFC18D-C121-4735-8B35-B9A3FB2D660E}" dt="2024-10-06T11:23:45.962" v="2908" actId="26606"/>
          <ac:spMkLst>
            <pc:docMk/>
            <pc:sldMk cId="3915336437" sldId="256"/>
            <ac:spMk id="3" creationId="{18C957D8-45F9-0EE2-F134-21CC5F79E56A}"/>
          </ac:spMkLst>
        </pc:spChg>
        <pc:spChg chg="add del">
          <ac:chgData name="Yang Zhenyu" userId="436aeed9-25b9-45bd-bbce-e58723527c64" providerId="ADAL" clId="{40AFC18D-C121-4735-8B35-B9A3FB2D660E}" dt="2024-10-06T11:23:30.718" v="2894" actId="26606"/>
          <ac:spMkLst>
            <pc:docMk/>
            <pc:sldMk cId="3915336437" sldId="256"/>
            <ac:spMk id="8" creationId="{5BBD3ED2-B0E6-45A2-ABD5-ECF31BC37C2E}"/>
          </ac:spMkLst>
        </pc:spChg>
        <pc:spChg chg="add del">
          <ac:chgData name="Yang Zhenyu" userId="436aeed9-25b9-45bd-bbce-e58723527c64" providerId="ADAL" clId="{40AFC18D-C121-4735-8B35-B9A3FB2D660E}" dt="2024-10-06T11:23:30.718" v="2894" actId="26606"/>
          <ac:spMkLst>
            <pc:docMk/>
            <pc:sldMk cId="3915336437" sldId="256"/>
            <ac:spMk id="10" creationId="{F2D2D1E8-4ABF-4B6B-B39D-40B080B61E49}"/>
          </ac:spMkLst>
        </pc:spChg>
        <pc:spChg chg="add del">
          <ac:chgData name="Yang Zhenyu" userId="436aeed9-25b9-45bd-bbce-e58723527c64" providerId="ADAL" clId="{40AFC18D-C121-4735-8B35-B9A3FB2D660E}" dt="2024-10-06T11:23:30.718" v="2894" actId="26606"/>
          <ac:spMkLst>
            <pc:docMk/>
            <pc:sldMk cId="3915336437" sldId="256"/>
            <ac:spMk id="12" creationId="{BC7AB4B5-66A5-48D1-BD88-C60A16ED971B}"/>
          </ac:spMkLst>
        </pc:spChg>
        <pc:spChg chg="add del">
          <ac:chgData name="Yang Zhenyu" userId="436aeed9-25b9-45bd-bbce-e58723527c64" providerId="ADAL" clId="{40AFC18D-C121-4735-8B35-B9A3FB2D660E}" dt="2024-10-06T11:23:32.323" v="2897" actId="26606"/>
          <ac:spMkLst>
            <pc:docMk/>
            <pc:sldMk cId="3915336437" sldId="256"/>
            <ac:spMk id="14" creationId="{8D62164E-4528-40DB-BC26-D6DDE216A059}"/>
          </ac:spMkLst>
        </pc:spChg>
        <pc:spChg chg="add del">
          <ac:chgData name="Yang Zhenyu" userId="436aeed9-25b9-45bd-bbce-e58723527c64" providerId="ADAL" clId="{40AFC18D-C121-4735-8B35-B9A3FB2D660E}" dt="2024-10-06T11:23:32.323" v="2897" actId="26606"/>
          <ac:spMkLst>
            <pc:docMk/>
            <pc:sldMk cId="3915336437" sldId="256"/>
            <ac:spMk id="15" creationId="{F30007FA-C6A2-43A0-8045-7016AEF81713}"/>
          </ac:spMkLst>
        </pc:spChg>
        <pc:spChg chg="add del">
          <ac:chgData name="Yang Zhenyu" userId="436aeed9-25b9-45bd-bbce-e58723527c64" providerId="ADAL" clId="{40AFC18D-C121-4735-8B35-B9A3FB2D660E}" dt="2024-10-06T11:23:34.639" v="2899" actId="26606"/>
          <ac:spMkLst>
            <pc:docMk/>
            <pc:sldMk cId="3915336437" sldId="256"/>
            <ac:spMk id="17" creationId="{9A672405-5F81-4E97-B4FC-E7F2CC16FE7B}"/>
          </ac:spMkLst>
        </pc:spChg>
        <pc:spChg chg="add del">
          <ac:chgData name="Yang Zhenyu" userId="436aeed9-25b9-45bd-bbce-e58723527c64" providerId="ADAL" clId="{40AFC18D-C121-4735-8B35-B9A3FB2D660E}" dt="2024-10-06T11:23:37.983" v="2901" actId="26606"/>
          <ac:spMkLst>
            <pc:docMk/>
            <pc:sldMk cId="3915336437" sldId="256"/>
            <ac:spMk id="20" creationId="{5BBD3ED2-B0E6-45A2-ABD5-ECF31BC37C2E}"/>
          </ac:spMkLst>
        </pc:spChg>
        <pc:spChg chg="add del">
          <ac:chgData name="Yang Zhenyu" userId="436aeed9-25b9-45bd-bbce-e58723527c64" providerId="ADAL" clId="{40AFC18D-C121-4735-8B35-B9A3FB2D660E}" dt="2024-10-06T11:23:37.983" v="2901" actId="26606"/>
          <ac:spMkLst>
            <pc:docMk/>
            <pc:sldMk cId="3915336437" sldId="256"/>
            <ac:spMk id="21" creationId="{F2D2D1E8-4ABF-4B6B-B39D-40B080B61E49}"/>
          </ac:spMkLst>
        </pc:spChg>
        <pc:spChg chg="add del">
          <ac:chgData name="Yang Zhenyu" userId="436aeed9-25b9-45bd-bbce-e58723527c64" providerId="ADAL" clId="{40AFC18D-C121-4735-8B35-B9A3FB2D660E}" dt="2024-10-06T11:23:37.983" v="2901" actId="26606"/>
          <ac:spMkLst>
            <pc:docMk/>
            <pc:sldMk cId="3915336437" sldId="256"/>
            <ac:spMk id="22" creationId="{BC7AB4B5-66A5-48D1-BD88-C60A16ED971B}"/>
          </ac:spMkLst>
        </pc:spChg>
        <pc:spChg chg="add del">
          <ac:chgData name="Yang Zhenyu" userId="436aeed9-25b9-45bd-bbce-e58723527c64" providerId="ADAL" clId="{40AFC18D-C121-4735-8B35-B9A3FB2D660E}" dt="2024-10-06T11:23:40.652" v="2903" actId="26606"/>
          <ac:spMkLst>
            <pc:docMk/>
            <pc:sldMk cId="3915336437" sldId="256"/>
            <ac:spMk id="24" creationId="{375136A9-49F9-4DA0-A741-F065B0FA091D}"/>
          </ac:spMkLst>
        </pc:spChg>
        <pc:spChg chg="add del">
          <ac:chgData name="Yang Zhenyu" userId="436aeed9-25b9-45bd-bbce-e58723527c64" providerId="ADAL" clId="{40AFC18D-C121-4735-8B35-B9A3FB2D660E}" dt="2024-10-06T11:23:40.652" v="2903" actId="26606"/>
          <ac:spMkLst>
            <pc:docMk/>
            <pc:sldMk cId="3915336437" sldId="256"/>
            <ac:spMk id="25" creationId="{B912F6C7-0423-4B6F-AECE-710C848918FD}"/>
          </ac:spMkLst>
        </pc:spChg>
        <pc:spChg chg="add del">
          <ac:chgData name="Yang Zhenyu" userId="436aeed9-25b9-45bd-bbce-e58723527c64" providerId="ADAL" clId="{40AFC18D-C121-4735-8B35-B9A3FB2D660E}" dt="2024-10-06T11:23:43.582" v="2905" actId="26606"/>
          <ac:spMkLst>
            <pc:docMk/>
            <pc:sldMk cId="3915336437" sldId="256"/>
            <ac:spMk id="28" creationId="{F00DA2F2-A105-4C8A-9115-73802E6FC34F}"/>
          </ac:spMkLst>
        </pc:spChg>
        <pc:spChg chg="add del">
          <ac:chgData name="Yang Zhenyu" userId="436aeed9-25b9-45bd-bbce-e58723527c64" providerId="ADAL" clId="{40AFC18D-C121-4735-8B35-B9A3FB2D660E}" dt="2024-10-06T11:23:43.582" v="2905" actId="26606"/>
          <ac:spMkLst>
            <pc:docMk/>
            <pc:sldMk cId="3915336437" sldId="256"/>
            <ac:spMk id="29" creationId="{61B5CBDF-A2C6-4862-A096-2D7D9D287350}"/>
          </ac:spMkLst>
        </pc:spChg>
        <pc:spChg chg="add del">
          <ac:chgData name="Yang Zhenyu" userId="436aeed9-25b9-45bd-bbce-e58723527c64" providerId="ADAL" clId="{40AFC18D-C121-4735-8B35-B9A3FB2D660E}" dt="2024-10-06T11:23:43.582" v="2905" actId="26606"/>
          <ac:spMkLst>
            <pc:docMk/>
            <pc:sldMk cId="3915336437" sldId="256"/>
            <ac:spMk id="30" creationId="{14C7473D-9E4B-4DB8-9EB0-359033F37AAB}"/>
          </ac:spMkLst>
        </pc:spChg>
        <pc:spChg chg="add del">
          <ac:chgData name="Yang Zhenyu" userId="436aeed9-25b9-45bd-bbce-e58723527c64" providerId="ADAL" clId="{40AFC18D-C121-4735-8B35-B9A3FB2D660E}" dt="2024-10-06T11:23:45.909" v="2907" actId="26606"/>
          <ac:spMkLst>
            <pc:docMk/>
            <pc:sldMk cId="3915336437" sldId="256"/>
            <ac:spMk id="32" creationId="{5BBD3ED2-B0E6-45A2-ABD5-ECF31BC37C2E}"/>
          </ac:spMkLst>
        </pc:spChg>
        <pc:spChg chg="add del">
          <ac:chgData name="Yang Zhenyu" userId="436aeed9-25b9-45bd-bbce-e58723527c64" providerId="ADAL" clId="{40AFC18D-C121-4735-8B35-B9A3FB2D660E}" dt="2024-10-06T11:23:45.909" v="2907" actId="26606"/>
          <ac:spMkLst>
            <pc:docMk/>
            <pc:sldMk cId="3915336437" sldId="256"/>
            <ac:spMk id="33" creationId="{F2D2D1E8-4ABF-4B6B-B39D-40B080B61E49}"/>
          </ac:spMkLst>
        </pc:spChg>
        <pc:spChg chg="add del">
          <ac:chgData name="Yang Zhenyu" userId="436aeed9-25b9-45bd-bbce-e58723527c64" providerId="ADAL" clId="{40AFC18D-C121-4735-8B35-B9A3FB2D660E}" dt="2024-10-06T11:23:45.909" v="2907" actId="26606"/>
          <ac:spMkLst>
            <pc:docMk/>
            <pc:sldMk cId="3915336437" sldId="256"/>
            <ac:spMk id="34" creationId="{BC7AB4B5-66A5-48D1-BD88-C60A16ED971B}"/>
          </ac:spMkLst>
        </pc:spChg>
        <pc:spChg chg="add">
          <ac:chgData name="Yang Zhenyu" userId="436aeed9-25b9-45bd-bbce-e58723527c64" providerId="ADAL" clId="{40AFC18D-C121-4735-8B35-B9A3FB2D660E}" dt="2024-10-06T11:23:45.962" v="2908" actId="26606"/>
          <ac:spMkLst>
            <pc:docMk/>
            <pc:sldMk cId="3915336437" sldId="256"/>
            <ac:spMk id="36" creationId="{F00DA2F2-A105-4C8A-9115-73802E6FC34F}"/>
          </ac:spMkLst>
        </pc:spChg>
        <pc:spChg chg="add">
          <ac:chgData name="Yang Zhenyu" userId="436aeed9-25b9-45bd-bbce-e58723527c64" providerId="ADAL" clId="{40AFC18D-C121-4735-8B35-B9A3FB2D660E}" dt="2024-10-06T11:23:45.962" v="2908" actId="26606"/>
          <ac:spMkLst>
            <pc:docMk/>
            <pc:sldMk cId="3915336437" sldId="256"/>
            <ac:spMk id="37" creationId="{61B5CBDF-A2C6-4862-A096-2D7D9D287350}"/>
          </ac:spMkLst>
        </pc:spChg>
        <pc:spChg chg="add">
          <ac:chgData name="Yang Zhenyu" userId="436aeed9-25b9-45bd-bbce-e58723527c64" providerId="ADAL" clId="{40AFC18D-C121-4735-8B35-B9A3FB2D660E}" dt="2024-10-06T11:23:45.962" v="2908" actId="26606"/>
          <ac:spMkLst>
            <pc:docMk/>
            <pc:sldMk cId="3915336437" sldId="256"/>
            <ac:spMk id="38" creationId="{14C7473D-9E4B-4DB8-9EB0-359033F37AAB}"/>
          </ac:spMkLst>
        </pc:spChg>
        <pc:picChg chg="add mod">
          <ac:chgData name="Yang Zhenyu" userId="436aeed9-25b9-45bd-bbce-e58723527c64" providerId="ADAL" clId="{40AFC18D-C121-4735-8B35-B9A3FB2D660E}" dt="2024-10-06T08:19:15.768" v="126" actId="1076"/>
          <ac:picMkLst>
            <pc:docMk/>
            <pc:sldMk cId="3915336437" sldId="256"/>
            <ac:picMk id="5" creationId="{39674687-58AA-B078-AC9C-2A71AD48D111}"/>
          </ac:picMkLst>
        </pc:picChg>
        <pc:picChg chg="add del mod">
          <ac:chgData name="Yang Zhenyu" userId="436aeed9-25b9-45bd-bbce-e58723527c64" providerId="ADAL" clId="{40AFC18D-C121-4735-8B35-B9A3FB2D660E}" dt="2024-10-06T08:20:51.240" v="133" actId="21"/>
          <ac:picMkLst>
            <pc:docMk/>
            <pc:sldMk cId="3915336437" sldId="256"/>
            <ac:picMk id="7" creationId="{840BC8F5-81BF-3885-06B3-AE361FF3C389}"/>
          </ac:picMkLst>
        </pc:picChg>
        <pc:cxnChg chg="add del">
          <ac:chgData name="Yang Zhenyu" userId="436aeed9-25b9-45bd-bbce-e58723527c64" providerId="ADAL" clId="{40AFC18D-C121-4735-8B35-B9A3FB2D660E}" dt="2024-10-06T11:23:34.639" v="2899" actId="26606"/>
          <ac:cxnSpMkLst>
            <pc:docMk/>
            <pc:sldMk cId="3915336437" sldId="256"/>
            <ac:cxnSpMk id="18" creationId="{FC86C303-74D6-4DF3-9113-E0A374D7166D}"/>
          </ac:cxnSpMkLst>
        </pc:cxnChg>
        <pc:cxnChg chg="add del">
          <ac:chgData name="Yang Zhenyu" userId="436aeed9-25b9-45bd-bbce-e58723527c64" providerId="ADAL" clId="{40AFC18D-C121-4735-8B35-B9A3FB2D660E}" dt="2024-10-06T11:23:40.652" v="2903" actId="26606"/>
          <ac:cxnSpMkLst>
            <pc:docMk/>
            <pc:sldMk cId="3915336437" sldId="256"/>
            <ac:cxnSpMk id="26" creationId="{A7208205-03EE-4EC8-9C34-59270C1880D8}"/>
          </ac:cxnSpMkLst>
        </pc:cxnChg>
      </pc:sldChg>
      <pc:sldChg chg="addSp delSp modSp new del mod setBg delDesignElem">
        <pc:chgData name="Yang Zhenyu" userId="436aeed9-25b9-45bd-bbce-e58723527c64" providerId="ADAL" clId="{40AFC18D-C121-4735-8B35-B9A3FB2D660E}" dt="2024-10-06T13:08:36.905" v="3906" actId="47"/>
        <pc:sldMkLst>
          <pc:docMk/>
          <pc:sldMk cId="711910902" sldId="257"/>
        </pc:sldMkLst>
        <pc:spChg chg="mod">
          <ac:chgData name="Yang Zhenyu" userId="436aeed9-25b9-45bd-bbce-e58723527c64" providerId="ADAL" clId="{40AFC18D-C121-4735-8B35-B9A3FB2D660E}" dt="2024-10-06T09:27:37.597" v="2172" actId="14100"/>
          <ac:spMkLst>
            <pc:docMk/>
            <pc:sldMk cId="711910902" sldId="257"/>
            <ac:spMk id="2" creationId="{13780471-BC08-3065-764B-53D48DCBB46F}"/>
          </ac:spMkLst>
        </pc:spChg>
        <pc:spChg chg="del">
          <ac:chgData name="Yang Zhenyu" userId="436aeed9-25b9-45bd-bbce-e58723527c64" providerId="ADAL" clId="{40AFC18D-C121-4735-8B35-B9A3FB2D660E}" dt="2024-10-06T07:57:35.449" v="1" actId="931"/>
          <ac:spMkLst>
            <pc:docMk/>
            <pc:sldMk cId="711910902" sldId="257"/>
            <ac:spMk id="3" creationId="{1B7D909D-FB6D-0603-2E55-2799DE722161}"/>
          </ac:spMkLst>
        </pc:spChg>
        <pc:spChg chg="mod">
          <ac:chgData name="Yang Zhenyu" userId="436aeed9-25b9-45bd-bbce-e58723527c64" providerId="ADAL" clId="{40AFC18D-C121-4735-8B35-B9A3FB2D660E}" dt="2024-10-06T09:27:44.878" v="2173" actId="1076"/>
          <ac:spMkLst>
            <pc:docMk/>
            <pc:sldMk cId="711910902" sldId="257"/>
            <ac:spMk id="4" creationId="{D312AA0B-A53B-E525-4AD5-8FCAF378857B}"/>
          </ac:spMkLst>
        </pc:spChg>
        <pc:spChg chg="add del mod">
          <ac:chgData name="Yang Zhenyu" userId="436aeed9-25b9-45bd-bbce-e58723527c64" providerId="ADAL" clId="{40AFC18D-C121-4735-8B35-B9A3FB2D660E}" dt="2024-10-06T08:04:05.554" v="11" actId="478"/>
          <ac:spMkLst>
            <pc:docMk/>
            <pc:sldMk cId="711910902" sldId="257"/>
            <ac:spMk id="8" creationId="{F252F762-AC62-AF80-842D-1D72EB7D9620}"/>
          </ac:spMkLst>
        </pc:spChg>
        <pc:spChg chg="add del mod">
          <ac:chgData name="Yang Zhenyu" userId="436aeed9-25b9-45bd-bbce-e58723527c64" providerId="ADAL" clId="{40AFC18D-C121-4735-8B35-B9A3FB2D660E}" dt="2024-10-06T08:04:21.482" v="14"/>
          <ac:spMkLst>
            <pc:docMk/>
            <pc:sldMk cId="711910902" sldId="257"/>
            <ac:spMk id="9" creationId="{0A797285-9E19-A617-869A-1A789B3CC9C1}"/>
          </ac:spMkLst>
        </pc:spChg>
        <pc:spChg chg="add mod">
          <ac:chgData name="Yang Zhenyu" userId="436aeed9-25b9-45bd-bbce-e58723527c64" providerId="ADAL" clId="{40AFC18D-C121-4735-8B35-B9A3FB2D660E}" dt="2024-10-06T08:13:25.920" v="89" actId="1076"/>
          <ac:spMkLst>
            <pc:docMk/>
            <pc:sldMk cId="711910902" sldId="257"/>
            <ac:spMk id="10" creationId="{3050D14C-8526-0D71-9EFF-41BCC6E83A74}"/>
          </ac:spMkLst>
        </pc:spChg>
        <pc:spChg chg="add del">
          <ac:chgData name="Yang Zhenyu" userId="436aeed9-25b9-45bd-bbce-e58723527c64" providerId="ADAL" clId="{40AFC18D-C121-4735-8B35-B9A3FB2D660E}" dt="2024-10-06T08:08:55.384" v="33"/>
          <ac:spMkLst>
            <pc:docMk/>
            <pc:sldMk cId="711910902" sldId="257"/>
            <ac:spMk id="15" creationId="{4D4DD4CF-9732-4771-98FE-77886DC915F2}"/>
          </ac:spMkLst>
        </pc:spChg>
        <pc:spChg chg="add del mod">
          <ac:chgData name="Yang Zhenyu" userId="436aeed9-25b9-45bd-bbce-e58723527c64" providerId="ADAL" clId="{40AFC18D-C121-4735-8B35-B9A3FB2D660E}" dt="2024-10-06T09:29:07.825" v="2179"/>
          <ac:spMkLst>
            <pc:docMk/>
            <pc:sldMk cId="711910902" sldId="257"/>
            <ac:spMk id="18" creationId="{74DD5249-0B8F-ED8E-84A1-A9C6F08359F1}"/>
          </ac:spMkLst>
        </pc:spChg>
        <pc:spChg chg="add del">
          <ac:chgData name="Yang Zhenyu" userId="436aeed9-25b9-45bd-bbce-e58723527c64" providerId="ADAL" clId="{40AFC18D-C121-4735-8B35-B9A3FB2D660E}" dt="2024-10-06T08:08:55.384" v="33"/>
          <ac:spMkLst>
            <pc:docMk/>
            <pc:sldMk cId="711910902" sldId="257"/>
            <ac:spMk id="19" creationId="{A2861A9C-C970-4FFE-B67C-222B6F573287}"/>
          </ac:spMkLst>
        </pc:spChg>
        <pc:spChg chg="add del mod">
          <ac:chgData name="Yang Zhenyu" userId="436aeed9-25b9-45bd-bbce-e58723527c64" providerId="ADAL" clId="{40AFC18D-C121-4735-8B35-B9A3FB2D660E}" dt="2024-10-06T09:29:32.818" v="2186"/>
          <ac:spMkLst>
            <pc:docMk/>
            <pc:sldMk cId="711910902" sldId="257"/>
            <ac:spMk id="22" creationId="{D328A7EB-66D0-CDBA-A91C-1832F16B4918}"/>
          </ac:spMkLst>
        </pc:spChg>
        <pc:spChg chg="add del mod">
          <ac:chgData name="Yang Zhenyu" userId="436aeed9-25b9-45bd-bbce-e58723527c64" providerId="ADAL" clId="{40AFC18D-C121-4735-8B35-B9A3FB2D660E}" dt="2024-10-06T09:35:46.228" v="2252" actId="21"/>
          <ac:spMkLst>
            <pc:docMk/>
            <pc:sldMk cId="711910902" sldId="257"/>
            <ac:spMk id="24" creationId="{4A5260DB-358A-5748-EFD1-FE069BD79AF7}"/>
          </ac:spMkLst>
        </pc:spChg>
        <pc:spChg chg="add del mod">
          <ac:chgData name="Yang Zhenyu" userId="436aeed9-25b9-45bd-bbce-e58723527c64" providerId="ADAL" clId="{40AFC18D-C121-4735-8B35-B9A3FB2D660E}" dt="2024-10-06T09:35:46.228" v="2252" actId="21"/>
          <ac:spMkLst>
            <pc:docMk/>
            <pc:sldMk cId="711910902" sldId="257"/>
            <ac:spMk id="25" creationId="{2D3F74DD-1628-A088-533E-83D6E38A4192}"/>
          </ac:spMkLst>
        </pc:spChg>
        <pc:spChg chg="add del mod">
          <ac:chgData name="Yang Zhenyu" userId="436aeed9-25b9-45bd-bbce-e58723527c64" providerId="ADAL" clId="{40AFC18D-C121-4735-8B35-B9A3FB2D660E}" dt="2024-10-06T09:35:46.228" v="2252" actId="21"/>
          <ac:spMkLst>
            <pc:docMk/>
            <pc:sldMk cId="711910902" sldId="257"/>
            <ac:spMk id="26" creationId="{5AAC83D7-A920-0134-47AA-697A519FB6A5}"/>
          </ac:spMkLst>
        </pc:spChg>
        <pc:picChg chg="add del mod ord">
          <ac:chgData name="Yang Zhenyu" userId="436aeed9-25b9-45bd-bbce-e58723527c64" providerId="ADAL" clId="{40AFC18D-C121-4735-8B35-B9A3FB2D660E}" dt="2024-10-06T08:03:32.267" v="10" actId="478"/>
          <ac:picMkLst>
            <pc:docMk/>
            <pc:sldMk cId="711910902" sldId="257"/>
            <ac:picMk id="6" creationId="{C090B8EC-3F23-69B8-5719-B7E6C6707F35}"/>
          </ac:picMkLst>
        </pc:picChg>
        <pc:picChg chg="add del">
          <ac:chgData name="Yang Zhenyu" userId="436aeed9-25b9-45bd-bbce-e58723527c64" providerId="ADAL" clId="{40AFC18D-C121-4735-8B35-B9A3FB2D660E}" dt="2024-10-06T08:08:55.384" v="33"/>
          <ac:picMkLst>
            <pc:docMk/>
            <pc:sldMk cId="711910902" sldId="257"/>
            <ac:picMk id="11" creationId="{22790EC5-ACA7-4536-8066-B60199F3C6DF}"/>
          </ac:picMkLst>
        </pc:picChg>
        <pc:picChg chg="add del">
          <ac:chgData name="Yang Zhenyu" userId="436aeed9-25b9-45bd-bbce-e58723527c64" providerId="ADAL" clId="{40AFC18D-C121-4735-8B35-B9A3FB2D660E}" dt="2024-10-06T08:08:55.384" v="33"/>
          <ac:picMkLst>
            <pc:docMk/>
            <pc:sldMk cId="711910902" sldId="257"/>
            <ac:picMk id="13" creationId="{5F86BEAF-FD24-4827-AD37-6785EBC9C2A8}"/>
          </ac:picMkLst>
        </pc:picChg>
        <pc:picChg chg="add mod">
          <ac:chgData name="Yang Zhenyu" userId="436aeed9-25b9-45bd-bbce-e58723527c64" providerId="ADAL" clId="{40AFC18D-C121-4735-8B35-B9A3FB2D660E}" dt="2024-10-06T08:13:00.096" v="86" actId="14100"/>
          <ac:picMkLst>
            <pc:docMk/>
            <pc:sldMk cId="711910902" sldId="257"/>
            <ac:picMk id="14" creationId="{5406460F-B245-4421-BA38-15EC66FDAE38}"/>
          </ac:picMkLst>
        </pc:picChg>
        <pc:picChg chg="add del mod">
          <ac:chgData name="Yang Zhenyu" userId="436aeed9-25b9-45bd-bbce-e58723527c64" providerId="ADAL" clId="{40AFC18D-C121-4735-8B35-B9A3FB2D660E}" dt="2024-10-06T09:35:36.700" v="2250" actId="21"/>
          <ac:picMkLst>
            <pc:docMk/>
            <pc:sldMk cId="711910902" sldId="257"/>
            <ac:picMk id="16" creationId="{A3ACB68C-E6BC-10C3-42F6-7E42E8A1732F}"/>
          </ac:picMkLst>
        </pc:picChg>
        <pc:picChg chg="add del">
          <ac:chgData name="Yang Zhenyu" userId="436aeed9-25b9-45bd-bbce-e58723527c64" providerId="ADAL" clId="{40AFC18D-C121-4735-8B35-B9A3FB2D660E}" dt="2024-10-06T08:08:55.384" v="33"/>
          <ac:picMkLst>
            <pc:docMk/>
            <pc:sldMk cId="711910902" sldId="257"/>
            <ac:picMk id="17" creationId="{0917E639-5738-4605-929E-1222198314AD}"/>
          </ac:picMkLst>
        </pc:picChg>
        <pc:picChg chg="add mod">
          <ac:chgData name="Yang Zhenyu" userId="436aeed9-25b9-45bd-bbce-e58723527c64" providerId="ADAL" clId="{40AFC18D-C121-4735-8B35-B9A3FB2D660E}" dt="2024-10-06T09:29:07.823" v="2177"/>
          <ac:picMkLst>
            <pc:docMk/>
            <pc:sldMk cId="711910902" sldId="257"/>
            <ac:picMk id="20" creationId="{A3ACB68C-E6BC-10C3-42F6-7E42E8A1732F}"/>
          </ac:picMkLst>
        </pc:picChg>
        <pc:picChg chg="add del">
          <ac:chgData name="Yang Zhenyu" userId="436aeed9-25b9-45bd-bbce-e58723527c64" providerId="ADAL" clId="{40AFC18D-C121-4735-8B35-B9A3FB2D660E}" dt="2024-10-06T08:08:55.384" v="33"/>
          <ac:picMkLst>
            <pc:docMk/>
            <pc:sldMk cId="711910902" sldId="257"/>
            <ac:picMk id="21" creationId="{D2FDF82E-EBD8-4EC5-AD10-CD9E70EE85CF}"/>
          </ac:picMkLst>
        </pc:picChg>
        <pc:picChg chg="add mod">
          <ac:chgData name="Yang Zhenyu" userId="436aeed9-25b9-45bd-bbce-e58723527c64" providerId="ADAL" clId="{40AFC18D-C121-4735-8B35-B9A3FB2D660E}" dt="2024-10-06T09:29:32.816" v="2184"/>
          <ac:picMkLst>
            <pc:docMk/>
            <pc:sldMk cId="711910902" sldId="257"/>
            <ac:picMk id="23" creationId="{A3ACB68C-E6BC-10C3-42F6-7E42E8A1732F}"/>
          </ac:picMkLst>
        </pc:picChg>
      </pc:sldChg>
      <pc:sldChg chg="addSp delSp modSp new mod setBg modClrScheme chgLayout">
        <pc:chgData name="Yang Zhenyu" userId="436aeed9-25b9-45bd-bbce-e58723527c64" providerId="ADAL" clId="{40AFC18D-C121-4735-8B35-B9A3FB2D660E}" dt="2024-10-06T13:34:46.372" v="4113" actId="1076"/>
        <pc:sldMkLst>
          <pc:docMk/>
          <pc:sldMk cId="2463998673" sldId="258"/>
        </pc:sldMkLst>
        <pc:spChg chg="del mod ord">
          <ac:chgData name="Yang Zhenyu" userId="436aeed9-25b9-45bd-bbce-e58723527c64" providerId="ADAL" clId="{40AFC18D-C121-4735-8B35-B9A3FB2D660E}" dt="2024-10-06T09:24:25.739" v="2133" actId="700"/>
          <ac:spMkLst>
            <pc:docMk/>
            <pc:sldMk cId="2463998673" sldId="258"/>
            <ac:spMk id="2" creationId="{350887C0-510E-4120-3CE1-793D5D9C1E8B}"/>
          </ac:spMkLst>
        </pc:spChg>
        <pc:spChg chg="add del mod">
          <ac:chgData name="Yang Zhenyu" userId="436aeed9-25b9-45bd-bbce-e58723527c64" providerId="ADAL" clId="{40AFC18D-C121-4735-8B35-B9A3FB2D660E}" dt="2024-10-06T13:27:04.781" v="4067" actId="21"/>
          <ac:spMkLst>
            <pc:docMk/>
            <pc:sldMk cId="2463998673" sldId="258"/>
            <ac:spMk id="3" creationId="{5D11AD0C-627A-73CA-CB1B-54F7A9136F28}"/>
          </ac:spMkLst>
        </pc:spChg>
        <pc:spChg chg="del mod">
          <ac:chgData name="Yang Zhenyu" userId="436aeed9-25b9-45bd-bbce-e58723527c64" providerId="ADAL" clId="{40AFC18D-C121-4735-8B35-B9A3FB2D660E}" dt="2024-10-06T09:24:25.739" v="2133" actId="700"/>
          <ac:spMkLst>
            <pc:docMk/>
            <pc:sldMk cId="2463998673" sldId="258"/>
            <ac:spMk id="3" creationId="{C961A2FE-192C-F5E1-8E45-6A8815A306D0}"/>
          </ac:spMkLst>
        </pc:spChg>
        <pc:spChg chg="del mod ord">
          <ac:chgData name="Yang Zhenyu" userId="436aeed9-25b9-45bd-bbce-e58723527c64" providerId="ADAL" clId="{40AFC18D-C121-4735-8B35-B9A3FB2D660E}" dt="2024-10-06T09:24:25.739" v="2133" actId="700"/>
          <ac:spMkLst>
            <pc:docMk/>
            <pc:sldMk cId="2463998673" sldId="258"/>
            <ac:spMk id="4" creationId="{935DDDF6-7E92-4CFD-0EB9-465229F68D3E}"/>
          </ac:spMkLst>
        </pc:spChg>
        <pc:spChg chg="add mod">
          <ac:chgData name="Yang Zhenyu" userId="436aeed9-25b9-45bd-bbce-e58723527c64" providerId="ADAL" clId="{40AFC18D-C121-4735-8B35-B9A3FB2D660E}" dt="2024-10-06T13:34:34.812" v="4109" actId="1076"/>
          <ac:spMkLst>
            <pc:docMk/>
            <pc:sldMk cId="2463998673" sldId="258"/>
            <ac:spMk id="4" creationId="{F1BDE506-52DD-C6B6-00B8-C1E04CFC067E}"/>
          </ac:spMkLst>
        </pc:spChg>
        <pc:spChg chg="add del mod ord">
          <ac:chgData name="Yang Zhenyu" userId="436aeed9-25b9-45bd-bbce-e58723527c64" providerId="ADAL" clId="{40AFC18D-C121-4735-8B35-B9A3FB2D660E}" dt="2024-10-06T13:27:00.694" v="4066" actId="21"/>
          <ac:spMkLst>
            <pc:docMk/>
            <pc:sldMk cId="2463998673" sldId="258"/>
            <ac:spMk id="5" creationId="{1A5885E1-FE28-45B6-35F6-67687E33771C}"/>
          </ac:spMkLst>
        </pc:spChg>
        <pc:spChg chg="add del mod ord">
          <ac:chgData name="Yang Zhenyu" userId="436aeed9-25b9-45bd-bbce-e58723527c64" providerId="ADAL" clId="{40AFC18D-C121-4735-8B35-B9A3FB2D660E}" dt="2024-10-06T09:25:56.012" v="2146" actId="21"/>
          <ac:spMkLst>
            <pc:docMk/>
            <pc:sldMk cId="2463998673" sldId="258"/>
            <ac:spMk id="6" creationId="{83D797EB-7E15-ED9A-E688-B1BEAE9047D3}"/>
          </ac:spMkLst>
        </pc:spChg>
        <pc:spChg chg="add mod">
          <ac:chgData name="Yang Zhenyu" userId="436aeed9-25b9-45bd-bbce-e58723527c64" providerId="ADAL" clId="{40AFC18D-C121-4735-8B35-B9A3FB2D660E}" dt="2024-10-06T13:34:38.845" v="4111" actId="1076"/>
          <ac:spMkLst>
            <pc:docMk/>
            <pc:sldMk cId="2463998673" sldId="258"/>
            <ac:spMk id="6" creationId="{C5301A7D-F374-6B7D-0AB4-AAF40BD3AF4E}"/>
          </ac:spMkLst>
        </pc:spChg>
        <pc:spChg chg="add mod">
          <ac:chgData name="Yang Zhenyu" userId="436aeed9-25b9-45bd-bbce-e58723527c64" providerId="ADAL" clId="{40AFC18D-C121-4735-8B35-B9A3FB2D660E}" dt="2024-10-06T13:34:46.372" v="4113" actId="1076"/>
          <ac:spMkLst>
            <pc:docMk/>
            <pc:sldMk cId="2463998673" sldId="258"/>
            <ac:spMk id="7" creationId="{4F5714DB-004E-3C16-D45A-5B43DDBF4145}"/>
          </ac:spMkLst>
        </pc:spChg>
        <pc:spChg chg="add mod">
          <ac:chgData name="Yang Zhenyu" userId="436aeed9-25b9-45bd-bbce-e58723527c64" providerId="ADAL" clId="{40AFC18D-C121-4735-8B35-B9A3FB2D660E}" dt="2024-10-06T13:28:01.170" v="4080" actId="207"/>
          <ac:spMkLst>
            <pc:docMk/>
            <pc:sldMk cId="2463998673" sldId="258"/>
            <ac:spMk id="9" creationId="{EFB9CBCE-FAC9-3082-2F6E-6B67D33A58E1}"/>
          </ac:spMkLst>
        </pc:spChg>
        <pc:spChg chg="add mod">
          <ac:chgData name="Yang Zhenyu" userId="436aeed9-25b9-45bd-bbce-e58723527c64" providerId="ADAL" clId="{40AFC18D-C121-4735-8B35-B9A3FB2D660E}" dt="2024-10-06T11:33:13.791" v="2977" actId="207"/>
          <ac:spMkLst>
            <pc:docMk/>
            <pc:sldMk cId="2463998673" sldId="258"/>
            <ac:spMk id="14" creationId="{B967AFD5-7838-6BC5-181F-53795E725453}"/>
          </ac:spMkLst>
        </pc:spChg>
        <pc:spChg chg="add mod">
          <ac:chgData name="Yang Zhenyu" userId="436aeed9-25b9-45bd-bbce-e58723527c64" providerId="ADAL" clId="{40AFC18D-C121-4735-8B35-B9A3FB2D660E}" dt="2024-10-06T11:26:11.972" v="2929" actId="14100"/>
          <ac:spMkLst>
            <pc:docMk/>
            <pc:sldMk cId="2463998673" sldId="258"/>
            <ac:spMk id="15" creationId="{D3F35059-E2E3-2434-FAD7-3FDDFC5D04E6}"/>
          </ac:spMkLst>
        </pc:spChg>
        <pc:spChg chg="add mod">
          <ac:chgData name="Yang Zhenyu" userId="436aeed9-25b9-45bd-bbce-e58723527c64" providerId="ADAL" clId="{40AFC18D-C121-4735-8B35-B9A3FB2D660E}" dt="2024-10-06T11:26:11.972" v="2929" actId="14100"/>
          <ac:spMkLst>
            <pc:docMk/>
            <pc:sldMk cId="2463998673" sldId="258"/>
            <ac:spMk id="17" creationId="{BDDD5299-5FAE-C8B7-6B8D-EFBF9E38C713}"/>
          </ac:spMkLst>
        </pc:spChg>
        <pc:spChg chg="add mod">
          <ac:chgData name="Yang Zhenyu" userId="436aeed9-25b9-45bd-bbce-e58723527c64" providerId="ADAL" clId="{40AFC18D-C121-4735-8B35-B9A3FB2D660E}" dt="2024-10-06T11:26:55.206" v="2936" actId="255"/>
          <ac:spMkLst>
            <pc:docMk/>
            <pc:sldMk cId="2463998673" sldId="258"/>
            <ac:spMk id="24" creationId="{4A5260DB-358A-5748-EFD1-FE069BD79AF7}"/>
          </ac:spMkLst>
        </pc:spChg>
        <pc:spChg chg="add mod">
          <ac:chgData name="Yang Zhenyu" userId="436aeed9-25b9-45bd-bbce-e58723527c64" providerId="ADAL" clId="{40AFC18D-C121-4735-8B35-B9A3FB2D660E}" dt="2024-10-06T11:26:33.810" v="2933" actId="1076"/>
          <ac:spMkLst>
            <pc:docMk/>
            <pc:sldMk cId="2463998673" sldId="258"/>
            <ac:spMk id="25" creationId="{2D3F74DD-1628-A088-533E-83D6E38A4192}"/>
          </ac:spMkLst>
        </pc:spChg>
        <pc:spChg chg="add mod">
          <ac:chgData name="Yang Zhenyu" userId="436aeed9-25b9-45bd-bbce-e58723527c64" providerId="ADAL" clId="{40AFC18D-C121-4735-8B35-B9A3FB2D660E}" dt="2024-10-06T11:26:28.988" v="2932" actId="1076"/>
          <ac:spMkLst>
            <pc:docMk/>
            <pc:sldMk cId="2463998673" sldId="258"/>
            <ac:spMk id="26" creationId="{5AAC83D7-A920-0134-47AA-697A519FB6A5}"/>
          </ac:spMkLst>
        </pc:spChg>
        <pc:picChg chg="add del mod">
          <ac:chgData name="Yang Zhenyu" userId="436aeed9-25b9-45bd-bbce-e58723527c64" providerId="ADAL" clId="{40AFC18D-C121-4735-8B35-B9A3FB2D660E}" dt="2024-10-06T09:26:58.290" v="2161" actId="21"/>
          <ac:picMkLst>
            <pc:docMk/>
            <pc:sldMk cId="2463998673" sldId="258"/>
            <ac:picMk id="8" creationId="{A3ACB68C-E6BC-10C3-42F6-7E42E8A1732F}"/>
          </ac:picMkLst>
        </pc:picChg>
        <pc:picChg chg="add del mod">
          <ac:chgData name="Yang Zhenyu" userId="436aeed9-25b9-45bd-bbce-e58723527c64" providerId="ADAL" clId="{40AFC18D-C121-4735-8B35-B9A3FB2D660E}" dt="2024-10-06T09:45:38.885" v="2307" actId="21"/>
          <ac:picMkLst>
            <pc:docMk/>
            <pc:sldMk cId="2463998673" sldId="258"/>
            <ac:picMk id="11" creationId="{50C555DE-728B-DE36-FD76-4B89E5677793}"/>
          </ac:picMkLst>
        </pc:picChg>
        <pc:picChg chg="add mod">
          <ac:chgData name="Yang Zhenyu" userId="436aeed9-25b9-45bd-bbce-e58723527c64" providerId="ADAL" clId="{40AFC18D-C121-4735-8B35-B9A3FB2D660E}" dt="2024-10-06T11:26:11.972" v="2929" actId="14100"/>
          <ac:picMkLst>
            <pc:docMk/>
            <pc:sldMk cId="2463998673" sldId="258"/>
            <ac:picMk id="13" creationId="{0192AA56-3A7E-4560-78A9-DF97F3170C91}"/>
          </ac:picMkLst>
        </pc:picChg>
        <pc:picChg chg="add mod">
          <ac:chgData name="Yang Zhenyu" userId="436aeed9-25b9-45bd-bbce-e58723527c64" providerId="ADAL" clId="{40AFC18D-C121-4735-8B35-B9A3FB2D660E}" dt="2024-10-06T11:26:23.050" v="2931" actId="14100"/>
          <ac:picMkLst>
            <pc:docMk/>
            <pc:sldMk cId="2463998673" sldId="258"/>
            <ac:picMk id="16" creationId="{A3ACB68C-E6BC-10C3-42F6-7E42E8A1732F}"/>
          </ac:picMkLst>
        </pc:picChg>
      </pc:sldChg>
      <pc:sldChg chg="addSp modSp new mod setBg">
        <pc:chgData name="Yang Zhenyu" userId="436aeed9-25b9-45bd-bbce-e58723527c64" providerId="ADAL" clId="{40AFC18D-C121-4735-8B35-B9A3FB2D660E}" dt="2024-10-07T05:26:36.105" v="4125" actId="20577"/>
        <pc:sldMkLst>
          <pc:docMk/>
          <pc:sldMk cId="3658411818" sldId="259"/>
        </pc:sldMkLst>
        <pc:spChg chg="mod">
          <ac:chgData name="Yang Zhenyu" userId="436aeed9-25b9-45bd-bbce-e58723527c64" providerId="ADAL" clId="{40AFC18D-C121-4735-8B35-B9A3FB2D660E}" dt="2024-10-06T08:22:11.500" v="184" actId="20577"/>
          <ac:spMkLst>
            <pc:docMk/>
            <pc:sldMk cId="3658411818" sldId="259"/>
            <ac:spMk id="2" creationId="{8CE6D51C-0453-F79C-ECC4-00148AB0CE56}"/>
          </ac:spMkLst>
        </pc:spChg>
        <pc:spChg chg="mod">
          <ac:chgData name="Yang Zhenyu" userId="436aeed9-25b9-45bd-bbce-e58723527c64" providerId="ADAL" clId="{40AFC18D-C121-4735-8B35-B9A3FB2D660E}" dt="2024-10-07T05:26:36.105" v="4125" actId="20577"/>
          <ac:spMkLst>
            <pc:docMk/>
            <pc:sldMk cId="3658411818" sldId="259"/>
            <ac:spMk id="3" creationId="{43FD0D2F-98BD-D99B-72C6-75E2477F20FE}"/>
          </ac:spMkLst>
        </pc:spChg>
        <pc:picChg chg="add mod">
          <ac:chgData name="Yang Zhenyu" userId="436aeed9-25b9-45bd-bbce-e58723527c64" providerId="ADAL" clId="{40AFC18D-C121-4735-8B35-B9A3FB2D660E}" dt="2024-10-06T13:07:22.707" v="3896" actId="1076"/>
          <ac:picMkLst>
            <pc:docMk/>
            <pc:sldMk cId="3658411818" sldId="259"/>
            <ac:picMk id="7" creationId="{840BC8F5-81BF-3885-06B3-AE361FF3C389}"/>
          </ac:picMkLst>
        </pc:picChg>
      </pc:sldChg>
      <pc:sldChg chg="addSp delSp modSp new mod">
        <pc:chgData name="Yang Zhenyu" userId="436aeed9-25b9-45bd-bbce-e58723527c64" providerId="ADAL" clId="{40AFC18D-C121-4735-8B35-B9A3FB2D660E}" dt="2024-10-06T13:10:46.453" v="3935" actId="1076"/>
        <pc:sldMkLst>
          <pc:docMk/>
          <pc:sldMk cId="2066939191" sldId="260"/>
        </pc:sldMkLst>
        <pc:spChg chg="mod">
          <ac:chgData name="Yang Zhenyu" userId="436aeed9-25b9-45bd-bbce-e58723527c64" providerId="ADAL" clId="{40AFC18D-C121-4735-8B35-B9A3FB2D660E}" dt="2024-10-06T11:41:20.483" v="3082" actId="20577"/>
          <ac:spMkLst>
            <pc:docMk/>
            <pc:sldMk cId="2066939191" sldId="260"/>
            <ac:spMk id="2" creationId="{17FC24C7-2093-7EC7-B5E2-8206ECACD586}"/>
          </ac:spMkLst>
        </pc:spChg>
        <pc:spChg chg="del mod">
          <ac:chgData name="Yang Zhenyu" userId="436aeed9-25b9-45bd-bbce-e58723527c64" providerId="ADAL" clId="{40AFC18D-C121-4735-8B35-B9A3FB2D660E}" dt="2024-10-06T10:25:59.581" v="2813" actId="478"/>
          <ac:spMkLst>
            <pc:docMk/>
            <pc:sldMk cId="2066939191" sldId="260"/>
            <ac:spMk id="3" creationId="{01DAA210-D514-B09D-1C40-AA6A45C3C790}"/>
          </ac:spMkLst>
        </pc:spChg>
        <pc:spChg chg="add mod">
          <ac:chgData name="Yang Zhenyu" userId="436aeed9-25b9-45bd-bbce-e58723527c64" providerId="ADAL" clId="{40AFC18D-C121-4735-8B35-B9A3FB2D660E}" dt="2024-10-06T13:10:46.453" v="3935" actId="1076"/>
          <ac:spMkLst>
            <pc:docMk/>
            <pc:sldMk cId="2066939191" sldId="260"/>
            <ac:spMk id="4" creationId="{DFEF7A3A-15E7-748A-DD31-AC38C33F7719}"/>
          </ac:spMkLst>
        </pc:spChg>
        <pc:spChg chg="add mod">
          <ac:chgData name="Yang Zhenyu" userId="436aeed9-25b9-45bd-bbce-e58723527c64" providerId="ADAL" clId="{40AFC18D-C121-4735-8B35-B9A3FB2D660E}" dt="2024-10-06T13:10:38.456" v="3933" actId="1076"/>
          <ac:spMkLst>
            <pc:docMk/>
            <pc:sldMk cId="2066939191" sldId="260"/>
            <ac:spMk id="6" creationId="{A00A54E7-1080-1063-1361-966479C5EFF4}"/>
          </ac:spMkLst>
        </pc:spChg>
        <pc:spChg chg="add del mod">
          <ac:chgData name="Yang Zhenyu" userId="436aeed9-25b9-45bd-bbce-e58723527c64" providerId="ADAL" clId="{40AFC18D-C121-4735-8B35-B9A3FB2D660E}" dt="2024-10-06T11:41:06.970" v="3079" actId="21"/>
          <ac:spMkLst>
            <pc:docMk/>
            <pc:sldMk cId="2066939191" sldId="260"/>
            <ac:spMk id="6" creationId="{D2478B54-6483-24A8-CDAE-98B859014681}"/>
          </ac:spMkLst>
        </pc:spChg>
        <pc:spChg chg="add del mod">
          <ac:chgData name="Yang Zhenyu" userId="436aeed9-25b9-45bd-bbce-e58723527c64" providerId="ADAL" clId="{40AFC18D-C121-4735-8B35-B9A3FB2D660E}" dt="2024-10-06T11:41:06.970" v="3079" actId="21"/>
          <ac:spMkLst>
            <pc:docMk/>
            <pc:sldMk cId="2066939191" sldId="260"/>
            <ac:spMk id="7" creationId="{3C41BDD8-F7C6-B3BC-77DC-F373E792F500}"/>
          </ac:spMkLst>
        </pc:spChg>
        <pc:spChg chg="add del mod">
          <ac:chgData name="Yang Zhenyu" userId="436aeed9-25b9-45bd-bbce-e58723527c64" providerId="ADAL" clId="{40AFC18D-C121-4735-8B35-B9A3FB2D660E}" dt="2024-10-06T11:41:06.970" v="3079" actId="21"/>
          <ac:spMkLst>
            <pc:docMk/>
            <pc:sldMk cId="2066939191" sldId="260"/>
            <ac:spMk id="8" creationId="{83016D1C-23B7-DE0B-5981-BB2CA2EDF1E3}"/>
          </ac:spMkLst>
        </pc:spChg>
        <pc:spChg chg="add del mod">
          <ac:chgData name="Yang Zhenyu" userId="436aeed9-25b9-45bd-bbce-e58723527c64" providerId="ADAL" clId="{40AFC18D-C121-4735-8B35-B9A3FB2D660E}" dt="2024-10-06T13:10:04.719" v="3923" actId="478"/>
          <ac:spMkLst>
            <pc:docMk/>
            <pc:sldMk cId="2066939191" sldId="260"/>
            <ac:spMk id="10" creationId="{EB59804A-91F8-3F1D-86EF-017C330E9238}"/>
          </ac:spMkLst>
        </pc:spChg>
        <pc:spChg chg="add del mod">
          <ac:chgData name="Yang Zhenyu" userId="436aeed9-25b9-45bd-bbce-e58723527c64" providerId="ADAL" clId="{40AFC18D-C121-4735-8B35-B9A3FB2D660E}" dt="2024-10-06T13:10:17.696" v="3926" actId="478"/>
          <ac:spMkLst>
            <pc:docMk/>
            <pc:sldMk cId="2066939191" sldId="260"/>
            <ac:spMk id="12" creationId="{8E8D6EB0-902D-325C-9F07-EF9B3308E3CE}"/>
          </ac:spMkLst>
        </pc:spChg>
        <pc:spChg chg="add del mod">
          <ac:chgData name="Yang Zhenyu" userId="436aeed9-25b9-45bd-bbce-e58723527c64" providerId="ADAL" clId="{40AFC18D-C121-4735-8B35-B9A3FB2D660E}" dt="2024-10-06T13:10:19.213" v="3927" actId="478"/>
          <ac:spMkLst>
            <pc:docMk/>
            <pc:sldMk cId="2066939191" sldId="260"/>
            <ac:spMk id="14" creationId="{BAEB7550-41C3-369B-5A0A-98BDBC4F4A5C}"/>
          </ac:spMkLst>
        </pc:spChg>
        <pc:spChg chg="add del mod">
          <ac:chgData name="Yang Zhenyu" userId="436aeed9-25b9-45bd-bbce-e58723527c64" providerId="ADAL" clId="{40AFC18D-C121-4735-8B35-B9A3FB2D660E}" dt="2024-10-06T13:10:25.447" v="3929" actId="478"/>
          <ac:spMkLst>
            <pc:docMk/>
            <pc:sldMk cId="2066939191" sldId="260"/>
            <ac:spMk id="16" creationId="{11FDBB7E-EF9B-09FF-4B4D-84C35C752E8A}"/>
          </ac:spMkLst>
        </pc:spChg>
        <pc:spChg chg="add del mod">
          <ac:chgData name="Yang Zhenyu" userId="436aeed9-25b9-45bd-bbce-e58723527c64" providerId="ADAL" clId="{40AFC18D-C121-4735-8B35-B9A3FB2D660E}" dt="2024-10-06T11:42:49.255" v="3092"/>
          <ac:spMkLst>
            <pc:docMk/>
            <pc:sldMk cId="2066939191" sldId="260"/>
            <ac:spMk id="18" creationId="{ECAADAFE-1AA8-8161-F24E-4D5CAB7D47F7}"/>
          </ac:spMkLst>
        </pc:spChg>
        <pc:spChg chg="add del mod">
          <ac:chgData name="Yang Zhenyu" userId="436aeed9-25b9-45bd-bbce-e58723527c64" providerId="ADAL" clId="{40AFC18D-C121-4735-8B35-B9A3FB2D660E}" dt="2024-10-06T13:10:29.972" v="3931" actId="478"/>
          <ac:spMkLst>
            <pc:docMk/>
            <pc:sldMk cId="2066939191" sldId="260"/>
            <ac:spMk id="20" creationId="{6479AD7C-B1FD-1ADF-4A85-BF906C290A5D}"/>
          </ac:spMkLst>
        </pc:spChg>
        <pc:picChg chg="add del mod">
          <ac:chgData name="Yang Zhenyu" userId="436aeed9-25b9-45bd-bbce-e58723527c64" providerId="ADAL" clId="{40AFC18D-C121-4735-8B35-B9A3FB2D660E}" dt="2024-10-06T11:41:06.970" v="3079" actId="21"/>
          <ac:picMkLst>
            <pc:docMk/>
            <pc:sldMk cId="2066939191" sldId="260"/>
            <ac:picMk id="5" creationId="{CFBE899D-46BB-584B-D59C-6A1592A05861}"/>
          </ac:picMkLst>
        </pc:picChg>
      </pc:sldChg>
      <pc:sldChg chg="addSp delSp modSp new mod ord">
        <pc:chgData name="Yang Zhenyu" userId="436aeed9-25b9-45bd-bbce-e58723527c64" providerId="ADAL" clId="{40AFC18D-C121-4735-8B35-B9A3FB2D660E}" dt="2024-10-06T10:26:23.219" v="2816"/>
        <pc:sldMkLst>
          <pc:docMk/>
          <pc:sldMk cId="680224483" sldId="261"/>
        </pc:sldMkLst>
        <pc:spChg chg="add mod">
          <ac:chgData name="Yang Zhenyu" userId="436aeed9-25b9-45bd-bbce-e58723527c64" providerId="ADAL" clId="{40AFC18D-C121-4735-8B35-B9A3FB2D660E}" dt="2024-10-06T09:47:52.108" v="2348" actId="1076"/>
          <ac:spMkLst>
            <pc:docMk/>
            <pc:sldMk cId="680224483" sldId="261"/>
            <ac:spMk id="2" creationId="{1BC896AC-7958-7C01-4EDC-03B97E4A0841}"/>
          </ac:spMkLst>
        </pc:spChg>
        <pc:spChg chg="add mod">
          <ac:chgData name="Yang Zhenyu" userId="436aeed9-25b9-45bd-bbce-e58723527c64" providerId="ADAL" clId="{40AFC18D-C121-4735-8B35-B9A3FB2D660E}" dt="2024-10-06T10:04:57.200" v="2652" actId="255"/>
          <ac:spMkLst>
            <pc:docMk/>
            <pc:sldMk cId="680224483" sldId="261"/>
            <ac:spMk id="3" creationId="{895D1FC1-AA99-1F54-B1A6-A80D55044882}"/>
          </ac:spMkLst>
        </pc:spChg>
        <pc:spChg chg="add del mod">
          <ac:chgData name="Yang Zhenyu" userId="436aeed9-25b9-45bd-bbce-e58723527c64" providerId="ADAL" clId="{40AFC18D-C121-4735-8B35-B9A3FB2D660E}" dt="2024-10-06T10:05:01.376" v="2653" actId="255"/>
          <ac:spMkLst>
            <pc:docMk/>
            <pc:sldMk cId="680224483" sldId="261"/>
            <ac:spMk id="4" creationId="{95CAF0A7-A59F-3CAC-55A0-E3069664EC75}"/>
          </ac:spMkLst>
        </pc:spChg>
        <pc:spChg chg="add mod">
          <ac:chgData name="Yang Zhenyu" userId="436aeed9-25b9-45bd-bbce-e58723527c64" providerId="ADAL" clId="{40AFC18D-C121-4735-8B35-B9A3FB2D660E}" dt="2024-10-06T10:05:23.079" v="2677" actId="1076"/>
          <ac:spMkLst>
            <pc:docMk/>
            <pc:sldMk cId="680224483" sldId="261"/>
            <ac:spMk id="5" creationId="{95CAF0A7-A59F-3CAC-55A0-E3069664EC75}"/>
          </ac:spMkLst>
        </pc:spChg>
        <pc:picChg chg="add mod">
          <ac:chgData name="Yang Zhenyu" userId="436aeed9-25b9-45bd-bbce-e58723527c64" providerId="ADAL" clId="{40AFC18D-C121-4735-8B35-B9A3FB2D660E}" dt="2024-10-06T10:04:45.059" v="2650" actId="1076"/>
          <ac:picMkLst>
            <pc:docMk/>
            <pc:sldMk cId="680224483" sldId="261"/>
            <ac:picMk id="11" creationId="{50C555DE-728B-DE36-FD76-4B89E5677793}"/>
          </ac:picMkLst>
        </pc:picChg>
      </pc:sldChg>
      <pc:sldChg chg="add del">
        <pc:chgData name="Yang Zhenyu" userId="436aeed9-25b9-45bd-bbce-e58723527c64" providerId="ADAL" clId="{40AFC18D-C121-4735-8B35-B9A3FB2D660E}" dt="2024-10-06T11:06:26.497" v="2847" actId="2890"/>
        <pc:sldMkLst>
          <pc:docMk/>
          <pc:sldMk cId="1649707521" sldId="262"/>
        </pc:sldMkLst>
      </pc:sldChg>
      <pc:sldChg chg="addSp delSp modSp new mod setBg">
        <pc:chgData name="Yang Zhenyu" userId="436aeed9-25b9-45bd-bbce-e58723527c64" providerId="ADAL" clId="{40AFC18D-C121-4735-8B35-B9A3FB2D660E}" dt="2024-10-06T13:39:12.951" v="4123" actId="1076"/>
        <pc:sldMkLst>
          <pc:docMk/>
          <pc:sldMk cId="2823163323" sldId="262"/>
        </pc:sldMkLst>
        <pc:spChg chg="add mod">
          <ac:chgData name="Yang Zhenyu" userId="436aeed9-25b9-45bd-bbce-e58723527c64" providerId="ADAL" clId="{40AFC18D-C121-4735-8B35-B9A3FB2D660E}" dt="2024-10-06T13:12:44.633" v="3955" actId="1076"/>
          <ac:spMkLst>
            <pc:docMk/>
            <pc:sldMk cId="2823163323" sldId="262"/>
            <ac:spMk id="3" creationId="{815E9BE6-1719-9313-1333-137AC2A33C27}"/>
          </ac:spMkLst>
        </pc:spChg>
        <pc:spChg chg="add mod">
          <ac:chgData name="Yang Zhenyu" userId="436aeed9-25b9-45bd-bbce-e58723527c64" providerId="ADAL" clId="{40AFC18D-C121-4735-8B35-B9A3FB2D660E}" dt="2024-10-06T13:12:16.263" v="3952" actId="1076"/>
          <ac:spMkLst>
            <pc:docMk/>
            <pc:sldMk cId="2823163323" sldId="262"/>
            <ac:spMk id="4" creationId="{F974C01F-9DCC-F98B-2054-3E034D364131}"/>
          </ac:spMkLst>
        </pc:spChg>
        <pc:spChg chg="add mod">
          <ac:chgData name="Yang Zhenyu" userId="436aeed9-25b9-45bd-bbce-e58723527c64" providerId="ADAL" clId="{40AFC18D-C121-4735-8B35-B9A3FB2D660E}" dt="2024-10-06T13:12:54.288" v="3958" actId="1076"/>
          <ac:spMkLst>
            <pc:docMk/>
            <pc:sldMk cId="2823163323" sldId="262"/>
            <ac:spMk id="8" creationId="{E3B3DE5E-78FE-B6B2-A74A-40401C83F186}"/>
          </ac:spMkLst>
        </pc:spChg>
        <pc:spChg chg="add del">
          <ac:chgData name="Yang Zhenyu" userId="436aeed9-25b9-45bd-bbce-e58723527c64" providerId="ADAL" clId="{40AFC18D-C121-4735-8B35-B9A3FB2D660E}" dt="2024-10-06T13:38:44.443" v="4115" actId="22"/>
          <ac:spMkLst>
            <pc:docMk/>
            <pc:sldMk cId="2823163323" sldId="262"/>
            <ac:spMk id="9" creationId="{A44C671D-5768-2275-9D34-BB07839E5548}"/>
          </ac:spMkLst>
        </pc:spChg>
        <pc:spChg chg="add mod">
          <ac:chgData name="Yang Zhenyu" userId="436aeed9-25b9-45bd-bbce-e58723527c64" providerId="ADAL" clId="{40AFC18D-C121-4735-8B35-B9A3FB2D660E}" dt="2024-10-06T13:39:12.951" v="4123" actId="1076"/>
          <ac:spMkLst>
            <pc:docMk/>
            <pc:sldMk cId="2823163323" sldId="262"/>
            <ac:spMk id="11" creationId="{A494D82C-D91A-D42C-1942-A6C20C5E24AC}"/>
          </ac:spMkLst>
        </pc:spChg>
        <pc:picChg chg="add mod">
          <ac:chgData name="Yang Zhenyu" userId="436aeed9-25b9-45bd-bbce-e58723527c64" providerId="ADAL" clId="{40AFC18D-C121-4735-8B35-B9A3FB2D660E}" dt="2024-10-06T13:12:47.199" v="3956" actId="14100"/>
          <ac:picMkLst>
            <pc:docMk/>
            <pc:sldMk cId="2823163323" sldId="262"/>
            <ac:picMk id="5" creationId="{B1F34610-D8E3-808E-B07D-C584CE731375}"/>
          </ac:picMkLst>
        </pc:picChg>
        <pc:picChg chg="add mod">
          <ac:chgData name="Yang Zhenyu" userId="436aeed9-25b9-45bd-bbce-e58723527c64" providerId="ADAL" clId="{40AFC18D-C121-4735-8B35-B9A3FB2D660E}" dt="2024-10-06T13:13:00.583" v="3960" actId="1076"/>
          <ac:picMkLst>
            <pc:docMk/>
            <pc:sldMk cId="2823163323" sldId="262"/>
            <ac:picMk id="7" creationId="{55C0CC36-C3FD-0A56-8A08-5AA9E9B46889}"/>
          </ac:picMkLst>
        </pc:picChg>
      </pc:sldChg>
      <pc:sldChg chg="addSp modSp new mod">
        <pc:chgData name="Yang Zhenyu" userId="436aeed9-25b9-45bd-bbce-e58723527c64" providerId="ADAL" clId="{40AFC18D-C121-4735-8B35-B9A3FB2D660E}" dt="2024-10-06T13:28:37.102" v="4081" actId="1076"/>
        <pc:sldMkLst>
          <pc:docMk/>
          <pc:sldMk cId="2466670002" sldId="263"/>
        </pc:sldMkLst>
        <pc:spChg chg="add mod">
          <ac:chgData name="Yang Zhenyu" userId="436aeed9-25b9-45bd-bbce-e58723527c64" providerId="ADAL" clId="{40AFC18D-C121-4735-8B35-B9A3FB2D660E}" dt="2024-10-06T13:03:33.326" v="3866" actId="1076"/>
          <ac:spMkLst>
            <pc:docMk/>
            <pc:sldMk cId="2466670002" sldId="263"/>
            <ac:spMk id="3" creationId="{1A09DE8D-4F0B-00C9-3DF3-C5CE29B55DA3}"/>
          </ac:spMkLst>
        </pc:spChg>
        <pc:spChg chg="add mod">
          <ac:chgData name="Yang Zhenyu" userId="436aeed9-25b9-45bd-bbce-e58723527c64" providerId="ADAL" clId="{40AFC18D-C121-4735-8B35-B9A3FB2D660E}" dt="2024-10-06T13:28:37.102" v="4081" actId="1076"/>
          <ac:spMkLst>
            <pc:docMk/>
            <pc:sldMk cId="2466670002" sldId="263"/>
            <ac:spMk id="4" creationId="{407DF0D6-13E6-C391-C6C7-6CAE69BF1EB2}"/>
          </ac:spMkLst>
        </pc:spChg>
      </pc:sldChg>
      <pc:sldChg chg="addSp modSp new mod ord">
        <pc:chgData name="Yang Zhenyu" userId="436aeed9-25b9-45bd-bbce-e58723527c64" providerId="ADAL" clId="{40AFC18D-C121-4735-8B35-B9A3FB2D660E}" dt="2024-10-06T13:13:41.800" v="3967" actId="14100"/>
        <pc:sldMkLst>
          <pc:docMk/>
          <pc:sldMk cId="1820369743" sldId="264"/>
        </pc:sldMkLst>
        <pc:spChg chg="add mod">
          <ac:chgData name="Yang Zhenyu" userId="436aeed9-25b9-45bd-bbce-e58723527c64" providerId="ADAL" clId="{40AFC18D-C121-4735-8B35-B9A3FB2D660E}" dt="2024-10-06T13:13:20.151" v="3963" actId="20577"/>
          <ac:spMkLst>
            <pc:docMk/>
            <pc:sldMk cId="1820369743" sldId="264"/>
            <ac:spMk id="3" creationId="{54325E3F-A6BA-90A0-7189-EC0F6B0B2F76}"/>
          </ac:spMkLst>
        </pc:spChg>
        <pc:spChg chg="add mod">
          <ac:chgData name="Yang Zhenyu" userId="436aeed9-25b9-45bd-bbce-e58723527c64" providerId="ADAL" clId="{40AFC18D-C121-4735-8B35-B9A3FB2D660E}" dt="2024-10-06T13:13:32.259" v="3964" actId="1076"/>
          <ac:spMkLst>
            <pc:docMk/>
            <pc:sldMk cId="1820369743" sldId="264"/>
            <ac:spMk id="7" creationId="{CE8F3E3E-7346-15C8-6B08-B2AA33BD2727}"/>
          </ac:spMkLst>
        </pc:spChg>
        <pc:picChg chg="add mod">
          <ac:chgData name="Yang Zhenyu" userId="436aeed9-25b9-45bd-bbce-e58723527c64" providerId="ADAL" clId="{40AFC18D-C121-4735-8B35-B9A3FB2D660E}" dt="2024-10-06T13:13:41.800" v="3967" actId="14100"/>
          <ac:picMkLst>
            <pc:docMk/>
            <pc:sldMk cId="1820369743" sldId="264"/>
            <ac:picMk id="5" creationId="{2D88AF14-6333-1860-4820-F5FBEFCFDF7A}"/>
          </ac:picMkLst>
        </pc:picChg>
      </pc:sldChg>
      <pc:sldChg chg="addSp delSp modSp new mod ord">
        <pc:chgData name="Yang Zhenyu" userId="436aeed9-25b9-45bd-bbce-e58723527c64" providerId="ADAL" clId="{40AFC18D-C121-4735-8B35-B9A3FB2D660E}" dt="2024-10-06T13:18:58.605" v="4008" actId="1076"/>
        <pc:sldMkLst>
          <pc:docMk/>
          <pc:sldMk cId="1133056427" sldId="265"/>
        </pc:sldMkLst>
        <pc:spChg chg="add del mod">
          <ac:chgData name="Yang Zhenyu" userId="436aeed9-25b9-45bd-bbce-e58723527c64" providerId="ADAL" clId="{40AFC18D-C121-4735-8B35-B9A3FB2D660E}" dt="2024-10-06T11:40:56.816" v="3077" actId="47"/>
          <ac:spMkLst>
            <pc:docMk/>
            <pc:sldMk cId="1133056427" sldId="265"/>
            <ac:spMk id="3" creationId="{AF93CDCC-6FF6-E7B7-9E80-624E65A9B541}"/>
          </ac:spMkLst>
        </pc:spChg>
        <pc:spChg chg="add mod">
          <ac:chgData name="Yang Zhenyu" userId="436aeed9-25b9-45bd-bbce-e58723527c64" providerId="ADAL" clId="{40AFC18D-C121-4735-8B35-B9A3FB2D660E}" dt="2024-10-06T13:18:52.981" v="4006" actId="1076"/>
          <ac:spMkLst>
            <pc:docMk/>
            <pc:sldMk cId="1133056427" sldId="265"/>
            <ac:spMk id="5" creationId="{C5AA8496-2CE2-E566-374B-61C10187EFDA}"/>
          </ac:spMkLst>
        </pc:spChg>
        <pc:spChg chg="add mod">
          <ac:chgData name="Yang Zhenyu" userId="436aeed9-25b9-45bd-bbce-e58723527c64" providerId="ADAL" clId="{40AFC18D-C121-4735-8B35-B9A3FB2D660E}" dt="2024-10-06T13:18:49.372" v="4005" actId="1076"/>
          <ac:spMkLst>
            <pc:docMk/>
            <pc:sldMk cId="1133056427" sldId="265"/>
            <ac:spMk id="7" creationId="{D2478B54-6483-24A8-CDAE-98B859014681}"/>
          </ac:spMkLst>
        </pc:spChg>
        <pc:spChg chg="add mod">
          <ac:chgData name="Yang Zhenyu" userId="436aeed9-25b9-45bd-bbce-e58723527c64" providerId="ADAL" clId="{40AFC18D-C121-4735-8B35-B9A3FB2D660E}" dt="2024-10-06T13:18:49.372" v="4005" actId="1076"/>
          <ac:spMkLst>
            <pc:docMk/>
            <pc:sldMk cId="1133056427" sldId="265"/>
            <ac:spMk id="8" creationId="{3C41BDD8-F7C6-B3BC-77DC-F373E792F500}"/>
          </ac:spMkLst>
        </pc:spChg>
        <pc:spChg chg="add mod">
          <ac:chgData name="Yang Zhenyu" userId="436aeed9-25b9-45bd-bbce-e58723527c64" providerId="ADAL" clId="{40AFC18D-C121-4735-8B35-B9A3FB2D660E}" dt="2024-10-06T13:18:49.372" v="4005" actId="1076"/>
          <ac:spMkLst>
            <pc:docMk/>
            <pc:sldMk cId="1133056427" sldId="265"/>
            <ac:spMk id="9" creationId="{83016D1C-23B7-DE0B-5981-BB2CA2EDF1E3}"/>
          </ac:spMkLst>
        </pc:spChg>
        <pc:spChg chg="add mod">
          <ac:chgData name="Yang Zhenyu" userId="436aeed9-25b9-45bd-bbce-e58723527c64" providerId="ADAL" clId="{40AFC18D-C121-4735-8B35-B9A3FB2D660E}" dt="2024-10-06T13:18:58.605" v="4008" actId="1076"/>
          <ac:spMkLst>
            <pc:docMk/>
            <pc:sldMk cId="1133056427" sldId="265"/>
            <ac:spMk id="10" creationId="{E80AF8C7-492C-62A4-08BF-DD4BB3A49C1D}"/>
          </ac:spMkLst>
        </pc:spChg>
        <pc:picChg chg="add mod">
          <ac:chgData name="Yang Zhenyu" userId="436aeed9-25b9-45bd-bbce-e58723527c64" providerId="ADAL" clId="{40AFC18D-C121-4735-8B35-B9A3FB2D660E}" dt="2024-10-06T13:18:55.349" v="4007" actId="1076"/>
          <ac:picMkLst>
            <pc:docMk/>
            <pc:sldMk cId="1133056427" sldId="265"/>
            <ac:picMk id="3" creationId="{6AEDEC64-9CF8-B23A-03C2-0644D20F742D}"/>
          </ac:picMkLst>
        </pc:picChg>
        <pc:picChg chg="add mod">
          <ac:chgData name="Yang Zhenyu" userId="436aeed9-25b9-45bd-bbce-e58723527c64" providerId="ADAL" clId="{40AFC18D-C121-4735-8B35-B9A3FB2D660E}" dt="2024-10-06T13:18:49.372" v="4005" actId="1076"/>
          <ac:picMkLst>
            <pc:docMk/>
            <pc:sldMk cId="1133056427" sldId="265"/>
            <ac:picMk id="6" creationId="{CFBE899D-46BB-584B-D59C-6A1592A05861}"/>
          </ac:picMkLst>
        </pc:picChg>
      </pc:sldChg>
      <pc:sldChg chg="addSp modSp new mod">
        <pc:chgData name="Yang Zhenyu" userId="436aeed9-25b9-45bd-bbce-e58723527c64" providerId="ADAL" clId="{40AFC18D-C121-4735-8B35-B9A3FB2D660E}" dt="2024-10-06T13:24:36.153" v="4064" actId="1076"/>
        <pc:sldMkLst>
          <pc:docMk/>
          <pc:sldMk cId="4225117659" sldId="266"/>
        </pc:sldMkLst>
        <pc:spChg chg="add mod">
          <ac:chgData name="Yang Zhenyu" userId="436aeed9-25b9-45bd-bbce-e58723527c64" providerId="ADAL" clId="{40AFC18D-C121-4735-8B35-B9A3FB2D660E}" dt="2024-10-06T13:24:33.068" v="4063" actId="14100"/>
          <ac:spMkLst>
            <pc:docMk/>
            <pc:sldMk cId="4225117659" sldId="266"/>
            <ac:spMk id="3" creationId="{B765FB24-326F-00F6-B3E6-00CEA18AA067}"/>
          </ac:spMkLst>
        </pc:spChg>
        <pc:spChg chg="add mod">
          <ac:chgData name="Yang Zhenyu" userId="436aeed9-25b9-45bd-bbce-e58723527c64" providerId="ADAL" clId="{40AFC18D-C121-4735-8B35-B9A3FB2D660E}" dt="2024-10-06T13:23:19.661" v="4050"/>
          <ac:spMkLst>
            <pc:docMk/>
            <pc:sldMk cId="4225117659" sldId="266"/>
            <ac:spMk id="5" creationId="{C97E9D7F-BEA1-AC5E-310B-352E32A3D4AC}"/>
          </ac:spMkLst>
        </pc:spChg>
        <pc:spChg chg="add mod">
          <ac:chgData name="Yang Zhenyu" userId="436aeed9-25b9-45bd-bbce-e58723527c64" providerId="ADAL" clId="{40AFC18D-C121-4735-8B35-B9A3FB2D660E}" dt="2024-10-06T13:24:11.228" v="4057" actId="1076"/>
          <ac:spMkLst>
            <pc:docMk/>
            <pc:sldMk cId="4225117659" sldId="266"/>
            <ac:spMk id="7" creationId="{B4F18FDD-8807-EF47-2A44-EC4B41D4D9A1}"/>
          </ac:spMkLst>
        </pc:spChg>
        <pc:picChg chg="add mod">
          <ac:chgData name="Yang Zhenyu" userId="436aeed9-25b9-45bd-bbce-e58723527c64" providerId="ADAL" clId="{40AFC18D-C121-4735-8B35-B9A3FB2D660E}" dt="2024-10-06T13:24:36.153" v="4064" actId="1076"/>
          <ac:picMkLst>
            <pc:docMk/>
            <pc:sldMk cId="4225117659" sldId="266"/>
            <ac:picMk id="4" creationId="{5FD08F9C-316E-8633-9516-4AA903A83053}"/>
          </ac:picMkLst>
        </pc:picChg>
      </pc:sldChg>
      <pc:sldChg chg="addSp delSp modSp new mod setBg">
        <pc:chgData name="Yang Zhenyu" userId="436aeed9-25b9-45bd-bbce-e58723527c64" providerId="ADAL" clId="{40AFC18D-C121-4735-8B35-B9A3FB2D660E}" dt="2024-10-06T12:30:03.749" v="3543" actId="1076"/>
        <pc:sldMkLst>
          <pc:docMk/>
          <pc:sldMk cId="36786151" sldId="267"/>
        </pc:sldMkLst>
        <pc:spChg chg="add mod ord">
          <ac:chgData name="Yang Zhenyu" userId="436aeed9-25b9-45bd-bbce-e58723527c64" providerId="ADAL" clId="{40AFC18D-C121-4735-8B35-B9A3FB2D660E}" dt="2024-10-06T11:54:46.255" v="3188" actId="14100"/>
          <ac:spMkLst>
            <pc:docMk/>
            <pc:sldMk cId="36786151" sldId="267"/>
            <ac:spMk id="2" creationId="{090BEDDB-CBAD-F9D1-AA7B-294A996662B9}"/>
          </ac:spMkLst>
        </pc:spChg>
        <pc:spChg chg="add mod">
          <ac:chgData name="Yang Zhenyu" userId="436aeed9-25b9-45bd-bbce-e58723527c64" providerId="ADAL" clId="{40AFC18D-C121-4735-8B35-B9A3FB2D660E}" dt="2024-10-06T12:10:22.392" v="3443"/>
          <ac:spMkLst>
            <pc:docMk/>
            <pc:sldMk cId="36786151" sldId="267"/>
            <ac:spMk id="6" creationId="{3B3EC4DE-6AE7-3DD5-4C3E-CF0CEB57F3CA}"/>
          </ac:spMkLst>
        </pc:spChg>
        <pc:spChg chg="add del mod">
          <ac:chgData name="Yang Zhenyu" userId="436aeed9-25b9-45bd-bbce-e58723527c64" providerId="ADAL" clId="{40AFC18D-C121-4735-8B35-B9A3FB2D660E}" dt="2024-10-06T12:03:04.391" v="3333" actId="478"/>
          <ac:spMkLst>
            <pc:docMk/>
            <pc:sldMk cId="36786151" sldId="267"/>
            <ac:spMk id="10" creationId="{92B17DA0-5626-F08F-225F-3165F0089CE4}"/>
          </ac:spMkLst>
        </pc:spChg>
        <pc:spChg chg="add del mod">
          <ac:chgData name="Yang Zhenyu" userId="436aeed9-25b9-45bd-bbce-e58723527c64" providerId="ADAL" clId="{40AFC18D-C121-4735-8B35-B9A3FB2D660E}" dt="2024-10-06T12:02:37.271" v="3325" actId="478"/>
          <ac:spMkLst>
            <pc:docMk/>
            <pc:sldMk cId="36786151" sldId="267"/>
            <ac:spMk id="13" creationId="{D968D110-073F-6FAD-8737-AB60160CF840}"/>
          </ac:spMkLst>
        </pc:spChg>
        <pc:spChg chg="add del mod">
          <ac:chgData name="Yang Zhenyu" userId="436aeed9-25b9-45bd-bbce-e58723527c64" providerId="ADAL" clId="{40AFC18D-C121-4735-8B35-B9A3FB2D660E}" dt="2024-10-06T12:02:10.402" v="3317" actId="478"/>
          <ac:spMkLst>
            <pc:docMk/>
            <pc:sldMk cId="36786151" sldId="267"/>
            <ac:spMk id="16" creationId="{B7BDF659-2BFD-D377-EC39-EBC752CD2F4E}"/>
          </ac:spMkLst>
        </pc:spChg>
        <pc:spChg chg="add del mod">
          <ac:chgData name="Yang Zhenyu" userId="436aeed9-25b9-45bd-bbce-e58723527c64" providerId="ADAL" clId="{40AFC18D-C121-4735-8B35-B9A3FB2D660E}" dt="2024-10-06T12:08:00.674" v="3412" actId="22"/>
          <ac:spMkLst>
            <pc:docMk/>
            <pc:sldMk cId="36786151" sldId="267"/>
            <ac:spMk id="18" creationId="{20884E02-6836-EED9-895E-D324A487834A}"/>
          </ac:spMkLst>
        </pc:spChg>
        <pc:spChg chg="add mod">
          <ac:chgData name="Yang Zhenyu" userId="436aeed9-25b9-45bd-bbce-e58723527c64" providerId="ADAL" clId="{40AFC18D-C121-4735-8B35-B9A3FB2D660E}" dt="2024-10-06T12:09:48.528" v="3439" actId="1076"/>
          <ac:spMkLst>
            <pc:docMk/>
            <pc:sldMk cId="36786151" sldId="267"/>
            <ac:spMk id="20" creationId="{DA8C1F33-007D-4FEE-0130-9DF91A7F27D3}"/>
          </ac:spMkLst>
        </pc:spChg>
        <pc:spChg chg="add del">
          <ac:chgData name="Yang Zhenyu" userId="436aeed9-25b9-45bd-bbce-e58723527c64" providerId="ADAL" clId="{40AFC18D-C121-4735-8B35-B9A3FB2D660E}" dt="2024-10-06T12:10:19.439" v="3441" actId="22"/>
          <ac:spMkLst>
            <pc:docMk/>
            <pc:sldMk cId="36786151" sldId="267"/>
            <ac:spMk id="24" creationId="{372D5873-5278-EDB3-B708-E302147D6E2C}"/>
          </ac:spMkLst>
        </pc:spChg>
        <pc:spChg chg="add mod">
          <ac:chgData name="Yang Zhenyu" userId="436aeed9-25b9-45bd-bbce-e58723527c64" providerId="ADAL" clId="{40AFC18D-C121-4735-8B35-B9A3FB2D660E}" dt="2024-10-06T12:10:48.912" v="3453" actId="1076"/>
          <ac:spMkLst>
            <pc:docMk/>
            <pc:sldMk cId="36786151" sldId="267"/>
            <ac:spMk id="26" creationId="{1245EAD5-2899-F731-8290-53EFB7D62D00}"/>
          </ac:spMkLst>
        </pc:spChg>
        <pc:spChg chg="add del">
          <ac:chgData name="Yang Zhenyu" userId="436aeed9-25b9-45bd-bbce-e58723527c64" providerId="ADAL" clId="{40AFC18D-C121-4735-8B35-B9A3FB2D660E}" dt="2024-10-06T12:11:45.030" v="3455" actId="22"/>
          <ac:spMkLst>
            <pc:docMk/>
            <pc:sldMk cId="36786151" sldId="267"/>
            <ac:spMk id="28" creationId="{F39AE58E-548C-FF53-75F2-43D4C92F1322}"/>
          </ac:spMkLst>
        </pc:spChg>
        <pc:spChg chg="add mod">
          <ac:chgData name="Yang Zhenyu" userId="436aeed9-25b9-45bd-bbce-e58723527c64" providerId="ADAL" clId="{40AFC18D-C121-4735-8B35-B9A3FB2D660E}" dt="2024-10-06T12:15:59.495" v="3469" actId="20577"/>
          <ac:spMkLst>
            <pc:docMk/>
            <pc:sldMk cId="36786151" sldId="267"/>
            <ac:spMk id="30" creationId="{6FDF7068-6B03-C256-AE35-7EF4FD88DCA2}"/>
          </ac:spMkLst>
        </pc:spChg>
        <pc:spChg chg="add mod">
          <ac:chgData name="Yang Zhenyu" userId="436aeed9-25b9-45bd-bbce-e58723527c64" providerId="ADAL" clId="{40AFC18D-C121-4735-8B35-B9A3FB2D660E}" dt="2024-10-06T12:30:03.749" v="3543" actId="1076"/>
          <ac:spMkLst>
            <pc:docMk/>
            <pc:sldMk cId="36786151" sldId="267"/>
            <ac:spMk id="34" creationId="{48CBCFDB-EF1E-4DA5-4FF6-FAA6437D2BC6}"/>
          </ac:spMkLst>
        </pc:spChg>
        <pc:picChg chg="add mod">
          <ac:chgData name="Yang Zhenyu" userId="436aeed9-25b9-45bd-bbce-e58723527c64" providerId="ADAL" clId="{40AFC18D-C121-4735-8B35-B9A3FB2D660E}" dt="2024-10-06T11:54:27.620" v="3184" actId="26606"/>
          <ac:picMkLst>
            <pc:docMk/>
            <pc:sldMk cId="36786151" sldId="267"/>
            <ac:picMk id="4" creationId="{D47F6320-136F-06A9-80A2-33F0603A7C72}"/>
          </ac:picMkLst>
        </pc:picChg>
        <pc:picChg chg="add mod">
          <ac:chgData name="Yang Zhenyu" userId="436aeed9-25b9-45bd-bbce-e58723527c64" providerId="ADAL" clId="{40AFC18D-C121-4735-8B35-B9A3FB2D660E}" dt="2024-10-06T11:59:53.300" v="3285" actId="1076"/>
          <ac:picMkLst>
            <pc:docMk/>
            <pc:sldMk cId="36786151" sldId="267"/>
            <ac:picMk id="8" creationId="{7FE78345-DDAB-9253-4778-02A4EAADB189}"/>
          </ac:picMkLst>
        </pc:picChg>
        <pc:picChg chg="add del mod">
          <ac:chgData name="Yang Zhenyu" userId="436aeed9-25b9-45bd-bbce-e58723527c64" providerId="ADAL" clId="{40AFC18D-C121-4735-8B35-B9A3FB2D660E}" dt="2024-10-06T11:59:56.127" v="3286" actId="478"/>
          <ac:picMkLst>
            <pc:docMk/>
            <pc:sldMk cId="36786151" sldId="267"/>
            <ac:picMk id="11" creationId="{6E652C55-D2A3-ED01-69A8-604C02F0CDF9}"/>
          </ac:picMkLst>
        </pc:picChg>
        <pc:picChg chg="add mod">
          <ac:chgData name="Yang Zhenyu" userId="436aeed9-25b9-45bd-bbce-e58723527c64" providerId="ADAL" clId="{40AFC18D-C121-4735-8B35-B9A3FB2D660E}" dt="2024-10-06T12:03:16.762" v="3335" actId="1076"/>
          <ac:picMkLst>
            <pc:docMk/>
            <pc:sldMk cId="36786151" sldId="267"/>
            <ac:picMk id="14" creationId="{B65806A8-BCCF-39D1-8CAA-17D75EF6263C}"/>
          </ac:picMkLst>
        </pc:picChg>
        <pc:picChg chg="add mod">
          <ac:chgData name="Yang Zhenyu" userId="436aeed9-25b9-45bd-bbce-e58723527c64" providerId="ADAL" clId="{40AFC18D-C121-4735-8B35-B9A3FB2D660E}" dt="2024-10-06T12:03:21.017" v="3336" actId="1076"/>
          <ac:picMkLst>
            <pc:docMk/>
            <pc:sldMk cId="36786151" sldId="267"/>
            <ac:picMk id="15" creationId="{30813B8F-EC71-E582-A682-7A1535252441}"/>
          </ac:picMkLst>
        </pc:picChg>
        <pc:picChg chg="add mod">
          <ac:chgData name="Yang Zhenyu" userId="436aeed9-25b9-45bd-bbce-e58723527c64" providerId="ADAL" clId="{40AFC18D-C121-4735-8B35-B9A3FB2D660E}" dt="2024-10-06T12:08:58.288" v="3431" actId="1076"/>
          <ac:picMkLst>
            <pc:docMk/>
            <pc:sldMk cId="36786151" sldId="267"/>
            <ac:picMk id="21" creationId="{0542BEB1-49BD-19C9-D363-9C9E360103B5}"/>
          </ac:picMkLst>
        </pc:picChg>
        <pc:picChg chg="add mod">
          <ac:chgData name="Yang Zhenyu" userId="436aeed9-25b9-45bd-bbce-e58723527c64" providerId="ADAL" clId="{40AFC18D-C121-4735-8B35-B9A3FB2D660E}" dt="2024-10-06T12:09:41.937" v="3438" actId="1076"/>
          <ac:picMkLst>
            <pc:docMk/>
            <pc:sldMk cId="36786151" sldId="267"/>
            <ac:picMk id="22" creationId="{5B729468-3474-2627-8283-0DA9489A3A90}"/>
          </ac:picMkLst>
        </pc:picChg>
        <pc:picChg chg="add mod">
          <ac:chgData name="Yang Zhenyu" userId="436aeed9-25b9-45bd-bbce-e58723527c64" providerId="ADAL" clId="{40AFC18D-C121-4735-8B35-B9A3FB2D660E}" dt="2024-10-06T12:14:29.084" v="3468" actId="1076"/>
          <ac:picMkLst>
            <pc:docMk/>
            <pc:sldMk cId="36786151" sldId="267"/>
            <ac:picMk id="32" creationId="{E3D5BD11-11D1-039A-BF19-D685BB2F102C}"/>
          </ac:picMkLst>
        </pc:picChg>
      </pc:sldChg>
      <pc:sldChg chg="addSp delSp modSp new mod setBg">
        <pc:chgData name="Yang Zhenyu" userId="436aeed9-25b9-45bd-bbce-e58723527c64" providerId="ADAL" clId="{40AFC18D-C121-4735-8B35-B9A3FB2D660E}" dt="2024-10-06T12:35:12.850" v="3544" actId="1076"/>
        <pc:sldMkLst>
          <pc:docMk/>
          <pc:sldMk cId="734811549" sldId="268"/>
        </pc:sldMkLst>
        <pc:spChg chg="add mod">
          <ac:chgData name="Yang Zhenyu" userId="436aeed9-25b9-45bd-bbce-e58723527c64" providerId="ADAL" clId="{40AFC18D-C121-4735-8B35-B9A3FB2D660E}" dt="2024-10-06T12:20:30.351" v="3498" actId="14100"/>
          <ac:spMkLst>
            <pc:docMk/>
            <pc:sldMk cId="734811549" sldId="268"/>
            <ac:spMk id="3" creationId="{A4868575-1DFC-F91A-1815-316F9B61B6C9}"/>
          </ac:spMkLst>
        </pc:spChg>
        <pc:spChg chg="add del mod">
          <ac:chgData name="Yang Zhenyu" userId="436aeed9-25b9-45bd-bbce-e58723527c64" providerId="ADAL" clId="{40AFC18D-C121-4735-8B35-B9A3FB2D660E}" dt="2024-10-06T12:23:11.658" v="3529"/>
          <ac:spMkLst>
            <pc:docMk/>
            <pc:sldMk cId="734811549" sldId="268"/>
            <ac:spMk id="8" creationId="{AC950C02-2618-A772-1DE0-5165E6559D79}"/>
          </ac:spMkLst>
        </pc:spChg>
        <pc:spChg chg="add del">
          <ac:chgData name="Yang Zhenyu" userId="436aeed9-25b9-45bd-bbce-e58723527c64" providerId="ADAL" clId="{40AFC18D-C121-4735-8B35-B9A3FB2D660E}" dt="2024-10-06T12:23:42.254" v="3531" actId="478"/>
          <ac:spMkLst>
            <pc:docMk/>
            <pc:sldMk cId="734811549" sldId="268"/>
            <ac:spMk id="10" creationId="{4DDABDFB-F69A-99A9-F5F6-93C84421134F}"/>
          </ac:spMkLst>
        </pc:spChg>
        <pc:spChg chg="add del">
          <ac:chgData name="Yang Zhenyu" userId="436aeed9-25b9-45bd-bbce-e58723527c64" providerId="ADAL" clId="{40AFC18D-C121-4735-8B35-B9A3FB2D660E}" dt="2024-10-06T12:23:55.335" v="3533" actId="22"/>
          <ac:spMkLst>
            <pc:docMk/>
            <pc:sldMk cId="734811549" sldId="268"/>
            <ac:spMk id="12" creationId="{30DED1F5-FCC9-D82E-EE58-DE63E7AB3D58}"/>
          </ac:spMkLst>
        </pc:spChg>
        <pc:spChg chg="add del mod">
          <ac:chgData name="Yang Zhenyu" userId="436aeed9-25b9-45bd-bbce-e58723527c64" providerId="ADAL" clId="{40AFC18D-C121-4735-8B35-B9A3FB2D660E}" dt="2024-10-06T12:24:00.753" v="3537" actId="22"/>
          <ac:spMkLst>
            <pc:docMk/>
            <pc:sldMk cId="734811549" sldId="268"/>
            <ac:spMk id="14" creationId="{E700DF21-8344-53D6-2EED-4A662A038FD2}"/>
          </ac:spMkLst>
        </pc:spChg>
        <pc:spChg chg="add mod">
          <ac:chgData name="Yang Zhenyu" userId="436aeed9-25b9-45bd-bbce-e58723527c64" providerId="ADAL" clId="{40AFC18D-C121-4735-8B35-B9A3FB2D660E}" dt="2024-10-06T12:35:12.850" v="3544" actId="1076"/>
          <ac:spMkLst>
            <pc:docMk/>
            <pc:sldMk cId="734811549" sldId="268"/>
            <ac:spMk id="16" creationId="{A8BA3C5D-9F05-5D7A-2A76-83B09E4F5E6A}"/>
          </ac:spMkLst>
        </pc:spChg>
        <pc:picChg chg="add del mod">
          <ac:chgData name="Yang Zhenyu" userId="436aeed9-25b9-45bd-bbce-e58723527c64" providerId="ADAL" clId="{40AFC18D-C121-4735-8B35-B9A3FB2D660E}" dt="2024-10-06T12:20:12.103" v="3495" actId="478"/>
          <ac:picMkLst>
            <pc:docMk/>
            <pc:sldMk cId="734811549" sldId="268"/>
            <ac:picMk id="5" creationId="{D4B55E26-1B04-6F77-8E80-8F6AC27C34B0}"/>
          </ac:picMkLst>
        </pc:picChg>
        <pc:picChg chg="add mod">
          <ac:chgData name="Yang Zhenyu" userId="436aeed9-25b9-45bd-bbce-e58723527c64" providerId="ADAL" clId="{40AFC18D-C121-4735-8B35-B9A3FB2D660E}" dt="2024-10-06T12:20:22.132" v="3497" actId="26606"/>
          <ac:picMkLst>
            <pc:docMk/>
            <pc:sldMk cId="734811549" sldId="268"/>
            <ac:picMk id="7" creationId="{830E4754-A1A8-13B9-B7A7-797A0A3B4392}"/>
          </ac:picMkLst>
        </pc:picChg>
      </pc:sldChg>
      <pc:sldChg chg="addSp delSp modSp new mod">
        <pc:chgData name="Yang Zhenyu" userId="436aeed9-25b9-45bd-bbce-e58723527c64" providerId="ADAL" clId="{40AFC18D-C121-4735-8B35-B9A3FB2D660E}" dt="2024-10-06T12:59:05.243" v="3841" actId="1076"/>
        <pc:sldMkLst>
          <pc:docMk/>
          <pc:sldMk cId="578814988" sldId="269"/>
        </pc:sldMkLst>
        <pc:spChg chg="add mod">
          <ac:chgData name="Yang Zhenyu" userId="436aeed9-25b9-45bd-bbce-e58723527c64" providerId="ADAL" clId="{40AFC18D-C121-4735-8B35-B9A3FB2D660E}" dt="2024-10-06T12:44:39.282" v="3707" actId="20577"/>
          <ac:spMkLst>
            <pc:docMk/>
            <pc:sldMk cId="578814988" sldId="269"/>
            <ac:spMk id="2" creationId="{A41CD040-8CC2-E3E5-71E9-62450AFD8A1B}"/>
          </ac:spMkLst>
        </pc:spChg>
        <pc:spChg chg="add mod">
          <ac:chgData name="Yang Zhenyu" userId="436aeed9-25b9-45bd-bbce-e58723527c64" providerId="ADAL" clId="{40AFC18D-C121-4735-8B35-B9A3FB2D660E}" dt="2024-10-06T12:58:59.499" v="3840" actId="20577"/>
          <ac:spMkLst>
            <pc:docMk/>
            <pc:sldMk cId="578814988" sldId="269"/>
            <ac:spMk id="3" creationId="{B7FB27B7-4AF4-8953-D2EA-7B879F43CAF9}"/>
          </ac:spMkLst>
        </pc:spChg>
        <pc:spChg chg="add del">
          <ac:chgData name="Yang Zhenyu" userId="436aeed9-25b9-45bd-bbce-e58723527c64" providerId="ADAL" clId="{40AFC18D-C121-4735-8B35-B9A3FB2D660E}" dt="2024-10-06T12:46:33.390" v="3724" actId="22"/>
          <ac:spMkLst>
            <pc:docMk/>
            <pc:sldMk cId="578814988" sldId="269"/>
            <ac:spMk id="5" creationId="{BCAEBBCE-A4FA-F279-5A5B-C3AD8D3FD0C0}"/>
          </ac:spMkLst>
        </pc:spChg>
        <pc:spChg chg="add del mod">
          <ac:chgData name="Yang Zhenyu" userId="436aeed9-25b9-45bd-bbce-e58723527c64" providerId="ADAL" clId="{40AFC18D-C121-4735-8B35-B9A3FB2D660E}" dt="2024-10-06T12:52:20.857" v="3778" actId="478"/>
          <ac:spMkLst>
            <pc:docMk/>
            <pc:sldMk cId="578814988" sldId="269"/>
            <ac:spMk id="7" creationId="{1C1E2C45-28D9-3369-EA3D-5C16F83705C5}"/>
          </ac:spMkLst>
        </pc:spChg>
        <pc:spChg chg="add mod">
          <ac:chgData name="Yang Zhenyu" userId="436aeed9-25b9-45bd-bbce-e58723527c64" providerId="ADAL" clId="{40AFC18D-C121-4735-8B35-B9A3FB2D660E}" dt="2024-10-06T12:59:05.243" v="3841" actId="1076"/>
          <ac:spMkLst>
            <pc:docMk/>
            <pc:sldMk cId="578814988" sldId="269"/>
            <ac:spMk id="9" creationId="{43B26980-5561-328D-0193-289ADCC01BDF}"/>
          </ac:spMkLst>
        </pc:spChg>
      </pc:sldChg>
      <pc:sldChg chg="new del">
        <pc:chgData name="Yang Zhenyu" userId="436aeed9-25b9-45bd-bbce-e58723527c64" providerId="ADAL" clId="{40AFC18D-C121-4735-8B35-B9A3FB2D660E}" dt="2024-10-06T13:04:37.541" v="3893" actId="47"/>
        <pc:sldMkLst>
          <pc:docMk/>
          <pc:sldMk cId="1235358089" sldId="270"/>
        </pc:sldMkLst>
      </pc:sldChg>
      <pc:sldChg chg="modSp add mod setBg">
        <pc:chgData name="Yang Zhenyu" userId="436aeed9-25b9-45bd-bbce-e58723527c64" providerId="ADAL" clId="{40AFC18D-C121-4735-8B35-B9A3FB2D660E}" dt="2024-10-06T13:07:58.150" v="3905" actId="27636"/>
        <pc:sldMkLst>
          <pc:docMk/>
          <pc:sldMk cId="2778082451" sldId="270"/>
        </pc:sldMkLst>
        <pc:spChg chg="mod">
          <ac:chgData name="Yang Zhenyu" userId="436aeed9-25b9-45bd-bbce-e58723527c64" providerId="ADAL" clId="{40AFC18D-C121-4735-8B35-B9A3FB2D660E}" dt="2024-10-06T13:07:58.150" v="3905" actId="27636"/>
          <ac:spMkLst>
            <pc:docMk/>
            <pc:sldMk cId="2778082451" sldId="270"/>
            <ac:spMk id="4" creationId="{D312AA0B-A53B-E525-4AD5-8FCAF378857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ltLang="zh-CN"/>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257E8283-6679-4D03-98DB-F964E91F2D85}" type="datetimeFigureOut">
              <a:rPr lang="en-CA" smtClean="0"/>
              <a:t>2024-10-07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567A1C-3BCF-4C61-8FAA-EF1354A7E1BA}" type="slidenum">
              <a:rPr lang="en-CA" smtClean="0"/>
              <a:t>‹#›</a:t>
            </a:fld>
            <a:endParaRPr lang="en-CA"/>
          </a:p>
        </p:txBody>
      </p:sp>
    </p:spTree>
    <p:extLst>
      <p:ext uri="{BB962C8B-B14F-4D97-AF65-F5344CB8AC3E}">
        <p14:creationId xmlns:p14="http://schemas.microsoft.com/office/powerpoint/2010/main" val="3938444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257E8283-6679-4D03-98DB-F964E91F2D85}" type="datetimeFigureOut">
              <a:rPr lang="en-CA" smtClean="0"/>
              <a:t>2024-10-07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B567A1C-3BCF-4C61-8FAA-EF1354A7E1BA}" type="slidenum">
              <a:rPr lang="en-CA" smtClean="0"/>
              <a:t>‹#›</a:t>
            </a:fld>
            <a:endParaRPr lang="en-CA"/>
          </a:p>
        </p:txBody>
      </p:sp>
    </p:spTree>
    <p:extLst>
      <p:ext uri="{BB962C8B-B14F-4D97-AF65-F5344CB8AC3E}">
        <p14:creationId xmlns:p14="http://schemas.microsoft.com/office/powerpoint/2010/main" val="353262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ltLang="zh-CN"/>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257E8283-6679-4D03-98DB-F964E91F2D85}" type="datetimeFigureOut">
              <a:rPr lang="en-CA" smtClean="0"/>
              <a:t>2024-10-07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567A1C-3BCF-4C61-8FAA-EF1354A7E1BA}" type="slidenum">
              <a:rPr lang="en-CA" smtClean="0"/>
              <a:t>‹#›</a:t>
            </a:fld>
            <a:endParaRPr lang="en-CA"/>
          </a:p>
        </p:txBody>
      </p:sp>
    </p:spTree>
    <p:extLst>
      <p:ext uri="{BB962C8B-B14F-4D97-AF65-F5344CB8AC3E}">
        <p14:creationId xmlns:p14="http://schemas.microsoft.com/office/powerpoint/2010/main" val="4053513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ltLang="zh-CN"/>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ltLang="zh-CN"/>
              <a:t>Click to edit Master text styles</a:t>
            </a:r>
          </a:p>
        </p:txBody>
      </p:sp>
      <p:sp>
        <p:nvSpPr>
          <p:cNvPr id="4" name="Date Placeholder 3"/>
          <p:cNvSpPr>
            <a:spLocks noGrp="1"/>
          </p:cNvSpPr>
          <p:nvPr>
            <p:ph type="dt" sz="half" idx="10"/>
          </p:nvPr>
        </p:nvSpPr>
        <p:spPr/>
        <p:txBody>
          <a:bodyPr/>
          <a:lstStyle/>
          <a:p>
            <a:fld id="{257E8283-6679-4D03-98DB-F964E91F2D85}" type="datetimeFigureOut">
              <a:rPr lang="en-CA" smtClean="0"/>
              <a:t>2024-10-07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567A1C-3BCF-4C61-8FAA-EF1354A7E1BA}" type="slidenum">
              <a:rPr lang="en-CA" smtClean="0"/>
              <a:t>‹#›</a:t>
            </a:fld>
            <a:endParaRPr lang="en-CA"/>
          </a:p>
        </p:txBody>
      </p:sp>
    </p:spTree>
    <p:extLst>
      <p:ext uri="{BB962C8B-B14F-4D97-AF65-F5344CB8AC3E}">
        <p14:creationId xmlns:p14="http://schemas.microsoft.com/office/powerpoint/2010/main" val="546352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ltLang="zh-CN"/>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ltLang="zh-CN"/>
              <a:t>Click to edit Master text styles</a:t>
            </a:r>
          </a:p>
        </p:txBody>
      </p:sp>
      <p:sp>
        <p:nvSpPr>
          <p:cNvPr id="4" name="Date Placeholder 3"/>
          <p:cNvSpPr>
            <a:spLocks noGrp="1"/>
          </p:cNvSpPr>
          <p:nvPr>
            <p:ph type="dt" sz="half" idx="10"/>
          </p:nvPr>
        </p:nvSpPr>
        <p:spPr/>
        <p:txBody>
          <a:bodyPr/>
          <a:lstStyle/>
          <a:p>
            <a:fld id="{257E8283-6679-4D03-98DB-F964E91F2D85}" type="datetimeFigureOut">
              <a:rPr lang="en-CA" smtClean="0"/>
              <a:t>2024-10-07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567A1C-3BCF-4C61-8FAA-EF1354A7E1BA}" type="slidenum">
              <a:rPr lang="en-CA" smtClean="0"/>
              <a:t>‹#›</a:t>
            </a:fld>
            <a:endParaRPr lang="en-CA"/>
          </a:p>
        </p:txBody>
      </p:sp>
    </p:spTree>
    <p:extLst>
      <p:ext uri="{BB962C8B-B14F-4D97-AF65-F5344CB8AC3E}">
        <p14:creationId xmlns:p14="http://schemas.microsoft.com/office/powerpoint/2010/main" val="3928379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ltLang="zh-CN"/>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ltLang="zh-CN"/>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257E8283-6679-4D03-98DB-F964E91F2D85}" type="datetimeFigureOut">
              <a:rPr lang="en-CA" smtClean="0"/>
              <a:t>2024-10-07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567A1C-3BCF-4C61-8FAA-EF1354A7E1BA}" type="slidenum">
              <a:rPr lang="en-CA" smtClean="0"/>
              <a:t>‹#›</a:t>
            </a:fld>
            <a:endParaRPr lang="en-CA"/>
          </a:p>
        </p:txBody>
      </p:sp>
    </p:spTree>
    <p:extLst>
      <p:ext uri="{BB962C8B-B14F-4D97-AF65-F5344CB8AC3E}">
        <p14:creationId xmlns:p14="http://schemas.microsoft.com/office/powerpoint/2010/main" val="2272389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ltLang="zh-CN"/>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ltLang="zh-CN"/>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257E8283-6679-4D03-98DB-F964E91F2D85}" type="datetimeFigureOut">
              <a:rPr lang="en-CA" smtClean="0"/>
              <a:t>2024-10-07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567A1C-3BCF-4C61-8FAA-EF1354A7E1BA}" type="slidenum">
              <a:rPr lang="en-CA" smtClean="0"/>
              <a:t>‹#›</a:t>
            </a:fld>
            <a:endParaRPr lang="en-CA"/>
          </a:p>
        </p:txBody>
      </p:sp>
    </p:spTree>
    <p:extLst>
      <p:ext uri="{BB962C8B-B14F-4D97-AF65-F5344CB8AC3E}">
        <p14:creationId xmlns:p14="http://schemas.microsoft.com/office/powerpoint/2010/main" val="158312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257E8283-6679-4D03-98DB-F964E91F2D85}" type="datetimeFigureOut">
              <a:rPr lang="en-CA" smtClean="0"/>
              <a:t>2024-10-07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567A1C-3BCF-4C61-8FAA-EF1354A7E1BA}" type="slidenum">
              <a:rPr lang="en-CA" smtClean="0"/>
              <a:t>‹#›</a:t>
            </a:fld>
            <a:endParaRPr lang="en-CA"/>
          </a:p>
        </p:txBody>
      </p:sp>
    </p:spTree>
    <p:extLst>
      <p:ext uri="{BB962C8B-B14F-4D97-AF65-F5344CB8AC3E}">
        <p14:creationId xmlns:p14="http://schemas.microsoft.com/office/powerpoint/2010/main" val="807662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257E8283-6679-4D03-98DB-F964E91F2D85}" type="datetimeFigureOut">
              <a:rPr lang="en-CA" smtClean="0"/>
              <a:t>2024-10-07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567A1C-3BCF-4C61-8FAA-EF1354A7E1BA}" type="slidenum">
              <a:rPr lang="en-CA" smtClean="0"/>
              <a:t>‹#›</a:t>
            </a:fld>
            <a:endParaRPr lang="en-CA"/>
          </a:p>
        </p:txBody>
      </p:sp>
    </p:spTree>
    <p:extLst>
      <p:ext uri="{BB962C8B-B14F-4D97-AF65-F5344CB8AC3E}">
        <p14:creationId xmlns:p14="http://schemas.microsoft.com/office/powerpoint/2010/main" val="3307722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nchor="ct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257E8283-6679-4D03-98DB-F964E91F2D85}" type="datetimeFigureOut">
              <a:rPr lang="en-CA" smtClean="0"/>
              <a:t>2024-10-07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567A1C-3BCF-4C61-8FAA-EF1354A7E1BA}" type="slidenum">
              <a:rPr lang="en-CA" smtClean="0"/>
              <a:t>‹#›</a:t>
            </a:fld>
            <a:endParaRPr lang="en-CA"/>
          </a:p>
        </p:txBody>
      </p:sp>
    </p:spTree>
    <p:extLst>
      <p:ext uri="{BB962C8B-B14F-4D97-AF65-F5344CB8AC3E}">
        <p14:creationId xmlns:p14="http://schemas.microsoft.com/office/powerpoint/2010/main" val="2408827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ltLang="zh-CN"/>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257E8283-6679-4D03-98DB-F964E91F2D85}" type="datetimeFigureOut">
              <a:rPr lang="en-CA" smtClean="0"/>
              <a:t>2024-10-07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567A1C-3BCF-4C61-8FAA-EF1354A7E1BA}" type="slidenum">
              <a:rPr lang="en-CA" smtClean="0"/>
              <a:t>‹#›</a:t>
            </a:fld>
            <a:endParaRPr lang="en-CA"/>
          </a:p>
        </p:txBody>
      </p:sp>
    </p:spTree>
    <p:extLst>
      <p:ext uri="{BB962C8B-B14F-4D97-AF65-F5344CB8AC3E}">
        <p14:creationId xmlns:p14="http://schemas.microsoft.com/office/powerpoint/2010/main" val="140241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257E8283-6679-4D03-98DB-F964E91F2D85}" type="datetimeFigureOut">
              <a:rPr lang="en-CA" smtClean="0"/>
              <a:t>2024-10-07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B567A1C-3BCF-4C61-8FAA-EF1354A7E1BA}" type="slidenum">
              <a:rPr lang="en-CA" smtClean="0"/>
              <a:t>‹#›</a:t>
            </a:fld>
            <a:endParaRPr lang="en-CA"/>
          </a:p>
        </p:txBody>
      </p:sp>
    </p:spTree>
    <p:extLst>
      <p:ext uri="{BB962C8B-B14F-4D97-AF65-F5344CB8AC3E}">
        <p14:creationId xmlns:p14="http://schemas.microsoft.com/office/powerpoint/2010/main" val="3124884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257E8283-6679-4D03-98DB-F964E91F2D85}" type="datetimeFigureOut">
              <a:rPr lang="en-CA" smtClean="0"/>
              <a:t>2024-10-07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B567A1C-3BCF-4C61-8FAA-EF1354A7E1BA}" type="slidenum">
              <a:rPr lang="en-CA" smtClean="0"/>
              <a:t>‹#›</a:t>
            </a:fld>
            <a:endParaRPr lang="en-CA"/>
          </a:p>
        </p:txBody>
      </p:sp>
    </p:spTree>
    <p:extLst>
      <p:ext uri="{BB962C8B-B14F-4D97-AF65-F5344CB8AC3E}">
        <p14:creationId xmlns:p14="http://schemas.microsoft.com/office/powerpoint/2010/main" val="1781499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257E8283-6679-4D03-98DB-F964E91F2D85}" type="datetimeFigureOut">
              <a:rPr lang="en-CA" smtClean="0"/>
              <a:t>2024-10-07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B567A1C-3BCF-4C61-8FAA-EF1354A7E1BA}" type="slidenum">
              <a:rPr lang="en-CA" smtClean="0"/>
              <a:t>‹#›</a:t>
            </a:fld>
            <a:endParaRPr lang="en-CA"/>
          </a:p>
        </p:txBody>
      </p:sp>
    </p:spTree>
    <p:extLst>
      <p:ext uri="{BB962C8B-B14F-4D97-AF65-F5344CB8AC3E}">
        <p14:creationId xmlns:p14="http://schemas.microsoft.com/office/powerpoint/2010/main" val="1723808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7E8283-6679-4D03-98DB-F964E91F2D85}" type="datetimeFigureOut">
              <a:rPr lang="en-CA" smtClean="0"/>
              <a:t>2024-10-07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B567A1C-3BCF-4C61-8FAA-EF1354A7E1BA}" type="slidenum">
              <a:rPr lang="en-CA" smtClean="0"/>
              <a:t>‹#›</a:t>
            </a:fld>
            <a:endParaRPr lang="en-CA"/>
          </a:p>
        </p:txBody>
      </p:sp>
    </p:spTree>
    <p:extLst>
      <p:ext uri="{BB962C8B-B14F-4D97-AF65-F5344CB8AC3E}">
        <p14:creationId xmlns:p14="http://schemas.microsoft.com/office/powerpoint/2010/main" val="3654319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ltLang="zh-CN"/>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257E8283-6679-4D03-98DB-F964E91F2D85}" type="datetimeFigureOut">
              <a:rPr lang="en-CA" smtClean="0"/>
              <a:t>2024-10-07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B567A1C-3BCF-4C61-8FAA-EF1354A7E1BA}" type="slidenum">
              <a:rPr lang="en-CA" smtClean="0"/>
              <a:t>‹#›</a:t>
            </a:fld>
            <a:endParaRPr lang="en-CA"/>
          </a:p>
        </p:txBody>
      </p:sp>
    </p:spTree>
    <p:extLst>
      <p:ext uri="{BB962C8B-B14F-4D97-AF65-F5344CB8AC3E}">
        <p14:creationId xmlns:p14="http://schemas.microsoft.com/office/powerpoint/2010/main" val="2991035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ltLang="zh-CN"/>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257E8283-6679-4D03-98DB-F964E91F2D85}" type="datetimeFigureOut">
              <a:rPr lang="en-CA" smtClean="0"/>
              <a:t>2024-10-07</a:t>
            </a:fld>
            <a:endParaRPr lang="en-CA"/>
          </a:p>
        </p:txBody>
      </p:sp>
      <p:sp>
        <p:nvSpPr>
          <p:cNvPr id="6" name="Footer Placeholder 5"/>
          <p:cNvSpPr>
            <a:spLocks noGrp="1"/>
          </p:cNvSpPr>
          <p:nvPr>
            <p:ph type="ftr" sz="quarter" idx="11"/>
          </p:nvPr>
        </p:nvSpPr>
        <p:spPr>
          <a:xfrm>
            <a:off x="1141412" y="5883275"/>
            <a:ext cx="5105400" cy="365125"/>
          </a:xfrm>
        </p:spPr>
        <p:txBody>
          <a:bodyPr/>
          <a:lstStyle/>
          <a:p>
            <a:endParaRPr lang="en-CA"/>
          </a:p>
        </p:txBody>
      </p:sp>
      <p:sp>
        <p:nvSpPr>
          <p:cNvPr id="7" name="Slide Number Placeholder 6"/>
          <p:cNvSpPr>
            <a:spLocks noGrp="1"/>
          </p:cNvSpPr>
          <p:nvPr>
            <p:ph type="sldNum" sz="quarter" idx="12"/>
          </p:nvPr>
        </p:nvSpPr>
        <p:spPr>
          <a:xfrm>
            <a:off x="10742612" y="5883275"/>
            <a:ext cx="322567" cy="365125"/>
          </a:xfrm>
        </p:spPr>
        <p:txBody>
          <a:bodyPr/>
          <a:lstStyle/>
          <a:p>
            <a:fld id="{8B567A1C-3BCF-4C61-8FAA-EF1354A7E1BA}" type="slidenum">
              <a:rPr lang="en-CA" smtClean="0"/>
              <a:t>‹#›</a:t>
            </a:fld>
            <a:endParaRPr lang="en-CA"/>
          </a:p>
        </p:txBody>
      </p:sp>
    </p:spTree>
    <p:extLst>
      <p:ext uri="{BB962C8B-B14F-4D97-AF65-F5344CB8AC3E}">
        <p14:creationId xmlns:p14="http://schemas.microsoft.com/office/powerpoint/2010/main" val="3093627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57E8283-6679-4D03-98DB-F964E91F2D85}" type="datetimeFigureOut">
              <a:rPr lang="en-CA" smtClean="0"/>
              <a:t>2024-10-07</a:t>
            </a:fld>
            <a:endParaRPr lang="en-CA"/>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CA"/>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B567A1C-3BCF-4C61-8FAA-EF1354A7E1BA}" type="slidenum">
              <a:rPr lang="en-CA" smtClean="0"/>
              <a:t>‹#›</a:t>
            </a:fld>
            <a:endParaRPr lang="en-CA"/>
          </a:p>
        </p:txBody>
      </p:sp>
    </p:spTree>
    <p:extLst>
      <p:ext uri="{BB962C8B-B14F-4D97-AF65-F5344CB8AC3E}">
        <p14:creationId xmlns:p14="http://schemas.microsoft.com/office/powerpoint/2010/main" val="249406805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emanticscholar.org/paper/The-Great-Firewall%E2%80%99s-active-probing-circumvention-Liubinskii/fb160f8eee00c1246bc1f9937dcdd20b52181386" TargetMode="External"/><Relationship Id="rId2" Type="http://schemas.openxmlformats.org/officeDocument/2006/relationships/hyperlink" Target="https://blog.torproject.org/blog/knock-knock-knockin-bridges-doors" TargetMode="Externa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hyperlink" Target="https://support.torproject.org/censorship/connecting-from-china/" TargetMode="External"/><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myrasecurity.com/en/cache-poisoning/" TargetMode="External"/><Relationship Id="rId2" Type="http://schemas.openxmlformats.org/officeDocument/2006/relationships/hyperlink" Target="https://malicious.life/episode/episode-91/" TargetMode="External"/><Relationship Id="rId1" Type="http://schemas.openxmlformats.org/officeDocument/2006/relationships/slideLayout" Target="../slideLayouts/slideLayout7.xml"/><Relationship Id="rId6" Type="http://schemas.openxmlformats.org/officeDocument/2006/relationships/hyperlink" Target="https://en.wikipedia.org/wiki/Great_Firewall" TargetMode="External"/><Relationship Id="rId5" Type="http://schemas.openxmlformats.org/officeDocument/2006/relationships/hyperlink" Target="https://program-think.blogspot.com/2009/05/how-to-break-through-gfw.html#head-1" TargetMode="External"/><Relationship Id="rId4" Type="http://schemas.openxmlformats.org/officeDocument/2006/relationships/hyperlink" Target="https://ednovas.xyz/2022/06/25/gfw/#troja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List_of_websites_blocked_in_mainland_China"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F00DA2F2-A105-4C8A-9115-73802E6FC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1B5CBDF-A2C6-4862-A096-2D7D9D287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gradFill flip="none" rotWithShape="1">
            <a:gsLst>
              <a:gs pos="10000">
                <a:schemeClr val="bg2">
                  <a:lumMod val="60000"/>
                  <a:lumOff val="40000"/>
                  <a:alpha val="20000"/>
                </a:schemeClr>
              </a:gs>
              <a:gs pos="70000">
                <a:schemeClr val="bg2">
                  <a:alpha val="10000"/>
                </a:schemeClr>
              </a:gs>
              <a:gs pos="0">
                <a:schemeClr val="bg2">
                  <a:lumMod val="40000"/>
                  <a:lumOff val="60000"/>
                  <a:alpha val="3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14C7473D-9E4B-4DB8-9EB0-359033F37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6873046" cy="6858002"/>
          </a:xfrm>
          <a:custGeom>
            <a:avLst/>
            <a:gdLst>
              <a:gd name="connsiteX0" fmla="*/ 6621081 w 6873046"/>
              <a:gd name="connsiteY0" fmla="*/ 6858002 h 6858002"/>
              <a:gd name="connsiteX1" fmla="*/ 4347889 w 6873046"/>
              <a:gd name="connsiteY1" fmla="*/ 6858002 h 6858002"/>
              <a:gd name="connsiteX2" fmla="*/ 2008047 w 6873046"/>
              <a:gd name="connsiteY2" fmla="*/ 6858002 h 6858002"/>
              <a:gd name="connsiteX3" fmla="*/ 784557 w 6873046"/>
              <a:gd name="connsiteY3" fmla="*/ 6858002 h 6858002"/>
              <a:gd name="connsiteX4" fmla="*/ 784557 w 6873046"/>
              <a:gd name="connsiteY4" fmla="*/ 6858000 h 6858002"/>
              <a:gd name="connsiteX5" fmla="*/ 0 w 6873046"/>
              <a:gd name="connsiteY5" fmla="*/ 6858000 h 6858002"/>
              <a:gd name="connsiteX6" fmla="*/ 0 w 6873046"/>
              <a:gd name="connsiteY6" fmla="*/ 0 h 6858002"/>
              <a:gd name="connsiteX7" fmla="*/ 784557 w 6873046"/>
              <a:gd name="connsiteY7" fmla="*/ 0 h 6858002"/>
              <a:gd name="connsiteX8" fmla="*/ 3070301 w 6873046"/>
              <a:gd name="connsiteY8" fmla="*/ 0 h 6858002"/>
              <a:gd name="connsiteX9" fmla="*/ 4347889 w 6873046"/>
              <a:gd name="connsiteY9" fmla="*/ 0 h 6858002"/>
              <a:gd name="connsiteX10" fmla="*/ 4347889 w 6873046"/>
              <a:gd name="connsiteY10" fmla="*/ 3 h 6858002"/>
              <a:gd name="connsiteX11" fmla="*/ 6626656 w 6873046"/>
              <a:gd name="connsiteY11" fmla="*/ 3 h 6858002"/>
              <a:gd name="connsiteX12" fmla="*/ 6626656 w 6873046"/>
              <a:gd name="connsiteY12" fmla="*/ 4 h 6858002"/>
              <a:gd name="connsiteX13" fmla="*/ 6619903 w 6873046"/>
              <a:gd name="connsiteY13" fmla="*/ 4 h 6858002"/>
              <a:gd name="connsiteX14" fmla="*/ 6625786 w 6873046"/>
              <a:gd name="connsiteY14" fmla="*/ 40466 h 6858002"/>
              <a:gd name="connsiteX15" fmla="*/ 6643100 w 6873046"/>
              <a:gd name="connsiteY15" fmla="*/ 159110 h 6858002"/>
              <a:gd name="connsiteX16" fmla="*/ 6655202 w 6873046"/>
              <a:gd name="connsiteY16" fmla="*/ 245521 h 6858002"/>
              <a:gd name="connsiteX17" fmla="*/ 6667977 w 6873046"/>
              <a:gd name="connsiteY17" fmla="*/ 348391 h 6858002"/>
              <a:gd name="connsiteX18" fmla="*/ 6683273 w 6873046"/>
              <a:gd name="connsiteY18" fmla="*/ 470463 h 6858002"/>
              <a:gd name="connsiteX19" fmla="*/ 6699410 w 6873046"/>
              <a:gd name="connsiteY19" fmla="*/ 605566 h 6858002"/>
              <a:gd name="connsiteX20" fmla="*/ 6716387 w 6873046"/>
              <a:gd name="connsiteY20" fmla="*/ 757813 h 6858002"/>
              <a:gd name="connsiteX21" fmla="*/ 6734372 w 6873046"/>
              <a:gd name="connsiteY21" fmla="*/ 923777 h 6858002"/>
              <a:gd name="connsiteX22" fmla="*/ 6752358 w 6873046"/>
              <a:gd name="connsiteY22" fmla="*/ 1104142 h 6858002"/>
              <a:gd name="connsiteX23" fmla="*/ 6770679 w 6873046"/>
              <a:gd name="connsiteY23" fmla="*/ 1296166 h 6858002"/>
              <a:gd name="connsiteX24" fmla="*/ 6787656 w 6873046"/>
              <a:gd name="connsiteY24" fmla="*/ 1503278 h 6858002"/>
              <a:gd name="connsiteX25" fmla="*/ 6803961 w 6873046"/>
              <a:gd name="connsiteY25" fmla="*/ 1719991 h 6858002"/>
              <a:gd name="connsiteX26" fmla="*/ 6818753 w 6873046"/>
              <a:gd name="connsiteY26" fmla="*/ 1949048 h 6858002"/>
              <a:gd name="connsiteX27" fmla="*/ 6832872 w 6873046"/>
              <a:gd name="connsiteY27" fmla="*/ 2187706 h 6858002"/>
              <a:gd name="connsiteX28" fmla="*/ 6846152 w 6873046"/>
              <a:gd name="connsiteY28" fmla="*/ 2436652 h 6858002"/>
              <a:gd name="connsiteX29" fmla="*/ 6850858 w 6873046"/>
              <a:gd name="connsiteY29" fmla="*/ 2564211 h 6858002"/>
              <a:gd name="connsiteX30" fmla="*/ 6856069 w 6873046"/>
              <a:gd name="connsiteY30" fmla="*/ 2694512 h 6858002"/>
              <a:gd name="connsiteX31" fmla="*/ 6860943 w 6873046"/>
              <a:gd name="connsiteY31" fmla="*/ 2826871 h 6858002"/>
              <a:gd name="connsiteX32" fmla="*/ 6864137 w 6873046"/>
              <a:gd name="connsiteY32" fmla="*/ 2959917 h 6858002"/>
              <a:gd name="connsiteX33" fmla="*/ 6866995 w 6873046"/>
              <a:gd name="connsiteY33" fmla="*/ 3095705 h 6858002"/>
              <a:gd name="connsiteX34" fmla="*/ 6870020 w 6873046"/>
              <a:gd name="connsiteY34" fmla="*/ 3232865 h 6858002"/>
              <a:gd name="connsiteX35" fmla="*/ 6872037 w 6873046"/>
              <a:gd name="connsiteY35" fmla="*/ 3372768 h 6858002"/>
              <a:gd name="connsiteX36" fmla="*/ 6872037 w 6873046"/>
              <a:gd name="connsiteY36" fmla="*/ 3514043 h 6858002"/>
              <a:gd name="connsiteX37" fmla="*/ 6873046 w 6873046"/>
              <a:gd name="connsiteY37" fmla="*/ 3656689 h 6858002"/>
              <a:gd name="connsiteX38" fmla="*/ 6872037 w 6873046"/>
              <a:gd name="connsiteY38" fmla="*/ 3800707 h 6858002"/>
              <a:gd name="connsiteX39" fmla="*/ 6870020 w 6873046"/>
              <a:gd name="connsiteY39" fmla="*/ 3946783 h 6858002"/>
              <a:gd name="connsiteX40" fmla="*/ 6868171 w 6873046"/>
              <a:gd name="connsiteY40" fmla="*/ 4092858 h 6858002"/>
              <a:gd name="connsiteX41" fmla="*/ 6864137 w 6873046"/>
              <a:gd name="connsiteY41" fmla="*/ 4240991 h 6858002"/>
              <a:gd name="connsiteX42" fmla="*/ 6859935 w 6873046"/>
              <a:gd name="connsiteY42" fmla="*/ 4390495 h 6858002"/>
              <a:gd name="connsiteX43" fmla="*/ 6855060 w 6873046"/>
              <a:gd name="connsiteY43" fmla="*/ 4540000 h 6858002"/>
              <a:gd name="connsiteX44" fmla="*/ 6848169 w 6873046"/>
              <a:gd name="connsiteY44" fmla="*/ 4690876 h 6858002"/>
              <a:gd name="connsiteX45" fmla="*/ 6839932 w 6873046"/>
              <a:gd name="connsiteY45" fmla="*/ 4843123 h 6858002"/>
              <a:gd name="connsiteX46" fmla="*/ 6832032 w 6873046"/>
              <a:gd name="connsiteY46" fmla="*/ 4996057 h 6858002"/>
              <a:gd name="connsiteX47" fmla="*/ 6821947 w 6873046"/>
              <a:gd name="connsiteY47" fmla="*/ 5148990 h 6858002"/>
              <a:gd name="connsiteX48" fmla="*/ 6809844 w 6873046"/>
              <a:gd name="connsiteY48" fmla="*/ 5303981 h 6858002"/>
              <a:gd name="connsiteX49" fmla="*/ 6797742 w 6873046"/>
              <a:gd name="connsiteY49" fmla="*/ 5456914 h 6858002"/>
              <a:gd name="connsiteX50" fmla="*/ 6783790 w 6873046"/>
              <a:gd name="connsiteY50" fmla="*/ 5612591 h 6858002"/>
              <a:gd name="connsiteX51" fmla="*/ 6768494 w 6873046"/>
              <a:gd name="connsiteY51" fmla="*/ 5768953 h 6858002"/>
              <a:gd name="connsiteX52" fmla="*/ 6752358 w 6873046"/>
              <a:gd name="connsiteY52" fmla="*/ 5923258 h 6858002"/>
              <a:gd name="connsiteX53" fmla="*/ 6733532 w 6873046"/>
              <a:gd name="connsiteY53" fmla="*/ 6079621 h 6858002"/>
              <a:gd name="connsiteX54" fmla="*/ 6713361 w 6873046"/>
              <a:gd name="connsiteY54" fmla="*/ 6235297 h 6858002"/>
              <a:gd name="connsiteX55" fmla="*/ 6693358 w 6873046"/>
              <a:gd name="connsiteY55" fmla="*/ 6391660 h 6858002"/>
              <a:gd name="connsiteX56" fmla="*/ 6669994 w 6873046"/>
              <a:gd name="connsiteY56" fmla="*/ 6547336 h 6858002"/>
              <a:gd name="connsiteX57" fmla="*/ 6646125 w 6873046"/>
              <a:gd name="connsiteY57" fmla="*/ 670232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873046" h="6858002">
                <a:moveTo>
                  <a:pt x="6621081" y="6858002"/>
                </a:moveTo>
                <a:lnTo>
                  <a:pt x="4347889" y="6858002"/>
                </a:lnTo>
                <a:lnTo>
                  <a:pt x="2008047" y="6858002"/>
                </a:lnTo>
                <a:lnTo>
                  <a:pt x="784557" y="6858002"/>
                </a:lnTo>
                <a:lnTo>
                  <a:pt x="784557" y="6858000"/>
                </a:lnTo>
                <a:lnTo>
                  <a:pt x="0" y="6858000"/>
                </a:lnTo>
                <a:lnTo>
                  <a:pt x="0" y="0"/>
                </a:lnTo>
                <a:lnTo>
                  <a:pt x="784557" y="0"/>
                </a:lnTo>
                <a:lnTo>
                  <a:pt x="3070301" y="0"/>
                </a:lnTo>
                <a:lnTo>
                  <a:pt x="4347889" y="0"/>
                </a:lnTo>
                <a:lnTo>
                  <a:pt x="4347889" y="3"/>
                </a:lnTo>
                <a:lnTo>
                  <a:pt x="6626656" y="3"/>
                </a:lnTo>
                <a:lnTo>
                  <a:pt x="6626656" y="4"/>
                </a:lnTo>
                <a:lnTo>
                  <a:pt x="6619903" y="4"/>
                </a:lnTo>
                <a:lnTo>
                  <a:pt x="6625786" y="40466"/>
                </a:lnTo>
                <a:lnTo>
                  <a:pt x="6643100" y="159110"/>
                </a:lnTo>
                <a:lnTo>
                  <a:pt x="6655202" y="245521"/>
                </a:lnTo>
                <a:lnTo>
                  <a:pt x="6667977" y="348391"/>
                </a:lnTo>
                <a:lnTo>
                  <a:pt x="6683273" y="470463"/>
                </a:lnTo>
                <a:lnTo>
                  <a:pt x="6699410" y="605566"/>
                </a:lnTo>
                <a:lnTo>
                  <a:pt x="6716387" y="757813"/>
                </a:lnTo>
                <a:lnTo>
                  <a:pt x="6734372" y="923777"/>
                </a:lnTo>
                <a:lnTo>
                  <a:pt x="6752358" y="1104142"/>
                </a:lnTo>
                <a:lnTo>
                  <a:pt x="6770679" y="1296166"/>
                </a:lnTo>
                <a:lnTo>
                  <a:pt x="6787656" y="1503278"/>
                </a:lnTo>
                <a:lnTo>
                  <a:pt x="6803961" y="1719991"/>
                </a:lnTo>
                <a:lnTo>
                  <a:pt x="6818753" y="1949048"/>
                </a:lnTo>
                <a:lnTo>
                  <a:pt x="6832872" y="2187706"/>
                </a:lnTo>
                <a:lnTo>
                  <a:pt x="6846152" y="2436652"/>
                </a:lnTo>
                <a:lnTo>
                  <a:pt x="6850858" y="2564211"/>
                </a:lnTo>
                <a:lnTo>
                  <a:pt x="6856069" y="2694512"/>
                </a:lnTo>
                <a:lnTo>
                  <a:pt x="6860943" y="2826871"/>
                </a:lnTo>
                <a:lnTo>
                  <a:pt x="6864137" y="2959917"/>
                </a:lnTo>
                <a:lnTo>
                  <a:pt x="6866995" y="3095705"/>
                </a:lnTo>
                <a:lnTo>
                  <a:pt x="6870020" y="3232865"/>
                </a:lnTo>
                <a:lnTo>
                  <a:pt x="6872037" y="3372768"/>
                </a:lnTo>
                <a:lnTo>
                  <a:pt x="6872037" y="3514043"/>
                </a:lnTo>
                <a:lnTo>
                  <a:pt x="6873046" y="3656689"/>
                </a:lnTo>
                <a:lnTo>
                  <a:pt x="6872037" y="3800707"/>
                </a:lnTo>
                <a:lnTo>
                  <a:pt x="6870020" y="3946783"/>
                </a:lnTo>
                <a:lnTo>
                  <a:pt x="6868171" y="4092858"/>
                </a:lnTo>
                <a:lnTo>
                  <a:pt x="6864137" y="4240991"/>
                </a:lnTo>
                <a:lnTo>
                  <a:pt x="6859935" y="4390495"/>
                </a:lnTo>
                <a:lnTo>
                  <a:pt x="6855060" y="4540000"/>
                </a:lnTo>
                <a:lnTo>
                  <a:pt x="6848169" y="4690876"/>
                </a:lnTo>
                <a:lnTo>
                  <a:pt x="6839932" y="4843123"/>
                </a:lnTo>
                <a:lnTo>
                  <a:pt x="6832032" y="4996057"/>
                </a:lnTo>
                <a:lnTo>
                  <a:pt x="6821947" y="5148990"/>
                </a:lnTo>
                <a:lnTo>
                  <a:pt x="6809844" y="5303981"/>
                </a:lnTo>
                <a:lnTo>
                  <a:pt x="6797742" y="5456914"/>
                </a:lnTo>
                <a:lnTo>
                  <a:pt x="6783790" y="5612591"/>
                </a:lnTo>
                <a:lnTo>
                  <a:pt x="6768494" y="5768953"/>
                </a:lnTo>
                <a:lnTo>
                  <a:pt x="6752358" y="5923258"/>
                </a:lnTo>
                <a:lnTo>
                  <a:pt x="6733532" y="6079621"/>
                </a:lnTo>
                <a:lnTo>
                  <a:pt x="6713361" y="6235297"/>
                </a:lnTo>
                <a:lnTo>
                  <a:pt x="6693358" y="6391660"/>
                </a:lnTo>
                <a:lnTo>
                  <a:pt x="6669994" y="6547336"/>
                </a:lnTo>
                <a:lnTo>
                  <a:pt x="6646125" y="6702327"/>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dir="10800000" algn="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FE8DEE2-1662-55EA-3DF1-5E9513D202B9}"/>
              </a:ext>
            </a:extLst>
          </p:cNvPr>
          <p:cNvSpPr>
            <a:spLocks noGrp="1"/>
          </p:cNvSpPr>
          <p:nvPr>
            <p:ph type="ctrTitle"/>
          </p:nvPr>
        </p:nvSpPr>
        <p:spPr>
          <a:xfrm>
            <a:off x="662112" y="995517"/>
            <a:ext cx="5568089" cy="4795684"/>
          </a:xfrm>
        </p:spPr>
        <p:txBody>
          <a:bodyPr vert="horz" lIns="91440" tIns="45720" rIns="91440" bIns="45720" rtlCol="0" anchor="ctr">
            <a:normAutofit/>
          </a:bodyPr>
          <a:lstStyle/>
          <a:p>
            <a:pPr algn="l"/>
            <a:r>
              <a:rPr lang="en-US" sz="5400">
                <a:effectLst>
                  <a:glow rad="38100">
                    <a:schemeClr val="bg1">
                      <a:lumMod val="65000"/>
                      <a:lumOff val="35000"/>
                      <a:alpha val="40000"/>
                    </a:schemeClr>
                  </a:glow>
                  <a:outerShdw blurRad="28575" dist="38100" dir="14040000" algn="tl" rotWithShape="0">
                    <a:srgbClr val="000000">
                      <a:alpha val="25000"/>
                    </a:srgbClr>
                  </a:outerShdw>
                </a:effectLst>
              </a:rPr>
              <a:t>GFW</a:t>
            </a:r>
          </a:p>
        </p:txBody>
      </p:sp>
      <p:sp>
        <p:nvSpPr>
          <p:cNvPr id="3" name="副标题 2">
            <a:extLst>
              <a:ext uri="{FF2B5EF4-FFF2-40B4-BE49-F238E27FC236}">
                <a16:creationId xmlns:a16="http://schemas.microsoft.com/office/drawing/2014/main" id="{18C957D8-45F9-0EE2-F134-21CC5F79E56A}"/>
              </a:ext>
            </a:extLst>
          </p:cNvPr>
          <p:cNvSpPr>
            <a:spLocks noGrp="1"/>
          </p:cNvSpPr>
          <p:nvPr>
            <p:ph type="subTitle" idx="1"/>
          </p:nvPr>
        </p:nvSpPr>
        <p:spPr>
          <a:xfrm>
            <a:off x="7194782" y="995517"/>
            <a:ext cx="4353751" cy="4795684"/>
          </a:xfrm>
        </p:spPr>
        <p:txBody>
          <a:bodyPr vert="horz" lIns="91440" tIns="45720" rIns="91440" bIns="45720" rtlCol="0" anchor="ctr">
            <a:normAutofit/>
          </a:bodyPr>
          <a:lstStyle/>
          <a:p>
            <a:pPr algn="l">
              <a:buFont typeface="Arial"/>
              <a:buChar char="•"/>
            </a:pPr>
            <a:r>
              <a:rPr lang="en-US" sz="1800">
                <a:gradFill flip="none" rotWithShape="1">
                  <a:gsLst>
                    <a:gs pos="0">
                      <a:schemeClr val="tx1"/>
                    </a:gs>
                    <a:gs pos="100000">
                      <a:schemeClr val="tx1">
                        <a:lumMod val="75000"/>
                      </a:schemeClr>
                    </a:gs>
                  </a:gsLst>
                  <a:lin ang="5580000" scaled="0"/>
                  <a:tileRect/>
                </a:gradFill>
              </a:rPr>
              <a:t>G</a:t>
            </a:r>
            <a:r>
              <a:rPr lang="en-US" altLang="zh-CN" sz="1800">
                <a:gradFill flip="none" rotWithShape="1">
                  <a:gsLst>
                    <a:gs pos="0">
                      <a:schemeClr val="tx1"/>
                    </a:gs>
                    <a:gs pos="100000">
                      <a:schemeClr val="tx1">
                        <a:lumMod val="75000"/>
                      </a:schemeClr>
                    </a:gs>
                  </a:gsLst>
                  <a:lin ang="5580000" scaled="0"/>
                  <a:tileRect/>
                </a:gradFill>
              </a:rPr>
              <a:t>reat firewall</a:t>
            </a:r>
          </a:p>
          <a:p>
            <a:pPr algn="l">
              <a:buFont typeface="Arial"/>
              <a:buChar char="•"/>
            </a:pPr>
            <a:endParaRPr lang="en-US" sz="1800">
              <a:gradFill flip="none" rotWithShape="1">
                <a:gsLst>
                  <a:gs pos="0">
                    <a:schemeClr val="tx1"/>
                  </a:gs>
                  <a:gs pos="100000">
                    <a:schemeClr val="tx1">
                      <a:lumMod val="75000"/>
                    </a:schemeClr>
                  </a:gs>
                </a:gsLst>
                <a:lin ang="5580000" scaled="0"/>
                <a:tileRect/>
              </a:gradFill>
            </a:endParaRPr>
          </a:p>
          <a:p>
            <a:pPr algn="l">
              <a:buFont typeface="Arial"/>
              <a:buChar char="•"/>
            </a:pPr>
            <a:r>
              <a:rPr lang="en-US" sz="1800">
                <a:gradFill flip="none" rotWithShape="1">
                  <a:gsLst>
                    <a:gs pos="0">
                      <a:schemeClr val="tx1"/>
                    </a:gs>
                    <a:gs pos="100000">
                      <a:schemeClr val="tx1">
                        <a:lumMod val="75000"/>
                      </a:schemeClr>
                    </a:gs>
                  </a:gsLst>
                  <a:lin ang="5580000" scaled="0"/>
                  <a:tileRect/>
                </a:gradFill>
              </a:rPr>
              <a:t>Yang Zhenyu</a:t>
            </a:r>
          </a:p>
          <a:p>
            <a:pPr algn="l">
              <a:buFont typeface="Arial"/>
              <a:buChar char="•"/>
            </a:pPr>
            <a:r>
              <a:rPr lang="en-US" sz="1800">
                <a:gradFill flip="none" rotWithShape="1">
                  <a:gsLst>
                    <a:gs pos="0">
                      <a:schemeClr val="tx1"/>
                    </a:gs>
                    <a:gs pos="100000">
                      <a:schemeClr val="tx1">
                        <a:lumMod val="75000"/>
                      </a:schemeClr>
                    </a:gs>
                  </a:gsLst>
                  <a:lin ang="5580000" scaled="0"/>
                  <a:tileRect/>
                </a:gradFill>
              </a:rPr>
              <a:t>06,10,2024</a:t>
            </a:r>
          </a:p>
        </p:txBody>
      </p:sp>
    </p:spTree>
    <p:extLst>
      <p:ext uri="{BB962C8B-B14F-4D97-AF65-F5344CB8AC3E}">
        <p14:creationId xmlns:p14="http://schemas.microsoft.com/office/powerpoint/2010/main" val="391533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65FB24-326F-00F6-B3E6-00CEA18AA067}"/>
              </a:ext>
            </a:extLst>
          </p:cNvPr>
          <p:cNvSpPr txBox="1"/>
          <p:nvPr/>
        </p:nvSpPr>
        <p:spPr>
          <a:xfrm>
            <a:off x="917688" y="1427177"/>
            <a:ext cx="6747708" cy="2862322"/>
          </a:xfrm>
          <a:prstGeom prst="rect">
            <a:avLst/>
          </a:prstGeom>
          <a:noFill/>
        </p:spPr>
        <p:txBody>
          <a:bodyPr wrap="square">
            <a:spAutoFit/>
          </a:bodyPr>
          <a:lstStyle/>
          <a:p>
            <a:r>
              <a:rPr lang="en-US" altLang="zh-CN" dirty="0"/>
              <a:t>The first example is the automatic blocking of TOR by the GFW, which shows that the GFW makes every effort to understand the protocol itself. If a Chinese IP connects to a TOR bridge in the US, it will be detected by the GFW. Then, after about 15 minutes, the GFW will return and pretend to be a client, connecting to the bridge using the TOR protocol. If the bridge is confirmed to be part of the TOR network, that port will be blocked. After switching to a different port, you can use it for a while before it gets blocked again.</a:t>
            </a:r>
            <a:endParaRPr lang="zh-CN" altLang="en-US" dirty="0"/>
          </a:p>
        </p:txBody>
      </p:sp>
      <p:sp>
        <p:nvSpPr>
          <p:cNvPr id="5" name="TextBox 4">
            <a:extLst>
              <a:ext uri="{FF2B5EF4-FFF2-40B4-BE49-F238E27FC236}">
                <a16:creationId xmlns:a16="http://schemas.microsoft.com/office/drawing/2014/main" id="{C97E9D7F-BEA1-AC5E-310B-352E32A3D4AC}"/>
              </a:ext>
            </a:extLst>
          </p:cNvPr>
          <p:cNvSpPr txBox="1"/>
          <p:nvPr/>
        </p:nvSpPr>
        <p:spPr>
          <a:xfrm>
            <a:off x="3048000" y="4741595"/>
            <a:ext cx="6096000" cy="1477328"/>
          </a:xfrm>
          <a:prstGeom prst="rect">
            <a:avLst/>
          </a:prstGeom>
          <a:noFill/>
        </p:spPr>
        <p:txBody>
          <a:bodyPr wrap="square">
            <a:spAutoFit/>
          </a:bodyPr>
          <a:lstStyle/>
          <a:p>
            <a:r>
              <a:rPr lang="en-US" altLang="zh-CN" u="none" strike="noStrike" dirty="0">
                <a:solidFill>
                  <a:srgbClr val="99A9BF"/>
                </a:solidFill>
                <a:latin typeface="-apple-system"/>
              </a:rPr>
              <a:t>Reference: </a:t>
            </a:r>
            <a:r>
              <a:rPr lang="en-US" altLang="zh-CN" b="0" i="0" u="none" strike="noStrike" dirty="0">
                <a:solidFill>
                  <a:srgbClr val="99A9BF"/>
                </a:solidFill>
                <a:effectLst/>
                <a:latin typeface="-apple-system"/>
                <a:hlinkClick r:id="rId2"/>
              </a:rPr>
              <a:t>https://blog.torproject.org/blog/knock-knock-knockin-bridges-doors</a:t>
            </a:r>
            <a:endParaRPr lang="en-US" altLang="zh-CN" b="0" i="0" u="none" strike="noStrike" dirty="0">
              <a:solidFill>
                <a:srgbClr val="99A9BF"/>
              </a:solidFill>
              <a:effectLst/>
              <a:latin typeface="-apple-system"/>
            </a:endParaRPr>
          </a:p>
          <a:p>
            <a:r>
              <a:rPr lang="en-GB" altLang="zh-CN" b="0" i="0" dirty="0">
                <a:solidFill>
                  <a:srgbClr val="4C4948"/>
                </a:solidFill>
                <a:effectLst/>
                <a:latin typeface="-apple-system"/>
                <a:hlinkClick r:id="rId3"/>
              </a:rPr>
              <a:t>https://www.semanticscholar.org/paper/The-Great-Firewall%E2%80%99s-active-probing-circumvention-Liubinskii/fb160f8eee00c1246bc1f9937dcdd20b52181386</a:t>
            </a:r>
            <a:r>
              <a:rPr lang="zh-CN" altLang="en-US" b="0" i="0" dirty="0">
                <a:solidFill>
                  <a:srgbClr val="4C4948"/>
                </a:solidFill>
                <a:effectLst/>
                <a:latin typeface="-apple-system"/>
                <a:hlinkClick r:id="rId3"/>
              </a:rPr>
              <a:t> </a:t>
            </a:r>
            <a:endParaRPr lang="zh-CN" altLang="en-US" dirty="0"/>
          </a:p>
        </p:txBody>
      </p:sp>
      <p:sp>
        <p:nvSpPr>
          <p:cNvPr id="7" name="TextBox 6">
            <a:extLst>
              <a:ext uri="{FF2B5EF4-FFF2-40B4-BE49-F238E27FC236}">
                <a16:creationId xmlns:a16="http://schemas.microsoft.com/office/drawing/2014/main" id="{B4F18FDD-8807-EF47-2A44-EC4B41D4D9A1}"/>
              </a:ext>
            </a:extLst>
          </p:cNvPr>
          <p:cNvSpPr txBox="1"/>
          <p:nvPr/>
        </p:nvSpPr>
        <p:spPr>
          <a:xfrm>
            <a:off x="481409" y="639077"/>
            <a:ext cx="8662591" cy="461665"/>
          </a:xfrm>
          <a:prstGeom prst="rect">
            <a:avLst/>
          </a:prstGeom>
          <a:noFill/>
        </p:spPr>
        <p:txBody>
          <a:bodyPr wrap="square">
            <a:spAutoFit/>
          </a:bodyPr>
          <a:lstStyle/>
          <a:p>
            <a:pPr algn="l"/>
            <a:r>
              <a:rPr lang="en-US" altLang="zh-CN" sz="2400" dirty="0"/>
              <a:t>Analyzing and Identifying Traffic Bypassing the Firewall:</a:t>
            </a:r>
            <a:endParaRPr lang="zh-CN" altLang="en-US" sz="2400" b="1" i="0" dirty="0">
              <a:effectLst/>
              <a:latin typeface="-apple-system"/>
            </a:endParaRPr>
          </a:p>
        </p:txBody>
      </p:sp>
      <p:pic>
        <p:nvPicPr>
          <p:cNvPr id="4" name="Picture 3" descr="A diagram of a connection type&#10;&#10;Description automatically generated">
            <a:extLst>
              <a:ext uri="{FF2B5EF4-FFF2-40B4-BE49-F238E27FC236}">
                <a16:creationId xmlns:a16="http://schemas.microsoft.com/office/drawing/2014/main" id="{5FD08F9C-316E-8633-9516-4AA903A830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1356" y="1728734"/>
            <a:ext cx="3879687" cy="2220696"/>
          </a:xfrm>
          <a:prstGeom prst="rect">
            <a:avLst/>
          </a:prstGeom>
        </p:spPr>
      </p:pic>
    </p:spTree>
    <p:extLst>
      <p:ext uri="{BB962C8B-B14F-4D97-AF65-F5344CB8AC3E}">
        <p14:creationId xmlns:p14="http://schemas.microsoft.com/office/powerpoint/2010/main" val="4225117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 name="Picture 3" descr="A ladder against a wall&#10;&#10;Description automatically generated">
            <a:extLst>
              <a:ext uri="{FF2B5EF4-FFF2-40B4-BE49-F238E27FC236}">
                <a16:creationId xmlns:a16="http://schemas.microsoft.com/office/drawing/2014/main" id="{D47F6320-136F-06A9-80A2-33F0603A7C72}"/>
              </a:ext>
            </a:extLst>
          </p:cNvPr>
          <p:cNvPicPr>
            <a:picLocks noChangeAspect="1"/>
          </p:cNvPicPr>
          <p:nvPr/>
        </p:nvPicPr>
        <p:blipFill>
          <a:blip r:embed="rId3">
            <a:extLst>
              <a:ext uri="{28A0092B-C50C-407E-A947-70E740481C1C}">
                <a14:useLocalDpi xmlns:a14="http://schemas.microsoft.com/office/drawing/2010/main" val="0"/>
              </a:ext>
            </a:extLst>
          </a:blip>
          <a:srcRect l="40077" r="38560"/>
          <a:stretch/>
        </p:blipFill>
        <p:spPr>
          <a:xfrm>
            <a:off x="257590" y="10"/>
            <a:ext cx="3479523" cy="6857990"/>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
        <p:nvSpPr>
          <p:cNvPr id="2" name="TextBox 1">
            <a:extLst>
              <a:ext uri="{FF2B5EF4-FFF2-40B4-BE49-F238E27FC236}">
                <a16:creationId xmlns:a16="http://schemas.microsoft.com/office/drawing/2014/main" id="{090BEDDB-CBAD-F9D1-AA7B-294A996662B9}"/>
              </a:ext>
            </a:extLst>
          </p:cNvPr>
          <p:cNvSpPr txBox="1"/>
          <p:nvPr/>
        </p:nvSpPr>
        <p:spPr>
          <a:xfrm>
            <a:off x="4130923" y="198119"/>
            <a:ext cx="4323966" cy="1132841"/>
          </a:xfrm>
          <a:prstGeom prst="rect">
            <a:avLst/>
          </a:prstGeom>
        </p:spPr>
        <p:txBody>
          <a:bodyPr vert="horz" lIns="91440" tIns="45720" rIns="91440" bIns="45720" rtlCol="0" anchor="ctr">
            <a:normAutofit/>
          </a:bodyPr>
          <a:lstStyle/>
          <a:p>
            <a:pPr>
              <a:spcBef>
                <a:spcPct val="20000"/>
              </a:spcBef>
              <a:spcAft>
                <a:spcPts val="600"/>
              </a:spcAft>
              <a:buClr>
                <a:schemeClr val="tx1"/>
              </a:buClr>
              <a:buSzPct val="100000"/>
              <a:buFont typeface="Arial"/>
              <a:buChar char="•"/>
            </a:pPr>
            <a:r>
              <a:rPr lang="en-US" altLang="zh-CN" sz="28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How to over the Wall</a:t>
            </a:r>
          </a:p>
        </p:txBody>
      </p:sp>
      <p:sp>
        <p:nvSpPr>
          <p:cNvPr id="6" name="TextBox 5">
            <a:extLst>
              <a:ext uri="{FF2B5EF4-FFF2-40B4-BE49-F238E27FC236}">
                <a16:creationId xmlns:a16="http://schemas.microsoft.com/office/drawing/2014/main" id="{3B3EC4DE-6AE7-3DD5-4C3E-CF0CEB57F3CA}"/>
              </a:ext>
            </a:extLst>
          </p:cNvPr>
          <p:cNvSpPr txBox="1"/>
          <p:nvPr/>
        </p:nvSpPr>
        <p:spPr>
          <a:xfrm>
            <a:off x="4215075" y="1330960"/>
            <a:ext cx="4450080" cy="5355312"/>
          </a:xfrm>
          <a:prstGeom prst="rect">
            <a:avLst/>
          </a:prstGeom>
          <a:noFill/>
        </p:spPr>
        <p:txBody>
          <a:bodyPr wrap="square">
            <a:spAutoFit/>
          </a:bodyPr>
          <a:lstStyle/>
          <a:p>
            <a:pPr algn="l"/>
            <a:r>
              <a:rPr lang="en-US" altLang="zh-CN" b="1" dirty="0">
                <a:latin typeface="Trebuchet MS" panose="020B0603020202020204" pitchFamily="34" charset="0"/>
              </a:rPr>
              <a:t>1.</a:t>
            </a:r>
            <a:r>
              <a:rPr lang="en-GB" altLang="zh-CN" b="1" i="0" dirty="0">
                <a:effectLst/>
                <a:latin typeface="Trebuchet MS" panose="020B0603020202020204" pitchFamily="34" charset="0"/>
              </a:rPr>
              <a:t> Modify the DNS server</a:t>
            </a:r>
            <a:r>
              <a:rPr lang="en-US" altLang="zh-CN" b="1" dirty="0">
                <a:latin typeface="Trebuchet MS" panose="020B0603020202020204" pitchFamily="34" charset="0"/>
              </a:rPr>
              <a:t>………</a:t>
            </a:r>
          </a:p>
          <a:p>
            <a:pPr algn="l"/>
            <a:endParaRPr lang="en-US" altLang="zh-CN" b="1" dirty="0">
              <a:latin typeface="Trebuchet MS" panose="020B0603020202020204" pitchFamily="34" charset="0"/>
            </a:endParaRPr>
          </a:p>
          <a:p>
            <a:r>
              <a:rPr lang="en-US" altLang="zh-CN" b="1" i="0" dirty="0">
                <a:effectLst/>
                <a:latin typeface="Trebuchet MS" panose="020B0603020202020204" pitchFamily="34" charset="0"/>
              </a:rPr>
              <a:t>2.</a:t>
            </a:r>
            <a:r>
              <a:rPr lang="en-GB" altLang="zh-CN" b="1" i="0" dirty="0">
                <a:effectLst/>
                <a:latin typeface="Trebuchet MS" panose="020B0603020202020204" pitchFamily="34" charset="0"/>
              </a:rPr>
              <a:t> Modify the hosts file</a:t>
            </a:r>
            <a:r>
              <a:rPr lang="en-US" altLang="zh-CN" b="1" i="0" dirty="0">
                <a:effectLst/>
                <a:latin typeface="Trebuchet MS" panose="020B0603020202020204" pitchFamily="34" charset="0"/>
              </a:rPr>
              <a:t>………</a:t>
            </a:r>
          </a:p>
          <a:p>
            <a:endParaRPr lang="en-US" altLang="zh-CN" b="1" i="0" dirty="0">
              <a:effectLst/>
              <a:latin typeface="Trebuchet MS" panose="020B0603020202020204" pitchFamily="34" charset="0"/>
            </a:endParaRPr>
          </a:p>
          <a:p>
            <a:r>
              <a:rPr lang="en-US" altLang="zh-CN" b="1" i="0" dirty="0">
                <a:effectLst/>
                <a:latin typeface="Trebuchet MS" panose="020B0603020202020204" pitchFamily="34" charset="0"/>
              </a:rPr>
              <a:t>3.</a:t>
            </a:r>
            <a:r>
              <a:rPr lang="en-GB" altLang="zh-CN" b="1" i="0" dirty="0">
                <a:effectLst/>
                <a:latin typeface="Trebuchet MS" panose="020B0603020202020204" pitchFamily="34" charset="0"/>
              </a:rPr>
              <a:t> Encrypt web proxies</a:t>
            </a:r>
            <a:r>
              <a:rPr lang="en-US" altLang="zh-CN" b="1" i="0" dirty="0">
                <a:effectLst/>
                <a:latin typeface="Trebuchet MS" panose="020B0603020202020204" pitchFamily="34" charset="0"/>
              </a:rPr>
              <a:t>…….</a:t>
            </a:r>
          </a:p>
          <a:p>
            <a:endParaRPr lang="en-US" altLang="zh-CN" b="1" i="0" dirty="0">
              <a:effectLst/>
              <a:latin typeface="Trebuchet MS" panose="020B0603020202020204" pitchFamily="34" charset="0"/>
            </a:endParaRPr>
          </a:p>
          <a:p>
            <a:r>
              <a:rPr lang="en-US" altLang="zh-CN" b="1" dirty="0">
                <a:latin typeface="Trebuchet MS" panose="020B0603020202020204" pitchFamily="34" charset="0"/>
              </a:rPr>
              <a:t>4.</a:t>
            </a:r>
            <a:r>
              <a:rPr lang="en-GB" altLang="zh-CN" b="1" i="0" dirty="0">
                <a:effectLst/>
                <a:latin typeface="Trebuchet MS" panose="020B0603020202020204" pitchFamily="34" charset="0"/>
              </a:rPr>
              <a:t> Agent software</a:t>
            </a:r>
            <a:r>
              <a:rPr lang="en-US" altLang="zh-CN" b="1" dirty="0">
                <a:latin typeface="Trebuchet MS" panose="020B0603020202020204" pitchFamily="34" charset="0"/>
              </a:rPr>
              <a:t>:</a:t>
            </a:r>
            <a:endParaRPr lang="zh-CN" altLang="en-US" b="1" i="0" dirty="0">
              <a:effectLst/>
              <a:latin typeface="Trebuchet MS" panose="020B0603020202020204" pitchFamily="34" charset="0"/>
            </a:endParaRPr>
          </a:p>
          <a:p>
            <a:r>
              <a:rPr lang="en-US" altLang="zh-CN" b="1" i="0" dirty="0">
                <a:effectLst/>
                <a:latin typeface="Trebuchet MS" panose="020B0603020202020204" pitchFamily="34" charset="0"/>
              </a:rPr>
              <a:t>		    		  </a:t>
            </a:r>
            <a:r>
              <a:rPr lang="en-GB" altLang="zh-CN" b="0" i="0" dirty="0">
                <a:effectLst/>
                <a:latin typeface="Trebuchet MS" panose="020B0603020202020204" pitchFamily="34" charset="0"/>
              </a:rPr>
              <a:t>psiphon3</a:t>
            </a:r>
          </a:p>
          <a:p>
            <a:endParaRPr lang="en-GB" altLang="zh-CN" b="0" i="0" dirty="0">
              <a:effectLst/>
              <a:latin typeface="Trebuchet MS" panose="020B0603020202020204" pitchFamily="34" charset="0"/>
            </a:endParaRPr>
          </a:p>
          <a:p>
            <a:r>
              <a:rPr lang="zh-CN" altLang="en-US" b="0" i="0" dirty="0">
                <a:solidFill>
                  <a:srgbClr val="000000"/>
                </a:solidFill>
                <a:effectLst/>
                <a:latin typeface="Trebuchet MS" panose="020B0603020202020204" pitchFamily="34" charset="0"/>
              </a:rPr>
              <a:t>。</a:t>
            </a:r>
            <a:endParaRPr lang="en-US" altLang="zh-CN" b="0" i="0" dirty="0">
              <a:solidFill>
                <a:srgbClr val="000000"/>
              </a:solidFill>
              <a:effectLst/>
              <a:latin typeface="Trebuchet MS" panose="020B0603020202020204" pitchFamily="34" charset="0"/>
            </a:endParaRPr>
          </a:p>
          <a:p>
            <a:endParaRPr lang="en-GB" altLang="zh-CN" b="0" i="0" dirty="0">
              <a:effectLst/>
              <a:latin typeface="Trebuchet MS" panose="020B0603020202020204" pitchFamily="34" charset="0"/>
            </a:endParaRPr>
          </a:p>
          <a:p>
            <a:r>
              <a:rPr lang="en-US" altLang="zh-CN" b="1" i="0" dirty="0">
                <a:effectLst/>
                <a:latin typeface="Trebuchet MS" panose="020B0603020202020204" pitchFamily="34" charset="0"/>
              </a:rPr>
              <a:t>		  	         </a:t>
            </a:r>
            <a:r>
              <a:rPr lang="en-GB" altLang="zh-CN" b="1" i="0" dirty="0">
                <a:effectLst/>
                <a:latin typeface="Trebuchet MS" panose="020B0603020202020204" pitchFamily="34" charset="0"/>
              </a:rPr>
              <a:t>lantern</a:t>
            </a:r>
          </a:p>
          <a:p>
            <a:endParaRPr lang="en-GB" altLang="zh-CN" b="1" dirty="0">
              <a:latin typeface="Trebuchet MS" panose="020B0603020202020204" pitchFamily="34" charset="0"/>
            </a:endParaRPr>
          </a:p>
          <a:p>
            <a:endParaRPr lang="en-GB" altLang="zh-CN" b="1" i="0" dirty="0">
              <a:effectLst/>
              <a:latin typeface="Trebuchet MS" panose="020B0603020202020204" pitchFamily="34" charset="0"/>
            </a:endParaRPr>
          </a:p>
          <a:p>
            <a:r>
              <a:rPr lang="en-US" altLang="zh-CN" b="1" dirty="0">
                <a:latin typeface="Trebuchet MS" panose="020B0603020202020204" pitchFamily="34" charset="0"/>
              </a:rPr>
              <a:t>		    		  </a:t>
            </a:r>
            <a:r>
              <a:rPr lang="en-GB" altLang="zh-CN" b="1" i="0" dirty="0">
                <a:effectLst/>
                <a:latin typeface="Trebuchet MS" panose="020B0603020202020204" pitchFamily="34" charset="0"/>
              </a:rPr>
              <a:t>TOR</a:t>
            </a:r>
          </a:p>
          <a:p>
            <a:endParaRPr lang="zh-CN" altLang="en-US" b="1" i="0" dirty="0">
              <a:solidFill>
                <a:srgbClr val="000000"/>
              </a:solidFill>
              <a:effectLst/>
              <a:latin typeface="Trebuchet MS" panose="020B0603020202020204" pitchFamily="34" charset="0"/>
            </a:endParaRPr>
          </a:p>
          <a:p>
            <a:r>
              <a:rPr lang="en-US" altLang="zh-CN" b="1" i="0" dirty="0">
                <a:effectLst/>
                <a:latin typeface="Trebuchet MS" panose="020B0603020202020204" pitchFamily="34" charset="0"/>
              </a:rPr>
              <a:t>		</a:t>
            </a:r>
            <a:endParaRPr lang="zh-CN" altLang="en-US" b="1" i="0" dirty="0">
              <a:effectLst/>
              <a:latin typeface="Trebuchet MS" panose="020B0603020202020204" pitchFamily="34" charset="0"/>
            </a:endParaRPr>
          </a:p>
          <a:p>
            <a:endParaRPr lang="zh-CN" altLang="en-US" b="1" i="0" dirty="0">
              <a:effectLst/>
              <a:latin typeface="Trebuchet MS" panose="020B0603020202020204" pitchFamily="34" charset="0"/>
            </a:endParaRPr>
          </a:p>
          <a:p>
            <a:pPr algn="l"/>
            <a:endParaRPr lang="zh-CN" altLang="en-US" b="1" i="0" dirty="0">
              <a:effectLst/>
              <a:latin typeface="Trebuchet MS" panose="020B0603020202020204" pitchFamily="34" charset="0"/>
            </a:endParaRPr>
          </a:p>
        </p:txBody>
      </p:sp>
      <p:pic>
        <p:nvPicPr>
          <p:cNvPr id="8" name="Graphic 7" descr="Close with solid fill">
            <a:extLst>
              <a:ext uri="{FF2B5EF4-FFF2-40B4-BE49-F238E27FC236}">
                <a16:creationId xmlns:a16="http://schemas.microsoft.com/office/drawing/2014/main" id="{7FE78345-DDAB-9253-4778-02A4EAADB18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47054" y="1299355"/>
            <a:ext cx="374264" cy="374264"/>
          </a:xfrm>
          <a:prstGeom prst="rect">
            <a:avLst/>
          </a:prstGeom>
        </p:spPr>
      </p:pic>
      <p:pic>
        <p:nvPicPr>
          <p:cNvPr id="14" name="Graphic 13" descr="Close with solid fill">
            <a:extLst>
              <a:ext uri="{FF2B5EF4-FFF2-40B4-BE49-F238E27FC236}">
                <a16:creationId xmlns:a16="http://schemas.microsoft.com/office/drawing/2014/main" id="{B65806A8-BCCF-39D1-8CAA-17D75EF626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50992" y="1831627"/>
            <a:ext cx="374264" cy="374264"/>
          </a:xfrm>
          <a:prstGeom prst="rect">
            <a:avLst/>
          </a:prstGeom>
        </p:spPr>
      </p:pic>
      <p:pic>
        <p:nvPicPr>
          <p:cNvPr id="15" name="Graphic 14" descr="Close with solid fill">
            <a:extLst>
              <a:ext uri="{FF2B5EF4-FFF2-40B4-BE49-F238E27FC236}">
                <a16:creationId xmlns:a16="http://schemas.microsoft.com/office/drawing/2014/main" id="{30813B8F-EC71-E582-A682-7A15352524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50992" y="2387857"/>
            <a:ext cx="374264" cy="374264"/>
          </a:xfrm>
          <a:prstGeom prst="rect">
            <a:avLst/>
          </a:prstGeom>
        </p:spPr>
      </p:pic>
      <p:sp>
        <p:nvSpPr>
          <p:cNvPr id="20" name="TextBox 19">
            <a:extLst>
              <a:ext uri="{FF2B5EF4-FFF2-40B4-BE49-F238E27FC236}">
                <a16:creationId xmlns:a16="http://schemas.microsoft.com/office/drawing/2014/main" id="{DA8C1F33-007D-4FEE-0130-9DF91A7F27D3}"/>
              </a:ext>
            </a:extLst>
          </p:cNvPr>
          <p:cNvSpPr txBox="1"/>
          <p:nvPr/>
        </p:nvSpPr>
        <p:spPr>
          <a:xfrm>
            <a:off x="7486336" y="3321359"/>
            <a:ext cx="3695700" cy="769441"/>
          </a:xfrm>
          <a:prstGeom prst="rect">
            <a:avLst/>
          </a:prstGeom>
          <a:noFill/>
        </p:spPr>
        <p:txBody>
          <a:bodyPr wrap="square">
            <a:spAutoFit/>
          </a:bodyPr>
          <a:lstStyle/>
          <a:p>
            <a:r>
              <a:rPr lang="en-US" altLang="zh-CN" sz="1100" dirty="0"/>
              <a:t>If </a:t>
            </a:r>
            <a:r>
              <a:rPr lang="en-US" altLang="zh-CN" sz="1100" dirty="0" err="1"/>
              <a:t>Psiphon</a:t>
            </a:r>
            <a:r>
              <a:rPr lang="en-US" altLang="zh-CN" sz="1100" dirty="0"/>
              <a:t> uses VPN mode, all your network software will be able to circumvent the wall without any settings. If </a:t>
            </a:r>
            <a:r>
              <a:rPr lang="en-US" altLang="zh-CN" sz="1100" dirty="0" err="1"/>
              <a:t>Psiphon</a:t>
            </a:r>
            <a:r>
              <a:rPr lang="en-US" altLang="zh-CN" sz="1100" dirty="0"/>
              <a:t> uses proxy mode, open two ports: "8080" for HTTP proxies and "1080" for SOCKS proxies.</a:t>
            </a:r>
            <a:endParaRPr lang="zh-CN" altLang="en-US" sz="1100" dirty="0"/>
          </a:p>
        </p:txBody>
      </p:sp>
      <p:pic>
        <p:nvPicPr>
          <p:cNvPr id="21" name="Graphic 20" descr="Close with solid fill">
            <a:extLst>
              <a:ext uri="{FF2B5EF4-FFF2-40B4-BE49-F238E27FC236}">
                <a16:creationId xmlns:a16="http://schemas.microsoft.com/office/drawing/2014/main" id="{0542BEB1-49BD-19C9-D363-9C9E360103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68556" y="3268440"/>
            <a:ext cx="374264" cy="374264"/>
          </a:xfrm>
          <a:prstGeom prst="rect">
            <a:avLst/>
          </a:prstGeom>
        </p:spPr>
      </p:pic>
      <p:pic>
        <p:nvPicPr>
          <p:cNvPr id="22" name="Graphic 21" descr="Close with solid fill">
            <a:extLst>
              <a:ext uri="{FF2B5EF4-FFF2-40B4-BE49-F238E27FC236}">
                <a16:creationId xmlns:a16="http://schemas.microsoft.com/office/drawing/2014/main" id="{5B729468-3474-2627-8283-0DA9489A3A9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68556" y="4316453"/>
            <a:ext cx="374264" cy="374264"/>
          </a:xfrm>
          <a:prstGeom prst="rect">
            <a:avLst/>
          </a:prstGeom>
        </p:spPr>
      </p:pic>
      <p:sp>
        <p:nvSpPr>
          <p:cNvPr id="26" name="TextBox 25">
            <a:extLst>
              <a:ext uri="{FF2B5EF4-FFF2-40B4-BE49-F238E27FC236}">
                <a16:creationId xmlns:a16="http://schemas.microsoft.com/office/drawing/2014/main" id="{1245EAD5-2899-F731-8290-53EFB7D62D00}"/>
              </a:ext>
            </a:extLst>
          </p:cNvPr>
          <p:cNvSpPr txBox="1"/>
          <p:nvPr/>
        </p:nvSpPr>
        <p:spPr>
          <a:xfrm>
            <a:off x="7486336" y="4349956"/>
            <a:ext cx="3854764" cy="600164"/>
          </a:xfrm>
          <a:prstGeom prst="rect">
            <a:avLst/>
          </a:prstGeom>
          <a:noFill/>
        </p:spPr>
        <p:txBody>
          <a:bodyPr wrap="square">
            <a:spAutoFit/>
          </a:bodyPr>
          <a:lstStyle/>
          <a:p>
            <a:r>
              <a:rPr lang="en-US" altLang="zh-CN" sz="1100" dirty="0"/>
              <a:t>Lantern is characterized by its open-source and cross-platform. It's a bit like TOR in this respect. It uses HTTP proxies, and the port is "8787".</a:t>
            </a:r>
            <a:endParaRPr lang="zh-CN" altLang="en-US" sz="1100" dirty="0"/>
          </a:p>
        </p:txBody>
      </p:sp>
      <p:sp>
        <p:nvSpPr>
          <p:cNvPr id="30" name="TextBox 29">
            <a:extLst>
              <a:ext uri="{FF2B5EF4-FFF2-40B4-BE49-F238E27FC236}">
                <a16:creationId xmlns:a16="http://schemas.microsoft.com/office/drawing/2014/main" id="{6FDF7068-6B03-C256-AE35-7EF4FD88DCA2}"/>
              </a:ext>
            </a:extLst>
          </p:cNvPr>
          <p:cNvSpPr txBox="1"/>
          <p:nvPr/>
        </p:nvSpPr>
        <p:spPr>
          <a:xfrm>
            <a:off x="7444176" y="5214882"/>
            <a:ext cx="3780020" cy="1107996"/>
          </a:xfrm>
          <a:prstGeom prst="rect">
            <a:avLst/>
          </a:prstGeom>
          <a:noFill/>
        </p:spPr>
        <p:txBody>
          <a:bodyPr wrap="square">
            <a:spAutoFit/>
          </a:bodyPr>
          <a:lstStyle/>
          <a:p>
            <a:r>
              <a:rPr lang="en-US" altLang="zh-CN" sz="1100" dirty="0"/>
              <a:t>Because TOR is so famous, the GFW takes special care of it. Many of TOR's bridge trunks are blacklisted by GFW, making TOR unusable. However, since October 2014, TOR has started to build in the meek plug-in, which resurrects TOR (and can be independently networked again).</a:t>
            </a:r>
            <a:endParaRPr lang="zh-CN" altLang="en-US" sz="1100" dirty="0"/>
          </a:p>
        </p:txBody>
      </p:sp>
      <p:pic>
        <p:nvPicPr>
          <p:cNvPr id="32" name="Graphic 31" descr="Checkmark with solid fill">
            <a:extLst>
              <a:ext uri="{FF2B5EF4-FFF2-40B4-BE49-F238E27FC236}">
                <a16:creationId xmlns:a16="http://schemas.microsoft.com/office/drawing/2014/main" id="{E3D5BD11-11D1-039A-BF19-D685BB2F102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463072" y="5453440"/>
            <a:ext cx="487214" cy="487214"/>
          </a:xfrm>
          <a:prstGeom prst="rect">
            <a:avLst/>
          </a:prstGeom>
        </p:spPr>
      </p:pic>
      <p:sp>
        <p:nvSpPr>
          <p:cNvPr id="34" name="TextBox 33">
            <a:extLst>
              <a:ext uri="{FF2B5EF4-FFF2-40B4-BE49-F238E27FC236}">
                <a16:creationId xmlns:a16="http://schemas.microsoft.com/office/drawing/2014/main" id="{48CBCFDB-EF1E-4DA5-4FF6-FAA6437D2BC6}"/>
              </a:ext>
            </a:extLst>
          </p:cNvPr>
          <p:cNvSpPr txBox="1"/>
          <p:nvPr/>
        </p:nvSpPr>
        <p:spPr>
          <a:xfrm>
            <a:off x="6365718" y="6322878"/>
            <a:ext cx="6096000" cy="253916"/>
          </a:xfrm>
          <a:prstGeom prst="rect">
            <a:avLst/>
          </a:prstGeom>
          <a:noFill/>
        </p:spPr>
        <p:txBody>
          <a:bodyPr wrap="square">
            <a:spAutoFit/>
          </a:bodyPr>
          <a:lstStyle/>
          <a:p>
            <a:r>
              <a:rPr lang="zh-CN" altLang="en-US" sz="1050" dirty="0">
                <a:hlinkClick r:id="rId8"/>
              </a:rPr>
              <a:t>https://support.torproject.org/censorship/connecting-from-china/</a:t>
            </a:r>
            <a:endParaRPr lang="zh-CN" altLang="en-US" sz="1050" dirty="0"/>
          </a:p>
        </p:txBody>
      </p:sp>
    </p:spTree>
    <p:extLst>
      <p:ext uri="{BB962C8B-B14F-4D97-AF65-F5344CB8AC3E}">
        <p14:creationId xmlns:p14="http://schemas.microsoft.com/office/powerpoint/2010/main" val="36786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868575-1DFC-F91A-1815-316F9B61B6C9}"/>
              </a:ext>
            </a:extLst>
          </p:cNvPr>
          <p:cNvSpPr txBox="1"/>
          <p:nvPr/>
        </p:nvSpPr>
        <p:spPr>
          <a:xfrm>
            <a:off x="1114424" y="847726"/>
            <a:ext cx="6150510" cy="932436"/>
          </a:xfrm>
          <a:prstGeom prst="rect">
            <a:avLst/>
          </a:prstGeom>
        </p:spPr>
        <p:txBody>
          <a:bodyPr vert="horz" lIns="91440" tIns="45720" rIns="91440" bIns="45720" rtlCol="0" anchor="b">
            <a:normAutofit/>
          </a:bodyPr>
          <a:lstStyle/>
          <a:p>
            <a:pPr algn="ctr">
              <a:spcBef>
                <a:spcPct val="0"/>
              </a:spcBef>
              <a:spcAft>
                <a:spcPts val="600"/>
              </a:spcAft>
            </a:pPr>
            <a:r>
              <a:rPr lang="en-US" altLang="zh-CN" sz="4800" b="0" i="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VPN client</a:t>
            </a:r>
            <a:endParaRPr lang="en-US" altLang="zh-CN" sz="4800" b="1" i="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endParaRPr>
          </a:p>
        </p:txBody>
      </p:sp>
      <p:pic>
        <p:nvPicPr>
          <p:cNvPr id="7" name="Picture 6" descr="A person standing on a ladder taking a picture of a wall&#10;&#10;Description automatically generated">
            <a:extLst>
              <a:ext uri="{FF2B5EF4-FFF2-40B4-BE49-F238E27FC236}">
                <a16:creationId xmlns:a16="http://schemas.microsoft.com/office/drawing/2014/main" id="{830E4754-A1A8-13B9-B7A7-797A0A3B4392}"/>
              </a:ext>
            </a:extLst>
          </p:cNvPr>
          <p:cNvPicPr>
            <a:picLocks noChangeAspect="1"/>
          </p:cNvPicPr>
          <p:nvPr/>
        </p:nvPicPr>
        <p:blipFill>
          <a:blip r:embed="rId3">
            <a:extLst>
              <a:ext uri="{28A0092B-C50C-407E-A947-70E740481C1C}">
                <a14:useLocalDpi xmlns:a14="http://schemas.microsoft.com/office/drawing/2010/main" val="0"/>
              </a:ext>
            </a:extLst>
          </a:blip>
          <a:srcRect l="18089" r="16438" b="-1"/>
          <a:stretch/>
        </p:blipFill>
        <p:spPr>
          <a:xfrm>
            <a:off x="7599131" y="863390"/>
            <a:ext cx="3416888" cy="521877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16" name="TextBox 15">
            <a:extLst>
              <a:ext uri="{FF2B5EF4-FFF2-40B4-BE49-F238E27FC236}">
                <a16:creationId xmlns:a16="http://schemas.microsoft.com/office/drawing/2014/main" id="{A8BA3C5D-9F05-5D7A-2A76-83B09E4F5E6A}"/>
              </a:ext>
            </a:extLst>
          </p:cNvPr>
          <p:cNvSpPr txBox="1"/>
          <p:nvPr/>
        </p:nvSpPr>
        <p:spPr>
          <a:xfrm>
            <a:off x="1141679" y="1871576"/>
            <a:ext cx="6096000" cy="2308324"/>
          </a:xfrm>
          <a:prstGeom prst="rect">
            <a:avLst/>
          </a:prstGeom>
          <a:noFill/>
        </p:spPr>
        <p:txBody>
          <a:bodyPr wrap="square">
            <a:spAutoFit/>
          </a:bodyPr>
          <a:lstStyle/>
          <a:p>
            <a:r>
              <a:rPr lang="en-US" altLang="zh-CN" dirty="0"/>
              <a:t>A VPN is also an encrypted tunnel between the local and remote VPN servers, and all data is passed through the VPN server abroad to the destination website. However, unlike proxy software, VPN software virtualizes a network card in your system. Then, the apps you surf the web (whatever type) can transfer data through this virtual network card and the VPN server.</a:t>
            </a:r>
            <a:endParaRPr lang="zh-CN" altLang="en-US" dirty="0"/>
          </a:p>
        </p:txBody>
      </p:sp>
    </p:spTree>
    <p:extLst>
      <p:ext uri="{BB962C8B-B14F-4D97-AF65-F5344CB8AC3E}">
        <p14:creationId xmlns:p14="http://schemas.microsoft.com/office/powerpoint/2010/main" val="734811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1CD040-8CC2-E3E5-71E9-62450AFD8A1B}"/>
              </a:ext>
            </a:extLst>
          </p:cNvPr>
          <p:cNvSpPr txBox="1"/>
          <p:nvPr/>
        </p:nvSpPr>
        <p:spPr>
          <a:xfrm>
            <a:off x="2296160" y="721360"/>
            <a:ext cx="6096000" cy="646331"/>
          </a:xfrm>
          <a:prstGeom prst="rect">
            <a:avLst/>
          </a:prstGeom>
          <a:noFill/>
        </p:spPr>
        <p:txBody>
          <a:bodyPr wrap="square" rtlCol="0">
            <a:spAutoFit/>
          </a:bodyPr>
          <a:lstStyle/>
          <a:p>
            <a:r>
              <a:rPr lang="en-US" altLang="zh-CN" dirty="0"/>
              <a:t>Suppose you will travel to China someday. This VPN may help you go through the GFW easily.  </a:t>
            </a:r>
            <a:endParaRPr lang="zh-CN" altLang="en-US" dirty="0"/>
          </a:p>
        </p:txBody>
      </p:sp>
      <p:sp>
        <p:nvSpPr>
          <p:cNvPr id="3" name="TextBox 2">
            <a:extLst>
              <a:ext uri="{FF2B5EF4-FFF2-40B4-BE49-F238E27FC236}">
                <a16:creationId xmlns:a16="http://schemas.microsoft.com/office/drawing/2014/main" id="{B7FB27B7-4AF4-8953-D2EA-7B879F43CAF9}"/>
              </a:ext>
            </a:extLst>
          </p:cNvPr>
          <p:cNvSpPr txBox="1"/>
          <p:nvPr/>
        </p:nvSpPr>
        <p:spPr>
          <a:xfrm>
            <a:off x="2296160" y="1951672"/>
            <a:ext cx="1907895" cy="1477328"/>
          </a:xfrm>
          <a:prstGeom prst="rect">
            <a:avLst/>
          </a:prstGeom>
          <a:noFill/>
        </p:spPr>
        <p:txBody>
          <a:bodyPr wrap="none" rtlCol="0">
            <a:spAutoFit/>
          </a:bodyPr>
          <a:lstStyle/>
          <a:p>
            <a:pPr marL="342900" indent="-342900">
              <a:buAutoNum type="arabicPeriod"/>
            </a:pPr>
            <a:r>
              <a:rPr lang="en-US" altLang="zh-CN" dirty="0"/>
              <a:t>V2ray</a:t>
            </a:r>
          </a:p>
          <a:p>
            <a:pPr marL="342900" indent="-342900">
              <a:buAutoNum type="arabicPeriod"/>
            </a:pPr>
            <a:r>
              <a:rPr lang="en-US" altLang="zh-CN" dirty="0"/>
              <a:t>Trojan</a:t>
            </a:r>
          </a:p>
          <a:p>
            <a:pPr marL="342900" indent="-342900">
              <a:buAutoNum type="arabicPeriod"/>
            </a:pPr>
            <a:r>
              <a:rPr lang="en-GB" altLang="zh-CN" dirty="0" err="1"/>
              <a:t>Windscribe</a:t>
            </a:r>
            <a:endParaRPr lang="en-GB" altLang="zh-CN" dirty="0"/>
          </a:p>
          <a:p>
            <a:pPr marL="342900" indent="-342900">
              <a:buAutoNum type="arabicPeriod"/>
            </a:pPr>
            <a:r>
              <a:rPr lang="en-GB" altLang="zh-CN" dirty="0" err="1"/>
              <a:t>ProtonVPN</a:t>
            </a:r>
            <a:endParaRPr lang="en-GB" altLang="zh-CN" dirty="0"/>
          </a:p>
          <a:p>
            <a:pPr marL="342900" indent="-342900">
              <a:buAutoNum type="arabicPeriod"/>
            </a:pPr>
            <a:r>
              <a:rPr lang="en-GB" altLang="zh-CN" dirty="0"/>
              <a:t>hide.me -----</a:t>
            </a:r>
            <a:endParaRPr lang="zh-CN" altLang="en-US" dirty="0"/>
          </a:p>
        </p:txBody>
      </p:sp>
      <p:sp>
        <p:nvSpPr>
          <p:cNvPr id="9" name="TextBox 8">
            <a:extLst>
              <a:ext uri="{FF2B5EF4-FFF2-40B4-BE49-F238E27FC236}">
                <a16:creationId xmlns:a16="http://schemas.microsoft.com/office/drawing/2014/main" id="{43B26980-5561-328D-0193-289ADCC01BDF}"/>
              </a:ext>
            </a:extLst>
          </p:cNvPr>
          <p:cNvSpPr txBox="1"/>
          <p:nvPr/>
        </p:nvSpPr>
        <p:spPr>
          <a:xfrm>
            <a:off x="4076898" y="3088640"/>
            <a:ext cx="6096000" cy="2862322"/>
          </a:xfrm>
          <a:prstGeom prst="rect">
            <a:avLst/>
          </a:prstGeom>
          <a:noFill/>
        </p:spPr>
        <p:txBody>
          <a:bodyPr wrap="square">
            <a:spAutoFit/>
          </a:bodyPr>
          <a:lstStyle/>
          <a:p>
            <a:pPr algn="l" fontAlgn="base"/>
            <a:r>
              <a:rPr lang="en-US" altLang="zh-CN" b="0" i="0" dirty="0">
                <a:effectLst/>
                <a:latin typeface="Roboto" panose="02000000000000000000" pitchFamily="2" charset="0"/>
              </a:rPr>
              <a:t>Key Highlights:</a:t>
            </a:r>
          </a:p>
          <a:p>
            <a:pPr algn="l" fontAlgn="base"/>
            <a:r>
              <a:rPr lang="en-US" altLang="zh-CN" b="0" i="0" dirty="0">
                <a:effectLst/>
                <a:latin typeface="Roboto" panose="02000000000000000000" pitchFamily="2" charset="0"/>
              </a:rPr>
              <a:t>There are no data and speed limits</a:t>
            </a:r>
          </a:p>
          <a:p>
            <a:pPr algn="l" fontAlgn="base"/>
            <a:r>
              <a:rPr lang="en-US" altLang="zh-CN" b="0" i="0" dirty="0">
                <a:effectLst/>
                <a:latin typeface="Roboto" panose="02000000000000000000" pitchFamily="2" charset="0"/>
              </a:rPr>
              <a:t>Free servers in 5 regions (United States East, United States West, Canada, Germany, and Netherlands)</a:t>
            </a:r>
          </a:p>
          <a:p>
            <a:pPr algn="l" fontAlgn="base"/>
            <a:r>
              <a:rPr lang="en-US" altLang="zh-CN" b="0" i="0" dirty="0">
                <a:effectLst/>
                <a:latin typeface="Roboto" panose="02000000000000000000" pitchFamily="2" charset="0"/>
              </a:rPr>
              <a:t>It has military-grade encryption, leak protection, and a strict no-logs policy</a:t>
            </a:r>
          </a:p>
          <a:p>
            <a:pPr algn="l" fontAlgn="base"/>
            <a:r>
              <a:rPr lang="en-US" altLang="zh-CN" b="0" i="0" dirty="0">
                <a:effectLst/>
                <a:latin typeface="Roboto" panose="02000000000000000000" pitchFamily="2" charset="0"/>
              </a:rPr>
              <a:t>Supports 1 device connection</a:t>
            </a:r>
          </a:p>
          <a:p>
            <a:pPr algn="l" fontAlgn="base"/>
            <a:r>
              <a:rPr lang="en-US" altLang="zh-CN" b="0" i="0" dirty="0">
                <a:effectLst/>
                <a:latin typeface="Roboto" panose="02000000000000000000" pitchFamily="2" charset="0"/>
              </a:rPr>
              <a:t>Compatible with Windows, Mac, Android, iOS, Linux, Amazon Fire TV, Blackberry, routers, and more</a:t>
            </a:r>
          </a:p>
          <a:p>
            <a:pPr algn="l" fontAlgn="base"/>
            <a:r>
              <a:rPr lang="en-US" altLang="zh-CN" b="0" i="0" dirty="0">
                <a:effectLst/>
                <a:latin typeface="Roboto" panose="02000000000000000000" pitchFamily="2" charset="0"/>
              </a:rPr>
              <a:t>Customer support is only available via email</a:t>
            </a:r>
            <a:endParaRPr lang="zh-CN" altLang="en-US" b="0" i="0" dirty="0">
              <a:effectLst/>
              <a:latin typeface="Roboto" panose="02000000000000000000" pitchFamily="2" charset="0"/>
            </a:endParaRPr>
          </a:p>
        </p:txBody>
      </p:sp>
    </p:spTree>
    <p:extLst>
      <p:ext uri="{BB962C8B-B14F-4D97-AF65-F5344CB8AC3E}">
        <p14:creationId xmlns:p14="http://schemas.microsoft.com/office/powerpoint/2010/main" val="578814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9DE8D-4F0B-00C9-3DF3-C5CE29B55DA3}"/>
              </a:ext>
            </a:extLst>
          </p:cNvPr>
          <p:cNvSpPr txBox="1"/>
          <p:nvPr/>
        </p:nvSpPr>
        <p:spPr>
          <a:xfrm>
            <a:off x="3271520" y="3742174"/>
            <a:ext cx="6096000" cy="2308324"/>
          </a:xfrm>
          <a:prstGeom prst="rect">
            <a:avLst/>
          </a:prstGeom>
          <a:noFill/>
        </p:spPr>
        <p:txBody>
          <a:bodyPr wrap="square">
            <a:spAutoFit/>
          </a:bodyPr>
          <a:lstStyle/>
          <a:p>
            <a:r>
              <a:rPr lang="en-US" altLang="zh-CN" dirty="0"/>
              <a:t>Reference:</a:t>
            </a:r>
          </a:p>
          <a:p>
            <a:r>
              <a:rPr lang="en-GB" altLang="zh-CN" dirty="0">
                <a:hlinkClick r:id="rId2"/>
              </a:rPr>
              <a:t>https://malicious.life/episode/episode-91/</a:t>
            </a:r>
            <a:endParaRPr lang="zh-CN" altLang="en-US" dirty="0"/>
          </a:p>
          <a:p>
            <a:r>
              <a:rPr lang="en-US" altLang="zh-CN" dirty="0"/>
              <a:t> </a:t>
            </a:r>
            <a:r>
              <a:rPr lang="zh-CN" altLang="en-US" dirty="0">
                <a:hlinkClick r:id="rId3"/>
              </a:rPr>
              <a:t>https://www.myrasecurity.com/en/cache-poisoning/</a:t>
            </a:r>
            <a:endParaRPr lang="en-US" altLang="zh-CN" dirty="0"/>
          </a:p>
          <a:p>
            <a:r>
              <a:rPr lang="en-GB" altLang="zh-CN" dirty="0">
                <a:hlinkClick r:id="rId4"/>
              </a:rPr>
              <a:t>https://ednovas.xyz/2022/06/25/gfw/#trojan</a:t>
            </a:r>
            <a:endParaRPr lang="en-GB" altLang="zh-CN" dirty="0"/>
          </a:p>
          <a:p>
            <a:r>
              <a:rPr lang="en-GB" altLang="zh-CN" dirty="0">
                <a:hlinkClick r:id="rId5"/>
              </a:rPr>
              <a:t>https://program-think.blogspot.com/2009/05/how-to-break-through-gfw.html#head-1</a:t>
            </a:r>
            <a:endParaRPr lang="en-GB" altLang="zh-CN" dirty="0"/>
          </a:p>
          <a:p>
            <a:r>
              <a:rPr lang="en-GB" altLang="zh-CN" dirty="0">
                <a:hlinkClick r:id="rId6"/>
              </a:rPr>
              <a:t>https://en.wikipedia.org/wiki/Great_Firewall</a:t>
            </a:r>
            <a:endParaRPr lang="en-GB" altLang="zh-CN" dirty="0"/>
          </a:p>
        </p:txBody>
      </p:sp>
      <p:sp>
        <p:nvSpPr>
          <p:cNvPr id="4" name="TextBox 3">
            <a:extLst>
              <a:ext uri="{FF2B5EF4-FFF2-40B4-BE49-F238E27FC236}">
                <a16:creationId xmlns:a16="http://schemas.microsoft.com/office/drawing/2014/main" id="{407DF0D6-13E6-C391-C6C7-6CAE69BF1EB2}"/>
              </a:ext>
            </a:extLst>
          </p:cNvPr>
          <p:cNvSpPr txBox="1"/>
          <p:nvPr/>
        </p:nvSpPr>
        <p:spPr>
          <a:xfrm>
            <a:off x="2794887" y="2029838"/>
            <a:ext cx="6572633" cy="769441"/>
          </a:xfrm>
          <a:prstGeom prst="rect">
            <a:avLst/>
          </a:prstGeom>
          <a:noFill/>
        </p:spPr>
        <p:txBody>
          <a:bodyPr wrap="none" rtlCol="0">
            <a:spAutoFit/>
          </a:bodyPr>
          <a:lstStyle/>
          <a:p>
            <a:r>
              <a:rPr lang="en-US" altLang="zh-CN" sz="4400" dirty="0"/>
              <a:t>Thank you for watching</a:t>
            </a:r>
            <a:endParaRPr lang="zh-CN" altLang="en-US" sz="4400" dirty="0"/>
          </a:p>
        </p:txBody>
      </p:sp>
    </p:spTree>
    <p:extLst>
      <p:ext uri="{BB962C8B-B14F-4D97-AF65-F5344CB8AC3E}">
        <p14:creationId xmlns:p14="http://schemas.microsoft.com/office/powerpoint/2010/main" val="2466670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D51C-0453-F79C-ECC4-00148AB0CE56}"/>
              </a:ext>
            </a:extLst>
          </p:cNvPr>
          <p:cNvSpPr>
            <a:spLocks noGrp="1"/>
          </p:cNvSpPr>
          <p:nvPr>
            <p:ph type="title"/>
          </p:nvPr>
        </p:nvSpPr>
        <p:spPr/>
        <p:txBody>
          <a:bodyPr/>
          <a:lstStyle/>
          <a:p>
            <a:r>
              <a:rPr lang="fi-FI" altLang="zh-CN" dirty="0"/>
              <a:t> </a:t>
            </a:r>
            <a:r>
              <a:rPr lang="en-GB" altLang="zh-CN" dirty="0"/>
              <a:t>Preface:</a:t>
            </a:r>
            <a:endParaRPr lang="zh-CN" altLang="en-US" dirty="0"/>
          </a:p>
        </p:txBody>
      </p:sp>
      <p:sp>
        <p:nvSpPr>
          <p:cNvPr id="3" name="Content Placeholder 2">
            <a:extLst>
              <a:ext uri="{FF2B5EF4-FFF2-40B4-BE49-F238E27FC236}">
                <a16:creationId xmlns:a16="http://schemas.microsoft.com/office/drawing/2014/main" id="{43FD0D2F-98BD-D99B-72C6-75E2477F20FE}"/>
              </a:ext>
            </a:extLst>
          </p:cNvPr>
          <p:cNvSpPr>
            <a:spLocks noGrp="1"/>
          </p:cNvSpPr>
          <p:nvPr>
            <p:ph idx="1"/>
          </p:nvPr>
        </p:nvSpPr>
        <p:spPr>
          <a:xfrm>
            <a:off x="1141413" y="2373549"/>
            <a:ext cx="9905998" cy="3417651"/>
          </a:xfrm>
        </p:spPr>
        <p:txBody>
          <a:bodyPr>
            <a:normAutofit lnSpcReduction="10000"/>
          </a:bodyPr>
          <a:lstStyle/>
          <a:p>
            <a:r>
              <a:rPr lang="en-US" altLang="zh-CN" dirty="0"/>
              <a:t>I remember one day during a computer class in junior high school when Google suddenly became inaccessible. It was 2003. At that time, I read in a magazine that modifying DNS seemed to allow access to Google, but later that stopped working. In fact, it wasn't until I went abroad that I learned about the existence of the Great Firewall (GFW). I had always believed the government's narrative that Google had simply withdrawn from China. I didn't know that a "Great Firewall" was blocking our interaction with information from the outside world. It wasn't until 2016, when I traveled to Europe, that I discovered platforms like YouTube, Twitter, WhatsApp, Facebook, and even porn. All the while, we had been using imitations like Baidu (search engine), Youku, Weibo, and WeChat. I'll skip the long story and dive into the technical aspects: how this "Great Firewall" has shut China's door to the world.</a:t>
            </a:r>
            <a:endParaRPr lang="zh-CN" altLang="en-US" dirty="0"/>
          </a:p>
        </p:txBody>
      </p:sp>
      <p:pic>
        <p:nvPicPr>
          <p:cNvPr id="7" name="Picture 6" descr="I Don't Know Panda">
            <a:extLst>
              <a:ext uri="{FF2B5EF4-FFF2-40B4-BE49-F238E27FC236}">
                <a16:creationId xmlns:a16="http://schemas.microsoft.com/office/drawing/2014/main" id="{840BC8F5-81BF-3885-06B3-AE361FF3C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8858" y="852791"/>
            <a:ext cx="1418618" cy="1418618"/>
          </a:xfrm>
          <a:prstGeom prst="rect">
            <a:avLst/>
          </a:prstGeom>
        </p:spPr>
      </p:pic>
    </p:spTree>
    <p:extLst>
      <p:ext uri="{BB962C8B-B14F-4D97-AF65-F5344CB8AC3E}">
        <p14:creationId xmlns:p14="http://schemas.microsoft.com/office/powerpoint/2010/main" val="3658411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0471-BC08-3065-764B-53D48DCBB46F}"/>
              </a:ext>
            </a:extLst>
          </p:cNvPr>
          <p:cNvSpPr>
            <a:spLocks noGrp="1"/>
          </p:cNvSpPr>
          <p:nvPr>
            <p:ph type="title"/>
          </p:nvPr>
        </p:nvSpPr>
        <p:spPr>
          <a:xfrm>
            <a:off x="643463" y="640831"/>
            <a:ext cx="3352128" cy="954289"/>
          </a:xfrm>
        </p:spPr>
        <p:txBody>
          <a:bodyPr vert="horz" lIns="91440" tIns="45720" rIns="91440" bIns="45720" rtlCol="0" anchor="ctr">
            <a:normAutofit/>
          </a:bodyPr>
          <a:lstStyle/>
          <a:p>
            <a:pPr algn="l"/>
            <a:r>
              <a:rPr lang="en-US" altLang="zh-CN" sz="3600" dirty="0" err="1"/>
              <a:t>WhAT</a:t>
            </a:r>
            <a:r>
              <a:rPr lang="en-US" altLang="zh-CN" sz="3600" dirty="0"/>
              <a:t> IS </a:t>
            </a:r>
            <a:r>
              <a:rPr lang="en-US" altLang="zh-CN" sz="3600" dirty="0" err="1"/>
              <a:t>gfw</a:t>
            </a:r>
            <a:endParaRPr lang="en-US" altLang="zh-CN" sz="3600" dirty="0"/>
          </a:p>
        </p:txBody>
      </p:sp>
      <p:sp>
        <p:nvSpPr>
          <p:cNvPr id="4" name="Text Placeholder 3">
            <a:extLst>
              <a:ext uri="{FF2B5EF4-FFF2-40B4-BE49-F238E27FC236}">
                <a16:creationId xmlns:a16="http://schemas.microsoft.com/office/drawing/2014/main" id="{D312AA0B-A53B-E525-4AD5-8FCAF378857B}"/>
              </a:ext>
            </a:extLst>
          </p:cNvPr>
          <p:cNvSpPr>
            <a:spLocks noGrp="1"/>
          </p:cNvSpPr>
          <p:nvPr>
            <p:ph type="body" sz="half" idx="2"/>
          </p:nvPr>
        </p:nvSpPr>
        <p:spPr>
          <a:xfrm>
            <a:off x="643462" y="1595120"/>
            <a:ext cx="3485775" cy="3775778"/>
          </a:xfrm>
        </p:spPr>
        <p:txBody>
          <a:bodyPr vert="horz" lIns="91440" tIns="45720" rIns="91440" bIns="45720" rtlCol="0">
            <a:normAutofit/>
          </a:bodyPr>
          <a:lstStyle/>
          <a:p>
            <a:pPr indent="-228600" algn="l">
              <a:buFont typeface="Arial" panose="020B0604020202020204" pitchFamily="34" charset="0"/>
              <a:buChar char="•"/>
            </a:pPr>
            <a:r>
              <a:rPr lang="en-US" altLang="zh-CN" sz="1800" dirty="0"/>
              <a:t>The Great Firewall (GFW) is a distributed intrusion detection system, not strictly a firewall in the technical sense. It doesn't inspect every IP packet entering or exiting the country. As an intrusion detection system, GFW treats every attempt to access Facebook as an intrusion and responds by resetting the connection. Detection occurs in two ways: human detection and machine detection.</a:t>
            </a:r>
          </a:p>
        </p:txBody>
      </p:sp>
      <p:sp>
        <p:nvSpPr>
          <p:cNvPr id="10" name="TextBox 9">
            <a:extLst>
              <a:ext uri="{FF2B5EF4-FFF2-40B4-BE49-F238E27FC236}">
                <a16:creationId xmlns:a16="http://schemas.microsoft.com/office/drawing/2014/main" id="{3050D14C-8526-0D71-9EFF-41BCC6E83A74}"/>
              </a:ext>
            </a:extLst>
          </p:cNvPr>
          <p:cNvSpPr txBox="1"/>
          <p:nvPr/>
        </p:nvSpPr>
        <p:spPr>
          <a:xfrm>
            <a:off x="4969567" y="5675581"/>
            <a:ext cx="7129316" cy="307777"/>
          </a:xfrm>
          <a:prstGeom prst="rect">
            <a:avLst/>
          </a:prstGeom>
          <a:noFill/>
        </p:spPr>
        <p:txBody>
          <a:bodyPr wrap="square" rtlCol="0">
            <a:spAutoFit/>
          </a:bodyPr>
          <a:lstStyle/>
          <a:p>
            <a:r>
              <a:rPr lang="en-GB" altLang="zh-CN" sz="1400" dirty="0"/>
              <a:t>R</a:t>
            </a:r>
            <a:r>
              <a:rPr lang="en-US" altLang="zh-CN" sz="1400" dirty="0" err="1"/>
              <a:t>eference</a:t>
            </a:r>
            <a:r>
              <a:rPr lang="en-US" altLang="zh-CN" sz="1400" dirty="0"/>
              <a:t>: </a:t>
            </a:r>
            <a:r>
              <a:rPr lang="en-GB" altLang="zh-CN" sz="1400" dirty="0"/>
              <a:t>https://www.britannica.com/topic/Great-Firewall</a:t>
            </a:r>
            <a:endParaRPr lang="zh-CN" altLang="en-US" sz="1400" dirty="0"/>
          </a:p>
        </p:txBody>
      </p:sp>
      <p:pic>
        <p:nvPicPr>
          <p:cNvPr id="14" name="Picture 13" descr="A diagram of a firewall&#10;&#10;Description automatically generated">
            <a:extLst>
              <a:ext uri="{FF2B5EF4-FFF2-40B4-BE49-F238E27FC236}">
                <a16:creationId xmlns:a16="http://schemas.microsoft.com/office/drawing/2014/main" id="{5406460F-B245-4421-BA38-15EC66FDA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9634" y="874642"/>
            <a:ext cx="7686262" cy="4323523"/>
          </a:xfrm>
          <a:prstGeom prst="rect">
            <a:avLst/>
          </a:prstGeom>
        </p:spPr>
      </p:pic>
    </p:spTree>
    <p:extLst>
      <p:ext uri="{BB962C8B-B14F-4D97-AF65-F5344CB8AC3E}">
        <p14:creationId xmlns:p14="http://schemas.microsoft.com/office/powerpoint/2010/main" val="2778082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diagram of a network&#10;&#10;Description automatically generated">
            <a:extLst>
              <a:ext uri="{FF2B5EF4-FFF2-40B4-BE49-F238E27FC236}">
                <a16:creationId xmlns:a16="http://schemas.microsoft.com/office/drawing/2014/main" id="{50C555DE-728B-DE36-FD76-4B89E5677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420" y="202042"/>
            <a:ext cx="9335505" cy="6223670"/>
          </a:xfrm>
          <a:prstGeom prst="rect">
            <a:avLst/>
          </a:prstGeom>
        </p:spPr>
      </p:pic>
      <p:sp>
        <p:nvSpPr>
          <p:cNvPr id="2" name="TextBox 1">
            <a:extLst>
              <a:ext uri="{FF2B5EF4-FFF2-40B4-BE49-F238E27FC236}">
                <a16:creationId xmlns:a16="http://schemas.microsoft.com/office/drawing/2014/main" id="{1BC896AC-7958-7C01-4EDC-03B97E4A0841}"/>
              </a:ext>
            </a:extLst>
          </p:cNvPr>
          <p:cNvSpPr txBox="1"/>
          <p:nvPr/>
        </p:nvSpPr>
        <p:spPr>
          <a:xfrm>
            <a:off x="7198360" y="6425712"/>
            <a:ext cx="10170160" cy="261610"/>
          </a:xfrm>
          <a:prstGeom prst="rect">
            <a:avLst/>
          </a:prstGeom>
          <a:noFill/>
        </p:spPr>
        <p:txBody>
          <a:bodyPr wrap="square" rtlCol="0">
            <a:spAutoFit/>
          </a:bodyPr>
          <a:lstStyle/>
          <a:p>
            <a:r>
              <a:rPr lang="en-US" altLang="zh-CN" sz="1100" dirty="0" err="1"/>
              <a:t>Reference:https</a:t>
            </a:r>
            <a:r>
              <a:rPr lang="en-US" altLang="zh-CN" sz="1100" dirty="0"/>
              <a:t>://en.wikipedia.org/wiki/</a:t>
            </a:r>
            <a:r>
              <a:rPr lang="en-US" altLang="zh-CN" sz="1100" dirty="0" err="1"/>
              <a:t>Great_Firewall</a:t>
            </a:r>
            <a:endParaRPr lang="zh-CN" altLang="en-US" sz="1100" dirty="0"/>
          </a:p>
        </p:txBody>
      </p:sp>
      <p:sp>
        <p:nvSpPr>
          <p:cNvPr id="3" name="TextBox 2">
            <a:extLst>
              <a:ext uri="{FF2B5EF4-FFF2-40B4-BE49-F238E27FC236}">
                <a16:creationId xmlns:a16="http://schemas.microsoft.com/office/drawing/2014/main" id="{895D1FC1-AA99-1F54-B1A6-A80D55044882}"/>
              </a:ext>
            </a:extLst>
          </p:cNvPr>
          <p:cNvSpPr txBox="1"/>
          <p:nvPr/>
        </p:nvSpPr>
        <p:spPr>
          <a:xfrm>
            <a:off x="3985592" y="1085500"/>
            <a:ext cx="993913" cy="307777"/>
          </a:xfrm>
          <a:prstGeom prst="rect">
            <a:avLst/>
          </a:prstGeom>
          <a:noFill/>
        </p:spPr>
        <p:txBody>
          <a:bodyPr wrap="square" rtlCol="0">
            <a:spAutoFit/>
          </a:bodyPr>
          <a:lstStyle/>
          <a:p>
            <a:r>
              <a:rPr lang="en-US" altLang="zh-CN" sz="1400" dirty="0">
                <a:solidFill>
                  <a:schemeClr val="bg1"/>
                </a:solidFill>
              </a:rPr>
              <a:t>Beijing</a:t>
            </a:r>
            <a:endParaRPr lang="zh-CN" altLang="en-US" sz="1400" dirty="0">
              <a:solidFill>
                <a:schemeClr val="bg1"/>
              </a:solidFill>
            </a:endParaRPr>
          </a:p>
        </p:txBody>
      </p:sp>
      <p:sp>
        <p:nvSpPr>
          <p:cNvPr id="4" name="TextBox 3">
            <a:extLst>
              <a:ext uri="{FF2B5EF4-FFF2-40B4-BE49-F238E27FC236}">
                <a16:creationId xmlns:a16="http://schemas.microsoft.com/office/drawing/2014/main" id="{95CAF0A7-A59F-3CAC-55A0-E3069664EC75}"/>
              </a:ext>
            </a:extLst>
          </p:cNvPr>
          <p:cNvSpPr txBox="1"/>
          <p:nvPr/>
        </p:nvSpPr>
        <p:spPr>
          <a:xfrm>
            <a:off x="3660913" y="1832114"/>
            <a:ext cx="1358348" cy="307777"/>
          </a:xfrm>
          <a:prstGeom prst="rect">
            <a:avLst/>
          </a:prstGeom>
          <a:noFill/>
        </p:spPr>
        <p:txBody>
          <a:bodyPr wrap="square" rtlCol="0">
            <a:spAutoFit/>
          </a:bodyPr>
          <a:lstStyle/>
          <a:p>
            <a:r>
              <a:rPr lang="en-US" altLang="zh-CN" sz="1400" dirty="0">
                <a:solidFill>
                  <a:schemeClr val="bg1"/>
                </a:solidFill>
              </a:rPr>
              <a:t>Shanghai</a:t>
            </a:r>
            <a:endParaRPr lang="zh-CN" altLang="en-US" sz="1400" dirty="0">
              <a:solidFill>
                <a:schemeClr val="bg1"/>
              </a:solidFill>
            </a:endParaRPr>
          </a:p>
        </p:txBody>
      </p:sp>
      <p:sp>
        <p:nvSpPr>
          <p:cNvPr id="5" name="TextBox 3">
            <a:extLst>
              <a:ext uri="{FF2B5EF4-FFF2-40B4-BE49-F238E27FC236}">
                <a16:creationId xmlns:a16="http://schemas.microsoft.com/office/drawing/2014/main" id="{95CAF0A7-A59F-3CAC-55A0-E3069664EC75}"/>
              </a:ext>
            </a:extLst>
          </p:cNvPr>
          <p:cNvSpPr txBox="1"/>
          <p:nvPr/>
        </p:nvSpPr>
        <p:spPr>
          <a:xfrm>
            <a:off x="3544955" y="2707622"/>
            <a:ext cx="1553817"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400" dirty="0">
                <a:solidFill>
                  <a:schemeClr val="bg1"/>
                </a:solidFill>
              </a:rPr>
              <a:t>Guangzhou</a:t>
            </a:r>
            <a:endParaRPr lang="zh-CN" altLang="en-US" sz="1400" dirty="0">
              <a:solidFill>
                <a:schemeClr val="bg1"/>
              </a:solidFill>
            </a:endParaRPr>
          </a:p>
        </p:txBody>
      </p:sp>
    </p:spTree>
    <p:extLst>
      <p:ext uri="{BB962C8B-B14F-4D97-AF65-F5344CB8AC3E}">
        <p14:creationId xmlns:p14="http://schemas.microsoft.com/office/powerpoint/2010/main" val="680224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6" name="Picture 15" descr="A black arrow pointing to a rectangular object&#10;&#10;Description automatically generated">
            <a:extLst>
              <a:ext uri="{FF2B5EF4-FFF2-40B4-BE49-F238E27FC236}">
                <a16:creationId xmlns:a16="http://schemas.microsoft.com/office/drawing/2014/main" id="{A3ACB68C-E6BC-10C3-42F6-7E42E8A17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3346" y="1065712"/>
            <a:ext cx="3393707" cy="957490"/>
          </a:xfrm>
          <a:prstGeom prst="rect">
            <a:avLst/>
          </a:prstGeom>
        </p:spPr>
      </p:pic>
      <p:sp>
        <p:nvSpPr>
          <p:cNvPr id="24" name="TextBox 23">
            <a:extLst>
              <a:ext uri="{FF2B5EF4-FFF2-40B4-BE49-F238E27FC236}">
                <a16:creationId xmlns:a16="http://schemas.microsoft.com/office/drawing/2014/main" id="{4A5260DB-358A-5748-EFD1-FE069BD79AF7}"/>
              </a:ext>
            </a:extLst>
          </p:cNvPr>
          <p:cNvSpPr txBox="1"/>
          <p:nvPr/>
        </p:nvSpPr>
        <p:spPr>
          <a:xfrm>
            <a:off x="7508848" y="1322170"/>
            <a:ext cx="1317839" cy="253916"/>
          </a:xfrm>
          <a:prstGeom prst="rect">
            <a:avLst/>
          </a:prstGeom>
          <a:noFill/>
        </p:spPr>
        <p:txBody>
          <a:bodyPr wrap="square" rtlCol="0">
            <a:spAutoFit/>
          </a:bodyPr>
          <a:lstStyle/>
          <a:p>
            <a:r>
              <a:rPr lang="en-GB" altLang="zh-CN" sz="1050" dirty="0">
                <a:solidFill>
                  <a:schemeClr val="bg1"/>
                </a:solidFill>
                <a:highlight>
                  <a:srgbClr val="00FFFF"/>
                </a:highlight>
              </a:rPr>
              <a:t>Reconstruction</a:t>
            </a:r>
            <a:endParaRPr lang="zh-CN" altLang="en-US" sz="1050" dirty="0">
              <a:solidFill>
                <a:schemeClr val="bg1"/>
              </a:solidFill>
              <a:highlight>
                <a:srgbClr val="00FFFF"/>
              </a:highlight>
            </a:endParaRPr>
          </a:p>
        </p:txBody>
      </p:sp>
      <p:sp>
        <p:nvSpPr>
          <p:cNvPr id="25" name="TextBox 24">
            <a:extLst>
              <a:ext uri="{FF2B5EF4-FFF2-40B4-BE49-F238E27FC236}">
                <a16:creationId xmlns:a16="http://schemas.microsoft.com/office/drawing/2014/main" id="{2D3F74DD-1628-A088-533E-83D6E38A4192}"/>
              </a:ext>
            </a:extLst>
          </p:cNvPr>
          <p:cNvSpPr txBox="1"/>
          <p:nvPr/>
        </p:nvSpPr>
        <p:spPr>
          <a:xfrm>
            <a:off x="8679027" y="1690539"/>
            <a:ext cx="1593801" cy="307777"/>
          </a:xfrm>
          <a:prstGeom prst="rect">
            <a:avLst/>
          </a:prstGeom>
          <a:noFill/>
        </p:spPr>
        <p:txBody>
          <a:bodyPr wrap="square" rtlCol="0">
            <a:spAutoFit/>
          </a:bodyPr>
          <a:lstStyle/>
          <a:p>
            <a:r>
              <a:rPr lang="en-GB" altLang="zh-CN" sz="1400" dirty="0">
                <a:solidFill>
                  <a:schemeClr val="bg1"/>
                </a:solidFill>
                <a:highlight>
                  <a:srgbClr val="00FF00"/>
                </a:highlight>
              </a:rPr>
              <a:t>Detection</a:t>
            </a:r>
            <a:endParaRPr lang="zh-CN" altLang="en-US" sz="1400" dirty="0">
              <a:solidFill>
                <a:schemeClr val="bg1"/>
              </a:solidFill>
              <a:highlight>
                <a:srgbClr val="00FF00"/>
              </a:highlight>
            </a:endParaRPr>
          </a:p>
        </p:txBody>
      </p:sp>
      <p:sp>
        <p:nvSpPr>
          <p:cNvPr id="26" name="TextBox 25">
            <a:extLst>
              <a:ext uri="{FF2B5EF4-FFF2-40B4-BE49-F238E27FC236}">
                <a16:creationId xmlns:a16="http://schemas.microsoft.com/office/drawing/2014/main" id="{5AAC83D7-A920-0134-47AA-697A519FB6A5}"/>
              </a:ext>
            </a:extLst>
          </p:cNvPr>
          <p:cNvSpPr txBox="1"/>
          <p:nvPr/>
        </p:nvSpPr>
        <p:spPr>
          <a:xfrm>
            <a:off x="9800601" y="1291895"/>
            <a:ext cx="1481802" cy="307777"/>
          </a:xfrm>
          <a:prstGeom prst="rect">
            <a:avLst/>
          </a:prstGeom>
          <a:noFill/>
        </p:spPr>
        <p:txBody>
          <a:bodyPr wrap="square" rtlCol="0">
            <a:spAutoFit/>
          </a:bodyPr>
          <a:lstStyle/>
          <a:p>
            <a:r>
              <a:rPr lang="en-GB" altLang="zh-CN" sz="1400" dirty="0">
                <a:solidFill>
                  <a:schemeClr val="bg1"/>
                </a:solidFill>
                <a:highlight>
                  <a:srgbClr val="FF00FF"/>
                </a:highlight>
              </a:rPr>
              <a:t>Analysis</a:t>
            </a:r>
            <a:endParaRPr lang="zh-CN" altLang="en-US" sz="1400" dirty="0">
              <a:solidFill>
                <a:schemeClr val="bg1"/>
              </a:solidFill>
              <a:highlight>
                <a:srgbClr val="FF00FF"/>
              </a:highlight>
            </a:endParaRPr>
          </a:p>
        </p:txBody>
      </p:sp>
      <p:sp>
        <p:nvSpPr>
          <p:cNvPr id="9" name="TextBox 8">
            <a:extLst>
              <a:ext uri="{FF2B5EF4-FFF2-40B4-BE49-F238E27FC236}">
                <a16:creationId xmlns:a16="http://schemas.microsoft.com/office/drawing/2014/main" id="{EFB9CBCE-FAC9-3082-2F6E-6B67D33A58E1}"/>
              </a:ext>
            </a:extLst>
          </p:cNvPr>
          <p:cNvSpPr txBox="1"/>
          <p:nvPr/>
        </p:nvSpPr>
        <p:spPr>
          <a:xfrm>
            <a:off x="500292" y="893511"/>
            <a:ext cx="4525701" cy="3693319"/>
          </a:xfrm>
          <a:prstGeom prst="rect">
            <a:avLst/>
          </a:prstGeom>
          <a:solidFill>
            <a:srgbClr val="000000">
              <a:alpha val="90000"/>
            </a:srgbClr>
          </a:solidFill>
        </p:spPr>
        <p:txBody>
          <a:bodyPr wrap="square" rtlCol="0">
            <a:spAutoFit/>
          </a:bodyPr>
          <a:lstStyle/>
          <a:p>
            <a:r>
              <a:rPr lang="en-US" altLang="zh-CN" dirty="0"/>
              <a:t>The Great Firewall (GFW) listens to network traffic by capturing IP packets, reconstructing them into complete byte streams. It then analyzes the application protocols (e.g., HTTP) in the streams to detect and block undesirable content. The exact deployment method of the GFW is unknown, but it is speculated that it uses a "splitting" technique alongside the country's outbound routers to copy and monitor all incoming and outgoing IP traffic.</a:t>
            </a:r>
            <a:endParaRPr lang="zh-CN" altLang="en-US" dirty="0"/>
          </a:p>
        </p:txBody>
      </p:sp>
      <p:pic>
        <p:nvPicPr>
          <p:cNvPr id="13" name="Picture 12" descr="A close-up of a blue sign&#10;&#10;Description automatically generated">
            <a:extLst>
              <a:ext uri="{FF2B5EF4-FFF2-40B4-BE49-F238E27FC236}">
                <a16:creationId xmlns:a16="http://schemas.microsoft.com/office/drawing/2014/main" id="{0192AA56-3A7E-4560-78A9-DF97F3170C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3398" y="2274838"/>
            <a:ext cx="4109430" cy="1270473"/>
          </a:xfrm>
          <a:prstGeom prst="rect">
            <a:avLst/>
          </a:prstGeom>
        </p:spPr>
      </p:pic>
      <p:sp>
        <p:nvSpPr>
          <p:cNvPr id="14" name="TextBox 13">
            <a:extLst>
              <a:ext uri="{FF2B5EF4-FFF2-40B4-BE49-F238E27FC236}">
                <a16:creationId xmlns:a16="http://schemas.microsoft.com/office/drawing/2014/main" id="{B967AFD5-7838-6BC5-181F-53795E725453}"/>
              </a:ext>
            </a:extLst>
          </p:cNvPr>
          <p:cNvSpPr txBox="1"/>
          <p:nvPr/>
        </p:nvSpPr>
        <p:spPr>
          <a:xfrm>
            <a:off x="6605563" y="2924670"/>
            <a:ext cx="1317665" cy="276999"/>
          </a:xfrm>
          <a:prstGeom prst="rect">
            <a:avLst/>
          </a:prstGeom>
          <a:noFill/>
        </p:spPr>
        <p:txBody>
          <a:bodyPr wrap="square" rtlCol="0">
            <a:spAutoFit/>
          </a:bodyPr>
          <a:lstStyle/>
          <a:p>
            <a:r>
              <a:rPr lang="en-GB" altLang="zh-CN" sz="1200" dirty="0">
                <a:solidFill>
                  <a:schemeClr val="bg1"/>
                </a:solidFill>
                <a:highlight>
                  <a:srgbClr val="00FFFF"/>
                </a:highlight>
              </a:rPr>
              <a:t>Included date</a:t>
            </a:r>
            <a:endParaRPr lang="zh-CN" altLang="en-US" sz="1200" dirty="0">
              <a:solidFill>
                <a:schemeClr val="bg1"/>
              </a:solidFill>
              <a:highlight>
                <a:srgbClr val="00FFFF"/>
              </a:highlight>
            </a:endParaRPr>
          </a:p>
        </p:txBody>
      </p:sp>
      <p:sp>
        <p:nvSpPr>
          <p:cNvPr id="15" name="TextBox 14">
            <a:extLst>
              <a:ext uri="{FF2B5EF4-FFF2-40B4-BE49-F238E27FC236}">
                <a16:creationId xmlns:a16="http://schemas.microsoft.com/office/drawing/2014/main" id="{D3F35059-E2E3-2434-FAD7-3FDDFC5D04E6}"/>
              </a:ext>
            </a:extLst>
          </p:cNvPr>
          <p:cNvSpPr txBox="1"/>
          <p:nvPr/>
        </p:nvSpPr>
        <p:spPr>
          <a:xfrm>
            <a:off x="8003098" y="2910074"/>
            <a:ext cx="1317665" cy="276999"/>
          </a:xfrm>
          <a:prstGeom prst="rect">
            <a:avLst/>
          </a:prstGeom>
          <a:noFill/>
        </p:spPr>
        <p:txBody>
          <a:bodyPr wrap="square" rtlCol="0">
            <a:spAutoFit/>
          </a:bodyPr>
          <a:lstStyle/>
          <a:p>
            <a:r>
              <a:rPr lang="en-GB" altLang="zh-CN" sz="1200" dirty="0">
                <a:solidFill>
                  <a:schemeClr val="bg1"/>
                </a:solidFill>
                <a:highlight>
                  <a:srgbClr val="00FFFF"/>
                </a:highlight>
              </a:rPr>
              <a:t>Included date</a:t>
            </a:r>
            <a:endParaRPr lang="zh-CN" altLang="en-US" sz="1200" dirty="0">
              <a:solidFill>
                <a:schemeClr val="bg1"/>
              </a:solidFill>
              <a:highlight>
                <a:srgbClr val="00FFFF"/>
              </a:highlight>
            </a:endParaRPr>
          </a:p>
        </p:txBody>
      </p:sp>
      <p:sp>
        <p:nvSpPr>
          <p:cNvPr id="17" name="TextBox 16">
            <a:extLst>
              <a:ext uri="{FF2B5EF4-FFF2-40B4-BE49-F238E27FC236}">
                <a16:creationId xmlns:a16="http://schemas.microsoft.com/office/drawing/2014/main" id="{BDDD5299-5FAE-C8B7-6B8D-EFBF9E38C713}"/>
              </a:ext>
            </a:extLst>
          </p:cNvPr>
          <p:cNvSpPr txBox="1"/>
          <p:nvPr/>
        </p:nvSpPr>
        <p:spPr>
          <a:xfrm>
            <a:off x="9400633" y="2910074"/>
            <a:ext cx="1317665" cy="276999"/>
          </a:xfrm>
          <a:prstGeom prst="rect">
            <a:avLst/>
          </a:prstGeom>
          <a:noFill/>
        </p:spPr>
        <p:txBody>
          <a:bodyPr wrap="square" rtlCol="0">
            <a:spAutoFit/>
          </a:bodyPr>
          <a:lstStyle/>
          <a:p>
            <a:r>
              <a:rPr lang="en-GB" altLang="zh-CN" sz="1200" dirty="0">
                <a:solidFill>
                  <a:schemeClr val="bg1"/>
                </a:solidFill>
                <a:highlight>
                  <a:srgbClr val="00FFFF"/>
                </a:highlight>
              </a:rPr>
              <a:t>Included date</a:t>
            </a:r>
            <a:endParaRPr lang="zh-CN" altLang="en-US" sz="1200" dirty="0">
              <a:solidFill>
                <a:schemeClr val="bg1"/>
              </a:solidFill>
              <a:highlight>
                <a:srgbClr val="00FFFF"/>
              </a:highlight>
            </a:endParaRPr>
          </a:p>
        </p:txBody>
      </p:sp>
      <p:sp>
        <p:nvSpPr>
          <p:cNvPr id="4" name="TextBox 3">
            <a:extLst>
              <a:ext uri="{FF2B5EF4-FFF2-40B4-BE49-F238E27FC236}">
                <a16:creationId xmlns:a16="http://schemas.microsoft.com/office/drawing/2014/main" id="{F1BDE506-52DD-C6B6-00B8-C1E04CFC067E}"/>
              </a:ext>
            </a:extLst>
          </p:cNvPr>
          <p:cNvSpPr txBox="1"/>
          <p:nvPr/>
        </p:nvSpPr>
        <p:spPr>
          <a:xfrm>
            <a:off x="6503398" y="2581028"/>
            <a:ext cx="1812105" cy="230832"/>
          </a:xfrm>
          <a:prstGeom prst="rect">
            <a:avLst/>
          </a:prstGeom>
          <a:noFill/>
        </p:spPr>
        <p:txBody>
          <a:bodyPr wrap="square" rtlCol="0">
            <a:spAutoFit/>
          </a:bodyPr>
          <a:lstStyle/>
          <a:p>
            <a:r>
              <a:rPr lang="en-GB" altLang="zh-CN" sz="900" dirty="0">
                <a:solidFill>
                  <a:schemeClr val="bg1"/>
                </a:solidFill>
                <a:highlight>
                  <a:srgbClr val="00FFFF"/>
                </a:highlight>
              </a:rPr>
              <a:t>TCP packets included</a:t>
            </a:r>
            <a:endParaRPr lang="zh-CN" altLang="en-US" sz="900" dirty="0">
              <a:solidFill>
                <a:schemeClr val="bg1"/>
              </a:solidFill>
              <a:highlight>
                <a:srgbClr val="00FFFF"/>
              </a:highlight>
            </a:endParaRPr>
          </a:p>
        </p:txBody>
      </p:sp>
      <p:sp>
        <p:nvSpPr>
          <p:cNvPr id="6" name="TextBox 5">
            <a:extLst>
              <a:ext uri="{FF2B5EF4-FFF2-40B4-BE49-F238E27FC236}">
                <a16:creationId xmlns:a16="http://schemas.microsoft.com/office/drawing/2014/main" id="{C5301A7D-F374-6B7D-0AB4-AAF40BD3AF4E}"/>
              </a:ext>
            </a:extLst>
          </p:cNvPr>
          <p:cNvSpPr txBox="1"/>
          <p:nvPr/>
        </p:nvSpPr>
        <p:spPr>
          <a:xfrm>
            <a:off x="7867795" y="2568020"/>
            <a:ext cx="1812105" cy="230832"/>
          </a:xfrm>
          <a:prstGeom prst="rect">
            <a:avLst/>
          </a:prstGeom>
          <a:noFill/>
        </p:spPr>
        <p:txBody>
          <a:bodyPr wrap="square" rtlCol="0">
            <a:spAutoFit/>
          </a:bodyPr>
          <a:lstStyle/>
          <a:p>
            <a:r>
              <a:rPr lang="en-GB" altLang="zh-CN" sz="900" dirty="0">
                <a:solidFill>
                  <a:schemeClr val="bg1"/>
                </a:solidFill>
                <a:highlight>
                  <a:srgbClr val="00FFFF"/>
                </a:highlight>
              </a:rPr>
              <a:t>TCP packets included</a:t>
            </a:r>
            <a:endParaRPr lang="zh-CN" altLang="en-US" sz="900" dirty="0">
              <a:solidFill>
                <a:schemeClr val="bg1"/>
              </a:solidFill>
              <a:highlight>
                <a:srgbClr val="00FFFF"/>
              </a:highlight>
            </a:endParaRPr>
          </a:p>
        </p:txBody>
      </p:sp>
      <p:sp>
        <p:nvSpPr>
          <p:cNvPr id="7" name="TextBox 6">
            <a:extLst>
              <a:ext uri="{FF2B5EF4-FFF2-40B4-BE49-F238E27FC236}">
                <a16:creationId xmlns:a16="http://schemas.microsoft.com/office/drawing/2014/main" id="{4F5714DB-004E-3C16-D45A-5B43DDBF4145}"/>
              </a:ext>
            </a:extLst>
          </p:cNvPr>
          <p:cNvSpPr txBox="1"/>
          <p:nvPr/>
        </p:nvSpPr>
        <p:spPr>
          <a:xfrm>
            <a:off x="9267187" y="2581028"/>
            <a:ext cx="1812105" cy="230832"/>
          </a:xfrm>
          <a:prstGeom prst="rect">
            <a:avLst/>
          </a:prstGeom>
          <a:noFill/>
        </p:spPr>
        <p:txBody>
          <a:bodyPr wrap="square" rtlCol="0">
            <a:spAutoFit/>
          </a:bodyPr>
          <a:lstStyle/>
          <a:p>
            <a:r>
              <a:rPr lang="en-GB" altLang="zh-CN" sz="900" dirty="0">
                <a:solidFill>
                  <a:schemeClr val="bg1"/>
                </a:solidFill>
                <a:highlight>
                  <a:srgbClr val="00FFFF"/>
                </a:highlight>
              </a:rPr>
              <a:t>TCP packets included</a:t>
            </a:r>
            <a:endParaRPr lang="zh-CN" altLang="en-US" sz="900" dirty="0">
              <a:solidFill>
                <a:schemeClr val="bg1"/>
              </a:solidFill>
              <a:highlight>
                <a:srgbClr val="00FFFF"/>
              </a:highlight>
            </a:endParaRPr>
          </a:p>
        </p:txBody>
      </p:sp>
      <p:sp>
        <p:nvSpPr>
          <p:cNvPr id="3" name="文本框 2">
            <a:extLst>
              <a:ext uri="{FF2B5EF4-FFF2-40B4-BE49-F238E27FC236}">
                <a16:creationId xmlns:a16="http://schemas.microsoft.com/office/drawing/2014/main" id="{A664D4BF-B1B6-B544-28B8-B99039DBB4E2}"/>
              </a:ext>
            </a:extLst>
          </p:cNvPr>
          <p:cNvSpPr txBox="1"/>
          <p:nvPr/>
        </p:nvSpPr>
        <p:spPr>
          <a:xfrm>
            <a:off x="7124437" y="3735201"/>
            <a:ext cx="6097604" cy="369332"/>
          </a:xfrm>
          <a:prstGeom prst="rect">
            <a:avLst/>
          </a:prstGeom>
          <a:noFill/>
        </p:spPr>
        <p:txBody>
          <a:bodyPr wrap="square">
            <a:spAutoFit/>
          </a:bodyPr>
          <a:lstStyle/>
          <a:p>
            <a:r>
              <a:rPr lang="en-CA" b="0" i="0" dirty="0">
                <a:solidFill>
                  <a:srgbClr val="FFFF00"/>
                </a:solidFill>
                <a:effectLst/>
                <a:latin typeface="Google Sans"/>
              </a:rPr>
              <a:t>Fibre-optic Cable</a:t>
            </a:r>
            <a:endParaRPr lang="en-CA" dirty="0">
              <a:solidFill>
                <a:srgbClr val="FFFF00"/>
              </a:solidFill>
            </a:endParaRPr>
          </a:p>
        </p:txBody>
      </p:sp>
    </p:spTree>
    <p:extLst>
      <p:ext uri="{BB962C8B-B14F-4D97-AF65-F5344CB8AC3E}">
        <p14:creationId xmlns:p14="http://schemas.microsoft.com/office/powerpoint/2010/main" val="2463998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24C7-2093-7EC7-B5E2-8206ECACD586}"/>
              </a:ext>
            </a:extLst>
          </p:cNvPr>
          <p:cNvSpPr>
            <a:spLocks noGrp="1"/>
          </p:cNvSpPr>
          <p:nvPr>
            <p:ph type="title"/>
          </p:nvPr>
        </p:nvSpPr>
        <p:spPr/>
        <p:txBody>
          <a:bodyPr/>
          <a:lstStyle/>
          <a:p>
            <a:r>
              <a:rPr lang="en-US" altLang="zh-CN" dirty="0"/>
              <a:t>How it work </a:t>
            </a:r>
            <a:br>
              <a:rPr lang="en-US" altLang="zh-CN" dirty="0"/>
            </a:br>
            <a:endParaRPr lang="zh-CN" altLang="en-US" sz="2000" dirty="0"/>
          </a:p>
        </p:txBody>
      </p:sp>
      <p:sp>
        <p:nvSpPr>
          <p:cNvPr id="4" name="TextBox 3">
            <a:extLst>
              <a:ext uri="{FF2B5EF4-FFF2-40B4-BE49-F238E27FC236}">
                <a16:creationId xmlns:a16="http://schemas.microsoft.com/office/drawing/2014/main" id="{DFEF7A3A-15E7-748A-DD31-AC38C33F7719}"/>
              </a:ext>
            </a:extLst>
          </p:cNvPr>
          <p:cNvSpPr txBox="1"/>
          <p:nvPr/>
        </p:nvSpPr>
        <p:spPr>
          <a:xfrm>
            <a:off x="3071615" y="3004573"/>
            <a:ext cx="7410046" cy="2585323"/>
          </a:xfrm>
          <a:prstGeom prst="rect">
            <a:avLst/>
          </a:prstGeom>
          <a:noFill/>
        </p:spPr>
        <p:txBody>
          <a:bodyPr wrap="square">
            <a:spAutoFit/>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DNS Spoofing (also known as DNS Pollution)</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IP Blocking (IP Blacklisting)</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Analyzing and identifying traffic</a:t>
            </a:r>
            <a:r>
              <a:rPr lang="en-CA" altLang="zh-CN"/>
              <a:t> (flow)</a:t>
            </a:r>
            <a:r>
              <a:rPr lang="en-US" altLang="zh-CN"/>
              <a:t> that bypasses the </a:t>
            </a:r>
            <a:r>
              <a:rPr lang="en-US" altLang="zh-CN" dirty="0"/>
              <a:t>firewall</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Keyword filtering (sensitive words)</a:t>
            </a:r>
          </a:p>
        </p:txBody>
      </p:sp>
      <p:sp>
        <p:nvSpPr>
          <p:cNvPr id="6" name="TextBox 5">
            <a:extLst>
              <a:ext uri="{FF2B5EF4-FFF2-40B4-BE49-F238E27FC236}">
                <a16:creationId xmlns:a16="http://schemas.microsoft.com/office/drawing/2014/main" id="{A00A54E7-1080-1063-1361-966479C5EFF4}"/>
              </a:ext>
            </a:extLst>
          </p:cNvPr>
          <p:cNvSpPr txBox="1"/>
          <p:nvPr/>
        </p:nvSpPr>
        <p:spPr>
          <a:xfrm>
            <a:off x="1141413" y="2329934"/>
            <a:ext cx="6390233" cy="369332"/>
          </a:xfrm>
          <a:prstGeom prst="rect">
            <a:avLst/>
          </a:prstGeom>
          <a:noFill/>
        </p:spPr>
        <p:txBody>
          <a:bodyPr wrap="square">
            <a:spAutoFit/>
          </a:bodyPr>
          <a:lstStyle/>
          <a:p>
            <a:r>
              <a:rPr lang="en-US" altLang="zh-CN" dirty="0"/>
              <a:t>Currently, GFW is known to take the following measures:</a:t>
            </a:r>
          </a:p>
        </p:txBody>
      </p:sp>
    </p:spTree>
    <p:extLst>
      <p:ext uri="{BB962C8B-B14F-4D97-AF65-F5344CB8AC3E}">
        <p14:creationId xmlns:p14="http://schemas.microsoft.com/office/powerpoint/2010/main" val="2066939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5E9BE6-1719-9313-1333-137AC2A33C27}"/>
              </a:ext>
            </a:extLst>
          </p:cNvPr>
          <p:cNvSpPr txBox="1"/>
          <p:nvPr/>
        </p:nvSpPr>
        <p:spPr>
          <a:xfrm>
            <a:off x="1264595" y="2910191"/>
            <a:ext cx="5125429" cy="3216276"/>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tx1"/>
              </a:buClr>
              <a:buSzPct val="100000"/>
            </a:pPr>
            <a:r>
              <a:rPr lang="en-GB" altLang="zh-CN" sz="1600" dirty="0"/>
              <a:t>	DNS spoofing, also known as DNS cache poisoning, is when GFW forges DNS query results, causing users to receive incorrect IP addresses for the websites they're trying to visit. This technique prevents access to certain websites.</a:t>
            </a:r>
            <a:endParaRPr lang="en-US" altLang="zh-CN" sz="17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p:txBody>
      </p:sp>
      <p:pic>
        <p:nvPicPr>
          <p:cNvPr id="5" name="Picture 4" descr="A diagram of a computer network&#10;&#10;Description automatically generated">
            <a:extLst>
              <a:ext uri="{FF2B5EF4-FFF2-40B4-BE49-F238E27FC236}">
                <a16:creationId xmlns:a16="http://schemas.microsoft.com/office/drawing/2014/main" id="{B1F34610-D8E3-808E-B07D-C584CE7313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7570" y="1862191"/>
            <a:ext cx="4810057" cy="340311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7" name="Picture 6" descr="Cartoon a cartoon of a castle&#10;&#10;Description automatically generated">
            <a:extLst>
              <a:ext uri="{FF2B5EF4-FFF2-40B4-BE49-F238E27FC236}">
                <a16:creationId xmlns:a16="http://schemas.microsoft.com/office/drawing/2014/main" id="{55C0CC36-C3FD-0A56-8A08-5AA9E9B468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8676" y="1948069"/>
            <a:ext cx="1467844" cy="609988"/>
          </a:xfrm>
          <a:prstGeom prst="rect">
            <a:avLst/>
          </a:prstGeom>
        </p:spPr>
      </p:pic>
      <p:sp>
        <p:nvSpPr>
          <p:cNvPr id="8" name="TextBox 7">
            <a:extLst>
              <a:ext uri="{FF2B5EF4-FFF2-40B4-BE49-F238E27FC236}">
                <a16:creationId xmlns:a16="http://schemas.microsoft.com/office/drawing/2014/main" id="{E3B3DE5E-78FE-B6B2-A74A-40401C83F186}"/>
              </a:ext>
            </a:extLst>
          </p:cNvPr>
          <p:cNvSpPr txBox="1"/>
          <p:nvPr/>
        </p:nvSpPr>
        <p:spPr>
          <a:xfrm>
            <a:off x="8753390" y="2571637"/>
            <a:ext cx="778416" cy="338554"/>
          </a:xfrm>
          <a:prstGeom prst="rect">
            <a:avLst/>
          </a:prstGeom>
          <a:solidFill>
            <a:schemeClr val="tx1"/>
          </a:solidFill>
        </p:spPr>
        <p:txBody>
          <a:bodyPr wrap="square" rtlCol="0">
            <a:spAutoFit/>
          </a:bodyPr>
          <a:lstStyle/>
          <a:p>
            <a:r>
              <a:rPr lang="en-US" altLang="zh-CN" sz="1600" dirty="0">
                <a:solidFill>
                  <a:srgbClr val="042E4C"/>
                </a:solidFill>
              </a:rPr>
              <a:t>GFW</a:t>
            </a:r>
            <a:endParaRPr lang="zh-CN" altLang="en-US" sz="1600" dirty="0">
              <a:solidFill>
                <a:srgbClr val="042E4C"/>
              </a:solidFill>
            </a:endParaRPr>
          </a:p>
        </p:txBody>
      </p:sp>
      <p:sp>
        <p:nvSpPr>
          <p:cNvPr id="4" name="TextBox 3">
            <a:extLst>
              <a:ext uri="{FF2B5EF4-FFF2-40B4-BE49-F238E27FC236}">
                <a16:creationId xmlns:a16="http://schemas.microsoft.com/office/drawing/2014/main" id="{F974C01F-9DCC-F98B-2054-3E034D364131}"/>
              </a:ext>
            </a:extLst>
          </p:cNvPr>
          <p:cNvSpPr txBox="1"/>
          <p:nvPr/>
        </p:nvSpPr>
        <p:spPr>
          <a:xfrm>
            <a:off x="643192" y="2216425"/>
            <a:ext cx="6094378" cy="341632"/>
          </a:xfrm>
          <a:prstGeom prst="rect">
            <a:avLst/>
          </a:prstGeom>
          <a:noFill/>
        </p:spPr>
        <p:txBody>
          <a:bodyPr wrap="square">
            <a:spAutoFit/>
          </a:bodyPr>
          <a:lstStyle/>
          <a:p>
            <a:pPr>
              <a:lnSpc>
                <a:spcPct val="90000"/>
              </a:lnSpc>
              <a:spcBef>
                <a:spcPct val="20000"/>
              </a:spcBef>
              <a:spcAft>
                <a:spcPts val="600"/>
              </a:spcAft>
              <a:buClr>
                <a:schemeClr val="tx1"/>
              </a:buClr>
              <a:buSzPct val="100000"/>
              <a:buFont typeface="Arial"/>
              <a:buChar char="•"/>
            </a:pPr>
            <a:r>
              <a:rPr lang="en-GB" altLang="zh-CN" sz="1800" b="1" dirty="0"/>
              <a:t>DNS Spoofing (DNS Pollution):</a:t>
            </a:r>
            <a:r>
              <a:rPr lang="en-GB" altLang="zh-CN" sz="1800" dirty="0"/>
              <a:t> </a:t>
            </a:r>
          </a:p>
        </p:txBody>
      </p:sp>
      <p:sp>
        <p:nvSpPr>
          <p:cNvPr id="11" name="TextBox 10">
            <a:extLst>
              <a:ext uri="{FF2B5EF4-FFF2-40B4-BE49-F238E27FC236}">
                <a16:creationId xmlns:a16="http://schemas.microsoft.com/office/drawing/2014/main" id="{A494D82C-D91A-D42C-1942-A6C20C5E24AC}"/>
              </a:ext>
            </a:extLst>
          </p:cNvPr>
          <p:cNvSpPr txBox="1"/>
          <p:nvPr/>
        </p:nvSpPr>
        <p:spPr>
          <a:xfrm>
            <a:off x="10311214" y="1911726"/>
            <a:ext cx="1467844" cy="646331"/>
          </a:xfrm>
          <a:prstGeom prst="rect">
            <a:avLst/>
          </a:prstGeom>
          <a:noFill/>
        </p:spPr>
        <p:txBody>
          <a:bodyPr wrap="square">
            <a:spAutoFit/>
          </a:bodyPr>
          <a:lstStyle/>
          <a:p>
            <a:r>
              <a:rPr lang="en-GB" altLang="zh-CN" b="1" i="0">
                <a:solidFill>
                  <a:srgbClr val="1F2328"/>
                </a:solidFill>
                <a:effectLst/>
                <a:latin typeface="-apple-system"/>
              </a:rPr>
              <a:t>404 - page not found</a:t>
            </a:r>
            <a:endParaRPr lang="zh-CN" altLang="en-US" dirty="0"/>
          </a:p>
        </p:txBody>
      </p:sp>
    </p:spTree>
    <p:extLst>
      <p:ext uri="{BB962C8B-B14F-4D97-AF65-F5344CB8AC3E}">
        <p14:creationId xmlns:p14="http://schemas.microsoft.com/office/powerpoint/2010/main" val="2823163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325E3F-A6BA-90A0-7189-EC0F6B0B2F76}"/>
              </a:ext>
            </a:extLst>
          </p:cNvPr>
          <p:cNvSpPr txBox="1"/>
          <p:nvPr/>
        </p:nvSpPr>
        <p:spPr>
          <a:xfrm>
            <a:off x="901534" y="789311"/>
            <a:ext cx="6097656" cy="1477328"/>
          </a:xfrm>
          <a:prstGeom prst="rect">
            <a:avLst/>
          </a:prstGeom>
          <a:noFill/>
        </p:spPr>
        <p:txBody>
          <a:bodyPr wrap="square">
            <a:spAutoFit/>
          </a:bodyPr>
          <a:lstStyle/>
          <a:p>
            <a:pPr algn="l"/>
            <a:r>
              <a:rPr lang="en-US" altLang="zh-CN" b="1" dirty="0"/>
              <a:t>IP Blocking (IP Blacklisting):</a:t>
            </a:r>
            <a:r>
              <a:rPr lang="en-US" altLang="zh-CN" dirty="0"/>
              <a:t> </a:t>
            </a:r>
          </a:p>
          <a:p>
            <a:pPr algn="l"/>
            <a:endParaRPr lang="en-US" altLang="zh-CN" dirty="0"/>
          </a:p>
          <a:p>
            <a:pPr algn="l"/>
            <a:r>
              <a:rPr lang="en-US" altLang="zh-CN" dirty="0"/>
              <a:t>GFW blocks access to websites by adding their IP addresses to a blacklist, making them inaccessible.</a:t>
            </a:r>
            <a:endParaRPr lang="en-US" altLang="zh-CN" dirty="0">
              <a:latin typeface="Trebuchet MS" panose="020B0603020202020204" pitchFamily="34" charset="0"/>
            </a:endParaRPr>
          </a:p>
          <a:p>
            <a:endParaRPr lang="zh-CN" altLang="en-US" dirty="0"/>
          </a:p>
        </p:txBody>
      </p:sp>
      <p:pic>
        <p:nvPicPr>
          <p:cNvPr id="5" name="Picture 4" descr="Cartoon a cartoon of a castle&#10;&#10;Description automatically generated">
            <a:extLst>
              <a:ext uri="{FF2B5EF4-FFF2-40B4-BE49-F238E27FC236}">
                <a16:creationId xmlns:a16="http://schemas.microsoft.com/office/drawing/2014/main" id="{2D88AF14-6333-1860-4820-F5FBEFCFD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9763" y="3099178"/>
            <a:ext cx="6587185" cy="2737418"/>
          </a:xfrm>
          <a:prstGeom prst="rect">
            <a:avLst/>
          </a:prstGeom>
        </p:spPr>
      </p:pic>
      <p:sp>
        <p:nvSpPr>
          <p:cNvPr id="7" name="TextBox 6">
            <a:extLst>
              <a:ext uri="{FF2B5EF4-FFF2-40B4-BE49-F238E27FC236}">
                <a16:creationId xmlns:a16="http://schemas.microsoft.com/office/drawing/2014/main" id="{CE8F3E3E-7346-15C8-6B08-B2AA33BD2727}"/>
              </a:ext>
            </a:extLst>
          </p:cNvPr>
          <p:cNvSpPr txBox="1"/>
          <p:nvPr/>
        </p:nvSpPr>
        <p:spPr>
          <a:xfrm>
            <a:off x="903190" y="2452847"/>
            <a:ext cx="6096000" cy="646331"/>
          </a:xfrm>
          <a:prstGeom prst="rect">
            <a:avLst/>
          </a:prstGeom>
          <a:noFill/>
        </p:spPr>
        <p:txBody>
          <a:bodyPr wrap="square">
            <a:spAutoFit/>
          </a:bodyPr>
          <a:lstStyle/>
          <a:p>
            <a:r>
              <a:rPr lang="zh-CN" altLang="en-US" dirty="0">
                <a:hlinkClick r:id="rId3"/>
              </a:rPr>
              <a:t>https://en.wikipedia.org/wiki/List_of_websites_blocked_in_mainland_China</a:t>
            </a:r>
            <a:endParaRPr lang="zh-CN" altLang="en-US" dirty="0"/>
          </a:p>
        </p:txBody>
      </p:sp>
    </p:spTree>
    <p:extLst>
      <p:ext uri="{BB962C8B-B14F-4D97-AF65-F5344CB8AC3E}">
        <p14:creationId xmlns:p14="http://schemas.microsoft.com/office/powerpoint/2010/main" val="182036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AA8496-2CE2-E566-374B-61C10187EFDA}"/>
              </a:ext>
            </a:extLst>
          </p:cNvPr>
          <p:cNvSpPr txBox="1"/>
          <p:nvPr/>
        </p:nvSpPr>
        <p:spPr>
          <a:xfrm>
            <a:off x="3048000" y="2143437"/>
            <a:ext cx="6096000" cy="1200329"/>
          </a:xfrm>
          <a:prstGeom prst="rect">
            <a:avLst/>
          </a:prstGeom>
          <a:noFill/>
        </p:spPr>
        <p:txBody>
          <a:bodyPr wrap="square">
            <a:spAutoFit/>
          </a:bodyPr>
          <a:lstStyle/>
          <a:p>
            <a:pPr algn="l"/>
            <a:r>
              <a:rPr lang="en-US" altLang="zh-CN" b="1" dirty="0"/>
              <a:t>Sensitive Word Filtering:</a:t>
            </a:r>
            <a:r>
              <a:rPr lang="en-US" altLang="zh-CN" dirty="0"/>
              <a:t> </a:t>
            </a:r>
          </a:p>
          <a:p>
            <a:pPr algn="l"/>
            <a:r>
              <a:rPr lang="en-US" altLang="zh-CN" dirty="0"/>
              <a:t>GFW maintains a large and frequently updated list of sensitive words. If any of these words appear on a webpage, GFW blocks access to the content.</a:t>
            </a:r>
            <a:endParaRPr lang="zh-CN" altLang="en-US" dirty="0"/>
          </a:p>
        </p:txBody>
      </p:sp>
      <p:pic>
        <p:nvPicPr>
          <p:cNvPr id="6" name="Picture 5" descr="A blue square with black text&#10;&#10;Description automatically generated">
            <a:extLst>
              <a:ext uri="{FF2B5EF4-FFF2-40B4-BE49-F238E27FC236}">
                <a16:creationId xmlns:a16="http://schemas.microsoft.com/office/drawing/2014/main" id="{CFBE899D-46BB-584B-D59C-6A1592A05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783255"/>
            <a:ext cx="6078871" cy="1168346"/>
          </a:xfrm>
          <a:prstGeom prst="rect">
            <a:avLst/>
          </a:prstGeom>
        </p:spPr>
      </p:pic>
      <p:sp>
        <p:nvSpPr>
          <p:cNvPr id="7" name="TextBox 6">
            <a:extLst>
              <a:ext uri="{FF2B5EF4-FFF2-40B4-BE49-F238E27FC236}">
                <a16:creationId xmlns:a16="http://schemas.microsoft.com/office/drawing/2014/main" id="{D2478B54-6483-24A8-CDAE-98B859014681}"/>
              </a:ext>
            </a:extLst>
          </p:cNvPr>
          <p:cNvSpPr txBox="1"/>
          <p:nvPr/>
        </p:nvSpPr>
        <p:spPr>
          <a:xfrm>
            <a:off x="7943377" y="1075040"/>
            <a:ext cx="1649125" cy="584775"/>
          </a:xfrm>
          <a:prstGeom prst="rect">
            <a:avLst/>
          </a:prstGeom>
          <a:noFill/>
        </p:spPr>
        <p:txBody>
          <a:bodyPr wrap="square" rtlCol="0">
            <a:spAutoFit/>
          </a:bodyPr>
          <a:lstStyle/>
          <a:p>
            <a:r>
              <a:rPr lang="en-GB" altLang="zh-CN" sz="1600" dirty="0">
                <a:solidFill>
                  <a:schemeClr val="bg1"/>
                </a:solidFill>
                <a:highlight>
                  <a:srgbClr val="FF0000"/>
                </a:highlight>
              </a:rPr>
              <a:t>Keyword matching</a:t>
            </a:r>
            <a:endParaRPr lang="zh-CN" altLang="en-US" sz="1600" dirty="0">
              <a:solidFill>
                <a:schemeClr val="bg1"/>
              </a:solidFill>
              <a:highlight>
                <a:srgbClr val="FF0000"/>
              </a:highlight>
            </a:endParaRPr>
          </a:p>
        </p:txBody>
      </p:sp>
      <p:sp>
        <p:nvSpPr>
          <p:cNvPr id="8" name="TextBox 7">
            <a:extLst>
              <a:ext uri="{FF2B5EF4-FFF2-40B4-BE49-F238E27FC236}">
                <a16:creationId xmlns:a16="http://schemas.microsoft.com/office/drawing/2014/main" id="{3C41BDD8-F7C6-B3BC-77DC-F373E792F500}"/>
              </a:ext>
            </a:extLst>
          </p:cNvPr>
          <p:cNvSpPr txBox="1"/>
          <p:nvPr/>
        </p:nvSpPr>
        <p:spPr>
          <a:xfrm>
            <a:off x="3092118" y="944500"/>
            <a:ext cx="1649125" cy="830997"/>
          </a:xfrm>
          <a:prstGeom prst="rect">
            <a:avLst/>
          </a:prstGeom>
          <a:noFill/>
        </p:spPr>
        <p:txBody>
          <a:bodyPr wrap="square" rtlCol="0">
            <a:spAutoFit/>
          </a:bodyPr>
          <a:lstStyle/>
          <a:p>
            <a:r>
              <a:rPr lang="en-GB" altLang="zh-CN" sz="1600" dirty="0">
                <a:solidFill>
                  <a:schemeClr val="bg1"/>
                </a:solidFill>
                <a:highlight>
                  <a:srgbClr val="FFFF00"/>
                </a:highlight>
              </a:rPr>
              <a:t>Protocol feature detection</a:t>
            </a:r>
            <a:endParaRPr lang="zh-CN" altLang="en-US" sz="1600" dirty="0">
              <a:solidFill>
                <a:schemeClr val="bg1"/>
              </a:solidFill>
              <a:highlight>
                <a:srgbClr val="FFFF00"/>
              </a:highlight>
            </a:endParaRPr>
          </a:p>
        </p:txBody>
      </p:sp>
      <p:sp>
        <p:nvSpPr>
          <p:cNvPr id="9" name="TextBox 8">
            <a:extLst>
              <a:ext uri="{FF2B5EF4-FFF2-40B4-BE49-F238E27FC236}">
                <a16:creationId xmlns:a16="http://schemas.microsoft.com/office/drawing/2014/main" id="{83016D1C-23B7-DE0B-5981-BB2CA2EDF1E3}"/>
              </a:ext>
            </a:extLst>
          </p:cNvPr>
          <p:cNvSpPr txBox="1"/>
          <p:nvPr/>
        </p:nvSpPr>
        <p:spPr>
          <a:xfrm>
            <a:off x="5455920" y="1159972"/>
            <a:ext cx="1649125" cy="338554"/>
          </a:xfrm>
          <a:prstGeom prst="rect">
            <a:avLst/>
          </a:prstGeom>
          <a:noFill/>
        </p:spPr>
        <p:txBody>
          <a:bodyPr wrap="square" rtlCol="0">
            <a:spAutoFit/>
          </a:bodyPr>
          <a:lstStyle/>
          <a:p>
            <a:r>
              <a:rPr lang="en-GB" altLang="zh-CN" sz="1600" dirty="0">
                <a:solidFill>
                  <a:schemeClr val="bg1"/>
                </a:solidFill>
                <a:highlight>
                  <a:srgbClr val="008080"/>
                </a:highlight>
              </a:rPr>
              <a:t>Unpacking</a:t>
            </a:r>
            <a:endParaRPr lang="zh-CN" altLang="en-US" sz="1600" dirty="0">
              <a:solidFill>
                <a:schemeClr val="bg1"/>
              </a:solidFill>
              <a:highlight>
                <a:srgbClr val="008080"/>
              </a:highlight>
            </a:endParaRPr>
          </a:p>
        </p:txBody>
      </p:sp>
      <p:pic>
        <p:nvPicPr>
          <p:cNvPr id="3" name="Picture 2" descr="A person walking with a cartoon&#10;&#10;Description automatically generated">
            <a:extLst>
              <a:ext uri="{FF2B5EF4-FFF2-40B4-BE49-F238E27FC236}">
                <a16:creationId xmlns:a16="http://schemas.microsoft.com/office/drawing/2014/main" id="{6AEDEC64-9CF8-B23A-03C2-0644D20F74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8270" y="3490805"/>
            <a:ext cx="4581875" cy="2577305"/>
          </a:xfrm>
          <a:prstGeom prst="rect">
            <a:avLst/>
          </a:prstGeom>
        </p:spPr>
      </p:pic>
      <p:sp>
        <p:nvSpPr>
          <p:cNvPr id="10" name="TextBox 9">
            <a:extLst>
              <a:ext uri="{FF2B5EF4-FFF2-40B4-BE49-F238E27FC236}">
                <a16:creationId xmlns:a16="http://schemas.microsoft.com/office/drawing/2014/main" id="{E80AF8C7-492C-62A4-08BF-DD4BB3A49C1D}"/>
              </a:ext>
            </a:extLst>
          </p:cNvPr>
          <p:cNvSpPr txBox="1"/>
          <p:nvPr/>
        </p:nvSpPr>
        <p:spPr>
          <a:xfrm>
            <a:off x="3462900" y="6215149"/>
            <a:ext cx="5681100" cy="261610"/>
          </a:xfrm>
          <a:prstGeom prst="rect">
            <a:avLst/>
          </a:prstGeom>
          <a:noFill/>
        </p:spPr>
        <p:txBody>
          <a:bodyPr wrap="square">
            <a:spAutoFit/>
          </a:bodyPr>
          <a:lstStyle/>
          <a:p>
            <a:r>
              <a:rPr lang="en-US" altLang="zh-CN" sz="1100" dirty="0"/>
              <a:t>Reference: </a:t>
            </a:r>
            <a:r>
              <a:rPr lang="zh-CN" altLang="en-US" sz="1100" dirty="0"/>
              <a:t>https://www.bbc.com/zhongwen/simp/chinese-news-40634827</a:t>
            </a:r>
          </a:p>
        </p:txBody>
      </p:sp>
    </p:spTree>
    <p:extLst>
      <p:ext uri="{BB962C8B-B14F-4D97-AF65-F5344CB8AC3E}">
        <p14:creationId xmlns:p14="http://schemas.microsoft.com/office/powerpoint/2010/main" val="1133056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386</TotalTime>
  <Words>1202</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Google Sans</vt:lpstr>
      <vt:lpstr>Arial</vt:lpstr>
      <vt:lpstr>Century Gothic</vt:lpstr>
      <vt:lpstr>Roboto</vt:lpstr>
      <vt:lpstr>Trebuchet MS</vt:lpstr>
      <vt:lpstr>Mesh</vt:lpstr>
      <vt:lpstr>GFW</vt:lpstr>
      <vt:lpstr> Preface:</vt:lpstr>
      <vt:lpstr>WhAT IS gfw</vt:lpstr>
      <vt:lpstr>PowerPoint Presentation</vt:lpstr>
      <vt:lpstr>PowerPoint Presentation</vt:lpstr>
      <vt:lpstr>How it 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Yang Zhenyu</dc:creator>
  <cp:lastModifiedBy>Yang Zhenyu</cp:lastModifiedBy>
  <cp:revision>1</cp:revision>
  <dcterms:created xsi:type="dcterms:W3CDTF">2024-10-05T22:47:58Z</dcterms:created>
  <dcterms:modified xsi:type="dcterms:W3CDTF">2024-10-07T05:28:42Z</dcterms:modified>
</cp:coreProperties>
</file>