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9" r:id="rId6"/>
    <p:sldId id="270" r:id="rId7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8C21"/>
    <a:srgbClr val="F99B1C"/>
    <a:srgbClr val="F5AD36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8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-288" y="-102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95358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 smtClean="0"/>
              <a:t>Projektseminar</a:t>
            </a:r>
            <a:endParaRPr lang="de-DE" sz="800" dirty="0"/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err="1" smtClean="0"/>
              <a:t>Social</a:t>
            </a:r>
            <a:r>
              <a:rPr lang="de-DE" sz="800" baseline="0" dirty="0" smtClean="0"/>
              <a:t> </a:t>
            </a:r>
            <a:r>
              <a:rPr lang="de-DE" sz="800" baseline="0" dirty="0" err="1" smtClean="0"/>
              <a:t>Tagging</a:t>
            </a:r>
            <a:endParaRPr lang="de-DE" sz="800" dirty="0"/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13.10.2016</a:t>
            </a:r>
            <a:endParaRPr lang="de-DE" sz="80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603" y="1052513"/>
            <a:ext cx="7008282" cy="482475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Tagging</a:t>
            </a:r>
            <a:r>
              <a:rPr lang="de-DE" dirty="0" smtClean="0"/>
              <a:t> – </a:t>
            </a:r>
            <a:r>
              <a:rPr lang="de-DE" dirty="0" err="1" smtClean="0"/>
              <a:t>Folksonomie</a:t>
            </a:r>
            <a:r>
              <a:rPr lang="de-DE" dirty="0" smtClean="0"/>
              <a:t> – Tag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86644" y="621508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Wortwolken.com</a:t>
            </a:r>
            <a:endParaRPr lang="de-DE" sz="9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5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Begriffsdeffinition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48024" y="1052736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88C21"/>
                </a:solidFill>
              </a:rPr>
              <a:t>Social</a:t>
            </a:r>
            <a:r>
              <a:rPr lang="de-DE" sz="2400" dirty="0" smtClean="0">
                <a:solidFill>
                  <a:srgbClr val="F88C21"/>
                </a:solidFill>
              </a:rPr>
              <a:t> </a:t>
            </a:r>
            <a:r>
              <a:rPr lang="de-DE" sz="2400" dirty="0" err="1" smtClean="0">
                <a:solidFill>
                  <a:srgbClr val="F88C21"/>
                </a:solidFill>
              </a:rPr>
              <a:t>Tagging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8024" y="3789039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88C21"/>
                </a:solidFill>
              </a:rPr>
              <a:t>Folksonomie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95936" y="3814742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88C21"/>
                </a:solidFill>
              </a:rPr>
              <a:t>Tag </a:t>
            </a:r>
            <a:r>
              <a:rPr lang="de-DE" sz="2400" dirty="0" err="1" smtClean="0">
                <a:solidFill>
                  <a:srgbClr val="F88C21"/>
                </a:solidFill>
              </a:rPr>
              <a:t>Cloud</a:t>
            </a:r>
            <a:endParaRPr lang="de-DE" sz="2400" dirty="0" smtClean="0">
              <a:solidFill>
                <a:srgbClr val="F88C2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2000" y="1711117"/>
            <a:ext cx="801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Vorgang bei dem Online-Inhalte mit Schlagworten versehen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Klassifizierung der Inhalte mit eigenen Schlagworten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Sollen durchsuchbar sein und auch von anderen Nutzern verwendet werden können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432000" y="4452309"/>
            <a:ext cx="300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Sammlung von Schlagworten (Tags)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995936" y="4303455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Grafische Darstellung einer </a:t>
            </a:r>
            <a:r>
              <a:rPr lang="de-DE" sz="2000" dirty="0" err="1" smtClean="0"/>
              <a:t>Folksonomie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Auflistung der Schlagworte in Form einer Wolke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Es gilt: Umso Größer umso häufiger verwendet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31539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1142984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88C21"/>
                </a:solidFill>
              </a:rPr>
              <a:t>Freie Software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7158" y="1785926"/>
            <a:ext cx="84296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„Frei“ bezieht sich nicht auf den Preis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 Freie </a:t>
            </a:r>
            <a:r>
              <a:rPr lang="de-DE" sz="2000" dirty="0" smtClean="0"/>
              <a:t>Software ist definiert durch:</a:t>
            </a:r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r>
              <a:rPr lang="de-DE" sz="2000" dirty="0" smtClean="0"/>
              <a:t>	Die Freiheit,</a:t>
            </a:r>
          </a:p>
          <a:p>
            <a:endParaRPr lang="de-DE" sz="2000" dirty="0" smtClean="0"/>
          </a:p>
          <a:p>
            <a:pPr lvl="3">
              <a:buFont typeface="Arial" pitchFamily="34" charset="0"/>
              <a:buChar char="•"/>
            </a:pPr>
            <a:r>
              <a:rPr lang="de-DE" sz="2000" dirty="0" smtClean="0"/>
              <a:t> das Programm für jeden Zweck auszuführen</a:t>
            </a:r>
          </a:p>
          <a:p>
            <a:pPr lvl="3">
              <a:buFont typeface="Arial" pitchFamily="34" charset="0"/>
              <a:buChar char="•"/>
            </a:pPr>
            <a:r>
              <a:rPr lang="de-DE" sz="2000" dirty="0" smtClean="0"/>
              <a:t> die Funktionsweise eines Programms zu untersuchen</a:t>
            </a:r>
          </a:p>
          <a:p>
            <a:pPr lvl="3">
              <a:buFont typeface="Arial" pitchFamily="34" charset="0"/>
              <a:buChar char="•"/>
            </a:pPr>
            <a:r>
              <a:rPr lang="de-DE" sz="2000" dirty="0" smtClean="0"/>
              <a:t> Kopien weiter zu geben</a:t>
            </a:r>
          </a:p>
          <a:p>
            <a:pPr lvl="3">
              <a:buFont typeface="Arial" pitchFamily="34" charset="0"/>
              <a:buChar char="•"/>
            </a:pPr>
            <a:r>
              <a:rPr lang="de-DE" sz="2000" dirty="0" smtClean="0"/>
              <a:t> ein Programm zu verbessern 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500430" y="5286388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EUPL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5500694" y="5286388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MIT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1714480" y="5286388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GPL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1465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Beginn: 1992 als Titelbild eines Buches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sz="1600" dirty="0" smtClean="0"/>
              <a:t>(von </a:t>
            </a:r>
            <a:r>
              <a:rPr lang="de-DE" sz="1600" dirty="0" smtClean="0"/>
              <a:t>Félix </a:t>
            </a:r>
            <a:r>
              <a:rPr lang="de-DE" sz="1600" dirty="0" err="1" smtClean="0"/>
              <a:t>Guattari</a:t>
            </a:r>
            <a:r>
              <a:rPr lang="de-DE" sz="1600" dirty="0" smtClean="0"/>
              <a:t>, Gilles Deleuze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endParaRPr lang="de-DE" dirty="0" smtClean="0"/>
          </a:p>
          <a:p>
            <a:r>
              <a:rPr lang="de-DE" dirty="0" smtClean="0"/>
              <a:t>In heutiger Form erstmals von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Jim Flanagan eingesetzt 2002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als gewichtete Liste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>
                <a:solidFill>
                  <a:srgbClr val="F88C21"/>
                </a:solidFill>
              </a:rPr>
              <a:t>Bekannte Online Tools bisher:</a:t>
            </a:r>
            <a:endParaRPr lang="de-DE" dirty="0" smtClean="0">
              <a:solidFill>
                <a:srgbClr val="F88C21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Wordle.net</a:t>
            </a:r>
            <a:endParaRPr lang="de-DE" dirty="0" smtClean="0"/>
          </a:p>
          <a:p>
            <a:r>
              <a:rPr lang="de-DE" dirty="0" smtClean="0"/>
              <a:t>Wortwolken.com</a:t>
            </a:r>
          </a:p>
          <a:p>
            <a:r>
              <a:rPr lang="de-DE" dirty="0" smtClean="0"/>
              <a:t>Worditout.com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Historie</a:t>
            </a:r>
            <a:endParaRPr lang="de-DE" dirty="0"/>
          </a:p>
        </p:txBody>
      </p:sp>
      <p:pic>
        <p:nvPicPr>
          <p:cNvPr id="2050" name="Picture 2" descr="I:\Projekt\tausend_platea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071546"/>
            <a:ext cx="2890837" cy="1954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32000" y="1052736"/>
            <a:ext cx="4354314" cy="5256584"/>
          </a:xfrm>
        </p:spPr>
        <p:txBody>
          <a:bodyPr/>
          <a:lstStyle/>
          <a:p>
            <a:r>
              <a:rPr lang="de-DE" dirty="0" err="1" smtClean="0"/>
              <a:t>addywaddy</a:t>
            </a:r>
            <a:r>
              <a:rPr lang="de-DE" dirty="0" smtClean="0"/>
              <a:t>/</a:t>
            </a:r>
            <a:r>
              <a:rPr lang="de-DE" dirty="0" err="1" smtClean="0"/>
              <a:t>jquery.tagcloud.js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/>
            <a:r>
              <a:rPr lang="de-DE" dirty="0" err="1" smtClean="0"/>
              <a:t>Plugin</a:t>
            </a:r>
            <a:r>
              <a:rPr lang="de-DE" dirty="0" smtClean="0"/>
              <a:t> für </a:t>
            </a:r>
            <a:r>
              <a:rPr lang="de-DE" dirty="0" err="1" smtClean="0"/>
              <a:t>Jquery</a:t>
            </a:r>
            <a:endParaRPr lang="de-DE" dirty="0" smtClean="0"/>
          </a:p>
          <a:p>
            <a:pPr lvl="1"/>
            <a:r>
              <a:rPr lang="de-DE" dirty="0" err="1" smtClean="0"/>
              <a:t>License</a:t>
            </a:r>
            <a:r>
              <a:rPr lang="de-DE" dirty="0" smtClean="0"/>
              <a:t>: Copyright ©</a:t>
            </a:r>
          </a:p>
          <a:p>
            <a:pPr lvl="1"/>
            <a:r>
              <a:rPr lang="de-DE" dirty="0" smtClean="0"/>
              <a:t>Gewichtung per Link</a:t>
            </a:r>
          </a:p>
          <a:p>
            <a:pPr lvl="1"/>
            <a:r>
              <a:rPr lang="de-DE" dirty="0" smtClean="0"/>
              <a:t>Version: 1.0.0</a:t>
            </a:r>
          </a:p>
          <a:p>
            <a:pPr lvl="1"/>
            <a:r>
              <a:rPr lang="de-DE" dirty="0" smtClean="0"/>
              <a:t>Sprache: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Beispiel</a:t>
            </a:r>
            <a:endParaRPr lang="de-DE" dirty="0"/>
          </a:p>
        </p:txBody>
      </p:sp>
      <p:pic>
        <p:nvPicPr>
          <p:cNvPr id="1026" name="Picture 2" descr="I:\Projekt\Bildschirmfoto_2016-10-16_19-28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000240"/>
            <a:ext cx="5056644" cy="3727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42910" y="1071546"/>
            <a:ext cx="3643338" cy="5256584"/>
          </a:xfrm>
        </p:spPr>
        <p:txBody>
          <a:bodyPr/>
          <a:lstStyle/>
          <a:p>
            <a:r>
              <a:rPr lang="de-DE" dirty="0" err="1" smtClean="0"/>
              <a:t>n</a:t>
            </a:r>
            <a:r>
              <a:rPr lang="de-DE" dirty="0" err="1" smtClean="0"/>
              <a:t>eopoly</a:t>
            </a:r>
            <a:r>
              <a:rPr lang="de-DE" dirty="0" smtClean="0"/>
              <a:t>/</a:t>
            </a:r>
            <a:r>
              <a:rPr lang="de-DE" dirty="0" err="1" smtClean="0"/>
              <a:t>tagcloud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/>
            <a:r>
              <a:rPr lang="de-DE" dirty="0" err="1" smtClean="0"/>
              <a:t>Wordcram</a:t>
            </a:r>
            <a:r>
              <a:rPr lang="de-DE" dirty="0" smtClean="0"/>
              <a:t>, Java-</a:t>
            </a:r>
            <a:r>
              <a:rPr lang="de-DE" dirty="0" err="1" smtClean="0"/>
              <a:t>Lib</a:t>
            </a:r>
            <a:endParaRPr lang="de-DE" dirty="0" smtClean="0"/>
          </a:p>
          <a:p>
            <a:pPr lvl="1"/>
            <a:r>
              <a:rPr lang="de-DE" dirty="0" err="1" smtClean="0"/>
              <a:t>License</a:t>
            </a:r>
            <a:r>
              <a:rPr lang="de-DE" dirty="0" smtClean="0"/>
              <a:t>: MIT</a:t>
            </a:r>
          </a:p>
          <a:p>
            <a:pPr lvl="1"/>
            <a:r>
              <a:rPr lang="de-DE" dirty="0" smtClean="0"/>
              <a:t>Input.txt</a:t>
            </a:r>
          </a:p>
          <a:p>
            <a:pPr lvl="1"/>
            <a:r>
              <a:rPr lang="de-DE" dirty="0" err="1" smtClean="0"/>
              <a:t>Umrissbild</a:t>
            </a:r>
            <a:endParaRPr lang="de-DE" dirty="0" smtClean="0"/>
          </a:p>
          <a:p>
            <a:pPr lvl="1"/>
            <a:r>
              <a:rPr lang="de-DE" dirty="0" smtClean="0"/>
              <a:t>Version: 1.0</a:t>
            </a:r>
          </a:p>
          <a:p>
            <a:pPr lvl="1"/>
            <a:r>
              <a:rPr lang="de-DE" dirty="0" smtClean="0"/>
              <a:t>Sprache: Java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Beispiel</a:t>
            </a:r>
            <a:endParaRPr lang="de-DE" dirty="0"/>
          </a:p>
        </p:txBody>
      </p:sp>
      <p:pic>
        <p:nvPicPr>
          <p:cNvPr id="6" name="Grafik 5" descr="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000108"/>
            <a:ext cx="3825735" cy="5305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134</Words>
  <Application>Microsoft Office PowerPoint</Application>
  <PresentationFormat>Bildschirmpräsentation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Powerpoint_Vorlage</vt:lpstr>
      <vt:lpstr>Social Tagging – Folksonomie – Tag Cloud</vt:lpstr>
      <vt:lpstr>Begriffsdeffinition</vt:lpstr>
      <vt:lpstr>Begriffserklärung</vt:lpstr>
      <vt:lpstr>Historie</vt:lpstr>
      <vt:lpstr>Software Beispiel</vt:lpstr>
      <vt:lpstr>Software Beispiel</vt:lpstr>
    </vt:vector>
  </TitlesOfParts>
  <Company>HTW Dresden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Cheran</cp:lastModifiedBy>
  <cp:revision>123</cp:revision>
  <cp:lastPrinted>2011-09-28T10:49:02Z</cp:lastPrinted>
  <dcterms:created xsi:type="dcterms:W3CDTF">2011-12-19T14:51:39Z</dcterms:created>
  <dcterms:modified xsi:type="dcterms:W3CDTF">2016-10-16T18:21:20Z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