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4" r:id="rId2"/>
    <p:sldId id="265" r:id="rId3"/>
    <p:sldId id="266" r:id="rId4"/>
  </p:sldIdLst>
  <p:sldSz cx="9144000" cy="6858000" type="screen4x3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88C21"/>
    <a:srgbClr val="F99B1C"/>
    <a:srgbClr val="F5AD36"/>
    <a:srgbClr val="EEEEEE"/>
    <a:srgbClr val="FF9900"/>
    <a:srgbClr val="F5F5F5"/>
    <a:srgbClr val="F9F9F9"/>
    <a:srgbClr val="F0F0F0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08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-1572" y="-108"/>
      </p:cViewPr>
      <p:guideLst>
        <p:guide orient="horz" pos="2160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60000" y="6595358"/>
            <a:ext cx="108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 smtClean="0"/>
              <a:t>Projektseminar</a:t>
            </a:r>
            <a:endParaRPr lang="de-DE" sz="800" dirty="0"/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800000" y="6588000"/>
            <a:ext cx="1676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 err="1" smtClean="0"/>
              <a:t>Social</a:t>
            </a:r>
            <a:r>
              <a:rPr lang="de-DE" sz="800" baseline="0" dirty="0" smtClean="0"/>
              <a:t> </a:t>
            </a:r>
            <a:r>
              <a:rPr lang="de-DE" sz="800" baseline="0" dirty="0" err="1" smtClean="0"/>
              <a:t>Tagging</a:t>
            </a:r>
            <a:endParaRPr lang="de-DE" sz="800" dirty="0"/>
          </a:p>
        </p:txBody>
      </p:sp>
      <p:pic>
        <p:nvPicPr>
          <p:cNvPr id="15" name="Bild 14" descr="HTW_GESAMT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000" y="289357"/>
            <a:ext cx="2340000" cy="403339"/>
          </a:xfrm>
          <a:prstGeom prst="rect">
            <a:avLst/>
          </a:prstGeom>
        </p:spPr>
      </p:pic>
      <p:cxnSp>
        <p:nvCxnSpPr>
          <p:cNvPr id="29" name="Gerade Verbindung 28"/>
          <p:cNvCxnSpPr/>
          <p:nvPr userDrawn="1"/>
        </p:nvCxnSpPr>
        <p:spPr bwMode="auto">
          <a:xfrm>
            <a:off x="0" y="6576863"/>
            <a:ext cx="9144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65920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15628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78874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00000" y="6588000"/>
            <a:ext cx="10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 smtClean="0"/>
              <a:t>13.10.2016</a:t>
            </a:r>
            <a:endParaRPr lang="de-DE" sz="800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-990600" y="10668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360000" y="676957"/>
            <a:ext cx="594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6840000" y="6588000"/>
            <a:ext cx="1008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 smtClean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603" y="1052513"/>
            <a:ext cx="7008282" cy="4824759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Tagging</a:t>
            </a:r>
            <a:r>
              <a:rPr lang="de-DE" dirty="0" smtClean="0"/>
              <a:t> – </a:t>
            </a:r>
            <a:r>
              <a:rPr lang="de-DE" dirty="0" err="1" smtClean="0"/>
              <a:t>Folksonomie</a:t>
            </a:r>
            <a:r>
              <a:rPr lang="de-DE" dirty="0" smtClean="0"/>
              <a:t> – </a:t>
            </a:r>
            <a:r>
              <a:rPr lang="de-DE" dirty="0" smtClean="0"/>
              <a:t>Tag </a:t>
            </a:r>
            <a:r>
              <a:rPr lang="de-DE" dirty="0" err="1" smtClean="0"/>
              <a:t>Cloud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805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Begriffsdeffinition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48024" y="1052736"/>
            <a:ext cx="298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F88C21"/>
                </a:solidFill>
              </a:rPr>
              <a:t>Social</a:t>
            </a:r>
            <a:r>
              <a:rPr lang="de-DE" sz="2400" dirty="0" smtClean="0">
                <a:solidFill>
                  <a:srgbClr val="F88C21"/>
                </a:solidFill>
              </a:rPr>
              <a:t> </a:t>
            </a:r>
            <a:r>
              <a:rPr lang="de-DE" sz="2400" dirty="0" err="1" smtClean="0">
                <a:solidFill>
                  <a:srgbClr val="F88C21"/>
                </a:solidFill>
              </a:rPr>
              <a:t>Tagging</a:t>
            </a:r>
            <a:endParaRPr lang="de-DE" sz="2400" dirty="0">
              <a:solidFill>
                <a:srgbClr val="F88C2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8024" y="3789039"/>
            <a:ext cx="298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F88C21"/>
                </a:solidFill>
              </a:rPr>
              <a:t>Folksonomie</a:t>
            </a:r>
            <a:endParaRPr lang="de-DE" sz="2400" dirty="0">
              <a:solidFill>
                <a:srgbClr val="F88C2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95936" y="3814742"/>
            <a:ext cx="298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88C21"/>
                </a:solidFill>
              </a:rPr>
              <a:t>Tag </a:t>
            </a:r>
            <a:r>
              <a:rPr lang="de-DE" sz="2400" dirty="0" err="1" smtClean="0">
                <a:solidFill>
                  <a:srgbClr val="F88C21"/>
                </a:solidFill>
              </a:rPr>
              <a:t>Cloud</a:t>
            </a:r>
            <a:endParaRPr lang="de-DE" sz="2400" dirty="0" smtClean="0">
              <a:solidFill>
                <a:srgbClr val="F88C2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2000" y="1711117"/>
            <a:ext cx="8012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Vorgang bei dem Online-Inhalte mit Schlagworten versehen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Klassifizierung der Inhalte mit eigenen Schlagworten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Sollen durchsuchbar sein und auch von anderen Nutzern verwendet werden können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9" name="Textfeld 8"/>
          <p:cNvSpPr txBox="1"/>
          <p:nvPr/>
        </p:nvSpPr>
        <p:spPr>
          <a:xfrm>
            <a:off x="432000" y="4452309"/>
            <a:ext cx="3003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Sammlung von Schlagworten (Tags)</a:t>
            </a:r>
            <a:endParaRPr lang="de-DE" sz="2000" dirty="0"/>
          </a:p>
        </p:txBody>
      </p:sp>
      <p:sp>
        <p:nvSpPr>
          <p:cNvPr id="11" name="Textfeld 10"/>
          <p:cNvSpPr txBox="1"/>
          <p:nvPr/>
        </p:nvSpPr>
        <p:spPr>
          <a:xfrm>
            <a:off x="3995936" y="4303455"/>
            <a:ext cx="4824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Grafische Darstellung einer </a:t>
            </a:r>
            <a:r>
              <a:rPr lang="de-DE" sz="2000" dirty="0" err="1" smtClean="0"/>
              <a:t>Folksonomie</a:t>
            </a:r>
            <a:endParaRPr lang="de-D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Auflistung der Schlagworte in Form einer Wolke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Es gilt: Umso Größer umso häufiger verwendet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xmlns="" val="315397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Begriffserklärung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1142984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F88C21"/>
                </a:solidFill>
              </a:rPr>
              <a:t>Freie Software</a:t>
            </a:r>
            <a:endParaRPr lang="de-DE" sz="2400" dirty="0">
              <a:solidFill>
                <a:srgbClr val="F88C2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57158" y="1785926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/>
              <a:t>…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xmlns="" val="114655174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K:\n4100\Werbung\PPT\Powerpoint_Vorlage.pot</Template>
  <TotalTime>0</TotalTime>
  <Words>68</Words>
  <Application>Microsoft Office PowerPoint</Application>
  <PresentationFormat>Bildschirmpräsentation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Powerpoint_Vorlage</vt:lpstr>
      <vt:lpstr>Social Tagging – Folksonomie – Tag Cloud</vt:lpstr>
      <vt:lpstr>Begriffsdeffinition</vt:lpstr>
      <vt:lpstr>Begriffserklärung</vt:lpstr>
    </vt:vector>
  </TitlesOfParts>
  <Company>HTW Dresden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Cheran</cp:lastModifiedBy>
  <cp:revision>111</cp:revision>
  <cp:lastPrinted>2011-09-28T10:49:02Z</cp:lastPrinted>
  <dcterms:created xsi:type="dcterms:W3CDTF">2011-12-19T14:51:39Z</dcterms:created>
  <dcterms:modified xsi:type="dcterms:W3CDTF">2016-10-13T18:18:06Z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