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f536a0dc3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f536a0dc3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f536a0d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f536a0d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536a0dc3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536a0dc3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9d5cba88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f9d5cba88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f9d5cba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f9d5cba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f536a0dc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f536a0dc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f9d5cba88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f9d5cba88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9d5cba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9d5cba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9d5cba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9d5cba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9d5cba88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9d5cba88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9d5cba88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9d5cba88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f9d5cba88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f9d5cba88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Olympic Rings.svg - Wikipedia" id="134" name="Google Shape;134;p1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354955"/>
            <a:ext cx="9144003" cy="443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4294967295" type="ctrTitle"/>
          </p:nvPr>
        </p:nvSpPr>
        <p:spPr>
          <a:xfrm>
            <a:off x="473000" y="788325"/>
            <a:ext cx="83472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4013"/>
              <a:t>LA 2028 OLYMPIC TRANSPORT GUIDE</a:t>
            </a:r>
            <a:endParaRPr b="1" sz="4013"/>
          </a:p>
        </p:txBody>
      </p:sp>
      <p:sp>
        <p:nvSpPr>
          <p:cNvPr id="136" name="Google Shape;136;p13"/>
          <p:cNvSpPr txBox="1"/>
          <p:nvPr>
            <p:ph idx="4294967295" type="subTitle"/>
          </p:nvPr>
        </p:nvSpPr>
        <p:spPr>
          <a:xfrm>
            <a:off x="535550" y="2466483"/>
            <a:ext cx="82221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87" u="sng"/>
              <a:t>Team Members- </a:t>
            </a:r>
            <a:endParaRPr b="1" sz="2587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87"/>
              <a:t>Rhett Carter</a:t>
            </a:r>
            <a:endParaRPr b="1" sz="2587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87"/>
              <a:t>Stephen Keyen</a:t>
            </a:r>
            <a:endParaRPr b="1" sz="2587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87"/>
              <a:t>Rohini Vishwanathan</a:t>
            </a:r>
            <a:endParaRPr b="1" sz="2587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87"/>
              <a:t>Tracy Gaolese</a:t>
            </a:r>
            <a:endParaRPr b="1" sz="2587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87"/>
              <a:t>Charlize Andaya </a:t>
            </a:r>
            <a:endParaRPr b="1" sz="25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7" name="Google Shape;137;p13"/>
          <p:cNvSpPr txBox="1"/>
          <p:nvPr/>
        </p:nvSpPr>
        <p:spPr>
          <a:xfrm>
            <a:off x="2755050" y="1811450"/>
            <a:ext cx="36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MILESTONE 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78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ato"/>
                <a:ea typeface="Lato"/>
                <a:cs typeface="Lato"/>
                <a:sym typeface="Lato"/>
              </a:rPr>
              <a:t>TESTING THE CODE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101475" y="1064775"/>
            <a:ext cx="72348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Unit Testing: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For User Story 1 we ran the code while verifying the search bars populated and that the map was generated with location markers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For User Story 2 we also verified that the interactive map was responsive to the user and that the map displayed transport station near the specified  pickup and dropoff addresses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For User Stories 1 &amp; 2 we wrote in print statements and API checks to verify the code was working properly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Integration Testing: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We tested the integration of User Stories 1 &amp; 2 to ensure that nearby transit locations populated for the input set of addresses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We were not able to do integration testing for User Story 3 to date </a:t>
            </a:r>
            <a:r>
              <a:rPr lang="en-GB" sz="1100"/>
              <a:t>because of a file size issue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System Testing: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We input addresses and verified the address markers were correct, then we verified that the highlighted transportation options </a:t>
            </a:r>
            <a:r>
              <a:rPr lang="en-GB" sz="1100"/>
              <a:t>nearby</a:t>
            </a:r>
            <a:r>
              <a:rPr lang="en-GB" sz="1100"/>
              <a:t> were actually where they appeared on the map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52550" y="22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AGILE METHODOLOGY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5">
                <a:latin typeface="Lato"/>
                <a:ea typeface="Lato"/>
                <a:cs typeface="Lato"/>
                <a:sym typeface="Lato"/>
              </a:rPr>
              <a:t>We Chose to use the Scrum Method for this project</a:t>
            </a:r>
            <a:endParaRPr sz="2955"/>
          </a:p>
        </p:txBody>
      </p:sp>
      <p:sp>
        <p:nvSpPr>
          <p:cNvPr id="205" name="Google Shape;205;p23"/>
          <p:cNvSpPr txBox="1"/>
          <p:nvPr/>
        </p:nvSpPr>
        <p:spPr>
          <a:xfrm>
            <a:off x="195975" y="1331875"/>
            <a:ext cx="72315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decided to implement 4 week sprints where each team member was assigned various tasks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Collaboration: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group met at least twice a week: Sundays and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meetings were held as needed, including a week with four meetings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Worked as a group to implement the google maps API, and to explore the Lyft and Uber APIs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Responding to Change: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initially set out to finish 5 user stories for Milestone 1, but quickly realized this was not achievable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Scaled back Milestone 1 to include 3 user stories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Focused on quality and working code over quantity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Control: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centralize all of our code in the GitHub Repository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Have rolled back previous version of code that made the application not work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Allows group members to work on different portions of the code at the same time without hiccups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185450" y="1854325"/>
            <a:ext cx="2178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Roles: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Scrum Master: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Stephen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Developers: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Rhett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Charlize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Rohini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Tracy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108000" y="35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NEXT STEPS FOR MILESTONE 2.0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108000" y="1118325"/>
            <a:ext cx="70389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Integrating user stories 1 &amp; 2 with user story 3 (resolve the file size issue)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Adding filter options based on budget and sustainability preferences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Implementing multi stop transportation options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Connecting with the Uber and Lyft APIs to add ride sharing to our functionalities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Showing users multiple route options and allowing them to select the one that fits into their preferences</a:t>
            </a:r>
            <a:endParaRPr sz="1400"/>
          </a:p>
        </p:txBody>
      </p:sp>
      <p:sp>
        <p:nvSpPr>
          <p:cNvPr id="213" name="Google Shape;213;p24"/>
          <p:cNvSpPr txBox="1"/>
          <p:nvPr/>
        </p:nvSpPr>
        <p:spPr>
          <a:xfrm>
            <a:off x="1108000" y="2871125"/>
            <a:ext cx="70389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Challenges- 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Overcoming file size issue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Ensuring reliable API integration- Navigating access restrictions for Uber, Lyft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Defining sustainability categories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Connecting stops and the various sub route information to create a full trip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Sorting route options based on criteria when they appear as options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411525" y="1190750"/>
            <a:ext cx="64704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OVERVIEW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STORIES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AGILE METHODS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 DEVELOPMENT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929175" y="366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OVERVIEW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1065925"/>
            <a:ext cx="7038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Problem Statement</a:t>
            </a:r>
            <a:r>
              <a:rPr lang="en-GB" sz="1760"/>
              <a:t>: </a:t>
            </a:r>
            <a:endParaRPr sz="176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With the Olympic Games coming to Los Angeles in 2028 and the world cup being spread across North America, we believe that there is need for a transportation app that benefit visitors as they traverse the city to attend their events.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23475" y="2465850"/>
            <a:ext cx="35463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 for the Final Product: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function for nearby transportation to the users starting point and destination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 and Timing Estimates for routes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Filtering by budget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Filtering by sustainability options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Integrate Ride Sharing (Uber, Lyft, etc.)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841475" y="2465850"/>
            <a:ext cx="32880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this project, we intend to use: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Folium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Maps API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Metro Transit API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Landing Page With Login Option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450" y="1551650"/>
            <a:ext cx="3943350" cy="32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613000" y="1637000"/>
            <a:ext cx="30651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Features: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 opens on a login page with a theme for our project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 Routes to the application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now, there is only one login credential, but we are looking to expand this in future iterations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Story 1:</a:t>
            </a:r>
            <a:endParaRPr b="1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13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As a user,  I want to be able to search for input pickup and dropoff destinations and mark them on a map</a:t>
            </a:r>
            <a:endParaRPr sz="2000"/>
          </a:p>
        </p:txBody>
      </p:sp>
      <p:sp>
        <p:nvSpPr>
          <p:cNvPr id="165" name="Google Shape;165;p17"/>
          <p:cNvSpPr txBox="1"/>
          <p:nvPr/>
        </p:nvSpPr>
        <p:spPr>
          <a:xfrm>
            <a:off x="366375" y="2177175"/>
            <a:ext cx="37932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Features: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bar that takes in addresses or lat/long coordinates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Backend will translate the addresses into lat/long coordinates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Generates a map using the google maps API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975" y="2374350"/>
            <a:ext cx="4679625" cy="236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Story 2:</a:t>
            </a:r>
            <a:endParaRPr b="1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12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As a user, I want to see the nearest public transport stations so that I can easily access transport options</a:t>
            </a:r>
            <a:endParaRPr sz="20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50" y="2221950"/>
            <a:ext cx="4367647" cy="26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366375" y="2177175"/>
            <a:ext cx="37932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Features: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Generates map with markers on the input addresses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Shows the names of the nearest stations to input addresses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616350" y="2252850"/>
            <a:ext cx="79113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Time for a Demonstration of User Stories 1 &amp; 2</a:t>
            </a:r>
            <a:endParaRPr sz="25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165775" y="55550"/>
            <a:ext cx="7038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Story 3:</a:t>
            </a:r>
            <a:endParaRPr b="1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165775" y="673475"/>
            <a:ext cx="71652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As a visitor, I want to see estimated travel time and cost for each transport option so that I can plan my trip effectively.</a:t>
            </a:r>
            <a:endParaRPr sz="2000"/>
          </a:p>
        </p:txBody>
      </p:sp>
      <p:sp>
        <p:nvSpPr>
          <p:cNvPr id="186" name="Google Shape;186;p20"/>
          <p:cNvSpPr txBox="1"/>
          <p:nvPr/>
        </p:nvSpPr>
        <p:spPr>
          <a:xfrm>
            <a:off x="769925" y="1749650"/>
            <a:ext cx="27204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Features:</a:t>
            </a:r>
            <a:endParaRPr b="1" sz="15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b="1" lang="en-GB" sz="130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Features: A search Bar, for user destination which results in a list of Bus/Train routes, with different bus arrival times during the day and trip durations.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645950" y="2433975"/>
            <a:ext cx="395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 title="Screenshot 2025-03-12 at 5.34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948" y="1749650"/>
            <a:ext cx="5093253" cy="32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616350" y="2252850"/>
            <a:ext cx="79113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Time for a Demonstration of User Stories 3</a:t>
            </a:r>
            <a:endParaRPr sz="25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