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28C50E-8795-423D-BB4E-AE80E23C7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52A0D27-6F3C-4336-B73C-0A2957EF3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0CE786-F673-4DF9-BF8C-0C8AC687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9B0F-78D3-4A85-8351-E6BE3237A713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E27EC0-312D-4DA7-9867-E1D0361C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562C270-3B5F-4A8A-A1D6-9352713F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FE6F-60E5-4E95-A064-9724CCF36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051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C39731-4EA1-43DF-8DE5-A5F9BD8D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4B17A73-7580-4182-A958-BA26EEFC6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799C70-AD8A-4DA1-9570-E0626C72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9B0F-78D3-4A85-8351-E6BE3237A713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82E4D7-BD85-483E-A30F-635BB9C3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5B82FA9-91E7-4EF3-A049-1377B9B8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FE6F-60E5-4E95-A064-9724CCF36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73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FF62B92-8E61-4625-AF92-E369EAA8E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226AA0F-519B-452F-B408-833F88BD8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849516-6EEA-4891-B0FE-B14F198C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9B0F-78D3-4A85-8351-E6BE3237A713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8DB4FC-C185-41F1-A947-9A594C38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4C1DB2-5AE1-492B-B62E-153A0C26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FE6F-60E5-4E95-A064-9724CCF36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721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D354B9-3080-4957-A295-F9C1E3F1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B28987-014A-491F-9972-C1D674785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28C80A1-58C2-4D43-AD96-4D3FA600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9B0F-78D3-4A85-8351-E6BE3237A713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528E89-7C41-4213-AE85-41C43232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2CB1B0-679A-4988-AB38-122CF913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FE6F-60E5-4E95-A064-9724CCF36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790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50012A-A4D0-4333-A06B-AF50E2C4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1950ABA-9156-4872-AA9D-42D0CDD33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F0ED50B-E66A-49A0-8EBE-07FD1731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9B0F-78D3-4A85-8351-E6BE3237A713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8AE1153-8B3B-418A-99D2-99A0A5D7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F771577-67D1-46C5-897D-BC42B8AD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FE6F-60E5-4E95-A064-9724CCF36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673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14930A-27B1-4466-AF99-A9F472D5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B8FD20-3529-4A05-B7B3-A12D65A49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4C3F65C-748C-4FFC-8980-9AC53AA12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B60835D-7999-469A-B380-AF6A1A81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9B0F-78D3-4A85-8351-E6BE3237A713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8ADCFA6-86F1-4FD4-9682-BD3812F5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0E3C366-D91C-48AA-B4D4-28EC1B12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FE6F-60E5-4E95-A064-9724CCF36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077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B7FA22-1E0B-455D-8701-81BF491C9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978352E-5279-4F90-81D9-564E39317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32DBF23-74F2-4BFA-A73E-D29838359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16458AA-564B-48A0-B9C7-4D6837D37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D087641-5687-4887-BF34-BA2CA5A90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5885ABE-4BB4-40FE-ACFE-705B2734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9B0F-78D3-4A85-8351-E6BE3237A713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1C20859-26B4-4359-8826-572A902C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68AF5EF-B75B-4055-A89D-B965A2F4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FE6F-60E5-4E95-A064-9724CCF36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0699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344C43-23B9-4DE2-8D97-19CDB439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14492C6-3A87-478C-9CD6-A04BDA74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9B0F-78D3-4A85-8351-E6BE3237A713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FFE5D0E-5EE7-4CB8-A929-F273B15F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53E87094-A588-45B2-AF43-4E7FA698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FE6F-60E5-4E95-A064-9724CCF36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3910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3C261C7-40EA-43D6-B7BF-29C9F8EB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9B0F-78D3-4A85-8351-E6BE3237A713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3726A29-DD0B-41C2-9C4B-046EF28A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D43541D-36A1-4623-978E-9030444E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FE6F-60E5-4E95-A064-9724CCF36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662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65CFE2-BF74-4896-A8AB-83890BC61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CD4707-6FC4-4580-AD93-0921AE092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C795C2B-9F73-442B-BB6E-1CA1FC5F8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1200985-A8E9-406A-8D6C-6BD2ED8F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9B0F-78D3-4A85-8351-E6BE3237A713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EEA55C8-A1DA-46FB-8B74-6E754104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50E42CB-453F-4416-988E-BECBF601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FE6F-60E5-4E95-A064-9724CCF36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035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489581-0165-4FB0-8207-5CC1BCFD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8FB3D0B-E12C-4DBD-A5E8-4F5AF8DB4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4C37A43-F1FA-45F9-9409-D24EF2E14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300B8F3-4C50-47FB-81B3-0778D025A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9B0F-78D3-4A85-8351-E6BE3237A713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298A6F-D3D7-4D48-8A7F-47CEE25DD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D6A9F69-A6B6-40BF-9731-597B8312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FE6F-60E5-4E95-A064-9724CCF36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828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6DB7E85-DB43-4C5A-ADDD-1AB02A3A4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BCA024-0BA9-4F86-951C-D3EF3BC18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536866-ED0C-4CE8-A857-0301CF704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9B0F-78D3-4A85-8351-E6BE3237A713}" type="datetimeFigureOut">
              <a:rPr lang="hu-HU" smtClean="0"/>
              <a:t>2024. 10. 15.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FCDC870-5E18-4954-A90D-90A65E1E5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382D9D7-38FC-42AB-A85C-48A63FEAD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4FE6F-60E5-4E95-A064-9724CCF36B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984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49D08B-631B-4BFF-A975-1DCE82F2B7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Szálloda	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1673FF-A6BB-4CE7-9A01-AF4810E7A7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Török Krisztián István</a:t>
            </a:r>
          </a:p>
          <a:p>
            <a:r>
              <a:rPr lang="hu-HU" dirty="0"/>
              <a:t>Rosta Áron Dávid</a:t>
            </a:r>
          </a:p>
        </p:txBody>
      </p:sp>
    </p:spTree>
    <p:extLst>
      <p:ext uri="{BB962C8B-B14F-4D97-AF65-F5344CB8AC3E}">
        <p14:creationId xmlns:p14="http://schemas.microsoft.com/office/powerpoint/2010/main" val="10902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BB0C8C-6EDF-4C3B-878A-F17A7D2F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Ábra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5A0083E-660E-4AC3-A5D1-6845622FB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02" y="2191291"/>
            <a:ext cx="4810796" cy="3620005"/>
          </a:xfrm>
        </p:spPr>
      </p:pic>
    </p:spTree>
    <p:extLst>
      <p:ext uri="{BB962C8B-B14F-4D97-AF65-F5344CB8AC3E}">
        <p14:creationId xmlns:p14="http://schemas.microsoft.com/office/powerpoint/2010/main" val="147769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8E02F9-93A0-4E91-A8A0-21F37EB2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Vendégek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B3BF3B-0BE9-42DD-954D-6CAA3B9BC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Tárolja a vendégek személyes adatait.</a:t>
            </a:r>
          </a:p>
          <a:p>
            <a:pPr lvl="0"/>
            <a:r>
              <a:rPr lang="hu-HU" dirty="0"/>
              <a:t>Mezők: </a:t>
            </a:r>
            <a:r>
              <a:rPr lang="hu-HU" dirty="0" err="1"/>
              <a:t>vendeg_id</a:t>
            </a:r>
            <a:r>
              <a:rPr lang="hu-HU" dirty="0"/>
              <a:t> (PK), </a:t>
            </a:r>
            <a:r>
              <a:rPr lang="hu-HU" dirty="0" err="1"/>
              <a:t>vezeteknev</a:t>
            </a:r>
            <a:r>
              <a:rPr lang="hu-HU" dirty="0"/>
              <a:t>, </a:t>
            </a:r>
            <a:r>
              <a:rPr lang="hu-HU" dirty="0" err="1"/>
              <a:t>keresztnev</a:t>
            </a:r>
            <a:r>
              <a:rPr lang="hu-HU" dirty="0"/>
              <a:t>, email, telefonszam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C271CD9-945A-4373-8459-35EF64646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73795"/>
            <a:ext cx="3590006" cy="272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3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9B5A26-A9CE-4CC0-BB67-F8DB86BD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hu-HU" dirty="0"/>
              <a:t>Szobák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2E7D75-3D93-4E52-90F4-5BEB7A8E1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A szálloda szobáinak adatait tartalmazza.</a:t>
            </a:r>
          </a:p>
          <a:p>
            <a:pPr lvl="0"/>
            <a:r>
              <a:rPr lang="hu-HU" dirty="0"/>
              <a:t>Mezők: </a:t>
            </a:r>
            <a:r>
              <a:rPr lang="hu-HU" dirty="0" err="1"/>
              <a:t>szoba_id</a:t>
            </a:r>
            <a:r>
              <a:rPr lang="hu-HU" dirty="0"/>
              <a:t> (PK), </a:t>
            </a:r>
            <a:r>
              <a:rPr lang="hu-HU" dirty="0" err="1"/>
              <a:t>szobatipus</a:t>
            </a:r>
            <a:r>
              <a:rPr lang="hu-HU" dirty="0"/>
              <a:t>, </a:t>
            </a:r>
            <a:r>
              <a:rPr lang="hu-HU" dirty="0" err="1"/>
              <a:t>ar_per_ejszaka</a:t>
            </a:r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1753CFA-7903-4E75-A0A0-01EDA3842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219568"/>
            <a:ext cx="3191917" cy="24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1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6EC3A1-06E3-4BE1-A206-19C99460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Foglalások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9B3F32-636B-440D-BB79-2E748CB7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A szobafoglalások adatait rögzíti.</a:t>
            </a:r>
          </a:p>
          <a:p>
            <a:pPr lvl="0"/>
            <a:r>
              <a:rPr lang="hu-HU" dirty="0"/>
              <a:t>Mezők: </a:t>
            </a:r>
            <a:r>
              <a:rPr lang="hu-HU" dirty="0" err="1"/>
              <a:t>foglalas_id</a:t>
            </a:r>
            <a:r>
              <a:rPr lang="hu-HU" dirty="0"/>
              <a:t> (PK), </a:t>
            </a:r>
            <a:r>
              <a:rPr lang="hu-HU" dirty="0" err="1"/>
              <a:t>vendeg_id</a:t>
            </a:r>
            <a:r>
              <a:rPr lang="hu-HU" dirty="0"/>
              <a:t> (FK), </a:t>
            </a:r>
            <a:r>
              <a:rPr lang="hu-HU" dirty="0" err="1"/>
              <a:t>szoba_id</a:t>
            </a:r>
            <a:r>
              <a:rPr lang="hu-HU" dirty="0"/>
              <a:t> (FK), </a:t>
            </a:r>
            <a:r>
              <a:rPr lang="hu-HU" dirty="0" err="1"/>
              <a:t>erkezes_datuma</a:t>
            </a:r>
            <a:r>
              <a:rPr lang="hu-HU" dirty="0"/>
              <a:t>, </a:t>
            </a:r>
            <a:r>
              <a:rPr lang="hu-HU" dirty="0" err="1"/>
              <a:t>tavozas_datuma</a:t>
            </a:r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BA53851-45BE-4F8E-8654-3078DF287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99" y="3429000"/>
            <a:ext cx="3233849" cy="26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5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7456E2-5118-4103-8DA8-872A0E7A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Kapcsolat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1C86DE-9B77-4BE8-A7F0-BA941D168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A </a:t>
            </a:r>
            <a:r>
              <a:rPr lang="hu-HU" dirty="0" err="1"/>
              <a:t>foglalasok</a:t>
            </a:r>
            <a:r>
              <a:rPr lang="hu-HU" dirty="0"/>
              <a:t> tábla összeköti a </a:t>
            </a:r>
            <a:r>
              <a:rPr lang="hu-HU" dirty="0" err="1"/>
              <a:t>vendegek</a:t>
            </a:r>
            <a:r>
              <a:rPr lang="hu-HU" dirty="0"/>
              <a:t> és </a:t>
            </a:r>
            <a:r>
              <a:rPr lang="hu-HU" dirty="0" err="1"/>
              <a:t>szobak</a:t>
            </a:r>
            <a:r>
              <a:rPr lang="hu-HU" dirty="0"/>
              <a:t> táblákat.</a:t>
            </a:r>
          </a:p>
          <a:p>
            <a:pPr lvl="0"/>
            <a:r>
              <a:rPr lang="hu-HU" dirty="0" err="1"/>
              <a:t>vendeg_id</a:t>
            </a:r>
            <a:r>
              <a:rPr lang="hu-HU" dirty="0"/>
              <a:t> (</a:t>
            </a:r>
            <a:r>
              <a:rPr lang="hu-HU" dirty="0" err="1"/>
              <a:t>foglalasok</a:t>
            </a:r>
            <a:r>
              <a:rPr lang="hu-HU" dirty="0"/>
              <a:t>) -&gt; </a:t>
            </a:r>
            <a:r>
              <a:rPr lang="hu-HU" dirty="0" err="1"/>
              <a:t>vendeg_id</a:t>
            </a:r>
            <a:r>
              <a:rPr lang="hu-HU" dirty="0"/>
              <a:t> (</a:t>
            </a:r>
            <a:r>
              <a:rPr lang="hu-HU" dirty="0" err="1"/>
              <a:t>vendegek</a:t>
            </a:r>
            <a:r>
              <a:rPr lang="hu-HU" dirty="0"/>
              <a:t>)</a:t>
            </a:r>
          </a:p>
          <a:p>
            <a:pPr lvl="0"/>
            <a:r>
              <a:rPr lang="hu-HU" dirty="0" err="1"/>
              <a:t>szoba_id</a:t>
            </a:r>
            <a:r>
              <a:rPr lang="hu-HU" dirty="0"/>
              <a:t> (</a:t>
            </a:r>
            <a:r>
              <a:rPr lang="hu-HU" dirty="0" err="1"/>
              <a:t>foglalasok</a:t>
            </a:r>
            <a:r>
              <a:rPr lang="hu-HU" dirty="0"/>
              <a:t>) -&gt; </a:t>
            </a:r>
            <a:r>
              <a:rPr lang="hu-HU" dirty="0" err="1"/>
              <a:t>szoba_id</a:t>
            </a:r>
            <a:r>
              <a:rPr lang="hu-HU" dirty="0"/>
              <a:t> (</a:t>
            </a:r>
            <a:r>
              <a:rPr lang="hu-HU" dirty="0" err="1"/>
              <a:t>szobak</a:t>
            </a:r>
            <a:r>
              <a:rPr lang="hu-HU" dirty="0"/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553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24AB41-3C02-470F-BCD7-5BA653D7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Adattípusok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321700-5A0D-4249-BF93-1A6D78BD4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INT: Azonosítókhoz</a:t>
            </a:r>
          </a:p>
          <a:p>
            <a:pPr lvl="0"/>
            <a:r>
              <a:rPr lang="hu-HU" dirty="0"/>
              <a:t>VARCHAR: Szöveges adatokhoz (nevek, email, telefonszám)</a:t>
            </a:r>
          </a:p>
          <a:p>
            <a:pPr lvl="0"/>
            <a:r>
              <a:rPr lang="hu-HU" dirty="0"/>
              <a:t>DATE: Dátumokhoz</a:t>
            </a:r>
          </a:p>
          <a:p>
            <a:pPr lvl="0"/>
            <a:r>
              <a:rPr lang="hu-HU" dirty="0"/>
              <a:t>DECIMAL: Pénzösszegekhez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461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E17E01-2C0B-4CAC-B231-FE5D6964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Megszorítások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F1FE64-9511-4C66-A79E-1F4576F1D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PRIMARY KEY: Minden táblában egyedi azonosító</a:t>
            </a:r>
          </a:p>
          <a:p>
            <a:pPr lvl="0"/>
            <a:r>
              <a:rPr lang="hu-HU" dirty="0"/>
              <a:t>FOREIGN KEY: A </a:t>
            </a:r>
            <a:r>
              <a:rPr lang="hu-HU" dirty="0" err="1"/>
              <a:t>foglalasok</a:t>
            </a:r>
            <a:r>
              <a:rPr lang="hu-HU" dirty="0"/>
              <a:t> táblában a vendégek és szobák összekapcsolásához</a:t>
            </a:r>
          </a:p>
          <a:p>
            <a:pPr lvl="0"/>
            <a:r>
              <a:rPr lang="hu-HU" dirty="0"/>
              <a:t>NOT NULL: Kötelező mezők jelölésére</a:t>
            </a:r>
          </a:p>
          <a:p>
            <a:pPr lvl="0"/>
            <a:r>
              <a:rPr lang="hu-HU" dirty="0"/>
              <a:t>UNIQUE: Email címek egyediségének biztosítására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967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177</Words>
  <Application>Microsoft Office PowerPoint</Application>
  <PresentationFormat>Szélesvásznú</PresentationFormat>
  <Paragraphs>27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Szálloda </vt:lpstr>
      <vt:lpstr>Ábra</vt:lpstr>
      <vt:lpstr>Vendégek </vt:lpstr>
      <vt:lpstr>Szobák </vt:lpstr>
      <vt:lpstr>Foglalások</vt:lpstr>
      <vt:lpstr>Kapcsolat</vt:lpstr>
      <vt:lpstr>Adattípusok</vt:lpstr>
      <vt:lpstr>Megszorítások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Szálloda</dc:title>
  <dc:creator>Török Krisztián</dc:creator>
  <cp:lastModifiedBy>Török Krisztián</cp:lastModifiedBy>
  <cp:revision>4</cp:revision>
  <dcterms:created xsi:type="dcterms:W3CDTF">2024-10-15T11:32:14Z</dcterms:created>
  <dcterms:modified xsi:type="dcterms:W3CDTF">2024-10-15T12:06:40Z</dcterms:modified>
</cp:coreProperties>
</file>