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16" r:id="rId2"/>
  </p:sldMasterIdLst>
  <p:notesMasterIdLst>
    <p:notesMasterId r:id="rId9"/>
  </p:notesMasterIdLst>
  <p:sldIdLst>
    <p:sldId id="256" r:id="rId3"/>
    <p:sldId id="271" r:id="rId4"/>
    <p:sldId id="270" r:id="rId5"/>
    <p:sldId id="272" r:id="rId6"/>
    <p:sldId id="273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41" autoAdjust="0"/>
    <p:restoredTop sz="94660"/>
  </p:normalViewPr>
  <p:slideViewPr>
    <p:cSldViewPr snapToGrid="0">
      <p:cViewPr>
        <p:scale>
          <a:sx n="73" d="100"/>
          <a:sy n="73" d="100"/>
        </p:scale>
        <p:origin x="24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E0E56-165D-4AFB-BBDC-884DF7D94BF1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BD2A01EE-F07E-4C53-A76A-FFE4A621AECC}">
      <dgm:prSet phldrT="[Text]" custT="1"/>
      <dgm:spPr/>
      <dgm:t>
        <a:bodyPr/>
        <a:lstStyle/>
        <a:p>
          <a:pPr>
            <a:buFont typeface="+mj-lt"/>
            <a:buNone/>
          </a:pPr>
          <a:r>
            <a:rPr lang="fr-FR" sz="1600" dirty="0" smtClean="0"/>
            <a:t>I.</a:t>
          </a:r>
        </a:p>
        <a:p>
          <a:pPr>
            <a:buFont typeface="+mj-lt"/>
            <a:buNone/>
          </a:pPr>
          <a:r>
            <a:rPr lang="fr-FR" sz="1600" dirty="0" smtClean="0"/>
            <a:t>Storyboard</a:t>
          </a:r>
          <a:endParaRPr lang="en-US" sz="1600" dirty="0"/>
        </a:p>
      </dgm:t>
    </dgm:pt>
    <dgm:pt modelId="{BE1B8071-E46C-4AC9-92D6-31B060BE7E16}" type="parTrans" cxnId="{A8228B67-E9DE-40B9-8D11-D55CD7383237}">
      <dgm:prSet/>
      <dgm:spPr/>
      <dgm:t>
        <a:bodyPr/>
        <a:lstStyle/>
        <a:p>
          <a:endParaRPr lang="en-US"/>
        </a:p>
      </dgm:t>
    </dgm:pt>
    <dgm:pt modelId="{D4E9CC62-2083-4A1F-A270-272D159A18F0}" type="sibTrans" cxnId="{A8228B67-E9DE-40B9-8D11-D55CD7383237}">
      <dgm:prSet/>
      <dgm:spPr/>
      <dgm:t>
        <a:bodyPr/>
        <a:lstStyle/>
        <a:p>
          <a:endParaRPr lang="en-US"/>
        </a:p>
      </dgm:t>
    </dgm:pt>
    <dgm:pt modelId="{F6BA0117-BE1E-452F-85A2-218593D1907D}">
      <dgm:prSet phldrT="[Text]" custT="1"/>
      <dgm:spPr/>
      <dgm:t>
        <a:bodyPr/>
        <a:lstStyle/>
        <a:p>
          <a:r>
            <a:rPr lang="en-US" sz="1600" dirty="0" smtClean="0"/>
            <a:t>II</a:t>
          </a:r>
          <a:r>
            <a:rPr lang="en-US" sz="1600" dirty="0"/>
            <a:t>.</a:t>
          </a:r>
          <a:r>
            <a:rPr lang="fr-FR" sz="1600" dirty="0"/>
            <a:t> </a:t>
          </a:r>
        </a:p>
        <a:p>
          <a:r>
            <a:rPr lang="en-US" sz="1600" dirty="0" smtClean="0"/>
            <a:t>Wareframes</a:t>
          </a:r>
          <a:endParaRPr lang="en-US" sz="1600" dirty="0"/>
        </a:p>
      </dgm:t>
    </dgm:pt>
    <dgm:pt modelId="{4D9D0105-1B98-4427-9FDD-CC2C4498BF4D}" type="parTrans" cxnId="{CA7EDCD9-2C64-4710-8ED2-D3BCD999C7B5}">
      <dgm:prSet/>
      <dgm:spPr/>
      <dgm:t>
        <a:bodyPr/>
        <a:lstStyle/>
        <a:p>
          <a:endParaRPr lang="en-US"/>
        </a:p>
      </dgm:t>
    </dgm:pt>
    <dgm:pt modelId="{7AA43A14-2A95-4DA8-B2D9-84577AF6E24D}" type="sibTrans" cxnId="{CA7EDCD9-2C64-4710-8ED2-D3BCD999C7B5}">
      <dgm:prSet/>
      <dgm:spPr/>
      <dgm:t>
        <a:bodyPr/>
        <a:lstStyle/>
        <a:p>
          <a:endParaRPr lang="en-US"/>
        </a:p>
      </dgm:t>
    </dgm:pt>
    <dgm:pt modelId="{07EE762D-7614-6242-97AA-63189F886FE0}">
      <dgm:prSet custT="1"/>
      <dgm:spPr/>
      <dgm:t>
        <a:bodyPr/>
        <a:lstStyle/>
        <a:p>
          <a:r>
            <a:rPr lang="fr-FR" sz="1600" dirty="0" smtClean="0"/>
            <a:t>III. </a:t>
          </a:r>
        </a:p>
        <a:p>
          <a:r>
            <a:rPr lang="fr-FR" sz="1600" dirty="0" smtClean="0"/>
            <a:t>Modèle Entité-Association</a:t>
          </a:r>
          <a:endParaRPr lang="fr-FR" sz="1600" dirty="0"/>
        </a:p>
      </dgm:t>
    </dgm:pt>
    <dgm:pt modelId="{1C087ECB-269B-EC40-87F3-FBC047A20570}" type="parTrans" cxnId="{2859366E-3E53-404F-80D3-0F65D58FABB3}">
      <dgm:prSet/>
      <dgm:spPr/>
      <dgm:t>
        <a:bodyPr/>
        <a:lstStyle/>
        <a:p>
          <a:endParaRPr lang="fr-FR"/>
        </a:p>
      </dgm:t>
    </dgm:pt>
    <dgm:pt modelId="{51723D53-406E-E84D-8380-4AD0AC643DC6}" type="sibTrans" cxnId="{2859366E-3E53-404F-80D3-0F65D58FABB3}">
      <dgm:prSet/>
      <dgm:spPr/>
      <dgm:t>
        <a:bodyPr/>
        <a:lstStyle/>
        <a:p>
          <a:endParaRPr lang="fr-FR"/>
        </a:p>
      </dgm:t>
    </dgm:pt>
    <dgm:pt modelId="{5CFA58CE-D4E2-474E-8A6B-18BCD034D7B2}" type="pres">
      <dgm:prSet presAssocID="{72BE0E56-165D-4AFB-BBDC-884DF7D94BF1}" presName="CompostProcess" presStyleCnt="0">
        <dgm:presLayoutVars>
          <dgm:dir/>
          <dgm:resizeHandles val="exact"/>
        </dgm:presLayoutVars>
      </dgm:prSet>
      <dgm:spPr/>
    </dgm:pt>
    <dgm:pt modelId="{8698EF17-4EA7-4E57-B97B-8A4D2E353287}" type="pres">
      <dgm:prSet presAssocID="{72BE0E56-165D-4AFB-BBDC-884DF7D94BF1}" presName="arrow" presStyleLbl="bgShp" presStyleIdx="0" presStyleCnt="1"/>
      <dgm:spPr/>
    </dgm:pt>
    <dgm:pt modelId="{EF3ED112-2A55-4139-8505-7716E98A4779}" type="pres">
      <dgm:prSet presAssocID="{72BE0E56-165D-4AFB-BBDC-884DF7D94BF1}" presName="linearProcess" presStyleCnt="0"/>
      <dgm:spPr/>
    </dgm:pt>
    <dgm:pt modelId="{664F334F-A76C-4E51-A3A7-576FCD6FA65F}" type="pres">
      <dgm:prSet presAssocID="{BD2A01EE-F07E-4C53-A76A-FFE4A621AECC}" presName="textNode" presStyleLbl="node1" presStyleIdx="0" presStyleCnt="3" custScaleX="109360" custScaleY="100282" custLinFactNeighborX="675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3E9ED4-93F1-4894-A8E7-AA876381BE85}" type="pres">
      <dgm:prSet presAssocID="{D4E9CC62-2083-4A1F-A270-272D159A18F0}" presName="sibTrans" presStyleCnt="0"/>
      <dgm:spPr/>
    </dgm:pt>
    <dgm:pt modelId="{9CAAE320-96EA-4333-8774-971289986CE8}" type="pres">
      <dgm:prSet presAssocID="{F6BA0117-BE1E-452F-85A2-218593D1907D}" presName="textNode" presStyleLbl="node1" presStyleIdx="1" presStyleCnt="3" custScaleX="112452" custScaleY="1002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BB255E-D204-4160-8A73-68E9ACFBAC74}" type="pres">
      <dgm:prSet presAssocID="{7AA43A14-2A95-4DA8-B2D9-84577AF6E24D}" presName="sibTrans" presStyleCnt="0"/>
      <dgm:spPr/>
    </dgm:pt>
    <dgm:pt modelId="{D6A6E2E1-2D36-B543-8419-CF564B69CC2E}" type="pres">
      <dgm:prSet presAssocID="{07EE762D-7614-6242-97AA-63189F886FE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089AA3D-755E-4652-8F84-9459442D6582}" type="presOf" srcId="{72BE0E56-165D-4AFB-BBDC-884DF7D94BF1}" destId="{5CFA58CE-D4E2-474E-8A6B-18BCD034D7B2}" srcOrd="0" destOrd="0" presId="urn:microsoft.com/office/officeart/2005/8/layout/hProcess9"/>
    <dgm:cxn modelId="{379023F4-4FF9-497B-9FD6-1FE3D6D90A3D}" type="presOf" srcId="{F6BA0117-BE1E-452F-85A2-218593D1907D}" destId="{9CAAE320-96EA-4333-8774-971289986CE8}" srcOrd="0" destOrd="0" presId="urn:microsoft.com/office/officeart/2005/8/layout/hProcess9"/>
    <dgm:cxn modelId="{CA7EDCD9-2C64-4710-8ED2-D3BCD999C7B5}" srcId="{72BE0E56-165D-4AFB-BBDC-884DF7D94BF1}" destId="{F6BA0117-BE1E-452F-85A2-218593D1907D}" srcOrd="1" destOrd="0" parTransId="{4D9D0105-1B98-4427-9FDD-CC2C4498BF4D}" sibTransId="{7AA43A14-2A95-4DA8-B2D9-84577AF6E24D}"/>
    <dgm:cxn modelId="{430D68B0-C025-1848-BB96-7EA2BF42FB69}" type="presOf" srcId="{07EE762D-7614-6242-97AA-63189F886FE0}" destId="{D6A6E2E1-2D36-B543-8419-CF564B69CC2E}" srcOrd="0" destOrd="0" presId="urn:microsoft.com/office/officeart/2005/8/layout/hProcess9"/>
    <dgm:cxn modelId="{A8228B67-E9DE-40B9-8D11-D55CD7383237}" srcId="{72BE0E56-165D-4AFB-BBDC-884DF7D94BF1}" destId="{BD2A01EE-F07E-4C53-A76A-FFE4A621AECC}" srcOrd="0" destOrd="0" parTransId="{BE1B8071-E46C-4AC9-92D6-31B060BE7E16}" sibTransId="{D4E9CC62-2083-4A1F-A270-272D159A18F0}"/>
    <dgm:cxn modelId="{2859366E-3E53-404F-80D3-0F65D58FABB3}" srcId="{72BE0E56-165D-4AFB-BBDC-884DF7D94BF1}" destId="{07EE762D-7614-6242-97AA-63189F886FE0}" srcOrd="2" destOrd="0" parTransId="{1C087ECB-269B-EC40-87F3-FBC047A20570}" sibTransId="{51723D53-406E-E84D-8380-4AD0AC643DC6}"/>
    <dgm:cxn modelId="{54315F92-E638-465C-9662-15232FED0236}" type="presOf" srcId="{BD2A01EE-F07E-4C53-A76A-FFE4A621AECC}" destId="{664F334F-A76C-4E51-A3A7-576FCD6FA65F}" srcOrd="0" destOrd="0" presId="urn:microsoft.com/office/officeart/2005/8/layout/hProcess9"/>
    <dgm:cxn modelId="{76276BAF-AD2A-4BC4-930F-1CC4112E2F72}" type="presParOf" srcId="{5CFA58CE-D4E2-474E-8A6B-18BCD034D7B2}" destId="{8698EF17-4EA7-4E57-B97B-8A4D2E353287}" srcOrd="0" destOrd="0" presId="urn:microsoft.com/office/officeart/2005/8/layout/hProcess9"/>
    <dgm:cxn modelId="{A7B1C70E-1B6C-457A-810B-7770015E3DE2}" type="presParOf" srcId="{5CFA58CE-D4E2-474E-8A6B-18BCD034D7B2}" destId="{EF3ED112-2A55-4139-8505-7716E98A4779}" srcOrd="1" destOrd="0" presId="urn:microsoft.com/office/officeart/2005/8/layout/hProcess9"/>
    <dgm:cxn modelId="{FC40D340-76FE-4084-8FF9-E2ADA39408C2}" type="presParOf" srcId="{EF3ED112-2A55-4139-8505-7716E98A4779}" destId="{664F334F-A76C-4E51-A3A7-576FCD6FA65F}" srcOrd="0" destOrd="0" presId="urn:microsoft.com/office/officeart/2005/8/layout/hProcess9"/>
    <dgm:cxn modelId="{B5088285-5155-471B-9359-DD99371F3BD7}" type="presParOf" srcId="{EF3ED112-2A55-4139-8505-7716E98A4779}" destId="{F33E9ED4-93F1-4894-A8E7-AA876381BE85}" srcOrd="1" destOrd="0" presId="urn:microsoft.com/office/officeart/2005/8/layout/hProcess9"/>
    <dgm:cxn modelId="{CF7636E6-7367-4E41-BC4E-0B67F6581DE9}" type="presParOf" srcId="{EF3ED112-2A55-4139-8505-7716E98A4779}" destId="{9CAAE320-96EA-4333-8774-971289986CE8}" srcOrd="2" destOrd="0" presId="urn:microsoft.com/office/officeart/2005/8/layout/hProcess9"/>
    <dgm:cxn modelId="{F35EABB5-D22D-E041-9122-B70412F430A1}" type="presParOf" srcId="{EF3ED112-2A55-4139-8505-7716E98A4779}" destId="{47BB255E-D204-4160-8A73-68E9ACFBAC74}" srcOrd="3" destOrd="0" presId="urn:microsoft.com/office/officeart/2005/8/layout/hProcess9"/>
    <dgm:cxn modelId="{13D3930E-3B74-CD40-AA0D-33E015CCC05F}" type="presParOf" srcId="{EF3ED112-2A55-4139-8505-7716E98A4779}" destId="{D6A6E2E1-2D36-B543-8419-CF564B69CC2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EF17-4EA7-4E57-B97B-8A4D2E353287}">
      <dsp:nvSpPr>
        <dsp:cNvPr id="0" name=""/>
        <dsp:cNvSpPr/>
      </dsp:nvSpPr>
      <dsp:spPr>
        <a:xfrm>
          <a:off x="864869" y="0"/>
          <a:ext cx="9801860" cy="448733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F334F-A76C-4E51-A3A7-576FCD6FA65F}">
      <dsp:nvSpPr>
        <dsp:cNvPr id="0" name=""/>
        <dsp:cNvSpPr/>
      </dsp:nvSpPr>
      <dsp:spPr>
        <a:xfrm>
          <a:off x="37188" y="1343669"/>
          <a:ext cx="3550526" cy="17999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I.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600" kern="1200" dirty="0" smtClean="0"/>
            <a:t>Storyboard</a:t>
          </a:r>
          <a:endParaRPr lang="en-US" sz="1600" kern="1200" dirty="0"/>
        </a:p>
      </dsp:txBody>
      <dsp:txXfrm>
        <a:off x="125056" y="1431537"/>
        <a:ext cx="3374790" cy="1624258"/>
      </dsp:txXfrm>
    </dsp:sp>
    <dsp:sp modelId="{9CAAE320-96EA-4333-8774-971289986CE8}">
      <dsp:nvSpPr>
        <dsp:cNvPr id="0" name=""/>
        <dsp:cNvSpPr/>
      </dsp:nvSpPr>
      <dsp:spPr>
        <a:xfrm>
          <a:off x="4092286" y="1343669"/>
          <a:ext cx="3650912" cy="1799994"/>
        </a:xfrm>
        <a:prstGeom prst="roundRect">
          <a:avLst/>
        </a:prstGeom>
        <a:solidFill>
          <a:schemeClr val="accent2">
            <a:hueOff val="444792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II</a:t>
          </a:r>
          <a:r>
            <a:rPr lang="en-US" sz="1600" kern="1200" dirty="0"/>
            <a:t>.</a:t>
          </a:r>
          <a:r>
            <a:rPr lang="fr-FR" sz="1600" kern="1200" dirty="0"/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Wareframes</a:t>
          </a:r>
          <a:endParaRPr lang="en-US" sz="1600" kern="1200" dirty="0"/>
        </a:p>
      </dsp:txBody>
      <dsp:txXfrm>
        <a:off x="4180154" y="1431537"/>
        <a:ext cx="3475176" cy="1624258"/>
      </dsp:txXfrm>
    </dsp:sp>
    <dsp:sp modelId="{D6A6E2E1-2D36-B543-8419-CF564B69CC2E}">
      <dsp:nvSpPr>
        <dsp:cNvPr id="0" name=""/>
        <dsp:cNvSpPr/>
      </dsp:nvSpPr>
      <dsp:spPr>
        <a:xfrm>
          <a:off x="8284305" y="1346199"/>
          <a:ext cx="3246640" cy="1794933"/>
        </a:xfrm>
        <a:prstGeom prst="roundRect">
          <a:avLst/>
        </a:prstGeom>
        <a:solidFill>
          <a:schemeClr val="accent2">
            <a:hueOff val="889585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III.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Modèle Entité-Association</a:t>
          </a:r>
          <a:endParaRPr lang="fr-FR" sz="1600" kern="1200" dirty="0"/>
        </a:p>
      </dsp:txBody>
      <dsp:txXfrm>
        <a:off x="8371926" y="1433820"/>
        <a:ext cx="3071398" cy="1619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E9ED-7AD5-4525-981A-5EF6BB02F83E}" type="datetimeFigureOut">
              <a:rPr lang="fr-FR" smtClean="0"/>
              <a:t>02/05/2018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6C9F-21F8-4AB5-B0D7-73A7E5AEAC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20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46C9F-21F8-4AB5-B0D7-73A7E5AEAC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3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C13F8-AC4E-4C50-8A4A-C08A65233B7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0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53F0-4B59-4339-8107-0FB97FEA1D4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1065-7DB7-4E93-8AF3-AF0A4DBC9A8C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5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C32C-37D6-4A4F-BC24-5B2C73D76F6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5B66-5781-4E62-8123-006B950784F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0CED-58B6-4E4B-B641-F24BD3E8458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A77B-9F18-4DA2-A238-D7E631E824A0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E41-B8F1-46CD-A947-F4C8BCE2D78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7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6C98-8ED5-400F-9DDC-662AADB6882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13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FBC-8E64-40BF-8FCD-95F62AA47D3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78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7F0B-8CF2-433E-A2E6-40093E135A3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43E-44D9-4701-8B46-536B1FA6651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3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BD65-D834-4D6C-976E-8F09FBA1120F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7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41CD-2BD3-48D6-9309-B853907844F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77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56A-E649-4F4A-97C2-50FF4887EE2A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5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6344-C18B-4337-802C-A031F33CCDA6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72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B7C1-A891-48D7-92CE-8ABD88357734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120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F3B7-17C7-402D-BD6B-87C1D531C45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9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88AC-965F-4858-904D-DF273EBEA93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2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2407-683A-48F0-917B-A8FB2833F4F1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0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9B20-3025-4C4F-9AEA-F301CF664B62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B8D5-D134-424D-B4A5-CD4922ED36F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BFAC-BB9C-4D89-95ED-2C49733FFEB3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5D22-AE94-490D-8E4A-1BF949143CE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D5BA-7AC6-4981-B74E-7849FB2E0FCD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6DF2-0F4B-4B81-B123-ACBCD149FA75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61EA-7CC7-4847-A37F-A4D4FADCE0C9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BAE436-3B84-4B10-A2F4-70953C998CAE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0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6145-C9DE-4D7C-B89B-906590D9FD50}" type="datetime1">
              <a:rPr lang="en-US" smtClean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09524" y="2001392"/>
            <a:ext cx="6912245" cy="626268"/>
          </a:xfrm>
        </p:spPr>
        <p:txBody>
          <a:bodyPr>
            <a:normAutofit/>
          </a:bodyPr>
          <a:lstStyle/>
          <a:p>
            <a:r>
              <a:rPr lang="fr-FR" sz="1600" dirty="0" smtClean="0"/>
              <a:t>Projet </a:t>
            </a:r>
            <a:r>
              <a:rPr lang="fr-FR" sz="1600" dirty="0" smtClean="0"/>
              <a:t>Web Dynamique </a:t>
            </a:r>
            <a:r>
              <a:rPr lang="fr-FR" sz="1600" dirty="0" smtClean="0"/>
              <a:t>ING3 </a:t>
            </a:r>
            <a:r>
              <a:rPr lang="mr-IN" sz="1600" dirty="0" smtClean="0"/>
              <a:t>–</a:t>
            </a:r>
            <a:r>
              <a:rPr lang="fr-FR" sz="1600" dirty="0" smtClean="0"/>
              <a:t> Social Media de l’ECE Paris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>
                <a:solidFill>
                  <a:srgbClr val="FFC000"/>
                </a:solidFill>
              </a:rPr>
              <a:t>Premier Livrable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66258" y="3816275"/>
            <a:ext cx="7766936" cy="142653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1200" dirty="0" smtClean="0"/>
              <a:t>Réalisé par :</a:t>
            </a:r>
            <a:endParaRPr lang="fr-FR" sz="1200" dirty="0"/>
          </a:p>
          <a:p>
            <a:pPr algn="ctr"/>
            <a:r>
              <a:rPr lang="fr-FR" sz="1600" dirty="0" smtClean="0"/>
              <a:t>LAGUARIGUE Antoine &amp; </a:t>
            </a:r>
            <a:r>
              <a:rPr lang="fr-FR" sz="1600" dirty="0" smtClean="0"/>
              <a:t>DIEP Stéphane </a:t>
            </a:r>
          </a:p>
          <a:p>
            <a:pPr algn="ctr"/>
            <a:r>
              <a:rPr lang="fr-FR" sz="1600" dirty="0" smtClean="0"/>
              <a:t>&amp; IBRAHIMI </a:t>
            </a:r>
            <a:r>
              <a:rPr lang="fr-FR" sz="1600" dirty="0" err="1" smtClean="0"/>
              <a:t>Othmane</a:t>
            </a:r>
            <a:endParaRPr lang="fr-FR" sz="1600" dirty="0" smtClean="0"/>
          </a:p>
          <a:p>
            <a:pPr algn="ctr"/>
            <a:r>
              <a:rPr lang="fr-FR" sz="1600" dirty="0" smtClean="0"/>
              <a:t>ING3 </a:t>
            </a:r>
          </a:p>
          <a:p>
            <a:pPr algn="ctr"/>
            <a:r>
              <a:rPr lang="fr-FR" sz="1600" dirty="0" smtClean="0"/>
              <a:t>2017 - 2018</a:t>
            </a:r>
            <a:endParaRPr lang="fr-FR" sz="16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583" y="273427"/>
            <a:ext cx="2267424" cy="13723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524" y="3179921"/>
            <a:ext cx="4498730" cy="2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	SOMMAIRE</a:t>
            </a:r>
            <a:endParaRPr lang="fr-FR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115039305"/>
              </p:ext>
            </p:extLst>
          </p:nvPr>
        </p:nvGraphicFramePr>
        <p:xfrm>
          <a:off x="393700" y="1549400"/>
          <a:ext cx="11531600" cy="448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		</a:t>
            </a:r>
            <a:r>
              <a:rPr lang="fr-FR" dirty="0" smtClean="0"/>
              <a:t>STORYBOARD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3" y="1406769"/>
            <a:ext cx="8630248" cy="51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II.		</a:t>
            </a:r>
            <a:r>
              <a:rPr lang="fr-FR" dirty="0" smtClean="0"/>
              <a:t>WIREFRAMES</a:t>
            </a:r>
            <a:endParaRPr lang="fr-FR" dirty="0"/>
          </a:p>
        </p:txBody>
      </p:sp>
      <p:sp>
        <p:nvSpPr>
          <p:cNvPr id="2" name="AutoShape 2" descr="mage001.png"/>
          <p:cNvSpPr>
            <a:spLocks noChangeAspect="1" noChangeArrowheads="1"/>
          </p:cNvSpPr>
          <p:nvPr/>
        </p:nvSpPr>
        <p:spPr bwMode="auto">
          <a:xfrm>
            <a:off x="0" y="0"/>
            <a:ext cx="4617720" cy="46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56508"/>
            <a:ext cx="5489726" cy="47322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33" y="1264555"/>
            <a:ext cx="4960337" cy="2451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919553"/>
            <a:ext cx="4277288" cy="27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</a:t>
            </a:r>
            <a:r>
              <a:rPr lang="fr-FR" dirty="0" smtClean="0"/>
              <a:t>.		</a:t>
            </a:r>
            <a:r>
              <a:rPr lang="fr-FR" dirty="0" smtClean="0"/>
              <a:t>WIREFRAMES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45" y="1905001"/>
            <a:ext cx="3337078" cy="467310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73" y="2037474"/>
            <a:ext cx="3833447" cy="45406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170" y="2164653"/>
            <a:ext cx="4120830" cy="3950397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1483687" y="1535668"/>
            <a:ext cx="110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VOUS</a:t>
            </a:r>
            <a:endParaRPr lang="fr-FR" b="1" dirty="0"/>
          </a:p>
        </p:txBody>
      </p:sp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5323001" y="1601905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ACCUEIL</a:t>
            </a:r>
            <a:endParaRPr lang="fr-FR" b="1" dirty="0"/>
          </a:p>
        </p:txBody>
      </p:sp>
      <p:sp>
        <p:nvSpPr>
          <p:cNvPr id="22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9098066" y="1795321"/>
            <a:ext cx="192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 smtClean="0"/>
              <a:t>NOTIFICATIONS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662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smtClean="0"/>
              <a:t>II</a:t>
            </a:r>
            <a:r>
              <a:rPr lang="fr-FR" dirty="0" smtClean="0"/>
              <a:t>.		</a:t>
            </a:r>
            <a:r>
              <a:rPr lang="fr-FR" dirty="0" smtClean="0"/>
              <a:t>WIREFRAMES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7" y="1805354"/>
            <a:ext cx="3465192" cy="47830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14" y="1635369"/>
            <a:ext cx="4643867" cy="4953000"/>
          </a:xfrm>
          <a:prstGeom prst="rect">
            <a:avLst/>
          </a:prstGeom>
        </p:spPr>
      </p:pic>
      <p:sp>
        <p:nvSpPr>
          <p:cNvPr id="26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2888901" y="1436022"/>
            <a:ext cx="23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MON RÉSEAU</a:t>
            </a:r>
            <a:endParaRPr lang="fr-FR" b="1" dirty="0"/>
          </a:p>
        </p:txBody>
      </p:sp>
      <p:sp>
        <p:nvSpPr>
          <p:cNvPr id="27" name="TextBox 4">
            <a:extLst>
              <a:ext uri="{FF2B5EF4-FFF2-40B4-BE49-F238E27FC236}">
                <a16:creationId xmlns="" xmlns:a16="http://schemas.microsoft.com/office/drawing/2014/main" id="{11AD7150-8750-4551-823B-7BFFB07D543B}"/>
              </a:ext>
            </a:extLst>
          </p:cNvPr>
          <p:cNvSpPr txBox="1"/>
          <p:nvPr/>
        </p:nvSpPr>
        <p:spPr>
          <a:xfrm>
            <a:off x="7925524" y="1266037"/>
            <a:ext cx="152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smtClean="0"/>
              <a:t>EMPLOIS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49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2713</TotalTime>
  <Words>56</Words>
  <Application>Microsoft Macintosh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Century Gothic</vt:lpstr>
      <vt:lpstr>Mangal</vt:lpstr>
      <vt:lpstr>Wingdings 2</vt:lpstr>
      <vt:lpstr>Wingdings 3</vt:lpstr>
      <vt:lpstr>Arial</vt:lpstr>
      <vt:lpstr>HDOfficeLightV0</vt:lpstr>
      <vt:lpstr>Brin</vt:lpstr>
      <vt:lpstr>Projet Web Dynamique ING3 – Social Media de l’ECE Paris Premier Livrable</vt:lpstr>
      <vt:lpstr> SOMMAIRE</vt:lpstr>
      <vt:lpstr>I.  STORYBOARD </vt:lpstr>
      <vt:lpstr>II.  WIREFRAMES</vt:lpstr>
      <vt:lpstr>II.  WIREFRAMES</vt:lpstr>
      <vt:lpstr>II.  WIREFRAMES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technico-économique de panneaux photovoltaïques à l’IUT de Ville d’Avray</dc:title>
  <dc:creator>Stephane DIEP</dc:creator>
  <cp:lastModifiedBy>Utilisateur de Microsoft Office</cp:lastModifiedBy>
  <cp:revision>296</cp:revision>
  <cp:lastPrinted>2018-04-22T21:07:29Z</cp:lastPrinted>
  <dcterms:created xsi:type="dcterms:W3CDTF">2017-03-30T11:56:50Z</dcterms:created>
  <dcterms:modified xsi:type="dcterms:W3CDTF">2018-05-02T10:42:54Z</dcterms:modified>
</cp:coreProperties>
</file>