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16" r:id="rId2"/>
  </p:sldMasterIdLst>
  <p:notesMasterIdLst>
    <p:notesMasterId r:id="rId15"/>
  </p:notesMasterIdLst>
  <p:sldIdLst>
    <p:sldId id="256" r:id="rId3"/>
    <p:sldId id="271" r:id="rId4"/>
    <p:sldId id="282" r:id="rId5"/>
    <p:sldId id="277" r:id="rId6"/>
    <p:sldId id="270" r:id="rId7"/>
    <p:sldId id="272" r:id="rId8"/>
    <p:sldId id="273" r:id="rId9"/>
    <p:sldId id="276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7" autoAdjust="0"/>
    <p:restoredTop sz="94660"/>
  </p:normalViewPr>
  <p:slideViewPr>
    <p:cSldViewPr snapToGrid="0">
      <p:cViewPr>
        <p:scale>
          <a:sx n="84" d="100"/>
          <a:sy n="84" d="100"/>
        </p:scale>
        <p:origin x="115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E0E56-165D-4AFB-BBDC-884DF7D94BF1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BD2A01EE-F07E-4C53-A76A-FFE4A621AECC}">
      <dgm:prSet phldrT="[Text]" custT="1"/>
      <dgm:spPr/>
      <dgm:t>
        <a:bodyPr/>
        <a:lstStyle/>
        <a:p>
          <a:pPr>
            <a:buFont typeface="+mj-lt"/>
            <a:buNone/>
          </a:pPr>
          <a:r>
            <a:rPr lang="fr-FR" sz="1600" dirty="0" smtClean="0"/>
            <a:t>I.</a:t>
          </a:r>
        </a:p>
        <a:p>
          <a:pPr>
            <a:buFont typeface="+mj-lt"/>
            <a:buNone/>
          </a:pPr>
          <a:r>
            <a:rPr lang="fr-FR" sz="1600" dirty="0" smtClean="0"/>
            <a:t>Conception</a:t>
          </a:r>
          <a:endParaRPr lang="en-US" sz="1600" dirty="0"/>
        </a:p>
      </dgm:t>
    </dgm:pt>
    <dgm:pt modelId="{BE1B8071-E46C-4AC9-92D6-31B060BE7E16}" type="parTrans" cxnId="{A8228B67-E9DE-40B9-8D11-D55CD7383237}">
      <dgm:prSet/>
      <dgm:spPr/>
      <dgm:t>
        <a:bodyPr/>
        <a:lstStyle/>
        <a:p>
          <a:endParaRPr lang="en-US"/>
        </a:p>
      </dgm:t>
    </dgm:pt>
    <dgm:pt modelId="{D4E9CC62-2083-4A1F-A270-272D159A18F0}" type="sibTrans" cxnId="{A8228B67-E9DE-40B9-8D11-D55CD7383237}">
      <dgm:prSet/>
      <dgm:spPr/>
      <dgm:t>
        <a:bodyPr/>
        <a:lstStyle/>
        <a:p>
          <a:endParaRPr lang="en-US"/>
        </a:p>
      </dgm:t>
    </dgm:pt>
    <dgm:pt modelId="{F6BA0117-BE1E-452F-85A2-218593D1907D}">
      <dgm:prSet phldrT="[Text]" custT="1"/>
      <dgm:spPr/>
      <dgm:t>
        <a:bodyPr/>
        <a:lstStyle/>
        <a:p>
          <a:r>
            <a:rPr lang="en-US" sz="1600" dirty="0" smtClean="0"/>
            <a:t>II</a:t>
          </a:r>
          <a:r>
            <a:rPr lang="en-US" sz="1600" dirty="0"/>
            <a:t>.</a:t>
          </a:r>
          <a:r>
            <a:rPr lang="fr-FR" sz="1600" dirty="0"/>
            <a:t> </a:t>
          </a:r>
        </a:p>
        <a:p>
          <a:r>
            <a:rPr lang="en-US" sz="1600" dirty="0" smtClean="0"/>
            <a:t>Architecture</a:t>
          </a:r>
          <a:endParaRPr lang="en-US" sz="1600" dirty="0"/>
        </a:p>
      </dgm:t>
    </dgm:pt>
    <dgm:pt modelId="{4D9D0105-1B98-4427-9FDD-CC2C4498BF4D}" type="parTrans" cxnId="{CA7EDCD9-2C64-4710-8ED2-D3BCD999C7B5}">
      <dgm:prSet/>
      <dgm:spPr/>
      <dgm:t>
        <a:bodyPr/>
        <a:lstStyle/>
        <a:p>
          <a:endParaRPr lang="en-US"/>
        </a:p>
      </dgm:t>
    </dgm:pt>
    <dgm:pt modelId="{7AA43A14-2A95-4DA8-B2D9-84577AF6E24D}" type="sibTrans" cxnId="{CA7EDCD9-2C64-4710-8ED2-D3BCD999C7B5}">
      <dgm:prSet/>
      <dgm:spPr/>
      <dgm:t>
        <a:bodyPr/>
        <a:lstStyle/>
        <a:p>
          <a:endParaRPr lang="en-US"/>
        </a:p>
      </dgm:t>
    </dgm:pt>
    <dgm:pt modelId="{07EE762D-7614-6242-97AA-63189F886FE0}">
      <dgm:prSet custT="1"/>
      <dgm:spPr/>
      <dgm:t>
        <a:bodyPr/>
        <a:lstStyle/>
        <a:p>
          <a:r>
            <a:rPr lang="fr-FR" sz="1600" dirty="0" smtClean="0"/>
            <a:t>IV. </a:t>
          </a:r>
          <a:endParaRPr lang="fr-FR" sz="1600" dirty="0" smtClean="0"/>
        </a:p>
        <a:p>
          <a:r>
            <a:rPr lang="fr-FR" sz="1600" dirty="0" smtClean="0"/>
            <a:t>Versionning GIT</a:t>
          </a:r>
          <a:endParaRPr lang="fr-FR" sz="1600" dirty="0"/>
        </a:p>
      </dgm:t>
    </dgm:pt>
    <dgm:pt modelId="{1C087ECB-269B-EC40-87F3-FBC047A20570}" type="parTrans" cxnId="{2859366E-3E53-404F-80D3-0F65D58FABB3}">
      <dgm:prSet/>
      <dgm:spPr/>
      <dgm:t>
        <a:bodyPr/>
        <a:lstStyle/>
        <a:p>
          <a:endParaRPr lang="fr-FR"/>
        </a:p>
      </dgm:t>
    </dgm:pt>
    <dgm:pt modelId="{51723D53-406E-E84D-8380-4AD0AC643DC6}" type="sibTrans" cxnId="{2859366E-3E53-404F-80D3-0F65D58FABB3}">
      <dgm:prSet/>
      <dgm:spPr/>
      <dgm:t>
        <a:bodyPr/>
        <a:lstStyle/>
        <a:p>
          <a:endParaRPr lang="fr-FR"/>
        </a:p>
      </dgm:t>
    </dgm:pt>
    <dgm:pt modelId="{67AFAE61-CC1B-7B4E-AD1E-80C9BA7CCE06}">
      <dgm:prSet custT="1"/>
      <dgm:spPr/>
      <dgm:t>
        <a:bodyPr/>
        <a:lstStyle/>
        <a:p>
          <a:r>
            <a:rPr lang="fr-FR" sz="1600" dirty="0" smtClean="0"/>
            <a:t>V</a:t>
          </a:r>
          <a:r>
            <a:rPr lang="fr-FR" sz="1600" dirty="0" smtClean="0"/>
            <a:t>. </a:t>
          </a:r>
        </a:p>
        <a:p>
          <a:r>
            <a:rPr lang="fr-FR" sz="1600" dirty="0" smtClean="0"/>
            <a:t>Bilan </a:t>
          </a:r>
          <a:endParaRPr lang="fr-FR" sz="1600" dirty="0"/>
        </a:p>
      </dgm:t>
    </dgm:pt>
    <dgm:pt modelId="{2856FCD6-960F-A44F-8CC9-266BD63F1F44}" type="parTrans" cxnId="{63D4093D-CC80-134B-BA6A-BF59CC7B5FC6}">
      <dgm:prSet/>
      <dgm:spPr/>
      <dgm:t>
        <a:bodyPr/>
        <a:lstStyle/>
        <a:p>
          <a:endParaRPr lang="fr-FR"/>
        </a:p>
      </dgm:t>
    </dgm:pt>
    <dgm:pt modelId="{F1AE49EA-E208-CC49-A6F1-E9BA1431C104}" type="sibTrans" cxnId="{63D4093D-CC80-134B-BA6A-BF59CC7B5FC6}">
      <dgm:prSet/>
      <dgm:spPr/>
      <dgm:t>
        <a:bodyPr/>
        <a:lstStyle/>
        <a:p>
          <a:endParaRPr lang="fr-FR"/>
        </a:p>
      </dgm:t>
    </dgm:pt>
    <dgm:pt modelId="{FD5BBA12-F19E-AD46-8BCC-CB9A4506039F}">
      <dgm:prSet custT="1"/>
      <dgm:spPr/>
      <dgm:t>
        <a:bodyPr/>
        <a:lstStyle/>
        <a:p>
          <a:r>
            <a:rPr lang="fr-FR" sz="1600" dirty="0" smtClean="0"/>
            <a:t>VI. Bibliographie</a:t>
          </a:r>
          <a:endParaRPr lang="fr-FR" sz="1600" dirty="0"/>
        </a:p>
      </dgm:t>
    </dgm:pt>
    <dgm:pt modelId="{21ECE37A-26F7-CF4F-9AB5-86E265401ABF}" type="parTrans" cxnId="{5DE8F1D8-32F0-9A49-8B03-3ABEEF22A1AF}">
      <dgm:prSet/>
      <dgm:spPr/>
      <dgm:t>
        <a:bodyPr/>
        <a:lstStyle/>
        <a:p>
          <a:endParaRPr lang="fr-FR"/>
        </a:p>
      </dgm:t>
    </dgm:pt>
    <dgm:pt modelId="{C970F38A-6E8A-294F-8CAB-B60251FB78E7}" type="sibTrans" cxnId="{5DE8F1D8-32F0-9A49-8B03-3ABEEF22A1AF}">
      <dgm:prSet/>
      <dgm:spPr/>
      <dgm:t>
        <a:bodyPr/>
        <a:lstStyle/>
        <a:p>
          <a:endParaRPr lang="fr-FR"/>
        </a:p>
      </dgm:t>
    </dgm:pt>
    <dgm:pt modelId="{52135A35-7B5C-4A42-AA2D-5CA423C65AFA}">
      <dgm:prSet custT="1"/>
      <dgm:spPr/>
      <dgm:t>
        <a:bodyPr/>
        <a:lstStyle/>
        <a:p>
          <a:r>
            <a:rPr lang="fr-FR" sz="1600" dirty="0" smtClean="0"/>
            <a:t>III. </a:t>
          </a:r>
        </a:p>
        <a:p>
          <a:r>
            <a:rPr lang="fr-FR" sz="1600" dirty="0" smtClean="0"/>
            <a:t>Design du front</a:t>
          </a:r>
          <a:endParaRPr lang="fr-FR" sz="1600" dirty="0"/>
        </a:p>
      </dgm:t>
    </dgm:pt>
    <dgm:pt modelId="{334AAD4D-9E8C-9B44-8E83-F70EED09313A}" type="parTrans" cxnId="{B5B59B9C-84C2-2A42-A2ED-B72757984FB2}">
      <dgm:prSet/>
      <dgm:spPr/>
      <dgm:t>
        <a:bodyPr/>
        <a:lstStyle/>
        <a:p>
          <a:endParaRPr lang="fr-FR"/>
        </a:p>
      </dgm:t>
    </dgm:pt>
    <dgm:pt modelId="{DE16E53B-62F0-7E42-AEC9-50D04F2EFC2A}" type="sibTrans" cxnId="{B5B59B9C-84C2-2A42-A2ED-B72757984FB2}">
      <dgm:prSet/>
      <dgm:spPr/>
      <dgm:t>
        <a:bodyPr/>
        <a:lstStyle/>
        <a:p>
          <a:endParaRPr lang="fr-FR"/>
        </a:p>
      </dgm:t>
    </dgm:pt>
    <dgm:pt modelId="{5CFA58CE-D4E2-474E-8A6B-18BCD034D7B2}" type="pres">
      <dgm:prSet presAssocID="{72BE0E56-165D-4AFB-BBDC-884DF7D94BF1}" presName="CompostProcess" presStyleCnt="0">
        <dgm:presLayoutVars>
          <dgm:dir/>
          <dgm:resizeHandles val="exact"/>
        </dgm:presLayoutVars>
      </dgm:prSet>
      <dgm:spPr/>
    </dgm:pt>
    <dgm:pt modelId="{8698EF17-4EA7-4E57-B97B-8A4D2E353287}" type="pres">
      <dgm:prSet presAssocID="{72BE0E56-165D-4AFB-BBDC-884DF7D94BF1}" presName="arrow" presStyleLbl="bgShp" presStyleIdx="0" presStyleCnt="1"/>
      <dgm:spPr/>
    </dgm:pt>
    <dgm:pt modelId="{EF3ED112-2A55-4139-8505-7716E98A4779}" type="pres">
      <dgm:prSet presAssocID="{72BE0E56-165D-4AFB-BBDC-884DF7D94BF1}" presName="linearProcess" presStyleCnt="0"/>
      <dgm:spPr/>
    </dgm:pt>
    <dgm:pt modelId="{664F334F-A76C-4E51-A3A7-576FCD6FA65F}" type="pres">
      <dgm:prSet presAssocID="{BD2A01EE-F07E-4C53-A76A-FFE4A621AECC}" presName="textNode" presStyleLbl="node1" presStyleIdx="0" presStyleCnt="6" custScaleX="106899" custScaleY="100282" custLinFactNeighborX="67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3E9ED4-93F1-4894-A8E7-AA876381BE85}" type="pres">
      <dgm:prSet presAssocID="{D4E9CC62-2083-4A1F-A270-272D159A18F0}" presName="sibTrans" presStyleCnt="0"/>
      <dgm:spPr/>
    </dgm:pt>
    <dgm:pt modelId="{9CAAE320-96EA-4333-8774-971289986CE8}" type="pres">
      <dgm:prSet presAssocID="{F6BA0117-BE1E-452F-85A2-218593D1907D}" presName="textNode" presStyleLbl="node1" presStyleIdx="1" presStyleCnt="6" custScaleX="107126" custScaleY="1002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BB255E-D204-4160-8A73-68E9ACFBAC74}" type="pres">
      <dgm:prSet presAssocID="{7AA43A14-2A95-4DA8-B2D9-84577AF6E24D}" presName="sibTrans" presStyleCnt="0"/>
      <dgm:spPr/>
    </dgm:pt>
    <dgm:pt modelId="{2B279F8F-D239-514C-B56A-370135CA4D31}" type="pres">
      <dgm:prSet presAssocID="{52135A35-7B5C-4A42-AA2D-5CA423C65AFA}" presName="textNode" presStyleLbl="node1" presStyleIdx="2" presStyleCnt="6" custScaleX="106899">
        <dgm:presLayoutVars>
          <dgm:bulletEnabled val="1"/>
        </dgm:presLayoutVars>
      </dgm:prSet>
      <dgm:spPr/>
    </dgm:pt>
    <dgm:pt modelId="{57848CF6-6FFA-494D-AA22-8DA39321FFD8}" type="pres">
      <dgm:prSet presAssocID="{DE16E53B-62F0-7E42-AEC9-50D04F2EFC2A}" presName="sibTrans" presStyleCnt="0"/>
      <dgm:spPr/>
    </dgm:pt>
    <dgm:pt modelId="{D6A6E2E1-2D36-B543-8419-CF564B69CC2E}" type="pres">
      <dgm:prSet presAssocID="{07EE762D-7614-6242-97AA-63189F886FE0}" presName="textNode" presStyleLbl="node1" presStyleIdx="3" presStyleCnt="6" custScaleX="1071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D29B5E-8391-A84D-9281-AE1278D99233}" type="pres">
      <dgm:prSet presAssocID="{51723D53-406E-E84D-8380-4AD0AC643DC6}" presName="sibTrans" presStyleCnt="0"/>
      <dgm:spPr/>
    </dgm:pt>
    <dgm:pt modelId="{F6306032-A03D-E847-8DDA-CE9ABD8687F1}" type="pres">
      <dgm:prSet presAssocID="{67AFAE61-CC1B-7B4E-AD1E-80C9BA7CCE06}" presName="textNode" presStyleLbl="node1" presStyleIdx="4" presStyleCnt="6" custScaleX="10689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A021F1-07A1-B643-AE8D-FD4B844FA97F}" type="pres">
      <dgm:prSet presAssocID="{F1AE49EA-E208-CC49-A6F1-E9BA1431C104}" presName="sibTrans" presStyleCnt="0"/>
      <dgm:spPr/>
    </dgm:pt>
    <dgm:pt modelId="{71637367-5321-704A-8D85-7521B74874BD}" type="pres">
      <dgm:prSet presAssocID="{FD5BBA12-F19E-AD46-8BCC-CB9A4506039F}" presName="textNode" presStyleLbl="node1" presStyleIdx="5" presStyleCnt="6" custScaleX="1071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30D68B0-C025-1848-BB96-7EA2BF42FB69}" type="presOf" srcId="{07EE762D-7614-6242-97AA-63189F886FE0}" destId="{D6A6E2E1-2D36-B543-8419-CF564B69CC2E}" srcOrd="0" destOrd="0" presId="urn:microsoft.com/office/officeart/2005/8/layout/hProcess9"/>
    <dgm:cxn modelId="{669A4E8D-3BDB-A644-9E4D-AE28B213F396}" type="presOf" srcId="{52135A35-7B5C-4A42-AA2D-5CA423C65AFA}" destId="{2B279F8F-D239-514C-B56A-370135CA4D31}" srcOrd="0" destOrd="0" presId="urn:microsoft.com/office/officeart/2005/8/layout/hProcess9"/>
    <dgm:cxn modelId="{5DE8F1D8-32F0-9A49-8B03-3ABEEF22A1AF}" srcId="{72BE0E56-165D-4AFB-BBDC-884DF7D94BF1}" destId="{FD5BBA12-F19E-AD46-8BCC-CB9A4506039F}" srcOrd="5" destOrd="0" parTransId="{21ECE37A-26F7-CF4F-9AB5-86E265401ABF}" sibTransId="{C970F38A-6E8A-294F-8CAB-B60251FB78E7}"/>
    <dgm:cxn modelId="{379023F4-4FF9-497B-9FD6-1FE3D6D90A3D}" type="presOf" srcId="{F6BA0117-BE1E-452F-85A2-218593D1907D}" destId="{9CAAE320-96EA-4333-8774-971289986CE8}" srcOrd="0" destOrd="0" presId="urn:microsoft.com/office/officeart/2005/8/layout/hProcess9"/>
    <dgm:cxn modelId="{63D4093D-CC80-134B-BA6A-BF59CC7B5FC6}" srcId="{72BE0E56-165D-4AFB-BBDC-884DF7D94BF1}" destId="{67AFAE61-CC1B-7B4E-AD1E-80C9BA7CCE06}" srcOrd="4" destOrd="0" parTransId="{2856FCD6-960F-A44F-8CC9-266BD63F1F44}" sibTransId="{F1AE49EA-E208-CC49-A6F1-E9BA1431C104}"/>
    <dgm:cxn modelId="{A0F600E1-79EC-AB43-BBFF-0E0EC15BF3D5}" type="presOf" srcId="{FD5BBA12-F19E-AD46-8BCC-CB9A4506039F}" destId="{71637367-5321-704A-8D85-7521B74874BD}" srcOrd="0" destOrd="0" presId="urn:microsoft.com/office/officeart/2005/8/layout/hProcess9"/>
    <dgm:cxn modelId="{6089AA3D-755E-4652-8F84-9459442D6582}" type="presOf" srcId="{72BE0E56-165D-4AFB-BBDC-884DF7D94BF1}" destId="{5CFA58CE-D4E2-474E-8A6B-18BCD034D7B2}" srcOrd="0" destOrd="0" presId="urn:microsoft.com/office/officeart/2005/8/layout/hProcess9"/>
    <dgm:cxn modelId="{B5B59B9C-84C2-2A42-A2ED-B72757984FB2}" srcId="{72BE0E56-165D-4AFB-BBDC-884DF7D94BF1}" destId="{52135A35-7B5C-4A42-AA2D-5CA423C65AFA}" srcOrd="2" destOrd="0" parTransId="{334AAD4D-9E8C-9B44-8E83-F70EED09313A}" sibTransId="{DE16E53B-62F0-7E42-AEC9-50D04F2EFC2A}"/>
    <dgm:cxn modelId="{D7DBA4FF-2425-FC49-99CE-D80E876EA12B}" type="presOf" srcId="{67AFAE61-CC1B-7B4E-AD1E-80C9BA7CCE06}" destId="{F6306032-A03D-E847-8DDA-CE9ABD8687F1}" srcOrd="0" destOrd="0" presId="urn:microsoft.com/office/officeart/2005/8/layout/hProcess9"/>
    <dgm:cxn modelId="{A8228B67-E9DE-40B9-8D11-D55CD7383237}" srcId="{72BE0E56-165D-4AFB-BBDC-884DF7D94BF1}" destId="{BD2A01EE-F07E-4C53-A76A-FFE4A621AECC}" srcOrd="0" destOrd="0" parTransId="{BE1B8071-E46C-4AC9-92D6-31B060BE7E16}" sibTransId="{D4E9CC62-2083-4A1F-A270-272D159A18F0}"/>
    <dgm:cxn modelId="{2859366E-3E53-404F-80D3-0F65D58FABB3}" srcId="{72BE0E56-165D-4AFB-BBDC-884DF7D94BF1}" destId="{07EE762D-7614-6242-97AA-63189F886FE0}" srcOrd="3" destOrd="0" parTransId="{1C087ECB-269B-EC40-87F3-FBC047A20570}" sibTransId="{51723D53-406E-E84D-8380-4AD0AC643DC6}"/>
    <dgm:cxn modelId="{54315F92-E638-465C-9662-15232FED0236}" type="presOf" srcId="{BD2A01EE-F07E-4C53-A76A-FFE4A621AECC}" destId="{664F334F-A76C-4E51-A3A7-576FCD6FA65F}" srcOrd="0" destOrd="0" presId="urn:microsoft.com/office/officeart/2005/8/layout/hProcess9"/>
    <dgm:cxn modelId="{CA7EDCD9-2C64-4710-8ED2-D3BCD999C7B5}" srcId="{72BE0E56-165D-4AFB-BBDC-884DF7D94BF1}" destId="{F6BA0117-BE1E-452F-85A2-218593D1907D}" srcOrd="1" destOrd="0" parTransId="{4D9D0105-1B98-4427-9FDD-CC2C4498BF4D}" sibTransId="{7AA43A14-2A95-4DA8-B2D9-84577AF6E24D}"/>
    <dgm:cxn modelId="{76276BAF-AD2A-4BC4-930F-1CC4112E2F72}" type="presParOf" srcId="{5CFA58CE-D4E2-474E-8A6B-18BCD034D7B2}" destId="{8698EF17-4EA7-4E57-B97B-8A4D2E353287}" srcOrd="0" destOrd="0" presId="urn:microsoft.com/office/officeart/2005/8/layout/hProcess9"/>
    <dgm:cxn modelId="{A7B1C70E-1B6C-457A-810B-7770015E3DE2}" type="presParOf" srcId="{5CFA58CE-D4E2-474E-8A6B-18BCD034D7B2}" destId="{EF3ED112-2A55-4139-8505-7716E98A4779}" srcOrd="1" destOrd="0" presId="urn:microsoft.com/office/officeart/2005/8/layout/hProcess9"/>
    <dgm:cxn modelId="{FC40D340-76FE-4084-8FF9-E2ADA39408C2}" type="presParOf" srcId="{EF3ED112-2A55-4139-8505-7716E98A4779}" destId="{664F334F-A76C-4E51-A3A7-576FCD6FA65F}" srcOrd="0" destOrd="0" presId="urn:microsoft.com/office/officeart/2005/8/layout/hProcess9"/>
    <dgm:cxn modelId="{B5088285-5155-471B-9359-DD99371F3BD7}" type="presParOf" srcId="{EF3ED112-2A55-4139-8505-7716E98A4779}" destId="{F33E9ED4-93F1-4894-A8E7-AA876381BE85}" srcOrd="1" destOrd="0" presId="urn:microsoft.com/office/officeart/2005/8/layout/hProcess9"/>
    <dgm:cxn modelId="{CF7636E6-7367-4E41-BC4E-0B67F6581DE9}" type="presParOf" srcId="{EF3ED112-2A55-4139-8505-7716E98A4779}" destId="{9CAAE320-96EA-4333-8774-971289986CE8}" srcOrd="2" destOrd="0" presId="urn:microsoft.com/office/officeart/2005/8/layout/hProcess9"/>
    <dgm:cxn modelId="{F35EABB5-D22D-E041-9122-B70412F430A1}" type="presParOf" srcId="{EF3ED112-2A55-4139-8505-7716E98A4779}" destId="{47BB255E-D204-4160-8A73-68E9ACFBAC74}" srcOrd="3" destOrd="0" presId="urn:microsoft.com/office/officeart/2005/8/layout/hProcess9"/>
    <dgm:cxn modelId="{419EDF88-CB45-8741-BF96-4B053B91CC44}" type="presParOf" srcId="{EF3ED112-2A55-4139-8505-7716E98A4779}" destId="{2B279F8F-D239-514C-B56A-370135CA4D31}" srcOrd="4" destOrd="0" presId="urn:microsoft.com/office/officeart/2005/8/layout/hProcess9"/>
    <dgm:cxn modelId="{92C924AD-08A8-C447-9F71-AD0642DD98B3}" type="presParOf" srcId="{EF3ED112-2A55-4139-8505-7716E98A4779}" destId="{57848CF6-6FFA-494D-AA22-8DA39321FFD8}" srcOrd="5" destOrd="0" presId="urn:microsoft.com/office/officeart/2005/8/layout/hProcess9"/>
    <dgm:cxn modelId="{13D3930E-3B74-CD40-AA0D-33E015CCC05F}" type="presParOf" srcId="{EF3ED112-2A55-4139-8505-7716E98A4779}" destId="{D6A6E2E1-2D36-B543-8419-CF564B69CC2E}" srcOrd="6" destOrd="0" presId="urn:microsoft.com/office/officeart/2005/8/layout/hProcess9"/>
    <dgm:cxn modelId="{53920F51-0A1B-B947-8358-ADBBA8F76FE4}" type="presParOf" srcId="{EF3ED112-2A55-4139-8505-7716E98A4779}" destId="{2AD29B5E-8391-A84D-9281-AE1278D99233}" srcOrd="7" destOrd="0" presId="urn:microsoft.com/office/officeart/2005/8/layout/hProcess9"/>
    <dgm:cxn modelId="{8271DAFC-FC90-CF41-A266-0C3353834235}" type="presParOf" srcId="{EF3ED112-2A55-4139-8505-7716E98A4779}" destId="{F6306032-A03D-E847-8DDA-CE9ABD8687F1}" srcOrd="8" destOrd="0" presId="urn:microsoft.com/office/officeart/2005/8/layout/hProcess9"/>
    <dgm:cxn modelId="{C896724B-1439-0C4C-8C51-2526E778499F}" type="presParOf" srcId="{EF3ED112-2A55-4139-8505-7716E98A4779}" destId="{61A021F1-07A1-B643-AE8D-FD4B844FA97F}" srcOrd="9" destOrd="0" presId="urn:microsoft.com/office/officeart/2005/8/layout/hProcess9"/>
    <dgm:cxn modelId="{2AE2ED66-FEF1-F24D-8234-92F56D6813F9}" type="presParOf" srcId="{EF3ED112-2A55-4139-8505-7716E98A4779}" destId="{71637367-5321-704A-8D85-7521B74874BD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8EF17-4EA7-4E57-B97B-8A4D2E353287}">
      <dsp:nvSpPr>
        <dsp:cNvPr id="0" name=""/>
        <dsp:cNvSpPr/>
      </dsp:nvSpPr>
      <dsp:spPr>
        <a:xfrm>
          <a:off x="864869" y="0"/>
          <a:ext cx="9801860" cy="448733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F334F-A76C-4E51-A3A7-576FCD6FA65F}">
      <dsp:nvSpPr>
        <dsp:cNvPr id="0" name=""/>
        <dsp:cNvSpPr/>
      </dsp:nvSpPr>
      <dsp:spPr>
        <a:xfrm>
          <a:off x="18372" y="1343669"/>
          <a:ext cx="1699198" cy="17999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600" kern="1200" dirty="0" smtClean="0"/>
            <a:t>I.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600" kern="1200" dirty="0" smtClean="0"/>
            <a:t>Conception</a:t>
          </a:r>
          <a:endParaRPr lang="en-US" sz="1600" kern="1200" dirty="0"/>
        </a:p>
      </dsp:txBody>
      <dsp:txXfrm>
        <a:off x="101320" y="1426617"/>
        <a:ext cx="1533302" cy="1634098"/>
      </dsp:txXfrm>
    </dsp:sp>
    <dsp:sp modelId="{9CAAE320-96EA-4333-8774-971289986CE8}">
      <dsp:nvSpPr>
        <dsp:cNvPr id="0" name=""/>
        <dsp:cNvSpPr/>
      </dsp:nvSpPr>
      <dsp:spPr>
        <a:xfrm>
          <a:off x="1964606" y="1343669"/>
          <a:ext cx="1702806" cy="1799994"/>
        </a:xfrm>
        <a:prstGeom prst="roundRect">
          <a:avLst/>
        </a:prstGeom>
        <a:solidFill>
          <a:schemeClr val="accent2">
            <a:hueOff val="177917"/>
            <a:satOff val="-3977"/>
            <a:lumOff val="-37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II</a:t>
          </a:r>
          <a:r>
            <a:rPr lang="en-US" sz="1600" kern="1200" dirty="0"/>
            <a:t>.</a:t>
          </a:r>
          <a:r>
            <a:rPr lang="fr-FR" sz="1600" kern="1200" dirty="0"/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Architecture</a:t>
          </a:r>
          <a:endParaRPr lang="en-US" sz="1600" kern="1200" dirty="0"/>
        </a:p>
      </dsp:txBody>
      <dsp:txXfrm>
        <a:off x="2047730" y="1426793"/>
        <a:ext cx="1536558" cy="1633746"/>
      </dsp:txXfrm>
    </dsp:sp>
    <dsp:sp modelId="{2B279F8F-D239-514C-B56A-370135CA4D31}">
      <dsp:nvSpPr>
        <dsp:cNvPr id="0" name=""/>
        <dsp:cNvSpPr/>
      </dsp:nvSpPr>
      <dsp:spPr>
        <a:xfrm>
          <a:off x="3932335" y="1346199"/>
          <a:ext cx="1699198" cy="1794933"/>
        </a:xfrm>
        <a:prstGeom prst="roundRect">
          <a:avLst/>
        </a:prstGeom>
        <a:solidFill>
          <a:schemeClr val="accent2">
            <a:hueOff val="355834"/>
            <a:satOff val="-7953"/>
            <a:lumOff val="-75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III.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Design du front</a:t>
          </a:r>
          <a:endParaRPr lang="fr-FR" sz="1600" kern="1200" dirty="0"/>
        </a:p>
      </dsp:txBody>
      <dsp:txXfrm>
        <a:off x="4015283" y="1429147"/>
        <a:ext cx="1533302" cy="1629037"/>
      </dsp:txXfrm>
    </dsp:sp>
    <dsp:sp modelId="{D6A6E2E1-2D36-B543-8419-CF564B69CC2E}">
      <dsp:nvSpPr>
        <dsp:cNvPr id="0" name=""/>
        <dsp:cNvSpPr/>
      </dsp:nvSpPr>
      <dsp:spPr>
        <a:xfrm>
          <a:off x="5896457" y="1346199"/>
          <a:ext cx="1702806" cy="1794933"/>
        </a:xfrm>
        <a:prstGeom prst="roundRect">
          <a:avLst/>
        </a:prstGeom>
        <a:solidFill>
          <a:schemeClr val="accent2">
            <a:hueOff val="533751"/>
            <a:satOff val="-11930"/>
            <a:lumOff val="-11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IV. </a:t>
          </a:r>
          <a:endParaRPr lang="fr-FR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Versionning GIT</a:t>
          </a:r>
          <a:endParaRPr lang="fr-FR" sz="1600" kern="1200" dirty="0"/>
        </a:p>
      </dsp:txBody>
      <dsp:txXfrm>
        <a:off x="5979581" y="1429323"/>
        <a:ext cx="1536558" cy="1628685"/>
      </dsp:txXfrm>
    </dsp:sp>
    <dsp:sp modelId="{F6306032-A03D-E847-8DDA-CE9ABD8687F1}">
      <dsp:nvSpPr>
        <dsp:cNvPr id="0" name=""/>
        <dsp:cNvSpPr/>
      </dsp:nvSpPr>
      <dsp:spPr>
        <a:xfrm>
          <a:off x="7864186" y="1346199"/>
          <a:ext cx="1699198" cy="1794933"/>
        </a:xfrm>
        <a:prstGeom prst="roundRect">
          <a:avLst/>
        </a:prstGeom>
        <a:solidFill>
          <a:schemeClr val="accent2">
            <a:hueOff val="711668"/>
            <a:satOff val="-15906"/>
            <a:lumOff val="-150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V</a:t>
          </a:r>
          <a:r>
            <a:rPr lang="fr-FR" sz="1600" kern="1200" dirty="0" smtClean="0"/>
            <a:t>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Bilan </a:t>
          </a:r>
          <a:endParaRPr lang="fr-FR" sz="1600" kern="1200" dirty="0"/>
        </a:p>
      </dsp:txBody>
      <dsp:txXfrm>
        <a:off x="7947134" y="1429147"/>
        <a:ext cx="1533302" cy="1629037"/>
      </dsp:txXfrm>
    </dsp:sp>
    <dsp:sp modelId="{71637367-5321-704A-8D85-7521B74874BD}">
      <dsp:nvSpPr>
        <dsp:cNvPr id="0" name=""/>
        <dsp:cNvSpPr/>
      </dsp:nvSpPr>
      <dsp:spPr>
        <a:xfrm>
          <a:off x="9828308" y="1346199"/>
          <a:ext cx="1702806" cy="1794933"/>
        </a:xfrm>
        <a:prstGeom prst="roundRect">
          <a:avLst/>
        </a:prstGeom>
        <a:solidFill>
          <a:schemeClr val="accent2">
            <a:hueOff val="889585"/>
            <a:satOff val="-19883"/>
            <a:lumOff val="-1882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VI. Bibliographie</a:t>
          </a:r>
          <a:endParaRPr lang="fr-FR" sz="1600" kern="1200" dirty="0"/>
        </a:p>
      </dsp:txBody>
      <dsp:txXfrm>
        <a:off x="9911432" y="1429323"/>
        <a:ext cx="1536558" cy="1628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1E9ED-7AD5-4525-981A-5EF6BB02F83E}" type="datetimeFigureOut">
              <a:rPr lang="fr-FR" smtClean="0"/>
              <a:t>04/05/2018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46C9F-21F8-4AB5-B0D7-73A7E5AEAC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20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46C9F-21F8-4AB5-B0D7-73A7E5AEACB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3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13F8-AC4E-4C50-8A4A-C08A65233B7E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0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53F0-4B59-4339-8107-0FB97FEA1D45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2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1065-7DB7-4E93-8AF3-AF0A4DBC9A8C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57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C32C-37D6-4A4F-BC24-5B2C73D76F6A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5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5B66-5781-4E62-8123-006B950784F9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7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CED-58B6-4E4B-B641-F24BD3E8458E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6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A77B-9F18-4DA2-A238-D7E631E824A0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7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3E41-B8F1-46CD-A947-F4C8BCE2D789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87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C98-8ED5-400F-9DDC-662AADB68826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13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5FBC-8E64-40BF-8FCD-95F62AA47D36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78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7F0B-8CF2-433E-A2E6-40093E135A32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B43E-44D9-4701-8B46-536B1FA66516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34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BD65-D834-4D6C-976E-8F09FBA1120F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67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41CD-2BD3-48D6-9309-B853907844FA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77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56A-E649-4F4A-97C2-50FF4887EE2A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650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6344-C18B-4337-802C-A031F33CCDA6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29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B7C1-A891-48D7-92CE-8ABD88357734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11204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F3B7-17C7-402D-BD6B-87C1D531C45D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94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88AC-965F-4858-904D-DF273EBEA932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2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2407-683A-48F0-917B-A8FB2833F4F1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0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9B20-3025-4C4F-9AEA-F301CF664B62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9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B8D5-D134-424D-B4A5-CD4922ED36F5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BFAC-BB9C-4D89-95ED-2C49733FFEB3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4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5D22-AE94-490D-8E4A-1BF949143CED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D5BA-7AC6-4981-B74E-7849FB2E0FCD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4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6DF2-0F4B-4B81-B123-ACBCD149FA75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4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61EA-7CC7-4847-A37F-A4D4FADCE0C9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BAE436-3B84-4B10-A2F4-70953C998CAE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0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6145-C9DE-4D7C-B89B-906590D9FD50}" type="datetime1">
              <a:rPr lang="en-US" smtClean="0"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09524" y="2001392"/>
            <a:ext cx="6912245" cy="626268"/>
          </a:xfrm>
        </p:spPr>
        <p:txBody>
          <a:bodyPr>
            <a:normAutofit/>
          </a:bodyPr>
          <a:lstStyle/>
          <a:p>
            <a:r>
              <a:rPr lang="fr-FR" sz="1600" dirty="0" smtClean="0"/>
              <a:t>Projet Web Dynamique ING3 </a:t>
            </a:r>
            <a:r>
              <a:rPr lang="mr-IN" sz="1600" dirty="0" smtClean="0"/>
              <a:t>–</a:t>
            </a:r>
            <a:r>
              <a:rPr lang="fr-FR" sz="1600" dirty="0" smtClean="0"/>
              <a:t> Social Media de l’ECE Paris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>
                <a:solidFill>
                  <a:srgbClr val="FFC000"/>
                </a:solidFill>
              </a:rPr>
              <a:t>Premier Livrable</a:t>
            </a:r>
            <a:endParaRPr lang="fr-FR" sz="1600" dirty="0">
              <a:solidFill>
                <a:srgbClr val="FFC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555967" y="3816275"/>
            <a:ext cx="7766936" cy="142653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fr-FR" sz="1200" dirty="0" smtClean="0"/>
              <a:t>Réalisé par :</a:t>
            </a:r>
            <a:endParaRPr lang="fr-FR" sz="1200" dirty="0"/>
          </a:p>
          <a:p>
            <a:pPr algn="ctr"/>
            <a:r>
              <a:rPr lang="fr-FR" sz="1600" dirty="0" smtClean="0"/>
              <a:t>LAGUARIGUE Antoine &amp; DIEP Stéphane </a:t>
            </a:r>
          </a:p>
          <a:p>
            <a:pPr algn="ctr"/>
            <a:r>
              <a:rPr lang="fr-FR" sz="1600" dirty="0" smtClean="0"/>
              <a:t>&amp; IBRAHIMI Othmane</a:t>
            </a:r>
          </a:p>
          <a:p>
            <a:pPr algn="ctr"/>
            <a:r>
              <a:rPr lang="fr-FR" sz="1600" dirty="0" smtClean="0"/>
              <a:t>ING3 </a:t>
            </a:r>
          </a:p>
          <a:p>
            <a:pPr algn="ctr"/>
            <a:r>
              <a:rPr lang="fr-FR" sz="1600" dirty="0" smtClean="0"/>
              <a:t>2017 - 2018</a:t>
            </a:r>
            <a:endParaRPr lang="fr-FR" sz="16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583" y="273427"/>
            <a:ext cx="2267424" cy="13723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24" y="3179921"/>
            <a:ext cx="4498730" cy="26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V</a:t>
            </a:r>
            <a:r>
              <a:rPr lang="fr-FR" dirty="0" smtClean="0"/>
              <a:t>.</a:t>
            </a:r>
            <a:r>
              <a:rPr lang="fr-FR" dirty="0"/>
              <a:t>		</a:t>
            </a:r>
            <a:r>
              <a:rPr lang="fr-FR" dirty="0" smtClean="0"/>
              <a:t>BILAN - </a:t>
            </a:r>
            <a:r>
              <a:rPr lang="fr-FR" dirty="0" smtClean="0"/>
              <a:t>INDIVIDUEL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55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V.</a:t>
            </a:r>
            <a:r>
              <a:rPr lang="fr-FR" dirty="0"/>
              <a:t>		</a:t>
            </a:r>
            <a:r>
              <a:rPr lang="fr-FR" dirty="0" smtClean="0"/>
              <a:t>BILAN - </a:t>
            </a:r>
            <a:r>
              <a:rPr lang="fr-FR" dirty="0" smtClean="0"/>
              <a:t>COLLECTIF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46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VI</a:t>
            </a:r>
            <a:r>
              <a:rPr lang="fr-FR" dirty="0" smtClean="0"/>
              <a:t>.</a:t>
            </a:r>
            <a:r>
              <a:rPr lang="fr-FR" dirty="0"/>
              <a:t>		</a:t>
            </a:r>
            <a:r>
              <a:rPr lang="fr-FR" dirty="0" smtClean="0"/>
              <a:t>BIBLIOGRAPHIE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7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	</a:t>
            </a:r>
            <a:r>
              <a:rPr lang="fr-FR" dirty="0" smtClean="0"/>
              <a:t>SOMMAIRE</a:t>
            </a:r>
            <a:endParaRPr lang="fr-FR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977537142"/>
              </p:ext>
            </p:extLst>
          </p:nvPr>
        </p:nvGraphicFramePr>
        <p:xfrm>
          <a:off x="393700" y="1549400"/>
          <a:ext cx="11531600" cy="448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8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579195" y="2701484"/>
            <a:ext cx="5868988" cy="2562587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Utilisateur</a:t>
            </a:r>
            <a:r>
              <a:rPr lang="fr-FR" dirty="0" smtClean="0"/>
              <a:t> (</a:t>
            </a:r>
            <a:r>
              <a:rPr lang="fr-FR" b="1" u="sng" dirty="0" smtClean="0"/>
              <a:t>IdUtilisateur</a:t>
            </a:r>
            <a:r>
              <a:rPr lang="fr-FR" dirty="0" smtClean="0"/>
              <a:t>, Identifiant, Age, Mdp, Sexe)</a:t>
            </a:r>
          </a:p>
          <a:p>
            <a:r>
              <a:rPr lang="fr-FR" b="1" dirty="0" smtClean="0"/>
              <a:t>Statut</a:t>
            </a:r>
            <a:r>
              <a:rPr lang="fr-FR" dirty="0" smtClean="0"/>
              <a:t> (</a:t>
            </a:r>
            <a:r>
              <a:rPr lang="fr-FR" b="1" u="sng" dirty="0" smtClean="0"/>
              <a:t>IdStatut</a:t>
            </a:r>
            <a:r>
              <a:rPr lang="fr-FR" dirty="0" smtClean="0"/>
              <a:t>, Date, </a:t>
            </a:r>
            <a:r>
              <a:rPr lang="fr-FR" b="1" dirty="0" smtClean="0"/>
              <a:t>#IdUtilisateur</a:t>
            </a:r>
            <a:r>
              <a:rPr lang="fr-FR" dirty="0" smtClean="0"/>
              <a:t>)</a:t>
            </a:r>
          </a:p>
          <a:p>
            <a:r>
              <a:rPr lang="fr-FR" b="1" dirty="0" smtClean="0"/>
              <a:t>Photos</a:t>
            </a:r>
            <a:r>
              <a:rPr lang="fr-FR" dirty="0" smtClean="0"/>
              <a:t> (</a:t>
            </a:r>
            <a:r>
              <a:rPr lang="fr-FR" b="1" u="sng" dirty="0" smtClean="0"/>
              <a:t>IdPhoto</a:t>
            </a:r>
            <a:r>
              <a:rPr lang="fr-FR" dirty="0" smtClean="0"/>
              <a:t>, Date, Titre, </a:t>
            </a:r>
            <a:r>
              <a:rPr lang="fr-FR" b="1" dirty="0" smtClean="0"/>
              <a:t>#IdUtilisateur</a:t>
            </a:r>
            <a:r>
              <a:rPr lang="fr-FR" dirty="0" smtClean="0"/>
              <a:t>)</a:t>
            </a:r>
          </a:p>
          <a:p>
            <a:r>
              <a:rPr lang="fr-FR" b="1" dirty="0" smtClean="0"/>
              <a:t>Videos</a:t>
            </a:r>
            <a:r>
              <a:rPr lang="fr-FR" dirty="0" smtClean="0"/>
              <a:t> (</a:t>
            </a:r>
            <a:r>
              <a:rPr lang="fr-FR" b="1" u="sng" dirty="0" smtClean="0"/>
              <a:t>IdVideo</a:t>
            </a:r>
            <a:r>
              <a:rPr lang="fr-FR" dirty="0" smtClean="0"/>
              <a:t>, Date, Titre, </a:t>
            </a:r>
            <a:r>
              <a:rPr lang="fr-FR" b="1" dirty="0" smtClean="0"/>
              <a:t>#IdUtilisateur</a:t>
            </a:r>
            <a:r>
              <a:rPr lang="fr-FR" dirty="0" smtClean="0"/>
              <a:t>)</a:t>
            </a:r>
          </a:p>
          <a:p>
            <a:r>
              <a:rPr lang="fr-FR" b="1" dirty="0" smtClean="0"/>
              <a:t>Offre_Emploi</a:t>
            </a:r>
            <a:r>
              <a:rPr lang="fr-FR" dirty="0" smtClean="0"/>
              <a:t> (</a:t>
            </a:r>
            <a:r>
              <a:rPr lang="fr-FR" b="1" u="sng" dirty="0" smtClean="0"/>
              <a:t>IdEmploi</a:t>
            </a:r>
            <a:r>
              <a:rPr lang="fr-FR" dirty="0" smtClean="0"/>
              <a:t>, DateLimite, Infos, Lieu, </a:t>
            </a:r>
            <a:r>
              <a:rPr lang="fr-FR" b="1" dirty="0" smtClean="0"/>
              <a:t>#IdUtilisateur</a:t>
            </a:r>
            <a:r>
              <a:rPr lang="fr-FR" dirty="0" smtClean="0"/>
              <a:t>, </a:t>
            </a:r>
            <a:r>
              <a:rPr lang="fr-FR" b="1" dirty="0" smtClean="0"/>
              <a:t>#Identifiant</a:t>
            </a:r>
            <a:r>
              <a:rPr lang="fr-FR" dirty="0" smtClean="0"/>
              <a:t>)</a:t>
            </a:r>
          </a:p>
          <a:p>
            <a:r>
              <a:rPr lang="fr-FR" b="1" dirty="0" smtClean="0"/>
              <a:t>Entreprise</a:t>
            </a:r>
            <a:r>
              <a:rPr lang="fr-FR" dirty="0" smtClean="0"/>
              <a:t> (</a:t>
            </a:r>
            <a:r>
              <a:rPr lang="fr-FR" b="1" u="sng" dirty="0" smtClean="0"/>
              <a:t>Identifiant</a:t>
            </a:r>
            <a:r>
              <a:rPr lang="fr-FR" dirty="0" smtClean="0"/>
              <a:t>, Nom, Secteur, Adresse)</a:t>
            </a:r>
            <a:endParaRPr lang="fr-FR" dirty="0" smtClean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I.		CONCEPTION DU « BACK-END » -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	MODÈLE ENTITÉ-ASSOCIATION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614160" y="2973864"/>
            <a:ext cx="198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855565" y="3063864"/>
            <a:ext cx="16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Ami_Emploi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9784080" y="2973864"/>
            <a:ext cx="198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0144080" y="3063864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Utilisateur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0" idx="3"/>
            <a:endCxn id="12" idx="1"/>
          </p:cNvCxnSpPr>
          <p:nvPr/>
        </p:nvCxnSpPr>
        <p:spPr>
          <a:xfrm>
            <a:off x="8594160" y="3243864"/>
            <a:ext cx="1189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831315" y="2874532"/>
            <a:ext cx="95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hérite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6855565" y="3513864"/>
            <a:ext cx="0" cy="944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111165" y="3513864"/>
            <a:ext cx="0" cy="944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974160" y="3603864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Statut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Société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0229758" y="3603863"/>
            <a:ext cx="2114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 smtClean="0"/>
              <a:t>IdUtilisateur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Identifiant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Age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Mdp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Sexe</a:t>
            </a:r>
          </a:p>
        </p:txBody>
      </p:sp>
    </p:spTree>
    <p:extLst>
      <p:ext uri="{BB962C8B-B14F-4D97-AF65-F5344CB8AC3E}">
        <p14:creationId xmlns:p14="http://schemas.microsoft.com/office/powerpoint/2010/main" val="16364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I.		CONCEPTION DU « BACK-END » -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	MODÈLE ENTITÉ-ASSOCIATION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41" y="1731477"/>
            <a:ext cx="9400005" cy="51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		ARCHITECTURE - STORYBOARD	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56" y="1264555"/>
            <a:ext cx="8984245" cy="535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III</a:t>
            </a:r>
            <a:r>
              <a:rPr lang="fr-FR" dirty="0" smtClean="0"/>
              <a:t>.		DESIGN DU FRONT - WIREFRAMES</a:t>
            </a:r>
            <a:endParaRPr lang="fr-FR" dirty="0"/>
          </a:p>
        </p:txBody>
      </p:sp>
      <p:sp>
        <p:nvSpPr>
          <p:cNvPr id="2" name="AutoShape 2" descr="mage001.png"/>
          <p:cNvSpPr>
            <a:spLocks noChangeAspect="1" noChangeArrowheads="1"/>
          </p:cNvSpPr>
          <p:nvPr/>
        </p:nvSpPr>
        <p:spPr bwMode="auto">
          <a:xfrm>
            <a:off x="0" y="0"/>
            <a:ext cx="4617720" cy="46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756508"/>
            <a:ext cx="5489726" cy="47322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33" y="1264555"/>
            <a:ext cx="4960337" cy="24519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3919553"/>
            <a:ext cx="4277288" cy="27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III</a:t>
            </a:r>
            <a:r>
              <a:rPr lang="fr-FR" dirty="0"/>
              <a:t>.		DESIGN DU FRONT - WIREFRAMES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5" y="1905001"/>
            <a:ext cx="3337078" cy="467310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98" y="2037474"/>
            <a:ext cx="3833447" cy="45406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20" y="2164653"/>
            <a:ext cx="4120830" cy="3950397"/>
          </a:xfrm>
          <a:prstGeom prst="rect">
            <a:avLst/>
          </a:prstGeom>
        </p:spPr>
      </p:pic>
      <p:sp>
        <p:nvSpPr>
          <p:cNvPr id="20" name="TextBox 4">
            <a:extLst>
              <a:ext uri="{FF2B5EF4-FFF2-40B4-BE49-F238E27FC236}">
                <a16:creationId xmlns:a16="http://schemas.microsoft.com/office/drawing/2014/main" xmlns="" id="{11AD7150-8750-4551-823B-7BFFB07D543B}"/>
              </a:ext>
            </a:extLst>
          </p:cNvPr>
          <p:cNvSpPr txBox="1"/>
          <p:nvPr/>
        </p:nvSpPr>
        <p:spPr>
          <a:xfrm>
            <a:off x="1483687" y="1535668"/>
            <a:ext cx="110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/>
              <a:t>VOUS</a:t>
            </a:r>
            <a:endParaRPr lang="fr-FR" b="1" dirty="0"/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xmlns="" id="{11AD7150-8750-4551-823B-7BFFB07D543B}"/>
              </a:ext>
            </a:extLst>
          </p:cNvPr>
          <p:cNvSpPr txBox="1"/>
          <p:nvPr/>
        </p:nvSpPr>
        <p:spPr>
          <a:xfrm>
            <a:off x="5323001" y="1601905"/>
            <a:ext cx="152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smtClean="0"/>
              <a:t>ACCUEIL</a:t>
            </a:r>
            <a:endParaRPr lang="fr-FR" b="1" dirty="0"/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xmlns="" id="{11AD7150-8750-4551-823B-7BFFB07D543B}"/>
              </a:ext>
            </a:extLst>
          </p:cNvPr>
          <p:cNvSpPr txBox="1"/>
          <p:nvPr/>
        </p:nvSpPr>
        <p:spPr>
          <a:xfrm>
            <a:off x="9098066" y="1795321"/>
            <a:ext cx="19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/>
              <a:t>NOTIFICATIONS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662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III</a:t>
            </a:r>
            <a:r>
              <a:rPr lang="fr-FR" dirty="0"/>
              <a:t>.		DESIGN DU FRONT - WIREFRAMES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17" y="1805354"/>
            <a:ext cx="3465192" cy="478301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14" y="1635369"/>
            <a:ext cx="4643867" cy="4953000"/>
          </a:xfrm>
          <a:prstGeom prst="rect">
            <a:avLst/>
          </a:prstGeom>
        </p:spPr>
      </p:pic>
      <p:sp>
        <p:nvSpPr>
          <p:cNvPr id="26" name="TextBox 4">
            <a:extLst>
              <a:ext uri="{FF2B5EF4-FFF2-40B4-BE49-F238E27FC236}">
                <a16:creationId xmlns:a16="http://schemas.microsoft.com/office/drawing/2014/main" xmlns="" id="{11AD7150-8750-4551-823B-7BFFB07D543B}"/>
              </a:ext>
            </a:extLst>
          </p:cNvPr>
          <p:cNvSpPr txBox="1"/>
          <p:nvPr/>
        </p:nvSpPr>
        <p:spPr>
          <a:xfrm>
            <a:off x="2888901" y="1436022"/>
            <a:ext cx="236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smtClean="0"/>
              <a:t>MON RÉSEAU</a:t>
            </a:r>
            <a:endParaRPr lang="fr-FR" b="1" dirty="0"/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xmlns="" id="{11AD7150-8750-4551-823B-7BFFB07D543B}"/>
              </a:ext>
            </a:extLst>
          </p:cNvPr>
          <p:cNvSpPr txBox="1"/>
          <p:nvPr/>
        </p:nvSpPr>
        <p:spPr>
          <a:xfrm>
            <a:off x="7925524" y="1266037"/>
            <a:ext cx="152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smtClean="0"/>
              <a:t>EMPLOIS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749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IV.</a:t>
            </a:r>
            <a:r>
              <a:rPr lang="fr-FR" dirty="0"/>
              <a:t>		</a:t>
            </a:r>
            <a:r>
              <a:rPr lang="fr-FR" dirty="0" smtClean="0"/>
              <a:t>VERSIONNING 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26064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3831</TotalTime>
  <Words>164</Words>
  <Application>Microsoft Macintosh PowerPoint</Application>
  <PresentationFormat>Grand écran</PresentationFormat>
  <Paragraphs>62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Century Gothic</vt:lpstr>
      <vt:lpstr>Mangal</vt:lpstr>
      <vt:lpstr>Wingdings 2</vt:lpstr>
      <vt:lpstr>Wingdings 3</vt:lpstr>
      <vt:lpstr>Arial</vt:lpstr>
      <vt:lpstr>HDOfficeLightV0</vt:lpstr>
      <vt:lpstr>Brin</vt:lpstr>
      <vt:lpstr>Projet Web Dynamique ING3 – Social Media de l’ECE Paris Premier Livrable</vt:lpstr>
      <vt:lpstr> SOMMAIRE</vt:lpstr>
      <vt:lpstr>I.  CONCEPTION DU « BACK-END » -   MODÈLE ENTITÉ-ASSOCIATION</vt:lpstr>
      <vt:lpstr>I.  CONCEPTION DU « BACK-END » -   MODÈLE ENTITÉ-ASSOCIATION</vt:lpstr>
      <vt:lpstr>II.  ARCHITECTURE - STORYBOARD </vt:lpstr>
      <vt:lpstr>III.  DESIGN DU FRONT - WIREFRAMES</vt:lpstr>
      <vt:lpstr>III.  DESIGN DU FRONT - WIREFRAMES</vt:lpstr>
      <vt:lpstr>III.  DESIGN DU FRONT - WIREFRAMES</vt:lpstr>
      <vt:lpstr>IV.  VERSIONNING GIT</vt:lpstr>
      <vt:lpstr>V.  BILAN - INDIVIDUEL</vt:lpstr>
      <vt:lpstr>V.  BILAN - COLLECTIF</vt:lpstr>
      <vt:lpstr>VI.  BIBLIOGRAPHIE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technico-économique de panneaux photovoltaïques à l’IUT de Ville d’Avray</dc:title>
  <dc:creator>Stephane DIEP</dc:creator>
  <cp:lastModifiedBy>Utilisateur de Microsoft Office</cp:lastModifiedBy>
  <cp:revision>321</cp:revision>
  <cp:lastPrinted>2018-05-02T16:00:08Z</cp:lastPrinted>
  <dcterms:created xsi:type="dcterms:W3CDTF">2017-03-30T11:56:50Z</dcterms:created>
  <dcterms:modified xsi:type="dcterms:W3CDTF">2018-05-04T13:52:22Z</dcterms:modified>
</cp:coreProperties>
</file>