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59" r:id="rId20"/>
    <p:sldId id="260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61F5-A9BF-4DF8-B4CD-F2C82399C8D3}" v="115" dt="2023-01-17T18:20:36.377"/>
    <p1510:client id="{63A5E986-8A06-CDF5-0027-97C1A992A025}" v="52" dt="2023-01-17T19:47:2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ikkk93/Prezentace-Helbi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7B9B48-60E3-34D5-E69D-F5BB93893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2" r="7" b="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cs-CZ" sz="7200" dirty="0"/>
              <a:t>Optická Vlákna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75734" y="5640648"/>
            <a:ext cx="640996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Štěpán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Helbich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 </a:t>
            </a:r>
          </a:p>
          <a:p>
            <a:pPr algn="r"/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I11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DA07BC-FD5D-679E-E80F-7A10D278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938B96-4436-4C91-7BE1-36C3E035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93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465E9F-7186-FE12-0FBE-61A34AF8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FE227A-2ED6-5A50-0DA7-A611225A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11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E73DE-3E12-0B12-767F-1ADB3E8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9F7AEB-7DEE-6873-3656-CCFF5B14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62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68A722-E6EE-B400-9820-8EF4CD3D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05335C-A7FE-D08E-E009-D99DD86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3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7B482-2013-CCAB-558D-4494C0D0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89A9ED-E850-CC68-7977-0F50D462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640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0ED9C-D09D-A8A5-3AA1-5AF5FFF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38090-F386-A343-6EAA-222A8CA9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58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0BAB14-6666-7B62-0DA8-F3BCF90D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58533-7791-8A05-730B-9E001F06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70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2CD09-7D23-C4BF-CC48-1B972C9D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D5BF1E-DA74-9B21-BD8C-4CCB52E1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66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CFB25-9CCF-3C14-90D5-BA8B56C0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2A03BD-F312-6E01-D55C-2A2E61B6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77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702D7-CE3B-96A1-A860-E3344CD3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9357"/>
            <a:ext cx="10668000" cy="1292679"/>
          </a:xfrm>
        </p:spPr>
        <p:txBody>
          <a:bodyPr/>
          <a:lstStyle/>
          <a:p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Zdroje a Citace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1DDC6-24AE-2047-AB6C-742D4E83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0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A30212-562A-2FDF-60D1-4A31F35C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0500"/>
            <a:ext cx="10668000" cy="1524000"/>
          </a:xfrm>
        </p:spPr>
        <p:txBody>
          <a:bodyPr>
            <a:normAutofit/>
          </a:bodyPr>
          <a:lstStyle/>
          <a:p>
            <a:r>
              <a:rPr lang="cs-CZ" sz="5400" dirty="0">
                <a:solidFill>
                  <a:srgbClr val="0C0C0C"/>
                </a:solidFill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F21A0F-DAEE-357F-BBFA-1D8A1864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0"/>
            <a:ext cx="10668000" cy="4729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Základní informace k optickým vláknům</a:t>
            </a:r>
          </a:p>
          <a:p>
            <a:pPr marL="514350" indent="-514350">
              <a:buAutoNum type="arabicPeriod"/>
            </a:pPr>
            <a:endParaRPr lang="cs-CZ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Jejich princip a použití</a:t>
            </a:r>
          </a:p>
          <a:p>
            <a:pPr marL="514350" indent="-514350">
              <a:buAutoNum type="arabicPeriod"/>
            </a:pPr>
            <a:endParaRPr lang="cs-CZ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Svařování a </a:t>
            </a:r>
            <a:r>
              <a:rPr lang="cs-CZ" dirty="0" err="1">
                <a:solidFill>
                  <a:schemeClr val="bg1"/>
                </a:solidFill>
              </a:rPr>
              <a:t>konektorování</a:t>
            </a:r>
          </a:p>
        </p:txBody>
      </p:sp>
    </p:spTree>
    <p:extLst>
      <p:ext uri="{BB962C8B-B14F-4D97-AF65-F5344CB8AC3E}">
        <p14:creationId xmlns:p14="http://schemas.microsoft.com/office/powerpoint/2010/main" val="150548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08DB5-C484-1465-A5AF-3D40C14D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5783E-11CF-4105-DB6F-75269F3F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Odkaz na </a:t>
            </a:r>
            <a:r>
              <a:rPr lang="cs-CZ" sz="3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Github</a:t>
            </a:r>
            <a:r>
              <a:rPr lang="cs-CZ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cs-CZ" sz="3000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Stepikkk93/Prezentace-Helbich (github.com)</a:t>
            </a:r>
            <a:endParaRPr lang="cs-CZ">
              <a:solidFill>
                <a:schemeClr val="bg1">
                  <a:lumMod val="95000"/>
                  <a:lumOff val="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5970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EFF37-965B-751B-A677-7740520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A1265D-F8E1-2CF8-AF8F-F7EEDE33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18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EB89E2-002E-CD13-AA7D-A5556816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FBE6F3-3636-8571-D436-8A2E8AC2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32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50C77-5D82-B616-2B65-09E720A2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36E666-8A2E-7F26-66F8-250CA67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58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6090B-EAC3-2A81-ACE1-1E5B4053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66848F-7C10-42BF-9FB5-7BFDD25F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63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B278D-B7C5-E217-23C4-4109412F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BD4D4B-3026-4BAE-0882-308C82C5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207AE-3383-3342-7F92-857602B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3AE686-D2D9-14CA-03EC-9509FF64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963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676B6-453B-99CF-08AB-2218064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5FF2C-908F-2FED-A023-9078D30E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55353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20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PebbleVTI</vt:lpstr>
      <vt:lpstr>Optická Vlákna</vt:lpstr>
      <vt:lpstr>Obsah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Zdroje a Citace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65</cp:revision>
  <dcterms:created xsi:type="dcterms:W3CDTF">2023-01-17T17:31:38Z</dcterms:created>
  <dcterms:modified xsi:type="dcterms:W3CDTF">2023-01-17T19:48:14Z</dcterms:modified>
</cp:coreProperties>
</file>