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59.xml" ContentType="application/vnd.openxmlformats-officedocument.presentationml.slideLayout+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703" r:id="rId6"/>
  </p:sldMasterIdLst>
  <p:notesMasterIdLst>
    <p:notesMasterId r:id="rId21"/>
  </p:notesMasterIdLst>
  <p:sldIdLst>
    <p:sldId id="265" r:id="rId7"/>
    <p:sldId id="271" r:id="rId8"/>
    <p:sldId id="257" r:id="rId9"/>
    <p:sldId id="801" r:id="rId10"/>
    <p:sldId id="802" r:id="rId11"/>
    <p:sldId id="803" r:id="rId12"/>
    <p:sldId id="804" r:id="rId13"/>
    <p:sldId id="779" r:id="rId14"/>
    <p:sldId id="806" r:id="rId15"/>
    <p:sldId id="805" r:id="rId16"/>
    <p:sldId id="807" r:id="rId17"/>
    <p:sldId id="808" r:id="rId18"/>
    <p:sldId id="809"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10" d="100"/>
          <a:sy n="110" d="100"/>
        </p:scale>
        <p:origin x="-558"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notesMaster" Target="notesMasters/notesMaster1.xml"/><Relationship Id="rId50"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B7293-26AA-442C-8761-D00DF2D511B3}" type="datetimeFigureOut">
              <a:rPr lang="en-IN" smtClean="0"/>
              <a:pPr/>
              <a:t>23-06-2020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E3D69-C32B-475B-ADC5-8405A86BE877}" type="slidenum">
              <a:rPr lang="en-IN" smtClean="0"/>
              <a:pPr/>
              <a:t>‹#›</a:t>
            </a:fld>
            <a:endParaRPr lang="en-IN"/>
          </a:p>
        </p:txBody>
      </p:sp>
    </p:spTree>
    <p:extLst>
      <p:ext uri="{BB962C8B-B14F-4D97-AF65-F5344CB8AC3E}">
        <p14:creationId xmlns:p14="http://schemas.microsoft.com/office/powerpoint/2010/main" xmlns="" val="3343095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BE18CC-D178-4D44-950E-04EF70A9DC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CD1B287-6E08-4FA8-96C0-0A905394F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AEC426A-6B5F-4300-BFCB-3E7579C10550}"/>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5" name="Footer Placeholder 4">
            <a:extLst>
              <a:ext uri="{FF2B5EF4-FFF2-40B4-BE49-F238E27FC236}">
                <a16:creationId xmlns:a16="http://schemas.microsoft.com/office/drawing/2014/main" xmlns="" id="{1F0FF52B-63D3-423C-82E1-62E8445AE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D5641E-276C-4175-994E-0AE95AE482B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752068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9EF35C-16A9-4BA7-A9D3-5575DF5FBE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008BD75-B016-4B5F-9D01-E66E8332AE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9EFCB83-EADF-4DCB-9B01-65825DA47979}"/>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5" name="Footer Placeholder 4">
            <a:extLst>
              <a:ext uri="{FF2B5EF4-FFF2-40B4-BE49-F238E27FC236}">
                <a16:creationId xmlns:a16="http://schemas.microsoft.com/office/drawing/2014/main" xmlns="" id="{36B559C7-3F87-4E4D-9C07-0B6F0D5FC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A91F44D-4AED-487F-A7F3-BFA62236A3AA}"/>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57925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7461E80-68C3-4F1E-9956-CF3015AAB9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7AE1137-816E-405B-BB40-458CE5AF07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A2B6D06-B7D7-4553-8B0E-F083E1C989E4}"/>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5" name="Footer Placeholder 4">
            <a:extLst>
              <a:ext uri="{FF2B5EF4-FFF2-40B4-BE49-F238E27FC236}">
                <a16:creationId xmlns:a16="http://schemas.microsoft.com/office/drawing/2014/main" xmlns="" id="{EC2AB8DF-F376-474D-8FBF-ACF4123EC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E6D293C-9C26-49A3-83C0-EFE90A3FB0AD}"/>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4080831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bwMode="gray">
          <a:xfrm>
            <a:off x="406400" y="1"/>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406400" y="889000"/>
            <a:ext cx="11379200" cy="5588000"/>
          </a:xfrm>
          <a:prstGeom prst="rect">
            <a:avLst/>
          </a:prstGeom>
        </p:spPr>
        <p:txBody>
          <a:bodyPr vert="horz" lIns="68579" tIns="34289" rIns="68579" bIns="34289" rtlCol="0">
            <a:normAutofit/>
          </a:bodyPr>
          <a:lstStyle>
            <a:lvl1pPr>
              <a:defRPr lang="en-US" sz="2400" smtClean="0"/>
            </a:lvl1pPr>
            <a:lvl2pPr>
              <a:defRPr lang="en-US" sz="2133" smtClean="0"/>
            </a:lvl2pPr>
            <a:lvl3pPr>
              <a:defRPr lang="en-US" sz="1867" smtClean="0"/>
            </a:lvl3pPr>
            <a:lvl4pPr>
              <a:defRPr lang="en-US" sz="1600"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bwMode="gray">
          <a:xfrm>
            <a:off x="333331" y="633676"/>
            <a:ext cx="11525339" cy="144093"/>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IN" dirty="0">
                <a:solidFill>
                  <a:srgbClr val="FFFFFF"/>
                </a:solidFill>
              </a:endParaRPr>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IN" dirty="0">
                <a:solidFill>
                  <a:srgbClr val="FFFFFF"/>
                </a:solidFill>
              </a:endParaRPr>
            </a:p>
          </p:txBody>
        </p:sp>
      </p:grpSp>
      <p:sp>
        <p:nvSpPr>
          <p:cNvPr id="3" name="Rectangle 2">
            <a:extLst>
              <a:ext uri="{FF2B5EF4-FFF2-40B4-BE49-F238E27FC236}">
                <a16:creationId xmlns:a16="http://schemas.microsoft.com/office/drawing/2014/main" xmlns="" id="{AE0DBA25-09D3-410A-B066-D3A2AC00498C}"/>
              </a:ext>
            </a:extLst>
          </p:cNvPr>
          <p:cNvSpPr/>
          <p:nvPr userDrawn="1"/>
        </p:nvSpPr>
        <p:spPr>
          <a:xfrm>
            <a:off x="4481680" y="6571596"/>
            <a:ext cx="3228640" cy="276999"/>
          </a:xfrm>
          <a:prstGeom prst="rect">
            <a:avLst/>
          </a:prstGeom>
        </p:spPr>
        <p:txBody>
          <a:bodyPr wrap="none">
            <a:spAutoFit/>
          </a:bodyPr>
          <a:lstStyle/>
          <a:p>
            <a:pPr algn="ctr" defTabSz="914354">
              <a:defRPr/>
            </a:pPr>
            <a:r>
              <a:rPr lang="en-US" sz="1200" dirty="0">
                <a:solidFill>
                  <a:srgbClr val="000000"/>
                </a:solidFill>
              </a:rPr>
              <a:t>Confidential | L&amp;T Technology Services | © 2020</a:t>
            </a:r>
          </a:p>
        </p:txBody>
      </p:sp>
    </p:spTree>
    <p:extLst>
      <p:ext uri="{BB962C8B-B14F-4D97-AF65-F5344CB8AC3E}">
        <p14:creationId xmlns:p14="http://schemas.microsoft.com/office/powerpoint/2010/main" xmlns="" val="947859874"/>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Rectangle 24"/>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266969"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641656" y="2481425"/>
            <a:ext cx="996725" cy="1078995"/>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 name="Title 1"/>
          <p:cNvSpPr>
            <a:spLocks noGrp="1"/>
          </p:cNvSpPr>
          <p:nvPr>
            <p:ph type="title" hasCustomPrompt="1"/>
          </p:nvPr>
        </p:nvSpPr>
        <p:spPr>
          <a:xfrm>
            <a:off x="1332676" y="1007117"/>
            <a:ext cx="5403405" cy="2081535"/>
          </a:xfrm>
          <a:prstGeom prst="rect">
            <a:avLst/>
          </a:prstGeom>
        </p:spPr>
        <p:txBody>
          <a:bodyPr/>
          <a:lstStyle>
            <a:lvl1pPr algn="ctr">
              <a:defRPr sz="4267"/>
            </a:lvl1pPr>
          </a:lstStyle>
          <a:p>
            <a:r>
              <a:rPr lang="en-US" dirty="0"/>
              <a:t>Title Text</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399136" y="3731184"/>
            <a:ext cx="2240485" cy="336381"/>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hasCustomPrompt="1"/>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323944" bIns="0" anchor="ctr">
            <a:noAutofit/>
          </a:bodyPr>
          <a:lstStyle>
            <a:lvl1pPr marL="0" indent="0" algn="r">
              <a:buFont typeface="Arial" panose="020B0604020202020204" pitchFamily="34" charset="0"/>
              <a:buNone/>
              <a:defRPr lang="en-IN" sz="1333" baseline="0" dirty="0"/>
            </a:lvl1pPr>
          </a:lstStyle>
          <a:p>
            <a:r>
              <a:rPr lang="en-IN" sz="1867" dirty="0"/>
              <a:t>Click icon to add image</a:t>
            </a:r>
            <a:endParaRPr lang="en-IN" dirty="0"/>
          </a:p>
        </p:txBody>
      </p:sp>
    </p:spTree>
    <p:extLst>
      <p:ext uri="{BB962C8B-B14F-4D97-AF65-F5344CB8AC3E}">
        <p14:creationId xmlns:p14="http://schemas.microsoft.com/office/powerpoint/2010/main" xmlns="" val="2623302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873440110"/>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0" name="Group 9"/>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3891328630"/>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2" name="Group 11"/>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0"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3622115374"/>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 Full Grid">
    <p:spTree>
      <p:nvGrpSpPr>
        <p:cNvPr id="1" name=""/>
        <p:cNvGrpSpPr/>
        <p:nvPr/>
      </p:nvGrpSpPr>
      <p:grpSpPr>
        <a:xfrm>
          <a:off x="0" y="0"/>
          <a:ext cx="0" cy="0"/>
          <a:chOff x="0" y="0"/>
          <a:chExt cx="0" cy="0"/>
        </a:xfrm>
      </p:grpSpPr>
      <p:sp>
        <p:nvSpPr>
          <p:cNvPr id="102" name="Rectangle 10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5" name="Group 4"/>
          <p:cNvGrpSpPr/>
          <p:nvPr userDrawn="1"/>
        </p:nvGrpSpPr>
        <p:grpSpPr>
          <a:xfrm>
            <a:off x="4" y="0"/>
            <a:ext cx="12183353" cy="6553200"/>
            <a:chOff x="-1" y="0"/>
            <a:chExt cx="9137515" cy="4914900"/>
          </a:xfrm>
        </p:grpSpPr>
        <p:grpSp>
          <p:nvGrpSpPr>
            <p:cNvPr id="6" name="Group 87"/>
            <p:cNvGrpSpPr/>
            <p:nvPr userDrawn="1"/>
          </p:nvGrpSpPr>
          <p:grpSpPr>
            <a:xfrm>
              <a:off x="142570" y="6214"/>
              <a:ext cx="8858313" cy="4908686"/>
              <a:chOff x="142672" y="603115"/>
              <a:chExt cx="8864600" cy="4338536"/>
            </a:xfrm>
          </p:grpSpPr>
          <p:cxnSp>
            <p:nvCxnSpPr>
              <p:cNvPr id="43" name="Straight Connector 4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254"/>
            <p:cNvGrpSpPr/>
            <p:nvPr userDrawn="1"/>
          </p:nvGrpSpPr>
          <p:grpSpPr>
            <a:xfrm>
              <a:off x="-1" y="0"/>
              <a:ext cx="9137515" cy="4896684"/>
              <a:chOff x="-4568761" y="0"/>
              <a:chExt cx="13706276" cy="4896684"/>
            </a:xfrm>
          </p:grpSpPr>
          <p:cxnSp>
            <p:nvCxnSpPr>
              <p:cNvPr id="8" name="Straight Connector 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sz="quarter" idx="10"/>
          </p:nvPr>
        </p:nvSpPr>
        <p:spPr>
          <a:xfrm>
            <a:off x="414867" y="372533"/>
            <a:ext cx="11328400" cy="56726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3177890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14" name="Rectangle 1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5" name="Group 14"/>
          <p:cNvGrpSpPr/>
          <p:nvPr userDrawn="1"/>
        </p:nvGrpSpPr>
        <p:grpSpPr>
          <a:xfrm>
            <a:off x="4" y="0"/>
            <a:ext cx="12183353" cy="6553200"/>
            <a:chOff x="-1" y="0"/>
            <a:chExt cx="9137515" cy="4914900"/>
          </a:xfrm>
        </p:grpSpPr>
        <p:grpSp>
          <p:nvGrpSpPr>
            <p:cNvPr id="16"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54"/>
            <p:cNvGrpSpPr/>
            <p:nvPr userDrawn="1"/>
          </p:nvGrpSpPr>
          <p:grpSpPr>
            <a:xfrm>
              <a:off x="-1" y="0"/>
              <a:ext cx="9137515" cy="4896684"/>
              <a:chOff x="-4568761" y="0"/>
              <a:chExt cx="13706276" cy="4896684"/>
            </a:xfrm>
          </p:grpSpPr>
          <p:cxnSp>
            <p:nvCxnSpPr>
              <p:cNvPr id="26" name="Straight Connector 25"/>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735928" y="1786595"/>
            <a:ext cx="937741" cy="991132"/>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20" name="Group 19"/>
          <p:cNvGrpSpPr/>
          <p:nvPr userDrawn="1"/>
        </p:nvGrpSpPr>
        <p:grpSpPr>
          <a:xfrm>
            <a:off x="9542501" y="3280162"/>
            <a:ext cx="917355" cy="993073"/>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5" name="Parallelogram 24"/>
          <p:cNvSpPr/>
          <p:nvPr/>
        </p:nvSpPr>
        <p:spPr>
          <a:xfrm>
            <a:off x="1905692" y="2177118"/>
            <a:ext cx="8442885" cy="1577177"/>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467">
              <a:solidFill>
                <a:srgbClr val="FFFFFF"/>
              </a:solidFill>
            </a:endParaRPr>
          </a:p>
        </p:txBody>
      </p:sp>
      <p:sp>
        <p:nvSpPr>
          <p:cNvPr id="4" name="Text Placeholder 3"/>
          <p:cNvSpPr>
            <a:spLocks noGrp="1"/>
          </p:cNvSpPr>
          <p:nvPr>
            <p:ph type="body" sz="quarter" idx="10" hasCustomPrompt="1"/>
          </p:nvPr>
        </p:nvSpPr>
        <p:spPr>
          <a:xfrm>
            <a:off x="1905692" y="2178055"/>
            <a:ext cx="8414933" cy="1576916"/>
          </a:xfrm>
          <a:prstGeom prst="parallelogram">
            <a:avLst>
              <a:gd name="adj" fmla="val 58503"/>
            </a:avLst>
          </a:prstGeom>
        </p:spPr>
        <p:txBody>
          <a:bodyPr lIns="35993" rIns="35993" anchor="ctr">
            <a:noAutofit/>
          </a:bodyPr>
          <a:lstStyle>
            <a:lvl1pPr marL="0" indent="0" algn="ctr">
              <a:buFontTx/>
              <a:buNone/>
              <a:defRPr sz="3200">
                <a:solidFill>
                  <a:schemeClr val="bg1"/>
                </a:solidFill>
              </a:defRPr>
            </a:lvl1pPr>
            <a:lvl2pPr marL="457095" indent="0" algn="ctr">
              <a:buFontTx/>
              <a:buNone/>
              <a:defRPr/>
            </a:lvl2pPr>
            <a:lvl3pPr marL="914194" indent="0" algn="ctr">
              <a:buFontTx/>
              <a:buNone/>
              <a:defRPr/>
            </a:lvl3pPr>
            <a:lvl4pPr marL="1371292" indent="0" algn="ctr">
              <a:buFontTx/>
              <a:buNone/>
              <a:defRPr/>
            </a:lvl4pPr>
            <a:lvl5pPr marL="1828392" indent="0" algn="ctr">
              <a:buFontTx/>
              <a:buNone/>
              <a:defRPr/>
            </a:lvl5pPr>
          </a:lstStyle>
          <a:p>
            <a:pPr lvl="0"/>
            <a:r>
              <a:rPr lang="en-US" dirty="0"/>
              <a:t>Section Breaker</a:t>
            </a:r>
          </a:p>
        </p:txBody>
      </p:sp>
    </p:spTree>
    <p:extLst>
      <p:ext uri="{BB962C8B-B14F-4D97-AF65-F5344CB8AC3E}">
        <p14:creationId xmlns:p14="http://schemas.microsoft.com/office/powerpoint/2010/main" xmlns="" val="162150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7" name="Group 87"/>
            <p:cNvGrpSpPr/>
            <p:nvPr userDrawn="1"/>
          </p:nvGrpSpPr>
          <p:grpSpPr>
            <a:xfrm>
              <a:off x="142672" y="603115"/>
              <a:ext cx="8864600" cy="4338536"/>
              <a:chOff x="142672" y="603115"/>
              <a:chExt cx="8864600" cy="4338536"/>
            </a:xfrm>
          </p:grpSpPr>
          <p:cxnSp>
            <p:nvCxnSpPr>
              <p:cNvPr id="57" name="Straight Connector 5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a:off x="0" y="803835"/>
            <a:ext cx="4919133" cy="5777548"/>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9" y="804336"/>
            <a:ext cx="4847167" cy="5777045"/>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228552" indent="-228552">
              <a:buFont typeface="Arial" panose="020B0604020202020204" pitchFamily="34" charset="0"/>
              <a:buNone/>
              <a:defRPr lang="en-IN" noProof="0" dirty="0"/>
            </a:lvl1pPr>
          </a:lstStyle>
          <a:p>
            <a:pPr marL="0" lvl="0" indent="0" algn="ctr"/>
            <a:endParaRPr kumimoji="0" lang="en-IN" sz="28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Text Placeholder 7"/>
          <p:cNvSpPr>
            <a:spLocks noGrp="1"/>
          </p:cNvSpPr>
          <p:nvPr>
            <p:ph type="body" sz="quarter" idx="12" hasCustomPrompt="1"/>
          </p:nvPr>
        </p:nvSpPr>
        <p:spPr>
          <a:xfrm>
            <a:off x="4958084" y="839049"/>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4958105" y="1249692"/>
            <a:ext cx="6932059" cy="954617"/>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
        <p:nvSpPr>
          <p:cNvPr id="22" name="Text Placeholder 7"/>
          <p:cNvSpPr>
            <a:spLocks noGrp="1"/>
          </p:cNvSpPr>
          <p:nvPr>
            <p:ph type="body" sz="quarter" idx="14" hasCustomPrompt="1"/>
          </p:nvPr>
        </p:nvSpPr>
        <p:spPr>
          <a:xfrm>
            <a:off x="4958084" y="24904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4958105" y="2901079"/>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6" hasCustomPrompt="1"/>
          </p:nvPr>
        </p:nvSpPr>
        <p:spPr>
          <a:xfrm>
            <a:off x="4958084" y="467835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5" name="Text Placeholder 20"/>
          <p:cNvSpPr>
            <a:spLocks noGrp="1"/>
          </p:cNvSpPr>
          <p:nvPr>
            <p:ph type="body" sz="quarter" idx="17" hasCustomPrompt="1"/>
          </p:nvPr>
        </p:nvSpPr>
        <p:spPr>
          <a:xfrm>
            <a:off x="4958105" y="5088991"/>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p14="http://schemas.microsoft.com/office/powerpoint/2010/main" xmlns="" val="302426075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54C37-1DF5-4136-A3FD-9A5B94D2D1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FD9306C-798D-40BA-91AC-E377B37E9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4D372C9-4231-4BFC-9F73-1250A158D754}"/>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5" name="Footer Placeholder 4">
            <a:extLst>
              <a:ext uri="{FF2B5EF4-FFF2-40B4-BE49-F238E27FC236}">
                <a16:creationId xmlns:a16="http://schemas.microsoft.com/office/drawing/2014/main" xmlns="" id="{DCB52ECF-8E87-4358-9DAC-15D437B5A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101D018-7890-425F-A94E-8B97849C62BF}"/>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37653580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55" name="Straight Connector 54"/>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1" name="Text Placeholder 7"/>
          <p:cNvSpPr>
            <a:spLocks noGrp="1"/>
          </p:cNvSpPr>
          <p:nvPr>
            <p:ph type="body" sz="quarter" idx="12" hasCustomPrompt="1"/>
          </p:nvPr>
        </p:nvSpPr>
        <p:spPr>
          <a:xfrm>
            <a:off x="289084" y="856341"/>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89109" y="1215096"/>
            <a:ext cx="6932059" cy="747733"/>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Description</a:t>
            </a:r>
          </a:p>
        </p:txBody>
      </p:sp>
      <p:sp>
        <p:nvSpPr>
          <p:cNvPr id="14" name="Text Placeholder 7"/>
          <p:cNvSpPr>
            <a:spLocks noGrp="1"/>
          </p:cNvSpPr>
          <p:nvPr>
            <p:ph type="body" sz="quarter" idx="14" hasCustomPrompt="1"/>
          </p:nvPr>
        </p:nvSpPr>
        <p:spPr>
          <a:xfrm>
            <a:off x="289084" y="212727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289109" y="2486032"/>
            <a:ext cx="6932059" cy="1093749"/>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2" name="Text Placeholder 7"/>
          <p:cNvSpPr>
            <a:spLocks noGrp="1"/>
          </p:cNvSpPr>
          <p:nvPr>
            <p:ph type="body" sz="quarter" idx="16" hasCustomPrompt="1"/>
          </p:nvPr>
        </p:nvSpPr>
        <p:spPr>
          <a:xfrm>
            <a:off x="289084" y="3735584"/>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89109" y="4094347"/>
            <a:ext cx="6932059" cy="972695"/>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8" hasCustomPrompt="1"/>
          </p:nvPr>
        </p:nvSpPr>
        <p:spPr>
          <a:xfrm>
            <a:off x="289084" y="52153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9" hasCustomPrompt="1"/>
          </p:nvPr>
        </p:nvSpPr>
        <p:spPr>
          <a:xfrm>
            <a:off x="289109" y="5574110"/>
            <a:ext cx="6932059" cy="1007281"/>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p14="http://schemas.microsoft.com/office/powerpoint/2010/main" xmlns="" val="2394513852"/>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4" name="Content Placeholder 3"/>
          <p:cNvSpPr>
            <a:spLocks noGrp="1"/>
          </p:cNvSpPr>
          <p:nvPr>
            <p:ph sz="quarter" idx="12"/>
          </p:nvPr>
        </p:nvSpPr>
        <p:spPr>
          <a:xfrm>
            <a:off x="332319" y="1016000"/>
            <a:ext cx="6872816" cy="55647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137669593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8" name="Straight Connector 4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a:xfrm>
            <a:off x="843281" y="922747"/>
            <a:ext cx="10759440" cy="3763556"/>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779783" y="859247"/>
            <a:ext cx="10759440" cy="3763556"/>
          </a:xfrm>
          <a:prstGeom prst="parallelogram">
            <a:avLst/>
          </a:prstGeom>
          <a:solidFill>
            <a:schemeClr val="bg1">
              <a:lumMod val="85000"/>
            </a:schemeClr>
          </a:solidFill>
        </p:spPr>
        <p:txBody>
          <a:bodyPr lIns="0" tIns="0" rIns="0" bIns="0" anchor="ctr">
            <a:noAutofit/>
          </a:bodyPr>
          <a:lstStyle>
            <a:lvl1pPr marL="0" indent="0" algn="ctr">
              <a:buFont typeface="+mj-lt"/>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0" name="Text Placeholder 20"/>
          <p:cNvSpPr>
            <a:spLocks noGrp="1"/>
          </p:cNvSpPr>
          <p:nvPr>
            <p:ph type="body" sz="quarter" idx="13" hasCustomPrompt="1"/>
          </p:nvPr>
        </p:nvSpPr>
        <p:spPr>
          <a:xfrm>
            <a:off x="797328" y="4874260"/>
            <a:ext cx="9870672" cy="1399541"/>
          </a:xfrm>
          <a:prstGeom prst="rect">
            <a:avLst/>
          </a:prstGeom>
        </p:spPr>
        <p:txBody>
          <a:bodyPr>
            <a:noAutofit/>
          </a:bodyPr>
          <a:lstStyle>
            <a:lvl1pPr marL="0" indent="0">
              <a:buNone/>
              <a:defRPr sz="1867"/>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Tree>
    <p:extLst>
      <p:ext uri="{BB962C8B-B14F-4D97-AF65-F5344CB8AC3E}">
        <p14:creationId xmlns:p14="http://schemas.microsoft.com/office/powerpoint/2010/main" xmlns="" val="92282902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36717"/>
            <a:ext cx="12192000" cy="5744667"/>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p14="http://schemas.microsoft.com/office/powerpoint/2010/main" xmlns="" val="4079555334"/>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39" name="Group 38"/>
          <p:cNvGrpSpPr/>
          <p:nvPr userDrawn="1"/>
        </p:nvGrpSpPr>
        <p:grpSpPr>
          <a:xfrm>
            <a:off x="4" y="795875"/>
            <a:ext cx="12183353" cy="5793001"/>
            <a:chOff x="0" y="596900"/>
            <a:chExt cx="9144000" cy="4344751"/>
          </a:xfrm>
        </p:grpSpPr>
        <p:grpSp>
          <p:nvGrpSpPr>
            <p:cNvPr id="40" name="Group 87"/>
            <p:cNvGrpSpPr/>
            <p:nvPr userDrawn="1"/>
          </p:nvGrpSpPr>
          <p:grpSpPr>
            <a:xfrm>
              <a:off x="142672" y="603115"/>
              <a:ext cx="8864600" cy="433853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p14="http://schemas.microsoft.com/office/powerpoint/2010/main" xmlns="" val="262070549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5" name="Group 14"/>
          <p:cNvGrpSpPr/>
          <p:nvPr userDrawn="1"/>
        </p:nvGrpSpPr>
        <p:grpSpPr>
          <a:xfrm>
            <a:off x="4" y="795875"/>
            <a:ext cx="12183353" cy="5793001"/>
            <a:chOff x="0" y="596900"/>
            <a:chExt cx="9144000" cy="4344751"/>
          </a:xfrm>
        </p:grpSpPr>
        <p:grpSp>
          <p:nvGrpSpPr>
            <p:cNvPr id="16" name="Group 87"/>
            <p:cNvGrpSpPr/>
            <p:nvPr userDrawn="1"/>
          </p:nvGrpSpPr>
          <p:grpSpPr>
            <a:xfrm>
              <a:off x="142672" y="603115"/>
              <a:ext cx="8864600" cy="4338536"/>
              <a:chOff x="142672" y="603115"/>
              <a:chExt cx="8864600" cy="4338536"/>
            </a:xfrm>
          </p:grpSpPr>
          <p:cxnSp>
            <p:nvCxnSpPr>
              <p:cNvPr id="54" name="Straight Connector 53"/>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711456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657605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40" name="Content Placeholder 2"/>
          <p:cNvSpPr>
            <a:spLocks noGrp="1"/>
          </p:cNvSpPr>
          <p:nvPr>
            <p:ph idx="1"/>
          </p:nvPr>
        </p:nvSpPr>
        <p:spPr>
          <a:xfrm>
            <a:off x="406400"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6576053"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p14="http://schemas.microsoft.com/office/powerpoint/2010/main" xmlns="" val="2561085145"/>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27" name="Group 26"/>
          <p:cNvGrpSpPr/>
          <p:nvPr userDrawn="1"/>
        </p:nvGrpSpPr>
        <p:grpSpPr>
          <a:xfrm>
            <a:off x="4" y="795875"/>
            <a:ext cx="12183353" cy="5793001"/>
            <a:chOff x="0" y="596900"/>
            <a:chExt cx="9144000" cy="4344751"/>
          </a:xfrm>
        </p:grpSpPr>
        <p:grpSp>
          <p:nvGrpSpPr>
            <p:cNvPr id="28" name="Group 87"/>
            <p:cNvGrpSpPr/>
            <p:nvPr userDrawn="1"/>
          </p:nvGrpSpPr>
          <p:grpSpPr>
            <a:xfrm>
              <a:off x="142672" y="603115"/>
              <a:ext cx="8864600" cy="4338536"/>
              <a:chOff x="142672" y="603115"/>
              <a:chExt cx="8864600" cy="4338536"/>
            </a:xfrm>
          </p:grpSpPr>
          <p:cxnSp>
            <p:nvCxnSpPr>
              <p:cNvPr id="60" name="Straight Connector 5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4" y="1028733"/>
            <a:ext cx="2880320" cy="384043"/>
          </a:xfrm>
          <a:prstGeom prst="parallelogram">
            <a:avLst/>
          </a:prstGeom>
          <a:solidFill>
            <a:schemeClr val="bg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40" name="Content Placeholder 2"/>
          <p:cNvSpPr>
            <a:spLocks noGrp="1"/>
          </p:cNvSpPr>
          <p:nvPr>
            <p:ph idx="1"/>
          </p:nvPr>
        </p:nvSpPr>
        <p:spPr>
          <a:xfrm>
            <a:off x="335360"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4878137" y="1028733"/>
            <a:ext cx="2880320"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0" name="Text Placeholder 7"/>
          <p:cNvSpPr>
            <a:spLocks noGrp="1"/>
          </p:cNvSpPr>
          <p:nvPr>
            <p:ph type="body" sz="quarter" idx="25" hasCustomPrompt="1"/>
          </p:nvPr>
        </p:nvSpPr>
        <p:spPr>
          <a:xfrm>
            <a:off x="4339628"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8899972" y="1028733"/>
            <a:ext cx="2880320" cy="384043"/>
          </a:xfrm>
          <a:prstGeom prst="parallelogram">
            <a:avLst/>
          </a:prstGeom>
          <a:solidFill>
            <a:schemeClr val="accent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3" name="Text Placeholder 7"/>
          <p:cNvSpPr>
            <a:spLocks noGrp="1"/>
          </p:cNvSpPr>
          <p:nvPr>
            <p:ph type="body" sz="quarter" idx="27" hasCustomPrompt="1"/>
          </p:nvPr>
        </p:nvSpPr>
        <p:spPr>
          <a:xfrm>
            <a:off x="8361464"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3</a:t>
            </a:r>
          </a:p>
        </p:txBody>
      </p:sp>
      <p:sp>
        <p:nvSpPr>
          <p:cNvPr id="24" name="Content Placeholder 2"/>
          <p:cNvSpPr>
            <a:spLocks noGrp="1"/>
          </p:cNvSpPr>
          <p:nvPr>
            <p:ph idx="28"/>
          </p:nvPr>
        </p:nvSpPr>
        <p:spPr>
          <a:xfrm>
            <a:off x="4367808"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8375285"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xmlns="" val="3391303076"/>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30" name="Group 29"/>
          <p:cNvGrpSpPr/>
          <p:nvPr userDrawn="1"/>
        </p:nvGrpSpPr>
        <p:grpSpPr>
          <a:xfrm>
            <a:off x="4" y="795875"/>
            <a:ext cx="12183353" cy="5793001"/>
            <a:chOff x="0" y="596900"/>
            <a:chExt cx="9144000" cy="4344751"/>
          </a:xfrm>
        </p:grpSpPr>
        <p:grpSp>
          <p:nvGrpSpPr>
            <p:cNvPr id="3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85768" y="1789889"/>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3" name="Picture Placeholder 7"/>
          <p:cNvSpPr>
            <a:spLocks noGrp="1"/>
          </p:cNvSpPr>
          <p:nvPr>
            <p:ph type="pic" sz="quarter" idx="11"/>
          </p:nvPr>
        </p:nvSpPr>
        <p:spPr>
          <a:xfrm>
            <a:off x="385768" y="3432785"/>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4" name="Picture Placeholder 7"/>
          <p:cNvSpPr>
            <a:spLocks noGrp="1"/>
          </p:cNvSpPr>
          <p:nvPr>
            <p:ph type="pic" sz="quarter" idx="12"/>
          </p:nvPr>
        </p:nvSpPr>
        <p:spPr>
          <a:xfrm>
            <a:off x="385768" y="5075681"/>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0" name="Text Placeholder 9"/>
          <p:cNvSpPr>
            <a:spLocks noGrp="1"/>
          </p:cNvSpPr>
          <p:nvPr>
            <p:ph type="body" sz="quarter" idx="13"/>
          </p:nvPr>
        </p:nvSpPr>
        <p:spPr>
          <a:xfrm>
            <a:off x="411709" y="864683"/>
            <a:ext cx="11368587" cy="458236"/>
          </a:xfrm>
          <a:prstGeom prst="parallelogram">
            <a:avLst/>
          </a:prstGeom>
          <a:solidFill>
            <a:schemeClr val="accent1"/>
          </a:solidFill>
        </p:spPr>
        <p:txBody>
          <a:bodyPr anchor="ctr">
            <a:noAutofit/>
          </a:bodyPr>
          <a:lstStyle>
            <a:lvl1pPr marL="0" indent="0" algn="ctr">
              <a:buFont typeface="Arial" panose="020B0604020202020204" pitchFamily="34" charset="0"/>
              <a:buNone/>
              <a:defRPr sz="2400">
                <a:solidFill>
                  <a:schemeClr val="bg1"/>
                </a:solidFill>
              </a:defRPr>
            </a:lvl1pPr>
          </a:lstStyle>
          <a:p>
            <a:pPr lvl="0"/>
            <a:endParaRPr lang="en-IN" dirty="0"/>
          </a:p>
        </p:txBody>
      </p:sp>
      <p:sp>
        <p:nvSpPr>
          <p:cNvPr id="17" name="Text Placeholder 9"/>
          <p:cNvSpPr>
            <a:spLocks noGrp="1"/>
          </p:cNvSpPr>
          <p:nvPr>
            <p:ph type="body" sz="quarter" idx="14"/>
          </p:nvPr>
        </p:nvSpPr>
        <p:spPr>
          <a:xfrm>
            <a:off x="376217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20" name="Text Placeholder 9"/>
          <p:cNvSpPr>
            <a:spLocks noGrp="1"/>
          </p:cNvSpPr>
          <p:nvPr>
            <p:ph type="body" sz="quarter" idx="15"/>
          </p:nvPr>
        </p:nvSpPr>
        <p:spPr>
          <a:xfrm>
            <a:off x="798181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12" name="Text Placeholder 11"/>
          <p:cNvSpPr>
            <a:spLocks noGrp="1"/>
          </p:cNvSpPr>
          <p:nvPr>
            <p:ph type="body" sz="quarter" idx="16"/>
          </p:nvPr>
        </p:nvSpPr>
        <p:spPr>
          <a:xfrm>
            <a:off x="3814235"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8016583"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3814235"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8016583"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3814235"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8016583"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437523" y="2741040"/>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437523" y="4409873"/>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437523" y="6035472"/>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141789994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4670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782721"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27022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2" name="Picture Placeholder 7"/>
          <p:cNvSpPr>
            <a:spLocks noGrp="1"/>
          </p:cNvSpPr>
          <p:nvPr>
            <p:ph type="pic" sz="quarter" idx="25"/>
          </p:nvPr>
        </p:nvSpPr>
        <p:spPr>
          <a:xfrm>
            <a:off x="49374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3" name="Picture Placeholder 7"/>
          <p:cNvSpPr>
            <a:spLocks noGrp="1"/>
          </p:cNvSpPr>
          <p:nvPr>
            <p:ph type="pic" sz="quarter" idx="26"/>
          </p:nvPr>
        </p:nvSpPr>
        <p:spPr>
          <a:xfrm>
            <a:off x="71726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4" name="Picture Placeholder 7"/>
          <p:cNvSpPr>
            <a:spLocks noGrp="1"/>
          </p:cNvSpPr>
          <p:nvPr>
            <p:ph type="pic" sz="quarter" idx="27"/>
          </p:nvPr>
        </p:nvSpPr>
        <p:spPr>
          <a:xfrm>
            <a:off x="9407869"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3038241"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5281949"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7537469"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9762508"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3658920878"/>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3" name="Group 22"/>
          <p:cNvGrpSpPr/>
          <p:nvPr userDrawn="1"/>
        </p:nvGrpSpPr>
        <p:grpSpPr>
          <a:xfrm>
            <a:off x="4" y="795875"/>
            <a:ext cx="12183353" cy="5793001"/>
            <a:chOff x="0" y="596900"/>
            <a:chExt cx="9144000" cy="4344751"/>
          </a:xfrm>
        </p:grpSpPr>
        <p:grpSp>
          <p:nvGrpSpPr>
            <p:cNvPr id="24"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298050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310780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403206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0" name="Picture Placeholder 7"/>
          <p:cNvSpPr>
            <a:spLocks noGrp="1"/>
          </p:cNvSpPr>
          <p:nvPr>
            <p:ph type="pic" sz="quarter" idx="29"/>
          </p:nvPr>
        </p:nvSpPr>
        <p:spPr>
          <a:xfrm>
            <a:off x="508362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1" name="Picture Placeholder 7"/>
          <p:cNvSpPr>
            <a:spLocks noGrp="1"/>
          </p:cNvSpPr>
          <p:nvPr>
            <p:ph type="pic" sz="quarter" idx="30"/>
          </p:nvPr>
        </p:nvSpPr>
        <p:spPr>
          <a:xfrm>
            <a:off x="613518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18674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1092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731404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416444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26756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81702606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7AF768-757D-4D30-BC63-92F490D0B9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7A26BE1-DDDC-4314-8BAA-EB6D218AE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E07DD4DF-6BCA-4FF0-892C-1BCA4A0C96E7}"/>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5" name="Footer Placeholder 4">
            <a:extLst>
              <a:ext uri="{FF2B5EF4-FFF2-40B4-BE49-F238E27FC236}">
                <a16:creationId xmlns:a16="http://schemas.microsoft.com/office/drawing/2014/main" xmlns="" id="{A866B5F1-0E57-44C6-80E3-432756DC4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77A8063-56FA-4A5E-B65F-8A734614BA57}"/>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1208836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4" y="795875"/>
            <a:ext cx="12183353" cy="579300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40588" y="2418290"/>
            <a:ext cx="4471187" cy="2062287"/>
          </a:xfrm>
          <a:prstGeom prst="homePlate">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1" name="Picture Placeholder 7"/>
          <p:cNvSpPr>
            <a:spLocks noGrp="1"/>
          </p:cNvSpPr>
          <p:nvPr>
            <p:ph type="pic" sz="quarter" idx="24"/>
          </p:nvPr>
        </p:nvSpPr>
        <p:spPr>
          <a:xfrm>
            <a:off x="3887292" y="2418280"/>
            <a:ext cx="4471181" cy="2062280"/>
          </a:xfrm>
          <a:prstGeom prst="chevron">
            <a:avLst/>
          </a:prstGeom>
          <a:solidFill>
            <a:schemeClr val="accent1"/>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433989" y="2418290"/>
            <a:ext cx="4471187" cy="2062287"/>
          </a:xfrm>
          <a:prstGeom prst="chevr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54371" y="4765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39076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868564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1003128"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493785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847353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4567133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4" name="Rectangle 3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35" name="Group 34"/>
          <p:cNvGrpSpPr/>
          <p:nvPr userDrawn="1"/>
        </p:nvGrpSpPr>
        <p:grpSpPr>
          <a:xfrm>
            <a:off x="4" y="0"/>
            <a:ext cx="12183353" cy="6553200"/>
            <a:chOff x="-1" y="0"/>
            <a:chExt cx="9137515" cy="4914900"/>
          </a:xfrm>
        </p:grpSpPr>
        <p:grpSp>
          <p:nvGrpSpPr>
            <p:cNvPr id="36" name="Group 87"/>
            <p:cNvGrpSpPr/>
            <p:nvPr userDrawn="1"/>
          </p:nvGrpSpPr>
          <p:grpSpPr>
            <a:xfrm>
              <a:off x="142570" y="6214"/>
              <a:ext cx="8858313" cy="4908686"/>
              <a:chOff x="142672" y="603115"/>
              <a:chExt cx="8864600" cy="4338536"/>
            </a:xfrm>
          </p:grpSpPr>
          <p:cxnSp>
            <p:nvCxnSpPr>
              <p:cNvPr id="71" name="Straight Connector 7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254"/>
            <p:cNvGrpSpPr/>
            <p:nvPr userDrawn="1"/>
          </p:nvGrpSpPr>
          <p:grpSpPr>
            <a:xfrm>
              <a:off x="-1" y="0"/>
              <a:ext cx="9137515" cy="4896684"/>
              <a:chOff x="-4568761" y="0"/>
              <a:chExt cx="13706276" cy="4896684"/>
            </a:xfrm>
          </p:grpSpPr>
          <p:cxnSp>
            <p:nvCxnSpPr>
              <p:cNvPr id="38" name="Straight Connector 3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968485" y="1323941"/>
            <a:ext cx="3528087" cy="1325563"/>
          </a:xfrm>
          <a:prstGeom prst="rect">
            <a:avLst/>
          </a:prstGeom>
        </p:spPr>
        <p:txBody>
          <a:bodyPr/>
          <a:lstStyle>
            <a:lvl1pPr algn="ctr">
              <a:defRPr sz="4267"/>
            </a:lvl1pPr>
          </a:lstStyle>
          <a:p>
            <a:r>
              <a:rPr lang="en-US" dirty="0"/>
              <a:t>Thank you.</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150620" y="3719371"/>
            <a:ext cx="2592000" cy="389157"/>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grpSp>
        <p:nvGrpSpPr>
          <p:cNvPr id="25" name="Group 24"/>
          <p:cNvGrpSpPr/>
          <p:nvPr userDrawn="1"/>
        </p:nvGrpSpPr>
        <p:grpSpPr>
          <a:xfrm>
            <a:off x="1049701" y="1007117"/>
            <a:ext cx="1065707" cy="1126383"/>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30" name="Group 29"/>
          <p:cNvGrpSpPr/>
          <p:nvPr userDrawn="1"/>
        </p:nvGrpSpPr>
        <p:grpSpPr>
          <a:xfrm>
            <a:off x="5412296" y="2199401"/>
            <a:ext cx="996725" cy="1078995"/>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Tree>
    <p:extLst>
      <p:ext uri="{BB962C8B-B14F-4D97-AF65-F5344CB8AC3E}">
        <p14:creationId xmlns:p14="http://schemas.microsoft.com/office/powerpoint/2010/main" xmlns="" val="33352559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grpSp>
        <p:nvGrpSpPr>
          <p:cNvPr id="8" name="Group 7"/>
          <p:cNvGrpSpPr/>
          <p:nvPr userDrawn="1"/>
        </p:nvGrpSpPr>
        <p:grpSpPr>
          <a:xfrm>
            <a:off x="4" y="795875"/>
            <a:ext cx="12183353" cy="5793001"/>
            <a:chOff x="0" y="596900"/>
            <a:chExt cx="9144000" cy="4344751"/>
          </a:xfrm>
        </p:grpSpPr>
        <p:grpSp>
          <p:nvGrpSpPr>
            <p:cNvPr id="9" name="Group 87"/>
            <p:cNvGrpSpPr/>
            <p:nvPr userDrawn="1"/>
          </p:nvGrpSpPr>
          <p:grpSpPr>
            <a:xfrm>
              <a:off x="142672" y="603115"/>
              <a:ext cx="8864600" cy="4338536"/>
              <a:chOff x="142672" y="603115"/>
              <a:chExt cx="8864600" cy="4338536"/>
            </a:xfrm>
          </p:grpSpPr>
          <p:cxnSp>
            <p:nvCxnSpPr>
              <p:cNvPr id="41" name="Straight Connector 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313234447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Rectangle 6"/>
          <p:cNvSpPr>
            <a:spLocks noGrp="1" noChangeArrowheads="1"/>
          </p:cNvSpPr>
          <p:nvPr>
            <p:ph type="title"/>
          </p:nvPr>
        </p:nvSpPr>
        <p:spPr bwMode="auto">
          <a:xfrm>
            <a:off x="-16933" y="418205"/>
            <a:ext cx="7213600" cy="620713"/>
          </a:xfrm>
          <a:prstGeom prst="rect">
            <a:avLst/>
          </a:prstGeom>
          <a:noFill/>
          <a:ln w="9525">
            <a:noFill/>
            <a:miter lim="800000"/>
            <a:headEnd/>
            <a:tailEnd/>
          </a:ln>
          <a:effectLst/>
        </p:spPr>
        <p:txBody>
          <a:bodyPr lIns="79417" tIns="39757" rIns="79417" bIns="39757"/>
          <a:lstStyle>
            <a:lvl1pPr>
              <a:defRPr>
                <a:latin typeface="Calibri" pitchFamily="34" charset="0"/>
              </a:defRPr>
            </a:lvl1pPr>
          </a:lstStyle>
          <a:p>
            <a:pPr lvl="0"/>
            <a:r>
              <a:rPr lang="en-US" dirty="0"/>
              <a:t>Presentation Title</a:t>
            </a:r>
          </a:p>
        </p:txBody>
      </p:sp>
      <p:sp>
        <p:nvSpPr>
          <p:cNvPr id="6" name="Rectangle 9"/>
          <p:cNvSpPr>
            <a:spLocks noGrp="1" noChangeArrowheads="1"/>
          </p:cNvSpPr>
          <p:nvPr>
            <p:ph idx="1"/>
          </p:nvPr>
        </p:nvSpPr>
        <p:spPr bwMode="auto">
          <a:xfrm>
            <a:off x="0" y="1058825"/>
            <a:ext cx="7196667" cy="543672"/>
          </a:xfrm>
          <a:prstGeom prst="rect">
            <a:avLst/>
          </a:prstGeom>
          <a:noFill/>
          <a:ln w="9525">
            <a:noFill/>
            <a:miter lim="800000"/>
            <a:headEnd/>
            <a:tailEnd/>
          </a:ln>
          <a:effectLst/>
        </p:spPr>
        <p:txBody>
          <a:bodyPr lIns="79417" tIns="39757" rIns="79417" bIns="39757"/>
          <a:lstStyle>
            <a:lvl1pPr>
              <a:defRPr sz="2800" b="0">
                <a:latin typeface="Calibri" pitchFamily="34" charset="0"/>
              </a:defRPr>
            </a:lvl1pPr>
          </a:lstStyle>
          <a:p>
            <a:pPr lvl="0"/>
            <a:r>
              <a:rPr lang="en-US" dirty="0"/>
              <a:t>Click here to add secondary text</a:t>
            </a:r>
          </a:p>
        </p:txBody>
      </p:sp>
    </p:spTree>
    <p:extLst>
      <p:ext uri="{BB962C8B-B14F-4D97-AF65-F5344CB8AC3E}">
        <p14:creationId xmlns:p14="http://schemas.microsoft.com/office/powerpoint/2010/main" xmlns="" val="10615669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650507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840941" y="195588"/>
            <a:ext cx="7279339" cy="461707"/>
          </a:xfrm>
          <a:prstGeom prst="rect">
            <a:avLst/>
          </a:prstGeom>
        </p:spPr>
        <p:txBody>
          <a:bodyPr wrap="square" lIns="91417" tIns="45709" rIns="91417" bIns="45709" anchor="ctr">
            <a:spAutoFit/>
          </a:bodyPr>
          <a:lstStyle>
            <a:lvl1pPr>
              <a:defRPr lang="en-US" sz="2667" b="0" kern="1200" dirty="0">
                <a:solidFill>
                  <a:prstClr val="white"/>
                </a:solidFill>
                <a:latin typeface="Trebuchet MS" pitchFamily="34" charset="0"/>
                <a:ea typeface="+mn-ea"/>
                <a:cs typeface="Arial" pitchFamily="34" charset="0"/>
              </a:defRPr>
            </a:lvl1pPr>
          </a:lstStyle>
          <a:p>
            <a:pPr marL="0" lvl="0" algn="r" defTabSz="1218099" eaLnBrk="1" latinLnBrk="0" hangingPunct="1"/>
            <a:r>
              <a:rPr lang="en-US" dirty="0"/>
              <a:t>Click to edit Master title style</a:t>
            </a:r>
          </a:p>
        </p:txBody>
      </p:sp>
    </p:spTree>
    <p:extLst>
      <p:ext uri="{BB962C8B-B14F-4D97-AF65-F5344CB8AC3E}">
        <p14:creationId xmlns:p14="http://schemas.microsoft.com/office/powerpoint/2010/main" xmlns="" val="811150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80"/>
            <a:ext cx="2844800" cy="365125"/>
          </a:xfrm>
          <a:prstGeom prst="rect">
            <a:avLst/>
          </a:prstGeom>
        </p:spPr>
        <p:txBody>
          <a:bodyPr lIns="91426" tIns="45713" rIns="91426" bIns="45713"/>
          <a:lstStyle/>
          <a:p>
            <a:pPr defTabSz="1109127"/>
            <a:endParaRPr lang="en-US" sz="1867">
              <a:solidFill>
                <a:prstClr val="black">
                  <a:tint val="75000"/>
                </a:prstClr>
              </a:solidFill>
            </a:endParaRPr>
          </a:p>
        </p:txBody>
      </p:sp>
      <p:sp>
        <p:nvSpPr>
          <p:cNvPr id="4" name="Footer Placeholder 3"/>
          <p:cNvSpPr>
            <a:spLocks noGrp="1"/>
          </p:cNvSpPr>
          <p:nvPr>
            <p:ph type="ftr" sz="quarter" idx="11"/>
          </p:nvPr>
        </p:nvSpPr>
        <p:spPr>
          <a:xfrm>
            <a:off x="4165600" y="6356380"/>
            <a:ext cx="3860800" cy="365125"/>
          </a:xfrm>
          <a:prstGeom prst="rect">
            <a:avLst/>
          </a:prstGeom>
        </p:spPr>
        <p:txBody>
          <a:bodyPr lIns="91426" tIns="45713" rIns="91426" bIns="45713"/>
          <a:lstStyle/>
          <a:p>
            <a:pPr defTabSz="1109127"/>
            <a:endParaRPr lang="en-US" sz="1867" dirty="0">
              <a:solidFill>
                <a:prstClr val="black">
                  <a:tint val="75000"/>
                </a:prstClr>
              </a:solidFill>
            </a:endParaRPr>
          </a:p>
        </p:txBody>
      </p:sp>
      <p:sp>
        <p:nvSpPr>
          <p:cNvPr id="5" name="Slide Number Placeholder 4"/>
          <p:cNvSpPr>
            <a:spLocks noGrp="1"/>
          </p:cNvSpPr>
          <p:nvPr>
            <p:ph type="sldNum" sz="quarter" idx="12"/>
          </p:nvPr>
        </p:nvSpPr>
        <p:spPr>
          <a:xfrm>
            <a:off x="8737600" y="6356380"/>
            <a:ext cx="2844800" cy="365125"/>
          </a:xfrm>
          <a:prstGeom prst="rect">
            <a:avLst/>
          </a:prstGeom>
        </p:spPr>
        <p:txBody>
          <a:bodyPr lIns="91426" tIns="45713" rIns="91426" bIns="45713"/>
          <a:lstStyle/>
          <a:p>
            <a:pPr defTabSz="1109127"/>
            <a:fld id="{42A82C88-0FFE-4496-866D-92B24968CECF}" type="slidenum">
              <a:rPr lang="en-US" sz="1867">
                <a:solidFill>
                  <a:prstClr val="black">
                    <a:tint val="75000"/>
                  </a:prstClr>
                </a:solidFill>
              </a:rPr>
              <a:pPr defTabSz="1109127"/>
              <a:t>‹#›</a:t>
            </a:fld>
            <a:endParaRPr lang="en-US" sz="1867" dirty="0">
              <a:solidFill>
                <a:prstClr val="black">
                  <a:tint val="75000"/>
                </a:prstClr>
              </a:solidFill>
            </a:endParaRPr>
          </a:p>
        </p:txBody>
      </p:sp>
    </p:spTree>
    <p:extLst>
      <p:ext uri="{BB962C8B-B14F-4D97-AF65-F5344CB8AC3E}">
        <p14:creationId xmlns:p14="http://schemas.microsoft.com/office/powerpoint/2010/main" xmlns="" val="3760507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3100" y="433388"/>
            <a:ext cx="10668000" cy="579437"/>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xmlns="" val="2179790888"/>
      </p:ext>
    </p:extLst>
  </p:cSld>
  <p:clrMapOvr>
    <a:masterClrMapping/>
  </p:clrMapOvr>
  <p:transition spd="med">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wo_Column">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6204328"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0" name="Content Placeholder 2"/>
          <p:cNvSpPr>
            <a:spLocks noGrp="1"/>
          </p:cNvSpPr>
          <p:nvPr>
            <p:ph sz="half" idx="11"/>
          </p:nvPr>
        </p:nvSpPr>
        <p:spPr>
          <a:xfrm>
            <a:off x="586317"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3" name="Slide Number Placeholder 5"/>
          <p:cNvSpPr>
            <a:spLocks noGrp="1"/>
          </p:cNvSpPr>
          <p:nvPr>
            <p:ph type="sldNum" sz="quarter" idx="4"/>
          </p:nvPr>
        </p:nvSpPr>
        <p:spPr>
          <a:xfrm>
            <a:off x="580717" y="6431529"/>
            <a:ext cx="347132" cy="152399"/>
          </a:xfrm>
          <a:prstGeom prst="rect">
            <a:avLst/>
          </a:prstGeom>
        </p:spPr>
        <p:txBody>
          <a:bodyPr vert="horz" lIns="0" tIns="0" rIns="91440" bIns="0" rtlCol="0" anchor="ctr"/>
          <a:lstStyle>
            <a:lvl1pPr algn="l">
              <a:defRPr sz="900">
                <a:solidFill>
                  <a:schemeClr val="bg2">
                    <a:lumMod val="60000"/>
                    <a:lumOff val="40000"/>
                  </a:schemeClr>
                </a:solidFill>
                <a:latin typeface="+mj-lt"/>
                <a:ea typeface="Verdana" pitchFamily="34" charset="0"/>
                <a:cs typeface="Verdana" pitchFamily="34" charset="0"/>
              </a:defRPr>
            </a:lvl1pPr>
          </a:lstStyle>
          <a:p>
            <a:pPr defTabSz="914218"/>
            <a:fld id="{DBD5246C-868F-410A-AE52-FE248EDADC46}" type="slidenum">
              <a:rPr lang="en-US" smtClean="0">
                <a:solidFill>
                  <a:srgbClr val="EEECE1">
                    <a:lumMod val="60000"/>
                    <a:lumOff val="40000"/>
                  </a:srgbClr>
                </a:solidFill>
              </a:rPr>
              <a:pPr defTabSz="914218"/>
              <a:t>‹#›</a:t>
            </a:fld>
            <a:endParaRPr lang="en-US" dirty="0">
              <a:solidFill>
                <a:srgbClr val="EEECE1">
                  <a:lumMod val="60000"/>
                  <a:lumOff val="40000"/>
                </a:srgbClr>
              </a:solidFill>
            </a:endParaRPr>
          </a:p>
        </p:txBody>
      </p:sp>
      <p:sp>
        <p:nvSpPr>
          <p:cNvPr id="9" name="Footer Placeholder 4"/>
          <p:cNvSpPr>
            <a:spLocks noGrp="1"/>
          </p:cNvSpPr>
          <p:nvPr>
            <p:ph type="ftr" sz="quarter" idx="3"/>
          </p:nvPr>
        </p:nvSpPr>
        <p:spPr>
          <a:xfrm>
            <a:off x="990600" y="6429375"/>
            <a:ext cx="2514600" cy="152400"/>
          </a:xfrm>
          <a:prstGeom prst="rect">
            <a:avLst/>
          </a:prstGeom>
        </p:spPr>
        <p:txBody>
          <a:bodyPr vert="horz" lIns="0" tIns="0" rIns="91440" bIns="0" rtlCol="0" anchor="ctr"/>
          <a:lstStyle>
            <a:lvl1pPr algn="l">
              <a:defRPr sz="1000">
                <a:solidFill>
                  <a:schemeClr val="bg2">
                    <a:lumMod val="60000"/>
                    <a:lumOff val="40000"/>
                  </a:schemeClr>
                </a:solidFill>
                <a:latin typeface="+mj-lt"/>
                <a:ea typeface="Verdana" pitchFamily="34" charset="0"/>
                <a:cs typeface="Verdana" pitchFamily="34" charset="0"/>
              </a:defRPr>
            </a:lvl1pPr>
          </a:lstStyle>
          <a:p>
            <a:pPr defTabSz="914218"/>
            <a:r>
              <a:rPr lang="en-US">
                <a:solidFill>
                  <a:srgbClr val="EEECE1">
                    <a:lumMod val="60000"/>
                    <a:lumOff val="40000"/>
                  </a:srgbClr>
                </a:solidFill>
              </a:rPr>
              <a:t>Confidential</a:t>
            </a:r>
            <a:endParaRPr lang="en-US" dirty="0">
              <a:solidFill>
                <a:srgbClr val="EEECE1">
                  <a:lumMod val="60000"/>
                  <a:lumOff val="40000"/>
                </a:srgbClr>
              </a:solidFill>
            </a:endParaRPr>
          </a:p>
        </p:txBody>
      </p:sp>
      <p:sp>
        <p:nvSpPr>
          <p:cNvPr id="15" name="Title 1"/>
          <p:cNvSpPr>
            <a:spLocks noGrp="1"/>
          </p:cNvSpPr>
          <p:nvPr>
            <p:ph type="title"/>
          </p:nvPr>
        </p:nvSpPr>
        <p:spPr>
          <a:xfrm>
            <a:off x="567872" y="261563"/>
            <a:ext cx="10985501" cy="853560"/>
          </a:xfrm>
          <a:prstGeom prst="rect">
            <a:avLst/>
          </a:prstGeom>
        </p:spPr>
        <p:txBody>
          <a:bodyPr wrap="square" anchor="t"/>
          <a:lstStyle>
            <a:lvl1pPr>
              <a:lnSpc>
                <a:spcPct val="90000"/>
              </a:lnSpc>
              <a:defRPr sz="3200" b="0">
                <a:solidFill>
                  <a:schemeClr val="accent1"/>
                </a:solidFill>
                <a:latin typeface="+mj-lt"/>
                <a:ea typeface="Verdana" pitchFamily="34" charset="0"/>
                <a:cs typeface="Verdana" pitchFamily="34" charset="0"/>
              </a:defRPr>
            </a:lvl1pPr>
          </a:lstStyle>
          <a:p>
            <a:r>
              <a:rPr lang="en-US" dirty="0"/>
              <a:t>Click to edit Master title style</a:t>
            </a:r>
          </a:p>
        </p:txBody>
      </p:sp>
      <p:sp>
        <p:nvSpPr>
          <p:cNvPr id="16" name="Date Placeholder 8"/>
          <p:cNvSpPr>
            <a:spLocks noGrp="1"/>
          </p:cNvSpPr>
          <p:nvPr>
            <p:ph type="dt" sz="half" idx="2"/>
          </p:nvPr>
        </p:nvSpPr>
        <p:spPr>
          <a:xfrm>
            <a:off x="2438402" y="6428234"/>
            <a:ext cx="12192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j-lt"/>
                <a:ea typeface="Verdana" pitchFamily="34" charset="0"/>
                <a:cs typeface="Verdana" pitchFamily="34" charset="0"/>
              </a:defRPr>
            </a:lvl1pPr>
          </a:lstStyle>
          <a:p>
            <a:pPr defTabSz="914218"/>
            <a:fld id="{1144322A-4EE7-4C2B-844A-B40A33F9C675}" type="datetime1">
              <a:rPr lang="en-IN">
                <a:solidFill>
                  <a:srgbClr val="EEECE1">
                    <a:lumMod val="60000"/>
                    <a:lumOff val="40000"/>
                  </a:srgbClr>
                </a:solidFill>
              </a:rPr>
              <a:pPr defTabSz="914218"/>
              <a:t>23-06-2020</a:t>
            </a:fld>
            <a:endParaRPr lang="en-IN" dirty="0">
              <a:solidFill>
                <a:srgbClr val="EEECE1">
                  <a:lumMod val="60000"/>
                  <a:lumOff val="40000"/>
                </a:srgbClr>
              </a:solidFill>
            </a:endParaRPr>
          </a:p>
        </p:txBody>
      </p:sp>
    </p:spTree>
    <p:extLst>
      <p:ext uri="{BB962C8B-B14F-4D97-AF65-F5344CB8AC3E}">
        <p14:creationId xmlns:p14="http://schemas.microsoft.com/office/powerpoint/2010/main" xmlns="" val="3853275115"/>
      </p:ext>
    </p:extLst>
  </p:cSld>
  <p:clrMapOvr>
    <a:masterClrMapping/>
  </p:clrMapOvr>
  <p:transition spd="med">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Rectangle 24"/>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266969"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641656" y="2481425"/>
            <a:ext cx="996725" cy="1078995"/>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 name="Title 1"/>
          <p:cNvSpPr>
            <a:spLocks noGrp="1"/>
          </p:cNvSpPr>
          <p:nvPr>
            <p:ph type="title" hasCustomPrompt="1"/>
          </p:nvPr>
        </p:nvSpPr>
        <p:spPr>
          <a:xfrm>
            <a:off x="1332676" y="1007117"/>
            <a:ext cx="5403405" cy="2081535"/>
          </a:xfrm>
          <a:prstGeom prst="rect">
            <a:avLst/>
          </a:prstGeom>
        </p:spPr>
        <p:txBody>
          <a:bodyPr/>
          <a:lstStyle>
            <a:lvl1pPr algn="ctr">
              <a:defRPr sz="4267"/>
            </a:lvl1pPr>
          </a:lstStyle>
          <a:p>
            <a:r>
              <a:rPr lang="en-US" dirty="0"/>
              <a:t>Title Text</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399136" y="3731184"/>
            <a:ext cx="2240485" cy="336381"/>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hasCustomPrompt="1"/>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323944" bIns="0" anchor="ctr">
            <a:noAutofit/>
          </a:bodyPr>
          <a:lstStyle>
            <a:lvl1pPr marL="0" indent="0" algn="r">
              <a:buFont typeface="Arial" panose="020B0604020202020204" pitchFamily="34" charset="0"/>
              <a:buNone/>
              <a:defRPr lang="en-IN" sz="1333" baseline="0" dirty="0"/>
            </a:lvl1pPr>
          </a:lstStyle>
          <a:p>
            <a:r>
              <a:rPr lang="en-IN" sz="1867" dirty="0"/>
              <a:t>Click icon to add image</a:t>
            </a:r>
            <a:endParaRPr lang="en-IN" dirty="0"/>
          </a:p>
        </p:txBody>
      </p:sp>
    </p:spTree>
    <p:extLst>
      <p:ext uri="{BB962C8B-B14F-4D97-AF65-F5344CB8AC3E}">
        <p14:creationId xmlns:p14="http://schemas.microsoft.com/office/powerpoint/2010/main" xmlns="" val="62050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0602E4-86FF-494A-B79F-32F79E01F6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4DA5DF3-8D00-42E7-8DD8-DAD29E450E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A60882A-5EC4-4907-B6D9-26BE395B5C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7A4B16D-4F51-4C80-87F3-7C6CF2372646}"/>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6" name="Footer Placeholder 5">
            <a:extLst>
              <a:ext uri="{FF2B5EF4-FFF2-40B4-BE49-F238E27FC236}">
                <a16:creationId xmlns:a16="http://schemas.microsoft.com/office/drawing/2014/main" xmlns="" id="{1BDD697B-A016-4955-87DA-F07147A61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EF3C65D-F4B8-46AF-8BD8-1274CDA4C18F}"/>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9633990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grpSp>
        <p:nvGrpSpPr>
          <p:cNvPr id="150" name="Group 149"/>
          <p:cNvGrpSpPr/>
          <p:nvPr userDrawn="1"/>
        </p:nvGrpSpPr>
        <p:grpSpPr>
          <a:xfrm>
            <a:off x="4" y="795875"/>
            <a:ext cx="12183353" cy="5793001"/>
            <a:chOff x="0" y="596900"/>
            <a:chExt cx="9144000" cy="4344751"/>
          </a:xfrm>
        </p:grpSpPr>
        <p:grpSp>
          <p:nvGrpSpPr>
            <p:cNvPr id="88" name="Group 87"/>
            <p:cNvGrpSpPr/>
            <p:nvPr userDrawn="1"/>
          </p:nvGrpSpPr>
          <p:grpSpPr>
            <a:xfrm>
              <a:off x="142672" y="603115"/>
              <a:ext cx="8864600" cy="4338536"/>
              <a:chOff x="142672" y="603115"/>
              <a:chExt cx="8864600" cy="4338536"/>
            </a:xfrm>
          </p:grpSpPr>
          <p:cxnSp>
            <p:nvCxnSpPr>
              <p:cNvPr id="10" name="Straight Connector 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90" name="Straight Connector 8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42160396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0" name="Group 9"/>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252872382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777769"/>
            <a:ext cx="12192000" cy="580361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2" name="Group 11"/>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0"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marL="228552" indent="-228552">
              <a:buFontTx/>
              <a:buBlip>
                <a:blip r:embed="rId2"/>
              </a:buBlip>
              <a:defRPr lang="en-US" smtClean="0">
                <a:solidFill>
                  <a:schemeClr val="bg1"/>
                </a:solidFill>
              </a:defRPr>
            </a:lvl1pPr>
            <a:lvl2pPr marL="685654" indent="-228552">
              <a:buFontTx/>
              <a:buBlip>
                <a:blip r:embed="rId2"/>
              </a:buBlip>
              <a:defRPr lang="en-US" smtClean="0">
                <a:solidFill>
                  <a:schemeClr val="bg1"/>
                </a:solidFill>
              </a:defRPr>
            </a:lvl2pPr>
            <a:lvl3pPr marL="1142746" indent="-228552">
              <a:buFontTx/>
              <a:buBlip>
                <a:blip r:embed="rId2"/>
              </a:buBlip>
              <a:defRPr lang="en-US" smtClean="0">
                <a:solidFill>
                  <a:schemeClr val="bg1"/>
                </a:solidFill>
              </a:defRPr>
            </a:lvl3pPr>
            <a:lvl4pPr marL="1599840" indent="-228552">
              <a:buFontTx/>
              <a:buBlip>
                <a:blip r:embed="rId2"/>
              </a:buBlip>
              <a:defRPr lang="en-US" smtClean="0">
                <a:solidFill>
                  <a:schemeClr val="bg1"/>
                </a:solidFill>
              </a:defRPr>
            </a:lvl4pPr>
            <a:lvl5pPr marL="2056935" indent="-228552">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217010586"/>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 Full Grid">
    <p:spTree>
      <p:nvGrpSpPr>
        <p:cNvPr id="1" name=""/>
        <p:cNvGrpSpPr/>
        <p:nvPr/>
      </p:nvGrpSpPr>
      <p:grpSpPr>
        <a:xfrm>
          <a:off x="0" y="0"/>
          <a:ext cx="0" cy="0"/>
          <a:chOff x="0" y="0"/>
          <a:chExt cx="0" cy="0"/>
        </a:xfrm>
      </p:grpSpPr>
      <p:sp>
        <p:nvSpPr>
          <p:cNvPr id="102" name="Rectangle 10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5" name="Group 4"/>
          <p:cNvGrpSpPr/>
          <p:nvPr userDrawn="1"/>
        </p:nvGrpSpPr>
        <p:grpSpPr>
          <a:xfrm>
            <a:off x="4" y="0"/>
            <a:ext cx="12183353" cy="6553200"/>
            <a:chOff x="-1" y="0"/>
            <a:chExt cx="9137515" cy="4914900"/>
          </a:xfrm>
        </p:grpSpPr>
        <p:grpSp>
          <p:nvGrpSpPr>
            <p:cNvPr id="6" name="Group 87"/>
            <p:cNvGrpSpPr/>
            <p:nvPr userDrawn="1"/>
          </p:nvGrpSpPr>
          <p:grpSpPr>
            <a:xfrm>
              <a:off x="142570" y="6214"/>
              <a:ext cx="8858313" cy="4908686"/>
              <a:chOff x="142672" y="603115"/>
              <a:chExt cx="8864600" cy="4338536"/>
            </a:xfrm>
          </p:grpSpPr>
          <p:cxnSp>
            <p:nvCxnSpPr>
              <p:cNvPr id="43" name="Straight Connector 4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254"/>
            <p:cNvGrpSpPr/>
            <p:nvPr userDrawn="1"/>
          </p:nvGrpSpPr>
          <p:grpSpPr>
            <a:xfrm>
              <a:off x="-1" y="0"/>
              <a:ext cx="9137515" cy="4896684"/>
              <a:chOff x="-4568761" y="0"/>
              <a:chExt cx="13706276" cy="4896684"/>
            </a:xfrm>
          </p:grpSpPr>
          <p:cxnSp>
            <p:nvCxnSpPr>
              <p:cNvPr id="8" name="Straight Connector 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sz="quarter" idx="10"/>
          </p:nvPr>
        </p:nvSpPr>
        <p:spPr>
          <a:xfrm>
            <a:off x="414867" y="372533"/>
            <a:ext cx="11328400" cy="56726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23378787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Breaker">
    <p:spTree>
      <p:nvGrpSpPr>
        <p:cNvPr id="1" name=""/>
        <p:cNvGrpSpPr/>
        <p:nvPr/>
      </p:nvGrpSpPr>
      <p:grpSpPr>
        <a:xfrm>
          <a:off x="0" y="0"/>
          <a:ext cx="0" cy="0"/>
          <a:chOff x="0" y="0"/>
          <a:chExt cx="0" cy="0"/>
        </a:xfrm>
      </p:grpSpPr>
      <p:sp>
        <p:nvSpPr>
          <p:cNvPr id="14" name="Rectangle 1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15" name="Group 14"/>
          <p:cNvGrpSpPr/>
          <p:nvPr userDrawn="1"/>
        </p:nvGrpSpPr>
        <p:grpSpPr>
          <a:xfrm>
            <a:off x="4" y="0"/>
            <a:ext cx="12183353" cy="6553200"/>
            <a:chOff x="-1" y="0"/>
            <a:chExt cx="9137515" cy="4914900"/>
          </a:xfrm>
        </p:grpSpPr>
        <p:grpSp>
          <p:nvGrpSpPr>
            <p:cNvPr id="16" name="Group 87"/>
            <p:cNvGrpSpPr/>
            <p:nvPr userDrawn="1"/>
          </p:nvGrpSpPr>
          <p:grpSpPr>
            <a:xfrm>
              <a:off x="142570" y="6214"/>
              <a:ext cx="8858313" cy="490868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54"/>
            <p:cNvGrpSpPr/>
            <p:nvPr userDrawn="1"/>
          </p:nvGrpSpPr>
          <p:grpSpPr>
            <a:xfrm>
              <a:off x="-1" y="0"/>
              <a:ext cx="9137515" cy="4896684"/>
              <a:chOff x="-4568761" y="0"/>
              <a:chExt cx="13706276" cy="4896684"/>
            </a:xfrm>
          </p:grpSpPr>
          <p:cxnSp>
            <p:nvCxnSpPr>
              <p:cNvPr id="26" name="Straight Connector 25"/>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735928" y="1786595"/>
            <a:ext cx="937741" cy="991132"/>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20" name="Group 19"/>
          <p:cNvGrpSpPr/>
          <p:nvPr userDrawn="1"/>
        </p:nvGrpSpPr>
        <p:grpSpPr>
          <a:xfrm>
            <a:off x="9542501" y="3280162"/>
            <a:ext cx="917355" cy="993073"/>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25" name="Parallelogram 24"/>
          <p:cNvSpPr/>
          <p:nvPr/>
        </p:nvSpPr>
        <p:spPr>
          <a:xfrm>
            <a:off x="1905692" y="2177118"/>
            <a:ext cx="8442885" cy="1577177"/>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467">
              <a:solidFill>
                <a:srgbClr val="FFFFFF"/>
              </a:solidFill>
            </a:endParaRPr>
          </a:p>
        </p:txBody>
      </p:sp>
      <p:sp>
        <p:nvSpPr>
          <p:cNvPr id="4" name="Text Placeholder 3"/>
          <p:cNvSpPr>
            <a:spLocks noGrp="1"/>
          </p:cNvSpPr>
          <p:nvPr>
            <p:ph type="body" sz="quarter" idx="10" hasCustomPrompt="1"/>
          </p:nvPr>
        </p:nvSpPr>
        <p:spPr>
          <a:xfrm>
            <a:off x="1905692" y="2178055"/>
            <a:ext cx="8414933" cy="1576916"/>
          </a:xfrm>
          <a:prstGeom prst="parallelogram">
            <a:avLst>
              <a:gd name="adj" fmla="val 58503"/>
            </a:avLst>
          </a:prstGeom>
        </p:spPr>
        <p:txBody>
          <a:bodyPr lIns="35993" rIns="35993" anchor="ctr">
            <a:noAutofit/>
          </a:bodyPr>
          <a:lstStyle>
            <a:lvl1pPr marL="0" indent="0" algn="ctr">
              <a:buFontTx/>
              <a:buNone/>
              <a:defRPr sz="3200">
                <a:solidFill>
                  <a:schemeClr val="bg1"/>
                </a:solidFill>
              </a:defRPr>
            </a:lvl1pPr>
            <a:lvl2pPr marL="457095" indent="0" algn="ctr">
              <a:buFontTx/>
              <a:buNone/>
              <a:defRPr/>
            </a:lvl2pPr>
            <a:lvl3pPr marL="914194" indent="0" algn="ctr">
              <a:buFontTx/>
              <a:buNone/>
              <a:defRPr/>
            </a:lvl3pPr>
            <a:lvl4pPr marL="1371292" indent="0" algn="ctr">
              <a:buFontTx/>
              <a:buNone/>
              <a:defRPr/>
            </a:lvl4pPr>
            <a:lvl5pPr marL="1828392" indent="0" algn="ctr">
              <a:buFontTx/>
              <a:buNone/>
              <a:defRPr/>
            </a:lvl5pPr>
          </a:lstStyle>
          <a:p>
            <a:pPr lvl="0"/>
            <a:r>
              <a:rPr lang="en-US" dirty="0"/>
              <a:t>Section Breaker</a:t>
            </a:r>
          </a:p>
        </p:txBody>
      </p:sp>
    </p:spTree>
    <p:extLst>
      <p:ext uri="{BB962C8B-B14F-4D97-AF65-F5344CB8AC3E}">
        <p14:creationId xmlns:p14="http://schemas.microsoft.com/office/powerpoint/2010/main" xmlns="" val="7246438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7" name="Group 87"/>
            <p:cNvGrpSpPr/>
            <p:nvPr userDrawn="1"/>
          </p:nvGrpSpPr>
          <p:grpSpPr>
            <a:xfrm>
              <a:off x="142672" y="603115"/>
              <a:ext cx="8864600" cy="4338536"/>
              <a:chOff x="142672" y="603115"/>
              <a:chExt cx="8864600" cy="4338536"/>
            </a:xfrm>
          </p:grpSpPr>
          <p:cxnSp>
            <p:nvCxnSpPr>
              <p:cNvPr id="57" name="Straight Connector 5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a:off x="0" y="803835"/>
            <a:ext cx="4919133" cy="5777548"/>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9" y="804336"/>
            <a:ext cx="4847167" cy="5777045"/>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228552" indent="-228552">
              <a:buFont typeface="Arial" panose="020B0604020202020204" pitchFamily="34" charset="0"/>
              <a:buNone/>
              <a:defRPr lang="en-IN" noProof="0" dirty="0"/>
            </a:lvl1pPr>
          </a:lstStyle>
          <a:p>
            <a:pPr marL="0" lvl="0" indent="0" algn="ctr"/>
            <a:endParaRPr kumimoji="0" lang="en-IN" sz="28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Text Placeholder 7"/>
          <p:cNvSpPr>
            <a:spLocks noGrp="1"/>
          </p:cNvSpPr>
          <p:nvPr>
            <p:ph type="body" sz="quarter" idx="12" hasCustomPrompt="1"/>
          </p:nvPr>
        </p:nvSpPr>
        <p:spPr>
          <a:xfrm>
            <a:off x="4958084" y="839049"/>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4958105" y="1249692"/>
            <a:ext cx="6932059" cy="954617"/>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
        <p:nvSpPr>
          <p:cNvPr id="22" name="Text Placeholder 7"/>
          <p:cNvSpPr>
            <a:spLocks noGrp="1"/>
          </p:cNvSpPr>
          <p:nvPr>
            <p:ph type="body" sz="quarter" idx="14" hasCustomPrompt="1"/>
          </p:nvPr>
        </p:nvSpPr>
        <p:spPr>
          <a:xfrm>
            <a:off x="4958084" y="24904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4958105" y="2901079"/>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6" hasCustomPrompt="1"/>
          </p:nvPr>
        </p:nvSpPr>
        <p:spPr>
          <a:xfrm>
            <a:off x="4958084" y="467835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SOLUTION HIGHLIGHTS</a:t>
            </a:r>
          </a:p>
        </p:txBody>
      </p:sp>
      <p:sp>
        <p:nvSpPr>
          <p:cNvPr id="25" name="Text Placeholder 20"/>
          <p:cNvSpPr>
            <a:spLocks noGrp="1"/>
          </p:cNvSpPr>
          <p:nvPr>
            <p:ph type="body" sz="quarter" idx="17" hasCustomPrompt="1"/>
          </p:nvPr>
        </p:nvSpPr>
        <p:spPr>
          <a:xfrm>
            <a:off x="4958105" y="5088991"/>
            <a:ext cx="6932059" cy="1508364"/>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p14="http://schemas.microsoft.com/office/powerpoint/2010/main" xmlns="" val="29222408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55" name="Straight Connector 54"/>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1" name="Text Placeholder 7"/>
          <p:cNvSpPr>
            <a:spLocks noGrp="1"/>
          </p:cNvSpPr>
          <p:nvPr>
            <p:ph type="body" sz="quarter" idx="12" hasCustomPrompt="1"/>
          </p:nvPr>
        </p:nvSpPr>
        <p:spPr>
          <a:xfrm>
            <a:off x="289084" y="856341"/>
            <a:ext cx="6931069" cy="338667"/>
          </a:xfrm>
          <a:prstGeom prst="rect">
            <a:avLst/>
          </a:prstGeom>
        </p:spPr>
        <p:txBody>
          <a:bodyPr anchor="ctr">
            <a:normAutofit/>
          </a:bodyPr>
          <a:lstStyle>
            <a:lvl1pPr marL="0" indent="0">
              <a:buNone/>
              <a:defRPr sz="1467" b="0"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89109" y="1215096"/>
            <a:ext cx="6932059" cy="747733"/>
          </a:xfrm>
          <a:prstGeom prst="rect">
            <a:avLst/>
          </a:prstGeom>
        </p:spPr>
        <p:txBody>
          <a:bodyPr>
            <a:noAutofit/>
          </a:bodyPr>
          <a:lstStyle>
            <a:lvl1pPr marL="0" indent="0">
              <a:buNone/>
              <a:defRPr sz="1467">
                <a:solidFill>
                  <a:schemeClr val="tx1">
                    <a:lumMod val="75000"/>
                    <a:lumOff val="25000"/>
                  </a:schemeClr>
                </a:solidFill>
              </a:defRPr>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Description</a:t>
            </a:r>
          </a:p>
        </p:txBody>
      </p:sp>
      <p:sp>
        <p:nvSpPr>
          <p:cNvPr id="14" name="Text Placeholder 7"/>
          <p:cNvSpPr>
            <a:spLocks noGrp="1"/>
          </p:cNvSpPr>
          <p:nvPr>
            <p:ph type="body" sz="quarter" idx="14" hasCustomPrompt="1"/>
          </p:nvPr>
        </p:nvSpPr>
        <p:spPr>
          <a:xfrm>
            <a:off x="289084" y="2127277"/>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289109" y="2486032"/>
            <a:ext cx="6932059" cy="1093749"/>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2" name="Text Placeholder 7"/>
          <p:cNvSpPr>
            <a:spLocks noGrp="1"/>
          </p:cNvSpPr>
          <p:nvPr>
            <p:ph type="body" sz="quarter" idx="16" hasCustomPrompt="1"/>
          </p:nvPr>
        </p:nvSpPr>
        <p:spPr>
          <a:xfrm>
            <a:off x="289084" y="3735584"/>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89109" y="4094347"/>
            <a:ext cx="6932059" cy="972695"/>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
        <p:nvSpPr>
          <p:cNvPr id="24" name="Text Placeholder 7"/>
          <p:cNvSpPr>
            <a:spLocks noGrp="1"/>
          </p:cNvSpPr>
          <p:nvPr>
            <p:ph type="body" sz="quarter" idx="18" hasCustomPrompt="1"/>
          </p:nvPr>
        </p:nvSpPr>
        <p:spPr>
          <a:xfrm>
            <a:off x="289084" y="5215345"/>
            <a:ext cx="6931069" cy="338667"/>
          </a:xfrm>
          <a:prstGeom prst="rect">
            <a:avLst/>
          </a:prstGeom>
        </p:spPr>
        <p:txBody>
          <a:bodyPr anchor="ctr">
            <a:normAutofit/>
          </a:bodyPr>
          <a:lstStyle>
            <a:lvl1pPr marL="0" indent="0">
              <a:buNone/>
              <a:defRPr sz="1467" b="0"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9" hasCustomPrompt="1"/>
          </p:nvPr>
        </p:nvSpPr>
        <p:spPr>
          <a:xfrm>
            <a:off x="289109" y="5574110"/>
            <a:ext cx="6932059" cy="1007281"/>
          </a:xfrm>
          <a:prstGeom prst="rect">
            <a:avLst/>
          </a:prstGeom>
        </p:spPr>
        <p:txBody>
          <a:bodyPr wrap="square">
            <a:noAutofit/>
          </a:bodyPr>
          <a:lstStyle>
            <a:lvl1pPr>
              <a:defRPr lang="en-US" sz="1467" dirty="0" smtClean="0">
                <a:solidFill>
                  <a:schemeClr val="tx1">
                    <a:lumMod val="75000"/>
                    <a:lumOff val="25000"/>
                  </a:schemeClr>
                </a:solidFill>
              </a:defRPr>
            </a:lvl1pPr>
            <a:lvl2pPr marL="457095" marR="0" indent="0" algn="l" defTabSz="914218" rtl="0" eaLnBrk="0" fontAlgn="base" latinLnBrk="0" hangingPunct="0">
              <a:lnSpc>
                <a:spcPct val="90000"/>
              </a:lnSpc>
              <a:spcBef>
                <a:spcPct val="0"/>
              </a:spcBef>
              <a:spcAft>
                <a:spcPts val="533"/>
              </a:spcAft>
              <a:buClrTx/>
              <a:buSzPct val="115000"/>
              <a:buFont typeface="Arial"/>
              <a:buNone/>
              <a:tabLst/>
              <a:defRPr sz="1200">
                <a:solidFill>
                  <a:schemeClr val="tx1">
                    <a:lumMod val="75000"/>
                    <a:lumOff val="25000"/>
                  </a:schemeClr>
                </a:solidFill>
              </a:defRPr>
            </a:lvl2pPr>
          </a:lstStyle>
          <a:p>
            <a:pPr marL="304723" lvl="0" indent="-304723" defTabSz="914218" eaLnBrk="0" fontAlgn="base" hangingPunct="0">
              <a:spcBef>
                <a:spcPct val="0"/>
              </a:spcBef>
              <a:spcAft>
                <a:spcPts val="533"/>
              </a:spcAft>
              <a:buSzPct val="115000"/>
              <a:buBlip>
                <a:blip r:embed="rId2"/>
              </a:buBlip>
            </a:pPr>
            <a:r>
              <a:rPr lang="en-US" dirty="0"/>
              <a:t>Enter Description</a:t>
            </a:r>
          </a:p>
          <a:p>
            <a:pPr marL="761824" marR="0" lvl="1" indent="-304723" algn="l" defTabSz="914218" rtl="0" eaLnBrk="0" fontAlgn="base" latinLnBrk="0" hangingPunct="0">
              <a:lnSpc>
                <a:spcPct val="90000"/>
              </a:lnSpc>
              <a:spcBef>
                <a:spcPct val="0"/>
              </a:spcBef>
              <a:spcAft>
                <a:spcPts val="533"/>
              </a:spcAft>
              <a:buClrTx/>
              <a:buSzPct val="115000"/>
              <a:buFont typeface="Arial"/>
              <a:buBlip>
                <a:blip r:embed="rId2"/>
              </a:buBlip>
              <a:tabLst/>
              <a:defRPr/>
            </a:pPr>
            <a:r>
              <a:rPr lang="en-US" dirty="0"/>
              <a:t>Description</a:t>
            </a:r>
          </a:p>
          <a:p>
            <a:pPr marL="761824" lvl="1" indent="-304723" defTabSz="914218" eaLnBrk="0" fontAlgn="base" hangingPunct="0">
              <a:spcBef>
                <a:spcPct val="0"/>
              </a:spcBef>
              <a:spcAft>
                <a:spcPts val="533"/>
              </a:spcAft>
              <a:buSzPct val="115000"/>
              <a:buBlip>
                <a:blip r:embed="rId2"/>
              </a:buBlip>
            </a:pPr>
            <a:endParaRPr lang="en-US" dirty="0"/>
          </a:p>
        </p:txBody>
      </p:sp>
    </p:spTree>
    <p:extLst>
      <p:ext uri="{BB962C8B-B14F-4D97-AF65-F5344CB8AC3E}">
        <p14:creationId xmlns:p14="http://schemas.microsoft.com/office/powerpoint/2010/main" xmlns="" val="56542751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7" name="Straight Connector 4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a:xfrm flipH="1">
            <a:off x="7264400" y="808595"/>
            <a:ext cx="4927600" cy="5772788"/>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flipH="1">
            <a:off x="7344150" y="801535"/>
            <a:ext cx="4847167" cy="5779849"/>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smtClean="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4" name="Content Placeholder 3"/>
          <p:cNvSpPr>
            <a:spLocks noGrp="1"/>
          </p:cNvSpPr>
          <p:nvPr>
            <p:ph sz="quarter" idx="12"/>
          </p:nvPr>
        </p:nvSpPr>
        <p:spPr>
          <a:xfrm>
            <a:off x="332319" y="1016000"/>
            <a:ext cx="6872816" cy="55647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xmlns="" val="4187403453"/>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1" name="Group 10"/>
          <p:cNvGrpSpPr/>
          <p:nvPr userDrawn="1"/>
        </p:nvGrpSpPr>
        <p:grpSpPr>
          <a:xfrm>
            <a:off x="4" y="795875"/>
            <a:ext cx="12183353" cy="579300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8" name="Straight Connector 4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a:xfrm>
            <a:off x="843281" y="922747"/>
            <a:ext cx="10759440" cy="3763556"/>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US" sz="3733" b="1" dirty="0">
              <a:solidFill>
                <a:srgbClr val="000000"/>
              </a:solidFill>
            </a:endParaRPr>
          </a:p>
          <a:p>
            <a:pPr algn="ctr" defTabSz="914218"/>
            <a:endParaRPr lang="en-IN" sz="1867" dirty="0">
              <a:solidFill>
                <a:srgbClr val="FFFFFF"/>
              </a:solidFill>
            </a:endParaRPr>
          </a:p>
        </p:txBody>
      </p:sp>
      <p:sp>
        <p:nvSpPr>
          <p:cNvPr id="15" name="Picture Placeholder 3"/>
          <p:cNvSpPr>
            <a:spLocks noGrp="1"/>
          </p:cNvSpPr>
          <p:nvPr>
            <p:ph type="pic" sz="quarter" idx="11"/>
          </p:nvPr>
        </p:nvSpPr>
        <p:spPr>
          <a:xfrm>
            <a:off x="779783" y="859247"/>
            <a:ext cx="10759440" cy="3763556"/>
          </a:xfrm>
          <a:prstGeom prst="parallelogram">
            <a:avLst/>
          </a:prstGeom>
          <a:solidFill>
            <a:schemeClr val="bg1">
              <a:lumMod val="85000"/>
            </a:schemeClr>
          </a:solidFill>
        </p:spPr>
        <p:txBody>
          <a:bodyPr lIns="0" tIns="0" rIns="0" bIns="0" anchor="ctr">
            <a:noAutofit/>
          </a:bodyPr>
          <a:lstStyle>
            <a:lvl1pPr marL="0" indent="0" algn="ctr">
              <a:buFont typeface="+mj-lt"/>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0" name="Text Placeholder 20"/>
          <p:cNvSpPr>
            <a:spLocks noGrp="1"/>
          </p:cNvSpPr>
          <p:nvPr>
            <p:ph type="body" sz="quarter" idx="13" hasCustomPrompt="1"/>
          </p:nvPr>
        </p:nvSpPr>
        <p:spPr>
          <a:xfrm>
            <a:off x="797328" y="4874260"/>
            <a:ext cx="9870672" cy="1399541"/>
          </a:xfrm>
          <a:prstGeom prst="rect">
            <a:avLst/>
          </a:prstGeom>
        </p:spPr>
        <p:txBody>
          <a:bodyPr>
            <a:noAutofit/>
          </a:bodyPr>
          <a:lstStyle>
            <a:lvl1pPr marL="0" indent="0">
              <a:buNone/>
              <a:defRPr sz="1867"/>
            </a:lvl1pPr>
            <a:lvl2pPr marL="457095" indent="0">
              <a:buNone/>
              <a:defRPr sz="1467"/>
            </a:lvl2pPr>
            <a:lvl3pPr marL="914194" indent="0">
              <a:buNone/>
              <a:defRPr sz="1467"/>
            </a:lvl3pPr>
            <a:lvl4pPr marL="1371292" indent="0">
              <a:buNone/>
              <a:defRPr sz="1467"/>
            </a:lvl4pPr>
            <a:lvl5pPr marL="1828392" indent="0">
              <a:buNone/>
              <a:defRPr sz="1467"/>
            </a:lvl5pPr>
          </a:lstStyle>
          <a:p>
            <a:pPr lvl="0"/>
            <a:r>
              <a:rPr lang="en-US" dirty="0"/>
              <a:t>Enter Text</a:t>
            </a:r>
          </a:p>
        </p:txBody>
      </p:sp>
    </p:spTree>
    <p:extLst>
      <p:ext uri="{BB962C8B-B14F-4D97-AF65-F5344CB8AC3E}">
        <p14:creationId xmlns:p14="http://schemas.microsoft.com/office/powerpoint/2010/main" xmlns="" val="1937991341"/>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36717"/>
            <a:ext cx="12192000" cy="5744667"/>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1F1A17">
              <a:alpha val="69804"/>
            </a:srgbClr>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rgbClr val="0556CD"/>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p14="http://schemas.microsoft.com/office/powerpoint/2010/main" xmlns="" val="1566110101"/>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7DB09-07D3-43AB-A348-C403E16A82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D3793AA-56AE-43D3-B2C6-FF9C9C7A5E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18E7F632-215F-4D38-9523-3940FB8DB5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6B6A590-5459-4B66-8201-503813A20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186EDC2-4792-4C82-A2C3-235BB65FD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2277539-CBD3-47E0-B6CF-6FC670ED9958}"/>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8" name="Footer Placeholder 7">
            <a:extLst>
              <a:ext uri="{FF2B5EF4-FFF2-40B4-BE49-F238E27FC236}">
                <a16:creationId xmlns:a16="http://schemas.microsoft.com/office/drawing/2014/main" xmlns="" id="{D2FFD433-3AE6-4F89-BC17-911BB6192F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EC37A64-BD34-40F5-83A5-73F4EBF7A645}"/>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41207138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39" name="Group 38"/>
          <p:cNvGrpSpPr/>
          <p:nvPr userDrawn="1"/>
        </p:nvGrpSpPr>
        <p:grpSpPr>
          <a:xfrm>
            <a:off x="4" y="795875"/>
            <a:ext cx="12183353" cy="5793001"/>
            <a:chOff x="0" y="596900"/>
            <a:chExt cx="9144000" cy="4344751"/>
          </a:xfrm>
        </p:grpSpPr>
        <p:grpSp>
          <p:nvGrpSpPr>
            <p:cNvPr id="40" name="Group 87"/>
            <p:cNvGrpSpPr/>
            <p:nvPr userDrawn="1"/>
          </p:nvGrpSpPr>
          <p:grpSpPr>
            <a:xfrm>
              <a:off x="142672" y="603115"/>
              <a:ext cx="8864600" cy="433853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220757"/>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911425" y="187911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911425" y="253747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911425" y="3195833"/>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911425" y="3854190"/>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911425" y="451254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911425" y="517090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911425" y="5829269"/>
            <a:ext cx="4704523" cy="384043"/>
          </a:xfrm>
          <a:prstGeom prst="parallelogram">
            <a:avLst/>
          </a:prstGeom>
          <a:solidFill>
            <a:srgbClr val="0556CD"/>
          </a:solidFill>
        </p:spPr>
        <p:txBody>
          <a:bodyPr lIns="35993" tIns="71990" rIns="35993" bIns="35993" anchor="ctr">
            <a:noAutofit/>
          </a:bodyPr>
          <a:lstStyle>
            <a:lvl1pPr marL="0" indent="0">
              <a:buNone/>
              <a:defRPr sz="2133"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372916" y="1220757"/>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372916" y="187911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372916" y="253747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372916" y="31958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372916" y="3854190"/>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372916" y="451254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372916" y="517090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372916" y="5829269"/>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2133" b="0" i="0">
                <a:solidFill>
                  <a:schemeClr val="bg1"/>
                </a:solidFill>
              </a:defRPr>
            </a:lvl1pPr>
          </a:lstStyle>
          <a:p>
            <a:pPr lvl="0"/>
            <a:r>
              <a:rPr lang="en-IN" dirty="0"/>
              <a:t>8</a:t>
            </a:r>
          </a:p>
        </p:txBody>
      </p:sp>
    </p:spTree>
    <p:extLst>
      <p:ext uri="{BB962C8B-B14F-4D97-AF65-F5344CB8AC3E}">
        <p14:creationId xmlns:p14="http://schemas.microsoft.com/office/powerpoint/2010/main" xmlns="" val="4139273605"/>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5" name="Group 14"/>
          <p:cNvGrpSpPr/>
          <p:nvPr userDrawn="1"/>
        </p:nvGrpSpPr>
        <p:grpSpPr>
          <a:xfrm>
            <a:off x="4" y="795875"/>
            <a:ext cx="12183353" cy="5793001"/>
            <a:chOff x="0" y="596900"/>
            <a:chExt cx="9144000" cy="4344751"/>
          </a:xfrm>
        </p:grpSpPr>
        <p:grpSp>
          <p:nvGrpSpPr>
            <p:cNvPr id="16" name="Group 87"/>
            <p:cNvGrpSpPr/>
            <p:nvPr userDrawn="1"/>
          </p:nvGrpSpPr>
          <p:grpSpPr>
            <a:xfrm>
              <a:off x="142672" y="603115"/>
              <a:ext cx="8864600" cy="4338536"/>
              <a:chOff x="142672" y="603115"/>
              <a:chExt cx="8864600" cy="4338536"/>
            </a:xfrm>
          </p:grpSpPr>
          <p:cxnSp>
            <p:nvCxnSpPr>
              <p:cNvPr id="54" name="Straight Connector 53"/>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7114565" y="1028733"/>
            <a:ext cx="4704523" cy="384043"/>
          </a:xfrm>
          <a:prstGeom prst="parallelogram">
            <a:avLst/>
          </a:prstGeom>
          <a:solidFill>
            <a:srgbClr val="0556CD"/>
          </a:solidFill>
        </p:spPr>
        <p:txBody>
          <a:bodyPr lIns="35993" tIns="35993" rIns="35993" bIns="35993" anchor="ctr">
            <a:noAutofit/>
          </a:bodyPr>
          <a:lstStyle>
            <a:lvl1pPr marL="0" indent="0" algn="ctr">
              <a:buNone/>
              <a:defRPr sz="1467"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657605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40" name="Content Placeholder 2"/>
          <p:cNvSpPr>
            <a:spLocks noGrp="1"/>
          </p:cNvSpPr>
          <p:nvPr>
            <p:ph idx="1"/>
          </p:nvPr>
        </p:nvSpPr>
        <p:spPr>
          <a:xfrm>
            <a:off x="406400"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6576053" y="1508788"/>
            <a:ext cx="5113536"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p14="http://schemas.microsoft.com/office/powerpoint/2010/main" xmlns="" val="3896663258"/>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27" name="Group 26"/>
          <p:cNvGrpSpPr/>
          <p:nvPr userDrawn="1"/>
        </p:nvGrpSpPr>
        <p:grpSpPr>
          <a:xfrm>
            <a:off x="4" y="795875"/>
            <a:ext cx="12183353" cy="5793001"/>
            <a:chOff x="0" y="596900"/>
            <a:chExt cx="9144000" cy="4344751"/>
          </a:xfrm>
        </p:grpSpPr>
        <p:grpSp>
          <p:nvGrpSpPr>
            <p:cNvPr id="28" name="Group 87"/>
            <p:cNvGrpSpPr/>
            <p:nvPr userDrawn="1"/>
          </p:nvGrpSpPr>
          <p:grpSpPr>
            <a:xfrm>
              <a:off x="142672" y="603115"/>
              <a:ext cx="8864600" cy="4338536"/>
              <a:chOff x="142672" y="603115"/>
              <a:chExt cx="8864600" cy="4338536"/>
            </a:xfrm>
          </p:grpSpPr>
          <p:cxnSp>
            <p:nvCxnSpPr>
              <p:cNvPr id="60" name="Straight Connector 5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21" name="Text Placeholder 7"/>
          <p:cNvSpPr>
            <a:spLocks noGrp="1"/>
          </p:cNvSpPr>
          <p:nvPr>
            <p:ph type="body" sz="quarter" idx="12" hasCustomPrompt="1"/>
          </p:nvPr>
        </p:nvSpPr>
        <p:spPr>
          <a:xfrm>
            <a:off x="911424" y="1028733"/>
            <a:ext cx="2880320" cy="384043"/>
          </a:xfrm>
          <a:prstGeom prst="parallelogram">
            <a:avLst/>
          </a:prstGeom>
          <a:solidFill>
            <a:schemeClr val="bg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372916"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1</a:t>
            </a:r>
          </a:p>
        </p:txBody>
      </p:sp>
      <p:sp>
        <p:nvSpPr>
          <p:cNvPr id="40" name="Content Placeholder 2"/>
          <p:cNvSpPr>
            <a:spLocks noGrp="1"/>
          </p:cNvSpPr>
          <p:nvPr>
            <p:ph idx="1"/>
          </p:nvPr>
        </p:nvSpPr>
        <p:spPr>
          <a:xfrm>
            <a:off x="335360"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4878137" y="1028733"/>
            <a:ext cx="2880320" cy="384043"/>
          </a:xfrm>
          <a:prstGeom prst="parallelogram">
            <a:avLst/>
          </a:prstGeom>
          <a:solidFill>
            <a:srgbClr val="0556CD"/>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0" name="Text Placeholder 7"/>
          <p:cNvSpPr>
            <a:spLocks noGrp="1"/>
          </p:cNvSpPr>
          <p:nvPr>
            <p:ph type="body" sz="quarter" idx="25" hasCustomPrompt="1"/>
          </p:nvPr>
        </p:nvSpPr>
        <p:spPr>
          <a:xfrm>
            <a:off x="4339628"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8899972" y="1028733"/>
            <a:ext cx="2880320" cy="384043"/>
          </a:xfrm>
          <a:prstGeom prst="parallelogram">
            <a:avLst/>
          </a:prstGeom>
          <a:solidFill>
            <a:schemeClr val="accent2"/>
          </a:solidFill>
        </p:spPr>
        <p:txBody>
          <a:bodyPr lIns="35993" tIns="35993" rIns="35993" bIns="35993" anchor="ctr">
            <a:noAutofit/>
          </a:bodyPr>
          <a:lstStyle>
            <a:lvl1pPr marL="0" indent="0" algn="ctr">
              <a:buNone/>
              <a:defRPr sz="1467" b="0" i="0" baseline="0">
                <a:solidFill>
                  <a:schemeClr val="bg1"/>
                </a:solidFill>
              </a:defRPr>
            </a:lvl1pPr>
          </a:lstStyle>
          <a:p>
            <a:pPr lvl="0"/>
            <a:r>
              <a:rPr lang="en-IN" dirty="0"/>
              <a:t>Column 1 Title</a:t>
            </a:r>
          </a:p>
        </p:txBody>
      </p:sp>
      <p:sp>
        <p:nvSpPr>
          <p:cNvPr id="23" name="Text Placeholder 7"/>
          <p:cNvSpPr>
            <a:spLocks noGrp="1"/>
          </p:cNvSpPr>
          <p:nvPr>
            <p:ph type="body" sz="quarter" idx="27" hasCustomPrompt="1"/>
          </p:nvPr>
        </p:nvSpPr>
        <p:spPr>
          <a:xfrm>
            <a:off x="8361464" y="1028733"/>
            <a:ext cx="538509" cy="384043"/>
          </a:xfrm>
          <a:prstGeom prst="parallelogram">
            <a:avLst/>
          </a:prstGeom>
          <a:solidFill>
            <a:schemeClr val="tx1">
              <a:lumMod val="75000"/>
              <a:lumOff val="25000"/>
            </a:schemeClr>
          </a:solidFill>
        </p:spPr>
        <p:txBody>
          <a:bodyPr lIns="35993" tIns="71990" rIns="35993" bIns="35993" anchor="ctr">
            <a:noAutofit/>
          </a:bodyPr>
          <a:lstStyle>
            <a:lvl1pPr marL="0" indent="0" algn="ctr">
              <a:buNone/>
              <a:defRPr sz="1467" b="0" i="0">
                <a:solidFill>
                  <a:schemeClr val="bg1"/>
                </a:solidFill>
              </a:defRPr>
            </a:lvl1pPr>
          </a:lstStyle>
          <a:p>
            <a:pPr lvl="0"/>
            <a:r>
              <a:rPr lang="en-IN" dirty="0"/>
              <a:t>3</a:t>
            </a:r>
          </a:p>
        </p:txBody>
      </p:sp>
      <p:sp>
        <p:nvSpPr>
          <p:cNvPr id="24" name="Content Placeholder 2"/>
          <p:cNvSpPr>
            <a:spLocks noGrp="1"/>
          </p:cNvSpPr>
          <p:nvPr>
            <p:ph idx="28"/>
          </p:nvPr>
        </p:nvSpPr>
        <p:spPr>
          <a:xfrm>
            <a:off x="4367808"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8375285" y="1508788"/>
            <a:ext cx="3385344" cy="4968213"/>
          </a:xfrm>
          <a:prstGeom prst="rect">
            <a:avLst/>
          </a:prstGeom>
        </p:spPr>
        <p:txBody>
          <a:bodyPr vert="horz" lIns="68568" tIns="34289" rIns="68568" bIns="34289" rtlCol="0">
            <a:normAutofit/>
          </a:bodyPr>
          <a:lstStyle>
            <a:lvl1pPr>
              <a:defRPr lang="en-US" sz="1467" smtClean="0"/>
            </a:lvl1pPr>
            <a:lvl2pPr>
              <a:defRPr lang="en-US" sz="1467" smtClean="0"/>
            </a:lvl2pPr>
            <a:lvl3pPr>
              <a:defRPr lang="en-US" sz="1467" smtClean="0"/>
            </a:lvl3pPr>
            <a:lvl4pPr>
              <a:defRPr lang="en-US" sz="1467" smtClean="0"/>
            </a:lvl4pPr>
            <a:lvl5pPr>
              <a:defRPr lang="en-US" sz="1467"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xmlns="" val="3925097124"/>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30" name="Group 29"/>
          <p:cNvGrpSpPr/>
          <p:nvPr userDrawn="1"/>
        </p:nvGrpSpPr>
        <p:grpSpPr>
          <a:xfrm>
            <a:off x="4" y="795875"/>
            <a:ext cx="12183353" cy="5793001"/>
            <a:chOff x="0" y="596900"/>
            <a:chExt cx="9144000" cy="4344751"/>
          </a:xfrm>
        </p:grpSpPr>
        <p:grpSp>
          <p:nvGrpSpPr>
            <p:cNvPr id="3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85768" y="1789889"/>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3" name="Picture Placeholder 7"/>
          <p:cNvSpPr>
            <a:spLocks noGrp="1"/>
          </p:cNvSpPr>
          <p:nvPr>
            <p:ph type="pic" sz="quarter" idx="11"/>
          </p:nvPr>
        </p:nvSpPr>
        <p:spPr>
          <a:xfrm>
            <a:off x="385768" y="3432785"/>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4" name="Picture Placeholder 7"/>
          <p:cNvSpPr>
            <a:spLocks noGrp="1"/>
          </p:cNvSpPr>
          <p:nvPr>
            <p:ph type="pic" sz="quarter" idx="12"/>
          </p:nvPr>
        </p:nvSpPr>
        <p:spPr>
          <a:xfrm>
            <a:off x="385768" y="5075681"/>
            <a:ext cx="2689021" cy="1305667"/>
          </a:xfrm>
          <a:prstGeom prst="homePlate">
            <a:avLst>
              <a:gd name="adj" fmla="val 25515"/>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10" name="Text Placeholder 9"/>
          <p:cNvSpPr>
            <a:spLocks noGrp="1"/>
          </p:cNvSpPr>
          <p:nvPr>
            <p:ph type="body" sz="quarter" idx="13"/>
          </p:nvPr>
        </p:nvSpPr>
        <p:spPr>
          <a:xfrm>
            <a:off x="411709" y="864683"/>
            <a:ext cx="11368587" cy="458236"/>
          </a:xfrm>
          <a:prstGeom prst="parallelogram">
            <a:avLst/>
          </a:prstGeom>
          <a:solidFill>
            <a:schemeClr val="accent1"/>
          </a:solidFill>
        </p:spPr>
        <p:txBody>
          <a:bodyPr anchor="ctr">
            <a:noAutofit/>
          </a:bodyPr>
          <a:lstStyle>
            <a:lvl1pPr marL="0" indent="0" algn="ctr">
              <a:buFont typeface="Arial" panose="020B0604020202020204" pitchFamily="34" charset="0"/>
              <a:buNone/>
              <a:defRPr sz="2400">
                <a:solidFill>
                  <a:schemeClr val="bg1"/>
                </a:solidFill>
              </a:defRPr>
            </a:lvl1pPr>
          </a:lstStyle>
          <a:p>
            <a:pPr lvl="0"/>
            <a:endParaRPr lang="en-IN" dirty="0"/>
          </a:p>
        </p:txBody>
      </p:sp>
      <p:sp>
        <p:nvSpPr>
          <p:cNvPr id="17" name="Text Placeholder 9"/>
          <p:cNvSpPr>
            <a:spLocks noGrp="1"/>
          </p:cNvSpPr>
          <p:nvPr>
            <p:ph type="body" sz="quarter" idx="14"/>
          </p:nvPr>
        </p:nvSpPr>
        <p:spPr>
          <a:xfrm>
            <a:off x="376217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20" name="Text Placeholder 9"/>
          <p:cNvSpPr>
            <a:spLocks noGrp="1"/>
          </p:cNvSpPr>
          <p:nvPr>
            <p:ph type="body" sz="quarter" idx="15"/>
          </p:nvPr>
        </p:nvSpPr>
        <p:spPr>
          <a:xfrm>
            <a:off x="7981817" y="1426680"/>
            <a:ext cx="3656787" cy="285389"/>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600">
                <a:solidFill>
                  <a:schemeClr val="bg1"/>
                </a:solidFill>
              </a:defRPr>
            </a:lvl1pPr>
          </a:lstStyle>
          <a:p>
            <a:pPr lvl="0"/>
            <a:endParaRPr lang="en-IN" dirty="0"/>
          </a:p>
        </p:txBody>
      </p:sp>
      <p:sp>
        <p:nvSpPr>
          <p:cNvPr id="12" name="Text Placeholder 11"/>
          <p:cNvSpPr>
            <a:spLocks noGrp="1"/>
          </p:cNvSpPr>
          <p:nvPr>
            <p:ph type="body" sz="quarter" idx="16"/>
          </p:nvPr>
        </p:nvSpPr>
        <p:spPr>
          <a:xfrm>
            <a:off x="3814235"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8016583" y="184186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3814235"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8016583" y="3476105"/>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3814235"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8016583" y="5119001"/>
            <a:ext cx="3543300" cy="1227667"/>
          </a:xfrm>
        </p:spPr>
        <p:txBody>
          <a:bodyPr>
            <a:noAutofit/>
          </a:bodyPr>
          <a:lstStyle>
            <a:lvl1pPr>
              <a:defRPr sz="1333"/>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437523" y="2741040"/>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437523" y="4409873"/>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437523" y="6035472"/>
            <a:ext cx="2153055" cy="328488"/>
          </a:xfrm>
        </p:spPr>
        <p:txBody>
          <a:bodyPr>
            <a:noAutofit/>
          </a:bodyPr>
          <a:lstStyle>
            <a:lvl1pPr marL="0" indent="0" algn="ctr">
              <a:buFont typeface="Arial" panose="020B0604020202020204" pitchFamily="34" charset="0"/>
              <a:buNone/>
              <a:defRPr sz="1333"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3134413496"/>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0" name="Group 19"/>
          <p:cNvGrpSpPr/>
          <p:nvPr userDrawn="1"/>
        </p:nvGrpSpPr>
        <p:grpSpPr>
          <a:xfrm>
            <a:off x="4" y="795875"/>
            <a:ext cx="12183353" cy="5793001"/>
            <a:chOff x="0" y="596900"/>
            <a:chExt cx="9144000" cy="4344751"/>
          </a:xfrm>
        </p:grpSpPr>
        <p:grpSp>
          <p:nvGrpSpPr>
            <p:cNvPr id="21"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4670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782721"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27022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2" name="Picture Placeholder 7"/>
          <p:cNvSpPr>
            <a:spLocks noGrp="1"/>
          </p:cNvSpPr>
          <p:nvPr>
            <p:ph type="pic" sz="quarter" idx="25"/>
          </p:nvPr>
        </p:nvSpPr>
        <p:spPr>
          <a:xfrm>
            <a:off x="4937471"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3" name="Picture Placeholder 7"/>
          <p:cNvSpPr>
            <a:spLocks noGrp="1"/>
          </p:cNvSpPr>
          <p:nvPr>
            <p:ph type="pic" sz="quarter" idx="26"/>
          </p:nvPr>
        </p:nvSpPr>
        <p:spPr>
          <a:xfrm>
            <a:off x="7172673" y="2915927"/>
            <a:ext cx="2399995" cy="2399993"/>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4" name="Picture Placeholder 7"/>
          <p:cNvSpPr>
            <a:spLocks noGrp="1"/>
          </p:cNvSpPr>
          <p:nvPr>
            <p:ph type="pic" sz="quarter" idx="27"/>
          </p:nvPr>
        </p:nvSpPr>
        <p:spPr>
          <a:xfrm>
            <a:off x="9407869" y="1981199"/>
            <a:ext cx="2400000" cy="2400000"/>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3038241"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5281949"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7537469" y="240792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9762508" y="4480561"/>
            <a:ext cx="1706480" cy="406400"/>
          </a:xfrm>
        </p:spPr>
        <p:txBody>
          <a:bodyPr anchor="ctr">
            <a:noAutofit/>
          </a:bodyPr>
          <a:lstStyle>
            <a:lvl1pPr marL="0" indent="0" algn="ctr">
              <a:buFont typeface="Arial" panose="020B0604020202020204" pitchFamily="34" charset="0"/>
              <a:buNone/>
              <a:defRPr sz="1333" b="1">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1278225557"/>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3" name="Group 22"/>
          <p:cNvGrpSpPr/>
          <p:nvPr userDrawn="1"/>
        </p:nvGrpSpPr>
        <p:grpSpPr>
          <a:xfrm>
            <a:off x="4" y="795875"/>
            <a:ext cx="12183353" cy="5793001"/>
            <a:chOff x="0" y="596900"/>
            <a:chExt cx="9144000" cy="4344751"/>
          </a:xfrm>
        </p:grpSpPr>
        <p:grpSp>
          <p:nvGrpSpPr>
            <p:cNvPr id="24" name="Group 87"/>
            <p:cNvGrpSpPr/>
            <p:nvPr userDrawn="1"/>
          </p:nvGrpSpPr>
          <p:grpSpPr>
            <a:xfrm>
              <a:off x="142672" y="603115"/>
              <a:ext cx="8864600" cy="4338536"/>
              <a:chOff x="142672" y="603115"/>
              <a:chExt cx="8864600" cy="4338536"/>
            </a:xfrm>
          </p:grpSpPr>
          <p:cxnSp>
            <p:nvCxnSpPr>
              <p:cNvPr id="61" name="Straight Connector 6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298050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310780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1" name="Picture Placeholder 7"/>
          <p:cNvSpPr>
            <a:spLocks noGrp="1"/>
          </p:cNvSpPr>
          <p:nvPr>
            <p:ph type="pic" sz="quarter" idx="24"/>
          </p:nvPr>
        </p:nvSpPr>
        <p:spPr>
          <a:xfrm>
            <a:off x="403206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0" name="Picture Placeholder 7"/>
          <p:cNvSpPr>
            <a:spLocks noGrp="1"/>
          </p:cNvSpPr>
          <p:nvPr>
            <p:ph type="pic" sz="quarter" idx="29"/>
          </p:nvPr>
        </p:nvSpPr>
        <p:spPr>
          <a:xfrm>
            <a:off x="508362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1" name="Picture Placeholder 7"/>
          <p:cNvSpPr>
            <a:spLocks noGrp="1"/>
          </p:cNvSpPr>
          <p:nvPr>
            <p:ph type="pic" sz="quarter" idx="30"/>
          </p:nvPr>
        </p:nvSpPr>
        <p:spPr>
          <a:xfrm>
            <a:off x="6135189" y="2032207"/>
            <a:ext cx="1718491" cy="1718488"/>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186748" y="3302204"/>
            <a:ext cx="1718493" cy="1718493"/>
          </a:xfrm>
          <a:prstGeom prst="pentag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1092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7314045" y="518160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416444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267565" y="1463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3403162596"/>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17" name="Group 16"/>
          <p:cNvGrpSpPr/>
          <p:nvPr userDrawn="1"/>
        </p:nvGrpSpPr>
        <p:grpSpPr>
          <a:xfrm>
            <a:off x="4" y="795875"/>
            <a:ext cx="12183353" cy="579300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8" name="Picture Placeholder 7"/>
          <p:cNvSpPr>
            <a:spLocks noGrp="1"/>
          </p:cNvSpPr>
          <p:nvPr>
            <p:ph type="pic" sz="quarter" idx="10"/>
          </p:nvPr>
        </p:nvSpPr>
        <p:spPr>
          <a:xfrm>
            <a:off x="340588" y="2418290"/>
            <a:ext cx="4471187" cy="2062287"/>
          </a:xfrm>
          <a:prstGeom prst="homePlate">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31" name="Picture Placeholder 7"/>
          <p:cNvSpPr>
            <a:spLocks noGrp="1"/>
          </p:cNvSpPr>
          <p:nvPr>
            <p:ph type="pic" sz="quarter" idx="24"/>
          </p:nvPr>
        </p:nvSpPr>
        <p:spPr>
          <a:xfrm>
            <a:off x="3887292" y="2418280"/>
            <a:ext cx="4471181" cy="2062280"/>
          </a:xfrm>
          <a:prstGeom prst="chevron">
            <a:avLst/>
          </a:prstGeom>
          <a:solidFill>
            <a:schemeClr val="accent1"/>
          </a:solidFill>
        </p:spPr>
        <p:txBody>
          <a:bodyPr anchor="ctr">
            <a:normAutofit/>
          </a:bodyPr>
          <a:lstStyle>
            <a:lvl1pPr marL="0" indent="0" algn="ctr">
              <a:buNone/>
              <a:defRPr sz="2133">
                <a:solidFill>
                  <a:schemeClr val="bg1"/>
                </a:solidFill>
              </a:defRPr>
            </a:lvl1pPr>
          </a:lstStyle>
          <a:p>
            <a:endParaRPr lang="en-IN" dirty="0"/>
          </a:p>
        </p:txBody>
      </p:sp>
      <p:sp>
        <p:nvSpPr>
          <p:cNvPr id="22" name="Picture Placeholder 7"/>
          <p:cNvSpPr>
            <a:spLocks noGrp="1"/>
          </p:cNvSpPr>
          <p:nvPr>
            <p:ph type="pic" sz="quarter" idx="31"/>
          </p:nvPr>
        </p:nvSpPr>
        <p:spPr>
          <a:xfrm>
            <a:off x="7433989" y="2418290"/>
            <a:ext cx="4471187" cy="2062287"/>
          </a:xfrm>
          <a:prstGeom prst="chevron">
            <a:avLst/>
          </a:prstGeom>
          <a:solidFill>
            <a:schemeClr val="bg1">
              <a:lumMod val="50000"/>
            </a:schemeClr>
          </a:solidFill>
        </p:spPr>
        <p:txBody>
          <a:bodyPr anchor="ctr">
            <a:normAutofit/>
          </a:bodyPr>
          <a:lstStyle>
            <a:lvl1pPr marL="0" indent="0" algn="ctr">
              <a:buNone/>
              <a:defRPr sz="2133">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5254371" y="476504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39076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8685645" y="1772921"/>
            <a:ext cx="1462640" cy="406400"/>
          </a:xfrm>
        </p:spPr>
        <p:txBody>
          <a:bodyPr anchor="ctr">
            <a:noAutofit/>
          </a:bodyPr>
          <a:lstStyle>
            <a:lvl1pPr marL="0" indent="0" algn="ctr">
              <a:buFont typeface="Arial" panose="020B0604020202020204" pitchFamily="34" charset="0"/>
              <a:buNone/>
              <a:defRPr sz="1333" b="0">
                <a:solidFill>
                  <a:schemeClr val="tx1">
                    <a:lumMod val="75000"/>
                    <a:lumOff val="25000"/>
                  </a:schemeClr>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1003128"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493785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8473535" y="3886201"/>
            <a:ext cx="2237912" cy="406400"/>
          </a:xfrm>
        </p:spPr>
        <p:txBody>
          <a:bodyPr anchor="ctr">
            <a:noAutofit/>
          </a:bodyPr>
          <a:lstStyle>
            <a:lvl1pPr marL="0" indent="0" algn="ctr">
              <a:buFont typeface="Arial" panose="020B0604020202020204" pitchFamily="34" charset="0"/>
              <a:buNone/>
              <a:defRPr sz="1867" b="1">
                <a:solidFill>
                  <a:schemeClr val="bg1"/>
                </a:solidFill>
              </a:defRPr>
            </a:lvl1pPr>
            <a:lvl2pPr marL="457095" indent="0">
              <a:buFont typeface="Arial" panose="020B0604020202020204" pitchFamily="34" charset="0"/>
              <a:buNone/>
              <a:defRPr sz="1333"/>
            </a:lvl2pPr>
            <a:lvl3pPr marL="914194" indent="0">
              <a:buFont typeface="Arial" panose="020B0604020202020204" pitchFamily="34" charset="0"/>
              <a:buNone/>
              <a:defRPr sz="1333"/>
            </a:lvl3pPr>
            <a:lvl4pPr marL="1371292" indent="0">
              <a:buFont typeface="Arial" panose="020B0604020202020204" pitchFamily="34" charset="0"/>
              <a:buNone/>
              <a:defRPr sz="1333"/>
            </a:lvl4pPr>
            <a:lvl5pPr marL="1828392" indent="0">
              <a:buFont typeface="Arial" panose="020B0604020202020204" pitchFamily="34" charset="0"/>
              <a:buNone/>
              <a:defRPr sz="1333"/>
            </a:lvl5pPr>
          </a:lstStyle>
          <a:p>
            <a:pPr lvl="0"/>
            <a:r>
              <a:rPr lang="en-US" dirty="0"/>
              <a:t>Add Text Here</a:t>
            </a:r>
            <a:endParaRPr lang="en-IN" dirty="0"/>
          </a:p>
        </p:txBody>
      </p:sp>
    </p:spTree>
    <p:extLst>
      <p:ext uri="{BB962C8B-B14F-4D97-AF65-F5344CB8AC3E}">
        <p14:creationId xmlns:p14="http://schemas.microsoft.com/office/powerpoint/2010/main" xmlns="" val="1617493002"/>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4" name="Rectangle 33"/>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35" name="Group 34"/>
          <p:cNvGrpSpPr/>
          <p:nvPr userDrawn="1"/>
        </p:nvGrpSpPr>
        <p:grpSpPr>
          <a:xfrm>
            <a:off x="4" y="0"/>
            <a:ext cx="12183353" cy="6553200"/>
            <a:chOff x="-1" y="0"/>
            <a:chExt cx="9137515" cy="4914900"/>
          </a:xfrm>
        </p:grpSpPr>
        <p:grpSp>
          <p:nvGrpSpPr>
            <p:cNvPr id="36" name="Group 87"/>
            <p:cNvGrpSpPr/>
            <p:nvPr userDrawn="1"/>
          </p:nvGrpSpPr>
          <p:grpSpPr>
            <a:xfrm>
              <a:off x="142570" y="6214"/>
              <a:ext cx="8858313" cy="4908686"/>
              <a:chOff x="142672" y="603115"/>
              <a:chExt cx="8864600" cy="4338536"/>
            </a:xfrm>
          </p:grpSpPr>
          <p:cxnSp>
            <p:nvCxnSpPr>
              <p:cNvPr id="71" name="Straight Connector 7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254"/>
            <p:cNvGrpSpPr/>
            <p:nvPr userDrawn="1"/>
          </p:nvGrpSpPr>
          <p:grpSpPr>
            <a:xfrm>
              <a:off x="-1" y="0"/>
              <a:ext cx="9137515" cy="4896684"/>
              <a:chOff x="-4568761" y="0"/>
              <a:chExt cx="13706276" cy="4896684"/>
            </a:xfrm>
          </p:grpSpPr>
          <p:cxnSp>
            <p:nvCxnSpPr>
              <p:cNvPr id="38" name="Straight Connector 37"/>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968485" y="1323941"/>
            <a:ext cx="3528087" cy="1325563"/>
          </a:xfrm>
          <a:prstGeom prst="rect">
            <a:avLst/>
          </a:prstGeom>
        </p:spPr>
        <p:txBody>
          <a:bodyPr/>
          <a:lstStyle>
            <a:lvl1pPr algn="ctr">
              <a:defRPr sz="4267"/>
            </a:lvl1pPr>
          </a:lstStyle>
          <a:p>
            <a:r>
              <a:rPr lang="en-US" dirty="0"/>
              <a:t>Thank you.</a:t>
            </a:r>
            <a:endParaRPr lang="en-IN" dirty="0"/>
          </a:p>
        </p:txBody>
      </p:sp>
      <p:sp>
        <p:nvSpPr>
          <p:cNvPr id="17" name="Freeform 17"/>
          <p:cNvSpPr>
            <a:spLocks/>
          </p:cNvSpPr>
          <p:nvPr userDrawn="1"/>
        </p:nvSpPr>
        <p:spPr bwMode="auto">
          <a:xfrm>
            <a:off x="12" y="3530451"/>
            <a:ext cx="3210233" cy="767632"/>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grpSp>
        <p:nvGrpSpPr>
          <p:cNvPr id="18" name="Group 5"/>
          <p:cNvGrpSpPr>
            <a:grpSpLocks noChangeAspect="1"/>
          </p:cNvGrpSpPr>
          <p:nvPr userDrawn="1"/>
        </p:nvGrpSpPr>
        <p:grpSpPr bwMode="auto">
          <a:xfrm>
            <a:off x="150620" y="3719371"/>
            <a:ext cx="2592000" cy="389157"/>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218"/>
              <a:endParaRPr lang="en-IN" sz="1867">
                <a:solidFill>
                  <a:srgbClr val="000000"/>
                </a:solidFill>
              </a:endParaRPr>
            </a:p>
          </p:txBody>
        </p:sp>
      </p:grpSp>
      <p:sp>
        <p:nvSpPr>
          <p:cNvPr id="23" name="Text Placeholder 1030"/>
          <p:cNvSpPr>
            <a:spLocks noGrp="1"/>
          </p:cNvSpPr>
          <p:nvPr>
            <p:ph type="body" sz="quarter" idx="10" hasCustomPrompt="1"/>
          </p:nvPr>
        </p:nvSpPr>
        <p:spPr>
          <a:xfrm>
            <a:off x="399142" y="4646313"/>
            <a:ext cx="4858623" cy="463576"/>
          </a:xfrm>
          <a:prstGeom prst="rect">
            <a:avLst/>
          </a:prstGeom>
        </p:spPr>
        <p:txBody>
          <a:bodyPr anchor="ct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399142" y="5252919"/>
            <a:ext cx="4858623" cy="463576"/>
          </a:xfrm>
          <a:prstGeom prst="rect">
            <a:avLst/>
          </a:prstGeom>
        </p:spPr>
        <p:txBody>
          <a:bodyPr anchor="ctr">
            <a:normAutofit/>
          </a:bodyPr>
          <a:lstStyle>
            <a:lvl1pPr marL="0" indent="0">
              <a:buNone/>
              <a:defRPr sz="2400"/>
            </a:lvl1pPr>
            <a:lvl2pPr marL="457095" indent="0">
              <a:buNone/>
              <a:defRPr/>
            </a:lvl2pPr>
            <a:lvl3pPr marL="914194" indent="0">
              <a:buNone/>
              <a:defRPr/>
            </a:lvl3pPr>
            <a:lvl4pPr marL="1371292" indent="0">
              <a:buNone/>
              <a:defRPr/>
            </a:lvl4pPr>
            <a:lvl5pPr marL="1828392" indent="0">
              <a:buNone/>
              <a:defRPr/>
            </a:lvl5pPr>
          </a:lstStyle>
          <a:p>
            <a:pPr lvl="0"/>
            <a:r>
              <a:rPr lang="en-US" dirty="0"/>
              <a:t>Designation </a:t>
            </a:r>
            <a:endParaRPr lang="en-IN" dirty="0"/>
          </a:p>
        </p:txBody>
      </p:sp>
      <p:sp>
        <p:nvSpPr>
          <p:cNvPr id="26" name="Parallelogram 25"/>
          <p:cNvSpPr/>
          <p:nvPr userDrawn="1"/>
        </p:nvSpPr>
        <p:spPr>
          <a:xfrm>
            <a:off x="5756788" y="3520"/>
            <a:ext cx="6435213" cy="6553269"/>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121901" tIns="60951" rIns="121901" bIns="60951" numCol="1" anchor="t" anchorCtr="0" compatLnSpc="1">
            <a:prstTxWarp prst="textNoShape">
              <a:avLst/>
            </a:prstTxWarp>
          </a:bodyPr>
          <a:lstStyle/>
          <a:p>
            <a:pPr defTabSz="914218"/>
            <a:endParaRPr lang="en-IN" sz="1867">
              <a:solidFill>
                <a:srgbClr val="000000"/>
              </a:solidFill>
            </a:endParaRPr>
          </a:p>
        </p:txBody>
      </p:sp>
      <p:sp>
        <p:nvSpPr>
          <p:cNvPr id="28" name="Picture Placeholder 3"/>
          <p:cNvSpPr>
            <a:spLocks noGrp="1"/>
          </p:cNvSpPr>
          <p:nvPr>
            <p:ph type="pic" sz="quarter" idx="14"/>
          </p:nvPr>
        </p:nvSpPr>
        <p:spPr>
          <a:xfrm>
            <a:off x="5839353" y="3"/>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dirty="0"/>
            </a:lvl1pPr>
          </a:lstStyle>
          <a:p>
            <a:endParaRPr lang="en-IN" dirty="0"/>
          </a:p>
        </p:txBody>
      </p:sp>
      <p:grpSp>
        <p:nvGrpSpPr>
          <p:cNvPr id="25" name="Group 24"/>
          <p:cNvGrpSpPr/>
          <p:nvPr userDrawn="1"/>
        </p:nvGrpSpPr>
        <p:grpSpPr>
          <a:xfrm>
            <a:off x="1049701" y="1007117"/>
            <a:ext cx="1065707" cy="1126383"/>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30" name="Group 29"/>
          <p:cNvGrpSpPr/>
          <p:nvPr userDrawn="1"/>
        </p:nvGrpSpPr>
        <p:grpSpPr>
          <a:xfrm>
            <a:off x="5412296" y="2199401"/>
            <a:ext cx="996725" cy="1078995"/>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Tree>
    <p:extLst>
      <p:ext uri="{BB962C8B-B14F-4D97-AF65-F5344CB8AC3E}">
        <p14:creationId xmlns:p14="http://schemas.microsoft.com/office/powerpoint/2010/main" xmlns="" val="10032703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2" name="Rectangle 21"/>
          <p:cNvSpPr/>
          <p:nvPr userDrawn="1"/>
        </p:nvSpPr>
        <p:spPr>
          <a:xfrm>
            <a:off x="0" y="12"/>
            <a:ext cx="12192000" cy="6554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grpSp>
        <p:nvGrpSpPr>
          <p:cNvPr id="8" name="Group 7"/>
          <p:cNvGrpSpPr/>
          <p:nvPr userDrawn="1"/>
        </p:nvGrpSpPr>
        <p:grpSpPr>
          <a:xfrm>
            <a:off x="371224" y="1007117"/>
            <a:ext cx="1065707" cy="1126383"/>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grpSp>
        <p:nvGrpSpPr>
          <p:cNvPr id="11" name="Group 10"/>
          <p:cNvGrpSpPr/>
          <p:nvPr userDrawn="1"/>
        </p:nvGrpSpPr>
        <p:grpSpPr>
          <a:xfrm>
            <a:off x="6302097" y="2481428"/>
            <a:ext cx="1042539" cy="1128589"/>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913235"/>
              <a:endParaRPr lang="en-IN" sz="1867">
                <a:solidFill>
                  <a:prstClr val="black"/>
                </a:solidFill>
              </a:endParaRPr>
            </a:p>
          </p:txBody>
        </p:sp>
      </p:grpSp>
      <p:sp>
        <p:nvSpPr>
          <p:cNvPr id="16" name="Parallelogram 5"/>
          <p:cNvSpPr/>
          <p:nvPr userDrawn="1"/>
        </p:nvSpPr>
        <p:spPr>
          <a:xfrm rot="10800000">
            <a:off x="7435187" y="0"/>
            <a:ext cx="4764740" cy="6656539"/>
          </a:xfrm>
          <a:custGeom>
            <a:avLst/>
            <a:gdLst>
              <a:gd name="connsiteX0" fmla="*/ 0 w 5265174"/>
              <a:gd name="connsiteY0" fmla="*/ 4876397 h 4876397"/>
              <a:gd name="connsiteX1" fmla="*/ 0 w 5265174"/>
              <a:gd name="connsiteY1" fmla="*/ 0 h 4876397"/>
              <a:gd name="connsiteX2" fmla="*/ 5265174 w 5265174"/>
              <a:gd name="connsiteY2" fmla="*/ 0 h 4876397"/>
              <a:gd name="connsiteX3" fmla="*/ 5265174 w 5265174"/>
              <a:gd name="connsiteY3" fmla="*/ 4876397 h 4876397"/>
              <a:gd name="connsiteX4" fmla="*/ 0 w 5265174"/>
              <a:gd name="connsiteY4" fmla="*/ 4876397 h 4876397"/>
              <a:gd name="connsiteX0" fmla="*/ 0 w 5265174"/>
              <a:gd name="connsiteY0" fmla="*/ 4876397 h 4891145"/>
              <a:gd name="connsiteX1" fmla="*/ 0 w 5265174"/>
              <a:gd name="connsiteY1" fmla="*/ 0 h 4891145"/>
              <a:gd name="connsiteX2" fmla="*/ 5265174 w 5265174"/>
              <a:gd name="connsiteY2" fmla="*/ 0 h 4891145"/>
              <a:gd name="connsiteX3" fmla="*/ 1504335 w 5265174"/>
              <a:gd name="connsiteY3" fmla="*/ 4891145 h 4891145"/>
              <a:gd name="connsiteX4" fmla="*/ 0 w 5265174"/>
              <a:gd name="connsiteY4" fmla="*/ 4876397 h 4891145"/>
              <a:gd name="connsiteX0" fmla="*/ 0 w 5265174"/>
              <a:gd name="connsiteY0" fmla="*/ 4876397 h 4891145"/>
              <a:gd name="connsiteX1" fmla="*/ 0 w 5265174"/>
              <a:gd name="connsiteY1" fmla="*/ 0 h 4891145"/>
              <a:gd name="connsiteX2" fmla="*/ 5265174 w 5265174"/>
              <a:gd name="connsiteY2" fmla="*/ 0 h 4891145"/>
              <a:gd name="connsiteX3" fmla="*/ 545690 w 5265174"/>
              <a:gd name="connsiteY3" fmla="*/ 4891145 h 4891145"/>
              <a:gd name="connsiteX4" fmla="*/ 0 w 5265174"/>
              <a:gd name="connsiteY4" fmla="*/ 4876397 h 4891145"/>
              <a:gd name="connsiteX0" fmla="*/ 0 w 5265174"/>
              <a:gd name="connsiteY0" fmla="*/ 4876397 h 4891145"/>
              <a:gd name="connsiteX1" fmla="*/ 0 w 5265174"/>
              <a:gd name="connsiteY1" fmla="*/ 0 h 4891145"/>
              <a:gd name="connsiteX2" fmla="*/ 5265174 w 5265174"/>
              <a:gd name="connsiteY2" fmla="*/ 0 h 4891145"/>
              <a:gd name="connsiteX3" fmla="*/ 796413 w 5265174"/>
              <a:gd name="connsiteY3" fmla="*/ 4891145 h 4891145"/>
              <a:gd name="connsiteX4" fmla="*/ 0 w 5265174"/>
              <a:gd name="connsiteY4" fmla="*/ 4876397 h 4891145"/>
              <a:gd name="connsiteX0" fmla="*/ 0 w 3347884"/>
              <a:gd name="connsiteY0" fmla="*/ 4905894 h 4920642"/>
              <a:gd name="connsiteX1" fmla="*/ 0 w 3347884"/>
              <a:gd name="connsiteY1" fmla="*/ 29497 h 4920642"/>
              <a:gd name="connsiteX2" fmla="*/ 3347884 w 3347884"/>
              <a:gd name="connsiteY2" fmla="*/ 0 h 4920642"/>
              <a:gd name="connsiteX3" fmla="*/ 796413 w 3347884"/>
              <a:gd name="connsiteY3" fmla="*/ 4920642 h 4920642"/>
              <a:gd name="connsiteX4" fmla="*/ 0 w 3347884"/>
              <a:gd name="connsiteY4" fmla="*/ 4905894 h 4920642"/>
              <a:gd name="connsiteX0" fmla="*/ 0 w 3569109"/>
              <a:gd name="connsiteY0" fmla="*/ 4876397 h 4891145"/>
              <a:gd name="connsiteX1" fmla="*/ 0 w 3569109"/>
              <a:gd name="connsiteY1" fmla="*/ 0 h 4891145"/>
              <a:gd name="connsiteX2" fmla="*/ 3569109 w 3569109"/>
              <a:gd name="connsiteY2" fmla="*/ 0 h 4891145"/>
              <a:gd name="connsiteX3" fmla="*/ 796413 w 3569109"/>
              <a:gd name="connsiteY3" fmla="*/ 4891145 h 4891145"/>
              <a:gd name="connsiteX4" fmla="*/ 0 w 3569109"/>
              <a:gd name="connsiteY4" fmla="*/ 4876397 h 4891145"/>
              <a:gd name="connsiteX0" fmla="*/ 0 w 3614515"/>
              <a:gd name="connsiteY0" fmla="*/ 4899100 h 4913848"/>
              <a:gd name="connsiteX1" fmla="*/ 0 w 3614515"/>
              <a:gd name="connsiteY1" fmla="*/ 22703 h 4913848"/>
              <a:gd name="connsiteX2" fmla="*/ 3614515 w 3614515"/>
              <a:gd name="connsiteY2" fmla="*/ 0 h 4913848"/>
              <a:gd name="connsiteX3" fmla="*/ 796413 w 3614515"/>
              <a:gd name="connsiteY3" fmla="*/ 4913848 h 4913848"/>
              <a:gd name="connsiteX4" fmla="*/ 0 w 3614515"/>
              <a:gd name="connsiteY4" fmla="*/ 4899100 h 4913848"/>
              <a:gd name="connsiteX0" fmla="*/ 0 w 3614515"/>
              <a:gd name="connsiteY0" fmla="*/ 4899100 h 4913848"/>
              <a:gd name="connsiteX1" fmla="*/ 0 w 3614515"/>
              <a:gd name="connsiteY1" fmla="*/ 22703 h 4913848"/>
              <a:gd name="connsiteX2" fmla="*/ 3614515 w 3614515"/>
              <a:gd name="connsiteY2" fmla="*/ 0 h 4913848"/>
              <a:gd name="connsiteX3" fmla="*/ 796413 w 3614515"/>
              <a:gd name="connsiteY3" fmla="*/ 4913848 h 4913848"/>
              <a:gd name="connsiteX4" fmla="*/ 0 w 3614515"/>
              <a:gd name="connsiteY4" fmla="*/ 4899100 h 4913848"/>
              <a:gd name="connsiteX0" fmla="*/ 0 w 3614515"/>
              <a:gd name="connsiteY0" fmla="*/ 4899100 h 4913848"/>
              <a:gd name="connsiteX1" fmla="*/ 0 w 3614515"/>
              <a:gd name="connsiteY1" fmla="*/ 22703 h 4913848"/>
              <a:gd name="connsiteX2" fmla="*/ 3614515 w 3614515"/>
              <a:gd name="connsiteY2" fmla="*/ 0 h 4913848"/>
              <a:gd name="connsiteX3" fmla="*/ 1046146 w 3614515"/>
              <a:gd name="connsiteY3" fmla="*/ 4913848 h 4913848"/>
              <a:gd name="connsiteX4" fmla="*/ 0 w 3614515"/>
              <a:gd name="connsiteY4" fmla="*/ 4899100 h 4913848"/>
              <a:gd name="connsiteX0" fmla="*/ 0 w 3637218"/>
              <a:gd name="connsiteY0" fmla="*/ 4876397 h 4891145"/>
              <a:gd name="connsiteX1" fmla="*/ 0 w 3637218"/>
              <a:gd name="connsiteY1" fmla="*/ 0 h 4891145"/>
              <a:gd name="connsiteX2" fmla="*/ 3637218 w 3637218"/>
              <a:gd name="connsiteY2" fmla="*/ 0 h 4891145"/>
              <a:gd name="connsiteX3" fmla="*/ 1046146 w 3637218"/>
              <a:gd name="connsiteY3" fmla="*/ 4891145 h 4891145"/>
              <a:gd name="connsiteX4" fmla="*/ 0 w 3637218"/>
              <a:gd name="connsiteY4" fmla="*/ 4876397 h 4891145"/>
              <a:gd name="connsiteX0" fmla="*/ 0 w 3617965"/>
              <a:gd name="connsiteY0" fmla="*/ 4884098 h 4898846"/>
              <a:gd name="connsiteX1" fmla="*/ 0 w 3617965"/>
              <a:gd name="connsiteY1" fmla="*/ 7701 h 4898846"/>
              <a:gd name="connsiteX2" fmla="*/ 3617965 w 3617965"/>
              <a:gd name="connsiteY2" fmla="*/ 0 h 4898846"/>
              <a:gd name="connsiteX3" fmla="*/ 1046146 w 3617965"/>
              <a:gd name="connsiteY3" fmla="*/ 4898846 h 4898846"/>
              <a:gd name="connsiteX4" fmla="*/ 0 w 3617965"/>
              <a:gd name="connsiteY4" fmla="*/ 4884098 h 4898846"/>
              <a:gd name="connsiteX0" fmla="*/ 0 w 3617965"/>
              <a:gd name="connsiteY0" fmla="*/ 4884098 h 4898846"/>
              <a:gd name="connsiteX1" fmla="*/ 0 w 3617965"/>
              <a:gd name="connsiteY1" fmla="*/ 11552 h 4898846"/>
              <a:gd name="connsiteX2" fmla="*/ 3617965 w 3617965"/>
              <a:gd name="connsiteY2" fmla="*/ 0 h 4898846"/>
              <a:gd name="connsiteX3" fmla="*/ 1046146 w 3617965"/>
              <a:gd name="connsiteY3" fmla="*/ 4898846 h 4898846"/>
              <a:gd name="connsiteX4" fmla="*/ 0 w 3617965"/>
              <a:gd name="connsiteY4" fmla="*/ 4884098 h 4898846"/>
              <a:gd name="connsiteX0" fmla="*/ 0 w 3617965"/>
              <a:gd name="connsiteY0" fmla="*/ 4907201 h 4907201"/>
              <a:gd name="connsiteX1" fmla="*/ 0 w 3617965"/>
              <a:gd name="connsiteY1" fmla="*/ 11552 h 4907201"/>
              <a:gd name="connsiteX2" fmla="*/ 3617965 w 3617965"/>
              <a:gd name="connsiteY2" fmla="*/ 0 h 4907201"/>
              <a:gd name="connsiteX3" fmla="*/ 1046146 w 3617965"/>
              <a:gd name="connsiteY3" fmla="*/ 4898846 h 4907201"/>
              <a:gd name="connsiteX4" fmla="*/ 0 w 3617965"/>
              <a:gd name="connsiteY4" fmla="*/ 4907201 h 4907201"/>
              <a:gd name="connsiteX0" fmla="*/ 0 w 3617965"/>
              <a:gd name="connsiteY0" fmla="*/ 4907201 h 4907201"/>
              <a:gd name="connsiteX1" fmla="*/ 0 w 3617965"/>
              <a:gd name="connsiteY1" fmla="*/ 11552 h 4907201"/>
              <a:gd name="connsiteX2" fmla="*/ 3617965 w 3617965"/>
              <a:gd name="connsiteY2" fmla="*/ 0 h 4907201"/>
              <a:gd name="connsiteX3" fmla="*/ 1042296 w 3617965"/>
              <a:gd name="connsiteY3" fmla="*/ 4906547 h 4907201"/>
              <a:gd name="connsiteX4" fmla="*/ 0 w 3617965"/>
              <a:gd name="connsiteY4" fmla="*/ 4907201 h 4907201"/>
              <a:gd name="connsiteX0" fmla="*/ 0 w 3617965"/>
              <a:gd name="connsiteY0" fmla="*/ 4923791 h 4923791"/>
              <a:gd name="connsiteX1" fmla="*/ 0 w 3617965"/>
              <a:gd name="connsiteY1" fmla="*/ 0 h 4923791"/>
              <a:gd name="connsiteX2" fmla="*/ 3617965 w 3617965"/>
              <a:gd name="connsiteY2" fmla="*/ 16590 h 4923791"/>
              <a:gd name="connsiteX3" fmla="*/ 1042296 w 3617965"/>
              <a:gd name="connsiteY3" fmla="*/ 4923137 h 4923791"/>
              <a:gd name="connsiteX4" fmla="*/ 0 w 3617965"/>
              <a:gd name="connsiteY4" fmla="*/ 4923791 h 4923791"/>
              <a:gd name="connsiteX0" fmla="*/ 0 w 3617965"/>
              <a:gd name="connsiteY0" fmla="*/ 4923791 h 4923791"/>
              <a:gd name="connsiteX1" fmla="*/ 0 w 3617965"/>
              <a:gd name="connsiteY1" fmla="*/ 0 h 4923791"/>
              <a:gd name="connsiteX2" fmla="*/ 3617965 w 3617965"/>
              <a:gd name="connsiteY2" fmla="*/ 16590 h 4923791"/>
              <a:gd name="connsiteX3" fmla="*/ 1054436 w 3617965"/>
              <a:gd name="connsiteY3" fmla="*/ 4923137 h 4923791"/>
              <a:gd name="connsiteX4" fmla="*/ 0 w 3617965"/>
              <a:gd name="connsiteY4" fmla="*/ 4923791 h 4923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965" h="4923791">
                <a:moveTo>
                  <a:pt x="0" y="4923791"/>
                </a:moveTo>
                <a:lnTo>
                  <a:pt x="0" y="0"/>
                </a:lnTo>
                <a:lnTo>
                  <a:pt x="3617965" y="16590"/>
                </a:lnTo>
                <a:lnTo>
                  <a:pt x="1054436" y="4923137"/>
                </a:lnTo>
                <a:lnTo>
                  <a:pt x="0" y="4923791"/>
                </a:lnTo>
                <a:close/>
              </a:path>
            </a:pathLst>
          </a:custGeom>
          <a:blipFill dpi="0" rotWithShape="1">
            <a:blip r:embed="rId2" cstate="email">
              <a:extLst>
                <a:ext uri="{28A0092B-C50C-407E-A947-70E740481C1C}">
                  <a14:useLocalDpi xmlns:a14="http://schemas.microsoft.com/office/drawing/2010/main" xmln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3235"/>
            <a:endParaRPr lang="en-US" sz="1867">
              <a:solidFill>
                <a:prstClr val="white"/>
              </a:solidFill>
            </a:endParaRPr>
          </a:p>
        </p:txBody>
      </p:sp>
      <p:sp>
        <p:nvSpPr>
          <p:cNvPr id="17" name="Rectangle 2"/>
          <p:cNvSpPr/>
          <p:nvPr userDrawn="1"/>
        </p:nvSpPr>
        <p:spPr>
          <a:xfrm rot="1617703">
            <a:off x="8699872" y="-513075"/>
            <a:ext cx="410509" cy="7667075"/>
          </a:xfrm>
          <a:custGeom>
            <a:avLst/>
            <a:gdLst>
              <a:gd name="connsiteX0" fmla="*/ 0 w 382137"/>
              <a:gd name="connsiteY0" fmla="*/ 0 h 5595822"/>
              <a:gd name="connsiteX1" fmla="*/ 382137 w 382137"/>
              <a:gd name="connsiteY1" fmla="*/ 0 h 5595822"/>
              <a:gd name="connsiteX2" fmla="*/ 382137 w 382137"/>
              <a:gd name="connsiteY2" fmla="*/ 5595822 h 5595822"/>
              <a:gd name="connsiteX3" fmla="*/ 0 w 382137"/>
              <a:gd name="connsiteY3" fmla="*/ 5595822 h 5595822"/>
              <a:gd name="connsiteX4" fmla="*/ 0 w 382137"/>
              <a:gd name="connsiteY4" fmla="*/ 0 h 5595822"/>
              <a:gd name="connsiteX0" fmla="*/ 0 w 382137"/>
              <a:gd name="connsiteY0" fmla="*/ 0 h 5705302"/>
              <a:gd name="connsiteX1" fmla="*/ 382137 w 382137"/>
              <a:gd name="connsiteY1" fmla="*/ 0 h 5705302"/>
              <a:gd name="connsiteX2" fmla="*/ 382137 w 382137"/>
              <a:gd name="connsiteY2" fmla="*/ 5595822 h 5705302"/>
              <a:gd name="connsiteX3" fmla="*/ 55691 w 382137"/>
              <a:gd name="connsiteY3" fmla="*/ 5705302 h 5705302"/>
              <a:gd name="connsiteX4" fmla="*/ 0 w 382137"/>
              <a:gd name="connsiteY4" fmla="*/ 0 h 5705302"/>
              <a:gd name="connsiteX0" fmla="*/ 0 w 382137"/>
              <a:gd name="connsiteY0" fmla="*/ 0 h 5705302"/>
              <a:gd name="connsiteX1" fmla="*/ 382137 w 382137"/>
              <a:gd name="connsiteY1" fmla="*/ 0 h 5705302"/>
              <a:gd name="connsiteX2" fmla="*/ 382137 w 382137"/>
              <a:gd name="connsiteY2" fmla="*/ 5595821 h 5705302"/>
              <a:gd name="connsiteX3" fmla="*/ 55691 w 382137"/>
              <a:gd name="connsiteY3" fmla="*/ 5705302 h 5705302"/>
              <a:gd name="connsiteX4" fmla="*/ 0 w 382137"/>
              <a:gd name="connsiteY4" fmla="*/ 0 h 5705302"/>
              <a:gd name="connsiteX0" fmla="*/ 292156 w 326446"/>
              <a:gd name="connsiteY0" fmla="*/ 0 h 5713813"/>
              <a:gd name="connsiteX1" fmla="*/ 326446 w 326446"/>
              <a:gd name="connsiteY1" fmla="*/ 8511 h 5713813"/>
              <a:gd name="connsiteX2" fmla="*/ 326446 w 326446"/>
              <a:gd name="connsiteY2" fmla="*/ 5604332 h 5713813"/>
              <a:gd name="connsiteX3" fmla="*/ 0 w 326446"/>
              <a:gd name="connsiteY3" fmla="*/ 5713813 h 5713813"/>
              <a:gd name="connsiteX4" fmla="*/ 292156 w 326446"/>
              <a:gd name="connsiteY4" fmla="*/ 0 h 5713813"/>
              <a:gd name="connsiteX0" fmla="*/ 292156 w 326446"/>
              <a:gd name="connsiteY0" fmla="*/ 0 h 5713813"/>
              <a:gd name="connsiteX1" fmla="*/ 326446 w 326446"/>
              <a:gd name="connsiteY1" fmla="*/ 8511 h 5713813"/>
              <a:gd name="connsiteX2" fmla="*/ 301907 w 326446"/>
              <a:gd name="connsiteY2" fmla="*/ 5586190 h 5713813"/>
              <a:gd name="connsiteX3" fmla="*/ 0 w 326446"/>
              <a:gd name="connsiteY3" fmla="*/ 5713813 h 5713813"/>
              <a:gd name="connsiteX4" fmla="*/ 292156 w 326446"/>
              <a:gd name="connsiteY4" fmla="*/ 0 h 5713813"/>
              <a:gd name="connsiteX0" fmla="*/ 292156 w 326446"/>
              <a:gd name="connsiteY0" fmla="*/ 0 h 5713813"/>
              <a:gd name="connsiteX1" fmla="*/ 326446 w 326446"/>
              <a:gd name="connsiteY1" fmla="*/ 8511 h 5713813"/>
              <a:gd name="connsiteX2" fmla="*/ 320259 w 326446"/>
              <a:gd name="connsiteY2" fmla="*/ 5592167 h 5713813"/>
              <a:gd name="connsiteX3" fmla="*/ 0 w 326446"/>
              <a:gd name="connsiteY3" fmla="*/ 5713813 h 5713813"/>
              <a:gd name="connsiteX4" fmla="*/ 292156 w 326446"/>
              <a:gd name="connsiteY4" fmla="*/ 0 h 5713813"/>
              <a:gd name="connsiteX0" fmla="*/ 273592 w 307882"/>
              <a:gd name="connsiteY0" fmla="*/ 0 h 5750306"/>
              <a:gd name="connsiteX1" fmla="*/ 307882 w 307882"/>
              <a:gd name="connsiteY1" fmla="*/ 8511 h 5750306"/>
              <a:gd name="connsiteX2" fmla="*/ 301695 w 307882"/>
              <a:gd name="connsiteY2" fmla="*/ 5592167 h 5750306"/>
              <a:gd name="connsiteX3" fmla="*/ 0 w 307882"/>
              <a:gd name="connsiteY3" fmla="*/ 5750306 h 5750306"/>
              <a:gd name="connsiteX4" fmla="*/ 273592 w 307882"/>
              <a:gd name="connsiteY4" fmla="*/ 0 h 5750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882" h="5750306">
                <a:moveTo>
                  <a:pt x="273592" y="0"/>
                </a:moveTo>
                <a:lnTo>
                  <a:pt x="307882" y="8511"/>
                </a:lnTo>
                <a:cubicBezTo>
                  <a:pt x="305820" y="1869730"/>
                  <a:pt x="303757" y="3730948"/>
                  <a:pt x="301695" y="5592167"/>
                </a:cubicBezTo>
                <a:lnTo>
                  <a:pt x="0" y="5750306"/>
                </a:lnTo>
                <a:lnTo>
                  <a:pt x="273592"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1" tIns="60951" rIns="121901" bIns="60951" rtlCol="0" anchor="ctr"/>
          <a:lstStyle/>
          <a:p>
            <a:pPr algn="ctr" defTabSz="914218"/>
            <a:endParaRPr lang="en-IN" sz="1867">
              <a:solidFill>
                <a:srgbClr val="FFFFFF"/>
              </a:solidFill>
            </a:endParaRPr>
          </a:p>
        </p:txBody>
      </p:sp>
      <p:sp>
        <p:nvSpPr>
          <p:cNvPr id="18" name="Text Placeholder 5"/>
          <p:cNvSpPr>
            <a:spLocks noGrp="1"/>
          </p:cNvSpPr>
          <p:nvPr>
            <p:ph type="body" sz="quarter" idx="10" hasCustomPrompt="1"/>
          </p:nvPr>
        </p:nvSpPr>
        <p:spPr>
          <a:xfrm>
            <a:off x="508323" y="4872689"/>
            <a:ext cx="4858623" cy="463576"/>
          </a:xfrm>
        </p:spPr>
        <p:txBody>
          <a:bodyPr/>
          <a:lstStyle>
            <a:lvl1pPr marL="0" indent="0">
              <a:buNone/>
              <a:defRPr/>
            </a:lvl1pPr>
          </a:lstStyle>
          <a:p>
            <a:r>
              <a:rPr lang="en-IN" dirty="0"/>
              <a:t>Name</a:t>
            </a:r>
          </a:p>
        </p:txBody>
      </p:sp>
      <p:sp>
        <p:nvSpPr>
          <p:cNvPr id="19" name="Text Placeholder 6"/>
          <p:cNvSpPr>
            <a:spLocks noGrp="1"/>
          </p:cNvSpPr>
          <p:nvPr>
            <p:ph type="body" sz="quarter" idx="11" hasCustomPrompt="1"/>
          </p:nvPr>
        </p:nvSpPr>
        <p:spPr>
          <a:xfrm>
            <a:off x="508323" y="5479295"/>
            <a:ext cx="4858623" cy="463576"/>
          </a:xfrm>
        </p:spPr>
        <p:txBody>
          <a:bodyPr/>
          <a:lstStyle>
            <a:lvl1pPr marL="0" indent="0">
              <a:buNone/>
              <a:defRPr/>
            </a:lvl1pPr>
          </a:lstStyle>
          <a:p>
            <a:r>
              <a:rPr lang="en-IN" dirty="0"/>
              <a:t>Designation</a:t>
            </a:r>
          </a:p>
        </p:txBody>
      </p:sp>
      <p:pic>
        <p:nvPicPr>
          <p:cNvPr id="20" name="Picture 19"/>
          <p:cNvPicPr>
            <a:picLocks noChangeAspect="1"/>
          </p:cNvPicPr>
          <p:nvPr userDrawn="1"/>
        </p:nvPicPr>
        <p:blipFill rotWithShape="1">
          <a:blip r:embed="rId3" cstate="email">
            <a:extLst>
              <a:ext uri="{BEBA8EAE-BF5A-486C-A8C5-ECC9F3942E4B}">
                <a14:imgProps xmlns:a14="http://schemas.microsoft.com/office/drawing/2010/main" xmlns="">
                  <a14:imgLayer r:embed="rId4">
                    <a14:imgEffect>
                      <a14:colorTemperature colorTemp="4700"/>
                    </a14:imgEffect>
                  </a14:imgLayer>
                </a14:imgProps>
              </a:ext>
              <a:ext uri="{28A0092B-C50C-407E-A947-70E740481C1C}">
                <a14:useLocalDpi xmlns:a14="http://schemas.microsoft.com/office/drawing/2010/main" xmlns=""/>
              </a:ext>
            </a:extLst>
          </a:blip>
          <a:srcRect/>
          <a:stretch/>
        </p:blipFill>
        <p:spPr>
          <a:xfrm>
            <a:off x="6257" y="3827883"/>
            <a:ext cx="3206611" cy="767308"/>
          </a:xfrm>
          <a:prstGeom prst="rect">
            <a:avLst/>
          </a:prstGeom>
        </p:spPr>
      </p:pic>
    </p:spTree>
    <p:extLst>
      <p:ext uri="{BB962C8B-B14F-4D97-AF65-F5344CB8AC3E}">
        <p14:creationId xmlns:p14="http://schemas.microsoft.com/office/powerpoint/2010/main" xmlns="" val="13845794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grpSp>
        <p:nvGrpSpPr>
          <p:cNvPr id="8" name="Group 7"/>
          <p:cNvGrpSpPr/>
          <p:nvPr userDrawn="1"/>
        </p:nvGrpSpPr>
        <p:grpSpPr>
          <a:xfrm>
            <a:off x="4" y="795875"/>
            <a:ext cx="12183353" cy="5793001"/>
            <a:chOff x="0" y="596900"/>
            <a:chExt cx="9144000" cy="4344751"/>
          </a:xfrm>
        </p:grpSpPr>
        <p:grpSp>
          <p:nvGrpSpPr>
            <p:cNvPr id="9" name="Group 87"/>
            <p:cNvGrpSpPr/>
            <p:nvPr userDrawn="1"/>
          </p:nvGrpSpPr>
          <p:grpSpPr>
            <a:xfrm>
              <a:off x="142672" y="603115"/>
              <a:ext cx="8864600" cy="4338536"/>
              <a:chOff x="142672" y="603115"/>
              <a:chExt cx="8864600" cy="4338536"/>
            </a:xfrm>
          </p:grpSpPr>
          <p:cxnSp>
            <p:nvCxnSpPr>
              <p:cNvPr id="41" name="Straight Connector 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406401" y="2"/>
            <a:ext cx="11379200" cy="673820"/>
          </a:xfrm>
          <a:prstGeom prst="rect">
            <a:avLst/>
          </a:prstGeom>
        </p:spPr>
        <p:txBody>
          <a:bodyPr anchor="b">
            <a:normAutofit/>
          </a:bodyPr>
          <a:lstStyle>
            <a:lvl1pPr>
              <a:defRPr sz="32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406401" y="889001"/>
            <a:ext cx="11379200" cy="5588000"/>
          </a:xfrm>
          <a:prstGeom prst="rect">
            <a:avLst/>
          </a:prstGeom>
        </p:spPr>
        <p:txBody>
          <a:bodyPr vert="horz" lIns="68568" tIns="34289" rIns="68568" bIns="34289"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a:xfrm>
            <a:off x="333333" y="633676"/>
            <a:ext cx="11525339" cy="144093"/>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Tree>
    <p:extLst>
      <p:ext uri="{BB962C8B-B14F-4D97-AF65-F5344CB8AC3E}">
        <p14:creationId xmlns:p14="http://schemas.microsoft.com/office/powerpoint/2010/main" xmlns="" val="1811742738"/>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FA39CD-1F78-462A-AFA4-D29EBA5322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56E3EA2-C2DA-4949-AB7C-31032AB4977C}"/>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4" name="Footer Placeholder 3">
            <a:extLst>
              <a:ext uri="{FF2B5EF4-FFF2-40B4-BE49-F238E27FC236}">
                <a16:creationId xmlns:a16="http://schemas.microsoft.com/office/drawing/2014/main" xmlns="" id="{D825897C-7BF8-46C1-805B-B126A2585C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7A8A647-CC03-4AEE-9090-ACE89CD879D8}"/>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864072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Rectangle 6"/>
          <p:cNvSpPr>
            <a:spLocks noGrp="1" noChangeArrowheads="1"/>
          </p:cNvSpPr>
          <p:nvPr>
            <p:ph type="title"/>
          </p:nvPr>
        </p:nvSpPr>
        <p:spPr bwMode="auto">
          <a:xfrm>
            <a:off x="-16933" y="418205"/>
            <a:ext cx="7213600" cy="620713"/>
          </a:xfrm>
          <a:prstGeom prst="rect">
            <a:avLst/>
          </a:prstGeom>
          <a:noFill/>
          <a:ln w="9525">
            <a:noFill/>
            <a:miter lim="800000"/>
            <a:headEnd/>
            <a:tailEnd/>
          </a:ln>
          <a:effectLst/>
        </p:spPr>
        <p:txBody>
          <a:bodyPr lIns="79417" tIns="39757" rIns="79417" bIns="39757"/>
          <a:lstStyle>
            <a:lvl1pPr>
              <a:defRPr>
                <a:latin typeface="Calibri" pitchFamily="34" charset="0"/>
              </a:defRPr>
            </a:lvl1pPr>
          </a:lstStyle>
          <a:p>
            <a:pPr lvl="0"/>
            <a:r>
              <a:rPr lang="en-US" dirty="0"/>
              <a:t>Presentation Title</a:t>
            </a:r>
          </a:p>
        </p:txBody>
      </p:sp>
      <p:sp>
        <p:nvSpPr>
          <p:cNvPr id="6" name="Rectangle 9"/>
          <p:cNvSpPr>
            <a:spLocks noGrp="1" noChangeArrowheads="1"/>
          </p:cNvSpPr>
          <p:nvPr>
            <p:ph idx="1"/>
          </p:nvPr>
        </p:nvSpPr>
        <p:spPr bwMode="auto">
          <a:xfrm>
            <a:off x="0" y="1058825"/>
            <a:ext cx="7196667" cy="543672"/>
          </a:xfrm>
          <a:prstGeom prst="rect">
            <a:avLst/>
          </a:prstGeom>
          <a:noFill/>
          <a:ln w="9525">
            <a:noFill/>
            <a:miter lim="800000"/>
            <a:headEnd/>
            <a:tailEnd/>
          </a:ln>
          <a:effectLst/>
        </p:spPr>
        <p:txBody>
          <a:bodyPr lIns="79417" tIns="39757" rIns="79417" bIns="39757"/>
          <a:lstStyle>
            <a:lvl1pPr>
              <a:defRPr sz="2800" b="0">
                <a:latin typeface="Calibri" pitchFamily="34" charset="0"/>
              </a:defRPr>
            </a:lvl1pPr>
          </a:lstStyle>
          <a:p>
            <a:pPr lvl="0"/>
            <a:r>
              <a:rPr lang="en-US" dirty="0"/>
              <a:t>Click here to add secondary text</a:t>
            </a:r>
          </a:p>
        </p:txBody>
      </p:sp>
    </p:spTree>
    <p:extLst>
      <p:ext uri="{BB962C8B-B14F-4D97-AF65-F5344CB8AC3E}">
        <p14:creationId xmlns:p14="http://schemas.microsoft.com/office/powerpoint/2010/main" xmlns="" val="39738087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777957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840941" y="195588"/>
            <a:ext cx="7279339" cy="461707"/>
          </a:xfrm>
          <a:prstGeom prst="rect">
            <a:avLst/>
          </a:prstGeom>
        </p:spPr>
        <p:txBody>
          <a:bodyPr wrap="square" lIns="91417" tIns="45709" rIns="91417" bIns="45709" anchor="ctr">
            <a:spAutoFit/>
          </a:bodyPr>
          <a:lstStyle>
            <a:lvl1pPr>
              <a:defRPr lang="en-US" sz="2667" b="0" kern="1200" dirty="0">
                <a:solidFill>
                  <a:prstClr val="white"/>
                </a:solidFill>
                <a:latin typeface="Trebuchet MS" pitchFamily="34" charset="0"/>
                <a:ea typeface="+mn-ea"/>
                <a:cs typeface="Arial" pitchFamily="34" charset="0"/>
              </a:defRPr>
            </a:lvl1pPr>
          </a:lstStyle>
          <a:p>
            <a:pPr marL="0" lvl="0" algn="r" defTabSz="1218099" eaLnBrk="1" latinLnBrk="0" hangingPunct="1"/>
            <a:r>
              <a:rPr lang="en-US" dirty="0"/>
              <a:t>Click to edit Master title style</a:t>
            </a:r>
          </a:p>
        </p:txBody>
      </p:sp>
    </p:spTree>
    <p:extLst>
      <p:ext uri="{BB962C8B-B14F-4D97-AF65-F5344CB8AC3E}">
        <p14:creationId xmlns:p14="http://schemas.microsoft.com/office/powerpoint/2010/main" xmlns="" val="30030459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09600" y="6356380"/>
            <a:ext cx="2844800" cy="365125"/>
          </a:xfrm>
          <a:prstGeom prst="rect">
            <a:avLst/>
          </a:prstGeom>
        </p:spPr>
        <p:txBody>
          <a:bodyPr lIns="91426" tIns="45713" rIns="91426" bIns="45713"/>
          <a:lstStyle/>
          <a:p>
            <a:pPr defTabSz="1109127"/>
            <a:endParaRPr lang="en-US" sz="1867">
              <a:solidFill>
                <a:prstClr val="black">
                  <a:tint val="75000"/>
                </a:prstClr>
              </a:solidFill>
            </a:endParaRPr>
          </a:p>
        </p:txBody>
      </p:sp>
      <p:sp>
        <p:nvSpPr>
          <p:cNvPr id="4" name="Footer Placeholder 3"/>
          <p:cNvSpPr>
            <a:spLocks noGrp="1"/>
          </p:cNvSpPr>
          <p:nvPr>
            <p:ph type="ftr" sz="quarter" idx="11"/>
          </p:nvPr>
        </p:nvSpPr>
        <p:spPr>
          <a:xfrm>
            <a:off x="4165600" y="6356380"/>
            <a:ext cx="3860800" cy="365125"/>
          </a:xfrm>
          <a:prstGeom prst="rect">
            <a:avLst/>
          </a:prstGeom>
        </p:spPr>
        <p:txBody>
          <a:bodyPr lIns="91426" tIns="45713" rIns="91426" bIns="45713"/>
          <a:lstStyle/>
          <a:p>
            <a:pPr defTabSz="1109127"/>
            <a:endParaRPr lang="en-US" sz="1867" dirty="0">
              <a:solidFill>
                <a:prstClr val="black">
                  <a:tint val="75000"/>
                </a:prstClr>
              </a:solidFill>
            </a:endParaRPr>
          </a:p>
        </p:txBody>
      </p:sp>
      <p:sp>
        <p:nvSpPr>
          <p:cNvPr id="5" name="Slide Number Placeholder 4"/>
          <p:cNvSpPr>
            <a:spLocks noGrp="1"/>
          </p:cNvSpPr>
          <p:nvPr>
            <p:ph type="sldNum" sz="quarter" idx="12"/>
          </p:nvPr>
        </p:nvSpPr>
        <p:spPr>
          <a:xfrm>
            <a:off x="8737600" y="6356380"/>
            <a:ext cx="2844800" cy="365125"/>
          </a:xfrm>
          <a:prstGeom prst="rect">
            <a:avLst/>
          </a:prstGeom>
        </p:spPr>
        <p:txBody>
          <a:bodyPr lIns="91426" tIns="45713" rIns="91426" bIns="45713"/>
          <a:lstStyle/>
          <a:p>
            <a:pPr defTabSz="1109127"/>
            <a:fld id="{42A82C88-0FFE-4496-866D-92B24968CECF}" type="slidenum">
              <a:rPr lang="en-US" sz="1867">
                <a:solidFill>
                  <a:prstClr val="black">
                    <a:tint val="75000"/>
                  </a:prstClr>
                </a:solidFill>
              </a:rPr>
              <a:pPr defTabSz="1109127"/>
              <a:t>‹#›</a:t>
            </a:fld>
            <a:endParaRPr lang="en-US" sz="1867" dirty="0">
              <a:solidFill>
                <a:prstClr val="black">
                  <a:tint val="75000"/>
                </a:prstClr>
              </a:solidFill>
            </a:endParaRPr>
          </a:p>
        </p:txBody>
      </p:sp>
    </p:spTree>
    <p:extLst>
      <p:ext uri="{BB962C8B-B14F-4D97-AF65-F5344CB8AC3E}">
        <p14:creationId xmlns:p14="http://schemas.microsoft.com/office/powerpoint/2010/main" xmlns="" val="26739592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3100" y="433388"/>
            <a:ext cx="10668000" cy="579437"/>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xmlns="" val="3465587378"/>
      </p:ext>
    </p:extLst>
  </p:cSld>
  <p:clrMapOvr>
    <a:masterClrMapping/>
  </p:clrMapOvr>
  <p:transition spd="med">
    <p:wip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wo_Column">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6204328"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0" name="Content Placeholder 2"/>
          <p:cNvSpPr>
            <a:spLocks noGrp="1"/>
          </p:cNvSpPr>
          <p:nvPr>
            <p:ph sz="half" idx="11"/>
          </p:nvPr>
        </p:nvSpPr>
        <p:spPr>
          <a:xfrm>
            <a:off x="586317" y="1241425"/>
            <a:ext cx="5364480" cy="4890435"/>
          </a:xfrm>
          <a:prstGeom prst="rect">
            <a:avLst/>
          </a:prstGeom>
        </p:spPr>
        <p:txBody>
          <a:bodyPr wrap="square" lIns="0" tIns="0" rIns="0" bIns="0">
            <a:normAutofit/>
          </a:bodyPr>
          <a:lstStyle>
            <a:lvl1pPr>
              <a:spcBef>
                <a:spcPts val="100"/>
              </a:spcBef>
              <a:defRPr sz="2000" b="0">
                <a:solidFill>
                  <a:schemeClr val="bg2"/>
                </a:solidFill>
                <a:latin typeface="+mj-lt"/>
                <a:ea typeface="Verdana" pitchFamily="34" charset="0"/>
                <a:cs typeface="Verdana" pitchFamily="34" charset="0"/>
              </a:defRPr>
            </a:lvl1pPr>
            <a:lvl2pPr marL="574660" indent="-231769">
              <a:spcBef>
                <a:spcPts val="100"/>
              </a:spcBef>
              <a:defRPr sz="1800" b="0">
                <a:solidFill>
                  <a:schemeClr val="bg2"/>
                </a:solidFill>
                <a:latin typeface="+mj-lt"/>
                <a:ea typeface="Verdana" pitchFamily="34" charset="0"/>
                <a:cs typeface="Verdana" pitchFamily="34" charset="0"/>
              </a:defRPr>
            </a:lvl2pPr>
            <a:lvl3pPr>
              <a:spcBef>
                <a:spcPts val="100"/>
              </a:spcBef>
              <a:defRPr sz="1600" b="0">
                <a:solidFill>
                  <a:schemeClr val="bg2"/>
                </a:solidFill>
                <a:latin typeface="+mj-lt"/>
                <a:ea typeface="Verdana" pitchFamily="34" charset="0"/>
                <a:cs typeface="Verdana"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13" name="Slide Number Placeholder 5"/>
          <p:cNvSpPr>
            <a:spLocks noGrp="1"/>
          </p:cNvSpPr>
          <p:nvPr>
            <p:ph type="sldNum" sz="quarter" idx="4"/>
          </p:nvPr>
        </p:nvSpPr>
        <p:spPr>
          <a:xfrm>
            <a:off x="580717" y="6431529"/>
            <a:ext cx="347132" cy="152399"/>
          </a:xfrm>
          <a:prstGeom prst="rect">
            <a:avLst/>
          </a:prstGeom>
        </p:spPr>
        <p:txBody>
          <a:bodyPr vert="horz" lIns="0" tIns="0" rIns="91440" bIns="0" rtlCol="0" anchor="ctr"/>
          <a:lstStyle>
            <a:lvl1pPr algn="l">
              <a:defRPr sz="900">
                <a:solidFill>
                  <a:schemeClr val="bg2">
                    <a:lumMod val="60000"/>
                    <a:lumOff val="40000"/>
                  </a:schemeClr>
                </a:solidFill>
                <a:latin typeface="+mj-lt"/>
                <a:ea typeface="Verdana" pitchFamily="34" charset="0"/>
                <a:cs typeface="Verdana" pitchFamily="34" charset="0"/>
              </a:defRPr>
            </a:lvl1pPr>
          </a:lstStyle>
          <a:p>
            <a:pPr defTabSz="914218"/>
            <a:fld id="{DBD5246C-868F-410A-AE52-FE248EDADC46}" type="slidenum">
              <a:rPr lang="en-US" smtClean="0">
                <a:solidFill>
                  <a:srgbClr val="EEECE1">
                    <a:lumMod val="60000"/>
                    <a:lumOff val="40000"/>
                  </a:srgbClr>
                </a:solidFill>
              </a:rPr>
              <a:pPr defTabSz="914218"/>
              <a:t>‹#›</a:t>
            </a:fld>
            <a:endParaRPr lang="en-US" dirty="0">
              <a:solidFill>
                <a:srgbClr val="EEECE1">
                  <a:lumMod val="60000"/>
                  <a:lumOff val="40000"/>
                </a:srgbClr>
              </a:solidFill>
            </a:endParaRPr>
          </a:p>
        </p:txBody>
      </p:sp>
      <p:sp>
        <p:nvSpPr>
          <p:cNvPr id="9" name="Footer Placeholder 4"/>
          <p:cNvSpPr>
            <a:spLocks noGrp="1"/>
          </p:cNvSpPr>
          <p:nvPr>
            <p:ph type="ftr" sz="quarter" idx="3"/>
          </p:nvPr>
        </p:nvSpPr>
        <p:spPr>
          <a:xfrm>
            <a:off x="990600" y="6429375"/>
            <a:ext cx="2514600" cy="152400"/>
          </a:xfrm>
          <a:prstGeom prst="rect">
            <a:avLst/>
          </a:prstGeom>
        </p:spPr>
        <p:txBody>
          <a:bodyPr vert="horz" lIns="0" tIns="0" rIns="91440" bIns="0" rtlCol="0" anchor="ctr"/>
          <a:lstStyle>
            <a:lvl1pPr algn="l">
              <a:defRPr sz="1000">
                <a:solidFill>
                  <a:schemeClr val="bg2">
                    <a:lumMod val="60000"/>
                    <a:lumOff val="40000"/>
                  </a:schemeClr>
                </a:solidFill>
                <a:latin typeface="+mj-lt"/>
                <a:ea typeface="Verdana" pitchFamily="34" charset="0"/>
                <a:cs typeface="Verdana" pitchFamily="34" charset="0"/>
              </a:defRPr>
            </a:lvl1pPr>
          </a:lstStyle>
          <a:p>
            <a:pPr defTabSz="914218"/>
            <a:r>
              <a:rPr lang="en-US">
                <a:solidFill>
                  <a:srgbClr val="EEECE1">
                    <a:lumMod val="60000"/>
                    <a:lumOff val="40000"/>
                  </a:srgbClr>
                </a:solidFill>
              </a:rPr>
              <a:t>Confidential</a:t>
            </a:r>
            <a:endParaRPr lang="en-US" dirty="0">
              <a:solidFill>
                <a:srgbClr val="EEECE1">
                  <a:lumMod val="60000"/>
                  <a:lumOff val="40000"/>
                </a:srgbClr>
              </a:solidFill>
            </a:endParaRPr>
          </a:p>
        </p:txBody>
      </p:sp>
      <p:sp>
        <p:nvSpPr>
          <p:cNvPr id="15" name="Title 1"/>
          <p:cNvSpPr>
            <a:spLocks noGrp="1"/>
          </p:cNvSpPr>
          <p:nvPr>
            <p:ph type="title"/>
          </p:nvPr>
        </p:nvSpPr>
        <p:spPr>
          <a:xfrm>
            <a:off x="567872" y="261563"/>
            <a:ext cx="10985501" cy="853560"/>
          </a:xfrm>
          <a:prstGeom prst="rect">
            <a:avLst/>
          </a:prstGeom>
        </p:spPr>
        <p:txBody>
          <a:bodyPr wrap="square" anchor="t"/>
          <a:lstStyle>
            <a:lvl1pPr>
              <a:lnSpc>
                <a:spcPct val="90000"/>
              </a:lnSpc>
              <a:defRPr sz="3200" b="0">
                <a:solidFill>
                  <a:schemeClr val="accent1"/>
                </a:solidFill>
                <a:latin typeface="+mj-lt"/>
                <a:ea typeface="Verdana" pitchFamily="34" charset="0"/>
                <a:cs typeface="Verdana" pitchFamily="34" charset="0"/>
              </a:defRPr>
            </a:lvl1pPr>
          </a:lstStyle>
          <a:p>
            <a:r>
              <a:rPr lang="en-US" dirty="0"/>
              <a:t>Click to edit Master title style</a:t>
            </a:r>
          </a:p>
        </p:txBody>
      </p:sp>
      <p:sp>
        <p:nvSpPr>
          <p:cNvPr id="16" name="Date Placeholder 8"/>
          <p:cNvSpPr>
            <a:spLocks noGrp="1"/>
          </p:cNvSpPr>
          <p:nvPr>
            <p:ph type="dt" sz="half" idx="2"/>
          </p:nvPr>
        </p:nvSpPr>
        <p:spPr>
          <a:xfrm>
            <a:off x="2438402" y="6428234"/>
            <a:ext cx="1219201" cy="152399"/>
          </a:xfrm>
          <a:prstGeom prst="rect">
            <a:avLst/>
          </a:prstGeom>
        </p:spPr>
        <p:txBody>
          <a:bodyPr vert="horz" lIns="91440" tIns="45720" rIns="91440" bIns="45720" rtlCol="0" anchor="ctr"/>
          <a:lstStyle>
            <a:lvl1pPr algn="l" rtl="0" fontAlgn="base">
              <a:spcBef>
                <a:spcPct val="0"/>
              </a:spcBef>
              <a:spcAft>
                <a:spcPct val="0"/>
              </a:spcAft>
              <a:defRPr lang="en-US" sz="1000" kern="1200" smtClean="0">
                <a:solidFill>
                  <a:schemeClr val="bg2">
                    <a:lumMod val="60000"/>
                    <a:lumOff val="40000"/>
                  </a:schemeClr>
                </a:solidFill>
                <a:latin typeface="+mj-lt"/>
                <a:ea typeface="Verdana" pitchFamily="34" charset="0"/>
                <a:cs typeface="Verdana" pitchFamily="34" charset="0"/>
              </a:defRPr>
            </a:lvl1pPr>
          </a:lstStyle>
          <a:p>
            <a:pPr defTabSz="914218"/>
            <a:fld id="{1144322A-4EE7-4C2B-844A-B40A33F9C675}" type="datetime1">
              <a:rPr lang="en-IN">
                <a:solidFill>
                  <a:srgbClr val="EEECE1">
                    <a:lumMod val="60000"/>
                    <a:lumOff val="40000"/>
                  </a:srgbClr>
                </a:solidFill>
              </a:rPr>
              <a:pPr defTabSz="914218"/>
              <a:t>23-06-2020</a:t>
            </a:fld>
            <a:endParaRPr lang="en-IN" dirty="0">
              <a:solidFill>
                <a:srgbClr val="EEECE1">
                  <a:lumMod val="60000"/>
                  <a:lumOff val="40000"/>
                </a:srgbClr>
              </a:solidFill>
            </a:endParaRPr>
          </a:p>
        </p:txBody>
      </p:sp>
    </p:spTree>
    <p:extLst>
      <p:ext uri="{BB962C8B-B14F-4D97-AF65-F5344CB8AC3E}">
        <p14:creationId xmlns:p14="http://schemas.microsoft.com/office/powerpoint/2010/main" xmlns="" val="2349709081"/>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F65E3BB-7BCB-43DA-822F-D7D8FDE63B62}"/>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3" name="Footer Placeholder 2">
            <a:extLst>
              <a:ext uri="{FF2B5EF4-FFF2-40B4-BE49-F238E27FC236}">
                <a16:creationId xmlns:a16="http://schemas.microsoft.com/office/drawing/2014/main" xmlns="" id="{2C3DA342-188D-40C0-B4D7-611FE68560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411C0C4-A4B6-44AB-B480-68886D9A963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37656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DDAA13-3D27-4AEA-A5D8-FAADDDE13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1B21BCB-A299-403D-AB55-99B3A42DF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02DCFF4-8C6C-4792-9F6A-DC893CFC8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E2142BE-738C-4837-9265-21EBCD12E1E3}"/>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6" name="Footer Placeholder 5">
            <a:extLst>
              <a:ext uri="{FF2B5EF4-FFF2-40B4-BE49-F238E27FC236}">
                <a16:creationId xmlns:a16="http://schemas.microsoft.com/office/drawing/2014/main" xmlns="" id="{12D39182-9A2E-40F3-A3C6-36032E5AB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DACB57B-768B-4A55-AD85-AC5FC243AE78}"/>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7320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53A7BB-57E8-4220-B27C-E8F9D271D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F5CFF53-4C74-4584-816C-092AF84895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029FE3E-C37B-40C7-92D5-EFD7F6840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F8BAAB1-E829-4F9E-8D24-A3F781FAF241}"/>
              </a:ext>
            </a:extLst>
          </p:cNvPr>
          <p:cNvSpPr>
            <a:spLocks noGrp="1"/>
          </p:cNvSpPr>
          <p:nvPr>
            <p:ph type="dt" sz="half" idx="10"/>
          </p:nvPr>
        </p:nvSpPr>
        <p:spPr/>
        <p:txBody>
          <a:bodyPr/>
          <a:lstStyle/>
          <a:p>
            <a:fld id="{4952E912-484D-42E6-970B-72B17F688DF4}" type="datetimeFigureOut">
              <a:rPr lang="en-US" smtClean="0"/>
              <a:pPr/>
              <a:t>6/23/2020</a:t>
            </a:fld>
            <a:endParaRPr lang="en-US"/>
          </a:p>
        </p:txBody>
      </p:sp>
      <p:sp>
        <p:nvSpPr>
          <p:cNvPr id="6" name="Footer Placeholder 5">
            <a:extLst>
              <a:ext uri="{FF2B5EF4-FFF2-40B4-BE49-F238E27FC236}">
                <a16:creationId xmlns:a16="http://schemas.microsoft.com/office/drawing/2014/main" xmlns="" id="{5B6FC5EF-AF3D-4F1B-B3A0-B7AA1A1E4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460ECF5-03F8-41CD-822E-51D57094F7EE}"/>
              </a:ext>
            </a:extLst>
          </p:cNvPr>
          <p:cNvSpPr>
            <a:spLocks noGrp="1"/>
          </p:cNvSpPr>
          <p:nvPr>
            <p:ph type="sldNum" sz="quarter" idx="12"/>
          </p:nvPr>
        </p:nvSpPr>
        <p:spPr/>
        <p:txBody>
          <a:body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312664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image" Target="../media/image1.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image" Target="../media/image1.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360FDB6-6DAB-4901-8BE6-29D1009C0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1F8514A-7CB7-445D-8D9A-7E6B1CC5F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FD198A-9A91-47EC-86D6-C7948E2F9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2E912-484D-42E6-970B-72B17F688DF4}" type="datetimeFigureOut">
              <a:rPr lang="en-US" smtClean="0"/>
              <a:pPr/>
              <a:t>6/23/2020</a:t>
            </a:fld>
            <a:endParaRPr lang="en-US"/>
          </a:p>
        </p:txBody>
      </p:sp>
      <p:sp>
        <p:nvSpPr>
          <p:cNvPr id="5" name="Footer Placeholder 4">
            <a:extLst>
              <a:ext uri="{FF2B5EF4-FFF2-40B4-BE49-F238E27FC236}">
                <a16:creationId xmlns:a16="http://schemas.microsoft.com/office/drawing/2014/main" xmlns="" id="{3897A2CE-630D-487D-90A9-82ADC8001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srgbClr val="000000"/>
                </a:solidFill>
              </a:rPr>
              <a:t>Confidential | L&amp;T Technology Services | © 2020</a:t>
            </a:r>
          </a:p>
        </p:txBody>
      </p:sp>
      <p:sp>
        <p:nvSpPr>
          <p:cNvPr id="6" name="Slide Number Placeholder 5">
            <a:extLst>
              <a:ext uri="{FF2B5EF4-FFF2-40B4-BE49-F238E27FC236}">
                <a16:creationId xmlns:a16="http://schemas.microsoft.com/office/drawing/2014/main" xmlns="" id="{D9071DD2-A599-41F0-AE06-DE2DAB542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3E50C-579B-4EAA-9AC7-CC795298B294}" type="slidenum">
              <a:rPr lang="en-US" smtClean="0"/>
              <a:pPr/>
              <a:t>‹#›</a:t>
            </a:fld>
            <a:endParaRPr lang="en-US"/>
          </a:p>
        </p:txBody>
      </p:sp>
    </p:spTree>
    <p:extLst>
      <p:ext uri="{BB962C8B-B14F-4D97-AF65-F5344CB8AC3E}">
        <p14:creationId xmlns:p14="http://schemas.microsoft.com/office/powerpoint/2010/main" xmlns="" val="1984704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583693"/>
            <a:ext cx="12192000" cy="274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9" rIns="91424" bIns="45719" rtlCol="0" anchor="ctr"/>
          <a:lstStyle/>
          <a:p>
            <a:pPr algn="ctr" defTabSz="914196"/>
            <a:endParaRPr lang="en-US" sz="1867">
              <a:solidFill>
                <a:schemeClr val="tx1"/>
              </a:solidFill>
            </a:endParaRPr>
          </a:p>
        </p:txBody>
      </p:sp>
      <p:sp>
        <p:nvSpPr>
          <p:cNvPr id="9" name="TextBox 8"/>
          <p:cNvSpPr txBox="1"/>
          <p:nvPr userDrawn="1"/>
        </p:nvSpPr>
        <p:spPr>
          <a:xfrm>
            <a:off x="4496697" y="6581383"/>
            <a:ext cx="3228608" cy="276997"/>
          </a:xfrm>
          <a:prstGeom prst="rect">
            <a:avLst/>
          </a:prstGeom>
          <a:noFill/>
        </p:spPr>
        <p:txBody>
          <a:bodyPr wrap="none" lIns="91424" tIns="45719" rIns="91424" bIns="45719" rtlCol="0">
            <a:spAutoFit/>
          </a:bodyPr>
          <a:lstStyle/>
          <a:p>
            <a:pPr algn="ctr" defTabSz="914196">
              <a:defRPr/>
            </a:pPr>
            <a:r>
              <a:rPr lang="en-US" sz="1200" dirty="0">
                <a:solidFill>
                  <a:schemeClr val="tx1"/>
                </a:solidFill>
              </a:rPr>
              <a:t>Confidential | L&amp;T Technology Services | © 2020</a:t>
            </a:r>
          </a:p>
        </p:txBody>
      </p:sp>
      <p:sp>
        <p:nvSpPr>
          <p:cNvPr id="10" name="TextBox 9"/>
          <p:cNvSpPr txBox="1"/>
          <p:nvPr userDrawn="1"/>
        </p:nvSpPr>
        <p:spPr>
          <a:xfrm>
            <a:off x="11437495" y="6581383"/>
            <a:ext cx="614596" cy="276997"/>
          </a:xfrm>
          <a:prstGeom prst="rect">
            <a:avLst/>
          </a:prstGeom>
          <a:noFill/>
        </p:spPr>
        <p:txBody>
          <a:bodyPr wrap="square" lIns="91424" tIns="45719" rIns="91424" bIns="45719" rtlCol="0">
            <a:spAutoFit/>
          </a:bodyPr>
          <a:lstStyle/>
          <a:p>
            <a:pPr algn="r" defTabSz="914196"/>
            <a:fld id="{D1AD548E-8EA6-684F-9B89-4E9F5DC57BB8}" type="slidenum">
              <a:rPr lang="en-US" sz="1200">
                <a:solidFill>
                  <a:schemeClr val="tx1"/>
                </a:solidFill>
              </a:rPr>
              <a:pPr algn="r" defTabSz="914196"/>
              <a:t>‹#›</a:t>
            </a:fld>
            <a:endParaRPr lang="en-US" sz="1200" dirty="0">
              <a:solidFill>
                <a:schemeClr val="tx1"/>
              </a:solidFill>
            </a:endParaRPr>
          </a:p>
        </p:txBody>
      </p:sp>
      <p:grpSp>
        <p:nvGrpSpPr>
          <p:cNvPr id="13" name="Group 12"/>
          <p:cNvGrpSpPr/>
          <p:nvPr userDrawn="1"/>
        </p:nvGrpSpPr>
        <p:grpSpPr>
          <a:xfrm>
            <a:off x="333333" y="633676"/>
            <a:ext cx="11525339" cy="144093"/>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9" name="Title Placeholder 18"/>
          <p:cNvSpPr>
            <a:spLocks noGrp="1"/>
          </p:cNvSpPr>
          <p:nvPr>
            <p:ph type="title"/>
          </p:nvPr>
        </p:nvSpPr>
        <p:spPr>
          <a:xfrm>
            <a:off x="406408" y="172729"/>
            <a:ext cx="11176001" cy="460959"/>
          </a:xfrm>
          <a:prstGeom prst="rect">
            <a:avLst/>
          </a:prstGeom>
        </p:spPr>
        <p:txBody>
          <a:bodyPr vert="horz" lIns="91426" tIns="45713" rIns="91426" bIns="45713"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609600" y="1148092"/>
            <a:ext cx="10972800" cy="4977553"/>
          </a:xfrm>
          <a:prstGeom prst="rect">
            <a:avLst/>
          </a:prstGeom>
        </p:spPr>
        <p:txBody>
          <a:bodyPr vert="horz" lIns="91426" tIns="45713" rIns="91426" bIns="45713" rtlCol="0">
            <a:normAutofit/>
          </a:bodyPr>
          <a:lstStyle/>
          <a:p>
            <a:pPr marL="228552" marR="0" lvl="0" indent="-228552" algn="l" defTabSz="914196" rtl="0" eaLnBrk="1" fontAlgn="auto" latinLnBrk="0" hangingPunct="1">
              <a:lnSpc>
                <a:spcPct val="90000"/>
              </a:lnSpc>
              <a:spcBef>
                <a:spcPts val="1000"/>
              </a:spcBef>
              <a:spcAft>
                <a:spcPts val="0"/>
              </a:spcAft>
              <a:buClrTx/>
              <a:buSzTx/>
              <a:buFontTx/>
              <a:buBlip>
                <a:blip r:embed="rId28"/>
              </a:buBlip>
              <a:tabLst/>
              <a:defRPr/>
            </a:pPr>
            <a:r>
              <a:rPr kumimoji="0" lang="en-US" sz="28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685654" marR="0" lvl="1"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2400" b="0" i="0" u="none" strike="noStrike" kern="1200" cap="none" spc="0" normalizeH="0" baseline="0" noProof="0" dirty="0">
                <a:ln>
                  <a:noFill/>
                </a:ln>
                <a:solidFill>
                  <a:srgbClr val="1F1A17"/>
                </a:solidFill>
                <a:effectLst/>
                <a:uLnTx/>
                <a:uFillTx/>
                <a:latin typeface="+mn-lt"/>
                <a:ea typeface="+mn-ea"/>
                <a:cs typeface="+mn-cs"/>
              </a:rPr>
              <a:t>Second level</a:t>
            </a:r>
          </a:p>
          <a:p>
            <a:pPr marL="1142746" marR="0" lvl="2"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2000" b="0" i="0" u="none" strike="noStrike" kern="1200" cap="none" spc="0" normalizeH="0" baseline="0" noProof="0" dirty="0">
                <a:ln>
                  <a:noFill/>
                </a:ln>
                <a:solidFill>
                  <a:srgbClr val="1F1A17"/>
                </a:solidFill>
                <a:effectLst/>
                <a:uLnTx/>
                <a:uFillTx/>
                <a:latin typeface="+mn-lt"/>
                <a:ea typeface="+mn-ea"/>
                <a:cs typeface="+mn-cs"/>
              </a:rPr>
              <a:t>Third level</a:t>
            </a:r>
          </a:p>
          <a:p>
            <a:pPr marL="1599840" marR="0" lvl="3"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Fourth level</a:t>
            </a:r>
          </a:p>
          <a:p>
            <a:pPr marL="2056935" marR="0" lvl="4" indent="-228552" algn="l" defTabSz="914196" rtl="0" eaLnBrk="1" fontAlgn="auto" latinLnBrk="0" hangingPunct="1">
              <a:lnSpc>
                <a:spcPct val="90000"/>
              </a:lnSpc>
              <a:spcBef>
                <a:spcPts val="500"/>
              </a:spcBef>
              <a:spcAft>
                <a:spcPts val="0"/>
              </a:spcAft>
              <a:buClrTx/>
              <a:buSzTx/>
              <a:buFontTx/>
              <a:buBlip>
                <a:blip r:embed="rId28"/>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p14="http://schemas.microsoft.com/office/powerpoint/2010/main" xmlns="" val="220908313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Lst>
  <p:txStyles>
    <p:titleStyle>
      <a:lvl1pPr algn="l" defTabSz="914196" rtl="0" eaLnBrk="1" latinLnBrk="0" hangingPunct="1">
        <a:lnSpc>
          <a:spcPct val="90000"/>
        </a:lnSpc>
        <a:spcBef>
          <a:spcPct val="0"/>
        </a:spcBef>
        <a:buNone/>
        <a:defRPr sz="3200" b="0" kern="1200">
          <a:solidFill>
            <a:schemeClr val="tx1">
              <a:lumMod val="75000"/>
              <a:lumOff val="25000"/>
            </a:schemeClr>
          </a:solidFill>
          <a:latin typeface="+mn-lt"/>
          <a:ea typeface="+mj-ea"/>
          <a:cs typeface="+mj-cs"/>
        </a:defRPr>
      </a:lvl1pPr>
    </p:titleStyle>
    <p:bodyStyle>
      <a:lvl1pPr marL="228552" marR="0" indent="-228552" algn="l" defTabSz="914196" rtl="0" eaLnBrk="1" fontAlgn="auto" latinLnBrk="0" hangingPunct="1">
        <a:lnSpc>
          <a:spcPct val="90000"/>
        </a:lnSpc>
        <a:spcBef>
          <a:spcPts val="1000"/>
        </a:spcBef>
        <a:spcAft>
          <a:spcPts val="0"/>
        </a:spcAft>
        <a:buClrTx/>
        <a:buSzTx/>
        <a:buFontTx/>
        <a:buBlip>
          <a:blip r:embed="rId28"/>
        </a:buBlip>
        <a:tabLst>
          <a:tab pos="241253" algn="l"/>
        </a:tabLst>
        <a:defRPr lang="en-US" sz="2800" kern="1200" smtClean="0">
          <a:solidFill>
            <a:schemeClr val="tx1">
              <a:lumMod val="75000"/>
              <a:lumOff val="25000"/>
            </a:schemeClr>
          </a:solidFill>
          <a:latin typeface="+mn-lt"/>
          <a:ea typeface="+mn-ea"/>
          <a:cs typeface="+mn-cs"/>
        </a:defRPr>
      </a:lvl1pPr>
      <a:lvl2pPr marL="685654"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2400" kern="1200" smtClean="0">
          <a:solidFill>
            <a:schemeClr val="tx1">
              <a:lumMod val="75000"/>
              <a:lumOff val="25000"/>
            </a:schemeClr>
          </a:solidFill>
          <a:latin typeface="+mn-lt"/>
          <a:ea typeface="+mn-ea"/>
          <a:cs typeface="+mn-cs"/>
        </a:defRPr>
      </a:lvl2pPr>
      <a:lvl3pPr marL="1142746"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2000" kern="1200" smtClean="0">
          <a:solidFill>
            <a:schemeClr val="tx1">
              <a:lumMod val="75000"/>
              <a:lumOff val="25000"/>
            </a:schemeClr>
          </a:solidFill>
          <a:latin typeface="+mn-lt"/>
          <a:ea typeface="+mn-ea"/>
          <a:cs typeface="+mn-cs"/>
        </a:defRPr>
      </a:lvl3pPr>
      <a:lvl4pPr marL="1599840"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1867" kern="1200" smtClean="0">
          <a:solidFill>
            <a:schemeClr val="tx1">
              <a:lumMod val="75000"/>
              <a:lumOff val="25000"/>
            </a:schemeClr>
          </a:solidFill>
          <a:latin typeface="+mn-lt"/>
          <a:ea typeface="+mn-ea"/>
          <a:cs typeface="+mn-cs"/>
        </a:defRPr>
      </a:lvl4pPr>
      <a:lvl5pPr marL="2056935" marR="0" indent="-228552" algn="l" defTabSz="914196" rtl="0" eaLnBrk="1" fontAlgn="auto" latinLnBrk="0" hangingPunct="1">
        <a:lnSpc>
          <a:spcPct val="90000"/>
        </a:lnSpc>
        <a:spcBef>
          <a:spcPts val="500"/>
        </a:spcBef>
        <a:spcAft>
          <a:spcPts val="0"/>
        </a:spcAft>
        <a:buClrTx/>
        <a:buSzTx/>
        <a:buFontTx/>
        <a:buBlip>
          <a:blip r:embed="rId28"/>
        </a:buBlip>
        <a:tabLst>
          <a:tab pos="241253" algn="l"/>
        </a:tabLst>
        <a:defRPr lang="en-US" sz="1867" kern="1200">
          <a:solidFill>
            <a:schemeClr val="tx1">
              <a:lumMod val="75000"/>
              <a:lumOff val="25000"/>
            </a:schemeClr>
          </a:solidFill>
          <a:latin typeface="+mn-lt"/>
          <a:ea typeface="+mn-ea"/>
          <a:cs typeface="+mn-cs"/>
        </a:defRPr>
      </a:lvl5pPr>
      <a:lvl6pPr marL="2514036"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1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232"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53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9pPr>
    </p:bodyStyle>
    <p:otherStyle>
      <a:defPPr>
        <a:defRPr lang="en-US"/>
      </a:defPPr>
      <a:lvl1pPr marL="0" algn="l" defTabSz="914196" rtl="0" eaLnBrk="1" latinLnBrk="0" hangingPunct="1">
        <a:defRPr sz="1867" kern="1200">
          <a:solidFill>
            <a:schemeClr val="tx1"/>
          </a:solidFill>
          <a:latin typeface="+mn-lt"/>
          <a:ea typeface="+mn-ea"/>
          <a:cs typeface="+mn-cs"/>
        </a:defRPr>
      </a:lvl1pPr>
      <a:lvl2pPr marL="457095" algn="l" defTabSz="914196" rtl="0" eaLnBrk="1" latinLnBrk="0" hangingPunct="1">
        <a:defRPr sz="1867" kern="1200">
          <a:solidFill>
            <a:schemeClr val="tx1"/>
          </a:solidFill>
          <a:latin typeface="+mn-lt"/>
          <a:ea typeface="+mn-ea"/>
          <a:cs typeface="+mn-cs"/>
        </a:defRPr>
      </a:lvl2pPr>
      <a:lvl3pPr marL="914196" algn="l" defTabSz="914196" rtl="0" eaLnBrk="1" latinLnBrk="0" hangingPunct="1">
        <a:defRPr sz="1867" kern="1200">
          <a:solidFill>
            <a:schemeClr val="tx1"/>
          </a:solidFill>
          <a:latin typeface="+mn-lt"/>
          <a:ea typeface="+mn-ea"/>
          <a:cs typeface="+mn-cs"/>
        </a:defRPr>
      </a:lvl3pPr>
      <a:lvl4pPr marL="1371294" algn="l" defTabSz="914196" rtl="0" eaLnBrk="1" latinLnBrk="0" hangingPunct="1">
        <a:defRPr sz="1867" kern="1200">
          <a:solidFill>
            <a:schemeClr val="tx1"/>
          </a:solidFill>
          <a:latin typeface="+mn-lt"/>
          <a:ea typeface="+mn-ea"/>
          <a:cs typeface="+mn-cs"/>
        </a:defRPr>
      </a:lvl4pPr>
      <a:lvl5pPr marL="1828392" algn="l" defTabSz="914196" rtl="0" eaLnBrk="1" latinLnBrk="0" hangingPunct="1">
        <a:defRPr sz="1867" kern="1200">
          <a:solidFill>
            <a:schemeClr val="tx1"/>
          </a:solidFill>
          <a:latin typeface="+mn-lt"/>
          <a:ea typeface="+mn-ea"/>
          <a:cs typeface="+mn-cs"/>
        </a:defRPr>
      </a:lvl5pPr>
      <a:lvl6pPr marL="2285494" algn="l" defTabSz="914196" rtl="0" eaLnBrk="1" latinLnBrk="0" hangingPunct="1">
        <a:defRPr sz="1867" kern="1200">
          <a:solidFill>
            <a:schemeClr val="tx1"/>
          </a:solidFill>
          <a:latin typeface="+mn-lt"/>
          <a:ea typeface="+mn-ea"/>
          <a:cs typeface="+mn-cs"/>
        </a:defRPr>
      </a:lvl6pPr>
      <a:lvl7pPr marL="2742586" algn="l" defTabSz="914196" rtl="0" eaLnBrk="1" latinLnBrk="0" hangingPunct="1">
        <a:defRPr sz="1867" kern="1200">
          <a:solidFill>
            <a:schemeClr val="tx1"/>
          </a:solidFill>
          <a:latin typeface="+mn-lt"/>
          <a:ea typeface="+mn-ea"/>
          <a:cs typeface="+mn-cs"/>
        </a:defRPr>
      </a:lvl7pPr>
      <a:lvl8pPr marL="3199680" algn="l" defTabSz="914196" rtl="0" eaLnBrk="1" latinLnBrk="0" hangingPunct="1">
        <a:defRPr sz="1867" kern="1200">
          <a:solidFill>
            <a:schemeClr val="tx1"/>
          </a:solidFill>
          <a:latin typeface="+mn-lt"/>
          <a:ea typeface="+mn-ea"/>
          <a:cs typeface="+mn-cs"/>
        </a:defRPr>
      </a:lvl8pPr>
      <a:lvl9pPr marL="3656775" algn="l" defTabSz="914196"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583693"/>
            <a:ext cx="12192000" cy="274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9" rIns="91424" bIns="45719" rtlCol="0" anchor="ctr"/>
          <a:lstStyle/>
          <a:p>
            <a:pPr algn="ctr" defTabSz="914196"/>
            <a:endParaRPr lang="en-US" sz="1867">
              <a:solidFill>
                <a:schemeClr val="tx1"/>
              </a:solidFill>
            </a:endParaRPr>
          </a:p>
        </p:txBody>
      </p:sp>
      <p:sp>
        <p:nvSpPr>
          <p:cNvPr id="9" name="TextBox 8"/>
          <p:cNvSpPr txBox="1"/>
          <p:nvPr userDrawn="1"/>
        </p:nvSpPr>
        <p:spPr>
          <a:xfrm>
            <a:off x="4496697" y="6581383"/>
            <a:ext cx="3228608" cy="276997"/>
          </a:xfrm>
          <a:prstGeom prst="rect">
            <a:avLst/>
          </a:prstGeom>
          <a:noFill/>
        </p:spPr>
        <p:txBody>
          <a:bodyPr wrap="none" lIns="91424" tIns="45719" rIns="91424" bIns="45719" rtlCol="0">
            <a:spAutoFit/>
          </a:bodyPr>
          <a:lstStyle/>
          <a:p>
            <a:pPr algn="ctr" defTabSz="914354">
              <a:defRPr/>
            </a:pPr>
            <a:r>
              <a:rPr lang="en-US" sz="1200" dirty="0">
                <a:solidFill>
                  <a:srgbClr val="000000"/>
                </a:solidFill>
              </a:rPr>
              <a:t>Confidential | L&amp;T Technology Services | © 2020</a:t>
            </a:r>
          </a:p>
        </p:txBody>
      </p:sp>
      <p:sp>
        <p:nvSpPr>
          <p:cNvPr id="10" name="TextBox 9"/>
          <p:cNvSpPr txBox="1"/>
          <p:nvPr userDrawn="1"/>
        </p:nvSpPr>
        <p:spPr>
          <a:xfrm>
            <a:off x="11437495" y="6581383"/>
            <a:ext cx="614596" cy="276997"/>
          </a:xfrm>
          <a:prstGeom prst="rect">
            <a:avLst/>
          </a:prstGeom>
          <a:noFill/>
        </p:spPr>
        <p:txBody>
          <a:bodyPr wrap="square" lIns="91424" tIns="45719" rIns="91424" bIns="45719" rtlCol="0">
            <a:spAutoFit/>
          </a:bodyPr>
          <a:lstStyle/>
          <a:p>
            <a:pPr algn="r" defTabSz="914196"/>
            <a:fld id="{D1AD548E-8EA6-684F-9B89-4E9F5DC57BB8}" type="slidenum">
              <a:rPr lang="en-US" sz="1200">
                <a:solidFill>
                  <a:schemeClr val="tx1"/>
                </a:solidFill>
              </a:rPr>
              <a:pPr algn="r" defTabSz="914196"/>
              <a:t>‹#›</a:t>
            </a:fld>
            <a:endParaRPr lang="en-US" sz="1200" dirty="0">
              <a:solidFill>
                <a:schemeClr val="tx1"/>
              </a:solidFill>
            </a:endParaRPr>
          </a:p>
        </p:txBody>
      </p:sp>
      <p:grpSp>
        <p:nvGrpSpPr>
          <p:cNvPr id="13" name="Group 12"/>
          <p:cNvGrpSpPr/>
          <p:nvPr userDrawn="1"/>
        </p:nvGrpSpPr>
        <p:grpSpPr>
          <a:xfrm>
            <a:off x="333333" y="633676"/>
            <a:ext cx="11525339" cy="144093"/>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8"/>
              <a:endParaRPr lang="en-IN" sz="1867">
                <a:solidFill>
                  <a:srgbClr val="FFFFFF"/>
                </a:solidFill>
              </a:endParaRPr>
            </a:p>
          </p:txBody>
        </p:sp>
      </p:grpSp>
      <p:sp>
        <p:nvSpPr>
          <p:cNvPr id="19" name="Title Placeholder 18"/>
          <p:cNvSpPr>
            <a:spLocks noGrp="1"/>
          </p:cNvSpPr>
          <p:nvPr>
            <p:ph type="title"/>
          </p:nvPr>
        </p:nvSpPr>
        <p:spPr>
          <a:xfrm>
            <a:off x="406408" y="172729"/>
            <a:ext cx="11176001" cy="460959"/>
          </a:xfrm>
          <a:prstGeom prst="rect">
            <a:avLst/>
          </a:prstGeom>
        </p:spPr>
        <p:txBody>
          <a:bodyPr vert="horz" lIns="91426" tIns="45713" rIns="91426" bIns="45713"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609600" y="1148092"/>
            <a:ext cx="10972800" cy="4977553"/>
          </a:xfrm>
          <a:prstGeom prst="rect">
            <a:avLst/>
          </a:prstGeom>
        </p:spPr>
        <p:txBody>
          <a:bodyPr vert="horz" lIns="91426" tIns="45713" rIns="91426" bIns="45713" rtlCol="0">
            <a:normAutofit/>
          </a:bodyPr>
          <a:lstStyle/>
          <a:p>
            <a:pPr marL="228552" marR="0" lvl="0" indent="-228552" algn="l" defTabSz="914196" rtl="0" eaLnBrk="1" fontAlgn="auto" latinLnBrk="0" hangingPunct="1">
              <a:lnSpc>
                <a:spcPct val="90000"/>
              </a:lnSpc>
              <a:spcBef>
                <a:spcPts val="1000"/>
              </a:spcBef>
              <a:spcAft>
                <a:spcPts val="0"/>
              </a:spcAft>
              <a:buClrTx/>
              <a:buSzTx/>
              <a:buFontTx/>
              <a:buBlip>
                <a:blip r:embed="rId29"/>
              </a:buBlip>
              <a:tabLst/>
              <a:defRPr/>
            </a:pPr>
            <a:r>
              <a:rPr kumimoji="0" lang="en-US" sz="28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685654" marR="0" lvl="1"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2400" b="0" i="0" u="none" strike="noStrike" kern="1200" cap="none" spc="0" normalizeH="0" baseline="0" noProof="0" dirty="0">
                <a:ln>
                  <a:noFill/>
                </a:ln>
                <a:solidFill>
                  <a:srgbClr val="1F1A17"/>
                </a:solidFill>
                <a:effectLst/>
                <a:uLnTx/>
                <a:uFillTx/>
                <a:latin typeface="+mn-lt"/>
                <a:ea typeface="+mn-ea"/>
                <a:cs typeface="+mn-cs"/>
              </a:rPr>
              <a:t>Second level</a:t>
            </a:r>
          </a:p>
          <a:p>
            <a:pPr marL="1142746" marR="0" lvl="2"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2000" b="0" i="0" u="none" strike="noStrike" kern="1200" cap="none" spc="0" normalizeH="0" baseline="0" noProof="0" dirty="0">
                <a:ln>
                  <a:noFill/>
                </a:ln>
                <a:solidFill>
                  <a:srgbClr val="1F1A17"/>
                </a:solidFill>
                <a:effectLst/>
                <a:uLnTx/>
                <a:uFillTx/>
                <a:latin typeface="+mn-lt"/>
                <a:ea typeface="+mn-ea"/>
                <a:cs typeface="+mn-cs"/>
              </a:rPr>
              <a:t>Third level</a:t>
            </a:r>
          </a:p>
          <a:p>
            <a:pPr marL="1599840" marR="0" lvl="3"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Fourth level</a:t>
            </a:r>
          </a:p>
          <a:p>
            <a:pPr marL="2056935" marR="0" lvl="4" indent="-228552" algn="l" defTabSz="914196" rtl="0" eaLnBrk="1" fontAlgn="auto" latinLnBrk="0" hangingPunct="1">
              <a:lnSpc>
                <a:spcPct val="90000"/>
              </a:lnSpc>
              <a:spcBef>
                <a:spcPts val="500"/>
              </a:spcBef>
              <a:spcAft>
                <a:spcPts val="0"/>
              </a:spcAft>
              <a:buClrTx/>
              <a:buSzTx/>
              <a:buFontTx/>
              <a:buBlip>
                <a:blip r:embed="rId29"/>
              </a:buBlip>
              <a:tabLst/>
              <a:defRPr/>
            </a:pPr>
            <a:r>
              <a:rPr kumimoji="0" lang="en-US" sz="1867"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p14="http://schemas.microsoft.com/office/powerpoint/2010/main" xmlns="" val="91602096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Lst>
  <p:txStyles>
    <p:titleStyle>
      <a:lvl1pPr algn="l" defTabSz="914196" rtl="0" eaLnBrk="1" latinLnBrk="0" hangingPunct="1">
        <a:lnSpc>
          <a:spcPct val="90000"/>
        </a:lnSpc>
        <a:spcBef>
          <a:spcPct val="0"/>
        </a:spcBef>
        <a:buNone/>
        <a:defRPr sz="3200" b="0" kern="1200">
          <a:solidFill>
            <a:schemeClr val="tx1">
              <a:lumMod val="75000"/>
              <a:lumOff val="25000"/>
            </a:schemeClr>
          </a:solidFill>
          <a:latin typeface="+mn-lt"/>
          <a:ea typeface="+mj-ea"/>
          <a:cs typeface="+mj-cs"/>
        </a:defRPr>
      </a:lvl1pPr>
    </p:titleStyle>
    <p:bodyStyle>
      <a:lvl1pPr marL="228552" marR="0" indent="-228552" algn="l" defTabSz="914196" rtl="0" eaLnBrk="1" fontAlgn="auto" latinLnBrk="0" hangingPunct="1">
        <a:lnSpc>
          <a:spcPct val="90000"/>
        </a:lnSpc>
        <a:spcBef>
          <a:spcPts val="1000"/>
        </a:spcBef>
        <a:spcAft>
          <a:spcPts val="0"/>
        </a:spcAft>
        <a:buClrTx/>
        <a:buSzTx/>
        <a:buFontTx/>
        <a:buBlip>
          <a:blip r:embed="rId29"/>
        </a:buBlip>
        <a:tabLst>
          <a:tab pos="241253" algn="l"/>
        </a:tabLst>
        <a:defRPr lang="en-US" sz="2800" kern="1200" smtClean="0">
          <a:solidFill>
            <a:schemeClr val="tx1">
              <a:lumMod val="75000"/>
              <a:lumOff val="25000"/>
            </a:schemeClr>
          </a:solidFill>
          <a:latin typeface="+mn-lt"/>
          <a:ea typeface="+mn-ea"/>
          <a:cs typeface="+mn-cs"/>
        </a:defRPr>
      </a:lvl1pPr>
      <a:lvl2pPr marL="685654"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2400" kern="1200" smtClean="0">
          <a:solidFill>
            <a:schemeClr val="tx1">
              <a:lumMod val="75000"/>
              <a:lumOff val="25000"/>
            </a:schemeClr>
          </a:solidFill>
          <a:latin typeface="+mn-lt"/>
          <a:ea typeface="+mn-ea"/>
          <a:cs typeface="+mn-cs"/>
        </a:defRPr>
      </a:lvl2pPr>
      <a:lvl3pPr marL="1142746"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2000" kern="1200" smtClean="0">
          <a:solidFill>
            <a:schemeClr val="tx1">
              <a:lumMod val="75000"/>
              <a:lumOff val="25000"/>
            </a:schemeClr>
          </a:solidFill>
          <a:latin typeface="+mn-lt"/>
          <a:ea typeface="+mn-ea"/>
          <a:cs typeface="+mn-cs"/>
        </a:defRPr>
      </a:lvl3pPr>
      <a:lvl4pPr marL="1599840"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1867" kern="1200" smtClean="0">
          <a:solidFill>
            <a:schemeClr val="tx1">
              <a:lumMod val="75000"/>
              <a:lumOff val="25000"/>
            </a:schemeClr>
          </a:solidFill>
          <a:latin typeface="+mn-lt"/>
          <a:ea typeface="+mn-ea"/>
          <a:cs typeface="+mn-cs"/>
        </a:defRPr>
      </a:lvl4pPr>
      <a:lvl5pPr marL="2056935" marR="0" indent="-228552" algn="l" defTabSz="914196" rtl="0" eaLnBrk="1" fontAlgn="auto" latinLnBrk="0" hangingPunct="1">
        <a:lnSpc>
          <a:spcPct val="90000"/>
        </a:lnSpc>
        <a:spcBef>
          <a:spcPts val="500"/>
        </a:spcBef>
        <a:spcAft>
          <a:spcPts val="0"/>
        </a:spcAft>
        <a:buClrTx/>
        <a:buSzTx/>
        <a:buFontTx/>
        <a:buBlip>
          <a:blip r:embed="rId29"/>
        </a:buBlip>
        <a:tabLst>
          <a:tab pos="241253" algn="l"/>
        </a:tabLst>
        <a:defRPr lang="en-US" sz="1867" kern="1200">
          <a:solidFill>
            <a:schemeClr val="tx1">
              <a:lumMod val="75000"/>
              <a:lumOff val="25000"/>
            </a:schemeClr>
          </a:solidFill>
          <a:latin typeface="+mn-lt"/>
          <a:ea typeface="+mn-ea"/>
          <a:cs typeface="+mn-cs"/>
        </a:defRPr>
      </a:lvl5pPr>
      <a:lvl6pPr marL="2514036"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6pPr>
      <a:lvl7pPr marL="29711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7pPr>
      <a:lvl8pPr marL="3428232"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8pPr>
      <a:lvl9pPr marL="3885334" indent="-228552" algn="l" defTabSz="914196" rtl="0" eaLnBrk="1" latinLnBrk="0" hangingPunct="1">
        <a:lnSpc>
          <a:spcPct val="90000"/>
        </a:lnSpc>
        <a:spcBef>
          <a:spcPts val="500"/>
        </a:spcBef>
        <a:buFont typeface="Arial"/>
        <a:buChar char="•"/>
        <a:defRPr sz="1867" kern="1200">
          <a:solidFill>
            <a:schemeClr val="tx1"/>
          </a:solidFill>
          <a:latin typeface="+mn-lt"/>
          <a:ea typeface="+mn-ea"/>
          <a:cs typeface="+mn-cs"/>
        </a:defRPr>
      </a:lvl9pPr>
    </p:bodyStyle>
    <p:otherStyle>
      <a:defPPr>
        <a:defRPr lang="en-US"/>
      </a:defPPr>
      <a:lvl1pPr marL="0" algn="l" defTabSz="914196" rtl="0" eaLnBrk="1" latinLnBrk="0" hangingPunct="1">
        <a:defRPr sz="1867" kern="1200">
          <a:solidFill>
            <a:schemeClr val="tx1"/>
          </a:solidFill>
          <a:latin typeface="+mn-lt"/>
          <a:ea typeface="+mn-ea"/>
          <a:cs typeface="+mn-cs"/>
        </a:defRPr>
      </a:lvl1pPr>
      <a:lvl2pPr marL="457095" algn="l" defTabSz="914196" rtl="0" eaLnBrk="1" latinLnBrk="0" hangingPunct="1">
        <a:defRPr sz="1867" kern="1200">
          <a:solidFill>
            <a:schemeClr val="tx1"/>
          </a:solidFill>
          <a:latin typeface="+mn-lt"/>
          <a:ea typeface="+mn-ea"/>
          <a:cs typeface="+mn-cs"/>
        </a:defRPr>
      </a:lvl2pPr>
      <a:lvl3pPr marL="914196" algn="l" defTabSz="914196" rtl="0" eaLnBrk="1" latinLnBrk="0" hangingPunct="1">
        <a:defRPr sz="1867" kern="1200">
          <a:solidFill>
            <a:schemeClr val="tx1"/>
          </a:solidFill>
          <a:latin typeface="+mn-lt"/>
          <a:ea typeface="+mn-ea"/>
          <a:cs typeface="+mn-cs"/>
        </a:defRPr>
      </a:lvl3pPr>
      <a:lvl4pPr marL="1371294" algn="l" defTabSz="914196" rtl="0" eaLnBrk="1" latinLnBrk="0" hangingPunct="1">
        <a:defRPr sz="1867" kern="1200">
          <a:solidFill>
            <a:schemeClr val="tx1"/>
          </a:solidFill>
          <a:latin typeface="+mn-lt"/>
          <a:ea typeface="+mn-ea"/>
          <a:cs typeface="+mn-cs"/>
        </a:defRPr>
      </a:lvl4pPr>
      <a:lvl5pPr marL="1828392" algn="l" defTabSz="914196" rtl="0" eaLnBrk="1" latinLnBrk="0" hangingPunct="1">
        <a:defRPr sz="1867" kern="1200">
          <a:solidFill>
            <a:schemeClr val="tx1"/>
          </a:solidFill>
          <a:latin typeface="+mn-lt"/>
          <a:ea typeface="+mn-ea"/>
          <a:cs typeface="+mn-cs"/>
        </a:defRPr>
      </a:lvl5pPr>
      <a:lvl6pPr marL="2285494" algn="l" defTabSz="914196" rtl="0" eaLnBrk="1" latinLnBrk="0" hangingPunct="1">
        <a:defRPr sz="1867" kern="1200">
          <a:solidFill>
            <a:schemeClr val="tx1"/>
          </a:solidFill>
          <a:latin typeface="+mn-lt"/>
          <a:ea typeface="+mn-ea"/>
          <a:cs typeface="+mn-cs"/>
        </a:defRPr>
      </a:lvl6pPr>
      <a:lvl7pPr marL="2742586" algn="l" defTabSz="914196" rtl="0" eaLnBrk="1" latinLnBrk="0" hangingPunct="1">
        <a:defRPr sz="1867" kern="1200">
          <a:solidFill>
            <a:schemeClr val="tx1"/>
          </a:solidFill>
          <a:latin typeface="+mn-lt"/>
          <a:ea typeface="+mn-ea"/>
          <a:cs typeface="+mn-cs"/>
        </a:defRPr>
      </a:lvl7pPr>
      <a:lvl8pPr marL="3199680" algn="l" defTabSz="914196" rtl="0" eaLnBrk="1" latinLnBrk="0" hangingPunct="1">
        <a:defRPr sz="1867" kern="1200">
          <a:solidFill>
            <a:schemeClr val="tx1"/>
          </a:solidFill>
          <a:latin typeface="+mn-lt"/>
          <a:ea typeface="+mn-ea"/>
          <a:cs typeface="+mn-cs"/>
        </a:defRPr>
      </a:lvl8pPr>
      <a:lvl9pPr marL="3656775" algn="l" defTabSz="914196"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910" y="1246313"/>
            <a:ext cx="6204197" cy="2081535"/>
          </a:xfrm>
        </p:spPr>
        <p:txBody>
          <a:bodyPr/>
          <a:lstStyle/>
          <a:p>
            <a:pPr algn="l"/>
            <a:r>
              <a:rPr lang="en-IN" sz="3200" i="1" dirty="0" smtClean="0"/>
              <a:t>Manual Testing / TDLC</a:t>
            </a:r>
            <a:endParaRPr lang="en-IN" sz="3200" i="1" dirty="0"/>
          </a:p>
        </p:txBody>
      </p:sp>
      <p:sp>
        <p:nvSpPr>
          <p:cNvPr id="5" name="Picture Placeholder 4"/>
          <p:cNvSpPr>
            <a:spLocks noGrp="1"/>
          </p:cNvSpPr>
          <p:nvPr>
            <p:ph type="pic" sz="quarter" idx="14"/>
          </p:nvPr>
        </p:nvSpPr>
        <p:spPr/>
      </p:sp>
      <p:pic>
        <p:nvPicPr>
          <p:cNvPr id="6" name="Picture Placeholder 8"/>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5839352" y="-1"/>
            <a:ext cx="6352651" cy="65567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pic>
      <p:sp>
        <p:nvSpPr>
          <p:cNvPr id="7" name="Freeform: Shape 6"/>
          <p:cNvSpPr/>
          <p:nvPr/>
        </p:nvSpPr>
        <p:spPr>
          <a:xfrm>
            <a:off x="5839349" y="-1"/>
            <a:ext cx="6352651" cy="6556788"/>
          </a:xfrm>
          <a:custGeom>
            <a:avLst/>
            <a:gdLst>
              <a:gd name="connsiteX0" fmla="*/ 3843976 w 6352651"/>
              <a:gd name="connsiteY0" fmla="*/ 0 h 6556788"/>
              <a:gd name="connsiteX1" fmla="*/ 6346751 w 6352651"/>
              <a:gd name="connsiteY1" fmla="*/ 0 h 6556788"/>
              <a:gd name="connsiteX2" fmla="*/ 6346751 w 6352651"/>
              <a:gd name="connsiteY2" fmla="*/ 1 h 6556788"/>
              <a:gd name="connsiteX3" fmla="*/ 6346751 w 6352651"/>
              <a:gd name="connsiteY3" fmla="*/ 4033467 h 6556788"/>
              <a:gd name="connsiteX4" fmla="*/ 6352651 w 6352651"/>
              <a:gd name="connsiteY4" fmla="*/ 4033467 h 6556788"/>
              <a:gd name="connsiteX5" fmla="*/ 6352651 w 6352651"/>
              <a:gd name="connsiteY5" fmla="*/ 6556787 h 6556788"/>
              <a:gd name="connsiteX6" fmla="*/ 6346751 w 6352651"/>
              <a:gd name="connsiteY6" fmla="*/ 6556787 h 6556788"/>
              <a:gd name="connsiteX7" fmla="*/ 3843976 w 6352651"/>
              <a:gd name="connsiteY7" fmla="*/ 6556787 h 6556788"/>
              <a:gd name="connsiteX8" fmla="*/ 2580590 w 6352651"/>
              <a:gd name="connsiteY8" fmla="*/ 6556787 h 6556788"/>
              <a:gd name="connsiteX9" fmla="*/ 2580588 w 6352651"/>
              <a:gd name="connsiteY9" fmla="*/ 6556788 h 6556788"/>
              <a:gd name="connsiteX10" fmla="*/ 0 w 6352651"/>
              <a:gd name="connsiteY10" fmla="*/ 6556788 h 6556788"/>
              <a:gd name="connsiteX11" fmla="*/ 3766162 w 6352651"/>
              <a:gd name="connsiteY11" fmla="*/ 1 h 6556788"/>
              <a:gd name="connsiteX12" fmla="*/ 3843976 w 6352651"/>
              <a:gd name="connsiteY12" fmla="*/ 1 h 655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2651" h="6556788">
                <a:moveTo>
                  <a:pt x="3843976" y="0"/>
                </a:moveTo>
                <a:lnTo>
                  <a:pt x="6346751" y="0"/>
                </a:lnTo>
                <a:lnTo>
                  <a:pt x="6346751" y="1"/>
                </a:lnTo>
                <a:lnTo>
                  <a:pt x="6346751" y="4033467"/>
                </a:lnTo>
                <a:lnTo>
                  <a:pt x="6352651" y="4033467"/>
                </a:lnTo>
                <a:lnTo>
                  <a:pt x="6352651" y="6556787"/>
                </a:lnTo>
                <a:lnTo>
                  <a:pt x="6346751" y="6556787"/>
                </a:lnTo>
                <a:lnTo>
                  <a:pt x="3843976" y="6556787"/>
                </a:lnTo>
                <a:lnTo>
                  <a:pt x="2580590" y="6556787"/>
                </a:lnTo>
                <a:lnTo>
                  <a:pt x="2580588" y="6556788"/>
                </a:lnTo>
                <a:lnTo>
                  <a:pt x="0" y="6556788"/>
                </a:lnTo>
                <a:lnTo>
                  <a:pt x="3766162" y="1"/>
                </a:lnTo>
                <a:lnTo>
                  <a:pt x="3843976" y="1"/>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IN" sz="1351" b="0" i="0" u="none" strike="noStrike" kern="1200" cap="none" spc="0" normalizeH="0" baseline="0" noProof="0" dirty="0">
              <a:ln>
                <a:noFill/>
              </a:ln>
              <a:solidFill>
                <a:srgbClr val="FFFFFF"/>
              </a:solidFill>
              <a:effectLst/>
              <a:uLnTx/>
              <a:uFillTx/>
              <a:latin typeface="Calibri"/>
              <a:ea typeface="+mn-ea"/>
              <a:cs typeface="+mn-cs"/>
            </a:endParaRPr>
          </a:p>
        </p:txBody>
      </p:sp>
      <p:sp>
        <p:nvSpPr>
          <p:cNvPr id="10" name="TextBox 9"/>
          <p:cNvSpPr txBox="1"/>
          <p:nvPr/>
        </p:nvSpPr>
        <p:spPr>
          <a:xfrm>
            <a:off x="6669872" y="4574158"/>
            <a:ext cx="4691604" cy="461666"/>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FFCC29"/>
                </a:solidFill>
                <a:effectLst>
                  <a:outerShdw blurRad="50800" dist="76200" dir="5400000" algn="t" rotWithShape="0">
                    <a:prstClr val="black">
                      <a:alpha val="40000"/>
                    </a:prstClr>
                  </a:outerShdw>
                </a:effectLst>
                <a:uLnTx/>
                <a:uFillTx/>
                <a:latin typeface="Calibri"/>
                <a:ea typeface="+mn-ea"/>
                <a:cs typeface="+mn-cs"/>
              </a:rPr>
              <a:t>ENGINEERING THE CHANGE</a:t>
            </a:r>
          </a:p>
        </p:txBody>
      </p:sp>
      <p:sp>
        <p:nvSpPr>
          <p:cNvPr id="3" name="TextBox 2">
            <a:extLst>
              <a:ext uri="{FF2B5EF4-FFF2-40B4-BE49-F238E27FC236}">
                <a16:creationId xmlns:a16="http://schemas.microsoft.com/office/drawing/2014/main" xmlns="" id="{56EC0CB7-CDD0-4A1F-BD26-161B51D0EBF8}"/>
              </a:ext>
            </a:extLst>
          </p:cNvPr>
          <p:cNvSpPr txBox="1"/>
          <p:nvPr/>
        </p:nvSpPr>
        <p:spPr>
          <a:xfrm>
            <a:off x="409576" y="5852160"/>
            <a:ext cx="62568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a:ea typeface="+mn-ea"/>
                <a:cs typeface="+mn-cs"/>
              </a:rPr>
              <a:t>Date</a:t>
            </a:r>
          </a:p>
        </p:txBody>
      </p:sp>
    </p:spTree>
    <p:extLst>
      <p:ext uri="{BB962C8B-B14F-4D97-AF65-F5344CB8AC3E}">
        <p14:creationId xmlns:p14="http://schemas.microsoft.com/office/powerpoint/2010/main" xmlns="" val="590809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defTabSz="914377">
              <a:defRPr/>
            </a:pPr>
            <a:r>
              <a:rPr lang="en-IN" sz="2400" i="1" dirty="0" smtClean="0">
                <a:solidFill>
                  <a:srgbClr val="000000"/>
                </a:solidFill>
                <a:cs typeface="Arial" pitchFamily="34" charset="0"/>
              </a:rPr>
              <a:t>Overview of Agile Testing/TDD/BDD/Automation Approach (contd.)</a:t>
            </a:r>
          </a:p>
        </p:txBody>
      </p:sp>
      <p:sp>
        <p:nvSpPr>
          <p:cNvPr id="4" name="TextBox 3"/>
          <p:cNvSpPr txBox="1"/>
          <p:nvPr/>
        </p:nvSpPr>
        <p:spPr>
          <a:xfrm>
            <a:off x="500332" y="905779"/>
            <a:ext cx="11266098" cy="5355312"/>
          </a:xfrm>
          <a:prstGeom prst="rect">
            <a:avLst/>
          </a:prstGeom>
          <a:blipFill>
            <a:blip r:embed="rId2"/>
            <a:tile tx="0" ty="0" sx="100000" sy="100000" flip="none" algn="tl"/>
          </a:blipFill>
        </p:spPr>
        <p:txBody>
          <a:bodyPr wrap="square" rtlCol="0">
            <a:spAutoFit/>
          </a:bodyPr>
          <a:lstStyle/>
          <a:p>
            <a:r>
              <a:rPr lang="en-IN" sz="1600" b="1" dirty="0" smtClean="0"/>
              <a:t>Behavioural-</a:t>
            </a:r>
            <a:r>
              <a:rPr lang="en-US" sz="1600" b="1" dirty="0" smtClean="0"/>
              <a:t>Driven Development</a:t>
            </a:r>
          </a:p>
          <a:p>
            <a:r>
              <a:rPr lang="en-IN" sz="1600" dirty="0" smtClean="0"/>
              <a:t>Business-Driven Development (BDD) is a testing approach derived from the Test-Driven Development (TDD) methodology. In BDD, tests are mainly based on systems behaviour. This approach defines various ways to develop a feature based on its behaviour. In most cases, the</a:t>
            </a:r>
            <a:r>
              <a:rPr lang="en-IN" sz="1600" b="1" i="1" dirty="0" smtClean="0"/>
              <a:t> Given-When-Then</a:t>
            </a:r>
            <a:r>
              <a:rPr lang="en-IN" sz="1600" i="1" dirty="0" smtClean="0"/>
              <a:t> </a:t>
            </a:r>
            <a:r>
              <a:rPr lang="en-IN" sz="1600" dirty="0" smtClean="0"/>
              <a:t>approach is used for writing test cases. Let’s take an example for better understanding:</a:t>
            </a:r>
          </a:p>
          <a:p>
            <a:pPr>
              <a:buFont typeface="Arial" pitchFamily="34" charset="0"/>
              <a:buChar char="•"/>
            </a:pPr>
            <a:r>
              <a:rPr lang="en-IN" sz="1600" b="1" dirty="0" smtClean="0"/>
              <a:t>Given</a:t>
            </a:r>
            <a:r>
              <a:rPr lang="en-IN" sz="1600" dirty="0" smtClean="0"/>
              <a:t> the user has entered valid login credentials</a:t>
            </a:r>
          </a:p>
          <a:p>
            <a:pPr>
              <a:buFont typeface="Arial" pitchFamily="34" charset="0"/>
              <a:buChar char="•"/>
            </a:pPr>
            <a:r>
              <a:rPr lang="en-IN" sz="1600" b="1" dirty="0" smtClean="0"/>
              <a:t>When</a:t>
            </a:r>
            <a:r>
              <a:rPr lang="en-IN" sz="1600" dirty="0" smtClean="0"/>
              <a:t> a user clicks on the login button</a:t>
            </a:r>
          </a:p>
          <a:p>
            <a:pPr>
              <a:buFont typeface="Arial" pitchFamily="34" charset="0"/>
              <a:buChar char="•"/>
            </a:pPr>
            <a:r>
              <a:rPr lang="en-IN" sz="1600" b="1" dirty="0" smtClean="0"/>
              <a:t>Then</a:t>
            </a:r>
            <a:r>
              <a:rPr lang="en-IN" sz="1600" dirty="0" smtClean="0"/>
              <a:t> display the successful validation message</a:t>
            </a:r>
          </a:p>
          <a:p>
            <a:endParaRPr lang="en-IN" sz="1600" b="1" dirty="0" smtClean="0"/>
          </a:p>
          <a:p>
            <a:r>
              <a:rPr lang="en-IN" sz="1600" b="1" dirty="0" smtClean="0"/>
              <a:t>Key benefits of Behavioural-Driven Development approach:</a:t>
            </a:r>
          </a:p>
          <a:p>
            <a:pPr>
              <a:buFont typeface="Arial" pitchFamily="34" charset="0"/>
              <a:buChar char="•"/>
            </a:pPr>
            <a:r>
              <a:rPr lang="en-IN" sz="1600" dirty="0" smtClean="0"/>
              <a:t>Helps reach a wider audience by the usage of non-technical language</a:t>
            </a:r>
          </a:p>
          <a:p>
            <a:pPr>
              <a:buFont typeface="Arial" pitchFamily="34" charset="0"/>
              <a:buChar char="•"/>
            </a:pPr>
            <a:r>
              <a:rPr lang="en-IN" sz="1600" dirty="0" smtClean="0"/>
              <a:t>Focuses on how the system should behave from the customer’s and the developer’s perspective</a:t>
            </a:r>
          </a:p>
          <a:p>
            <a:pPr>
              <a:buFont typeface="Arial" pitchFamily="34" charset="0"/>
              <a:buChar char="•"/>
            </a:pPr>
            <a:r>
              <a:rPr lang="en-IN" sz="1600" dirty="0" smtClean="0"/>
              <a:t>BDD Is a cost-effective technique</a:t>
            </a:r>
          </a:p>
          <a:p>
            <a:pPr>
              <a:buFont typeface="Arial" pitchFamily="34" charset="0"/>
              <a:buChar char="•"/>
            </a:pPr>
            <a:r>
              <a:rPr lang="en-IN" sz="1600" dirty="0" smtClean="0"/>
              <a:t>Reduces efforts needed to verify any post-deployment defects</a:t>
            </a:r>
          </a:p>
          <a:p>
            <a:pPr>
              <a:buFont typeface="Arial" pitchFamily="34" charset="0"/>
              <a:buChar char="•"/>
            </a:pPr>
            <a:endParaRPr lang="en-IN" sz="1600" dirty="0" smtClean="0"/>
          </a:p>
          <a:p>
            <a:r>
              <a:rPr lang="en-IN" sz="1600" b="1" dirty="0" smtClean="0"/>
              <a:t>How does BDD help in SDLC?</a:t>
            </a:r>
          </a:p>
          <a:p>
            <a:r>
              <a:rPr lang="en-IN" sz="1600" dirty="0" smtClean="0"/>
              <a:t>Debugging the errors in the latter stages of the development life cycle often proves to be very expensive. In the majority of cases, ambiguity in understanding the requirements is the root cause behind this. One needs to ensure that all the development efforts remain aligned towards fulfilling pre-determined requirements. BDD allows developers to do the above by :</a:t>
            </a:r>
          </a:p>
          <a:p>
            <a:pPr>
              <a:buFont typeface="Arial" pitchFamily="34" charset="0"/>
              <a:buChar char="•"/>
            </a:pPr>
            <a:r>
              <a:rPr lang="en-IN" sz="1600" dirty="0" smtClean="0"/>
              <a:t>Allowing the requirements to be defined in a standard approach using simple English</a:t>
            </a:r>
          </a:p>
          <a:p>
            <a:pPr>
              <a:buFont typeface="Arial" pitchFamily="34" charset="0"/>
              <a:buChar char="•"/>
            </a:pPr>
            <a:r>
              <a:rPr lang="en-IN" sz="1600" dirty="0" smtClean="0"/>
              <a:t>Providing several ways to illustrate real-world scenarios for understanding requirements</a:t>
            </a:r>
          </a:p>
          <a:p>
            <a:pPr>
              <a:buFont typeface="Arial" pitchFamily="34" charset="0"/>
              <a:buChar char="•"/>
            </a:pPr>
            <a:r>
              <a:rPr lang="en-IN" sz="1600" dirty="0" smtClean="0"/>
              <a:t>Providing a platform that enables the tech and non-tech teams to collaborate and understand the requirements</a:t>
            </a:r>
          </a:p>
        </p:txBody>
      </p:sp>
    </p:spTree>
    <p:extLst>
      <p:ext uri="{BB962C8B-B14F-4D97-AF65-F5344CB8AC3E}">
        <p14:creationId xmlns:p14="http://schemas.microsoft.com/office/powerpoint/2010/main" xmlns="" val="101607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defTabSz="914377">
              <a:defRPr/>
            </a:pPr>
            <a:r>
              <a:rPr lang="en-IN" sz="2400" i="1" dirty="0" smtClean="0">
                <a:solidFill>
                  <a:srgbClr val="000000"/>
                </a:solidFill>
                <a:cs typeface="Arial" pitchFamily="34" charset="0"/>
              </a:rPr>
              <a:t>Scrum</a:t>
            </a:r>
          </a:p>
        </p:txBody>
      </p:sp>
      <p:sp>
        <p:nvSpPr>
          <p:cNvPr id="4" name="TextBox 3"/>
          <p:cNvSpPr txBox="1"/>
          <p:nvPr/>
        </p:nvSpPr>
        <p:spPr>
          <a:xfrm>
            <a:off x="500332" y="905779"/>
            <a:ext cx="11266098" cy="5632311"/>
          </a:xfrm>
          <a:prstGeom prst="rect">
            <a:avLst/>
          </a:prstGeom>
          <a:blipFill>
            <a:blip r:embed="rId2"/>
            <a:tile tx="0" ty="0" sx="100000" sy="100000" flip="none" algn="tl"/>
          </a:blipFill>
        </p:spPr>
        <p:txBody>
          <a:bodyPr wrap="square" rtlCol="0">
            <a:spAutoFit/>
          </a:bodyPr>
          <a:lstStyle/>
          <a:p>
            <a:r>
              <a:rPr lang="en-IN" sz="1500" dirty="0" smtClean="0"/>
              <a:t>Scrum is an agile framework for developing, delivering, and sustaining complex products,</a:t>
            </a:r>
            <a:r>
              <a:rPr lang="en-IN" sz="1500" baseline="30000" dirty="0" smtClean="0"/>
              <a:t> </a:t>
            </a:r>
            <a:r>
              <a:rPr lang="en-IN" sz="1500" dirty="0" smtClean="0"/>
              <a:t>with an initial emphasis on software development, although it has been used in other fields including research, sales, marketing and advanced technologies.</a:t>
            </a:r>
            <a:r>
              <a:rPr lang="en-IN" sz="1500" baseline="30000" dirty="0" smtClean="0"/>
              <a:t> </a:t>
            </a:r>
            <a:r>
              <a:rPr lang="en-IN" sz="1500" dirty="0" smtClean="0"/>
              <a:t>It is designed for teams of ten or fewer members, who break their work into goals that can be completed within time-boxed iterations, called </a:t>
            </a:r>
            <a:r>
              <a:rPr lang="en-IN" sz="1500" i="1" dirty="0" smtClean="0"/>
              <a:t>sprints</a:t>
            </a:r>
            <a:r>
              <a:rPr lang="en-IN" sz="1500" dirty="0" smtClean="0"/>
              <a:t>, no longer than one month and most commonly two weeks. The Scrum Team track progress in 15-minute time-boxed daily meetings, called daily scrums. At the end of the sprint, the team holds sprint review, to demonstrate the work done, and sprint retrospective to continuously improve. </a:t>
            </a:r>
          </a:p>
          <a:p>
            <a:r>
              <a:rPr lang="en-IN" sz="1500" dirty="0" smtClean="0"/>
              <a:t>Scrum relies on cross-functional teams to deliver products and services in </a:t>
            </a:r>
            <a:r>
              <a:rPr lang="en-IN" sz="1500" b="1" i="1" dirty="0" smtClean="0"/>
              <a:t>short cycles</a:t>
            </a:r>
            <a:r>
              <a:rPr lang="en-IN" sz="1500" dirty="0" smtClean="0"/>
              <a:t>, enabling:</a:t>
            </a:r>
          </a:p>
          <a:p>
            <a:pPr>
              <a:buFont typeface="Arial" pitchFamily="34" charset="0"/>
              <a:buChar char="•"/>
            </a:pPr>
            <a:r>
              <a:rPr lang="en-IN" sz="1500" dirty="0" smtClean="0"/>
              <a:t> Fast feedback</a:t>
            </a:r>
          </a:p>
          <a:p>
            <a:pPr>
              <a:buFont typeface="Arial" pitchFamily="34" charset="0"/>
              <a:buChar char="•"/>
            </a:pPr>
            <a:r>
              <a:rPr lang="en-IN" sz="1500" dirty="0" smtClean="0"/>
              <a:t> Continuous improvement</a:t>
            </a:r>
          </a:p>
          <a:p>
            <a:pPr>
              <a:buFont typeface="Arial" pitchFamily="34" charset="0"/>
              <a:buChar char="•"/>
            </a:pPr>
            <a:r>
              <a:rPr lang="en-IN" sz="1500" dirty="0" smtClean="0"/>
              <a:t> Rapid adaptation to change</a:t>
            </a:r>
          </a:p>
          <a:p>
            <a:pPr>
              <a:buFont typeface="Arial" pitchFamily="34" charset="0"/>
              <a:buChar char="•"/>
            </a:pPr>
            <a:r>
              <a:rPr lang="en-IN" sz="1500" dirty="0" smtClean="0"/>
              <a:t> Accelerated delivery</a:t>
            </a:r>
          </a:p>
          <a:p>
            <a:endParaRPr lang="en-IN" sz="1500" dirty="0" smtClean="0"/>
          </a:p>
          <a:p>
            <a:r>
              <a:rPr lang="en-IN" sz="1500" b="1" dirty="0" smtClean="0"/>
              <a:t>Understanding the Scrum Flow </a:t>
            </a:r>
          </a:p>
          <a:p>
            <a:r>
              <a:rPr lang="en-IN" sz="1500" dirty="0" smtClean="0"/>
              <a:t>At its heart, Scrum works by breaking large products and services into small pieces that can be completed (and </a:t>
            </a:r>
            <a:r>
              <a:rPr lang="en-IN" sz="1500" b="1" dirty="0" smtClean="0"/>
              <a:t>potentially released</a:t>
            </a:r>
            <a:r>
              <a:rPr lang="en-IN" sz="1500" dirty="0" smtClean="0"/>
              <a:t>) by a cross-functional team in a short timeframe.  Scrum teams </a:t>
            </a:r>
            <a:r>
              <a:rPr lang="en-IN" sz="1500" b="1" dirty="0" smtClean="0"/>
              <a:t>inspect</a:t>
            </a:r>
            <a:r>
              <a:rPr lang="en-IN" sz="1500" dirty="0" smtClean="0"/>
              <a:t> each batch of functionality as it is completed and then adapt what will be created next based on </a:t>
            </a:r>
            <a:r>
              <a:rPr lang="en-IN" sz="1500" b="1" dirty="0" smtClean="0"/>
              <a:t>learning</a:t>
            </a:r>
            <a:r>
              <a:rPr lang="en-IN" sz="1500" dirty="0" smtClean="0"/>
              <a:t> and </a:t>
            </a:r>
            <a:r>
              <a:rPr lang="en-IN" sz="1500" b="1" dirty="0" smtClean="0"/>
              <a:t>feedback</a:t>
            </a:r>
            <a:r>
              <a:rPr lang="en-IN" sz="1500" dirty="0" smtClean="0"/>
              <a:t>, </a:t>
            </a:r>
            <a:r>
              <a:rPr lang="en-IN" sz="1500" b="1" dirty="0" smtClean="0"/>
              <a:t>minimizing risk and reducing waste</a:t>
            </a:r>
            <a:r>
              <a:rPr lang="en-IN" sz="1500" dirty="0" smtClean="0"/>
              <a:t>. This cycle repeats until the full product or service is delivered—one that meets customer needs because the business has the opportunity to adjust the fit at the end of each timeframe.</a:t>
            </a:r>
          </a:p>
          <a:p>
            <a:endParaRPr lang="en-IN" sz="1500" dirty="0" smtClean="0"/>
          </a:p>
          <a:p>
            <a:r>
              <a:rPr lang="en-IN" sz="1500" b="1" dirty="0" smtClean="0"/>
              <a:t>Benefits of Using Scrum </a:t>
            </a:r>
          </a:p>
          <a:p>
            <a:r>
              <a:rPr lang="en-IN" sz="1500" dirty="0" smtClean="0"/>
              <a:t>Because Scrum teams are continuously creating only the highest priority chunks of functionality, the business is assured maximum return on investment. Scrum helps businesses:</a:t>
            </a:r>
          </a:p>
          <a:p>
            <a:pPr>
              <a:buFont typeface="Arial" pitchFamily="34" charset="0"/>
              <a:buChar char="•"/>
            </a:pPr>
            <a:r>
              <a:rPr lang="en-IN" sz="1500" dirty="0" smtClean="0"/>
              <a:t>Innovate faster</a:t>
            </a:r>
          </a:p>
          <a:p>
            <a:pPr>
              <a:buFont typeface="Arial" pitchFamily="34" charset="0"/>
              <a:buChar char="•"/>
            </a:pPr>
            <a:r>
              <a:rPr lang="en-IN" sz="1500" dirty="0" smtClean="0"/>
              <a:t>Move from idea to delivery more quickly</a:t>
            </a:r>
          </a:p>
          <a:p>
            <a:pPr>
              <a:buFont typeface="Arial" pitchFamily="34" charset="0"/>
              <a:buChar char="•"/>
            </a:pPr>
            <a:r>
              <a:rPr lang="en-IN" sz="1500" dirty="0" smtClean="0"/>
              <a:t>Drive higher customer satisfaction</a:t>
            </a:r>
          </a:p>
          <a:p>
            <a:pPr>
              <a:buFont typeface="Arial" pitchFamily="34" charset="0"/>
              <a:buChar char="•"/>
            </a:pPr>
            <a:r>
              <a:rPr lang="en-IN" sz="1500" dirty="0" smtClean="0"/>
              <a:t>Increase employee morale</a:t>
            </a:r>
            <a:endParaRPr lang="en-IN" sz="1500" dirty="0"/>
          </a:p>
        </p:txBody>
      </p:sp>
    </p:spTree>
    <p:extLst>
      <p:ext uri="{BB962C8B-B14F-4D97-AF65-F5344CB8AC3E}">
        <p14:creationId xmlns:p14="http://schemas.microsoft.com/office/powerpoint/2010/main" xmlns="" val="101607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defTabSz="914377">
              <a:defRPr/>
            </a:pPr>
            <a:r>
              <a:rPr lang="en-IN" sz="2400" i="1" dirty="0" smtClean="0">
                <a:solidFill>
                  <a:srgbClr val="000000"/>
                </a:solidFill>
                <a:cs typeface="Arial" pitchFamily="34" charset="0"/>
              </a:rPr>
              <a:t>Role of Tester in Agile</a:t>
            </a:r>
          </a:p>
        </p:txBody>
      </p:sp>
      <p:sp>
        <p:nvSpPr>
          <p:cNvPr id="4" name="TextBox 3"/>
          <p:cNvSpPr txBox="1"/>
          <p:nvPr/>
        </p:nvSpPr>
        <p:spPr>
          <a:xfrm>
            <a:off x="439950" y="845397"/>
            <a:ext cx="11266098" cy="4524315"/>
          </a:xfrm>
          <a:prstGeom prst="rect">
            <a:avLst/>
          </a:prstGeom>
          <a:blipFill>
            <a:blip r:embed="rId2"/>
            <a:tile tx="0" ty="0" sx="100000" sy="100000" flip="none" algn="tl"/>
          </a:blipFill>
        </p:spPr>
        <p:txBody>
          <a:bodyPr wrap="square" rtlCol="0">
            <a:spAutoFit/>
          </a:bodyPr>
          <a:lstStyle/>
          <a:p>
            <a:r>
              <a:rPr lang="en-IN" sz="1600" dirty="0" smtClean="0"/>
              <a:t>The role of a tester in an Agile team includes activities that generate and provide feedback not only on test status, test progress, and product quality, but also on process quality. In addition to the activities described else where in this syllabus, these activities include:</a:t>
            </a:r>
          </a:p>
          <a:p>
            <a:pPr>
              <a:buFont typeface="Arial" pitchFamily="34" charset="0"/>
              <a:buChar char="•"/>
            </a:pPr>
            <a:r>
              <a:rPr lang="en-IN" sz="1600" dirty="0" smtClean="0"/>
              <a:t> Understanding, implementing, and updating the test strategy</a:t>
            </a:r>
          </a:p>
          <a:p>
            <a:pPr>
              <a:buFont typeface="Arial" pitchFamily="34" charset="0"/>
              <a:buChar char="•"/>
            </a:pPr>
            <a:r>
              <a:rPr lang="en-IN" sz="1600" dirty="0" smtClean="0"/>
              <a:t> Measuring and reporting test coverage across all applicable coverage dimensions</a:t>
            </a:r>
          </a:p>
          <a:p>
            <a:pPr>
              <a:buFont typeface="Arial" pitchFamily="34" charset="0"/>
              <a:buChar char="•"/>
            </a:pPr>
            <a:r>
              <a:rPr lang="en-IN" sz="1600" dirty="0" smtClean="0"/>
              <a:t> Ensuring proper use of testing tools</a:t>
            </a:r>
          </a:p>
          <a:p>
            <a:pPr>
              <a:buFont typeface="Arial" pitchFamily="34" charset="0"/>
              <a:buChar char="•"/>
            </a:pPr>
            <a:r>
              <a:rPr lang="en-IN" sz="1600" dirty="0" smtClean="0"/>
              <a:t> Configuring, using, and managing test environments and test data</a:t>
            </a:r>
          </a:p>
          <a:p>
            <a:pPr>
              <a:buFont typeface="Arial" pitchFamily="34" charset="0"/>
              <a:buChar char="•"/>
            </a:pPr>
            <a:r>
              <a:rPr lang="en-IN" sz="1600" dirty="0" smtClean="0"/>
              <a:t> Reporting defects and working with the team to resolve them</a:t>
            </a:r>
          </a:p>
          <a:p>
            <a:pPr>
              <a:buFont typeface="Arial" pitchFamily="34" charset="0"/>
              <a:buChar char="•"/>
            </a:pPr>
            <a:r>
              <a:rPr lang="en-IN" sz="1600" dirty="0" smtClean="0"/>
              <a:t> Coaching other team members in relevant aspects of testing </a:t>
            </a:r>
          </a:p>
          <a:p>
            <a:pPr>
              <a:buFont typeface="Arial" pitchFamily="34" charset="0"/>
              <a:buChar char="•"/>
            </a:pPr>
            <a:r>
              <a:rPr lang="en-IN" sz="1600" dirty="0" smtClean="0"/>
              <a:t> Ensuring the appropriate testing tasks are scheduled during release and iteration planning</a:t>
            </a:r>
          </a:p>
          <a:p>
            <a:pPr>
              <a:buFont typeface="Arial" pitchFamily="34" charset="0"/>
              <a:buChar char="•"/>
            </a:pPr>
            <a:r>
              <a:rPr lang="en-IN" sz="1600" dirty="0" smtClean="0"/>
              <a:t> Actively collaborating with developers and business stakeholders to clarify requirements, especially in terms of testability, consistency, and completeness </a:t>
            </a:r>
          </a:p>
          <a:p>
            <a:pPr>
              <a:buFont typeface="Arial" pitchFamily="34" charset="0"/>
              <a:buChar char="•"/>
            </a:pPr>
            <a:r>
              <a:rPr lang="en-IN" sz="1600" dirty="0" smtClean="0"/>
              <a:t> Participating proactively in team retrospectives, suggesting and implementing improvements.</a:t>
            </a:r>
          </a:p>
          <a:p>
            <a:endParaRPr lang="en-IN" sz="1600" dirty="0" smtClean="0"/>
          </a:p>
          <a:p>
            <a:r>
              <a:rPr lang="en-IN" sz="1600" dirty="0" smtClean="0"/>
              <a:t>Within an Agile team, each team member is responsible for product quality and plays a role in performing test-related tasks. Agile organizations may encounter some test-related organizational risks:</a:t>
            </a:r>
          </a:p>
          <a:p>
            <a:pPr>
              <a:buFont typeface="Arial" pitchFamily="34" charset="0"/>
              <a:buChar char="•"/>
            </a:pPr>
            <a:r>
              <a:rPr lang="en-IN" sz="1600" dirty="0" smtClean="0"/>
              <a:t> Testers work so closely to developers that they lose the appropriate tester mindset </a:t>
            </a:r>
          </a:p>
          <a:p>
            <a:pPr>
              <a:buFont typeface="Arial" pitchFamily="34" charset="0"/>
              <a:buChar char="•"/>
            </a:pPr>
            <a:r>
              <a:rPr lang="en-IN" sz="1600" dirty="0" smtClean="0"/>
              <a:t> Testers become tolerant of or silent about inefficient, ineffective, or low-quality practices within the team </a:t>
            </a:r>
          </a:p>
          <a:p>
            <a:pPr>
              <a:buFont typeface="Arial" pitchFamily="34" charset="0"/>
              <a:buChar char="•"/>
            </a:pPr>
            <a:r>
              <a:rPr lang="en-IN" sz="1600" dirty="0" smtClean="0"/>
              <a:t> Testers cannot keep pace with the incoming changes in time-constrained iterations</a:t>
            </a:r>
            <a:endParaRPr lang="en-IN" sz="1500" dirty="0"/>
          </a:p>
        </p:txBody>
      </p:sp>
    </p:spTree>
    <p:extLst>
      <p:ext uri="{BB962C8B-B14F-4D97-AF65-F5344CB8AC3E}">
        <p14:creationId xmlns:p14="http://schemas.microsoft.com/office/powerpoint/2010/main" xmlns="" val="101607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defTabSz="914377">
              <a:defRPr/>
            </a:pPr>
            <a:r>
              <a:rPr lang="en-IN" sz="2400" i="1" dirty="0" smtClean="0">
                <a:solidFill>
                  <a:srgbClr val="000000"/>
                </a:solidFill>
                <a:cs typeface="Arial" pitchFamily="34" charset="0"/>
              </a:rPr>
              <a:t>Agile Software Development Approaches</a:t>
            </a:r>
          </a:p>
        </p:txBody>
      </p:sp>
      <p:sp>
        <p:nvSpPr>
          <p:cNvPr id="4" name="TextBox 3"/>
          <p:cNvSpPr txBox="1"/>
          <p:nvPr/>
        </p:nvSpPr>
        <p:spPr>
          <a:xfrm>
            <a:off x="439950" y="845397"/>
            <a:ext cx="11266098" cy="5262979"/>
          </a:xfrm>
          <a:prstGeom prst="rect">
            <a:avLst/>
          </a:prstGeom>
          <a:blipFill>
            <a:blip r:embed="rId2"/>
            <a:tile tx="0" ty="0" sx="100000" sy="100000" flip="none" algn="tl"/>
          </a:blipFill>
        </p:spPr>
        <p:txBody>
          <a:bodyPr wrap="square" rtlCol="0">
            <a:spAutoFit/>
          </a:bodyPr>
          <a:lstStyle/>
          <a:p>
            <a:r>
              <a:rPr lang="en-IN" sz="1600" b="1" dirty="0" smtClean="0"/>
              <a:t>Extreme Programming</a:t>
            </a:r>
          </a:p>
          <a:p>
            <a:r>
              <a:rPr lang="en-IN" sz="1600" dirty="0" smtClean="0"/>
              <a:t>Extreme Programming (XP),originally introduced by Kent Beck, is an Agile approach to software development described by certain values, principles, and development practices. XP embraces five values to guide development: communication, simplicity, feedback, courage, and respect. XP describes a set of principles as additional guidelines: humanity, economics, mutual benefit, self-similarity, improvement, diversity, reflection, flow, opportunity, redundancy, failure, quality, baby steps, and accepted responsibility.</a:t>
            </a:r>
          </a:p>
          <a:p>
            <a:endParaRPr lang="en-IN" sz="1600" dirty="0" smtClean="0"/>
          </a:p>
          <a:p>
            <a:r>
              <a:rPr lang="en-IN" sz="1600" b="1" dirty="0" err="1" smtClean="0"/>
              <a:t>Kanban</a:t>
            </a:r>
            <a:endParaRPr lang="en-IN" sz="1600" b="1" dirty="0" smtClean="0"/>
          </a:p>
          <a:p>
            <a:r>
              <a:rPr lang="en-IN" sz="1600" dirty="0" err="1" smtClean="0"/>
              <a:t>Kanban</a:t>
            </a:r>
            <a:r>
              <a:rPr lang="en-IN" sz="1600" dirty="0" smtClean="0"/>
              <a:t> is a management approach that is sometimes used in Agile projects. The general objective is to visualize and optimize the flow of work within a value-added chain. </a:t>
            </a:r>
            <a:r>
              <a:rPr lang="en-IN" sz="1600" dirty="0" err="1" smtClean="0"/>
              <a:t>Kanban</a:t>
            </a:r>
            <a:r>
              <a:rPr lang="en-IN" sz="1600" dirty="0" smtClean="0"/>
              <a:t> utilizes three instruments:</a:t>
            </a:r>
          </a:p>
          <a:p>
            <a:pPr>
              <a:buFont typeface="Arial" pitchFamily="34" charset="0"/>
              <a:buChar char="•"/>
            </a:pPr>
            <a:r>
              <a:rPr lang="en-IN" sz="1600" dirty="0" smtClean="0"/>
              <a:t> </a:t>
            </a:r>
            <a:r>
              <a:rPr lang="en-IN" sz="1600" b="1" dirty="0" err="1" smtClean="0"/>
              <a:t>Kanban</a:t>
            </a:r>
            <a:r>
              <a:rPr lang="en-IN" sz="1600" b="1" dirty="0" smtClean="0"/>
              <a:t> Board</a:t>
            </a:r>
            <a:r>
              <a:rPr lang="en-IN" sz="1600" dirty="0" smtClean="0"/>
              <a:t>: The value chain to be managed is visualized by a </a:t>
            </a:r>
            <a:r>
              <a:rPr lang="en-IN" sz="1600" dirty="0" err="1" smtClean="0"/>
              <a:t>Kanban</a:t>
            </a:r>
            <a:r>
              <a:rPr lang="en-IN" sz="1600" dirty="0" smtClean="0"/>
              <a:t> board. Each column shows a station, which is a set of related activities, e.g., development or testing. The items to be produced or tasks to be processed are symbolized by tickets moving from left to right across the board through the stations. </a:t>
            </a:r>
          </a:p>
          <a:p>
            <a:pPr>
              <a:buFont typeface="Arial" pitchFamily="34" charset="0"/>
              <a:buChar char="•"/>
            </a:pPr>
            <a:r>
              <a:rPr lang="en-IN" sz="1600" dirty="0" smtClean="0"/>
              <a:t> </a:t>
            </a:r>
            <a:r>
              <a:rPr lang="en-IN" sz="1600" b="1" dirty="0" smtClean="0"/>
              <a:t>Work-in-Progress Limit</a:t>
            </a:r>
            <a:r>
              <a:rPr lang="en-IN" sz="1600" dirty="0" smtClean="0"/>
              <a:t>: The amount of parallel active tasks is strictly limited. This is controlled by the maximum number of tickets allowed for a station and/or globally for the board. Whenever a station has free capacity, the worker pulls a ticket from the predecessor station. </a:t>
            </a:r>
          </a:p>
          <a:p>
            <a:pPr>
              <a:buFont typeface="Arial" pitchFamily="34" charset="0"/>
              <a:buChar char="•"/>
            </a:pPr>
            <a:r>
              <a:rPr lang="en-IN" sz="1600" dirty="0" smtClean="0"/>
              <a:t> </a:t>
            </a:r>
            <a:r>
              <a:rPr lang="en-IN" sz="1600" b="1" dirty="0" smtClean="0"/>
              <a:t>Lead Time</a:t>
            </a:r>
            <a:r>
              <a:rPr lang="en-IN" sz="1600" dirty="0" smtClean="0"/>
              <a:t>: </a:t>
            </a:r>
            <a:r>
              <a:rPr lang="en-IN" sz="1600" dirty="0" err="1" smtClean="0"/>
              <a:t>Kanban</a:t>
            </a:r>
            <a:r>
              <a:rPr lang="en-IN" sz="1600" dirty="0" smtClean="0"/>
              <a:t> is used to optimize the continuous flow of tasks by minimizing the (average) lead time for the complete value stream. </a:t>
            </a:r>
            <a:r>
              <a:rPr lang="en-IN" sz="1600" dirty="0" err="1" smtClean="0"/>
              <a:t>Kanban</a:t>
            </a:r>
            <a:r>
              <a:rPr lang="en-IN" sz="1600" dirty="0" smtClean="0"/>
              <a:t> features some similarities to Scrum. In both frameworks, visualizing the active tasks (e.g., on a public whiteboard) provides transparency of content and progress of tasks. Tasks not yet scheduled are waiting in a backlog and moved onto the </a:t>
            </a:r>
            <a:r>
              <a:rPr lang="en-IN" sz="1600" dirty="0" err="1" smtClean="0"/>
              <a:t>Kanban</a:t>
            </a:r>
            <a:r>
              <a:rPr lang="en-IN" sz="1600" dirty="0" smtClean="0"/>
              <a:t> board as soon as there is new space (production capacity) available. Iterations or sprints are optional in </a:t>
            </a:r>
            <a:r>
              <a:rPr lang="en-IN" sz="1600" dirty="0" err="1" smtClean="0"/>
              <a:t>Kanban</a:t>
            </a:r>
            <a:r>
              <a:rPr lang="en-IN" sz="1600" dirty="0" smtClean="0"/>
              <a:t>. The </a:t>
            </a:r>
            <a:r>
              <a:rPr lang="en-IN" sz="1600" dirty="0" err="1" smtClean="0"/>
              <a:t>Kanban</a:t>
            </a:r>
            <a:r>
              <a:rPr lang="en-IN" sz="1600" dirty="0" smtClean="0"/>
              <a:t> process allows releasing its deliverables item by item, rather than as part of a release. </a:t>
            </a:r>
            <a:r>
              <a:rPr lang="en-IN" sz="1600" dirty="0" err="1" smtClean="0"/>
              <a:t>Timeboxing</a:t>
            </a:r>
            <a:r>
              <a:rPr lang="en-IN" sz="1600" dirty="0" smtClean="0"/>
              <a:t> as a synchronizing mechanism, therefore, is optional, unlike in Scrum, which synchronizes all tasks within a sprint.</a:t>
            </a:r>
            <a:endParaRPr lang="en-IN" sz="1500" dirty="0"/>
          </a:p>
        </p:txBody>
      </p:sp>
    </p:spTree>
    <p:extLst>
      <p:ext uri="{BB962C8B-B14F-4D97-AF65-F5344CB8AC3E}">
        <p14:creationId xmlns:p14="http://schemas.microsoft.com/office/powerpoint/2010/main" xmlns="" val="101607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0288" y="2056500"/>
            <a:ext cx="6826016" cy="6667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733" b="0" i="0" u="none" strike="noStrike" kern="1200" cap="all" spc="0" normalizeH="0" baseline="0" noProof="0" dirty="0">
                <a:ln>
                  <a:noFill/>
                </a:ln>
                <a:solidFill>
                  <a:prstClr val="black">
                    <a:lumMod val="75000"/>
                    <a:lumOff val="25000"/>
                  </a:prstClr>
                </a:solidFill>
                <a:effectLst/>
                <a:uLnTx/>
                <a:uFillTx/>
                <a:latin typeface="Calibri"/>
                <a:ea typeface="+mn-ea"/>
                <a:cs typeface="+mn-cs"/>
              </a:rPr>
              <a:t>Thank You</a:t>
            </a:r>
            <a:endParaRPr kumimoji="0" lang="en-IN" sz="3733"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9094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Contents</a:t>
            </a:r>
          </a:p>
        </p:txBody>
      </p:sp>
      <p:sp>
        <p:nvSpPr>
          <p:cNvPr id="15" name="Rectangle 14"/>
          <p:cNvSpPr/>
          <p:nvPr/>
        </p:nvSpPr>
        <p:spPr>
          <a:xfrm>
            <a:off x="578809" y="140269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1</a:t>
            </a:r>
          </a:p>
        </p:txBody>
      </p:sp>
      <p:sp>
        <p:nvSpPr>
          <p:cNvPr id="16" name="Rectangle 15"/>
          <p:cNvSpPr/>
          <p:nvPr/>
        </p:nvSpPr>
        <p:spPr>
          <a:xfrm>
            <a:off x="1432075" y="140269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IN" i="1" dirty="0" smtClean="0">
                <a:solidFill>
                  <a:srgbClr val="000000"/>
                </a:solidFill>
                <a:cs typeface="Arial" pitchFamily="34" charset="0"/>
              </a:rPr>
              <a:t>What is Agile Methodology</a:t>
            </a:r>
          </a:p>
        </p:txBody>
      </p:sp>
      <p:sp>
        <p:nvSpPr>
          <p:cNvPr id="20" name="Rectangle 19"/>
          <p:cNvSpPr/>
          <p:nvPr/>
        </p:nvSpPr>
        <p:spPr>
          <a:xfrm>
            <a:off x="578809" y="177134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Arial Black" pitchFamily="34" charset="0"/>
                <a:cs typeface="Arial" pitchFamily="34" charset="0"/>
              </a:rPr>
              <a:t>2</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21" name="Rectangle 20"/>
          <p:cNvSpPr/>
          <p:nvPr/>
        </p:nvSpPr>
        <p:spPr>
          <a:xfrm>
            <a:off x="1432075" y="177134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b="1" i="1" dirty="0" smtClean="0">
                <a:solidFill>
                  <a:srgbClr val="000000"/>
                </a:solidFill>
                <a:latin typeface="+mj-lt"/>
                <a:cs typeface="Arial" pitchFamily="34" charset="0"/>
              </a:rPr>
              <a:t>Agile VS Waterfall Method</a:t>
            </a:r>
          </a:p>
        </p:txBody>
      </p:sp>
      <p:sp>
        <p:nvSpPr>
          <p:cNvPr id="22" name="Rectangle 21"/>
          <p:cNvSpPr/>
          <p:nvPr/>
        </p:nvSpPr>
        <p:spPr>
          <a:xfrm>
            <a:off x="578809" y="213999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3</a:t>
            </a:r>
          </a:p>
        </p:txBody>
      </p:sp>
      <p:sp>
        <p:nvSpPr>
          <p:cNvPr id="23" name="Rectangle 22"/>
          <p:cNvSpPr/>
          <p:nvPr/>
        </p:nvSpPr>
        <p:spPr>
          <a:xfrm>
            <a:off x="1432075" y="213999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IN" b="1" i="1" dirty="0" smtClean="0">
                <a:solidFill>
                  <a:srgbClr val="000000"/>
                </a:solidFill>
                <a:latin typeface="+mj-lt"/>
                <a:cs typeface="Arial" pitchFamily="34" charset="0"/>
              </a:rPr>
              <a:t>Overview of Agile Testing/TDD/BDD/Automation Approach</a:t>
            </a:r>
          </a:p>
        </p:txBody>
      </p:sp>
      <p:sp>
        <p:nvSpPr>
          <p:cNvPr id="30" name="Rectangle 29">
            <a:extLst>
              <a:ext uri="{FF2B5EF4-FFF2-40B4-BE49-F238E27FC236}">
                <a16:creationId xmlns:a16="http://schemas.microsoft.com/office/drawing/2014/main" xmlns="" id="{B9A3837A-5D39-4136-8A68-5BDDCC507724}"/>
              </a:ext>
            </a:extLst>
          </p:cNvPr>
          <p:cNvSpPr/>
          <p:nvPr/>
        </p:nvSpPr>
        <p:spPr>
          <a:xfrm>
            <a:off x="578809" y="250864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4</a:t>
            </a:r>
          </a:p>
        </p:txBody>
      </p:sp>
      <p:sp>
        <p:nvSpPr>
          <p:cNvPr id="31" name="Rectangle 30">
            <a:extLst>
              <a:ext uri="{FF2B5EF4-FFF2-40B4-BE49-F238E27FC236}">
                <a16:creationId xmlns:a16="http://schemas.microsoft.com/office/drawing/2014/main" xmlns="" id="{271C1DAC-0CED-4A5D-8DE8-94999EDB1024}"/>
              </a:ext>
            </a:extLst>
          </p:cNvPr>
          <p:cNvSpPr/>
          <p:nvPr/>
        </p:nvSpPr>
        <p:spPr>
          <a:xfrm>
            <a:off x="1443798" y="250864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377">
              <a:defRPr/>
            </a:pPr>
            <a:r>
              <a:rPr lang="en-US" b="1" i="1" dirty="0" smtClean="0">
                <a:solidFill>
                  <a:srgbClr val="000000"/>
                </a:solidFill>
                <a:latin typeface="+mj-lt"/>
                <a:cs typeface="Arial" pitchFamily="34" charset="0"/>
              </a:rPr>
              <a:t>Scrum</a:t>
            </a:r>
          </a:p>
        </p:txBody>
      </p:sp>
      <p:sp>
        <p:nvSpPr>
          <p:cNvPr id="48" name="TextBox 47"/>
          <p:cNvSpPr txBox="1"/>
          <p:nvPr/>
        </p:nvSpPr>
        <p:spPr>
          <a:xfrm>
            <a:off x="483081" y="897144"/>
            <a:ext cx="10817526" cy="369332"/>
          </a:xfrm>
          <a:prstGeom prst="rect">
            <a:avLst/>
          </a:prstGeom>
          <a:noFill/>
        </p:spPr>
        <p:txBody>
          <a:bodyPr wrap="square" rtlCol="0">
            <a:spAutoFit/>
          </a:bodyPr>
          <a:lstStyle/>
          <a:p>
            <a:r>
              <a:rPr lang="en-US" b="1" dirty="0" smtClean="0">
                <a:latin typeface="+mj-lt"/>
              </a:rPr>
              <a:t>TESTING ON AGILE DEVELOPMENT</a:t>
            </a:r>
          </a:p>
        </p:txBody>
      </p:sp>
      <p:sp>
        <p:nvSpPr>
          <p:cNvPr id="25" name="Rectangle 24">
            <a:extLst>
              <a:ext uri="{FF2B5EF4-FFF2-40B4-BE49-F238E27FC236}">
                <a16:creationId xmlns:a16="http://schemas.microsoft.com/office/drawing/2014/main" xmlns="" id="{B9A3837A-5D39-4136-8A68-5BDDCC507724}"/>
              </a:ext>
            </a:extLst>
          </p:cNvPr>
          <p:cNvSpPr/>
          <p:nvPr/>
        </p:nvSpPr>
        <p:spPr>
          <a:xfrm>
            <a:off x="578831" y="2879586"/>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Arial Black" pitchFamily="34" charset="0"/>
                <a:cs typeface="Arial" pitchFamily="34" charset="0"/>
              </a:rPr>
              <a:t>5</a:t>
            </a:r>
            <a:endPar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endParaRPr>
          </a:p>
        </p:txBody>
      </p:sp>
      <p:sp>
        <p:nvSpPr>
          <p:cNvPr id="37" name="Rectangle 36">
            <a:extLst>
              <a:ext uri="{FF2B5EF4-FFF2-40B4-BE49-F238E27FC236}">
                <a16:creationId xmlns:a16="http://schemas.microsoft.com/office/drawing/2014/main" xmlns="" id="{271C1DAC-0CED-4A5D-8DE8-94999EDB1024}"/>
              </a:ext>
            </a:extLst>
          </p:cNvPr>
          <p:cNvSpPr/>
          <p:nvPr/>
        </p:nvSpPr>
        <p:spPr>
          <a:xfrm>
            <a:off x="1443820" y="2879585"/>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r>
              <a:rPr lang="en-IN" b="1" i="1" dirty="0" smtClean="0">
                <a:solidFill>
                  <a:srgbClr val="000000"/>
                </a:solidFill>
                <a:latin typeface="+mj-lt"/>
                <a:cs typeface="Arial" pitchFamily="34" charset="0"/>
              </a:rPr>
              <a:t>Role of Tester in Agile</a:t>
            </a:r>
          </a:p>
        </p:txBody>
      </p:sp>
      <p:sp>
        <p:nvSpPr>
          <p:cNvPr id="17" name="Rectangle 16">
            <a:extLst>
              <a:ext uri="{FF2B5EF4-FFF2-40B4-BE49-F238E27FC236}">
                <a16:creationId xmlns:a16="http://schemas.microsoft.com/office/drawing/2014/main" xmlns="" id="{B9A3837A-5D39-4136-8A68-5BDDCC507724}"/>
              </a:ext>
            </a:extLst>
          </p:cNvPr>
          <p:cNvSpPr/>
          <p:nvPr/>
        </p:nvSpPr>
        <p:spPr>
          <a:xfrm>
            <a:off x="584589" y="3239010"/>
            <a:ext cx="857955" cy="238406"/>
          </a:xfrm>
          <a:prstGeom prst="rect">
            <a:avLst/>
          </a:prstGeom>
          <a:solidFill>
            <a:schemeClr val="bg2"/>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Black" pitchFamily="34" charset="0"/>
                <a:ea typeface="+mn-ea"/>
                <a:cs typeface="Arial" pitchFamily="34" charset="0"/>
              </a:rPr>
              <a:t>6</a:t>
            </a:r>
          </a:p>
        </p:txBody>
      </p:sp>
      <p:sp>
        <p:nvSpPr>
          <p:cNvPr id="18" name="Rectangle 17">
            <a:extLst>
              <a:ext uri="{FF2B5EF4-FFF2-40B4-BE49-F238E27FC236}">
                <a16:creationId xmlns:a16="http://schemas.microsoft.com/office/drawing/2014/main" xmlns="" id="{271C1DAC-0CED-4A5D-8DE8-94999EDB1024}"/>
              </a:ext>
            </a:extLst>
          </p:cNvPr>
          <p:cNvSpPr/>
          <p:nvPr/>
        </p:nvSpPr>
        <p:spPr>
          <a:xfrm>
            <a:off x="1449578" y="3239009"/>
            <a:ext cx="9471381" cy="2384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377">
              <a:defRPr/>
            </a:pPr>
            <a:r>
              <a:rPr lang="en-IN" i="1" dirty="0" smtClean="0">
                <a:solidFill>
                  <a:srgbClr val="000000"/>
                </a:solidFill>
                <a:cs typeface="Arial" pitchFamily="34" charset="0"/>
              </a:rPr>
              <a:t>Agile Software Development Approaches</a:t>
            </a:r>
            <a:endParaRPr lang="en-IN" b="1" i="1" dirty="0" smtClean="0">
              <a:solidFill>
                <a:srgbClr val="000000"/>
              </a:solidFill>
              <a:latin typeface="+mj-lt"/>
              <a:cs typeface="Arial" pitchFamily="34" charset="0"/>
            </a:endParaRPr>
          </a:p>
        </p:txBody>
      </p:sp>
    </p:spTree>
    <p:extLst>
      <p:ext uri="{BB962C8B-B14F-4D97-AF65-F5344CB8AC3E}">
        <p14:creationId xmlns:p14="http://schemas.microsoft.com/office/powerpoint/2010/main" xmlns="" val="3886380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What is Agile Methodology</a:t>
            </a:r>
          </a:p>
        </p:txBody>
      </p:sp>
      <p:sp>
        <p:nvSpPr>
          <p:cNvPr id="4" name="TextBox 3"/>
          <p:cNvSpPr txBox="1"/>
          <p:nvPr/>
        </p:nvSpPr>
        <p:spPr>
          <a:xfrm>
            <a:off x="500332" y="802267"/>
            <a:ext cx="11266098" cy="5755422"/>
          </a:xfrm>
          <a:prstGeom prst="rect">
            <a:avLst/>
          </a:prstGeom>
          <a:blipFill>
            <a:blip r:embed="rId2"/>
            <a:tile tx="0" ty="0" sx="100000" sy="100000" flip="none" algn="tl"/>
          </a:blipFill>
        </p:spPr>
        <p:txBody>
          <a:bodyPr wrap="square" rtlCol="0">
            <a:spAutoFit/>
          </a:bodyPr>
          <a:lstStyle/>
          <a:p>
            <a:r>
              <a:rPr lang="en-IN" sz="1600" dirty="0" smtClean="0"/>
              <a:t>A tester on an Agile project will work differently than one working on a traditional project. Testers must understand the values and principles that underpin Agile projects, and how testers are an integral part of a whole-team  approach together with developers and business representatives. The members in an Agile project communicate with each other early and frequently, which helps with removing defects early and developing a quality product.</a:t>
            </a:r>
          </a:p>
          <a:p>
            <a:endParaRPr lang="en-IN" sz="1600" b="1" dirty="0" smtClean="0"/>
          </a:p>
          <a:p>
            <a:r>
              <a:rPr lang="en-IN" sz="1600" b="1" dirty="0" smtClean="0"/>
              <a:t>Agile Software Development and the Agile Manifesto</a:t>
            </a:r>
          </a:p>
          <a:p>
            <a:r>
              <a:rPr lang="en-IN" sz="1600" dirty="0" smtClean="0"/>
              <a:t>The Agile Manifesto contains four statements of values:</a:t>
            </a:r>
          </a:p>
          <a:p>
            <a:pPr>
              <a:buFont typeface="Arial" pitchFamily="34" charset="0"/>
              <a:buChar char="•"/>
            </a:pPr>
            <a:r>
              <a:rPr lang="en-IN" sz="1600" dirty="0" smtClean="0"/>
              <a:t>Individuals and interactions over processes and tools</a:t>
            </a:r>
          </a:p>
          <a:p>
            <a:pPr>
              <a:buFont typeface="Arial" pitchFamily="34" charset="0"/>
              <a:buChar char="•"/>
            </a:pPr>
            <a:r>
              <a:rPr lang="en-IN" sz="1600" dirty="0" smtClean="0"/>
              <a:t>Working software over comprehensive documentation</a:t>
            </a:r>
          </a:p>
          <a:p>
            <a:pPr>
              <a:buFont typeface="Arial" pitchFamily="34" charset="0"/>
              <a:buChar char="•"/>
            </a:pPr>
            <a:r>
              <a:rPr lang="en-IN" sz="1600" dirty="0" smtClean="0"/>
              <a:t>Customer collaboration over contract negotiation</a:t>
            </a:r>
          </a:p>
          <a:p>
            <a:pPr>
              <a:buFont typeface="Arial" pitchFamily="34" charset="0"/>
              <a:buChar char="•"/>
            </a:pPr>
            <a:r>
              <a:rPr lang="en-IN" sz="1600" dirty="0" smtClean="0"/>
              <a:t>Responding to change over following a plan</a:t>
            </a:r>
          </a:p>
          <a:p>
            <a:pPr>
              <a:buFont typeface="Arial" pitchFamily="34" charset="0"/>
              <a:buChar char="•"/>
            </a:pPr>
            <a:endParaRPr lang="en-IN" sz="1600" dirty="0" smtClean="0"/>
          </a:p>
          <a:p>
            <a:r>
              <a:rPr lang="en-IN" sz="1600" dirty="0" smtClean="0"/>
              <a:t>The Agile Manifesto argues that although the concepts on the right have value, those on the left have greater value.</a:t>
            </a:r>
          </a:p>
          <a:p>
            <a:endParaRPr lang="en-IN" sz="1600" dirty="0" smtClean="0"/>
          </a:p>
          <a:p>
            <a:r>
              <a:rPr lang="en-IN" sz="1600" b="1" dirty="0" smtClean="0"/>
              <a:t>Individuals and Interactions</a:t>
            </a:r>
          </a:p>
          <a:p>
            <a:r>
              <a:rPr lang="en-IN" sz="1600" dirty="0" smtClean="0"/>
              <a:t>Agile development is very people-centred. Teams of people build software, and it is through continuous communication and interaction, rather than a reliance on tools or processes, that teams can work most effectively.</a:t>
            </a:r>
          </a:p>
          <a:p>
            <a:r>
              <a:rPr lang="en-IN" sz="1600" b="1" dirty="0" smtClean="0"/>
              <a:t>Working Software</a:t>
            </a:r>
          </a:p>
          <a:p>
            <a:r>
              <a:rPr lang="en-IN" sz="1600" dirty="0" smtClean="0"/>
              <a:t>From a customer perspective, working software is much more useful and valuable than overly detailed documentation and it provides an opportunity to give the development team rapid feedback. In addition, because working software, albeit with reduced functionality, is available much earlier in the development lifecycle, Agile development can confer significant time-to-market advantage. Agile development is, therefore, especially useful in rapidly changing business environments where the problems and/or solutions are unclear or where the business wishes to innovate in new problem domains.</a:t>
            </a:r>
            <a:endParaRPr lang="en-US" sz="1600" dirty="0"/>
          </a:p>
        </p:txBody>
      </p:sp>
    </p:spTree>
    <p:extLst>
      <p:ext uri="{BB962C8B-B14F-4D97-AF65-F5344CB8AC3E}">
        <p14:creationId xmlns:p14="http://schemas.microsoft.com/office/powerpoint/2010/main" xmlns="" val="101607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What is Agile Methodology (contd.)</a:t>
            </a:r>
          </a:p>
        </p:txBody>
      </p:sp>
      <p:sp>
        <p:nvSpPr>
          <p:cNvPr id="4" name="TextBox 3"/>
          <p:cNvSpPr txBox="1"/>
          <p:nvPr/>
        </p:nvSpPr>
        <p:spPr>
          <a:xfrm>
            <a:off x="500332" y="802267"/>
            <a:ext cx="11266098" cy="5816977"/>
          </a:xfrm>
          <a:prstGeom prst="rect">
            <a:avLst/>
          </a:prstGeom>
          <a:blipFill>
            <a:blip r:embed="rId2"/>
            <a:tile tx="0" ty="0" sx="100000" sy="100000" flip="none" algn="tl"/>
          </a:blipFill>
        </p:spPr>
        <p:txBody>
          <a:bodyPr wrap="square" rtlCol="0">
            <a:spAutoFit/>
          </a:bodyPr>
          <a:lstStyle/>
          <a:p>
            <a:r>
              <a:rPr lang="en-IN" sz="1550" b="1" dirty="0" smtClean="0"/>
              <a:t>Customer Collaboration</a:t>
            </a:r>
          </a:p>
          <a:p>
            <a:r>
              <a:rPr lang="en-IN" sz="1550" dirty="0" smtClean="0"/>
              <a:t>Customers often find great difficulty in specifying the system that they require. Collaborating directly with the customer improves the likelihood of understanding exactly what the customer requires. While having contracts with customers may be important, working in regular and close collaboration with them is likely to bring more success to the project. </a:t>
            </a:r>
          </a:p>
          <a:p>
            <a:r>
              <a:rPr lang="en-IN" sz="1550" b="1" dirty="0" smtClean="0"/>
              <a:t>Responding to Change</a:t>
            </a:r>
          </a:p>
          <a:p>
            <a:r>
              <a:rPr lang="en-IN" sz="1550" dirty="0" smtClean="0"/>
              <a:t>Change is inevitable in software projects. The environment in which the business operates, legislation, competitor activity, technology advances, and other factors can have major influences on the project and its objectives. These factors must be accommodated by the development process. As such, having flexibility in work practices to embrace change is more important than simply adhering rigidly to a plan.</a:t>
            </a:r>
          </a:p>
          <a:p>
            <a:r>
              <a:rPr lang="en-IN" sz="1550" b="1" dirty="0" smtClean="0"/>
              <a:t>Principles</a:t>
            </a:r>
          </a:p>
          <a:p>
            <a:r>
              <a:rPr lang="en-IN" sz="1550" dirty="0" smtClean="0"/>
              <a:t>The core Agile Manifesto values are captured in twelve principles:</a:t>
            </a:r>
          </a:p>
          <a:p>
            <a:pPr>
              <a:buFont typeface="Arial" pitchFamily="34" charset="0"/>
              <a:buChar char="•"/>
            </a:pPr>
            <a:r>
              <a:rPr lang="en-IN" sz="1550" dirty="0" smtClean="0"/>
              <a:t>Our highest priority is to satisfy the customer through early and continuous delivery of valuable software.</a:t>
            </a:r>
          </a:p>
          <a:p>
            <a:pPr>
              <a:buFont typeface="Arial" pitchFamily="34" charset="0"/>
              <a:buChar char="•"/>
            </a:pPr>
            <a:r>
              <a:rPr lang="en-IN" sz="1550" dirty="0" smtClean="0"/>
              <a:t>Welcome changing requirements, even late in development. Agile processes harness change for the customer's competitive advantage. </a:t>
            </a:r>
          </a:p>
          <a:p>
            <a:pPr>
              <a:buFont typeface="Arial" pitchFamily="34" charset="0"/>
              <a:buChar char="•"/>
            </a:pPr>
            <a:r>
              <a:rPr lang="en-IN" sz="1550" dirty="0" smtClean="0"/>
              <a:t>Deliver working software frequently, at intervals of between a few weeks to a few months, with a preference to the shorter timescale. </a:t>
            </a:r>
          </a:p>
          <a:p>
            <a:pPr>
              <a:buFont typeface="Arial" pitchFamily="34" charset="0"/>
              <a:buChar char="•"/>
            </a:pPr>
            <a:r>
              <a:rPr lang="en-IN" sz="1550" dirty="0" smtClean="0"/>
              <a:t>Business people and developers must work together daily throughout the project. </a:t>
            </a:r>
          </a:p>
          <a:p>
            <a:pPr>
              <a:buFont typeface="Arial" pitchFamily="34" charset="0"/>
              <a:buChar char="•"/>
            </a:pPr>
            <a:r>
              <a:rPr lang="en-IN" sz="1550" dirty="0" smtClean="0"/>
              <a:t>Build projects around motivated individuals. Give them the environment and support they need, and trust them to get the job done. The most efficient and effective method of conveying information to and within a development team is face-to-face conversation. Working software is the primary measure of progress.</a:t>
            </a:r>
          </a:p>
          <a:p>
            <a:pPr>
              <a:buFont typeface="Arial" pitchFamily="34" charset="0"/>
              <a:buChar char="•"/>
            </a:pPr>
            <a:r>
              <a:rPr lang="en-IN" sz="1550" dirty="0" smtClean="0"/>
              <a:t>Agile processes promote sustainable development. The sponsors, developers, and users should be able to maintain a constant pace indefinitely. </a:t>
            </a:r>
          </a:p>
          <a:p>
            <a:pPr>
              <a:buFont typeface="Arial" pitchFamily="34" charset="0"/>
              <a:buChar char="•"/>
            </a:pPr>
            <a:r>
              <a:rPr lang="en-IN" sz="1550" dirty="0" smtClean="0"/>
              <a:t>Continuous attention to technical excellence and good design enhances agility. </a:t>
            </a:r>
          </a:p>
          <a:p>
            <a:pPr>
              <a:buFont typeface="Arial" pitchFamily="34" charset="0"/>
              <a:buChar char="•"/>
            </a:pPr>
            <a:r>
              <a:rPr lang="en-IN" sz="1550" dirty="0" smtClean="0"/>
              <a:t>Simplicity—the art of maximizing the amount of work not done—is essential. </a:t>
            </a:r>
          </a:p>
          <a:p>
            <a:pPr>
              <a:buFont typeface="Arial" pitchFamily="34" charset="0"/>
              <a:buChar char="•"/>
            </a:pPr>
            <a:r>
              <a:rPr lang="en-IN" sz="1550" dirty="0" smtClean="0"/>
              <a:t>The best architectures, requirements, and designs emerge from self-organizing teams. </a:t>
            </a:r>
          </a:p>
          <a:p>
            <a:pPr>
              <a:buFont typeface="Arial" pitchFamily="34" charset="0"/>
              <a:buChar char="•"/>
            </a:pPr>
            <a:r>
              <a:rPr lang="en-IN" sz="1550" dirty="0" smtClean="0"/>
              <a:t>At regular intervals, the team reflects on how to become more effective, then tunes and adjusts its behaviour accordingly.</a:t>
            </a:r>
            <a:endParaRPr lang="en-US" sz="1550" dirty="0"/>
          </a:p>
        </p:txBody>
      </p:sp>
    </p:spTree>
    <p:extLst>
      <p:ext uri="{BB962C8B-B14F-4D97-AF65-F5344CB8AC3E}">
        <p14:creationId xmlns:p14="http://schemas.microsoft.com/office/powerpoint/2010/main" xmlns="" val="101607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Agile VS Waterfall Method</a:t>
            </a:r>
          </a:p>
        </p:txBody>
      </p:sp>
      <p:sp>
        <p:nvSpPr>
          <p:cNvPr id="4" name="TextBox 3"/>
          <p:cNvSpPr txBox="1"/>
          <p:nvPr/>
        </p:nvSpPr>
        <p:spPr>
          <a:xfrm>
            <a:off x="500332" y="802267"/>
            <a:ext cx="11266098" cy="5578450"/>
          </a:xfrm>
          <a:prstGeom prst="rect">
            <a:avLst/>
          </a:prstGeom>
          <a:blipFill>
            <a:blip r:embed="rId2"/>
            <a:tile tx="0" ty="0" sx="100000" sy="100000" flip="none" algn="tl"/>
          </a:blipFill>
        </p:spPr>
        <p:txBody>
          <a:bodyPr wrap="square" rtlCol="0">
            <a:spAutoFit/>
          </a:bodyPr>
          <a:lstStyle/>
          <a:p>
            <a:r>
              <a:rPr lang="en-IN" sz="1550" b="1" dirty="0" smtClean="0"/>
              <a:t>What is Waterfall methodology?</a:t>
            </a:r>
          </a:p>
          <a:p>
            <a:r>
              <a:rPr lang="en-IN" sz="1550" dirty="0" smtClean="0"/>
              <a:t>Waterfall Model methodology which is also known as Liner Sequential Life Cycle Model. Waterfall Model followed in the sequential order, and so project development team only moves to next phase of development or testing if the previous step completed successfully. </a:t>
            </a:r>
          </a:p>
          <a:p>
            <a:endParaRPr lang="en-IN" sz="1550" b="1" dirty="0" smtClean="0"/>
          </a:p>
          <a:p>
            <a:r>
              <a:rPr lang="en-IN" sz="1550" b="1" dirty="0" smtClean="0"/>
              <a:t>What is the Agile methodology?</a:t>
            </a:r>
          </a:p>
          <a:p>
            <a:r>
              <a:rPr lang="en-IN" sz="1550" dirty="0" smtClean="0"/>
              <a:t>Agile methodology is a practice that helps continuous iteration of development and testing in the software development process. In this model, development and testing activities are concurrent, unlike the Waterfall model. This process allows more communication between customers, developers, managers, and testers. </a:t>
            </a:r>
          </a:p>
          <a:p>
            <a:endParaRPr lang="en-IN" sz="1550" dirty="0" smtClean="0"/>
          </a:p>
          <a:p>
            <a:r>
              <a:rPr lang="en-IN" sz="1550" b="1" dirty="0" smtClean="0"/>
              <a:t>Advantages of Waterfall Model:</a:t>
            </a:r>
          </a:p>
          <a:p>
            <a:pPr>
              <a:buFont typeface="Arial" pitchFamily="34" charset="0"/>
              <a:buChar char="•"/>
            </a:pPr>
            <a:r>
              <a:rPr lang="en-IN" sz="1550" dirty="0" smtClean="0"/>
              <a:t>It is one the easiest model to manage. Because of its nature, each phase has specific deliverables and a review process.</a:t>
            </a:r>
          </a:p>
          <a:p>
            <a:pPr>
              <a:buFont typeface="Arial" pitchFamily="34" charset="0"/>
              <a:buChar char="•"/>
            </a:pPr>
            <a:r>
              <a:rPr lang="en-IN" sz="1550" dirty="0" smtClean="0"/>
              <a:t>It works well for smaller size projects where requirements are easily understandable. </a:t>
            </a:r>
          </a:p>
          <a:p>
            <a:pPr>
              <a:buFont typeface="Arial" pitchFamily="34" charset="0"/>
              <a:buChar char="•"/>
            </a:pPr>
            <a:r>
              <a:rPr lang="en-IN" sz="1550" dirty="0" smtClean="0"/>
              <a:t>Faster delivery of the project</a:t>
            </a:r>
          </a:p>
          <a:p>
            <a:pPr>
              <a:buFont typeface="Arial" pitchFamily="34" charset="0"/>
              <a:buChar char="•"/>
            </a:pPr>
            <a:r>
              <a:rPr lang="en-IN" sz="1550" dirty="0" smtClean="0"/>
              <a:t>Process and results are well documented.</a:t>
            </a:r>
          </a:p>
          <a:p>
            <a:pPr>
              <a:buFont typeface="Arial" pitchFamily="34" charset="0"/>
              <a:buChar char="•"/>
            </a:pPr>
            <a:r>
              <a:rPr lang="en-IN" sz="1550" dirty="0" smtClean="0"/>
              <a:t>Easily adaptable method for shifting teams </a:t>
            </a:r>
          </a:p>
          <a:p>
            <a:pPr>
              <a:buFont typeface="Arial" pitchFamily="34" charset="0"/>
              <a:buChar char="•"/>
            </a:pPr>
            <a:r>
              <a:rPr lang="en-IN" sz="1550" dirty="0" smtClean="0"/>
              <a:t>This project management methodology is beneficial to manage dependencies.</a:t>
            </a:r>
          </a:p>
          <a:p>
            <a:endParaRPr lang="en-IN" sz="1550" dirty="0" smtClean="0"/>
          </a:p>
          <a:p>
            <a:r>
              <a:rPr lang="en-IN" sz="1550" b="1" dirty="0" smtClean="0"/>
              <a:t>Advantages of the Agile Model:</a:t>
            </a:r>
          </a:p>
          <a:p>
            <a:pPr>
              <a:buFont typeface="Arial" pitchFamily="34" charset="0"/>
              <a:buChar char="•"/>
            </a:pPr>
            <a:r>
              <a:rPr lang="en-IN" sz="1550" dirty="0" smtClean="0"/>
              <a:t>It is focused client process. So, it makes sure that the client is continuously involved during every stage.</a:t>
            </a:r>
          </a:p>
          <a:p>
            <a:pPr>
              <a:buFont typeface="Arial" pitchFamily="34" charset="0"/>
              <a:buChar char="•"/>
            </a:pPr>
            <a:r>
              <a:rPr lang="en-IN" sz="1550" dirty="0" smtClean="0"/>
              <a:t>Agile teams are extremely motivated and self-organized so it likely to provide a better result from the development projects. </a:t>
            </a:r>
          </a:p>
          <a:p>
            <a:pPr>
              <a:buFont typeface="Arial" pitchFamily="34" charset="0"/>
              <a:buChar char="•"/>
            </a:pPr>
            <a:r>
              <a:rPr lang="en-IN" sz="1550" dirty="0" smtClean="0"/>
              <a:t>Agile software development method assures that quality of the development is maintained </a:t>
            </a:r>
          </a:p>
          <a:p>
            <a:pPr>
              <a:buFont typeface="Arial" pitchFamily="34" charset="0"/>
              <a:buChar char="•"/>
            </a:pPr>
            <a:r>
              <a:rPr lang="en-IN" sz="1550" dirty="0" smtClean="0"/>
              <a:t>The process is completely based on the incremental progress. Therefore, the client and team know exactly what is complete and what is not. This reduces risk in the development process. </a:t>
            </a:r>
          </a:p>
        </p:txBody>
      </p:sp>
    </p:spTree>
    <p:extLst>
      <p:ext uri="{BB962C8B-B14F-4D97-AF65-F5344CB8AC3E}">
        <p14:creationId xmlns:p14="http://schemas.microsoft.com/office/powerpoint/2010/main" xmlns="" val="101607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Agile VS Waterfall Method (contd.)</a:t>
            </a:r>
          </a:p>
        </p:txBody>
      </p:sp>
      <p:sp>
        <p:nvSpPr>
          <p:cNvPr id="4" name="TextBox 3"/>
          <p:cNvSpPr txBox="1"/>
          <p:nvPr/>
        </p:nvSpPr>
        <p:spPr>
          <a:xfrm>
            <a:off x="500332" y="802267"/>
            <a:ext cx="11266098" cy="3046988"/>
          </a:xfrm>
          <a:prstGeom prst="rect">
            <a:avLst/>
          </a:prstGeom>
          <a:blipFill>
            <a:blip r:embed="rId2"/>
            <a:tile tx="0" ty="0" sx="100000" sy="100000" flip="none" algn="tl"/>
          </a:blipFill>
        </p:spPr>
        <p:txBody>
          <a:bodyPr wrap="square" rtlCol="0">
            <a:spAutoFit/>
          </a:bodyPr>
          <a:lstStyle/>
          <a:p>
            <a:r>
              <a:rPr lang="en-IN" sz="1600" b="1" dirty="0" smtClean="0"/>
              <a:t>Limitations of Waterfall Model:</a:t>
            </a:r>
          </a:p>
          <a:p>
            <a:r>
              <a:rPr lang="en-IN" sz="1600" dirty="0" smtClean="0"/>
              <a:t>It is not an ideal model for a large size project</a:t>
            </a:r>
          </a:p>
          <a:p>
            <a:r>
              <a:rPr lang="en-IN" sz="1600" dirty="0" smtClean="0"/>
              <a:t>If the requirement is not clear at the beginning, it is a less effective method. </a:t>
            </a:r>
          </a:p>
          <a:p>
            <a:r>
              <a:rPr lang="en-IN" sz="1600" dirty="0" smtClean="0"/>
              <a:t>Very difficult to move back to makes changes in the previous phases.</a:t>
            </a:r>
          </a:p>
          <a:p>
            <a:r>
              <a:rPr lang="en-IN" sz="1600" dirty="0" smtClean="0"/>
              <a:t>The testing process starts once development is over. Hence, it has high chances of bugs to be found later in development where they are expensive to fix.</a:t>
            </a:r>
          </a:p>
          <a:p>
            <a:endParaRPr lang="en-IN" sz="1600" dirty="0" smtClean="0"/>
          </a:p>
          <a:p>
            <a:r>
              <a:rPr lang="en-IN" sz="1600" b="1" dirty="0" smtClean="0"/>
              <a:t>Limitations of Agile Model</a:t>
            </a:r>
          </a:p>
          <a:p>
            <a:r>
              <a:rPr lang="en-IN" sz="1600" dirty="0" smtClean="0"/>
              <a:t>It is not useful method for small development projects.</a:t>
            </a:r>
          </a:p>
          <a:p>
            <a:r>
              <a:rPr lang="en-IN" sz="1600" dirty="0" smtClean="0"/>
              <a:t>It requires an expert to take important decisions in the meeting.</a:t>
            </a:r>
          </a:p>
          <a:p>
            <a:r>
              <a:rPr lang="en-IN" sz="1600" dirty="0" smtClean="0"/>
              <a:t>Cost of implementing an agile method is little more compared to other development methodologies.</a:t>
            </a:r>
          </a:p>
          <a:p>
            <a:r>
              <a:rPr lang="en-IN" sz="1600" dirty="0" smtClean="0"/>
              <a:t>The project can easily go off track if the project manager is not clear what outcome he/she wants.</a:t>
            </a:r>
            <a:endParaRPr lang="en-IN" sz="1600" dirty="0"/>
          </a:p>
        </p:txBody>
      </p:sp>
      <p:graphicFrame>
        <p:nvGraphicFramePr>
          <p:cNvPr id="6" name="Table 5"/>
          <p:cNvGraphicFramePr>
            <a:graphicFrameLocks noGrp="1"/>
          </p:cNvGraphicFramePr>
          <p:nvPr/>
        </p:nvGraphicFramePr>
        <p:xfrm>
          <a:off x="517584" y="3891370"/>
          <a:ext cx="11222968" cy="2674620"/>
        </p:xfrm>
        <a:graphic>
          <a:graphicData uri="http://schemas.openxmlformats.org/drawingml/2006/table">
            <a:tbl>
              <a:tblPr>
                <a:tableStyleId>{284E427A-3D55-4303-BF80-6455036E1DE7}</a:tableStyleId>
              </a:tblPr>
              <a:tblGrid>
                <a:gridCol w="5611484"/>
                <a:gridCol w="5611484"/>
              </a:tblGrid>
              <a:tr h="258262">
                <a:tc>
                  <a:txBody>
                    <a:bodyPr/>
                    <a:lstStyle/>
                    <a:p>
                      <a:pPr algn="ctr"/>
                      <a:r>
                        <a:rPr lang="en-IN" sz="1550" b="1" dirty="0"/>
                        <a:t>Agile </a:t>
                      </a:r>
                    </a:p>
                  </a:txBody>
                  <a:tcPr anchor="ctr">
                    <a:solidFill>
                      <a:schemeClr val="accent2">
                        <a:lumMod val="75000"/>
                      </a:schemeClr>
                    </a:solidFill>
                  </a:tcPr>
                </a:tc>
                <a:tc>
                  <a:txBody>
                    <a:bodyPr/>
                    <a:lstStyle/>
                    <a:p>
                      <a:pPr algn="ctr"/>
                      <a:r>
                        <a:rPr lang="en-IN" sz="1550" b="1" dirty="0"/>
                        <a:t>Waterfall </a:t>
                      </a:r>
                    </a:p>
                  </a:txBody>
                  <a:tcPr anchor="ctr">
                    <a:solidFill>
                      <a:schemeClr val="accent2">
                        <a:lumMod val="75000"/>
                      </a:schemeClr>
                    </a:solidFill>
                  </a:tcPr>
                </a:tc>
              </a:tr>
              <a:tr h="220550">
                <a:tc>
                  <a:txBody>
                    <a:bodyPr/>
                    <a:lstStyle/>
                    <a:p>
                      <a:pPr algn="ctr"/>
                      <a:r>
                        <a:rPr lang="en-IN" sz="1550" dirty="0"/>
                        <a:t>It separates the project development lifecycle into sprints. </a:t>
                      </a:r>
                    </a:p>
                  </a:txBody>
                  <a:tcPr anchor="ctr">
                    <a:blipFill>
                      <a:blip r:embed="rId2"/>
                      <a:tile tx="0" ty="0" sx="100000" sy="100000" flip="none" algn="tl"/>
                    </a:blipFill>
                  </a:tcPr>
                </a:tc>
                <a:tc>
                  <a:txBody>
                    <a:bodyPr/>
                    <a:lstStyle/>
                    <a:p>
                      <a:pPr algn="ctr"/>
                      <a:r>
                        <a:rPr lang="en-IN" sz="1550" dirty="0"/>
                        <a:t>Software development process is divided into distinct phases. </a:t>
                      </a:r>
                    </a:p>
                  </a:txBody>
                  <a:tcPr anchor="ctr">
                    <a:blipFill>
                      <a:blip r:embed="rId2"/>
                      <a:tile tx="0" ty="0" sx="100000" sy="100000" flip="none" algn="tl"/>
                    </a:blipFill>
                  </a:tcPr>
                </a:tc>
              </a:tr>
              <a:tr h="131410">
                <a:tc>
                  <a:txBody>
                    <a:bodyPr/>
                    <a:lstStyle/>
                    <a:p>
                      <a:pPr algn="ctr"/>
                      <a:r>
                        <a:rPr lang="en-IN" sz="1550" dirty="0"/>
                        <a:t>It follows an incremental approach </a:t>
                      </a:r>
                    </a:p>
                  </a:txBody>
                  <a:tcPr anchor="ctr">
                    <a:blipFill>
                      <a:blip r:embed="rId2"/>
                      <a:tile tx="0" ty="0" sx="100000" sy="100000" flip="none" algn="tl"/>
                    </a:blipFill>
                  </a:tcPr>
                </a:tc>
                <a:tc>
                  <a:txBody>
                    <a:bodyPr/>
                    <a:lstStyle/>
                    <a:p>
                      <a:pPr algn="ctr"/>
                      <a:r>
                        <a:rPr lang="en-IN" sz="1550" dirty="0"/>
                        <a:t>Waterfall methodology is a sequential design process. </a:t>
                      </a:r>
                    </a:p>
                  </a:txBody>
                  <a:tcPr anchor="ctr">
                    <a:blipFill>
                      <a:blip r:embed="rId2"/>
                      <a:tile tx="0" ty="0" sx="100000" sy="100000" flip="none" algn="tl"/>
                    </a:blipFill>
                  </a:tcPr>
                </a:tc>
              </a:tr>
              <a:tr h="352822">
                <a:tc>
                  <a:txBody>
                    <a:bodyPr/>
                    <a:lstStyle/>
                    <a:p>
                      <a:pPr algn="ctr"/>
                      <a:r>
                        <a:rPr lang="en-IN" sz="1550" dirty="0"/>
                        <a:t>Agile methodology is known for its flexibility. </a:t>
                      </a:r>
                    </a:p>
                  </a:txBody>
                  <a:tcPr anchor="ctr">
                    <a:blipFill>
                      <a:blip r:embed="rId2"/>
                      <a:tile tx="0" ty="0" sx="100000" sy="100000" flip="none" algn="tl"/>
                    </a:blipFill>
                  </a:tcPr>
                </a:tc>
                <a:tc>
                  <a:txBody>
                    <a:bodyPr/>
                    <a:lstStyle/>
                    <a:p>
                      <a:pPr algn="ctr"/>
                      <a:r>
                        <a:rPr lang="en-IN" sz="1550" dirty="0"/>
                        <a:t>Waterfall is a structured software development methodology so most times it can be quite rigid. </a:t>
                      </a:r>
                    </a:p>
                  </a:txBody>
                  <a:tcPr anchor="ctr">
                    <a:blipFill>
                      <a:blip r:embed="rId2"/>
                      <a:tile tx="0" ty="0" sx="100000" sy="100000" flip="none" algn="tl"/>
                    </a:blipFill>
                  </a:tcPr>
                </a:tc>
              </a:tr>
              <a:tr h="188345">
                <a:tc>
                  <a:txBody>
                    <a:bodyPr/>
                    <a:lstStyle/>
                    <a:p>
                      <a:pPr algn="ctr"/>
                      <a:r>
                        <a:rPr lang="en-IN" sz="1550" dirty="0"/>
                        <a:t>Agile can be considered as a collection of many different projects. </a:t>
                      </a:r>
                    </a:p>
                  </a:txBody>
                  <a:tcPr anchor="ctr">
                    <a:blipFill>
                      <a:blip r:embed="rId2"/>
                      <a:tile tx="0" ty="0" sx="100000" sy="100000" flip="none" algn="tl"/>
                    </a:blipFill>
                  </a:tcPr>
                </a:tc>
                <a:tc>
                  <a:txBody>
                    <a:bodyPr/>
                    <a:lstStyle/>
                    <a:p>
                      <a:pPr algn="ctr"/>
                      <a:r>
                        <a:rPr lang="en-IN" sz="1550" dirty="0"/>
                        <a:t>Software development will be completed as one single project. </a:t>
                      </a:r>
                    </a:p>
                  </a:txBody>
                  <a:tcPr anchor="ctr">
                    <a:blipFill>
                      <a:blip r:embed="rId2"/>
                      <a:tile tx="0" ty="0" sx="100000" sy="100000" flip="none" algn="tl"/>
                    </a:blipFill>
                  </a:tcPr>
                </a:tc>
              </a:tr>
              <a:tr h="645654">
                <a:tc>
                  <a:txBody>
                    <a:bodyPr/>
                    <a:lstStyle/>
                    <a:p>
                      <a:pPr algn="ctr"/>
                      <a:r>
                        <a:rPr lang="en-IN" sz="1550" dirty="0"/>
                        <a:t>Agile is quite a flexible method which allows changes to be made in the project development requirements even if the initial planning has been completed. </a:t>
                      </a:r>
                    </a:p>
                  </a:txBody>
                  <a:tcPr anchor="ctr">
                    <a:blipFill>
                      <a:blip r:embed="rId2"/>
                      <a:tile tx="0" ty="0" sx="100000" sy="100000" flip="none" algn="tl"/>
                    </a:blipFill>
                  </a:tcPr>
                </a:tc>
                <a:tc>
                  <a:txBody>
                    <a:bodyPr/>
                    <a:lstStyle/>
                    <a:p>
                      <a:pPr algn="ctr"/>
                      <a:r>
                        <a:rPr lang="en-IN" sz="1550" dirty="0"/>
                        <a:t>There is no scope of changing the requirements once the project development starts. </a:t>
                      </a:r>
                    </a:p>
                  </a:txBody>
                  <a:tcPr anchor="ctr">
                    <a:blipFill>
                      <a:blip r:embed="rId2"/>
                      <a:tile tx="0" ty="0" sx="100000" sy="100000" flip="none" algn="tl"/>
                    </a:blipFill>
                  </a:tcPr>
                </a:tc>
              </a:tr>
            </a:tbl>
          </a:graphicData>
        </a:graphic>
      </p:graphicFrame>
    </p:spTree>
    <p:extLst>
      <p:ext uri="{BB962C8B-B14F-4D97-AF65-F5344CB8AC3E}">
        <p14:creationId xmlns:p14="http://schemas.microsoft.com/office/powerpoint/2010/main" xmlns="" val="101607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lvl="0" defTabSz="914377">
              <a:defRPr/>
            </a:pPr>
            <a:r>
              <a:rPr lang="en-IN" sz="2400" i="1" dirty="0" smtClean="0">
                <a:solidFill>
                  <a:srgbClr val="000000"/>
                </a:solidFill>
                <a:cs typeface="Arial" pitchFamily="34" charset="0"/>
              </a:rPr>
              <a:t>Agile VS Waterfall Method (contd.)</a:t>
            </a:r>
          </a:p>
        </p:txBody>
      </p:sp>
      <p:graphicFrame>
        <p:nvGraphicFramePr>
          <p:cNvPr id="5" name="Table 4"/>
          <p:cNvGraphicFramePr>
            <a:graphicFrameLocks noGrp="1"/>
          </p:cNvGraphicFramePr>
          <p:nvPr/>
        </p:nvGraphicFramePr>
        <p:xfrm>
          <a:off x="448573" y="880158"/>
          <a:ext cx="11257472" cy="5660679"/>
        </p:xfrm>
        <a:graphic>
          <a:graphicData uri="http://schemas.openxmlformats.org/drawingml/2006/table">
            <a:tbl>
              <a:tblPr>
                <a:tableStyleId>{284E427A-3D55-4303-BF80-6455036E1DE7}</a:tableStyleId>
              </a:tblPr>
              <a:tblGrid>
                <a:gridCol w="5633050"/>
                <a:gridCol w="5624422"/>
              </a:tblGrid>
              <a:tr h="710645">
                <a:tc>
                  <a:txBody>
                    <a:bodyPr/>
                    <a:lstStyle/>
                    <a:p>
                      <a:pPr algn="ctr"/>
                      <a:r>
                        <a:rPr lang="en-IN" sz="1400" dirty="0"/>
                        <a:t>Agile methodology, follow an iterative development approach because of this planning, development, prototyping and other software development phases may appear more than once. </a:t>
                      </a:r>
                    </a:p>
                  </a:txBody>
                  <a:tcPr marL="44415" marR="44415" marT="22208" marB="22208" anchor="ctr">
                    <a:blipFill>
                      <a:blip r:embed="rId2"/>
                      <a:tile tx="0" ty="0" sx="100000" sy="100000" flip="none" algn="tl"/>
                    </a:blipFill>
                  </a:tcPr>
                </a:tc>
                <a:tc>
                  <a:txBody>
                    <a:bodyPr/>
                    <a:lstStyle/>
                    <a:p>
                      <a:pPr algn="ctr"/>
                      <a:r>
                        <a:rPr lang="en-IN" sz="1400"/>
                        <a:t>All the project development phases like designing, development, testing, etc. are completed once in the Waterfall model. </a:t>
                      </a:r>
                    </a:p>
                  </a:txBody>
                  <a:tcPr marL="44415" marR="44415" marT="22208" marB="22208" anchor="ctr">
                    <a:blipFill>
                      <a:blip r:embed="rId2"/>
                      <a:tile tx="0" ty="0" sx="100000" sy="100000" flip="none" algn="tl"/>
                    </a:blipFill>
                  </a:tcPr>
                </a:tc>
              </a:tr>
              <a:tr h="310907">
                <a:tc>
                  <a:txBody>
                    <a:bodyPr/>
                    <a:lstStyle/>
                    <a:p>
                      <a:pPr algn="ctr"/>
                      <a:r>
                        <a:rPr lang="en-IN" sz="1400"/>
                        <a:t>Test plan is reviewed after each sprint </a:t>
                      </a:r>
                    </a:p>
                  </a:txBody>
                  <a:tcPr marL="44415" marR="44415" marT="22208" marB="22208" anchor="ctr">
                    <a:blipFill>
                      <a:blip r:embed="rId2"/>
                      <a:tile tx="0" ty="0" sx="100000" sy="100000" flip="none" algn="tl"/>
                    </a:blipFill>
                  </a:tcPr>
                </a:tc>
                <a:tc>
                  <a:txBody>
                    <a:bodyPr/>
                    <a:lstStyle/>
                    <a:p>
                      <a:pPr algn="ctr"/>
                      <a:r>
                        <a:rPr lang="en-IN" sz="1400"/>
                        <a:t>The test plan is rarely discussed during the test phase. </a:t>
                      </a:r>
                    </a:p>
                  </a:txBody>
                  <a:tcPr marL="44415" marR="44415" marT="22208" marB="22208" anchor="ctr">
                    <a:blipFill>
                      <a:blip r:embed="rId2"/>
                      <a:tile tx="0" ty="0" sx="100000" sy="100000" flip="none" algn="tl"/>
                    </a:blipFill>
                  </a:tcPr>
                </a:tc>
              </a:tr>
              <a:tr h="444153">
                <a:tc>
                  <a:txBody>
                    <a:bodyPr/>
                    <a:lstStyle/>
                    <a:p>
                      <a:pPr algn="ctr"/>
                      <a:r>
                        <a:rPr lang="en-IN" sz="1400"/>
                        <a:t>Agile development is a process in which the requirements are expected to change and evolve. </a:t>
                      </a:r>
                    </a:p>
                  </a:txBody>
                  <a:tcPr marL="44415" marR="44415" marT="22208" marB="22208" anchor="ctr">
                    <a:blipFill>
                      <a:blip r:embed="rId2"/>
                      <a:tile tx="0" ty="0" sx="100000" sy="100000" flip="none" algn="tl"/>
                    </a:blipFill>
                  </a:tcPr>
                </a:tc>
                <a:tc>
                  <a:txBody>
                    <a:bodyPr/>
                    <a:lstStyle/>
                    <a:p>
                      <a:pPr algn="ctr"/>
                      <a:r>
                        <a:rPr lang="en-IN" sz="1400"/>
                        <a:t>The method is ideal for projects which have definite requirements and changes not at all expected. </a:t>
                      </a:r>
                    </a:p>
                  </a:txBody>
                  <a:tcPr marL="44415" marR="44415" marT="22208" marB="22208" anchor="ctr">
                    <a:blipFill>
                      <a:blip r:embed="rId2"/>
                      <a:tile tx="0" ty="0" sx="100000" sy="100000" flip="none" algn="tl"/>
                    </a:blipFill>
                  </a:tcPr>
                </a:tc>
              </a:tr>
              <a:tr h="444153">
                <a:tc>
                  <a:txBody>
                    <a:bodyPr/>
                    <a:lstStyle/>
                    <a:p>
                      <a:pPr algn="ctr"/>
                      <a:r>
                        <a:rPr lang="en-IN" sz="1400" dirty="0"/>
                        <a:t>In Agile methodology, testing is performed concurrently with software development. </a:t>
                      </a:r>
                    </a:p>
                  </a:txBody>
                  <a:tcPr marL="44415" marR="44415" marT="22208" marB="22208" anchor="ctr">
                    <a:blipFill>
                      <a:blip r:embed="rId2"/>
                      <a:tile tx="0" ty="0" sx="100000" sy="100000" flip="none" algn="tl"/>
                    </a:blipFill>
                  </a:tcPr>
                </a:tc>
                <a:tc>
                  <a:txBody>
                    <a:bodyPr/>
                    <a:lstStyle/>
                    <a:p>
                      <a:pPr algn="ctr"/>
                      <a:r>
                        <a:rPr lang="en-IN" sz="1400"/>
                        <a:t>In this methodology, the "Testing" phase comes after the "Build" phase </a:t>
                      </a:r>
                    </a:p>
                  </a:txBody>
                  <a:tcPr marL="44415" marR="44415" marT="22208" marB="22208" anchor="ctr">
                    <a:blipFill>
                      <a:blip r:embed="rId2"/>
                      <a:tile tx="0" ty="0" sx="100000" sy="100000" flip="none" algn="tl"/>
                    </a:blipFill>
                  </a:tcPr>
                </a:tc>
              </a:tr>
              <a:tr h="577399">
                <a:tc>
                  <a:txBody>
                    <a:bodyPr/>
                    <a:lstStyle/>
                    <a:p>
                      <a:pPr algn="ctr"/>
                      <a:r>
                        <a:rPr lang="en-IN" sz="1400" dirty="0"/>
                        <a:t>Agile introduces a product mindset where the software product satisfies needs of its end customers and changes itself as per the customer's demands. </a:t>
                      </a:r>
                    </a:p>
                  </a:txBody>
                  <a:tcPr marL="44415" marR="44415" marT="22208" marB="22208" anchor="ctr">
                    <a:blipFill>
                      <a:blip r:embed="rId2"/>
                      <a:tile tx="0" ty="0" sx="100000" sy="100000" flip="none" algn="tl"/>
                    </a:blipFill>
                  </a:tcPr>
                </a:tc>
                <a:tc>
                  <a:txBody>
                    <a:bodyPr/>
                    <a:lstStyle/>
                    <a:p>
                      <a:pPr algn="ctr"/>
                      <a:r>
                        <a:rPr lang="en-IN" sz="1400" dirty="0"/>
                        <a:t>This model shows a project mindset and places its focus completely on accomplishing the project. </a:t>
                      </a:r>
                    </a:p>
                  </a:txBody>
                  <a:tcPr marL="44415" marR="44415" marT="22208" marB="22208" anchor="ctr">
                    <a:blipFill>
                      <a:blip r:embed="rId2"/>
                      <a:tile tx="0" ty="0" sx="100000" sy="100000" flip="none" algn="tl"/>
                    </a:blipFill>
                  </a:tcPr>
                </a:tc>
              </a:tr>
              <a:tr h="577399">
                <a:tc>
                  <a:txBody>
                    <a:bodyPr/>
                    <a:lstStyle/>
                    <a:p>
                      <a:pPr algn="ctr"/>
                      <a:r>
                        <a:rPr lang="en-IN" sz="1400" dirty="0"/>
                        <a:t>Agile </a:t>
                      </a:r>
                      <a:r>
                        <a:rPr lang="en-IN" sz="1400" dirty="0" err="1"/>
                        <a:t>methdology</a:t>
                      </a:r>
                      <a:r>
                        <a:rPr lang="en-IN" sz="1400" dirty="0"/>
                        <a:t> works exceptionally well with Time &amp; Materials or non-fixed funding. It may increase stress in fixed-price scenarios. </a:t>
                      </a:r>
                    </a:p>
                  </a:txBody>
                  <a:tcPr marL="44415" marR="44415" marT="22208" marB="22208" anchor="ctr">
                    <a:blipFill>
                      <a:blip r:embed="rId2"/>
                      <a:tile tx="0" ty="0" sx="100000" sy="100000" flip="none" algn="tl"/>
                    </a:blipFill>
                  </a:tcPr>
                </a:tc>
                <a:tc>
                  <a:txBody>
                    <a:bodyPr/>
                    <a:lstStyle/>
                    <a:p>
                      <a:pPr algn="ctr"/>
                      <a:r>
                        <a:rPr lang="en-IN" sz="1400"/>
                        <a:t>Reduces risk in the firm fixed price contracts by getting risk agreement at the beginning of the process. </a:t>
                      </a:r>
                    </a:p>
                  </a:txBody>
                  <a:tcPr marL="44415" marR="44415" marT="22208" marB="22208" anchor="ctr">
                    <a:blipFill>
                      <a:blip r:embed="rId2"/>
                      <a:tile tx="0" ty="0" sx="100000" sy="100000" flip="none" algn="tl"/>
                    </a:blipFill>
                  </a:tcPr>
                </a:tc>
              </a:tr>
              <a:tr h="444153">
                <a:tc>
                  <a:txBody>
                    <a:bodyPr/>
                    <a:lstStyle/>
                    <a:p>
                      <a:pPr algn="ctr"/>
                      <a:r>
                        <a:rPr lang="en-IN" sz="1400" dirty="0"/>
                        <a:t>Prefers small but dedicated teams with a high degree of coordination and synchronization. </a:t>
                      </a:r>
                    </a:p>
                  </a:txBody>
                  <a:tcPr marL="44415" marR="44415" marT="22208" marB="22208" anchor="ctr">
                    <a:blipFill>
                      <a:blip r:embed="rId2"/>
                      <a:tile tx="0" ty="0" sx="100000" sy="100000" flip="none" algn="tl"/>
                    </a:blipFill>
                  </a:tcPr>
                </a:tc>
                <a:tc>
                  <a:txBody>
                    <a:bodyPr/>
                    <a:lstStyle/>
                    <a:p>
                      <a:pPr algn="ctr"/>
                      <a:r>
                        <a:rPr lang="en-IN" sz="1400" dirty="0"/>
                        <a:t>Team coordination/synchronization is very limited. </a:t>
                      </a:r>
                    </a:p>
                  </a:txBody>
                  <a:tcPr marL="44415" marR="44415" marT="22208" marB="22208" anchor="ctr">
                    <a:blipFill>
                      <a:blip r:embed="rId2"/>
                      <a:tile tx="0" ty="0" sx="100000" sy="100000" flip="none" algn="tl"/>
                    </a:blipFill>
                  </a:tcPr>
                </a:tc>
              </a:tr>
              <a:tr h="444153">
                <a:tc>
                  <a:txBody>
                    <a:bodyPr/>
                    <a:lstStyle/>
                    <a:p>
                      <a:pPr algn="ctr"/>
                      <a:r>
                        <a:rPr lang="en-IN" sz="1400"/>
                        <a:t>Products owner with team prepares requirements just about every day during a project. </a:t>
                      </a:r>
                    </a:p>
                  </a:txBody>
                  <a:tcPr marL="44415" marR="44415" marT="22208" marB="22208" anchor="ctr">
                    <a:blipFill>
                      <a:blip r:embed="rId2"/>
                      <a:tile tx="0" ty="0" sx="100000" sy="100000" flip="none" algn="tl"/>
                    </a:blipFill>
                  </a:tcPr>
                </a:tc>
                <a:tc>
                  <a:txBody>
                    <a:bodyPr/>
                    <a:lstStyle/>
                    <a:p>
                      <a:pPr algn="ctr"/>
                      <a:r>
                        <a:rPr lang="en-IN" sz="1400" dirty="0"/>
                        <a:t>Business </a:t>
                      </a:r>
                      <a:r>
                        <a:rPr lang="en-IN" sz="1400" dirty="0" smtClean="0"/>
                        <a:t>analyst </a:t>
                      </a:r>
                      <a:r>
                        <a:rPr lang="en-IN" sz="1400" dirty="0"/>
                        <a:t>prepares requirements before the beginning of the project. </a:t>
                      </a:r>
                    </a:p>
                  </a:txBody>
                  <a:tcPr marL="44415" marR="44415" marT="22208" marB="22208" anchor="ctr">
                    <a:blipFill>
                      <a:blip r:embed="rId2"/>
                      <a:tile tx="0" ty="0" sx="100000" sy="100000" flip="none" algn="tl"/>
                    </a:blipFill>
                  </a:tcPr>
                </a:tc>
              </a:tr>
              <a:tr h="310907">
                <a:tc>
                  <a:txBody>
                    <a:bodyPr/>
                    <a:lstStyle/>
                    <a:p>
                      <a:pPr algn="ctr"/>
                      <a:r>
                        <a:rPr lang="en-IN" sz="1400"/>
                        <a:t>Test team can take part in the requirements change without problems. </a:t>
                      </a:r>
                    </a:p>
                  </a:txBody>
                  <a:tcPr marL="44415" marR="44415" marT="22208" marB="22208" anchor="ctr">
                    <a:blipFill>
                      <a:blip r:embed="rId2"/>
                      <a:tile tx="0" ty="0" sx="100000" sy="100000" flip="none" algn="tl"/>
                    </a:blipFill>
                  </a:tcPr>
                </a:tc>
                <a:tc>
                  <a:txBody>
                    <a:bodyPr/>
                    <a:lstStyle/>
                    <a:p>
                      <a:pPr algn="ctr"/>
                      <a:r>
                        <a:rPr lang="en-IN" sz="1400" dirty="0"/>
                        <a:t>It is difficult for the test to initiate any change in requirements. </a:t>
                      </a:r>
                    </a:p>
                  </a:txBody>
                  <a:tcPr marL="44415" marR="44415" marT="22208" marB="22208" anchor="ctr">
                    <a:blipFill>
                      <a:blip r:embed="rId2"/>
                      <a:tile tx="0" ty="0" sx="100000" sy="100000" flip="none" algn="tl"/>
                    </a:blipFill>
                  </a:tcPr>
                </a:tc>
              </a:tr>
              <a:tr h="444153">
                <a:tc>
                  <a:txBody>
                    <a:bodyPr/>
                    <a:lstStyle/>
                    <a:p>
                      <a:pPr algn="ctr"/>
                      <a:r>
                        <a:rPr lang="en-IN" sz="1400"/>
                        <a:t>Description of project details can be altered anytime during the SDLC process. </a:t>
                      </a:r>
                    </a:p>
                  </a:txBody>
                  <a:tcPr marL="44415" marR="44415" marT="22208" marB="22208" anchor="ctr">
                    <a:blipFill>
                      <a:blip r:embed="rId2"/>
                      <a:tile tx="0" ty="0" sx="100000" sy="100000" flip="none" algn="tl"/>
                    </a:blipFill>
                  </a:tcPr>
                </a:tc>
                <a:tc>
                  <a:txBody>
                    <a:bodyPr/>
                    <a:lstStyle/>
                    <a:p>
                      <a:pPr algn="ctr"/>
                      <a:r>
                        <a:rPr lang="en-IN" sz="1400"/>
                        <a:t>Detail description needs to implement waterfall software development approach. </a:t>
                      </a:r>
                    </a:p>
                  </a:txBody>
                  <a:tcPr marL="44415" marR="44415" marT="22208" marB="22208" anchor="ctr">
                    <a:blipFill>
                      <a:blip r:embed="rId2"/>
                      <a:tile tx="0" ty="0" sx="100000" sy="100000" flip="none" algn="tl"/>
                    </a:blipFill>
                  </a:tcPr>
                </a:tc>
              </a:tr>
              <a:tr h="710645">
                <a:tc>
                  <a:txBody>
                    <a:bodyPr/>
                    <a:lstStyle/>
                    <a:p>
                      <a:pPr algn="ctr"/>
                      <a:r>
                        <a:rPr lang="en-IN" sz="1400"/>
                        <a:t>The Agile Team members are interchangeable, as a result, they work faster. There is also no need for project managers because the projects are managed by the entire team </a:t>
                      </a:r>
                    </a:p>
                  </a:txBody>
                  <a:tcPr marL="44415" marR="44415" marT="22208" marB="22208" anchor="ctr">
                    <a:blipFill>
                      <a:blip r:embed="rId2"/>
                      <a:tile tx="0" ty="0" sx="100000" sy="100000" flip="none" algn="tl"/>
                    </a:blipFill>
                  </a:tcPr>
                </a:tc>
                <a:tc>
                  <a:txBody>
                    <a:bodyPr/>
                    <a:lstStyle/>
                    <a:p>
                      <a:pPr algn="ctr"/>
                      <a:r>
                        <a:rPr lang="en-IN" sz="1400" dirty="0"/>
                        <a:t>In the waterfall method, the process is always straightforward so, project manager plays an essential role during every stage of SDLC. </a:t>
                      </a:r>
                    </a:p>
                  </a:txBody>
                  <a:tcPr marL="44415" marR="44415" marT="22208" marB="22208" anchor="ctr">
                    <a:blipFill>
                      <a:blip r:embed="rId2"/>
                      <a:tile tx="0" ty="0" sx="100000" sy="100000" flip="none" algn="tl"/>
                    </a:blipFill>
                  </a:tcPr>
                </a:tc>
              </a:tr>
            </a:tbl>
          </a:graphicData>
        </a:graphic>
      </p:graphicFrame>
    </p:spTree>
    <p:extLst>
      <p:ext uri="{BB962C8B-B14F-4D97-AF65-F5344CB8AC3E}">
        <p14:creationId xmlns:p14="http://schemas.microsoft.com/office/powerpoint/2010/main" xmlns="" val="101607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defTabSz="914377">
              <a:defRPr/>
            </a:pPr>
            <a:r>
              <a:rPr lang="en-IN" sz="2400" i="1" dirty="0" smtClean="0">
                <a:solidFill>
                  <a:srgbClr val="000000"/>
                </a:solidFill>
                <a:cs typeface="Arial" pitchFamily="34" charset="0"/>
              </a:rPr>
              <a:t>Agile VS Waterfall Method (contd.)</a:t>
            </a:r>
          </a:p>
        </p:txBody>
      </p:sp>
      <p:sp>
        <p:nvSpPr>
          <p:cNvPr id="4" name="TextBox 3"/>
          <p:cNvSpPr txBox="1"/>
          <p:nvPr/>
        </p:nvSpPr>
        <p:spPr>
          <a:xfrm>
            <a:off x="500332" y="1009291"/>
            <a:ext cx="11266098" cy="2585323"/>
          </a:xfrm>
          <a:prstGeom prst="rect">
            <a:avLst/>
          </a:prstGeom>
          <a:blipFill>
            <a:blip r:embed="rId2"/>
            <a:tile tx="0" ty="0" sx="100000" sy="100000" flip="none" algn="tl"/>
          </a:blipFill>
        </p:spPr>
        <p:txBody>
          <a:bodyPr wrap="square" rtlCol="0">
            <a:spAutoFit/>
          </a:bodyPr>
          <a:lstStyle/>
          <a:p>
            <a:r>
              <a:rPr lang="en-IN" b="1" dirty="0" smtClean="0"/>
              <a:t>KEY DIFFERENCE</a:t>
            </a:r>
          </a:p>
          <a:p>
            <a:pPr>
              <a:buFont typeface="Arial" pitchFamily="34" charset="0"/>
              <a:buChar char="•"/>
            </a:pPr>
            <a:r>
              <a:rPr lang="en-IN" dirty="0" smtClean="0"/>
              <a:t>Waterfall is a Liner Sequential Life Cycle Model whereas Agile is a continuous iteration of development and testing in the software development process.</a:t>
            </a:r>
          </a:p>
          <a:p>
            <a:pPr>
              <a:buFont typeface="Arial" pitchFamily="34" charset="0"/>
              <a:buChar char="•"/>
            </a:pPr>
            <a:r>
              <a:rPr lang="en-IN" dirty="0" smtClean="0"/>
              <a:t>Agile methodology is known for its flexibility whereas Waterfall is a structured software development methodology.</a:t>
            </a:r>
          </a:p>
          <a:p>
            <a:pPr>
              <a:buFont typeface="Arial" pitchFamily="34" charset="0"/>
              <a:buChar char="•"/>
            </a:pPr>
            <a:r>
              <a:rPr lang="en-IN" dirty="0" smtClean="0"/>
              <a:t>Agile follows an incremental approach whereas the Waterfall methodology is a sequential design process.</a:t>
            </a:r>
          </a:p>
          <a:p>
            <a:pPr>
              <a:buFont typeface="Arial" pitchFamily="34" charset="0"/>
              <a:buChar char="•"/>
            </a:pPr>
            <a:r>
              <a:rPr lang="en-IN" dirty="0" smtClean="0"/>
              <a:t>Agile performs testing concurrently with software development whereas in Waterfall methodology testing comes after the “Build” phase.</a:t>
            </a:r>
          </a:p>
          <a:p>
            <a:pPr>
              <a:buFont typeface="Arial" pitchFamily="34" charset="0"/>
              <a:buChar char="•"/>
            </a:pPr>
            <a:r>
              <a:rPr lang="en-IN" dirty="0" smtClean="0"/>
              <a:t>Agile allows changes in project development requirement whereas Waterfall has no scope of changing the requirements once the project development starts.</a:t>
            </a:r>
            <a:endParaRPr lang="en-IN" dirty="0"/>
          </a:p>
        </p:txBody>
      </p:sp>
    </p:spTree>
    <p:extLst>
      <p:ext uri="{BB962C8B-B14F-4D97-AF65-F5344CB8AC3E}">
        <p14:creationId xmlns:p14="http://schemas.microsoft.com/office/powerpoint/2010/main" xmlns="" val="101607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4DE0-2BDD-431C-8A3D-BFA30717216F}"/>
              </a:ext>
            </a:extLst>
          </p:cNvPr>
          <p:cNvSpPr>
            <a:spLocks noGrp="1"/>
          </p:cNvSpPr>
          <p:nvPr>
            <p:ph type="title"/>
          </p:nvPr>
        </p:nvSpPr>
        <p:spPr/>
        <p:txBody>
          <a:bodyPr>
            <a:normAutofit/>
          </a:bodyPr>
          <a:lstStyle/>
          <a:p>
            <a:pPr defTabSz="914377">
              <a:defRPr/>
            </a:pPr>
            <a:r>
              <a:rPr lang="en-IN" sz="2400" i="1" dirty="0" smtClean="0">
                <a:solidFill>
                  <a:srgbClr val="000000"/>
                </a:solidFill>
                <a:cs typeface="Arial" pitchFamily="34" charset="0"/>
              </a:rPr>
              <a:t>Overview of Agile Testing/TDD/BDD/Automation Approach</a:t>
            </a:r>
          </a:p>
        </p:txBody>
      </p:sp>
      <p:sp>
        <p:nvSpPr>
          <p:cNvPr id="4" name="TextBox 3"/>
          <p:cNvSpPr txBox="1"/>
          <p:nvPr/>
        </p:nvSpPr>
        <p:spPr>
          <a:xfrm>
            <a:off x="500332" y="828145"/>
            <a:ext cx="11266098" cy="5755422"/>
          </a:xfrm>
          <a:prstGeom prst="rect">
            <a:avLst/>
          </a:prstGeom>
          <a:blipFill>
            <a:blip r:embed="rId2"/>
            <a:tile tx="0" ty="0" sx="100000" sy="100000" flip="none" algn="tl"/>
          </a:blipFill>
        </p:spPr>
        <p:txBody>
          <a:bodyPr wrap="square" rtlCol="0">
            <a:spAutoFit/>
          </a:bodyPr>
          <a:lstStyle/>
          <a:p>
            <a:r>
              <a:rPr lang="en-US" sz="1600" dirty="0" smtClean="0"/>
              <a:t>There are certain testing practices that can be followed in every development project (agile or not) </a:t>
            </a:r>
            <a:r>
              <a:rPr lang="en-US" sz="1600" smtClean="0"/>
              <a:t>to </a:t>
            </a:r>
            <a:r>
              <a:rPr lang="en-US" sz="1600" smtClean="0"/>
              <a:t>produce quality </a:t>
            </a:r>
            <a:r>
              <a:rPr lang="en-US" sz="1600" dirty="0" smtClean="0"/>
              <a:t>products. These include writing tests in advance to express proper behavior, focusing on early defect prevention, detection, and removal, and ensuring that the right test types are run at the right time and as part of the right test level. Agile practitioners aim to introduce these practices early. Testers in Agile projects play a key role in guiding the use of these testing practices throughout the lifecycle.</a:t>
            </a:r>
          </a:p>
          <a:p>
            <a:endParaRPr lang="en-US" sz="1600" dirty="0" smtClean="0"/>
          </a:p>
          <a:p>
            <a:r>
              <a:rPr lang="en-US" sz="1600" b="1" dirty="0" smtClean="0"/>
              <a:t>Test-Driven Development</a:t>
            </a:r>
          </a:p>
          <a:p>
            <a:r>
              <a:rPr lang="en-US" sz="1600" dirty="0" smtClean="0"/>
              <a:t>Test-driven development(TDD)is used to develop code guided by automated test cases. The process for test-driven development is: </a:t>
            </a:r>
          </a:p>
          <a:p>
            <a:pPr>
              <a:buFont typeface="Arial" pitchFamily="34" charset="0"/>
              <a:buChar char="•"/>
            </a:pPr>
            <a:r>
              <a:rPr lang="en-US" sz="1600" dirty="0" smtClean="0"/>
              <a:t>Add a test that captures the programmer’s concept of the desired functioning of a small piece of code</a:t>
            </a:r>
          </a:p>
          <a:p>
            <a:pPr>
              <a:buFont typeface="Arial" pitchFamily="34" charset="0"/>
              <a:buChar char="•"/>
            </a:pPr>
            <a:r>
              <a:rPr lang="en-US" sz="1600" dirty="0" smtClean="0"/>
              <a:t>Run the test, which should fail since the code doesn’t exist</a:t>
            </a:r>
          </a:p>
          <a:p>
            <a:pPr>
              <a:buFont typeface="Arial" pitchFamily="34" charset="0"/>
              <a:buChar char="•"/>
            </a:pPr>
            <a:r>
              <a:rPr lang="en-US" sz="1600" dirty="0" smtClean="0"/>
              <a:t>Write the code and run the test in a tight loop until the test passes</a:t>
            </a:r>
          </a:p>
          <a:p>
            <a:pPr>
              <a:buFont typeface="Arial" pitchFamily="34" charset="0"/>
              <a:buChar char="•"/>
            </a:pPr>
            <a:r>
              <a:rPr lang="en-US" sz="1600" dirty="0" smtClean="0"/>
              <a:t>Refactor the code after the test is passed, re-running the test to ensure it continues to pass against the re-factored code</a:t>
            </a:r>
          </a:p>
          <a:p>
            <a:pPr>
              <a:buFont typeface="Arial" pitchFamily="34" charset="0"/>
              <a:buChar char="•"/>
            </a:pPr>
            <a:r>
              <a:rPr lang="en-US" sz="1600" dirty="0" smtClean="0"/>
              <a:t>Repeat this process for the next small piece of code, running the previous tests as well as the added tests</a:t>
            </a:r>
          </a:p>
          <a:p>
            <a:pPr>
              <a:buFont typeface="Arial" pitchFamily="34" charset="0"/>
              <a:buChar char="•"/>
            </a:pPr>
            <a:endParaRPr lang="en-US" sz="1600" dirty="0" smtClean="0"/>
          </a:p>
          <a:p>
            <a:r>
              <a:rPr lang="en-IN" sz="1600" b="1" dirty="0" smtClean="0"/>
              <a:t>Benefits of Test-Driven Development:</a:t>
            </a:r>
          </a:p>
          <a:p>
            <a:pPr>
              <a:buFont typeface="Arial" pitchFamily="34" charset="0"/>
              <a:buChar char="•"/>
            </a:pPr>
            <a:r>
              <a:rPr lang="en-IN" sz="1600" dirty="0" smtClean="0"/>
              <a:t>Helps reduce the amount of time required for rework</a:t>
            </a:r>
          </a:p>
          <a:p>
            <a:pPr>
              <a:buFont typeface="Arial" pitchFamily="34" charset="0"/>
              <a:buChar char="•"/>
            </a:pPr>
            <a:r>
              <a:rPr lang="en-IN" sz="1600" dirty="0" smtClean="0"/>
              <a:t>Helps explore bugs or errors very quickly</a:t>
            </a:r>
          </a:p>
          <a:p>
            <a:pPr>
              <a:buFont typeface="Arial" pitchFamily="34" charset="0"/>
              <a:buChar char="•"/>
            </a:pPr>
            <a:r>
              <a:rPr lang="en-IN" sz="1600" dirty="0" smtClean="0"/>
              <a:t>Helps get faster feedback</a:t>
            </a:r>
          </a:p>
          <a:p>
            <a:pPr>
              <a:buFont typeface="Arial" pitchFamily="34" charset="0"/>
              <a:buChar char="•"/>
            </a:pPr>
            <a:r>
              <a:rPr lang="en-IN" sz="1600" dirty="0" smtClean="0"/>
              <a:t>Encourages the development of cleaner and better designs</a:t>
            </a:r>
          </a:p>
          <a:p>
            <a:pPr>
              <a:buFont typeface="Arial" pitchFamily="34" charset="0"/>
              <a:buChar char="•"/>
            </a:pPr>
            <a:r>
              <a:rPr lang="en-IN" sz="1600" dirty="0" smtClean="0"/>
              <a:t>Enhances the productivity of the programmer</a:t>
            </a:r>
          </a:p>
          <a:p>
            <a:pPr>
              <a:buFont typeface="Arial" pitchFamily="34" charset="0"/>
              <a:buChar char="•"/>
            </a:pPr>
            <a:r>
              <a:rPr lang="en-IN" sz="1600" dirty="0" smtClean="0"/>
              <a:t>Allows any team member to start working on the code in the absence of a specific team member. This encourages knowledge sharing and collaboration</a:t>
            </a:r>
          </a:p>
          <a:p>
            <a:pPr>
              <a:buFont typeface="Arial" pitchFamily="34" charset="0"/>
              <a:buChar char="•"/>
            </a:pPr>
            <a:r>
              <a:rPr lang="en-IN" sz="1600" dirty="0" smtClean="0"/>
              <a:t>Gives the programmer confidence to change the large architecture of an application easily</a:t>
            </a:r>
          </a:p>
          <a:p>
            <a:pPr>
              <a:buFont typeface="Arial" pitchFamily="34" charset="0"/>
              <a:buChar char="•"/>
            </a:pPr>
            <a:r>
              <a:rPr lang="en-IN" sz="1600" dirty="0" smtClean="0"/>
              <a:t>Results in the creation of extensive code that is flexible and easy to maintain</a:t>
            </a:r>
          </a:p>
        </p:txBody>
      </p:sp>
    </p:spTree>
    <p:extLst>
      <p:ext uri="{BB962C8B-B14F-4D97-AF65-F5344CB8AC3E}">
        <p14:creationId xmlns:p14="http://schemas.microsoft.com/office/powerpoint/2010/main" xmlns="" val="101607853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1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0_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2396548FDDC004DAA5C6BDD4E70E31A" ma:contentTypeVersion="2" ma:contentTypeDescription="Create a new document." ma:contentTypeScope="" ma:versionID="b67467a6c7be67487823c9a8210517e4">
  <xsd:schema xmlns:xsd="http://www.w3.org/2001/XMLSchema" xmlns:xs="http://www.w3.org/2001/XMLSchema" xmlns:p="http://schemas.microsoft.com/office/2006/metadata/properties" xmlns:ns2="3c69852b-06b9-42a2-81d7-db736fb735ae" targetNamespace="http://schemas.microsoft.com/office/2006/metadata/properties" ma:root="true" ma:fieldsID="4172881bd0f367d18f82b7711438a290" ns2:_="">
    <xsd:import namespace="3c69852b-06b9-42a2-81d7-db736fb735a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69852b-06b9-42a2-81d7-db736fb735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DD4CD2-6B1B-4816-978B-580CA6AD2F2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FDC6B1A-33EA-4057-A501-0A47085ADACD}">
  <ds:schemaRefs>
    <ds:schemaRef ds:uri="http://schemas.microsoft.com/sharepoint/v3/contenttype/forms"/>
  </ds:schemaRefs>
</ds:datastoreItem>
</file>

<file path=customXml/itemProps3.xml><?xml version="1.0" encoding="utf-8"?>
<ds:datastoreItem xmlns:ds="http://schemas.openxmlformats.org/officeDocument/2006/customXml" ds:itemID="{7D17DF28-123D-4C10-A2E9-95D825F768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69852b-06b9-42a2-81d7-db736fb735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2127</TotalTime>
  <Words>3038</Words>
  <Application>Microsoft Office PowerPoint</Application>
  <PresentationFormat>Custom</PresentationFormat>
  <Paragraphs>205</Paragraphs>
  <Slides>14</Slides>
  <Notes>0</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1_Office Theme</vt:lpstr>
      <vt:lpstr>11_L&amp;T Theme 2</vt:lpstr>
      <vt:lpstr>10_L&amp;T Theme 2</vt:lpstr>
      <vt:lpstr>Manual Testing / TDLC</vt:lpstr>
      <vt:lpstr>Contents</vt:lpstr>
      <vt:lpstr>What is Agile Methodology</vt:lpstr>
      <vt:lpstr>What is Agile Methodology (contd.)</vt:lpstr>
      <vt:lpstr>Agile VS Waterfall Method</vt:lpstr>
      <vt:lpstr>Agile VS Waterfall Method (contd.)</vt:lpstr>
      <vt:lpstr>Agile VS Waterfall Method (contd.)</vt:lpstr>
      <vt:lpstr>Agile VS Waterfall Method (contd.)</vt:lpstr>
      <vt:lpstr>Overview of Agile Testing/TDD/BDD/Automation Approach</vt:lpstr>
      <vt:lpstr>Overview of Agile Testing/TDD/BDD/Automation Approach (contd.)</vt:lpstr>
      <vt:lpstr>Scrum</vt:lpstr>
      <vt:lpstr>Role of Tester in Agile</vt:lpstr>
      <vt:lpstr>Agile Software Development Approaches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Thulaseedharan</dc:creator>
  <cp:lastModifiedBy>Pulkit Saini</cp:lastModifiedBy>
  <cp:revision>239</cp:revision>
  <dcterms:created xsi:type="dcterms:W3CDTF">2020-05-18T14:09:54Z</dcterms:created>
  <dcterms:modified xsi:type="dcterms:W3CDTF">2020-06-23T06:49:01Z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0x010100C2396548FDDC004DAA5C6BDD4E70E31A</vt:lpwstr>
  </property>
</Properties>
</file>