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customXml/itemProps1.xml" ContentType="application/vnd.openxmlformats-officedocument.customXmlProperties+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8.xml" ContentType="application/vnd.openxmlformats-officedocument.presentationml.slide+xml"/>
  <Override PartName="/ppt/slideLayouts/slideLayout59.xml" ContentType="application/vnd.openxmlformats-officedocument.presentationml.slideLayout+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703" r:id="rId6"/>
  </p:sldMasterIdLst>
  <p:notesMasterIdLst>
    <p:notesMasterId r:id="rId22"/>
  </p:notesMasterIdLst>
  <p:sldIdLst>
    <p:sldId id="265" r:id="rId7"/>
    <p:sldId id="271" r:id="rId8"/>
    <p:sldId id="257" r:id="rId9"/>
    <p:sldId id="810" r:id="rId10"/>
    <p:sldId id="811" r:id="rId11"/>
    <p:sldId id="812" r:id="rId12"/>
    <p:sldId id="813" r:id="rId13"/>
    <p:sldId id="814" r:id="rId14"/>
    <p:sldId id="815" r:id="rId15"/>
    <p:sldId id="816" r:id="rId16"/>
    <p:sldId id="817" r:id="rId17"/>
    <p:sldId id="818" r:id="rId18"/>
    <p:sldId id="819" r:id="rId19"/>
    <p:sldId id="820"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10" d="100"/>
          <a:sy n="110" d="100"/>
        </p:scale>
        <p:origin x="-558"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50"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B7293-26AA-442C-8761-D00DF2D511B3}" type="datetimeFigureOut">
              <a:rPr lang="en-IN" smtClean="0"/>
              <a:pPr/>
              <a:t>23-06-2020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E3D69-C32B-475B-ADC5-8405A86BE877}" type="slidenum">
              <a:rPr lang="en-IN" smtClean="0"/>
              <a:pPr/>
              <a:t>‹#›</a:t>
            </a:fld>
            <a:endParaRPr lang="en-IN"/>
          </a:p>
        </p:txBody>
      </p:sp>
    </p:spTree>
    <p:extLst>
      <p:ext uri="{BB962C8B-B14F-4D97-AF65-F5344CB8AC3E}">
        <p14:creationId xmlns="" xmlns:p14="http://schemas.microsoft.com/office/powerpoint/2010/main" val="3343095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BE18CC-D178-4D44-950E-04EF70A9DC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CD1B287-6E08-4FA8-96C0-0A905394FD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AEC426A-6B5F-4300-BFCB-3E7579C10550}"/>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5" name="Footer Placeholder 4">
            <a:extLst>
              <a:ext uri="{FF2B5EF4-FFF2-40B4-BE49-F238E27FC236}">
                <a16:creationId xmlns="" xmlns:a16="http://schemas.microsoft.com/office/drawing/2014/main" id="{1F0FF52B-63D3-423C-82E1-62E8445AE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ED5641E-276C-4175-994E-0AE95AE482BE}"/>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1752068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9EF35C-16A9-4BA7-A9D3-5575DF5FBE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008BD75-B016-4B5F-9D01-E66E8332AE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9EFCB83-EADF-4DCB-9B01-65825DA47979}"/>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5" name="Footer Placeholder 4">
            <a:extLst>
              <a:ext uri="{FF2B5EF4-FFF2-40B4-BE49-F238E27FC236}">
                <a16:creationId xmlns="" xmlns:a16="http://schemas.microsoft.com/office/drawing/2014/main" id="{36B559C7-3F87-4E4D-9C07-0B6F0D5FC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A91F44D-4AED-487F-A7F3-BFA62236A3AA}"/>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157925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7461E80-68C3-4F1E-9956-CF3015AAB9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7AE1137-816E-405B-BB40-458CE5AF07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A2B6D06-B7D7-4553-8B0E-F083E1C989E4}"/>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5" name="Footer Placeholder 4">
            <a:extLst>
              <a:ext uri="{FF2B5EF4-FFF2-40B4-BE49-F238E27FC236}">
                <a16:creationId xmlns="" xmlns:a16="http://schemas.microsoft.com/office/drawing/2014/main" id="{EC2AB8DF-F376-474D-8FBF-ACF4123EC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E6D293C-9C26-49A3-83C0-EFE90A3FB0AD}"/>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4080831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bwMode="gray">
          <a:xfrm>
            <a:off x="406400" y="1"/>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406400" y="889000"/>
            <a:ext cx="11379200" cy="5588000"/>
          </a:xfrm>
          <a:prstGeom prst="rect">
            <a:avLst/>
          </a:prstGeom>
        </p:spPr>
        <p:txBody>
          <a:bodyPr vert="horz" lIns="68579" tIns="34289" rIns="68579" bIns="34289" rtlCol="0">
            <a:normAutofit/>
          </a:bodyPr>
          <a:lstStyle>
            <a:lvl1pPr>
              <a:defRPr lang="en-US" sz="2400" smtClean="0"/>
            </a:lvl1pPr>
            <a:lvl2pPr>
              <a:defRPr lang="en-US" sz="2133" smtClean="0"/>
            </a:lvl2pPr>
            <a:lvl3pPr>
              <a:defRPr lang="en-US" sz="1867" smtClean="0"/>
            </a:lvl3pPr>
            <a:lvl4pPr>
              <a:defRPr lang="en-US" sz="1600"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bwMode="gray">
          <a:xfrm>
            <a:off x="333331" y="633676"/>
            <a:ext cx="11525339" cy="144093"/>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IN" dirty="0">
                <a:solidFill>
                  <a:srgbClr val="FFFFFF"/>
                </a:solidFill>
              </a:endParaRPr>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IN" dirty="0">
                <a:solidFill>
                  <a:srgbClr val="FFFFFF"/>
                </a:solidFill>
              </a:endParaRPr>
            </a:p>
          </p:txBody>
        </p:sp>
      </p:grpSp>
      <p:sp>
        <p:nvSpPr>
          <p:cNvPr id="3" name="Rectangle 2">
            <a:extLst>
              <a:ext uri="{FF2B5EF4-FFF2-40B4-BE49-F238E27FC236}">
                <a16:creationId xmlns="" xmlns:a16="http://schemas.microsoft.com/office/drawing/2014/main" id="{AE0DBA25-09D3-410A-B066-D3A2AC00498C}"/>
              </a:ext>
            </a:extLst>
          </p:cNvPr>
          <p:cNvSpPr/>
          <p:nvPr userDrawn="1"/>
        </p:nvSpPr>
        <p:spPr>
          <a:xfrm>
            <a:off x="4481680" y="6571596"/>
            <a:ext cx="3228640" cy="276999"/>
          </a:xfrm>
          <a:prstGeom prst="rect">
            <a:avLst/>
          </a:prstGeom>
        </p:spPr>
        <p:txBody>
          <a:bodyPr wrap="none">
            <a:spAutoFit/>
          </a:bodyPr>
          <a:lstStyle/>
          <a:p>
            <a:pPr algn="ctr" defTabSz="914354">
              <a:defRPr/>
            </a:pPr>
            <a:r>
              <a:rPr lang="en-US" sz="1200" dirty="0">
                <a:solidFill>
                  <a:srgbClr val="000000"/>
                </a:solidFill>
              </a:rPr>
              <a:t>Confidential | L&amp;T Technology Services | © 2020</a:t>
            </a:r>
          </a:p>
        </p:txBody>
      </p:sp>
    </p:spTree>
    <p:extLst>
      <p:ext uri="{BB962C8B-B14F-4D97-AF65-F5344CB8AC3E}">
        <p14:creationId xmlns="" xmlns:p14="http://schemas.microsoft.com/office/powerpoint/2010/main" val="947859874"/>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Rectangle 24"/>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8" name="Group 7"/>
          <p:cNvGrpSpPr/>
          <p:nvPr userDrawn="1"/>
        </p:nvGrpSpPr>
        <p:grpSpPr>
          <a:xfrm>
            <a:off x="266969" y="1007117"/>
            <a:ext cx="1065707" cy="1126383"/>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11" name="Group 10"/>
          <p:cNvGrpSpPr/>
          <p:nvPr userDrawn="1"/>
        </p:nvGrpSpPr>
        <p:grpSpPr>
          <a:xfrm>
            <a:off x="6641656" y="2481425"/>
            <a:ext cx="996725" cy="1078995"/>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 name="Title 1"/>
          <p:cNvSpPr>
            <a:spLocks noGrp="1"/>
          </p:cNvSpPr>
          <p:nvPr>
            <p:ph type="title" hasCustomPrompt="1"/>
          </p:nvPr>
        </p:nvSpPr>
        <p:spPr>
          <a:xfrm>
            <a:off x="1332676" y="1007117"/>
            <a:ext cx="5403405" cy="2081535"/>
          </a:xfrm>
          <a:prstGeom prst="rect">
            <a:avLst/>
          </a:prstGeom>
        </p:spPr>
        <p:txBody>
          <a:bodyPr/>
          <a:lstStyle>
            <a:lvl1pPr algn="ctr">
              <a:defRPr sz="4267"/>
            </a:lvl1pPr>
          </a:lstStyle>
          <a:p>
            <a:r>
              <a:rPr lang="en-US" dirty="0"/>
              <a:t>Title Text</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399136" y="3731184"/>
            <a:ext cx="2240485" cy="336381"/>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hasCustomPrompt="1"/>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323944" bIns="0" anchor="ctr">
            <a:noAutofit/>
          </a:bodyPr>
          <a:lstStyle>
            <a:lvl1pPr marL="0" indent="0" algn="r">
              <a:buFont typeface="Arial" panose="020B0604020202020204" pitchFamily="34" charset="0"/>
              <a:buNone/>
              <a:defRPr lang="en-IN" sz="1333" baseline="0" dirty="0"/>
            </a:lvl1pPr>
          </a:lstStyle>
          <a:p>
            <a:r>
              <a:rPr lang="en-IN" sz="1867" dirty="0"/>
              <a:t>Click icon to add image</a:t>
            </a:r>
            <a:endParaRPr lang="en-IN" dirty="0"/>
          </a:p>
        </p:txBody>
      </p:sp>
    </p:spTree>
    <p:extLst>
      <p:ext uri="{BB962C8B-B14F-4D97-AF65-F5344CB8AC3E}">
        <p14:creationId xmlns="" xmlns:p14="http://schemas.microsoft.com/office/powerpoint/2010/main" val="2623302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 xmlns:p14="http://schemas.microsoft.com/office/powerpoint/2010/main" val="873440110"/>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0" name="Group 9"/>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4" name="Straight Connector 43"/>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 xmlns:p14="http://schemas.microsoft.com/office/powerpoint/2010/main" val="3891328630"/>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2" name="Group 11"/>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5" name="Straight Connector 44"/>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0"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3622115374"/>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 Full Grid">
    <p:spTree>
      <p:nvGrpSpPr>
        <p:cNvPr id="1" name=""/>
        <p:cNvGrpSpPr/>
        <p:nvPr/>
      </p:nvGrpSpPr>
      <p:grpSpPr>
        <a:xfrm>
          <a:off x="0" y="0"/>
          <a:ext cx="0" cy="0"/>
          <a:chOff x="0" y="0"/>
          <a:chExt cx="0" cy="0"/>
        </a:xfrm>
      </p:grpSpPr>
      <p:sp>
        <p:nvSpPr>
          <p:cNvPr id="102" name="Rectangle 101"/>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5" name="Group 4"/>
          <p:cNvGrpSpPr/>
          <p:nvPr userDrawn="1"/>
        </p:nvGrpSpPr>
        <p:grpSpPr>
          <a:xfrm>
            <a:off x="4" y="0"/>
            <a:ext cx="12183353" cy="6553200"/>
            <a:chOff x="-1" y="0"/>
            <a:chExt cx="9137515" cy="4914900"/>
          </a:xfrm>
        </p:grpSpPr>
        <p:grpSp>
          <p:nvGrpSpPr>
            <p:cNvPr id="6" name="Group 87"/>
            <p:cNvGrpSpPr/>
            <p:nvPr userDrawn="1"/>
          </p:nvGrpSpPr>
          <p:grpSpPr>
            <a:xfrm>
              <a:off x="142570" y="6214"/>
              <a:ext cx="8858313" cy="4908686"/>
              <a:chOff x="142672" y="603115"/>
              <a:chExt cx="8864600" cy="4338536"/>
            </a:xfrm>
          </p:grpSpPr>
          <p:cxnSp>
            <p:nvCxnSpPr>
              <p:cNvPr id="43" name="Straight Connector 4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254"/>
            <p:cNvGrpSpPr/>
            <p:nvPr userDrawn="1"/>
          </p:nvGrpSpPr>
          <p:grpSpPr>
            <a:xfrm>
              <a:off x="-1" y="0"/>
              <a:ext cx="9137515" cy="4896684"/>
              <a:chOff x="-4568761" y="0"/>
              <a:chExt cx="13706276" cy="4896684"/>
            </a:xfrm>
          </p:grpSpPr>
          <p:cxnSp>
            <p:nvCxnSpPr>
              <p:cNvPr id="8" name="Straight Connector 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sz="quarter" idx="10"/>
          </p:nvPr>
        </p:nvSpPr>
        <p:spPr>
          <a:xfrm>
            <a:off x="414867" y="372533"/>
            <a:ext cx="11328400" cy="56726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 xmlns:p14="http://schemas.microsoft.com/office/powerpoint/2010/main" val="31778908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14" name="Rectangle 1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5" name="Group 14"/>
          <p:cNvGrpSpPr/>
          <p:nvPr userDrawn="1"/>
        </p:nvGrpSpPr>
        <p:grpSpPr>
          <a:xfrm>
            <a:off x="4" y="0"/>
            <a:ext cx="12183353" cy="6553200"/>
            <a:chOff x="-1" y="0"/>
            <a:chExt cx="9137515" cy="4914900"/>
          </a:xfrm>
        </p:grpSpPr>
        <p:grpSp>
          <p:nvGrpSpPr>
            <p:cNvPr id="16" name="Group 87"/>
            <p:cNvGrpSpPr/>
            <p:nvPr userDrawn="1"/>
          </p:nvGrpSpPr>
          <p:grpSpPr>
            <a:xfrm>
              <a:off x="142570" y="6214"/>
              <a:ext cx="8858313" cy="490868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54"/>
            <p:cNvGrpSpPr/>
            <p:nvPr userDrawn="1"/>
          </p:nvGrpSpPr>
          <p:grpSpPr>
            <a:xfrm>
              <a:off x="-1" y="0"/>
              <a:ext cx="9137515" cy="4896684"/>
              <a:chOff x="-4568761" y="0"/>
              <a:chExt cx="13706276" cy="4896684"/>
            </a:xfrm>
          </p:grpSpPr>
          <p:cxnSp>
            <p:nvCxnSpPr>
              <p:cNvPr id="26" name="Straight Connector 25"/>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userDrawn="1"/>
        </p:nvGrpSpPr>
        <p:grpSpPr>
          <a:xfrm>
            <a:off x="1735928" y="1786595"/>
            <a:ext cx="937741" cy="991132"/>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20" name="Group 19"/>
          <p:cNvGrpSpPr/>
          <p:nvPr userDrawn="1"/>
        </p:nvGrpSpPr>
        <p:grpSpPr>
          <a:xfrm>
            <a:off x="9542501" y="3280162"/>
            <a:ext cx="917355" cy="993073"/>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5" name="Parallelogram 24"/>
          <p:cNvSpPr/>
          <p:nvPr/>
        </p:nvSpPr>
        <p:spPr>
          <a:xfrm>
            <a:off x="1905692" y="2177118"/>
            <a:ext cx="8442885" cy="1577177"/>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467">
              <a:solidFill>
                <a:srgbClr val="FFFFFF"/>
              </a:solidFill>
            </a:endParaRPr>
          </a:p>
        </p:txBody>
      </p:sp>
      <p:sp>
        <p:nvSpPr>
          <p:cNvPr id="4" name="Text Placeholder 3"/>
          <p:cNvSpPr>
            <a:spLocks noGrp="1"/>
          </p:cNvSpPr>
          <p:nvPr>
            <p:ph type="body" sz="quarter" idx="10" hasCustomPrompt="1"/>
          </p:nvPr>
        </p:nvSpPr>
        <p:spPr>
          <a:xfrm>
            <a:off x="1905692" y="2178055"/>
            <a:ext cx="8414933" cy="1576916"/>
          </a:xfrm>
          <a:prstGeom prst="parallelogram">
            <a:avLst>
              <a:gd name="adj" fmla="val 58503"/>
            </a:avLst>
          </a:prstGeom>
        </p:spPr>
        <p:txBody>
          <a:bodyPr lIns="35993" rIns="35993" anchor="ctr">
            <a:noAutofit/>
          </a:bodyPr>
          <a:lstStyle>
            <a:lvl1pPr marL="0" indent="0" algn="ctr">
              <a:buFontTx/>
              <a:buNone/>
              <a:defRPr sz="3200">
                <a:solidFill>
                  <a:schemeClr val="bg1"/>
                </a:solidFill>
              </a:defRPr>
            </a:lvl1pPr>
            <a:lvl2pPr marL="457095" indent="0" algn="ctr">
              <a:buFontTx/>
              <a:buNone/>
              <a:defRPr/>
            </a:lvl2pPr>
            <a:lvl3pPr marL="914194" indent="0" algn="ctr">
              <a:buFontTx/>
              <a:buNone/>
              <a:defRPr/>
            </a:lvl3pPr>
            <a:lvl4pPr marL="1371292" indent="0" algn="ctr">
              <a:buFontTx/>
              <a:buNone/>
              <a:defRPr/>
            </a:lvl4pPr>
            <a:lvl5pPr marL="1828392" indent="0" algn="ctr">
              <a:buFontTx/>
              <a:buNone/>
              <a:defRPr/>
            </a:lvl5pPr>
          </a:lstStyle>
          <a:p>
            <a:pPr lvl="0"/>
            <a:r>
              <a:rPr lang="en-US" dirty="0"/>
              <a:t>Section Breaker</a:t>
            </a:r>
          </a:p>
        </p:txBody>
      </p:sp>
    </p:spTree>
    <p:extLst>
      <p:ext uri="{BB962C8B-B14F-4D97-AF65-F5344CB8AC3E}">
        <p14:creationId xmlns="" xmlns:p14="http://schemas.microsoft.com/office/powerpoint/2010/main" val="1621503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7" name="Group 87"/>
            <p:cNvGrpSpPr/>
            <p:nvPr userDrawn="1"/>
          </p:nvGrpSpPr>
          <p:grpSpPr>
            <a:xfrm>
              <a:off x="142672" y="603115"/>
              <a:ext cx="8864600" cy="4338536"/>
              <a:chOff x="142672" y="603115"/>
              <a:chExt cx="8864600" cy="4338536"/>
            </a:xfrm>
          </p:grpSpPr>
          <p:cxnSp>
            <p:nvCxnSpPr>
              <p:cNvPr id="57" name="Straight Connector 5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a:off x="0" y="803835"/>
            <a:ext cx="4919133" cy="5777548"/>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9" y="804336"/>
            <a:ext cx="4847167" cy="5777045"/>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228552" indent="-228552">
              <a:buFont typeface="Arial" panose="020B0604020202020204" pitchFamily="34" charset="0"/>
              <a:buNone/>
              <a:defRPr lang="en-IN" noProof="0" dirty="0"/>
            </a:lvl1pPr>
          </a:lstStyle>
          <a:p>
            <a:pPr marL="0" lvl="0" indent="0" algn="ctr"/>
            <a:endParaRPr kumimoji="0" lang="en-IN" sz="28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Case Study</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Text Placeholder 7"/>
          <p:cNvSpPr>
            <a:spLocks noGrp="1"/>
          </p:cNvSpPr>
          <p:nvPr>
            <p:ph type="body" sz="quarter" idx="12" hasCustomPrompt="1"/>
          </p:nvPr>
        </p:nvSpPr>
        <p:spPr>
          <a:xfrm>
            <a:off x="4958084" y="839049"/>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a:xfrm>
            <a:off x="4958105" y="1249692"/>
            <a:ext cx="6932059" cy="954617"/>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
        <p:nvSpPr>
          <p:cNvPr id="22" name="Text Placeholder 7"/>
          <p:cNvSpPr>
            <a:spLocks noGrp="1"/>
          </p:cNvSpPr>
          <p:nvPr>
            <p:ph type="body" sz="quarter" idx="14" hasCustomPrompt="1"/>
          </p:nvPr>
        </p:nvSpPr>
        <p:spPr>
          <a:xfrm>
            <a:off x="4958084" y="24904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a:xfrm>
            <a:off x="4958105" y="2901079"/>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6" hasCustomPrompt="1"/>
          </p:nvPr>
        </p:nvSpPr>
        <p:spPr>
          <a:xfrm>
            <a:off x="4958084" y="467835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5" name="Text Placeholder 20"/>
          <p:cNvSpPr>
            <a:spLocks noGrp="1"/>
          </p:cNvSpPr>
          <p:nvPr>
            <p:ph type="body" sz="quarter" idx="17" hasCustomPrompt="1"/>
          </p:nvPr>
        </p:nvSpPr>
        <p:spPr>
          <a:xfrm>
            <a:off x="4958105" y="5088991"/>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 xmlns:p14="http://schemas.microsoft.com/office/powerpoint/2010/main" val="3024260753"/>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754C37-1DF5-4136-A3FD-9A5B94D2D1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FD9306C-798D-40BA-91AC-E377B37E9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4D372C9-4231-4BFC-9F73-1250A158D754}"/>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5" name="Footer Placeholder 4">
            <a:extLst>
              <a:ext uri="{FF2B5EF4-FFF2-40B4-BE49-F238E27FC236}">
                <a16:creationId xmlns="" xmlns:a16="http://schemas.microsoft.com/office/drawing/2014/main" id="{DCB52ECF-8E87-4358-9DAC-15D437B5A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101D018-7890-425F-A94E-8B97849C62BF}"/>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37653580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55" name="Straight Connector 54"/>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Solution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1" name="Text Placeholder 7"/>
          <p:cNvSpPr>
            <a:spLocks noGrp="1"/>
          </p:cNvSpPr>
          <p:nvPr>
            <p:ph type="body" sz="quarter" idx="12" hasCustomPrompt="1"/>
          </p:nvPr>
        </p:nvSpPr>
        <p:spPr>
          <a:xfrm>
            <a:off x="289084" y="856341"/>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a:xfrm>
            <a:off x="289109" y="1215096"/>
            <a:ext cx="6932059" cy="747733"/>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Description</a:t>
            </a:r>
          </a:p>
        </p:txBody>
      </p:sp>
      <p:sp>
        <p:nvSpPr>
          <p:cNvPr id="14" name="Text Placeholder 7"/>
          <p:cNvSpPr>
            <a:spLocks noGrp="1"/>
          </p:cNvSpPr>
          <p:nvPr>
            <p:ph type="body" sz="quarter" idx="14" hasCustomPrompt="1"/>
          </p:nvPr>
        </p:nvSpPr>
        <p:spPr>
          <a:xfrm>
            <a:off x="289084" y="212727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a:xfrm>
            <a:off x="289109" y="2486032"/>
            <a:ext cx="6932059" cy="1093749"/>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2" name="Text Placeholder 7"/>
          <p:cNvSpPr>
            <a:spLocks noGrp="1"/>
          </p:cNvSpPr>
          <p:nvPr>
            <p:ph type="body" sz="quarter" idx="16" hasCustomPrompt="1"/>
          </p:nvPr>
        </p:nvSpPr>
        <p:spPr>
          <a:xfrm>
            <a:off x="289084" y="3735584"/>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a:xfrm>
            <a:off x="289109" y="4094347"/>
            <a:ext cx="6932059" cy="972695"/>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8" hasCustomPrompt="1"/>
          </p:nvPr>
        </p:nvSpPr>
        <p:spPr>
          <a:xfrm>
            <a:off x="289084" y="52153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9" hasCustomPrompt="1"/>
          </p:nvPr>
        </p:nvSpPr>
        <p:spPr>
          <a:xfrm>
            <a:off x="289109" y="5574110"/>
            <a:ext cx="6932059" cy="1007281"/>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 xmlns:p14="http://schemas.microsoft.com/office/powerpoint/2010/main" val="2394513852"/>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7" name="Straight Connector 4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4" name="Content Placeholder 3"/>
          <p:cNvSpPr>
            <a:spLocks noGrp="1"/>
          </p:cNvSpPr>
          <p:nvPr>
            <p:ph sz="quarter" idx="12"/>
          </p:nvPr>
        </p:nvSpPr>
        <p:spPr>
          <a:xfrm>
            <a:off x="332319" y="1016000"/>
            <a:ext cx="6872816" cy="55647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 xmlns:p14="http://schemas.microsoft.com/office/powerpoint/2010/main" val="137669593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8" name="Straight Connector 4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a:xfrm>
            <a:off x="843281" y="922747"/>
            <a:ext cx="10759440" cy="3763556"/>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779783" y="859247"/>
            <a:ext cx="10759440" cy="3763556"/>
          </a:xfrm>
          <a:prstGeom prst="parallelogram">
            <a:avLst/>
          </a:prstGeom>
          <a:solidFill>
            <a:schemeClr val="bg1">
              <a:lumMod val="85000"/>
            </a:schemeClr>
          </a:solidFill>
        </p:spPr>
        <p:txBody>
          <a:bodyPr lIns="0" tIns="0" rIns="0" bIns="0" anchor="ctr">
            <a:noAutofit/>
          </a:bodyPr>
          <a:lstStyle>
            <a:lvl1pPr marL="0" indent="0" algn="ctr">
              <a:buFont typeface="+mj-lt"/>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0" name="Text Placeholder 20"/>
          <p:cNvSpPr>
            <a:spLocks noGrp="1"/>
          </p:cNvSpPr>
          <p:nvPr>
            <p:ph type="body" sz="quarter" idx="13" hasCustomPrompt="1"/>
          </p:nvPr>
        </p:nvSpPr>
        <p:spPr>
          <a:xfrm>
            <a:off x="797328" y="4874260"/>
            <a:ext cx="9870672" cy="1399541"/>
          </a:xfrm>
          <a:prstGeom prst="rect">
            <a:avLst/>
          </a:prstGeom>
        </p:spPr>
        <p:txBody>
          <a:bodyPr>
            <a:noAutofit/>
          </a:bodyPr>
          <a:lstStyle>
            <a:lvl1pPr marL="0" indent="0">
              <a:buNone/>
              <a:defRPr sz="1867"/>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Tree>
    <p:extLst>
      <p:ext uri="{BB962C8B-B14F-4D97-AF65-F5344CB8AC3E}">
        <p14:creationId xmlns="" xmlns:p14="http://schemas.microsoft.com/office/powerpoint/2010/main" val="922829023"/>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836717"/>
            <a:ext cx="12192000" cy="5744667"/>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 xmlns:p14="http://schemas.microsoft.com/office/powerpoint/2010/main" val="4079555334"/>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39" name="Group 38"/>
          <p:cNvGrpSpPr/>
          <p:nvPr userDrawn="1"/>
        </p:nvGrpSpPr>
        <p:grpSpPr>
          <a:xfrm>
            <a:off x="4" y="795875"/>
            <a:ext cx="12183353" cy="5793001"/>
            <a:chOff x="0" y="596900"/>
            <a:chExt cx="9144000" cy="4344751"/>
          </a:xfrm>
        </p:grpSpPr>
        <p:grpSp>
          <p:nvGrpSpPr>
            <p:cNvPr id="40" name="Group 87"/>
            <p:cNvGrpSpPr/>
            <p:nvPr userDrawn="1"/>
          </p:nvGrpSpPr>
          <p:grpSpPr>
            <a:xfrm>
              <a:off x="142672" y="603115"/>
              <a:ext cx="8864600" cy="4338536"/>
              <a:chOff x="142672" y="603115"/>
              <a:chExt cx="8864600" cy="4338536"/>
            </a:xfrm>
          </p:grpSpPr>
          <p:cxnSp>
            <p:nvCxnSpPr>
              <p:cNvPr id="70" name="Straight Connector 6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 xmlns:p14="http://schemas.microsoft.com/office/powerpoint/2010/main" val="2620705497"/>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5" name="Group 14"/>
          <p:cNvGrpSpPr/>
          <p:nvPr userDrawn="1"/>
        </p:nvGrpSpPr>
        <p:grpSpPr>
          <a:xfrm>
            <a:off x="4" y="795875"/>
            <a:ext cx="12183353" cy="5793001"/>
            <a:chOff x="0" y="596900"/>
            <a:chExt cx="9144000" cy="4344751"/>
          </a:xfrm>
        </p:grpSpPr>
        <p:grpSp>
          <p:nvGrpSpPr>
            <p:cNvPr id="16" name="Group 87"/>
            <p:cNvGrpSpPr/>
            <p:nvPr userDrawn="1"/>
          </p:nvGrpSpPr>
          <p:grpSpPr>
            <a:xfrm>
              <a:off x="142672" y="603115"/>
              <a:ext cx="8864600" cy="4338536"/>
              <a:chOff x="142672" y="603115"/>
              <a:chExt cx="8864600" cy="4338536"/>
            </a:xfrm>
          </p:grpSpPr>
          <p:cxnSp>
            <p:nvCxnSpPr>
              <p:cNvPr id="54" name="Straight Connector 53"/>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a:xfrm>
            <a:off x="711456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a:xfrm>
            <a:off x="657605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40" name="Content Placeholder 2"/>
          <p:cNvSpPr>
            <a:spLocks noGrp="1"/>
          </p:cNvSpPr>
          <p:nvPr>
            <p:ph idx="1"/>
          </p:nvPr>
        </p:nvSpPr>
        <p:spPr>
          <a:xfrm>
            <a:off x="406400"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41" name="Content Placeholder 2"/>
          <p:cNvSpPr>
            <a:spLocks noGrp="1"/>
          </p:cNvSpPr>
          <p:nvPr>
            <p:ph idx="23"/>
          </p:nvPr>
        </p:nvSpPr>
        <p:spPr>
          <a:xfrm>
            <a:off x="6576053"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Tree>
    <p:extLst>
      <p:ext uri="{BB962C8B-B14F-4D97-AF65-F5344CB8AC3E}">
        <p14:creationId xmlns="" xmlns:p14="http://schemas.microsoft.com/office/powerpoint/2010/main" val="2561085145"/>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27" name="Group 26"/>
          <p:cNvGrpSpPr/>
          <p:nvPr userDrawn="1"/>
        </p:nvGrpSpPr>
        <p:grpSpPr>
          <a:xfrm>
            <a:off x="4" y="795875"/>
            <a:ext cx="12183353" cy="5793001"/>
            <a:chOff x="0" y="596900"/>
            <a:chExt cx="9144000" cy="4344751"/>
          </a:xfrm>
        </p:grpSpPr>
        <p:grpSp>
          <p:nvGrpSpPr>
            <p:cNvPr id="28" name="Group 87"/>
            <p:cNvGrpSpPr/>
            <p:nvPr userDrawn="1"/>
          </p:nvGrpSpPr>
          <p:grpSpPr>
            <a:xfrm>
              <a:off x="142672" y="603115"/>
              <a:ext cx="8864600" cy="4338536"/>
              <a:chOff x="142672" y="603115"/>
              <a:chExt cx="8864600" cy="4338536"/>
            </a:xfrm>
          </p:grpSpPr>
          <p:cxnSp>
            <p:nvCxnSpPr>
              <p:cNvPr id="60" name="Straight Connector 5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4" y="1028733"/>
            <a:ext cx="2880320" cy="384043"/>
          </a:xfrm>
          <a:prstGeom prst="parallelogram">
            <a:avLst/>
          </a:prstGeom>
          <a:solidFill>
            <a:schemeClr val="bg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40" name="Content Placeholder 2"/>
          <p:cNvSpPr>
            <a:spLocks noGrp="1"/>
          </p:cNvSpPr>
          <p:nvPr>
            <p:ph idx="1"/>
          </p:nvPr>
        </p:nvSpPr>
        <p:spPr>
          <a:xfrm>
            <a:off x="335360"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17" name="Text Placeholder 7"/>
          <p:cNvSpPr>
            <a:spLocks noGrp="1"/>
          </p:cNvSpPr>
          <p:nvPr>
            <p:ph type="body" sz="quarter" idx="24" hasCustomPrompt="1"/>
          </p:nvPr>
        </p:nvSpPr>
        <p:spPr>
          <a:xfrm>
            <a:off x="4878137" y="1028733"/>
            <a:ext cx="2880320"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0" name="Text Placeholder 7"/>
          <p:cNvSpPr>
            <a:spLocks noGrp="1"/>
          </p:cNvSpPr>
          <p:nvPr>
            <p:ph type="body" sz="quarter" idx="25" hasCustomPrompt="1"/>
          </p:nvPr>
        </p:nvSpPr>
        <p:spPr>
          <a:xfrm>
            <a:off x="4339628"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a:xfrm>
            <a:off x="8899972" y="1028733"/>
            <a:ext cx="2880320" cy="384043"/>
          </a:xfrm>
          <a:prstGeom prst="parallelogram">
            <a:avLst/>
          </a:prstGeom>
          <a:solidFill>
            <a:schemeClr val="accent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3" name="Text Placeholder 7"/>
          <p:cNvSpPr>
            <a:spLocks noGrp="1"/>
          </p:cNvSpPr>
          <p:nvPr>
            <p:ph type="body" sz="quarter" idx="27" hasCustomPrompt="1"/>
          </p:nvPr>
        </p:nvSpPr>
        <p:spPr>
          <a:xfrm>
            <a:off x="8361464"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3</a:t>
            </a:r>
          </a:p>
        </p:txBody>
      </p:sp>
      <p:sp>
        <p:nvSpPr>
          <p:cNvPr id="24" name="Content Placeholder 2"/>
          <p:cNvSpPr>
            <a:spLocks noGrp="1"/>
          </p:cNvSpPr>
          <p:nvPr>
            <p:ph idx="28"/>
          </p:nvPr>
        </p:nvSpPr>
        <p:spPr>
          <a:xfrm>
            <a:off x="4367808"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a:xfrm>
            <a:off x="8375285"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 xmlns:p14="http://schemas.microsoft.com/office/powerpoint/2010/main" val="3391303076"/>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30" name="Group 29"/>
          <p:cNvGrpSpPr/>
          <p:nvPr userDrawn="1"/>
        </p:nvGrpSpPr>
        <p:grpSpPr>
          <a:xfrm>
            <a:off x="4" y="795875"/>
            <a:ext cx="12183353" cy="5793001"/>
            <a:chOff x="0" y="596900"/>
            <a:chExt cx="9144000" cy="4344751"/>
          </a:xfrm>
        </p:grpSpPr>
        <p:grpSp>
          <p:nvGrpSpPr>
            <p:cNvPr id="3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85768" y="1789889"/>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3" name="Picture Placeholder 7"/>
          <p:cNvSpPr>
            <a:spLocks noGrp="1"/>
          </p:cNvSpPr>
          <p:nvPr>
            <p:ph type="pic" sz="quarter" idx="11"/>
          </p:nvPr>
        </p:nvSpPr>
        <p:spPr>
          <a:xfrm>
            <a:off x="385768" y="3432785"/>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4" name="Picture Placeholder 7"/>
          <p:cNvSpPr>
            <a:spLocks noGrp="1"/>
          </p:cNvSpPr>
          <p:nvPr>
            <p:ph type="pic" sz="quarter" idx="12"/>
          </p:nvPr>
        </p:nvSpPr>
        <p:spPr>
          <a:xfrm>
            <a:off x="385768" y="5075681"/>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0" name="Text Placeholder 9"/>
          <p:cNvSpPr>
            <a:spLocks noGrp="1"/>
          </p:cNvSpPr>
          <p:nvPr>
            <p:ph type="body" sz="quarter" idx="13"/>
          </p:nvPr>
        </p:nvSpPr>
        <p:spPr>
          <a:xfrm>
            <a:off x="411709" y="864683"/>
            <a:ext cx="11368587" cy="458236"/>
          </a:xfrm>
          <a:prstGeom prst="parallelogram">
            <a:avLst/>
          </a:prstGeom>
          <a:solidFill>
            <a:schemeClr val="accent1"/>
          </a:solidFill>
        </p:spPr>
        <p:txBody>
          <a:bodyPr anchor="ctr">
            <a:noAutofit/>
          </a:bodyPr>
          <a:lstStyle>
            <a:lvl1pPr marL="0" indent="0" algn="ctr">
              <a:buFont typeface="Arial" panose="020B0604020202020204" pitchFamily="34" charset="0"/>
              <a:buNone/>
              <a:defRPr sz="2400">
                <a:solidFill>
                  <a:schemeClr val="bg1"/>
                </a:solidFill>
              </a:defRPr>
            </a:lvl1pPr>
          </a:lstStyle>
          <a:p>
            <a:pPr lvl="0"/>
            <a:endParaRPr lang="en-IN" dirty="0"/>
          </a:p>
        </p:txBody>
      </p:sp>
      <p:sp>
        <p:nvSpPr>
          <p:cNvPr id="17" name="Text Placeholder 9"/>
          <p:cNvSpPr>
            <a:spLocks noGrp="1"/>
          </p:cNvSpPr>
          <p:nvPr>
            <p:ph type="body" sz="quarter" idx="14"/>
          </p:nvPr>
        </p:nvSpPr>
        <p:spPr>
          <a:xfrm>
            <a:off x="376217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20" name="Text Placeholder 9"/>
          <p:cNvSpPr>
            <a:spLocks noGrp="1"/>
          </p:cNvSpPr>
          <p:nvPr>
            <p:ph type="body" sz="quarter" idx="15"/>
          </p:nvPr>
        </p:nvSpPr>
        <p:spPr>
          <a:xfrm>
            <a:off x="798181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12" name="Text Placeholder 11"/>
          <p:cNvSpPr>
            <a:spLocks noGrp="1"/>
          </p:cNvSpPr>
          <p:nvPr>
            <p:ph type="body" sz="quarter" idx="16"/>
          </p:nvPr>
        </p:nvSpPr>
        <p:spPr>
          <a:xfrm>
            <a:off x="3814235"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a:xfrm>
            <a:off x="8016583"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a:xfrm>
            <a:off x="3814235"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a:xfrm>
            <a:off x="8016583"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a:xfrm>
            <a:off x="3814235"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a:xfrm>
            <a:off x="8016583"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a:xfrm>
            <a:off x="437523" y="2741040"/>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23" hasCustomPrompt="1"/>
          </p:nvPr>
        </p:nvSpPr>
        <p:spPr>
          <a:xfrm>
            <a:off x="437523" y="4409873"/>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9" name="Text Placeholder 11"/>
          <p:cNvSpPr>
            <a:spLocks noGrp="1"/>
          </p:cNvSpPr>
          <p:nvPr>
            <p:ph type="body" sz="quarter" idx="24" hasCustomPrompt="1"/>
          </p:nvPr>
        </p:nvSpPr>
        <p:spPr>
          <a:xfrm>
            <a:off x="437523" y="6035472"/>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 xmlns:p14="http://schemas.microsoft.com/office/powerpoint/2010/main" val="141789994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4670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782721"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27022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2" name="Picture Placeholder 7"/>
          <p:cNvSpPr>
            <a:spLocks noGrp="1"/>
          </p:cNvSpPr>
          <p:nvPr>
            <p:ph type="pic" sz="quarter" idx="25"/>
          </p:nvPr>
        </p:nvSpPr>
        <p:spPr>
          <a:xfrm>
            <a:off x="49374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3" name="Picture Placeholder 7"/>
          <p:cNvSpPr>
            <a:spLocks noGrp="1"/>
          </p:cNvSpPr>
          <p:nvPr>
            <p:ph type="pic" sz="quarter" idx="26"/>
          </p:nvPr>
        </p:nvSpPr>
        <p:spPr>
          <a:xfrm>
            <a:off x="71726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4" name="Picture Placeholder 7"/>
          <p:cNvSpPr>
            <a:spLocks noGrp="1"/>
          </p:cNvSpPr>
          <p:nvPr>
            <p:ph type="pic" sz="quarter" idx="27"/>
          </p:nvPr>
        </p:nvSpPr>
        <p:spPr>
          <a:xfrm>
            <a:off x="9407869"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5" name="Text Placeholder 11"/>
          <p:cNvSpPr>
            <a:spLocks noGrp="1"/>
          </p:cNvSpPr>
          <p:nvPr>
            <p:ph type="body" sz="quarter" idx="28" hasCustomPrompt="1"/>
          </p:nvPr>
        </p:nvSpPr>
        <p:spPr>
          <a:xfrm>
            <a:off x="3038241"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6" name="Text Placeholder 11"/>
          <p:cNvSpPr>
            <a:spLocks noGrp="1"/>
          </p:cNvSpPr>
          <p:nvPr>
            <p:ph type="body" sz="quarter" idx="29" hasCustomPrompt="1"/>
          </p:nvPr>
        </p:nvSpPr>
        <p:spPr>
          <a:xfrm>
            <a:off x="5281949"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7" name="Text Placeholder 11"/>
          <p:cNvSpPr>
            <a:spLocks noGrp="1"/>
          </p:cNvSpPr>
          <p:nvPr>
            <p:ph type="body" sz="quarter" idx="30" hasCustomPrompt="1"/>
          </p:nvPr>
        </p:nvSpPr>
        <p:spPr>
          <a:xfrm>
            <a:off x="7537469"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8" name="Text Placeholder 11"/>
          <p:cNvSpPr>
            <a:spLocks noGrp="1"/>
          </p:cNvSpPr>
          <p:nvPr>
            <p:ph type="body" sz="quarter" idx="31" hasCustomPrompt="1"/>
          </p:nvPr>
        </p:nvSpPr>
        <p:spPr>
          <a:xfrm>
            <a:off x="9762508"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 xmlns:p14="http://schemas.microsoft.com/office/powerpoint/2010/main" val="3658920878"/>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3" name="Group 22"/>
          <p:cNvGrpSpPr/>
          <p:nvPr userDrawn="1"/>
        </p:nvGrpSpPr>
        <p:grpSpPr>
          <a:xfrm>
            <a:off x="4" y="795875"/>
            <a:ext cx="12183353" cy="5793001"/>
            <a:chOff x="0" y="596900"/>
            <a:chExt cx="9144000" cy="4344751"/>
          </a:xfrm>
        </p:grpSpPr>
        <p:grpSp>
          <p:nvGrpSpPr>
            <p:cNvPr id="24"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298050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310780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403206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0" name="Picture Placeholder 7"/>
          <p:cNvSpPr>
            <a:spLocks noGrp="1"/>
          </p:cNvSpPr>
          <p:nvPr>
            <p:ph type="pic" sz="quarter" idx="29"/>
          </p:nvPr>
        </p:nvSpPr>
        <p:spPr>
          <a:xfrm>
            <a:off x="508362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1" name="Picture Placeholder 7"/>
          <p:cNvSpPr>
            <a:spLocks noGrp="1"/>
          </p:cNvSpPr>
          <p:nvPr>
            <p:ph type="pic" sz="quarter" idx="30"/>
          </p:nvPr>
        </p:nvSpPr>
        <p:spPr>
          <a:xfrm>
            <a:off x="613518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18674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1092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0" name="Text Placeholder 11"/>
          <p:cNvSpPr>
            <a:spLocks noGrp="1"/>
          </p:cNvSpPr>
          <p:nvPr>
            <p:ph type="body" sz="quarter" idx="37" hasCustomPrompt="1"/>
          </p:nvPr>
        </p:nvSpPr>
        <p:spPr>
          <a:xfrm>
            <a:off x="731404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416444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626756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 xmlns:p14="http://schemas.microsoft.com/office/powerpoint/2010/main" val="817026063"/>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7AF768-757D-4D30-BC63-92F490D0B9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7A26BE1-DDDC-4314-8BAA-EB6D218AED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E07DD4DF-6BCA-4FF0-892C-1BCA4A0C96E7}"/>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5" name="Footer Placeholder 4">
            <a:extLst>
              <a:ext uri="{FF2B5EF4-FFF2-40B4-BE49-F238E27FC236}">
                <a16:creationId xmlns="" xmlns:a16="http://schemas.microsoft.com/office/drawing/2014/main" id="{A866B5F1-0E57-44C6-80E3-432756DC4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77A8063-56FA-4A5E-B65F-8A734614BA57}"/>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11208836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17" name="Group 16"/>
          <p:cNvGrpSpPr/>
          <p:nvPr userDrawn="1"/>
        </p:nvGrpSpPr>
        <p:grpSpPr>
          <a:xfrm>
            <a:off x="4" y="795875"/>
            <a:ext cx="12183353" cy="5793001"/>
            <a:chOff x="0" y="596900"/>
            <a:chExt cx="9144000" cy="4344751"/>
          </a:xfrm>
        </p:grpSpPr>
        <p:grpSp>
          <p:nvGrpSpPr>
            <p:cNvPr id="20" name="Group 87"/>
            <p:cNvGrpSpPr/>
            <p:nvPr userDrawn="1"/>
          </p:nvGrpSpPr>
          <p:grpSpPr>
            <a:xfrm>
              <a:off x="142672" y="603115"/>
              <a:ext cx="8864600" cy="433853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40588" y="2418290"/>
            <a:ext cx="4471187" cy="2062287"/>
          </a:xfrm>
          <a:prstGeom prst="homePlate">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1" name="Picture Placeholder 7"/>
          <p:cNvSpPr>
            <a:spLocks noGrp="1"/>
          </p:cNvSpPr>
          <p:nvPr>
            <p:ph type="pic" sz="quarter" idx="24"/>
          </p:nvPr>
        </p:nvSpPr>
        <p:spPr>
          <a:xfrm>
            <a:off x="3887292" y="2418280"/>
            <a:ext cx="4471181" cy="2062280"/>
          </a:xfrm>
          <a:prstGeom prst="chevron">
            <a:avLst/>
          </a:prstGeom>
          <a:solidFill>
            <a:schemeClr val="accent1"/>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433989" y="2418290"/>
            <a:ext cx="4471187" cy="2062287"/>
          </a:xfrm>
          <a:prstGeom prst="chevr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54371" y="4765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139076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868564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4" name="Text Placeholder 11"/>
          <p:cNvSpPr>
            <a:spLocks noGrp="1"/>
          </p:cNvSpPr>
          <p:nvPr>
            <p:ph type="body" sz="quarter" idx="42" hasCustomPrompt="1"/>
          </p:nvPr>
        </p:nvSpPr>
        <p:spPr>
          <a:xfrm>
            <a:off x="1003128"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5" name="Text Placeholder 11"/>
          <p:cNvSpPr>
            <a:spLocks noGrp="1"/>
          </p:cNvSpPr>
          <p:nvPr>
            <p:ph type="body" sz="quarter" idx="43" hasCustomPrompt="1"/>
          </p:nvPr>
        </p:nvSpPr>
        <p:spPr>
          <a:xfrm>
            <a:off x="493785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44" hasCustomPrompt="1"/>
          </p:nvPr>
        </p:nvSpPr>
        <p:spPr>
          <a:xfrm>
            <a:off x="847353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 xmlns:p14="http://schemas.microsoft.com/office/powerpoint/2010/main" val="4567133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4" name="Rectangle 3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35" name="Group 34"/>
          <p:cNvGrpSpPr/>
          <p:nvPr userDrawn="1"/>
        </p:nvGrpSpPr>
        <p:grpSpPr>
          <a:xfrm>
            <a:off x="4" y="0"/>
            <a:ext cx="12183353" cy="6553200"/>
            <a:chOff x="-1" y="0"/>
            <a:chExt cx="9137515" cy="4914900"/>
          </a:xfrm>
        </p:grpSpPr>
        <p:grpSp>
          <p:nvGrpSpPr>
            <p:cNvPr id="36" name="Group 87"/>
            <p:cNvGrpSpPr/>
            <p:nvPr userDrawn="1"/>
          </p:nvGrpSpPr>
          <p:grpSpPr>
            <a:xfrm>
              <a:off x="142570" y="6214"/>
              <a:ext cx="8858313" cy="4908686"/>
              <a:chOff x="142672" y="603115"/>
              <a:chExt cx="8864600" cy="4338536"/>
            </a:xfrm>
          </p:grpSpPr>
          <p:cxnSp>
            <p:nvCxnSpPr>
              <p:cNvPr id="71" name="Straight Connector 7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254"/>
            <p:cNvGrpSpPr/>
            <p:nvPr userDrawn="1"/>
          </p:nvGrpSpPr>
          <p:grpSpPr>
            <a:xfrm>
              <a:off x="-1" y="0"/>
              <a:ext cx="9137515" cy="4896684"/>
              <a:chOff x="-4568761" y="0"/>
              <a:chExt cx="13706276" cy="4896684"/>
            </a:xfrm>
          </p:grpSpPr>
          <p:cxnSp>
            <p:nvCxnSpPr>
              <p:cNvPr id="38" name="Straight Connector 3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1968485" y="1323941"/>
            <a:ext cx="3528087" cy="1325563"/>
          </a:xfrm>
          <a:prstGeom prst="rect">
            <a:avLst/>
          </a:prstGeom>
        </p:spPr>
        <p:txBody>
          <a:bodyPr/>
          <a:lstStyle>
            <a:lvl1pPr algn="ctr">
              <a:defRPr sz="4267"/>
            </a:lvl1pPr>
          </a:lstStyle>
          <a:p>
            <a:r>
              <a:rPr lang="en-US" dirty="0"/>
              <a:t>Thank you.</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150620" y="3719371"/>
            <a:ext cx="2592000" cy="389157"/>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grpSp>
        <p:nvGrpSpPr>
          <p:cNvPr id="25" name="Group 24"/>
          <p:cNvGrpSpPr/>
          <p:nvPr userDrawn="1"/>
        </p:nvGrpSpPr>
        <p:grpSpPr>
          <a:xfrm>
            <a:off x="1049701" y="1007117"/>
            <a:ext cx="1065707" cy="1126383"/>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30" name="Group 29"/>
          <p:cNvGrpSpPr/>
          <p:nvPr userDrawn="1"/>
        </p:nvGrpSpPr>
        <p:grpSpPr>
          <a:xfrm>
            <a:off x="5412296" y="2199401"/>
            <a:ext cx="996725" cy="1078995"/>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Tree>
    <p:extLst>
      <p:ext uri="{BB962C8B-B14F-4D97-AF65-F5344CB8AC3E}">
        <p14:creationId xmlns="" xmlns:p14="http://schemas.microsoft.com/office/powerpoint/2010/main" val="33352559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grpSp>
        <p:nvGrpSpPr>
          <p:cNvPr id="8" name="Group 7"/>
          <p:cNvGrpSpPr/>
          <p:nvPr userDrawn="1"/>
        </p:nvGrpSpPr>
        <p:grpSpPr>
          <a:xfrm>
            <a:off x="4" y="795875"/>
            <a:ext cx="12183353" cy="5793001"/>
            <a:chOff x="0" y="596900"/>
            <a:chExt cx="9144000" cy="4344751"/>
          </a:xfrm>
        </p:grpSpPr>
        <p:grpSp>
          <p:nvGrpSpPr>
            <p:cNvPr id="9" name="Group 87"/>
            <p:cNvGrpSpPr/>
            <p:nvPr userDrawn="1"/>
          </p:nvGrpSpPr>
          <p:grpSpPr>
            <a:xfrm>
              <a:off x="142672" y="603115"/>
              <a:ext cx="8864600" cy="4338536"/>
              <a:chOff x="142672" y="603115"/>
              <a:chExt cx="8864600" cy="4338536"/>
            </a:xfrm>
          </p:grpSpPr>
          <p:cxnSp>
            <p:nvCxnSpPr>
              <p:cNvPr id="41" name="Straight Connector 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 xmlns:p14="http://schemas.microsoft.com/office/powerpoint/2010/main" val="313234447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Rectangle 6"/>
          <p:cNvSpPr>
            <a:spLocks noGrp="1" noChangeArrowheads="1"/>
          </p:cNvSpPr>
          <p:nvPr>
            <p:ph type="title"/>
          </p:nvPr>
        </p:nvSpPr>
        <p:spPr bwMode="auto">
          <a:xfrm>
            <a:off x="-16933" y="418205"/>
            <a:ext cx="7213600" cy="620713"/>
          </a:xfrm>
          <a:prstGeom prst="rect">
            <a:avLst/>
          </a:prstGeom>
          <a:noFill/>
          <a:ln w="9525">
            <a:noFill/>
            <a:miter lim="800000"/>
            <a:headEnd/>
            <a:tailEnd/>
          </a:ln>
          <a:effectLst/>
        </p:spPr>
        <p:txBody>
          <a:bodyPr lIns="79417" tIns="39757" rIns="79417" bIns="39757"/>
          <a:lstStyle>
            <a:lvl1pPr>
              <a:defRPr>
                <a:latin typeface="Calibri" pitchFamily="34" charset="0"/>
              </a:defRPr>
            </a:lvl1pPr>
          </a:lstStyle>
          <a:p>
            <a:pPr lvl="0"/>
            <a:r>
              <a:rPr lang="en-US" dirty="0"/>
              <a:t>Presentation Title</a:t>
            </a:r>
          </a:p>
        </p:txBody>
      </p:sp>
      <p:sp>
        <p:nvSpPr>
          <p:cNvPr id="6" name="Rectangle 9"/>
          <p:cNvSpPr>
            <a:spLocks noGrp="1" noChangeArrowheads="1"/>
          </p:cNvSpPr>
          <p:nvPr>
            <p:ph idx="1"/>
          </p:nvPr>
        </p:nvSpPr>
        <p:spPr bwMode="auto">
          <a:xfrm>
            <a:off x="0" y="1058825"/>
            <a:ext cx="7196667" cy="543672"/>
          </a:xfrm>
          <a:prstGeom prst="rect">
            <a:avLst/>
          </a:prstGeom>
          <a:noFill/>
          <a:ln w="9525">
            <a:noFill/>
            <a:miter lim="800000"/>
            <a:headEnd/>
            <a:tailEnd/>
          </a:ln>
          <a:effectLst/>
        </p:spPr>
        <p:txBody>
          <a:bodyPr lIns="79417" tIns="39757" rIns="79417" bIns="39757"/>
          <a:lstStyle>
            <a:lvl1pPr>
              <a:defRPr sz="2800" b="0">
                <a:latin typeface="Calibri" pitchFamily="34" charset="0"/>
              </a:defRPr>
            </a:lvl1pPr>
          </a:lstStyle>
          <a:p>
            <a:pPr lvl="0"/>
            <a:r>
              <a:rPr lang="en-US" dirty="0"/>
              <a:t>Click here to add secondary text</a:t>
            </a:r>
          </a:p>
        </p:txBody>
      </p:sp>
    </p:spTree>
    <p:extLst>
      <p:ext uri="{BB962C8B-B14F-4D97-AF65-F5344CB8AC3E}">
        <p14:creationId xmlns="" xmlns:p14="http://schemas.microsoft.com/office/powerpoint/2010/main" val="10615669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650507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840941" y="195588"/>
            <a:ext cx="7279339" cy="461707"/>
          </a:xfrm>
          <a:prstGeom prst="rect">
            <a:avLst/>
          </a:prstGeom>
        </p:spPr>
        <p:txBody>
          <a:bodyPr wrap="square" lIns="91417" tIns="45709" rIns="91417" bIns="45709" anchor="ctr">
            <a:spAutoFit/>
          </a:bodyPr>
          <a:lstStyle>
            <a:lvl1pPr>
              <a:defRPr lang="en-US" sz="2667" b="0" kern="1200" dirty="0">
                <a:solidFill>
                  <a:prstClr val="white"/>
                </a:solidFill>
                <a:latin typeface="Trebuchet MS" pitchFamily="34" charset="0"/>
                <a:ea typeface="+mn-ea"/>
                <a:cs typeface="Arial" pitchFamily="34" charset="0"/>
              </a:defRPr>
            </a:lvl1pPr>
          </a:lstStyle>
          <a:p>
            <a:pPr marL="0" lvl="0" algn="r" defTabSz="1218099" eaLnBrk="1" latinLnBrk="0" hangingPunct="1"/>
            <a:r>
              <a:rPr lang="en-US" dirty="0"/>
              <a:t>Click to edit Master title style</a:t>
            </a:r>
          </a:p>
        </p:txBody>
      </p:sp>
    </p:spTree>
    <p:extLst>
      <p:ext uri="{BB962C8B-B14F-4D97-AF65-F5344CB8AC3E}">
        <p14:creationId xmlns="" xmlns:p14="http://schemas.microsoft.com/office/powerpoint/2010/main" val="811150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600" y="6356380"/>
            <a:ext cx="2844800" cy="365125"/>
          </a:xfrm>
          <a:prstGeom prst="rect">
            <a:avLst/>
          </a:prstGeom>
        </p:spPr>
        <p:txBody>
          <a:bodyPr lIns="91426" tIns="45713" rIns="91426" bIns="45713"/>
          <a:lstStyle/>
          <a:p>
            <a:pPr defTabSz="1109127"/>
            <a:endParaRPr lang="en-US" sz="1867">
              <a:solidFill>
                <a:prstClr val="black">
                  <a:tint val="75000"/>
                </a:prstClr>
              </a:solidFill>
            </a:endParaRPr>
          </a:p>
        </p:txBody>
      </p:sp>
      <p:sp>
        <p:nvSpPr>
          <p:cNvPr id="4" name="Footer Placeholder 3"/>
          <p:cNvSpPr>
            <a:spLocks noGrp="1"/>
          </p:cNvSpPr>
          <p:nvPr>
            <p:ph type="ftr" sz="quarter" idx="11"/>
          </p:nvPr>
        </p:nvSpPr>
        <p:spPr>
          <a:xfrm>
            <a:off x="4165600" y="6356380"/>
            <a:ext cx="3860800" cy="365125"/>
          </a:xfrm>
          <a:prstGeom prst="rect">
            <a:avLst/>
          </a:prstGeom>
        </p:spPr>
        <p:txBody>
          <a:bodyPr lIns="91426" tIns="45713" rIns="91426" bIns="45713"/>
          <a:lstStyle/>
          <a:p>
            <a:pPr defTabSz="1109127"/>
            <a:endParaRPr lang="en-US" sz="1867" dirty="0">
              <a:solidFill>
                <a:prstClr val="black">
                  <a:tint val="75000"/>
                </a:prstClr>
              </a:solidFill>
            </a:endParaRPr>
          </a:p>
        </p:txBody>
      </p:sp>
      <p:sp>
        <p:nvSpPr>
          <p:cNvPr id="5" name="Slide Number Placeholder 4"/>
          <p:cNvSpPr>
            <a:spLocks noGrp="1"/>
          </p:cNvSpPr>
          <p:nvPr>
            <p:ph type="sldNum" sz="quarter" idx="12"/>
          </p:nvPr>
        </p:nvSpPr>
        <p:spPr>
          <a:xfrm>
            <a:off x="8737600" y="6356380"/>
            <a:ext cx="2844800" cy="365125"/>
          </a:xfrm>
          <a:prstGeom prst="rect">
            <a:avLst/>
          </a:prstGeom>
        </p:spPr>
        <p:txBody>
          <a:bodyPr lIns="91426" tIns="45713" rIns="91426" bIns="45713"/>
          <a:lstStyle/>
          <a:p>
            <a:pPr defTabSz="1109127"/>
            <a:fld id="{42A82C88-0FFE-4496-866D-92B24968CECF}" type="slidenum">
              <a:rPr lang="en-US" sz="1867">
                <a:solidFill>
                  <a:prstClr val="black">
                    <a:tint val="75000"/>
                  </a:prstClr>
                </a:solidFill>
              </a:rPr>
              <a:pPr defTabSz="1109127"/>
              <a:t>‹#›</a:t>
            </a:fld>
            <a:endParaRPr lang="en-US" sz="1867" dirty="0">
              <a:solidFill>
                <a:prstClr val="black">
                  <a:tint val="75000"/>
                </a:prstClr>
              </a:solidFill>
            </a:endParaRPr>
          </a:p>
        </p:txBody>
      </p:sp>
    </p:spTree>
    <p:extLst>
      <p:ext uri="{BB962C8B-B14F-4D97-AF65-F5344CB8AC3E}">
        <p14:creationId xmlns="" xmlns:p14="http://schemas.microsoft.com/office/powerpoint/2010/main" val="3760507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3100" y="433388"/>
            <a:ext cx="10668000" cy="579437"/>
          </a:xfrm>
          <a:prstGeom prst="rect">
            <a:avLst/>
          </a:prstGeom>
        </p:spPr>
        <p:txBody>
          <a:bodyPr/>
          <a:lstStyle/>
          <a:p>
            <a:r>
              <a:rPr lang="en-US" dirty="0"/>
              <a:t>Click to edit Master title style</a:t>
            </a:r>
          </a:p>
        </p:txBody>
      </p:sp>
    </p:spTree>
    <p:extLst>
      <p:ext uri="{BB962C8B-B14F-4D97-AF65-F5344CB8AC3E}">
        <p14:creationId xmlns="" xmlns:p14="http://schemas.microsoft.com/office/powerpoint/2010/main" val="2179790888"/>
      </p:ext>
    </p:extLst>
  </p:cSld>
  <p:clrMapOvr>
    <a:masterClrMapping/>
  </p:clrMapOvr>
  <p:transition spd="med">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wo_Column">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6204328"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0" name="Content Placeholder 2"/>
          <p:cNvSpPr>
            <a:spLocks noGrp="1"/>
          </p:cNvSpPr>
          <p:nvPr>
            <p:ph sz="half" idx="11"/>
          </p:nvPr>
        </p:nvSpPr>
        <p:spPr>
          <a:xfrm>
            <a:off x="586317"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3" name="Slide Number Placeholder 5"/>
          <p:cNvSpPr>
            <a:spLocks noGrp="1"/>
          </p:cNvSpPr>
          <p:nvPr>
            <p:ph type="sldNum" sz="quarter" idx="4"/>
          </p:nvPr>
        </p:nvSpPr>
        <p:spPr>
          <a:xfrm>
            <a:off x="580717" y="6431529"/>
            <a:ext cx="347132" cy="152399"/>
          </a:xfrm>
          <a:prstGeom prst="rect">
            <a:avLst/>
          </a:prstGeom>
        </p:spPr>
        <p:txBody>
          <a:bodyPr vert="horz" lIns="0" tIns="0" rIns="91440" bIns="0" rtlCol="0" anchor="ctr"/>
          <a:lstStyle>
            <a:lvl1pPr algn="l">
              <a:defRPr sz="900">
                <a:solidFill>
                  <a:schemeClr val="bg2">
                    <a:lumMod val="60000"/>
                    <a:lumOff val="40000"/>
                  </a:schemeClr>
                </a:solidFill>
                <a:latin typeface="+mj-lt"/>
                <a:ea typeface="Verdana" pitchFamily="34" charset="0"/>
                <a:cs typeface="Verdana" pitchFamily="34" charset="0"/>
              </a:defRPr>
            </a:lvl1pPr>
          </a:lstStyle>
          <a:p>
            <a:pPr defTabSz="914218"/>
            <a:fld id="{DBD5246C-868F-410A-AE52-FE248EDADC46}" type="slidenum">
              <a:rPr lang="en-US" smtClean="0">
                <a:solidFill>
                  <a:srgbClr val="EEECE1">
                    <a:lumMod val="60000"/>
                    <a:lumOff val="40000"/>
                  </a:srgbClr>
                </a:solidFill>
              </a:rPr>
              <a:pPr defTabSz="914218"/>
              <a:t>‹#›</a:t>
            </a:fld>
            <a:endParaRPr lang="en-US" dirty="0">
              <a:solidFill>
                <a:srgbClr val="EEECE1">
                  <a:lumMod val="60000"/>
                  <a:lumOff val="40000"/>
                </a:srgbClr>
              </a:solidFill>
            </a:endParaRPr>
          </a:p>
        </p:txBody>
      </p:sp>
      <p:sp>
        <p:nvSpPr>
          <p:cNvPr id="9" name="Footer Placeholder 4"/>
          <p:cNvSpPr>
            <a:spLocks noGrp="1"/>
          </p:cNvSpPr>
          <p:nvPr>
            <p:ph type="ftr" sz="quarter" idx="3"/>
          </p:nvPr>
        </p:nvSpPr>
        <p:spPr>
          <a:xfrm>
            <a:off x="990600" y="6429375"/>
            <a:ext cx="2514600" cy="152400"/>
          </a:xfrm>
          <a:prstGeom prst="rect">
            <a:avLst/>
          </a:prstGeom>
        </p:spPr>
        <p:txBody>
          <a:bodyPr vert="horz" lIns="0" tIns="0" rIns="91440" bIns="0" rtlCol="0" anchor="ctr"/>
          <a:lstStyle>
            <a:lvl1pPr algn="l">
              <a:defRPr sz="1000">
                <a:solidFill>
                  <a:schemeClr val="bg2">
                    <a:lumMod val="60000"/>
                    <a:lumOff val="40000"/>
                  </a:schemeClr>
                </a:solidFill>
                <a:latin typeface="+mj-lt"/>
                <a:ea typeface="Verdana" pitchFamily="34" charset="0"/>
                <a:cs typeface="Verdana" pitchFamily="34" charset="0"/>
              </a:defRPr>
            </a:lvl1pPr>
          </a:lstStyle>
          <a:p>
            <a:pPr defTabSz="914218"/>
            <a:r>
              <a:rPr lang="en-US">
                <a:solidFill>
                  <a:srgbClr val="EEECE1">
                    <a:lumMod val="60000"/>
                    <a:lumOff val="40000"/>
                  </a:srgbClr>
                </a:solidFill>
              </a:rPr>
              <a:t>Confidential</a:t>
            </a:r>
            <a:endParaRPr lang="en-US" dirty="0">
              <a:solidFill>
                <a:srgbClr val="EEECE1">
                  <a:lumMod val="60000"/>
                  <a:lumOff val="40000"/>
                </a:srgbClr>
              </a:solidFill>
            </a:endParaRPr>
          </a:p>
        </p:txBody>
      </p:sp>
      <p:sp>
        <p:nvSpPr>
          <p:cNvPr id="15" name="Title 1"/>
          <p:cNvSpPr>
            <a:spLocks noGrp="1"/>
          </p:cNvSpPr>
          <p:nvPr>
            <p:ph type="title"/>
          </p:nvPr>
        </p:nvSpPr>
        <p:spPr>
          <a:xfrm>
            <a:off x="567872" y="261563"/>
            <a:ext cx="10985501" cy="853560"/>
          </a:xfrm>
          <a:prstGeom prst="rect">
            <a:avLst/>
          </a:prstGeom>
        </p:spPr>
        <p:txBody>
          <a:bodyPr wrap="square" anchor="t"/>
          <a:lstStyle>
            <a:lvl1pPr>
              <a:lnSpc>
                <a:spcPct val="90000"/>
              </a:lnSpc>
              <a:defRPr sz="3200" b="0">
                <a:solidFill>
                  <a:schemeClr val="accent1"/>
                </a:solidFill>
                <a:latin typeface="+mj-lt"/>
                <a:ea typeface="Verdana" pitchFamily="34" charset="0"/>
                <a:cs typeface="Verdana" pitchFamily="34" charset="0"/>
              </a:defRPr>
            </a:lvl1pPr>
          </a:lstStyle>
          <a:p>
            <a:r>
              <a:rPr lang="en-US" dirty="0"/>
              <a:t>Click to edit Master title style</a:t>
            </a:r>
          </a:p>
        </p:txBody>
      </p:sp>
      <p:sp>
        <p:nvSpPr>
          <p:cNvPr id="16" name="Date Placeholder 8"/>
          <p:cNvSpPr>
            <a:spLocks noGrp="1"/>
          </p:cNvSpPr>
          <p:nvPr>
            <p:ph type="dt" sz="half" idx="2"/>
          </p:nvPr>
        </p:nvSpPr>
        <p:spPr>
          <a:xfrm>
            <a:off x="2438402" y="6428234"/>
            <a:ext cx="1219201" cy="152399"/>
          </a:xfrm>
          <a:prstGeom prst="rect">
            <a:avLst/>
          </a:prstGeom>
        </p:spPr>
        <p:txBody>
          <a:bodyPr vert="horz" lIns="91440" tIns="45720" rIns="91440" bIns="45720" rtlCol="0" anchor="ctr"/>
          <a:lstStyle>
            <a:lvl1pPr algn="l" rtl="0" fontAlgn="base">
              <a:spcBef>
                <a:spcPct val="0"/>
              </a:spcBef>
              <a:spcAft>
                <a:spcPct val="0"/>
              </a:spcAft>
              <a:defRPr lang="en-US" sz="1000" kern="1200" smtClean="0">
                <a:solidFill>
                  <a:schemeClr val="bg2">
                    <a:lumMod val="60000"/>
                    <a:lumOff val="40000"/>
                  </a:schemeClr>
                </a:solidFill>
                <a:latin typeface="+mj-lt"/>
                <a:ea typeface="Verdana" pitchFamily="34" charset="0"/>
                <a:cs typeface="Verdana" pitchFamily="34" charset="0"/>
              </a:defRPr>
            </a:lvl1pPr>
          </a:lstStyle>
          <a:p>
            <a:pPr defTabSz="914218"/>
            <a:fld id="{1144322A-4EE7-4C2B-844A-B40A33F9C675}" type="datetime1">
              <a:rPr lang="en-IN">
                <a:solidFill>
                  <a:srgbClr val="EEECE1">
                    <a:lumMod val="60000"/>
                    <a:lumOff val="40000"/>
                  </a:srgbClr>
                </a:solidFill>
              </a:rPr>
              <a:pPr defTabSz="914218"/>
              <a:t>23-06-2020</a:t>
            </a:fld>
            <a:endParaRPr lang="en-IN" dirty="0">
              <a:solidFill>
                <a:srgbClr val="EEECE1">
                  <a:lumMod val="60000"/>
                  <a:lumOff val="40000"/>
                </a:srgbClr>
              </a:solidFill>
            </a:endParaRPr>
          </a:p>
        </p:txBody>
      </p:sp>
    </p:spTree>
    <p:extLst>
      <p:ext uri="{BB962C8B-B14F-4D97-AF65-F5344CB8AC3E}">
        <p14:creationId xmlns="" xmlns:p14="http://schemas.microsoft.com/office/powerpoint/2010/main" val="3853275115"/>
      </p:ext>
    </p:extLst>
  </p:cSld>
  <p:clrMapOvr>
    <a:masterClrMapping/>
  </p:clrMapOvr>
  <p:transition spd="med">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Rectangle 24"/>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8" name="Group 7"/>
          <p:cNvGrpSpPr/>
          <p:nvPr userDrawn="1"/>
        </p:nvGrpSpPr>
        <p:grpSpPr>
          <a:xfrm>
            <a:off x="266969" y="1007117"/>
            <a:ext cx="1065707" cy="1126383"/>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11" name="Group 10"/>
          <p:cNvGrpSpPr/>
          <p:nvPr userDrawn="1"/>
        </p:nvGrpSpPr>
        <p:grpSpPr>
          <a:xfrm>
            <a:off x="6641656" y="2481425"/>
            <a:ext cx="996725" cy="1078995"/>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 name="Title 1"/>
          <p:cNvSpPr>
            <a:spLocks noGrp="1"/>
          </p:cNvSpPr>
          <p:nvPr>
            <p:ph type="title" hasCustomPrompt="1"/>
          </p:nvPr>
        </p:nvSpPr>
        <p:spPr>
          <a:xfrm>
            <a:off x="1332676" y="1007117"/>
            <a:ext cx="5403405" cy="2081535"/>
          </a:xfrm>
          <a:prstGeom prst="rect">
            <a:avLst/>
          </a:prstGeom>
        </p:spPr>
        <p:txBody>
          <a:bodyPr/>
          <a:lstStyle>
            <a:lvl1pPr algn="ctr">
              <a:defRPr sz="4267"/>
            </a:lvl1pPr>
          </a:lstStyle>
          <a:p>
            <a:r>
              <a:rPr lang="en-US" dirty="0"/>
              <a:t>Title Text</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399136" y="3731184"/>
            <a:ext cx="2240485" cy="336381"/>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hasCustomPrompt="1"/>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323944" bIns="0" anchor="ctr">
            <a:noAutofit/>
          </a:bodyPr>
          <a:lstStyle>
            <a:lvl1pPr marL="0" indent="0" algn="r">
              <a:buFont typeface="Arial" panose="020B0604020202020204" pitchFamily="34" charset="0"/>
              <a:buNone/>
              <a:defRPr lang="en-IN" sz="1333" baseline="0" dirty="0"/>
            </a:lvl1pPr>
          </a:lstStyle>
          <a:p>
            <a:r>
              <a:rPr lang="en-IN" sz="1867" dirty="0"/>
              <a:t>Click icon to add image</a:t>
            </a:r>
            <a:endParaRPr lang="en-IN" dirty="0"/>
          </a:p>
        </p:txBody>
      </p:sp>
    </p:spTree>
    <p:extLst>
      <p:ext uri="{BB962C8B-B14F-4D97-AF65-F5344CB8AC3E}">
        <p14:creationId xmlns="" xmlns:p14="http://schemas.microsoft.com/office/powerpoint/2010/main" val="62050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0602E4-86FF-494A-B79F-32F79E01F6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4DA5DF3-8D00-42E7-8DD8-DAD29E450E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A60882A-5EC4-4907-B6D9-26BE395B5C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7A4B16D-4F51-4C80-87F3-7C6CF2372646}"/>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6" name="Footer Placeholder 5">
            <a:extLst>
              <a:ext uri="{FF2B5EF4-FFF2-40B4-BE49-F238E27FC236}">
                <a16:creationId xmlns="" xmlns:a16="http://schemas.microsoft.com/office/drawing/2014/main" id="{1BDD697B-A016-4955-87DA-F07147A61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EF3C65D-F4B8-46AF-8BD8-1274CDA4C18F}"/>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9633990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grpSp>
        <p:nvGrpSpPr>
          <p:cNvPr id="150" name="Group 149"/>
          <p:cNvGrpSpPr/>
          <p:nvPr userDrawn="1"/>
        </p:nvGrpSpPr>
        <p:grpSpPr>
          <a:xfrm>
            <a:off x="4" y="795875"/>
            <a:ext cx="12183353" cy="5793001"/>
            <a:chOff x="0" y="596900"/>
            <a:chExt cx="9144000" cy="4344751"/>
          </a:xfrm>
        </p:grpSpPr>
        <p:grpSp>
          <p:nvGrpSpPr>
            <p:cNvPr id="88" name="Group 87"/>
            <p:cNvGrpSpPr/>
            <p:nvPr userDrawn="1"/>
          </p:nvGrpSpPr>
          <p:grpSpPr>
            <a:xfrm>
              <a:off x="142672" y="603115"/>
              <a:ext cx="8864600" cy="4338536"/>
              <a:chOff x="142672" y="603115"/>
              <a:chExt cx="8864600" cy="4338536"/>
            </a:xfrm>
          </p:grpSpPr>
          <p:cxnSp>
            <p:nvCxnSpPr>
              <p:cNvPr id="10" name="Straight Connector 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90" name="Straight Connector 8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 xmlns:p14="http://schemas.microsoft.com/office/powerpoint/2010/main" val="421603963"/>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0" name="Group 9"/>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4" name="Straight Connector 43"/>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 xmlns:p14="http://schemas.microsoft.com/office/powerpoint/2010/main" val="2528723827"/>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2" name="Group 11"/>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5" name="Straight Connector 44"/>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0"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1217010586"/>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 Full Grid">
    <p:spTree>
      <p:nvGrpSpPr>
        <p:cNvPr id="1" name=""/>
        <p:cNvGrpSpPr/>
        <p:nvPr/>
      </p:nvGrpSpPr>
      <p:grpSpPr>
        <a:xfrm>
          <a:off x="0" y="0"/>
          <a:ext cx="0" cy="0"/>
          <a:chOff x="0" y="0"/>
          <a:chExt cx="0" cy="0"/>
        </a:xfrm>
      </p:grpSpPr>
      <p:sp>
        <p:nvSpPr>
          <p:cNvPr id="102" name="Rectangle 101"/>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5" name="Group 4"/>
          <p:cNvGrpSpPr/>
          <p:nvPr userDrawn="1"/>
        </p:nvGrpSpPr>
        <p:grpSpPr>
          <a:xfrm>
            <a:off x="4" y="0"/>
            <a:ext cx="12183353" cy="6553200"/>
            <a:chOff x="-1" y="0"/>
            <a:chExt cx="9137515" cy="4914900"/>
          </a:xfrm>
        </p:grpSpPr>
        <p:grpSp>
          <p:nvGrpSpPr>
            <p:cNvPr id="6" name="Group 87"/>
            <p:cNvGrpSpPr/>
            <p:nvPr userDrawn="1"/>
          </p:nvGrpSpPr>
          <p:grpSpPr>
            <a:xfrm>
              <a:off x="142570" y="6214"/>
              <a:ext cx="8858313" cy="4908686"/>
              <a:chOff x="142672" y="603115"/>
              <a:chExt cx="8864600" cy="4338536"/>
            </a:xfrm>
          </p:grpSpPr>
          <p:cxnSp>
            <p:nvCxnSpPr>
              <p:cNvPr id="43" name="Straight Connector 4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254"/>
            <p:cNvGrpSpPr/>
            <p:nvPr userDrawn="1"/>
          </p:nvGrpSpPr>
          <p:grpSpPr>
            <a:xfrm>
              <a:off x="-1" y="0"/>
              <a:ext cx="9137515" cy="4896684"/>
              <a:chOff x="-4568761" y="0"/>
              <a:chExt cx="13706276" cy="4896684"/>
            </a:xfrm>
          </p:grpSpPr>
          <p:cxnSp>
            <p:nvCxnSpPr>
              <p:cNvPr id="8" name="Straight Connector 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sz="quarter" idx="10"/>
          </p:nvPr>
        </p:nvSpPr>
        <p:spPr>
          <a:xfrm>
            <a:off x="414867" y="372533"/>
            <a:ext cx="11328400" cy="56726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 xmlns:p14="http://schemas.microsoft.com/office/powerpoint/2010/main" val="23378787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14" name="Rectangle 1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5" name="Group 14"/>
          <p:cNvGrpSpPr/>
          <p:nvPr userDrawn="1"/>
        </p:nvGrpSpPr>
        <p:grpSpPr>
          <a:xfrm>
            <a:off x="4" y="0"/>
            <a:ext cx="12183353" cy="6553200"/>
            <a:chOff x="-1" y="0"/>
            <a:chExt cx="9137515" cy="4914900"/>
          </a:xfrm>
        </p:grpSpPr>
        <p:grpSp>
          <p:nvGrpSpPr>
            <p:cNvPr id="16" name="Group 87"/>
            <p:cNvGrpSpPr/>
            <p:nvPr userDrawn="1"/>
          </p:nvGrpSpPr>
          <p:grpSpPr>
            <a:xfrm>
              <a:off x="142570" y="6214"/>
              <a:ext cx="8858313" cy="490868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54"/>
            <p:cNvGrpSpPr/>
            <p:nvPr userDrawn="1"/>
          </p:nvGrpSpPr>
          <p:grpSpPr>
            <a:xfrm>
              <a:off x="-1" y="0"/>
              <a:ext cx="9137515" cy="4896684"/>
              <a:chOff x="-4568761" y="0"/>
              <a:chExt cx="13706276" cy="4896684"/>
            </a:xfrm>
          </p:grpSpPr>
          <p:cxnSp>
            <p:nvCxnSpPr>
              <p:cNvPr id="26" name="Straight Connector 25"/>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userDrawn="1"/>
        </p:nvGrpSpPr>
        <p:grpSpPr>
          <a:xfrm>
            <a:off x="1735928" y="1786595"/>
            <a:ext cx="937741" cy="991132"/>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20" name="Group 19"/>
          <p:cNvGrpSpPr/>
          <p:nvPr userDrawn="1"/>
        </p:nvGrpSpPr>
        <p:grpSpPr>
          <a:xfrm>
            <a:off x="9542501" y="3280162"/>
            <a:ext cx="917355" cy="993073"/>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5" name="Parallelogram 24"/>
          <p:cNvSpPr/>
          <p:nvPr/>
        </p:nvSpPr>
        <p:spPr>
          <a:xfrm>
            <a:off x="1905692" y="2177118"/>
            <a:ext cx="8442885" cy="1577177"/>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467">
              <a:solidFill>
                <a:srgbClr val="FFFFFF"/>
              </a:solidFill>
            </a:endParaRPr>
          </a:p>
        </p:txBody>
      </p:sp>
      <p:sp>
        <p:nvSpPr>
          <p:cNvPr id="4" name="Text Placeholder 3"/>
          <p:cNvSpPr>
            <a:spLocks noGrp="1"/>
          </p:cNvSpPr>
          <p:nvPr>
            <p:ph type="body" sz="quarter" idx="10" hasCustomPrompt="1"/>
          </p:nvPr>
        </p:nvSpPr>
        <p:spPr>
          <a:xfrm>
            <a:off x="1905692" y="2178055"/>
            <a:ext cx="8414933" cy="1576916"/>
          </a:xfrm>
          <a:prstGeom prst="parallelogram">
            <a:avLst>
              <a:gd name="adj" fmla="val 58503"/>
            </a:avLst>
          </a:prstGeom>
        </p:spPr>
        <p:txBody>
          <a:bodyPr lIns="35993" rIns="35993" anchor="ctr">
            <a:noAutofit/>
          </a:bodyPr>
          <a:lstStyle>
            <a:lvl1pPr marL="0" indent="0" algn="ctr">
              <a:buFontTx/>
              <a:buNone/>
              <a:defRPr sz="3200">
                <a:solidFill>
                  <a:schemeClr val="bg1"/>
                </a:solidFill>
              </a:defRPr>
            </a:lvl1pPr>
            <a:lvl2pPr marL="457095" indent="0" algn="ctr">
              <a:buFontTx/>
              <a:buNone/>
              <a:defRPr/>
            </a:lvl2pPr>
            <a:lvl3pPr marL="914194" indent="0" algn="ctr">
              <a:buFontTx/>
              <a:buNone/>
              <a:defRPr/>
            </a:lvl3pPr>
            <a:lvl4pPr marL="1371292" indent="0" algn="ctr">
              <a:buFontTx/>
              <a:buNone/>
              <a:defRPr/>
            </a:lvl4pPr>
            <a:lvl5pPr marL="1828392" indent="0" algn="ctr">
              <a:buFontTx/>
              <a:buNone/>
              <a:defRPr/>
            </a:lvl5pPr>
          </a:lstStyle>
          <a:p>
            <a:pPr lvl="0"/>
            <a:r>
              <a:rPr lang="en-US" dirty="0"/>
              <a:t>Section Breaker</a:t>
            </a:r>
          </a:p>
        </p:txBody>
      </p:sp>
    </p:spTree>
    <p:extLst>
      <p:ext uri="{BB962C8B-B14F-4D97-AF65-F5344CB8AC3E}">
        <p14:creationId xmlns="" xmlns:p14="http://schemas.microsoft.com/office/powerpoint/2010/main" val="7246438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7" name="Group 87"/>
            <p:cNvGrpSpPr/>
            <p:nvPr userDrawn="1"/>
          </p:nvGrpSpPr>
          <p:grpSpPr>
            <a:xfrm>
              <a:off x="142672" y="603115"/>
              <a:ext cx="8864600" cy="4338536"/>
              <a:chOff x="142672" y="603115"/>
              <a:chExt cx="8864600" cy="4338536"/>
            </a:xfrm>
          </p:grpSpPr>
          <p:cxnSp>
            <p:nvCxnSpPr>
              <p:cNvPr id="57" name="Straight Connector 5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a:off x="0" y="803835"/>
            <a:ext cx="4919133" cy="5777548"/>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9" y="804336"/>
            <a:ext cx="4847167" cy="5777045"/>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228552" indent="-228552">
              <a:buFont typeface="Arial" panose="020B0604020202020204" pitchFamily="34" charset="0"/>
              <a:buNone/>
              <a:defRPr lang="en-IN" noProof="0" dirty="0"/>
            </a:lvl1pPr>
          </a:lstStyle>
          <a:p>
            <a:pPr marL="0" lvl="0" indent="0" algn="ctr"/>
            <a:endParaRPr kumimoji="0" lang="en-IN" sz="28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Case Study</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Text Placeholder 7"/>
          <p:cNvSpPr>
            <a:spLocks noGrp="1"/>
          </p:cNvSpPr>
          <p:nvPr>
            <p:ph type="body" sz="quarter" idx="12" hasCustomPrompt="1"/>
          </p:nvPr>
        </p:nvSpPr>
        <p:spPr>
          <a:xfrm>
            <a:off x="4958084" y="839049"/>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a:xfrm>
            <a:off x="4958105" y="1249692"/>
            <a:ext cx="6932059" cy="954617"/>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
        <p:nvSpPr>
          <p:cNvPr id="22" name="Text Placeholder 7"/>
          <p:cNvSpPr>
            <a:spLocks noGrp="1"/>
          </p:cNvSpPr>
          <p:nvPr>
            <p:ph type="body" sz="quarter" idx="14" hasCustomPrompt="1"/>
          </p:nvPr>
        </p:nvSpPr>
        <p:spPr>
          <a:xfrm>
            <a:off x="4958084" y="24904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a:xfrm>
            <a:off x="4958105" y="2901079"/>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6" hasCustomPrompt="1"/>
          </p:nvPr>
        </p:nvSpPr>
        <p:spPr>
          <a:xfrm>
            <a:off x="4958084" y="467835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5" name="Text Placeholder 20"/>
          <p:cNvSpPr>
            <a:spLocks noGrp="1"/>
          </p:cNvSpPr>
          <p:nvPr>
            <p:ph type="body" sz="quarter" idx="17" hasCustomPrompt="1"/>
          </p:nvPr>
        </p:nvSpPr>
        <p:spPr>
          <a:xfrm>
            <a:off x="4958105" y="5088991"/>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 xmlns:p14="http://schemas.microsoft.com/office/powerpoint/2010/main" val="292224083"/>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55" name="Straight Connector 54"/>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Solution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1" name="Text Placeholder 7"/>
          <p:cNvSpPr>
            <a:spLocks noGrp="1"/>
          </p:cNvSpPr>
          <p:nvPr>
            <p:ph type="body" sz="quarter" idx="12" hasCustomPrompt="1"/>
          </p:nvPr>
        </p:nvSpPr>
        <p:spPr>
          <a:xfrm>
            <a:off x="289084" y="856341"/>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a:xfrm>
            <a:off x="289109" y="1215096"/>
            <a:ext cx="6932059" cy="747733"/>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Description</a:t>
            </a:r>
          </a:p>
        </p:txBody>
      </p:sp>
      <p:sp>
        <p:nvSpPr>
          <p:cNvPr id="14" name="Text Placeholder 7"/>
          <p:cNvSpPr>
            <a:spLocks noGrp="1"/>
          </p:cNvSpPr>
          <p:nvPr>
            <p:ph type="body" sz="quarter" idx="14" hasCustomPrompt="1"/>
          </p:nvPr>
        </p:nvSpPr>
        <p:spPr>
          <a:xfrm>
            <a:off x="289084" y="212727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a:xfrm>
            <a:off x="289109" y="2486032"/>
            <a:ext cx="6932059" cy="1093749"/>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2" name="Text Placeholder 7"/>
          <p:cNvSpPr>
            <a:spLocks noGrp="1"/>
          </p:cNvSpPr>
          <p:nvPr>
            <p:ph type="body" sz="quarter" idx="16" hasCustomPrompt="1"/>
          </p:nvPr>
        </p:nvSpPr>
        <p:spPr>
          <a:xfrm>
            <a:off x="289084" y="3735584"/>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a:xfrm>
            <a:off x="289109" y="4094347"/>
            <a:ext cx="6932059" cy="972695"/>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8" hasCustomPrompt="1"/>
          </p:nvPr>
        </p:nvSpPr>
        <p:spPr>
          <a:xfrm>
            <a:off x="289084" y="52153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9" hasCustomPrompt="1"/>
          </p:nvPr>
        </p:nvSpPr>
        <p:spPr>
          <a:xfrm>
            <a:off x="289109" y="5574110"/>
            <a:ext cx="6932059" cy="1007281"/>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 xmlns:p14="http://schemas.microsoft.com/office/powerpoint/2010/main" val="565427517"/>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7" name="Straight Connector 4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4" name="Content Placeholder 3"/>
          <p:cNvSpPr>
            <a:spLocks noGrp="1"/>
          </p:cNvSpPr>
          <p:nvPr>
            <p:ph sz="quarter" idx="12"/>
          </p:nvPr>
        </p:nvSpPr>
        <p:spPr>
          <a:xfrm>
            <a:off x="332319" y="1016000"/>
            <a:ext cx="6872816" cy="55647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 xmlns:p14="http://schemas.microsoft.com/office/powerpoint/2010/main" val="4187403453"/>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8" name="Straight Connector 4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a:xfrm>
            <a:off x="843281" y="922747"/>
            <a:ext cx="10759440" cy="3763556"/>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779783" y="859247"/>
            <a:ext cx="10759440" cy="3763556"/>
          </a:xfrm>
          <a:prstGeom prst="parallelogram">
            <a:avLst/>
          </a:prstGeom>
          <a:solidFill>
            <a:schemeClr val="bg1">
              <a:lumMod val="85000"/>
            </a:schemeClr>
          </a:solidFill>
        </p:spPr>
        <p:txBody>
          <a:bodyPr lIns="0" tIns="0" rIns="0" bIns="0" anchor="ctr">
            <a:noAutofit/>
          </a:bodyPr>
          <a:lstStyle>
            <a:lvl1pPr marL="0" indent="0" algn="ctr">
              <a:buFont typeface="+mj-lt"/>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0" name="Text Placeholder 20"/>
          <p:cNvSpPr>
            <a:spLocks noGrp="1"/>
          </p:cNvSpPr>
          <p:nvPr>
            <p:ph type="body" sz="quarter" idx="13" hasCustomPrompt="1"/>
          </p:nvPr>
        </p:nvSpPr>
        <p:spPr>
          <a:xfrm>
            <a:off x="797328" y="4874260"/>
            <a:ext cx="9870672" cy="1399541"/>
          </a:xfrm>
          <a:prstGeom prst="rect">
            <a:avLst/>
          </a:prstGeom>
        </p:spPr>
        <p:txBody>
          <a:bodyPr>
            <a:noAutofit/>
          </a:bodyPr>
          <a:lstStyle>
            <a:lvl1pPr marL="0" indent="0">
              <a:buNone/>
              <a:defRPr sz="1867"/>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Tree>
    <p:extLst>
      <p:ext uri="{BB962C8B-B14F-4D97-AF65-F5344CB8AC3E}">
        <p14:creationId xmlns="" xmlns:p14="http://schemas.microsoft.com/office/powerpoint/2010/main" val="1937991341"/>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836717"/>
            <a:ext cx="12192000" cy="5744667"/>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 xmlns:p14="http://schemas.microsoft.com/office/powerpoint/2010/main" val="1566110101"/>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7DB09-07D3-43AB-A348-C403E16A82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D3793AA-56AE-43D3-B2C6-FF9C9C7A5E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18E7F632-215F-4D38-9523-3940FB8DB5A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6B6A590-5459-4B66-8201-503813A20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186EDC2-4792-4C82-A2C3-235BB65FD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12277539-CBD3-47E0-B6CF-6FC670ED9958}"/>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8" name="Footer Placeholder 7">
            <a:extLst>
              <a:ext uri="{FF2B5EF4-FFF2-40B4-BE49-F238E27FC236}">
                <a16:creationId xmlns="" xmlns:a16="http://schemas.microsoft.com/office/drawing/2014/main" id="{D2FFD433-3AE6-4F89-BC17-911BB6192F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8EC37A64-BD34-40F5-83A5-73F4EBF7A645}"/>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41207138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39" name="Group 38"/>
          <p:cNvGrpSpPr/>
          <p:nvPr userDrawn="1"/>
        </p:nvGrpSpPr>
        <p:grpSpPr>
          <a:xfrm>
            <a:off x="4" y="795875"/>
            <a:ext cx="12183353" cy="5793001"/>
            <a:chOff x="0" y="596900"/>
            <a:chExt cx="9144000" cy="4344751"/>
          </a:xfrm>
        </p:grpSpPr>
        <p:grpSp>
          <p:nvGrpSpPr>
            <p:cNvPr id="40" name="Group 87"/>
            <p:cNvGrpSpPr/>
            <p:nvPr userDrawn="1"/>
          </p:nvGrpSpPr>
          <p:grpSpPr>
            <a:xfrm>
              <a:off x="142672" y="603115"/>
              <a:ext cx="8864600" cy="4338536"/>
              <a:chOff x="142672" y="603115"/>
              <a:chExt cx="8864600" cy="4338536"/>
            </a:xfrm>
          </p:grpSpPr>
          <p:cxnSp>
            <p:nvCxnSpPr>
              <p:cNvPr id="70" name="Straight Connector 6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 xmlns:p14="http://schemas.microsoft.com/office/powerpoint/2010/main" val="4139273605"/>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5" name="Group 14"/>
          <p:cNvGrpSpPr/>
          <p:nvPr userDrawn="1"/>
        </p:nvGrpSpPr>
        <p:grpSpPr>
          <a:xfrm>
            <a:off x="4" y="795875"/>
            <a:ext cx="12183353" cy="5793001"/>
            <a:chOff x="0" y="596900"/>
            <a:chExt cx="9144000" cy="4344751"/>
          </a:xfrm>
        </p:grpSpPr>
        <p:grpSp>
          <p:nvGrpSpPr>
            <p:cNvPr id="16" name="Group 87"/>
            <p:cNvGrpSpPr/>
            <p:nvPr userDrawn="1"/>
          </p:nvGrpSpPr>
          <p:grpSpPr>
            <a:xfrm>
              <a:off x="142672" y="603115"/>
              <a:ext cx="8864600" cy="4338536"/>
              <a:chOff x="142672" y="603115"/>
              <a:chExt cx="8864600" cy="4338536"/>
            </a:xfrm>
          </p:grpSpPr>
          <p:cxnSp>
            <p:nvCxnSpPr>
              <p:cNvPr id="54" name="Straight Connector 53"/>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a:xfrm>
            <a:off x="711456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a:xfrm>
            <a:off x="657605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40" name="Content Placeholder 2"/>
          <p:cNvSpPr>
            <a:spLocks noGrp="1"/>
          </p:cNvSpPr>
          <p:nvPr>
            <p:ph idx="1"/>
          </p:nvPr>
        </p:nvSpPr>
        <p:spPr>
          <a:xfrm>
            <a:off x="406400"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41" name="Content Placeholder 2"/>
          <p:cNvSpPr>
            <a:spLocks noGrp="1"/>
          </p:cNvSpPr>
          <p:nvPr>
            <p:ph idx="23"/>
          </p:nvPr>
        </p:nvSpPr>
        <p:spPr>
          <a:xfrm>
            <a:off x="6576053"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Tree>
    <p:extLst>
      <p:ext uri="{BB962C8B-B14F-4D97-AF65-F5344CB8AC3E}">
        <p14:creationId xmlns="" xmlns:p14="http://schemas.microsoft.com/office/powerpoint/2010/main" val="3896663258"/>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27" name="Group 26"/>
          <p:cNvGrpSpPr/>
          <p:nvPr userDrawn="1"/>
        </p:nvGrpSpPr>
        <p:grpSpPr>
          <a:xfrm>
            <a:off x="4" y="795875"/>
            <a:ext cx="12183353" cy="5793001"/>
            <a:chOff x="0" y="596900"/>
            <a:chExt cx="9144000" cy="4344751"/>
          </a:xfrm>
        </p:grpSpPr>
        <p:grpSp>
          <p:nvGrpSpPr>
            <p:cNvPr id="28" name="Group 87"/>
            <p:cNvGrpSpPr/>
            <p:nvPr userDrawn="1"/>
          </p:nvGrpSpPr>
          <p:grpSpPr>
            <a:xfrm>
              <a:off x="142672" y="603115"/>
              <a:ext cx="8864600" cy="4338536"/>
              <a:chOff x="142672" y="603115"/>
              <a:chExt cx="8864600" cy="4338536"/>
            </a:xfrm>
          </p:grpSpPr>
          <p:cxnSp>
            <p:nvCxnSpPr>
              <p:cNvPr id="60" name="Straight Connector 5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4" y="1028733"/>
            <a:ext cx="2880320" cy="384043"/>
          </a:xfrm>
          <a:prstGeom prst="parallelogram">
            <a:avLst/>
          </a:prstGeom>
          <a:solidFill>
            <a:schemeClr val="bg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40" name="Content Placeholder 2"/>
          <p:cNvSpPr>
            <a:spLocks noGrp="1"/>
          </p:cNvSpPr>
          <p:nvPr>
            <p:ph idx="1"/>
          </p:nvPr>
        </p:nvSpPr>
        <p:spPr>
          <a:xfrm>
            <a:off x="335360"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17" name="Text Placeholder 7"/>
          <p:cNvSpPr>
            <a:spLocks noGrp="1"/>
          </p:cNvSpPr>
          <p:nvPr>
            <p:ph type="body" sz="quarter" idx="24" hasCustomPrompt="1"/>
          </p:nvPr>
        </p:nvSpPr>
        <p:spPr>
          <a:xfrm>
            <a:off x="4878137" y="1028733"/>
            <a:ext cx="2880320"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0" name="Text Placeholder 7"/>
          <p:cNvSpPr>
            <a:spLocks noGrp="1"/>
          </p:cNvSpPr>
          <p:nvPr>
            <p:ph type="body" sz="quarter" idx="25" hasCustomPrompt="1"/>
          </p:nvPr>
        </p:nvSpPr>
        <p:spPr>
          <a:xfrm>
            <a:off x="4339628"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a:xfrm>
            <a:off x="8899972" y="1028733"/>
            <a:ext cx="2880320" cy="384043"/>
          </a:xfrm>
          <a:prstGeom prst="parallelogram">
            <a:avLst/>
          </a:prstGeom>
          <a:solidFill>
            <a:schemeClr val="accent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3" name="Text Placeholder 7"/>
          <p:cNvSpPr>
            <a:spLocks noGrp="1"/>
          </p:cNvSpPr>
          <p:nvPr>
            <p:ph type="body" sz="quarter" idx="27" hasCustomPrompt="1"/>
          </p:nvPr>
        </p:nvSpPr>
        <p:spPr>
          <a:xfrm>
            <a:off x="8361464"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3</a:t>
            </a:r>
          </a:p>
        </p:txBody>
      </p:sp>
      <p:sp>
        <p:nvSpPr>
          <p:cNvPr id="24" name="Content Placeholder 2"/>
          <p:cNvSpPr>
            <a:spLocks noGrp="1"/>
          </p:cNvSpPr>
          <p:nvPr>
            <p:ph idx="28"/>
          </p:nvPr>
        </p:nvSpPr>
        <p:spPr>
          <a:xfrm>
            <a:off x="4367808"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a:xfrm>
            <a:off x="8375285"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 xmlns:p14="http://schemas.microsoft.com/office/powerpoint/2010/main" val="3925097124"/>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30" name="Group 29"/>
          <p:cNvGrpSpPr/>
          <p:nvPr userDrawn="1"/>
        </p:nvGrpSpPr>
        <p:grpSpPr>
          <a:xfrm>
            <a:off x="4" y="795875"/>
            <a:ext cx="12183353" cy="5793001"/>
            <a:chOff x="0" y="596900"/>
            <a:chExt cx="9144000" cy="4344751"/>
          </a:xfrm>
        </p:grpSpPr>
        <p:grpSp>
          <p:nvGrpSpPr>
            <p:cNvPr id="3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85768" y="1789889"/>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3" name="Picture Placeholder 7"/>
          <p:cNvSpPr>
            <a:spLocks noGrp="1"/>
          </p:cNvSpPr>
          <p:nvPr>
            <p:ph type="pic" sz="quarter" idx="11"/>
          </p:nvPr>
        </p:nvSpPr>
        <p:spPr>
          <a:xfrm>
            <a:off x="385768" y="3432785"/>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4" name="Picture Placeholder 7"/>
          <p:cNvSpPr>
            <a:spLocks noGrp="1"/>
          </p:cNvSpPr>
          <p:nvPr>
            <p:ph type="pic" sz="quarter" idx="12"/>
          </p:nvPr>
        </p:nvSpPr>
        <p:spPr>
          <a:xfrm>
            <a:off x="385768" y="5075681"/>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0" name="Text Placeholder 9"/>
          <p:cNvSpPr>
            <a:spLocks noGrp="1"/>
          </p:cNvSpPr>
          <p:nvPr>
            <p:ph type="body" sz="quarter" idx="13"/>
          </p:nvPr>
        </p:nvSpPr>
        <p:spPr>
          <a:xfrm>
            <a:off x="411709" y="864683"/>
            <a:ext cx="11368587" cy="458236"/>
          </a:xfrm>
          <a:prstGeom prst="parallelogram">
            <a:avLst/>
          </a:prstGeom>
          <a:solidFill>
            <a:schemeClr val="accent1"/>
          </a:solidFill>
        </p:spPr>
        <p:txBody>
          <a:bodyPr anchor="ctr">
            <a:noAutofit/>
          </a:bodyPr>
          <a:lstStyle>
            <a:lvl1pPr marL="0" indent="0" algn="ctr">
              <a:buFont typeface="Arial" panose="020B0604020202020204" pitchFamily="34" charset="0"/>
              <a:buNone/>
              <a:defRPr sz="2400">
                <a:solidFill>
                  <a:schemeClr val="bg1"/>
                </a:solidFill>
              </a:defRPr>
            </a:lvl1pPr>
          </a:lstStyle>
          <a:p>
            <a:pPr lvl="0"/>
            <a:endParaRPr lang="en-IN" dirty="0"/>
          </a:p>
        </p:txBody>
      </p:sp>
      <p:sp>
        <p:nvSpPr>
          <p:cNvPr id="17" name="Text Placeholder 9"/>
          <p:cNvSpPr>
            <a:spLocks noGrp="1"/>
          </p:cNvSpPr>
          <p:nvPr>
            <p:ph type="body" sz="quarter" idx="14"/>
          </p:nvPr>
        </p:nvSpPr>
        <p:spPr>
          <a:xfrm>
            <a:off x="376217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20" name="Text Placeholder 9"/>
          <p:cNvSpPr>
            <a:spLocks noGrp="1"/>
          </p:cNvSpPr>
          <p:nvPr>
            <p:ph type="body" sz="quarter" idx="15"/>
          </p:nvPr>
        </p:nvSpPr>
        <p:spPr>
          <a:xfrm>
            <a:off x="798181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12" name="Text Placeholder 11"/>
          <p:cNvSpPr>
            <a:spLocks noGrp="1"/>
          </p:cNvSpPr>
          <p:nvPr>
            <p:ph type="body" sz="quarter" idx="16"/>
          </p:nvPr>
        </p:nvSpPr>
        <p:spPr>
          <a:xfrm>
            <a:off x="3814235"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a:xfrm>
            <a:off x="8016583"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a:xfrm>
            <a:off x="3814235"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a:xfrm>
            <a:off x="8016583"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a:xfrm>
            <a:off x="3814235"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a:xfrm>
            <a:off x="8016583"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a:xfrm>
            <a:off x="437523" y="2741040"/>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23" hasCustomPrompt="1"/>
          </p:nvPr>
        </p:nvSpPr>
        <p:spPr>
          <a:xfrm>
            <a:off x="437523" y="4409873"/>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9" name="Text Placeholder 11"/>
          <p:cNvSpPr>
            <a:spLocks noGrp="1"/>
          </p:cNvSpPr>
          <p:nvPr>
            <p:ph type="body" sz="quarter" idx="24" hasCustomPrompt="1"/>
          </p:nvPr>
        </p:nvSpPr>
        <p:spPr>
          <a:xfrm>
            <a:off x="437523" y="6035472"/>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 xmlns:p14="http://schemas.microsoft.com/office/powerpoint/2010/main" val="3134413496"/>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4670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782721"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27022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2" name="Picture Placeholder 7"/>
          <p:cNvSpPr>
            <a:spLocks noGrp="1"/>
          </p:cNvSpPr>
          <p:nvPr>
            <p:ph type="pic" sz="quarter" idx="25"/>
          </p:nvPr>
        </p:nvSpPr>
        <p:spPr>
          <a:xfrm>
            <a:off x="49374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3" name="Picture Placeholder 7"/>
          <p:cNvSpPr>
            <a:spLocks noGrp="1"/>
          </p:cNvSpPr>
          <p:nvPr>
            <p:ph type="pic" sz="quarter" idx="26"/>
          </p:nvPr>
        </p:nvSpPr>
        <p:spPr>
          <a:xfrm>
            <a:off x="71726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4" name="Picture Placeholder 7"/>
          <p:cNvSpPr>
            <a:spLocks noGrp="1"/>
          </p:cNvSpPr>
          <p:nvPr>
            <p:ph type="pic" sz="quarter" idx="27"/>
          </p:nvPr>
        </p:nvSpPr>
        <p:spPr>
          <a:xfrm>
            <a:off x="9407869"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5" name="Text Placeholder 11"/>
          <p:cNvSpPr>
            <a:spLocks noGrp="1"/>
          </p:cNvSpPr>
          <p:nvPr>
            <p:ph type="body" sz="quarter" idx="28" hasCustomPrompt="1"/>
          </p:nvPr>
        </p:nvSpPr>
        <p:spPr>
          <a:xfrm>
            <a:off x="3038241"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6" name="Text Placeholder 11"/>
          <p:cNvSpPr>
            <a:spLocks noGrp="1"/>
          </p:cNvSpPr>
          <p:nvPr>
            <p:ph type="body" sz="quarter" idx="29" hasCustomPrompt="1"/>
          </p:nvPr>
        </p:nvSpPr>
        <p:spPr>
          <a:xfrm>
            <a:off x="5281949"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7" name="Text Placeholder 11"/>
          <p:cNvSpPr>
            <a:spLocks noGrp="1"/>
          </p:cNvSpPr>
          <p:nvPr>
            <p:ph type="body" sz="quarter" idx="30" hasCustomPrompt="1"/>
          </p:nvPr>
        </p:nvSpPr>
        <p:spPr>
          <a:xfrm>
            <a:off x="7537469"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8" name="Text Placeholder 11"/>
          <p:cNvSpPr>
            <a:spLocks noGrp="1"/>
          </p:cNvSpPr>
          <p:nvPr>
            <p:ph type="body" sz="quarter" idx="31" hasCustomPrompt="1"/>
          </p:nvPr>
        </p:nvSpPr>
        <p:spPr>
          <a:xfrm>
            <a:off x="9762508"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 xmlns:p14="http://schemas.microsoft.com/office/powerpoint/2010/main" val="1278225557"/>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3" name="Group 22"/>
          <p:cNvGrpSpPr/>
          <p:nvPr userDrawn="1"/>
        </p:nvGrpSpPr>
        <p:grpSpPr>
          <a:xfrm>
            <a:off x="4" y="795875"/>
            <a:ext cx="12183353" cy="5793001"/>
            <a:chOff x="0" y="596900"/>
            <a:chExt cx="9144000" cy="4344751"/>
          </a:xfrm>
        </p:grpSpPr>
        <p:grpSp>
          <p:nvGrpSpPr>
            <p:cNvPr id="24"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298050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310780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403206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0" name="Picture Placeholder 7"/>
          <p:cNvSpPr>
            <a:spLocks noGrp="1"/>
          </p:cNvSpPr>
          <p:nvPr>
            <p:ph type="pic" sz="quarter" idx="29"/>
          </p:nvPr>
        </p:nvSpPr>
        <p:spPr>
          <a:xfrm>
            <a:off x="508362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1" name="Picture Placeholder 7"/>
          <p:cNvSpPr>
            <a:spLocks noGrp="1"/>
          </p:cNvSpPr>
          <p:nvPr>
            <p:ph type="pic" sz="quarter" idx="30"/>
          </p:nvPr>
        </p:nvSpPr>
        <p:spPr>
          <a:xfrm>
            <a:off x="613518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18674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1092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0" name="Text Placeholder 11"/>
          <p:cNvSpPr>
            <a:spLocks noGrp="1"/>
          </p:cNvSpPr>
          <p:nvPr>
            <p:ph type="body" sz="quarter" idx="37" hasCustomPrompt="1"/>
          </p:nvPr>
        </p:nvSpPr>
        <p:spPr>
          <a:xfrm>
            <a:off x="731404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416444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626756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 xmlns:p14="http://schemas.microsoft.com/office/powerpoint/2010/main" val="3403162596"/>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17" name="Group 16"/>
          <p:cNvGrpSpPr/>
          <p:nvPr userDrawn="1"/>
        </p:nvGrpSpPr>
        <p:grpSpPr>
          <a:xfrm>
            <a:off x="4" y="795875"/>
            <a:ext cx="12183353" cy="5793001"/>
            <a:chOff x="0" y="596900"/>
            <a:chExt cx="9144000" cy="4344751"/>
          </a:xfrm>
        </p:grpSpPr>
        <p:grpSp>
          <p:nvGrpSpPr>
            <p:cNvPr id="20" name="Group 87"/>
            <p:cNvGrpSpPr/>
            <p:nvPr userDrawn="1"/>
          </p:nvGrpSpPr>
          <p:grpSpPr>
            <a:xfrm>
              <a:off x="142672" y="603115"/>
              <a:ext cx="8864600" cy="433853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40588" y="2418290"/>
            <a:ext cx="4471187" cy="2062287"/>
          </a:xfrm>
          <a:prstGeom prst="homePlate">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1" name="Picture Placeholder 7"/>
          <p:cNvSpPr>
            <a:spLocks noGrp="1"/>
          </p:cNvSpPr>
          <p:nvPr>
            <p:ph type="pic" sz="quarter" idx="24"/>
          </p:nvPr>
        </p:nvSpPr>
        <p:spPr>
          <a:xfrm>
            <a:off x="3887292" y="2418280"/>
            <a:ext cx="4471181" cy="2062280"/>
          </a:xfrm>
          <a:prstGeom prst="chevron">
            <a:avLst/>
          </a:prstGeom>
          <a:solidFill>
            <a:schemeClr val="accent1"/>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433989" y="2418290"/>
            <a:ext cx="4471187" cy="2062287"/>
          </a:xfrm>
          <a:prstGeom prst="chevr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54371" y="4765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139076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868564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4" name="Text Placeholder 11"/>
          <p:cNvSpPr>
            <a:spLocks noGrp="1"/>
          </p:cNvSpPr>
          <p:nvPr>
            <p:ph type="body" sz="quarter" idx="42" hasCustomPrompt="1"/>
          </p:nvPr>
        </p:nvSpPr>
        <p:spPr>
          <a:xfrm>
            <a:off x="1003128"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5" name="Text Placeholder 11"/>
          <p:cNvSpPr>
            <a:spLocks noGrp="1"/>
          </p:cNvSpPr>
          <p:nvPr>
            <p:ph type="body" sz="quarter" idx="43" hasCustomPrompt="1"/>
          </p:nvPr>
        </p:nvSpPr>
        <p:spPr>
          <a:xfrm>
            <a:off x="493785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44" hasCustomPrompt="1"/>
          </p:nvPr>
        </p:nvSpPr>
        <p:spPr>
          <a:xfrm>
            <a:off x="847353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 xmlns:p14="http://schemas.microsoft.com/office/powerpoint/2010/main" val="1617493002"/>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4" name="Rectangle 3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35" name="Group 34"/>
          <p:cNvGrpSpPr/>
          <p:nvPr userDrawn="1"/>
        </p:nvGrpSpPr>
        <p:grpSpPr>
          <a:xfrm>
            <a:off x="4" y="0"/>
            <a:ext cx="12183353" cy="6553200"/>
            <a:chOff x="-1" y="0"/>
            <a:chExt cx="9137515" cy="4914900"/>
          </a:xfrm>
        </p:grpSpPr>
        <p:grpSp>
          <p:nvGrpSpPr>
            <p:cNvPr id="36" name="Group 87"/>
            <p:cNvGrpSpPr/>
            <p:nvPr userDrawn="1"/>
          </p:nvGrpSpPr>
          <p:grpSpPr>
            <a:xfrm>
              <a:off x="142570" y="6214"/>
              <a:ext cx="8858313" cy="4908686"/>
              <a:chOff x="142672" y="603115"/>
              <a:chExt cx="8864600" cy="4338536"/>
            </a:xfrm>
          </p:grpSpPr>
          <p:cxnSp>
            <p:nvCxnSpPr>
              <p:cNvPr id="71" name="Straight Connector 7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254"/>
            <p:cNvGrpSpPr/>
            <p:nvPr userDrawn="1"/>
          </p:nvGrpSpPr>
          <p:grpSpPr>
            <a:xfrm>
              <a:off x="-1" y="0"/>
              <a:ext cx="9137515" cy="4896684"/>
              <a:chOff x="-4568761" y="0"/>
              <a:chExt cx="13706276" cy="4896684"/>
            </a:xfrm>
          </p:grpSpPr>
          <p:cxnSp>
            <p:nvCxnSpPr>
              <p:cNvPr id="38" name="Straight Connector 3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1968485" y="1323941"/>
            <a:ext cx="3528087" cy="1325563"/>
          </a:xfrm>
          <a:prstGeom prst="rect">
            <a:avLst/>
          </a:prstGeom>
        </p:spPr>
        <p:txBody>
          <a:bodyPr/>
          <a:lstStyle>
            <a:lvl1pPr algn="ctr">
              <a:defRPr sz="4267"/>
            </a:lvl1pPr>
          </a:lstStyle>
          <a:p>
            <a:r>
              <a:rPr lang="en-US" dirty="0"/>
              <a:t>Thank you.</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150620" y="3719371"/>
            <a:ext cx="2592000" cy="389157"/>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grpSp>
        <p:nvGrpSpPr>
          <p:cNvPr id="25" name="Group 24"/>
          <p:cNvGrpSpPr/>
          <p:nvPr userDrawn="1"/>
        </p:nvGrpSpPr>
        <p:grpSpPr>
          <a:xfrm>
            <a:off x="1049701" y="1007117"/>
            <a:ext cx="1065707" cy="1126383"/>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30" name="Group 29"/>
          <p:cNvGrpSpPr/>
          <p:nvPr userDrawn="1"/>
        </p:nvGrpSpPr>
        <p:grpSpPr>
          <a:xfrm>
            <a:off x="5412296" y="2199401"/>
            <a:ext cx="996725" cy="1078995"/>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Tree>
    <p:extLst>
      <p:ext uri="{BB962C8B-B14F-4D97-AF65-F5344CB8AC3E}">
        <p14:creationId xmlns="" xmlns:p14="http://schemas.microsoft.com/office/powerpoint/2010/main" val="10032703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2" name="Rectangle 21"/>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8" name="Group 7"/>
          <p:cNvGrpSpPr/>
          <p:nvPr userDrawn="1"/>
        </p:nvGrpSpPr>
        <p:grpSpPr>
          <a:xfrm>
            <a:off x="371224" y="1007117"/>
            <a:ext cx="1065707" cy="1126383"/>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11" name="Group 10"/>
          <p:cNvGrpSpPr/>
          <p:nvPr userDrawn="1"/>
        </p:nvGrpSpPr>
        <p:grpSpPr>
          <a:xfrm>
            <a:off x="6302097" y="2481428"/>
            <a:ext cx="1042539" cy="1128589"/>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16" name="Parallelogram 5"/>
          <p:cNvSpPr/>
          <p:nvPr userDrawn="1"/>
        </p:nvSpPr>
        <p:spPr>
          <a:xfrm rot="10800000">
            <a:off x="7435187" y="0"/>
            <a:ext cx="4764740" cy="6656539"/>
          </a:xfrm>
          <a:custGeom>
            <a:avLst/>
            <a:gdLst>
              <a:gd name="connsiteX0" fmla="*/ 0 w 5265174"/>
              <a:gd name="connsiteY0" fmla="*/ 4876397 h 4876397"/>
              <a:gd name="connsiteX1" fmla="*/ 0 w 5265174"/>
              <a:gd name="connsiteY1" fmla="*/ 0 h 4876397"/>
              <a:gd name="connsiteX2" fmla="*/ 5265174 w 5265174"/>
              <a:gd name="connsiteY2" fmla="*/ 0 h 4876397"/>
              <a:gd name="connsiteX3" fmla="*/ 5265174 w 5265174"/>
              <a:gd name="connsiteY3" fmla="*/ 4876397 h 4876397"/>
              <a:gd name="connsiteX4" fmla="*/ 0 w 5265174"/>
              <a:gd name="connsiteY4" fmla="*/ 4876397 h 4876397"/>
              <a:gd name="connsiteX0" fmla="*/ 0 w 5265174"/>
              <a:gd name="connsiteY0" fmla="*/ 4876397 h 4891145"/>
              <a:gd name="connsiteX1" fmla="*/ 0 w 5265174"/>
              <a:gd name="connsiteY1" fmla="*/ 0 h 4891145"/>
              <a:gd name="connsiteX2" fmla="*/ 5265174 w 5265174"/>
              <a:gd name="connsiteY2" fmla="*/ 0 h 4891145"/>
              <a:gd name="connsiteX3" fmla="*/ 1504335 w 5265174"/>
              <a:gd name="connsiteY3" fmla="*/ 4891145 h 4891145"/>
              <a:gd name="connsiteX4" fmla="*/ 0 w 5265174"/>
              <a:gd name="connsiteY4" fmla="*/ 4876397 h 4891145"/>
              <a:gd name="connsiteX0" fmla="*/ 0 w 5265174"/>
              <a:gd name="connsiteY0" fmla="*/ 4876397 h 4891145"/>
              <a:gd name="connsiteX1" fmla="*/ 0 w 5265174"/>
              <a:gd name="connsiteY1" fmla="*/ 0 h 4891145"/>
              <a:gd name="connsiteX2" fmla="*/ 5265174 w 5265174"/>
              <a:gd name="connsiteY2" fmla="*/ 0 h 4891145"/>
              <a:gd name="connsiteX3" fmla="*/ 545690 w 5265174"/>
              <a:gd name="connsiteY3" fmla="*/ 4891145 h 4891145"/>
              <a:gd name="connsiteX4" fmla="*/ 0 w 5265174"/>
              <a:gd name="connsiteY4" fmla="*/ 4876397 h 4891145"/>
              <a:gd name="connsiteX0" fmla="*/ 0 w 5265174"/>
              <a:gd name="connsiteY0" fmla="*/ 4876397 h 4891145"/>
              <a:gd name="connsiteX1" fmla="*/ 0 w 5265174"/>
              <a:gd name="connsiteY1" fmla="*/ 0 h 4891145"/>
              <a:gd name="connsiteX2" fmla="*/ 5265174 w 5265174"/>
              <a:gd name="connsiteY2" fmla="*/ 0 h 4891145"/>
              <a:gd name="connsiteX3" fmla="*/ 796413 w 5265174"/>
              <a:gd name="connsiteY3" fmla="*/ 4891145 h 4891145"/>
              <a:gd name="connsiteX4" fmla="*/ 0 w 5265174"/>
              <a:gd name="connsiteY4" fmla="*/ 4876397 h 4891145"/>
              <a:gd name="connsiteX0" fmla="*/ 0 w 3347884"/>
              <a:gd name="connsiteY0" fmla="*/ 4905894 h 4920642"/>
              <a:gd name="connsiteX1" fmla="*/ 0 w 3347884"/>
              <a:gd name="connsiteY1" fmla="*/ 29497 h 4920642"/>
              <a:gd name="connsiteX2" fmla="*/ 3347884 w 3347884"/>
              <a:gd name="connsiteY2" fmla="*/ 0 h 4920642"/>
              <a:gd name="connsiteX3" fmla="*/ 796413 w 3347884"/>
              <a:gd name="connsiteY3" fmla="*/ 4920642 h 4920642"/>
              <a:gd name="connsiteX4" fmla="*/ 0 w 3347884"/>
              <a:gd name="connsiteY4" fmla="*/ 4905894 h 4920642"/>
              <a:gd name="connsiteX0" fmla="*/ 0 w 3569109"/>
              <a:gd name="connsiteY0" fmla="*/ 4876397 h 4891145"/>
              <a:gd name="connsiteX1" fmla="*/ 0 w 3569109"/>
              <a:gd name="connsiteY1" fmla="*/ 0 h 4891145"/>
              <a:gd name="connsiteX2" fmla="*/ 3569109 w 3569109"/>
              <a:gd name="connsiteY2" fmla="*/ 0 h 4891145"/>
              <a:gd name="connsiteX3" fmla="*/ 796413 w 3569109"/>
              <a:gd name="connsiteY3" fmla="*/ 4891145 h 4891145"/>
              <a:gd name="connsiteX4" fmla="*/ 0 w 3569109"/>
              <a:gd name="connsiteY4" fmla="*/ 4876397 h 4891145"/>
              <a:gd name="connsiteX0" fmla="*/ 0 w 3614515"/>
              <a:gd name="connsiteY0" fmla="*/ 4899100 h 4913848"/>
              <a:gd name="connsiteX1" fmla="*/ 0 w 3614515"/>
              <a:gd name="connsiteY1" fmla="*/ 22703 h 4913848"/>
              <a:gd name="connsiteX2" fmla="*/ 3614515 w 3614515"/>
              <a:gd name="connsiteY2" fmla="*/ 0 h 4913848"/>
              <a:gd name="connsiteX3" fmla="*/ 796413 w 3614515"/>
              <a:gd name="connsiteY3" fmla="*/ 4913848 h 4913848"/>
              <a:gd name="connsiteX4" fmla="*/ 0 w 3614515"/>
              <a:gd name="connsiteY4" fmla="*/ 4899100 h 4913848"/>
              <a:gd name="connsiteX0" fmla="*/ 0 w 3614515"/>
              <a:gd name="connsiteY0" fmla="*/ 4899100 h 4913848"/>
              <a:gd name="connsiteX1" fmla="*/ 0 w 3614515"/>
              <a:gd name="connsiteY1" fmla="*/ 22703 h 4913848"/>
              <a:gd name="connsiteX2" fmla="*/ 3614515 w 3614515"/>
              <a:gd name="connsiteY2" fmla="*/ 0 h 4913848"/>
              <a:gd name="connsiteX3" fmla="*/ 796413 w 3614515"/>
              <a:gd name="connsiteY3" fmla="*/ 4913848 h 4913848"/>
              <a:gd name="connsiteX4" fmla="*/ 0 w 3614515"/>
              <a:gd name="connsiteY4" fmla="*/ 4899100 h 4913848"/>
              <a:gd name="connsiteX0" fmla="*/ 0 w 3614515"/>
              <a:gd name="connsiteY0" fmla="*/ 4899100 h 4913848"/>
              <a:gd name="connsiteX1" fmla="*/ 0 w 3614515"/>
              <a:gd name="connsiteY1" fmla="*/ 22703 h 4913848"/>
              <a:gd name="connsiteX2" fmla="*/ 3614515 w 3614515"/>
              <a:gd name="connsiteY2" fmla="*/ 0 h 4913848"/>
              <a:gd name="connsiteX3" fmla="*/ 1046146 w 3614515"/>
              <a:gd name="connsiteY3" fmla="*/ 4913848 h 4913848"/>
              <a:gd name="connsiteX4" fmla="*/ 0 w 3614515"/>
              <a:gd name="connsiteY4" fmla="*/ 4899100 h 4913848"/>
              <a:gd name="connsiteX0" fmla="*/ 0 w 3637218"/>
              <a:gd name="connsiteY0" fmla="*/ 4876397 h 4891145"/>
              <a:gd name="connsiteX1" fmla="*/ 0 w 3637218"/>
              <a:gd name="connsiteY1" fmla="*/ 0 h 4891145"/>
              <a:gd name="connsiteX2" fmla="*/ 3637218 w 3637218"/>
              <a:gd name="connsiteY2" fmla="*/ 0 h 4891145"/>
              <a:gd name="connsiteX3" fmla="*/ 1046146 w 3637218"/>
              <a:gd name="connsiteY3" fmla="*/ 4891145 h 4891145"/>
              <a:gd name="connsiteX4" fmla="*/ 0 w 3637218"/>
              <a:gd name="connsiteY4" fmla="*/ 4876397 h 4891145"/>
              <a:gd name="connsiteX0" fmla="*/ 0 w 3617965"/>
              <a:gd name="connsiteY0" fmla="*/ 4884098 h 4898846"/>
              <a:gd name="connsiteX1" fmla="*/ 0 w 3617965"/>
              <a:gd name="connsiteY1" fmla="*/ 7701 h 4898846"/>
              <a:gd name="connsiteX2" fmla="*/ 3617965 w 3617965"/>
              <a:gd name="connsiteY2" fmla="*/ 0 h 4898846"/>
              <a:gd name="connsiteX3" fmla="*/ 1046146 w 3617965"/>
              <a:gd name="connsiteY3" fmla="*/ 4898846 h 4898846"/>
              <a:gd name="connsiteX4" fmla="*/ 0 w 3617965"/>
              <a:gd name="connsiteY4" fmla="*/ 4884098 h 4898846"/>
              <a:gd name="connsiteX0" fmla="*/ 0 w 3617965"/>
              <a:gd name="connsiteY0" fmla="*/ 4884098 h 4898846"/>
              <a:gd name="connsiteX1" fmla="*/ 0 w 3617965"/>
              <a:gd name="connsiteY1" fmla="*/ 11552 h 4898846"/>
              <a:gd name="connsiteX2" fmla="*/ 3617965 w 3617965"/>
              <a:gd name="connsiteY2" fmla="*/ 0 h 4898846"/>
              <a:gd name="connsiteX3" fmla="*/ 1046146 w 3617965"/>
              <a:gd name="connsiteY3" fmla="*/ 4898846 h 4898846"/>
              <a:gd name="connsiteX4" fmla="*/ 0 w 3617965"/>
              <a:gd name="connsiteY4" fmla="*/ 4884098 h 4898846"/>
              <a:gd name="connsiteX0" fmla="*/ 0 w 3617965"/>
              <a:gd name="connsiteY0" fmla="*/ 4907201 h 4907201"/>
              <a:gd name="connsiteX1" fmla="*/ 0 w 3617965"/>
              <a:gd name="connsiteY1" fmla="*/ 11552 h 4907201"/>
              <a:gd name="connsiteX2" fmla="*/ 3617965 w 3617965"/>
              <a:gd name="connsiteY2" fmla="*/ 0 h 4907201"/>
              <a:gd name="connsiteX3" fmla="*/ 1046146 w 3617965"/>
              <a:gd name="connsiteY3" fmla="*/ 4898846 h 4907201"/>
              <a:gd name="connsiteX4" fmla="*/ 0 w 3617965"/>
              <a:gd name="connsiteY4" fmla="*/ 4907201 h 4907201"/>
              <a:gd name="connsiteX0" fmla="*/ 0 w 3617965"/>
              <a:gd name="connsiteY0" fmla="*/ 4907201 h 4907201"/>
              <a:gd name="connsiteX1" fmla="*/ 0 w 3617965"/>
              <a:gd name="connsiteY1" fmla="*/ 11552 h 4907201"/>
              <a:gd name="connsiteX2" fmla="*/ 3617965 w 3617965"/>
              <a:gd name="connsiteY2" fmla="*/ 0 h 4907201"/>
              <a:gd name="connsiteX3" fmla="*/ 1042296 w 3617965"/>
              <a:gd name="connsiteY3" fmla="*/ 4906547 h 4907201"/>
              <a:gd name="connsiteX4" fmla="*/ 0 w 3617965"/>
              <a:gd name="connsiteY4" fmla="*/ 4907201 h 4907201"/>
              <a:gd name="connsiteX0" fmla="*/ 0 w 3617965"/>
              <a:gd name="connsiteY0" fmla="*/ 4923791 h 4923791"/>
              <a:gd name="connsiteX1" fmla="*/ 0 w 3617965"/>
              <a:gd name="connsiteY1" fmla="*/ 0 h 4923791"/>
              <a:gd name="connsiteX2" fmla="*/ 3617965 w 3617965"/>
              <a:gd name="connsiteY2" fmla="*/ 16590 h 4923791"/>
              <a:gd name="connsiteX3" fmla="*/ 1042296 w 3617965"/>
              <a:gd name="connsiteY3" fmla="*/ 4923137 h 4923791"/>
              <a:gd name="connsiteX4" fmla="*/ 0 w 3617965"/>
              <a:gd name="connsiteY4" fmla="*/ 4923791 h 4923791"/>
              <a:gd name="connsiteX0" fmla="*/ 0 w 3617965"/>
              <a:gd name="connsiteY0" fmla="*/ 4923791 h 4923791"/>
              <a:gd name="connsiteX1" fmla="*/ 0 w 3617965"/>
              <a:gd name="connsiteY1" fmla="*/ 0 h 4923791"/>
              <a:gd name="connsiteX2" fmla="*/ 3617965 w 3617965"/>
              <a:gd name="connsiteY2" fmla="*/ 16590 h 4923791"/>
              <a:gd name="connsiteX3" fmla="*/ 1054436 w 3617965"/>
              <a:gd name="connsiteY3" fmla="*/ 4923137 h 4923791"/>
              <a:gd name="connsiteX4" fmla="*/ 0 w 3617965"/>
              <a:gd name="connsiteY4" fmla="*/ 4923791 h 4923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965" h="4923791">
                <a:moveTo>
                  <a:pt x="0" y="4923791"/>
                </a:moveTo>
                <a:lnTo>
                  <a:pt x="0" y="0"/>
                </a:lnTo>
                <a:lnTo>
                  <a:pt x="3617965" y="16590"/>
                </a:lnTo>
                <a:lnTo>
                  <a:pt x="1054436" y="4923137"/>
                </a:lnTo>
                <a:lnTo>
                  <a:pt x="0" y="4923791"/>
                </a:lnTo>
                <a:close/>
              </a:path>
            </a:pathLst>
          </a:custGeom>
          <a:blipFill dpi="0" rotWithShape="1">
            <a:blip r:embed="rId2" cstate="email">
              <a:extLst>
                <a:ext uri="{28A0092B-C50C-407E-A947-70E740481C1C}">
                  <a14:useLocalDpi xmlns=""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3235"/>
            <a:endParaRPr lang="en-US" sz="1867">
              <a:solidFill>
                <a:prstClr val="white"/>
              </a:solidFill>
            </a:endParaRPr>
          </a:p>
        </p:txBody>
      </p:sp>
      <p:sp>
        <p:nvSpPr>
          <p:cNvPr id="17" name="Rectangle 2"/>
          <p:cNvSpPr/>
          <p:nvPr userDrawn="1"/>
        </p:nvSpPr>
        <p:spPr>
          <a:xfrm rot="1617703">
            <a:off x="8699872" y="-513075"/>
            <a:ext cx="410509" cy="7667075"/>
          </a:xfrm>
          <a:custGeom>
            <a:avLst/>
            <a:gdLst>
              <a:gd name="connsiteX0" fmla="*/ 0 w 382137"/>
              <a:gd name="connsiteY0" fmla="*/ 0 h 5595822"/>
              <a:gd name="connsiteX1" fmla="*/ 382137 w 382137"/>
              <a:gd name="connsiteY1" fmla="*/ 0 h 5595822"/>
              <a:gd name="connsiteX2" fmla="*/ 382137 w 382137"/>
              <a:gd name="connsiteY2" fmla="*/ 5595822 h 5595822"/>
              <a:gd name="connsiteX3" fmla="*/ 0 w 382137"/>
              <a:gd name="connsiteY3" fmla="*/ 5595822 h 5595822"/>
              <a:gd name="connsiteX4" fmla="*/ 0 w 382137"/>
              <a:gd name="connsiteY4" fmla="*/ 0 h 5595822"/>
              <a:gd name="connsiteX0" fmla="*/ 0 w 382137"/>
              <a:gd name="connsiteY0" fmla="*/ 0 h 5705302"/>
              <a:gd name="connsiteX1" fmla="*/ 382137 w 382137"/>
              <a:gd name="connsiteY1" fmla="*/ 0 h 5705302"/>
              <a:gd name="connsiteX2" fmla="*/ 382137 w 382137"/>
              <a:gd name="connsiteY2" fmla="*/ 5595822 h 5705302"/>
              <a:gd name="connsiteX3" fmla="*/ 55691 w 382137"/>
              <a:gd name="connsiteY3" fmla="*/ 5705302 h 5705302"/>
              <a:gd name="connsiteX4" fmla="*/ 0 w 382137"/>
              <a:gd name="connsiteY4" fmla="*/ 0 h 5705302"/>
              <a:gd name="connsiteX0" fmla="*/ 0 w 382137"/>
              <a:gd name="connsiteY0" fmla="*/ 0 h 5705302"/>
              <a:gd name="connsiteX1" fmla="*/ 382137 w 382137"/>
              <a:gd name="connsiteY1" fmla="*/ 0 h 5705302"/>
              <a:gd name="connsiteX2" fmla="*/ 382137 w 382137"/>
              <a:gd name="connsiteY2" fmla="*/ 5595821 h 5705302"/>
              <a:gd name="connsiteX3" fmla="*/ 55691 w 382137"/>
              <a:gd name="connsiteY3" fmla="*/ 5705302 h 5705302"/>
              <a:gd name="connsiteX4" fmla="*/ 0 w 382137"/>
              <a:gd name="connsiteY4" fmla="*/ 0 h 5705302"/>
              <a:gd name="connsiteX0" fmla="*/ 292156 w 326446"/>
              <a:gd name="connsiteY0" fmla="*/ 0 h 5713813"/>
              <a:gd name="connsiteX1" fmla="*/ 326446 w 326446"/>
              <a:gd name="connsiteY1" fmla="*/ 8511 h 5713813"/>
              <a:gd name="connsiteX2" fmla="*/ 326446 w 326446"/>
              <a:gd name="connsiteY2" fmla="*/ 5604332 h 5713813"/>
              <a:gd name="connsiteX3" fmla="*/ 0 w 326446"/>
              <a:gd name="connsiteY3" fmla="*/ 5713813 h 5713813"/>
              <a:gd name="connsiteX4" fmla="*/ 292156 w 326446"/>
              <a:gd name="connsiteY4" fmla="*/ 0 h 5713813"/>
              <a:gd name="connsiteX0" fmla="*/ 292156 w 326446"/>
              <a:gd name="connsiteY0" fmla="*/ 0 h 5713813"/>
              <a:gd name="connsiteX1" fmla="*/ 326446 w 326446"/>
              <a:gd name="connsiteY1" fmla="*/ 8511 h 5713813"/>
              <a:gd name="connsiteX2" fmla="*/ 301907 w 326446"/>
              <a:gd name="connsiteY2" fmla="*/ 5586190 h 5713813"/>
              <a:gd name="connsiteX3" fmla="*/ 0 w 326446"/>
              <a:gd name="connsiteY3" fmla="*/ 5713813 h 5713813"/>
              <a:gd name="connsiteX4" fmla="*/ 292156 w 326446"/>
              <a:gd name="connsiteY4" fmla="*/ 0 h 5713813"/>
              <a:gd name="connsiteX0" fmla="*/ 292156 w 326446"/>
              <a:gd name="connsiteY0" fmla="*/ 0 h 5713813"/>
              <a:gd name="connsiteX1" fmla="*/ 326446 w 326446"/>
              <a:gd name="connsiteY1" fmla="*/ 8511 h 5713813"/>
              <a:gd name="connsiteX2" fmla="*/ 320259 w 326446"/>
              <a:gd name="connsiteY2" fmla="*/ 5592167 h 5713813"/>
              <a:gd name="connsiteX3" fmla="*/ 0 w 326446"/>
              <a:gd name="connsiteY3" fmla="*/ 5713813 h 5713813"/>
              <a:gd name="connsiteX4" fmla="*/ 292156 w 326446"/>
              <a:gd name="connsiteY4" fmla="*/ 0 h 5713813"/>
              <a:gd name="connsiteX0" fmla="*/ 273592 w 307882"/>
              <a:gd name="connsiteY0" fmla="*/ 0 h 5750306"/>
              <a:gd name="connsiteX1" fmla="*/ 307882 w 307882"/>
              <a:gd name="connsiteY1" fmla="*/ 8511 h 5750306"/>
              <a:gd name="connsiteX2" fmla="*/ 301695 w 307882"/>
              <a:gd name="connsiteY2" fmla="*/ 5592167 h 5750306"/>
              <a:gd name="connsiteX3" fmla="*/ 0 w 307882"/>
              <a:gd name="connsiteY3" fmla="*/ 5750306 h 5750306"/>
              <a:gd name="connsiteX4" fmla="*/ 273592 w 307882"/>
              <a:gd name="connsiteY4" fmla="*/ 0 h 5750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882" h="5750306">
                <a:moveTo>
                  <a:pt x="273592" y="0"/>
                </a:moveTo>
                <a:lnTo>
                  <a:pt x="307882" y="8511"/>
                </a:lnTo>
                <a:cubicBezTo>
                  <a:pt x="305820" y="1869730"/>
                  <a:pt x="303757" y="3730948"/>
                  <a:pt x="301695" y="5592167"/>
                </a:cubicBezTo>
                <a:lnTo>
                  <a:pt x="0" y="5750306"/>
                </a:lnTo>
                <a:lnTo>
                  <a:pt x="27359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sp>
        <p:nvSpPr>
          <p:cNvPr id="18" name="Text Placeholder 5"/>
          <p:cNvSpPr>
            <a:spLocks noGrp="1"/>
          </p:cNvSpPr>
          <p:nvPr>
            <p:ph type="body" sz="quarter" idx="10" hasCustomPrompt="1"/>
          </p:nvPr>
        </p:nvSpPr>
        <p:spPr>
          <a:xfrm>
            <a:off x="508323" y="4872689"/>
            <a:ext cx="4858623" cy="463576"/>
          </a:xfrm>
        </p:spPr>
        <p:txBody>
          <a:bodyPr/>
          <a:lstStyle>
            <a:lvl1pPr marL="0" indent="0">
              <a:buNone/>
              <a:defRPr/>
            </a:lvl1pPr>
          </a:lstStyle>
          <a:p>
            <a:r>
              <a:rPr lang="en-IN" dirty="0"/>
              <a:t>Name</a:t>
            </a:r>
          </a:p>
        </p:txBody>
      </p:sp>
      <p:sp>
        <p:nvSpPr>
          <p:cNvPr id="19" name="Text Placeholder 6"/>
          <p:cNvSpPr>
            <a:spLocks noGrp="1"/>
          </p:cNvSpPr>
          <p:nvPr>
            <p:ph type="body" sz="quarter" idx="11" hasCustomPrompt="1"/>
          </p:nvPr>
        </p:nvSpPr>
        <p:spPr>
          <a:xfrm>
            <a:off x="508323" y="5479295"/>
            <a:ext cx="4858623" cy="463576"/>
          </a:xfrm>
        </p:spPr>
        <p:txBody>
          <a:bodyPr/>
          <a:lstStyle>
            <a:lvl1pPr marL="0" indent="0">
              <a:buNone/>
              <a:defRPr/>
            </a:lvl1pPr>
          </a:lstStyle>
          <a:p>
            <a:r>
              <a:rPr lang="en-IN" dirty="0"/>
              <a:t>Designation</a:t>
            </a:r>
          </a:p>
        </p:txBody>
      </p:sp>
      <p:pic>
        <p:nvPicPr>
          <p:cNvPr id="20" name="Picture 19"/>
          <p:cNvPicPr>
            <a:picLocks noChangeAspect="1"/>
          </p:cNvPicPr>
          <p:nvPr userDrawn="1"/>
        </p:nvPicPr>
        <p:blipFill rotWithShape="1">
          <a:blip r:embed="rId3" cstate="email">
            <a:extLst>
              <a:ext uri="{BEBA8EAE-BF5A-486C-A8C5-ECC9F3942E4B}">
                <a14:imgProps xmlns="" xmlns:a14="http://schemas.microsoft.com/office/drawing/2010/main">
                  <a14:imgLayer r:embed="rId4">
                    <a14:imgEffect>
                      <a14:colorTemperature colorTemp="4700"/>
                    </a14:imgEffect>
                  </a14:imgLayer>
                </a14:imgProps>
              </a:ext>
              <a:ext uri="{28A0092B-C50C-407E-A947-70E740481C1C}">
                <a14:useLocalDpi xmlns="" xmlns:a14="http://schemas.microsoft.com/office/drawing/2010/main"/>
              </a:ext>
            </a:extLst>
          </a:blip>
          <a:srcRect/>
          <a:stretch/>
        </p:blipFill>
        <p:spPr>
          <a:xfrm>
            <a:off x="6257" y="3827883"/>
            <a:ext cx="3206611" cy="767308"/>
          </a:xfrm>
          <a:prstGeom prst="rect">
            <a:avLst/>
          </a:prstGeom>
        </p:spPr>
      </p:pic>
    </p:spTree>
    <p:extLst>
      <p:ext uri="{BB962C8B-B14F-4D97-AF65-F5344CB8AC3E}">
        <p14:creationId xmlns="" xmlns:p14="http://schemas.microsoft.com/office/powerpoint/2010/main" val="138457949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grpSp>
        <p:nvGrpSpPr>
          <p:cNvPr id="8" name="Group 7"/>
          <p:cNvGrpSpPr/>
          <p:nvPr userDrawn="1"/>
        </p:nvGrpSpPr>
        <p:grpSpPr>
          <a:xfrm>
            <a:off x="4" y="795875"/>
            <a:ext cx="12183353" cy="5793001"/>
            <a:chOff x="0" y="596900"/>
            <a:chExt cx="9144000" cy="4344751"/>
          </a:xfrm>
        </p:grpSpPr>
        <p:grpSp>
          <p:nvGrpSpPr>
            <p:cNvPr id="9" name="Group 87"/>
            <p:cNvGrpSpPr/>
            <p:nvPr userDrawn="1"/>
          </p:nvGrpSpPr>
          <p:grpSpPr>
            <a:xfrm>
              <a:off x="142672" y="603115"/>
              <a:ext cx="8864600" cy="4338536"/>
              <a:chOff x="142672" y="603115"/>
              <a:chExt cx="8864600" cy="4338536"/>
            </a:xfrm>
          </p:grpSpPr>
          <p:cxnSp>
            <p:nvCxnSpPr>
              <p:cNvPr id="41" name="Straight Connector 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 xmlns:p14="http://schemas.microsoft.com/office/powerpoint/2010/main" val="1811742738"/>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FA39CD-1F78-462A-AFA4-D29EBA5322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56E3EA2-C2DA-4949-AB7C-31032AB4977C}"/>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4" name="Footer Placeholder 3">
            <a:extLst>
              <a:ext uri="{FF2B5EF4-FFF2-40B4-BE49-F238E27FC236}">
                <a16:creationId xmlns="" xmlns:a16="http://schemas.microsoft.com/office/drawing/2014/main" id="{D825897C-7BF8-46C1-805B-B126A2585C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77A8A647-CC03-4AEE-9090-ACE89CD879D8}"/>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1864072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Rectangle 6"/>
          <p:cNvSpPr>
            <a:spLocks noGrp="1" noChangeArrowheads="1"/>
          </p:cNvSpPr>
          <p:nvPr>
            <p:ph type="title"/>
          </p:nvPr>
        </p:nvSpPr>
        <p:spPr bwMode="auto">
          <a:xfrm>
            <a:off x="-16933" y="418205"/>
            <a:ext cx="7213600" cy="620713"/>
          </a:xfrm>
          <a:prstGeom prst="rect">
            <a:avLst/>
          </a:prstGeom>
          <a:noFill/>
          <a:ln w="9525">
            <a:noFill/>
            <a:miter lim="800000"/>
            <a:headEnd/>
            <a:tailEnd/>
          </a:ln>
          <a:effectLst/>
        </p:spPr>
        <p:txBody>
          <a:bodyPr lIns="79417" tIns="39757" rIns="79417" bIns="39757"/>
          <a:lstStyle>
            <a:lvl1pPr>
              <a:defRPr>
                <a:latin typeface="Calibri" pitchFamily="34" charset="0"/>
              </a:defRPr>
            </a:lvl1pPr>
          </a:lstStyle>
          <a:p>
            <a:pPr lvl="0"/>
            <a:r>
              <a:rPr lang="en-US" dirty="0"/>
              <a:t>Presentation Title</a:t>
            </a:r>
          </a:p>
        </p:txBody>
      </p:sp>
      <p:sp>
        <p:nvSpPr>
          <p:cNvPr id="6" name="Rectangle 9"/>
          <p:cNvSpPr>
            <a:spLocks noGrp="1" noChangeArrowheads="1"/>
          </p:cNvSpPr>
          <p:nvPr>
            <p:ph idx="1"/>
          </p:nvPr>
        </p:nvSpPr>
        <p:spPr bwMode="auto">
          <a:xfrm>
            <a:off x="0" y="1058825"/>
            <a:ext cx="7196667" cy="543672"/>
          </a:xfrm>
          <a:prstGeom prst="rect">
            <a:avLst/>
          </a:prstGeom>
          <a:noFill/>
          <a:ln w="9525">
            <a:noFill/>
            <a:miter lim="800000"/>
            <a:headEnd/>
            <a:tailEnd/>
          </a:ln>
          <a:effectLst/>
        </p:spPr>
        <p:txBody>
          <a:bodyPr lIns="79417" tIns="39757" rIns="79417" bIns="39757"/>
          <a:lstStyle>
            <a:lvl1pPr>
              <a:defRPr sz="2800" b="0">
                <a:latin typeface="Calibri" pitchFamily="34" charset="0"/>
              </a:defRPr>
            </a:lvl1pPr>
          </a:lstStyle>
          <a:p>
            <a:pPr lvl="0"/>
            <a:r>
              <a:rPr lang="en-US" dirty="0"/>
              <a:t>Click here to add secondary text</a:t>
            </a:r>
          </a:p>
        </p:txBody>
      </p:sp>
    </p:spTree>
    <p:extLst>
      <p:ext uri="{BB962C8B-B14F-4D97-AF65-F5344CB8AC3E}">
        <p14:creationId xmlns="" xmlns:p14="http://schemas.microsoft.com/office/powerpoint/2010/main" val="39738087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777957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840941" y="195588"/>
            <a:ext cx="7279339" cy="461707"/>
          </a:xfrm>
          <a:prstGeom prst="rect">
            <a:avLst/>
          </a:prstGeom>
        </p:spPr>
        <p:txBody>
          <a:bodyPr wrap="square" lIns="91417" tIns="45709" rIns="91417" bIns="45709" anchor="ctr">
            <a:spAutoFit/>
          </a:bodyPr>
          <a:lstStyle>
            <a:lvl1pPr>
              <a:defRPr lang="en-US" sz="2667" b="0" kern="1200" dirty="0">
                <a:solidFill>
                  <a:prstClr val="white"/>
                </a:solidFill>
                <a:latin typeface="Trebuchet MS" pitchFamily="34" charset="0"/>
                <a:ea typeface="+mn-ea"/>
                <a:cs typeface="Arial" pitchFamily="34" charset="0"/>
              </a:defRPr>
            </a:lvl1pPr>
          </a:lstStyle>
          <a:p>
            <a:pPr marL="0" lvl="0" algn="r" defTabSz="1218099" eaLnBrk="1" latinLnBrk="0" hangingPunct="1"/>
            <a:r>
              <a:rPr lang="en-US" dirty="0"/>
              <a:t>Click to edit Master title style</a:t>
            </a:r>
          </a:p>
        </p:txBody>
      </p:sp>
    </p:spTree>
    <p:extLst>
      <p:ext uri="{BB962C8B-B14F-4D97-AF65-F5344CB8AC3E}">
        <p14:creationId xmlns="" xmlns:p14="http://schemas.microsoft.com/office/powerpoint/2010/main" val="30030459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600" y="6356380"/>
            <a:ext cx="2844800" cy="365125"/>
          </a:xfrm>
          <a:prstGeom prst="rect">
            <a:avLst/>
          </a:prstGeom>
        </p:spPr>
        <p:txBody>
          <a:bodyPr lIns="91426" tIns="45713" rIns="91426" bIns="45713"/>
          <a:lstStyle/>
          <a:p>
            <a:pPr defTabSz="1109127"/>
            <a:endParaRPr lang="en-US" sz="1867">
              <a:solidFill>
                <a:prstClr val="black">
                  <a:tint val="75000"/>
                </a:prstClr>
              </a:solidFill>
            </a:endParaRPr>
          </a:p>
        </p:txBody>
      </p:sp>
      <p:sp>
        <p:nvSpPr>
          <p:cNvPr id="4" name="Footer Placeholder 3"/>
          <p:cNvSpPr>
            <a:spLocks noGrp="1"/>
          </p:cNvSpPr>
          <p:nvPr>
            <p:ph type="ftr" sz="quarter" idx="11"/>
          </p:nvPr>
        </p:nvSpPr>
        <p:spPr>
          <a:xfrm>
            <a:off x="4165600" y="6356380"/>
            <a:ext cx="3860800" cy="365125"/>
          </a:xfrm>
          <a:prstGeom prst="rect">
            <a:avLst/>
          </a:prstGeom>
        </p:spPr>
        <p:txBody>
          <a:bodyPr lIns="91426" tIns="45713" rIns="91426" bIns="45713"/>
          <a:lstStyle/>
          <a:p>
            <a:pPr defTabSz="1109127"/>
            <a:endParaRPr lang="en-US" sz="1867" dirty="0">
              <a:solidFill>
                <a:prstClr val="black">
                  <a:tint val="75000"/>
                </a:prstClr>
              </a:solidFill>
            </a:endParaRPr>
          </a:p>
        </p:txBody>
      </p:sp>
      <p:sp>
        <p:nvSpPr>
          <p:cNvPr id="5" name="Slide Number Placeholder 4"/>
          <p:cNvSpPr>
            <a:spLocks noGrp="1"/>
          </p:cNvSpPr>
          <p:nvPr>
            <p:ph type="sldNum" sz="quarter" idx="12"/>
          </p:nvPr>
        </p:nvSpPr>
        <p:spPr>
          <a:xfrm>
            <a:off x="8737600" y="6356380"/>
            <a:ext cx="2844800" cy="365125"/>
          </a:xfrm>
          <a:prstGeom prst="rect">
            <a:avLst/>
          </a:prstGeom>
        </p:spPr>
        <p:txBody>
          <a:bodyPr lIns="91426" tIns="45713" rIns="91426" bIns="45713"/>
          <a:lstStyle/>
          <a:p>
            <a:pPr defTabSz="1109127"/>
            <a:fld id="{42A82C88-0FFE-4496-866D-92B24968CECF}" type="slidenum">
              <a:rPr lang="en-US" sz="1867">
                <a:solidFill>
                  <a:prstClr val="black">
                    <a:tint val="75000"/>
                  </a:prstClr>
                </a:solidFill>
              </a:rPr>
              <a:pPr defTabSz="1109127"/>
              <a:t>‹#›</a:t>
            </a:fld>
            <a:endParaRPr lang="en-US" sz="1867" dirty="0">
              <a:solidFill>
                <a:prstClr val="black">
                  <a:tint val="75000"/>
                </a:prstClr>
              </a:solidFill>
            </a:endParaRPr>
          </a:p>
        </p:txBody>
      </p:sp>
    </p:spTree>
    <p:extLst>
      <p:ext uri="{BB962C8B-B14F-4D97-AF65-F5344CB8AC3E}">
        <p14:creationId xmlns="" xmlns:p14="http://schemas.microsoft.com/office/powerpoint/2010/main" val="26739592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3100" y="433388"/>
            <a:ext cx="10668000" cy="579437"/>
          </a:xfrm>
          <a:prstGeom prst="rect">
            <a:avLst/>
          </a:prstGeom>
        </p:spPr>
        <p:txBody>
          <a:bodyPr/>
          <a:lstStyle/>
          <a:p>
            <a:r>
              <a:rPr lang="en-US" dirty="0"/>
              <a:t>Click to edit Master title style</a:t>
            </a:r>
          </a:p>
        </p:txBody>
      </p:sp>
    </p:spTree>
    <p:extLst>
      <p:ext uri="{BB962C8B-B14F-4D97-AF65-F5344CB8AC3E}">
        <p14:creationId xmlns="" xmlns:p14="http://schemas.microsoft.com/office/powerpoint/2010/main" val="3465587378"/>
      </p:ext>
    </p:extLst>
  </p:cSld>
  <p:clrMapOvr>
    <a:masterClrMapping/>
  </p:clrMapOvr>
  <p:transition spd="med">
    <p:wip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wo_Column">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6204328"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0" name="Content Placeholder 2"/>
          <p:cNvSpPr>
            <a:spLocks noGrp="1"/>
          </p:cNvSpPr>
          <p:nvPr>
            <p:ph sz="half" idx="11"/>
          </p:nvPr>
        </p:nvSpPr>
        <p:spPr>
          <a:xfrm>
            <a:off x="586317"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3" name="Slide Number Placeholder 5"/>
          <p:cNvSpPr>
            <a:spLocks noGrp="1"/>
          </p:cNvSpPr>
          <p:nvPr>
            <p:ph type="sldNum" sz="quarter" idx="4"/>
          </p:nvPr>
        </p:nvSpPr>
        <p:spPr>
          <a:xfrm>
            <a:off x="580717" y="6431529"/>
            <a:ext cx="347132" cy="152399"/>
          </a:xfrm>
          <a:prstGeom prst="rect">
            <a:avLst/>
          </a:prstGeom>
        </p:spPr>
        <p:txBody>
          <a:bodyPr vert="horz" lIns="0" tIns="0" rIns="91440" bIns="0" rtlCol="0" anchor="ctr"/>
          <a:lstStyle>
            <a:lvl1pPr algn="l">
              <a:defRPr sz="900">
                <a:solidFill>
                  <a:schemeClr val="bg2">
                    <a:lumMod val="60000"/>
                    <a:lumOff val="40000"/>
                  </a:schemeClr>
                </a:solidFill>
                <a:latin typeface="+mj-lt"/>
                <a:ea typeface="Verdana" pitchFamily="34" charset="0"/>
                <a:cs typeface="Verdana" pitchFamily="34" charset="0"/>
              </a:defRPr>
            </a:lvl1pPr>
          </a:lstStyle>
          <a:p>
            <a:pPr defTabSz="914218"/>
            <a:fld id="{DBD5246C-868F-410A-AE52-FE248EDADC46}" type="slidenum">
              <a:rPr lang="en-US" smtClean="0">
                <a:solidFill>
                  <a:srgbClr val="EEECE1">
                    <a:lumMod val="60000"/>
                    <a:lumOff val="40000"/>
                  </a:srgbClr>
                </a:solidFill>
              </a:rPr>
              <a:pPr defTabSz="914218"/>
              <a:t>‹#›</a:t>
            </a:fld>
            <a:endParaRPr lang="en-US" dirty="0">
              <a:solidFill>
                <a:srgbClr val="EEECE1">
                  <a:lumMod val="60000"/>
                  <a:lumOff val="40000"/>
                </a:srgbClr>
              </a:solidFill>
            </a:endParaRPr>
          </a:p>
        </p:txBody>
      </p:sp>
      <p:sp>
        <p:nvSpPr>
          <p:cNvPr id="9" name="Footer Placeholder 4"/>
          <p:cNvSpPr>
            <a:spLocks noGrp="1"/>
          </p:cNvSpPr>
          <p:nvPr>
            <p:ph type="ftr" sz="quarter" idx="3"/>
          </p:nvPr>
        </p:nvSpPr>
        <p:spPr>
          <a:xfrm>
            <a:off x="990600" y="6429375"/>
            <a:ext cx="2514600" cy="152400"/>
          </a:xfrm>
          <a:prstGeom prst="rect">
            <a:avLst/>
          </a:prstGeom>
        </p:spPr>
        <p:txBody>
          <a:bodyPr vert="horz" lIns="0" tIns="0" rIns="91440" bIns="0" rtlCol="0" anchor="ctr"/>
          <a:lstStyle>
            <a:lvl1pPr algn="l">
              <a:defRPr sz="1000">
                <a:solidFill>
                  <a:schemeClr val="bg2">
                    <a:lumMod val="60000"/>
                    <a:lumOff val="40000"/>
                  </a:schemeClr>
                </a:solidFill>
                <a:latin typeface="+mj-lt"/>
                <a:ea typeface="Verdana" pitchFamily="34" charset="0"/>
                <a:cs typeface="Verdana" pitchFamily="34" charset="0"/>
              </a:defRPr>
            </a:lvl1pPr>
          </a:lstStyle>
          <a:p>
            <a:pPr defTabSz="914218"/>
            <a:r>
              <a:rPr lang="en-US">
                <a:solidFill>
                  <a:srgbClr val="EEECE1">
                    <a:lumMod val="60000"/>
                    <a:lumOff val="40000"/>
                  </a:srgbClr>
                </a:solidFill>
              </a:rPr>
              <a:t>Confidential</a:t>
            </a:r>
            <a:endParaRPr lang="en-US" dirty="0">
              <a:solidFill>
                <a:srgbClr val="EEECE1">
                  <a:lumMod val="60000"/>
                  <a:lumOff val="40000"/>
                </a:srgbClr>
              </a:solidFill>
            </a:endParaRPr>
          </a:p>
        </p:txBody>
      </p:sp>
      <p:sp>
        <p:nvSpPr>
          <p:cNvPr id="15" name="Title 1"/>
          <p:cNvSpPr>
            <a:spLocks noGrp="1"/>
          </p:cNvSpPr>
          <p:nvPr>
            <p:ph type="title"/>
          </p:nvPr>
        </p:nvSpPr>
        <p:spPr>
          <a:xfrm>
            <a:off x="567872" y="261563"/>
            <a:ext cx="10985501" cy="853560"/>
          </a:xfrm>
          <a:prstGeom prst="rect">
            <a:avLst/>
          </a:prstGeom>
        </p:spPr>
        <p:txBody>
          <a:bodyPr wrap="square" anchor="t"/>
          <a:lstStyle>
            <a:lvl1pPr>
              <a:lnSpc>
                <a:spcPct val="90000"/>
              </a:lnSpc>
              <a:defRPr sz="3200" b="0">
                <a:solidFill>
                  <a:schemeClr val="accent1"/>
                </a:solidFill>
                <a:latin typeface="+mj-lt"/>
                <a:ea typeface="Verdana" pitchFamily="34" charset="0"/>
                <a:cs typeface="Verdana" pitchFamily="34" charset="0"/>
              </a:defRPr>
            </a:lvl1pPr>
          </a:lstStyle>
          <a:p>
            <a:r>
              <a:rPr lang="en-US" dirty="0"/>
              <a:t>Click to edit Master title style</a:t>
            </a:r>
          </a:p>
        </p:txBody>
      </p:sp>
      <p:sp>
        <p:nvSpPr>
          <p:cNvPr id="16" name="Date Placeholder 8"/>
          <p:cNvSpPr>
            <a:spLocks noGrp="1"/>
          </p:cNvSpPr>
          <p:nvPr>
            <p:ph type="dt" sz="half" idx="2"/>
          </p:nvPr>
        </p:nvSpPr>
        <p:spPr>
          <a:xfrm>
            <a:off x="2438402" y="6428234"/>
            <a:ext cx="1219201" cy="152399"/>
          </a:xfrm>
          <a:prstGeom prst="rect">
            <a:avLst/>
          </a:prstGeom>
        </p:spPr>
        <p:txBody>
          <a:bodyPr vert="horz" lIns="91440" tIns="45720" rIns="91440" bIns="45720" rtlCol="0" anchor="ctr"/>
          <a:lstStyle>
            <a:lvl1pPr algn="l" rtl="0" fontAlgn="base">
              <a:spcBef>
                <a:spcPct val="0"/>
              </a:spcBef>
              <a:spcAft>
                <a:spcPct val="0"/>
              </a:spcAft>
              <a:defRPr lang="en-US" sz="1000" kern="1200" smtClean="0">
                <a:solidFill>
                  <a:schemeClr val="bg2">
                    <a:lumMod val="60000"/>
                    <a:lumOff val="40000"/>
                  </a:schemeClr>
                </a:solidFill>
                <a:latin typeface="+mj-lt"/>
                <a:ea typeface="Verdana" pitchFamily="34" charset="0"/>
                <a:cs typeface="Verdana" pitchFamily="34" charset="0"/>
              </a:defRPr>
            </a:lvl1pPr>
          </a:lstStyle>
          <a:p>
            <a:pPr defTabSz="914218"/>
            <a:fld id="{1144322A-4EE7-4C2B-844A-B40A33F9C675}" type="datetime1">
              <a:rPr lang="en-IN">
                <a:solidFill>
                  <a:srgbClr val="EEECE1">
                    <a:lumMod val="60000"/>
                    <a:lumOff val="40000"/>
                  </a:srgbClr>
                </a:solidFill>
              </a:rPr>
              <a:pPr defTabSz="914218"/>
              <a:t>23-06-2020</a:t>
            </a:fld>
            <a:endParaRPr lang="en-IN" dirty="0">
              <a:solidFill>
                <a:srgbClr val="EEECE1">
                  <a:lumMod val="60000"/>
                  <a:lumOff val="40000"/>
                </a:srgbClr>
              </a:solidFill>
            </a:endParaRPr>
          </a:p>
        </p:txBody>
      </p:sp>
    </p:spTree>
    <p:extLst>
      <p:ext uri="{BB962C8B-B14F-4D97-AF65-F5344CB8AC3E}">
        <p14:creationId xmlns="" xmlns:p14="http://schemas.microsoft.com/office/powerpoint/2010/main" val="2349709081"/>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F65E3BB-7BCB-43DA-822F-D7D8FDE63B62}"/>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3" name="Footer Placeholder 2">
            <a:extLst>
              <a:ext uri="{FF2B5EF4-FFF2-40B4-BE49-F238E27FC236}">
                <a16:creationId xmlns="" xmlns:a16="http://schemas.microsoft.com/office/drawing/2014/main" id="{2C3DA342-188D-40C0-B4D7-611FE68560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411C0C4-A4B6-44AB-B480-68886D9A963E}"/>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137656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DDAA13-3D27-4AEA-A5D8-FAADDDE13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21B21BCB-A299-403D-AB55-99B3A42DF9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02DCFF4-8C6C-4792-9F6A-DC893CFC8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4E2142BE-738C-4837-9265-21EBCD12E1E3}"/>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6" name="Footer Placeholder 5">
            <a:extLst>
              <a:ext uri="{FF2B5EF4-FFF2-40B4-BE49-F238E27FC236}">
                <a16:creationId xmlns="" xmlns:a16="http://schemas.microsoft.com/office/drawing/2014/main" id="{12D39182-9A2E-40F3-A3C6-36032E5AB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DACB57B-768B-4A55-AD85-AC5FC243AE78}"/>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7320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53A7BB-57E8-4220-B27C-E8F9D271D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F5CFF53-4C74-4584-816C-092AF84895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D029FE3E-C37B-40C7-92D5-EFD7F6840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6F8BAAB1-E829-4F9E-8D24-A3F781FAF241}"/>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6" name="Footer Placeholder 5">
            <a:extLst>
              <a:ext uri="{FF2B5EF4-FFF2-40B4-BE49-F238E27FC236}">
                <a16:creationId xmlns="" xmlns:a16="http://schemas.microsoft.com/office/drawing/2014/main" id="{5B6FC5EF-AF3D-4F1B-B3A0-B7AA1A1E4D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460ECF5-03F8-41CD-822E-51D57094F7EE}"/>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312664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image" Target="../media/image1.png"/><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image" Target="../media/image1.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theme" Target="../theme/theme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360FDB6-6DAB-4901-8BE6-29D1009C00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1F8514A-7CB7-445D-8D9A-7E6B1CC5F5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0FD198A-9A91-47EC-86D6-C7948E2F9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2E912-484D-42E6-970B-72B17F688DF4}" type="datetimeFigureOut">
              <a:rPr lang="en-US" smtClean="0"/>
              <a:pPr/>
              <a:t>6/23/2020</a:t>
            </a:fld>
            <a:endParaRPr lang="en-US"/>
          </a:p>
        </p:txBody>
      </p:sp>
      <p:sp>
        <p:nvSpPr>
          <p:cNvPr id="5" name="Footer Placeholder 4">
            <a:extLst>
              <a:ext uri="{FF2B5EF4-FFF2-40B4-BE49-F238E27FC236}">
                <a16:creationId xmlns="" xmlns:a16="http://schemas.microsoft.com/office/drawing/2014/main" id="{3897A2CE-630D-487D-90A9-82ADC8001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000000"/>
                </a:solidFill>
              </a:rPr>
              <a:t>Confidential | L&amp;T Technology Services | © 2020</a:t>
            </a:r>
          </a:p>
        </p:txBody>
      </p:sp>
      <p:sp>
        <p:nvSpPr>
          <p:cNvPr id="6" name="Slide Number Placeholder 5">
            <a:extLst>
              <a:ext uri="{FF2B5EF4-FFF2-40B4-BE49-F238E27FC236}">
                <a16:creationId xmlns="" xmlns:a16="http://schemas.microsoft.com/office/drawing/2014/main" id="{D9071DD2-A599-41F0-AE06-DE2DAB542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3E50C-579B-4EAA-9AC7-CC795298B294}" type="slidenum">
              <a:rPr lang="en-US" smtClean="0"/>
              <a:pPr/>
              <a:t>‹#›</a:t>
            </a:fld>
            <a:endParaRPr lang="en-US"/>
          </a:p>
        </p:txBody>
      </p:sp>
    </p:spTree>
    <p:extLst>
      <p:ext uri="{BB962C8B-B14F-4D97-AF65-F5344CB8AC3E}">
        <p14:creationId xmlns="" xmlns:p14="http://schemas.microsoft.com/office/powerpoint/2010/main" val="1984704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583693"/>
            <a:ext cx="12192000" cy="274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9" rIns="91424" bIns="45719" rtlCol="0" anchor="ctr"/>
          <a:lstStyle/>
          <a:p>
            <a:pPr algn="ctr" defTabSz="914196"/>
            <a:endParaRPr lang="en-US" sz="1867">
              <a:solidFill>
                <a:schemeClr val="tx1"/>
              </a:solidFill>
            </a:endParaRPr>
          </a:p>
        </p:txBody>
      </p:sp>
      <p:sp>
        <p:nvSpPr>
          <p:cNvPr id="9" name="TextBox 8"/>
          <p:cNvSpPr txBox="1"/>
          <p:nvPr userDrawn="1"/>
        </p:nvSpPr>
        <p:spPr>
          <a:xfrm>
            <a:off x="4496697" y="6581383"/>
            <a:ext cx="3228608" cy="276997"/>
          </a:xfrm>
          <a:prstGeom prst="rect">
            <a:avLst/>
          </a:prstGeom>
          <a:noFill/>
        </p:spPr>
        <p:txBody>
          <a:bodyPr wrap="none" lIns="91424" tIns="45719" rIns="91424" bIns="45719" rtlCol="0">
            <a:spAutoFit/>
          </a:bodyPr>
          <a:lstStyle/>
          <a:p>
            <a:pPr algn="ctr" defTabSz="914196">
              <a:defRPr/>
            </a:pPr>
            <a:r>
              <a:rPr lang="en-US" sz="1200" dirty="0">
                <a:solidFill>
                  <a:schemeClr val="tx1"/>
                </a:solidFill>
              </a:rPr>
              <a:t>Confidential | L&amp;T Technology Services | © 2020</a:t>
            </a:r>
          </a:p>
        </p:txBody>
      </p:sp>
      <p:sp>
        <p:nvSpPr>
          <p:cNvPr id="10" name="TextBox 9"/>
          <p:cNvSpPr txBox="1"/>
          <p:nvPr userDrawn="1"/>
        </p:nvSpPr>
        <p:spPr>
          <a:xfrm>
            <a:off x="11437495" y="6581383"/>
            <a:ext cx="614596" cy="276997"/>
          </a:xfrm>
          <a:prstGeom prst="rect">
            <a:avLst/>
          </a:prstGeom>
          <a:noFill/>
        </p:spPr>
        <p:txBody>
          <a:bodyPr wrap="square" lIns="91424" tIns="45719" rIns="91424" bIns="45719" rtlCol="0">
            <a:spAutoFit/>
          </a:bodyPr>
          <a:lstStyle/>
          <a:p>
            <a:pPr algn="r" defTabSz="914196"/>
            <a:fld id="{D1AD548E-8EA6-684F-9B89-4E9F5DC57BB8}" type="slidenum">
              <a:rPr lang="en-US" sz="1200">
                <a:solidFill>
                  <a:schemeClr val="tx1"/>
                </a:solidFill>
              </a:rPr>
              <a:pPr algn="r" defTabSz="914196"/>
              <a:t>‹#›</a:t>
            </a:fld>
            <a:endParaRPr lang="en-US" sz="1200" dirty="0">
              <a:solidFill>
                <a:schemeClr val="tx1"/>
              </a:solidFill>
            </a:endParaRPr>
          </a:p>
        </p:txBody>
      </p:sp>
      <p:grpSp>
        <p:nvGrpSpPr>
          <p:cNvPr id="13" name="Group 12"/>
          <p:cNvGrpSpPr/>
          <p:nvPr userDrawn="1"/>
        </p:nvGrpSpPr>
        <p:grpSpPr>
          <a:xfrm>
            <a:off x="333333" y="633676"/>
            <a:ext cx="11525339" cy="144093"/>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9" name="Title Placeholder 18"/>
          <p:cNvSpPr>
            <a:spLocks noGrp="1"/>
          </p:cNvSpPr>
          <p:nvPr>
            <p:ph type="title"/>
          </p:nvPr>
        </p:nvSpPr>
        <p:spPr>
          <a:xfrm>
            <a:off x="406408" y="172729"/>
            <a:ext cx="11176001" cy="460959"/>
          </a:xfrm>
          <a:prstGeom prst="rect">
            <a:avLst/>
          </a:prstGeom>
        </p:spPr>
        <p:txBody>
          <a:bodyPr vert="horz" lIns="91426" tIns="45713" rIns="91426" bIns="45713"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609600" y="1148092"/>
            <a:ext cx="10972800" cy="4977553"/>
          </a:xfrm>
          <a:prstGeom prst="rect">
            <a:avLst/>
          </a:prstGeom>
        </p:spPr>
        <p:txBody>
          <a:bodyPr vert="horz" lIns="91426" tIns="45713" rIns="91426" bIns="45713" rtlCol="0">
            <a:normAutofit/>
          </a:bodyPr>
          <a:lstStyle/>
          <a:p>
            <a:pPr marL="228552" marR="0" lvl="0" indent="-228552" algn="l" defTabSz="914196" rtl="0" eaLnBrk="1" fontAlgn="auto" latinLnBrk="0" hangingPunct="1">
              <a:lnSpc>
                <a:spcPct val="90000"/>
              </a:lnSpc>
              <a:spcBef>
                <a:spcPts val="1000"/>
              </a:spcBef>
              <a:spcAft>
                <a:spcPts val="0"/>
              </a:spcAft>
              <a:buClrTx/>
              <a:buSzTx/>
              <a:buFontTx/>
              <a:buBlip>
                <a:blip r:embed="rId28"/>
              </a:buBlip>
              <a:tabLst/>
              <a:defRPr/>
            </a:pPr>
            <a:r>
              <a:rPr kumimoji="0" lang="en-US" sz="28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685654" marR="0" lvl="1"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2400" b="0" i="0" u="none" strike="noStrike" kern="1200" cap="none" spc="0" normalizeH="0" baseline="0" noProof="0" dirty="0">
                <a:ln>
                  <a:noFill/>
                </a:ln>
                <a:solidFill>
                  <a:srgbClr val="1F1A17"/>
                </a:solidFill>
                <a:effectLst/>
                <a:uLnTx/>
                <a:uFillTx/>
                <a:latin typeface="+mn-lt"/>
                <a:ea typeface="+mn-ea"/>
                <a:cs typeface="+mn-cs"/>
              </a:rPr>
              <a:t>Second level</a:t>
            </a:r>
          </a:p>
          <a:p>
            <a:pPr marL="1142746" marR="0" lvl="2"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2000" b="0" i="0" u="none" strike="noStrike" kern="1200" cap="none" spc="0" normalizeH="0" baseline="0" noProof="0" dirty="0">
                <a:ln>
                  <a:noFill/>
                </a:ln>
                <a:solidFill>
                  <a:srgbClr val="1F1A17"/>
                </a:solidFill>
                <a:effectLst/>
                <a:uLnTx/>
                <a:uFillTx/>
                <a:latin typeface="+mn-lt"/>
                <a:ea typeface="+mn-ea"/>
                <a:cs typeface="+mn-cs"/>
              </a:rPr>
              <a:t>Third level</a:t>
            </a:r>
          </a:p>
          <a:p>
            <a:pPr marL="1599840" marR="0" lvl="3"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Fourth level</a:t>
            </a:r>
          </a:p>
          <a:p>
            <a:pPr marL="2056935" marR="0" lvl="4"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Fifth level</a:t>
            </a:r>
          </a:p>
        </p:txBody>
      </p:sp>
    </p:spTree>
    <p:extLst>
      <p:ext uri="{BB962C8B-B14F-4D97-AF65-F5344CB8AC3E}">
        <p14:creationId xmlns="" xmlns:p14="http://schemas.microsoft.com/office/powerpoint/2010/main" val="220908313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Lst>
  <p:txStyles>
    <p:titleStyle>
      <a:lvl1pPr algn="l" defTabSz="914196" rtl="0" eaLnBrk="1" latinLnBrk="0" hangingPunct="1">
        <a:lnSpc>
          <a:spcPct val="90000"/>
        </a:lnSpc>
        <a:spcBef>
          <a:spcPct val="0"/>
        </a:spcBef>
        <a:buNone/>
        <a:defRPr sz="3200" b="0" kern="1200">
          <a:solidFill>
            <a:schemeClr val="tx1">
              <a:lumMod val="75000"/>
              <a:lumOff val="25000"/>
            </a:schemeClr>
          </a:solidFill>
          <a:latin typeface="+mn-lt"/>
          <a:ea typeface="+mj-ea"/>
          <a:cs typeface="+mj-cs"/>
        </a:defRPr>
      </a:lvl1pPr>
    </p:titleStyle>
    <p:bodyStyle>
      <a:lvl1pPr marL="228552" marR="0" indent="-228552" algn="l" defTabSz="914196" rtl="0" eaLnBrk="1" fontAlgn="auto" latinLnBrk="0" hangingPunct="1">
        <a:lnSpc>
          <a:spcPct val="90000"/>
        </a:lnSpc>
        <a:spcBef>
          <a:spcPts val="1000"/>
        </a:spcBef>
        <a:spcAft>
          <a:spcPts val="0"/>
        </a:spcAft>
        <a:buClrTx/>
        <a:buSzTx/>
        <a:buFontTx/>
        <a:buBlip>
          <a:blip r:embed="rId28"/>
        </a:buBlip>
        <a:tabLst>
          <a:tab pos="241253" algn="l"/>
        </a:tabLst>
        <a:defRPr lang="en-US" sz="2800" kern="1200" smtClean="0">
          <a:solidFill>
            <a:schemeClr val="tx1">
              <a:lumMod val="75000"/>
              <a:lumOff val="25000"/>
            </a:schemeClr>
          </a:solidFill>
          <a:latin typeface="+mn-lt"/>
          <a:ea typeface="+mn-ea"/>
          <a:cs typeface="+mn-cs"/>
        </a:defRPr>
      </a:lvl1pPr>
      <a:lvl2pPr marL="685654"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2400" kern="1200" smtClean="0">
          <a:solidFill>
            <a:schemeClr val="tx1">
              <a:lumMod val="75000"/>
              <a:lumOff val="25000"/>
            </a:schemeClr>
          </a:solidFill>
          <a:latin typeface="+mn-lt"/>
          <a:ea typeface="+mn-ea"/>
          <a:cs typeface="+mn-cs"/>
        </a:defRPr>
      </a:lvl2pPr>
      <a:lvl3pPr marL="1142746"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2000" kern="1200" smtClean="0">
          <a:solidFill>
            <a:schemeClr val="tx1">
              <a:lumMod val="75000"/>
              <a:lumOff val="25000"/>
            </a:schemeClr>
          </a:solidFill>
          <a:latin typeface="+mn-lt"/>
          <a:ea typeface="+mn-ea"/>
          <a:cs typeface="+mn-cs"/>
        </a:defRPr>
      </a:lvl3pPr>
      <a:lvl4pPr marL="1599840"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1867" kern="1200" smtClean="0">
          <a:solidFill>
            <a:schemeClr val="tx1">
              <a:lumMod val="75000"/>
              <a:lumOff val="25000"/>
            </a:schemeClr>
          </a:solidFill>
          <a:latin typeface="+mn-lt"/>
          <a:ea typeface="+mn-ea"/>
          <a:cs typeface="+mn-cs"/>
        </a:defRPr>
      </a:lvl4pPr>
      <a:lvl5pPr marL="2056935"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1867" kern="1200">
          <a:solidFill>
            <a:schemeClr val="tx1">
              <a:lumMod val="75000"/>
              <a:lumOff val="25000"/>
            </a:schemeClr>
          </a:solidFill>
          <a:latin typeface="+mn-lt"/>
          <a:ea typeface="+mn-ea"/>
          <a:cs typeface="+mn-cs"/>
        </a:defRPr>
      </a:lvl5pPr>
      <a:lvl6pPr marL="2514036"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6pPr>
      <a:lvl7pPr marL="29711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7pPr>
      <a:lvl8pPr marL="3428232"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8pPr>
      <a:lvl9pPr marL="38853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9pPr>
    </p:bodyStyle>
    <p:otherStyle>
      <a:defPPr>
        <a:defRPr lang="en-US"/>
      </a:defPPr>
      <a:lvl1pPr marL="0" algn="l" defTabSz="914196" rtl="0" eaLnBrk="1" latinLnBrk="0" hangingPunct="1">
        <a:defRPr sz="1867" kern="1200">
          <a:solidFill>
            <a:schemeClr val="tx1"/>
          </a:solidFill>
          <a:latin typeface="+mn-lt"/>
          <a:ea typeface="+mn-ea"/>
          <a:cs typeface="+mn-cs"/>
        </a:defRPr>
      </a:lvl1pPr>
      <a:lvl2pPr marL="457095" algn="l" defTabSz="914196" rtl="0" eaLnBrk="1" latinLnBrk="0" hangingPunct="1">
        <a:defRPr sz="1867" kern="1200">
          <a:solidFill>
            <a:schemeClr val="tx1"/>
          </a:solidFill>
          <a:latin typeface="+mn-lt"/>
          <a:ea typeface="+mn-ea"/>
          <a:cs typeface="+mn-cs"/>
        </a:defRPr>
      </a:lvl2pPr>
      <a:lvl3pPr marL="914196" algn="l" defTabSz="914196" rtl="0" eaLnBrk="1" latinLnBrk="0" hangingPunct="1">
        <a:defRPr sz="1867" kern="1200">
          <a:solidFill>
            <a:schemeClr val="tx1"/>
          </a:solidFill>
          <a:latin typeface="+mn-lt"/>
          <a:ea typeface="+mn-ea"/>
          <a:cs typeface="+mn-cs"/>
        </a:defRPr>
      </a:lvl3pPr>
      <a:lvl4pPr marL="1371294" algn="l" defTabSz="914196" rtl="0" eaLnBrk="1" latinLnBrk="0" hangingPunct="1">
        <a:defRPr sz="1867" kern="1200">
          <a:solidFill>
            <a:schemeClr val="tx1"/>
          </a:solidFill>
          <a:latin typeface="+mn-lt"/>
          <a:ea typeface="+mn-ea"/>
          <a:cs typeface="+mn-cs"/>
        </a:defRPr>
      </a:lvl4pPr>
      <a:lvl5pPr marL="1828392" algn="l" defTabSz="914196" rtl="0" eaLnBrk="1" latinLnBrk="0" hangingPunct="1">
        <a:defRPr sz="1867" kern="1200">
          <a:solidFill>
            <a:schemeClr val="tx1"/>
          </a:solidFill>
          <a:latin typeface="+mn-lt"/>
          <a:ea typeface="+mn-ea"/>
          <a:cs typeface="+mn-cs"/>
        </a:defRPr>
      </a:lvl5pPr>
      <a:lvl6pPr marL="2285494" algn="l" defTabSz="914196" rtl="0" eaLnBrk="1" latinLnBrk="0" hangingPunct="1">
        <a:defRPr sz="1867" kern="1200">
          <a:solidFill>
            <a:schemeClr val="tx1"/>
          </a:solidFill>
          <a:latin typeface="+mn-lt"/>
          <a:ea typeface="+mn-ea"/>
          <a:cs typeface="+mn-cs"/>
        </a:defRPr>
      </a:lvl6pPr>
      <a:lvl7pPr marL="2742586" algn="l" defTabSz="914196" rtl="0" eaLnBrk="1" latinLnBrk="0" hangingPunct="1">
        <a:defRPr sz="1867" kern="1200">
          <a:solidFill>
            <a:schemeClr val="tx1"/>
          </a:solidFill>
          <a:latin typeface="+mn-lt"/>
          <a:ea typeface="+mn-ea"/>
          <a:cs typeface="+mn-cs"/>
        </a:defRPr>
      </a:lvl7pPr>
      <a:lvl8pPr marL="3199680" algn="l" defTabSz="914196" rtl="0" eaLnBrk="1" latinLnBrk="0" hangingPunct="1">
        <a:defRPr sz="1867" kern="1200">
          <a:solidFill>
            <a:schemeClr val="tx1"/>
          </a:solidFill>
          <a:latin typeface="+mn-lt"/>
          <a:ea typeface="+mn-ea"/>
          <a:cs typeface="+mn-cs"/>
        </a:defRPr>
      </a:lvl8pPr>
      <a:lvl9pPr marL="3656775" algn="l" defTabSz="914196" rtl="0" eaLnBrk="1" latinLnBrk="0" hangingPunct="1">
        <a:defRPr sz="18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583693"/>
            <a:ext cx="12192000" cy="274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9" rIns="91424" bIns="45719" rtlCol="0" anchor="ctr"/>
          <a:lstStyle/>
          <a:p>
            <a:pPr algn="ctr" defTabSz="914196"/>
            <a:endParaRPr lang="en-US" sz="1867">
              <a:solidFill>
                <a:schemeClr val="tx1"/>
              </a:solidFill>
            </a:endParaRPr>
          </a:p>
        </p:txBody>
      </p:sp>
      <p:sp>
        <p:nvSpPr>
          <p:cNvPr id="9" name="TextBox 8"/>
          <p:cNvSpPr txBox="1"/>
          <p:nvPr userDrawn="1"/>
        </p:nvSpPr>
        <p:spPr>
          <a:xfrm>
            <a:off x="4496697" y="6581383"/>
            <a:ext cx="3228608" cy="276997"/>
          </a:xfrm>
          <a:prstGeom prst="rect">
            <a:avLst/>
          </a:prstGeom>
          <a:noFill/>
        </p:spPr>
        <p:txBody>
          <a:bodyPr wrap="none" lIns="91424" tIns="45719" rIns="91424" bIns="45719" rtlCol="0">
            <a:spAutoFit/>
          </a:bodyPr>
          <a:lstStyle/>
          <a:p>
            <a:pPr algn="ctr" defTabSz="914354">
              <a:defRPr/>
            </a:pPr>
            <a:r>
              <a:rPr lang="en-US" sz="1200" dirty="0">
                <a:solidFill>
                  <a:srgbClr val="000000"/>
                </a:solidFill>
              </a:rPr>
              <a:t>Confidential | L&amp;T Technology Services | © 2020</a:t>
            </a:r>
          </a:p>
        </p:txBody>
      </p:sp>
      <p:sp>
        <p:nvSpPr>
          <p:cNvPr id="10" name="TextBox 9"/>
          <p:cNvSpPr txBox="1"/>
          <p:nvPr userDrawn="1"/>
        </p:nvSpPr>
        <p:spPr>
          <a:xfrm>
            <a:off x="11437495" y="6581383"/>
            <a:ext cx="614596" cy="276997"/>
          </a:xfrm>
          <a:prstGeom prst="rect">
            <a:avLst/>
          </a:prstGeom>
          <a:noFill/>
        </p:spPr>
        <p:txBody>
          <a:bodyPr wrap="square" lIns="91424" tIns="45719" rIns="91424" bIns="45719" rtlCol="0">
            <a:spAutoFit/>
          </a:bodyPr>
          <a:lstStyle/>
          <a:p>
            <a:pPr algn="r" defTabSz="914196"/>
            <a:fld id="{D1AD548E-8EA6-684F-9B89-4E9F5DC57BB8}" type="slidenum">
              <a:rPr lang="en-US" sz="1200">
                <a:solidFill>
                  <a:schemeClr val="tx1"/>
                </a:solidFill>
              </a:rPr>
              <a:pPr algn="r" defTabSz="914196"/>
              <a:t>‹#›</a:t>
            </a:fld>
            <a:endParaRPr lang="en-US" sz="1200" dirty="0">
              <a:solidFill>
                <a:schemeClr val="tx1"/>
              </a:solidFill>
            </a:endParaRPr>
          </a:p>
        </p:txBody>
      </p:sp>
      <p:grpSp>
        <p:nvGrpSpPr>
          <p:cNvPr id="13" name="Group 12"/>
          <p:cNvGrpSpPr/>
          <p:nvPr userDrawn="1"/>
        </p:nvGrpSpPr>
        <p:grpSpPr>
          <a:xfrm>
            <a:off x="333333" y="633676"/>
            <a:ext cx="11525339" cy="144093"/>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9" name="Title Placeholder 18"/>
          <p:cNvSpPr>
            <a:spLocks noGrp="1"/>
          </p:cNvSpPr>
          <p:nvPr>
            <p:ph type="title"/>
          </p:nvPr>
        </p:nvSpPr>
        <p:spPr>
          <a:xfrm>
            <a:off x="406408" y="172729"/>
            <a:ext cx="11176001" cy="460959"/>
          </a:xfrm>
          <a:prstGeom prst="rect">
            <a:avLst/>
          </a:prstGeom>
        </p:spPr>
        <p:txBody>
          <a:bodyPr vert="horz" lIns="91426" tIns="45713" rIns="91426" bIns="45713"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609600" y="1148092"/>
            <a:ext cx="10972800" cy="4977553"/>
          </a:xfrm>
          <a:prstGeom prst="rect">
            <a:avLst/>
          </a:prstGeom>
        </p:spPr>
        <p:txBody>
          <a:bodyPr vert="horz" lIns="91426" tIns="45713" rIns="91426" bIns="45713" rtlCol="0">
            <a:normAutofit/>
          </a:bodyPr>
          <a:lstStyle/>
          <a:p>
            <a:pPr marL="228552" marR="0" lvl="0" indent="-228552" algn="l" defTabSz="914196" rtl="0" eaLnBrk="1" fontAlgn="auto" latinLnBrk="0" hangingPunct="1">
              <a:lnSpc>
                <a:spcPct val="90000"/>
              </a:lnSpc>
              <a:spcBef>
                <a:spcPts val="1000"/>
              </a:spcBef>
              <a:spcAft>
                <a:spcPts val="0"/>
              </a:spcAft>
              <a:buClrTx/>
              <a:buSzTx/>
              <a:buFontTx/>
              <a:buBlip>
                <a:blip r:embed="rId29"/>
              </a:buBlip>
              <a:tabLst/>
              <a:defRPr/>
            </a:pPr>
            <a:r>
              <a:rPr kumimoji="0" lang="en-US" sz="28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685654" marR="0" lvl="1"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2400" b="0" i="0" u="none" strike="noStrike" kern="1200" cap="none" spc="0" normalizeH="0" baseline="0" noProof="0" dirty="0">
                <a:ln>
                  <a:noFill/>
                </a:ln>
                <a:solidFill>
                  <a:srgbClr val="1F1A17"/>
                </a:solidFill>
                <a:effectLst/>
                <a:uLnTx/>
                <a:uFillTx/>
                <a:latin typeface="+mn-lt"/>
                <a:ea typeface="+mn-ea"/>
                <a:cs typeface="+mn-cs"/>
              </a:rPr>
              <a:t>Second level</a:t>
            </a:r>
          </a:p>
          <a:p>
            <a:pPr marL="1142746" marR="0" lvl="2"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2000" b="0" i="0" u="none" strike="noStrike" kern="1200" cap="none" spc="0" normalizeH="0" baseline="0" noProof="0" dirty="0">
                <a:ln>
                  <a:noFill/>
                </a:ln>
                <a:solidFill>
                  <a:srgbClr val="1F1A17"/>
                </a:solidFill>
                <a:effectLst/>
                <a:uLnTx/>
                <a:uFillTx/>
                <a:latin typeface="+mn-lt"/>
                <a:ea typeface="+mn-ea"/>
                <a:cs typeface="+mn-cs"/>
              </a:rPr>
              <a:t>Third level</a:t>
            </a:r>
          </a:p>
          <a:p>
            <a:pPr marL="1599840" marR="0" lvl="3"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Fourth level</a:t>
            </a:r>
          </a:p>
          <a:p>
            <a:pPr marL="2056935" marR="0" lvl="4"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Fifth level</a:t>
            </a:r>
          </a:p>
        </p:txBody>
      </p:sp>
    </p:spTree>
    <p:extLst>
      <p:ext uri="{BB962C8B-B14F-4D97-AF65-F5344CB8AC3E}">
        <p14:creationId xmlns="" xmlns:p14="http://schemas.microsoft.com/office/powerpoint/2010/main" val="91602096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Lst>
  <p:txStyles>
    <p:titleStyle>
      <a:lvl1pPr algn="l" defTabSz="914196" rtl="0" eaLnBrk="1" latinLnBrk="0" hangingPunct="1">
        <a:lnSpc>
          <a:spcPct val="90000"/>
        </a:lnSpc>
        <a:spcBef>
          <a:spcPct val="0"/>
        </a:spcBef>
        <a:buNone/>
        <a:defRPr sz="3200" b="0" kern="1200">
          <a:solidFill>
            <a:schemeClr val="tx1">
              <a:lumMod val="75000"/>
              <a:lumOff val="25000"/>
            </a:schemeClr>
          </a:solidFill>
          <a:latin typeface="+mn-lt"/>
          <a:ea typeface="+mj-ea"/>
          <a:cs typeface="+mj-cs"/>
        </a:defRPr>
      </a:lvl1pPr>
    </p:titleStyle>
    <p:bodyStyle>
      <a:lvl1pPr marL="228552" marR="0" indent="-228552" algn="l" defTabSz="914196" rtl="0" eaLnBrk="1" fontAlgn="auto" latinLnBrk="0" hangingPunct="1">
        <a:lnSpc>
          <a:spcPct val="90000"/>
        </a:lnSpc>
        <a:spcBef>
          <a:spcPts val="1000"/>
        </a:spcBef>
        <a:spcAft>
          <a:spcPts val="0"/>
        </a:spcAft>
        <a:buClrTx/>
        <a:buSzTx/>
        <a:buFontTx/>
        <a:buBlip>
          <a:blip r:embed="rId29"/>
        </a:buBlip>
        <a:tabLst>
          <a:tab pos="241253" algn="l"/>
        </a:tabLst>
        <a:defRPr lang="en-US" sz="2800" kern="1200" smtClean="0">
          <a:solidFill>
            <a:schemeClr val="tx1">
              <a:lumMod val="75000"/>
              <a:lumOff val="25000"/>
            </a:schemeClr>
          </a:solidFill>
          <a:latin typeface="+mn-lt"/>
          <a:ea typeface="+mn-ea"/>
          <a:cs typeface="+mn-cs"/>
        </a:defRPr>
      </a:lvl1pPr>
      <a:lvl2pPr marL="685654"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2400" kern="1200" smtClean="0">
          <a:solidFill>
            <a:schemeClr val="tx1">
              <a:lumMod val="75000"/>
              <a:lumOff val="25000"/>
            </a:schemeClr>
          </a:solidFill>
          <a:latin typeface="+mn-lt"/>
          <a:ea typeface="+mn-ea"/>
          <a:cs typeface="+mn-cs"/>
        </a:defRPr>
      </a:lvl2pPr>
      <a:lvl3pPr marL="1142746"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2000" kern="1200" smtClean="0">
          <a:solidFill>
            <a:schemeClr val="tx1">
              <a:lumMod val="75000"/>
              <a:lumOff val="25000"/>
            </a:schemeClr>
          </a:solidFill>
          <a:latin typeface="+mn-lt"/>
          <a:ea typeface="+mn-ea"/>
          <a:cs typeface="+mn-cs"/>
        </a:defRPr>
      </a:lvl3pPr>
      <a:lvl4pPr marL="1599840"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1867" kern="1200" smtClean="0">
          <a:solidFill>
            <a:schemeClr val="tx1">
              <a:lumMod val="75000"/>
              <a:lumOff val="25000"/>
            </a:schemeClr>
          </a:solidFill>
          <a:latin typeface="+mn-lt"/>
          <a:ea typeface="+mn-ea"/>
          <a:cs typeface="+mn-cs"/>
        </a:defRPr>
      </a:lvl4pPr>
      <a:lvl5pPr marL="2056935"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1867" kern="1200">
          <a:solidFill>
            <a:schemeClr val="tx1">
              <a:lumMod val="75000"/>
              <a:lumOff val="25000"/>
            </a:schemeClr>
          </a:solidFill>
          <a:latin typeface="+mn-lt"/>
          <a:ea typeface="+mn-ea"/>
          <a:cs typeface="+mn-cs"/>
        </a:defRPr>
      </a:lvl5pPr>
      <a:lvl6pPr marL="2514036"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6pPr>
      <a:lvl7pPr marL="29711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7pPr>
      <a:lvl8pPr marL="3428232"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8pPr>
      <a:lvl9pPr marL="38853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9pPr>
    </p:bodyStyle>
    <p:otherStyle>
      <a:defPPr>
        <a:defRPr lang="en-US"/>
      </a:defPPr>
      <a:lvl1pPr marL="0" algn="l" defTabSz="914196" rtl="0" eaLnBrk="1" latinLnBrk="0" hangingPunct="1">
        <a:defRPr sz="1867" kern="1200">
          <a:solidFill>
            <a:schemeClr val="tx1"/>
          </a:solidFill>
          <a:latin typeface="+mn-lt"/>
          <a:ea typeface="+mn-ea"/>
          <a:cs typeface="+mn-cs"/>
        </a:defRPr>
      </a:lvl1pPr>
      <a:lvl2pPr marL="457095" algn="l" defTabSz="914196" rtl="0" eaLnBrk="1" latinLnBrk="0" hangingPunct="1">
        <a:defRPr sz="1867" kern="1200">
          <a:solidFill>
            <a:schemeClr val="tx1"/>
          </a:solidFill>
          <a:latin typeface="+mn-lt"/>
          <a:ea typeface="+mn-ea"/>
          <a:cs typeface="+mn-cs"/>
        </a:defRPr>
      </a:lvl2pPr>
      <a:lvl3pPr marL="914196" algn="l" defTabSz="914196" rtl="0" eaLnBrk="1" latinLnBrk="0" hangingPunct="1">
        <a:defRPr sz="1867" kern="1200">
          <a:solidFill>
            <a:schemeClr val="tx1"/>
          </a:solidFill>
          <a:latin typeface="+mn-lt"/>
          <a:ea typeface="+mn-ea"/>
          <a:cs typeface="+mn-cs"/>
        </a:defRPr>
      </a:lvl3pPr>
      <a:lvl4pPr marL="1371294" algn="l" defTabSz="914196" rtl="0" eaLnBrk="1" latinLnBrk="0" hangingPunct="1">
        <a:defRPr sz="1867" kern="1200">
          <a:solidFill>
            <a:schemeClr val="tx1"/>
          </a:solidFill>
          <a:latin typeface="+mn-lt"/>
          <a:ea typeface="+mn-ea"/>
          <a:cs typeface="+mn-cs"/>
        </a:defRPr>
      </a:lvl4pPr>
      <a:lvl5pPr marL="1828392" algn="l" defTabSz="914196" rtl="0" eaLnBrk="1" latinLnBrk="0" hangingPunct="1">
        <a:defRPr sz="1867" kern="1200">
          <a:solidFill>
            <a:schemeClr val="tx1"/>
          </a:solidFill>
          <a:latin typeface="+mn-lt"/>
          <a:ea typeface="+mn-ea"/>
          <a:cs typeface="+mn-cs"/>
        </a:defRPr>
      </a:lvl5pPr>
      <a:lvl6pPr marL="2285494" algn="l" defTabSz="914196" rtl="0" eaLnBrk="1" latinLnBrk="0" hangingPunct="1">
        <a:defRPr sz="1867" kern="1200">
          <a:solidFill>
            <a:schemeClr val="tx1"/>
          </a:solidFill>
          <a:latin typeface="+mn-lt"/>
          <a:ea typeface="+mn-ea"/>
          <a:cs typeface="+mn-cs"/>
        </a:defRPr>
      </a:lvl6pPr>
      <a:lvl7pPr marL="2742586" algn="l" defTabSz="914196" rtl="0" eaLnBrk="1" latinLnBrk="0" hangingPunct="1">
        <a:defRPr sz="1867" kern="1200">
          <a:solidFill>
            <a:schemeClr val="tx1"/>
          </a:solidFill>
          <a:latin typeface="+mn-lt"/>
          <a:ea typeface="+mn-ea"/>
          <a:cs typeface="+mn-cs"/>
        </a:defRPr>
      </a:lvl7pPr>
      <a:lvl8pPr marL="3199680" algn="l" defTabSz="914196" rtl="0" eaLnBrk="1" latinLnBrk="0" hangingPunct="1">
        <a:defRPr sz="1867" kern="1200">
          <a:solidFill>
            <a:schemeClr val="tx1"/>
          </a:solidFill>
          <a:latin typeface="+mn-lt"/>
          <a:ea typeface="+mn-ea"/>
          <a:cs typeface="+mn-cs"/>
        </a:defRPr>
      </a:lvl8pPr>
      <a:lvl9pPr marL="3656775" algn="l" defTabSz="914196"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ynopsys.com/software-integrity/resources/knowledge-database/devops.html" TargetMode="External"/><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910" y="1246313"/>
            <a:ext cx="6204197" cy="2081535"/>
          </a:xfrm>
        </p:spPr>
        <p:txBody>
          <a:bodyPr/>
          <a:lstStyle/>
          <a:p>
            <a:pPr algn="l"/>
            <a:r>
              <a:rPr lang="en-IN" sz="3200" i="1" dirty="0" smtClean="0"/>
              <a:t>Manual Testing / TDLC</a:t>
            </a:r>
            <a:endParaRPr lang="en-IN" sz="3200" i="1" dirty="0"/>
          </a:p>
        </p:txBody>
      </p:sp>
      <p:sp>
        <p:nvSpPr>
          <p:cNvPr id="5" name="Picture Placeholder 4"/>
          <p:cNvSpPr>
            <a:spLocks noGrp="1"/>
          </p:cNvSpPr>
          <p:nvPr>
            <p:ph type="pic" sz="quarter" idx="14"/>
          </p:nvPr>
        </p:nvSpPr>
        <p:spPr/>
      </p:sp>
      <p:pic>
        <p:nvPicPr>
          <p:cNvPr id="6" name="Picture Placeholder 8"/>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p:blipFill>
        <p:spPr>
          <a:xfrm>
            <a:off x="5839352" y="-1"/>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pic>
      <p:sp>
        <p:nvSpPr>
          <p:cNvPr id="7" name="Freeform: Shape 6"/>
          <p:cNvSpPr/>
          <p:nvPr/>
        </p:nvSpPr>
        <p:spPr>
          <a:xfrm>
            <a:off x="5839349" y="-1"/>
            <a:ext cx="6352651" cy="6556788"/>
          </a:xfrm>
          <a:custGeom>
            <a:avLst/>
            <a:gdLst>
              <a:gd name="connsiteX0" fmla="*/ 3843976 w 6352651"/>
              <a:gd name="connsiteY0" fmla="*/ 0 h 6556788"/>
              <a:gd name="connsiteX1" fmla="*/ 6346751 w 6352651"/>
              <a:gd name="connsiteY1" fmla="*/ 0 h 6556788"/>
              <a:gd name="connsiteX2" fmla="*/ 6346751 w 6352651"/>
              <a:gd name="connsiteY2" fmla="*/ 1 h 6556788"/>
              <a:gd name="connsiteX3" fmla="*/ 6346751 w 6352651"/>
              <a:gd name="connsiteY3" fmla="*/ 4033467 h 6556788"/>
              <a:gd name="connsiteX4" fmla="*/ 6352651 w 6352651"/>
              <a:gd name="connsiteY4" fmla="*/ 4033467 h 6556788"/>
              <a:gd name="connsiteX5" fmla="*/ 6352651 w 6352651"/>
              <a:gd name="connsiteY5" fmla="*/ 6556787 h 6556788"/>
              <a:gd name="connsiteX6" fmla="*/ 6346751 w 6352651"/>
              <a:gd name="connsiteY6" fmla="*/ 6556787 h 6556788"/>
              <a:gd name="connsiteX7" fmla="*/ 3843976 w 6352651"/>
              <a:gd name="connsiteY7" fmla="*/ 6556787 h 6556788"/>
              <a:gd name="connsiteX8" fmla="*/ 2580590 w 6352651"/>
              <a:gd name="connsiteY8" fmla="*/ 6556787 h 6556788"/>
              <a:gd name="connsiteX9" fmla="*/ 2580588 w 6352651"/>
              <a:gd name="connsiteY9" fmla="*/ 6556788 h 6556788"/>
              <a:gd name="connsiteX10" fmla="*/ 0 w 6352651"/>
              <a:gd name="connsiteY10" fmla="*/ 6556788 h 6556788"/>
              <a:gd name="connsiteX11" fmla="*/ 3766162 w 6352651"/>
              <a:gd name="connsiteY11" fmla="*/ 1 h 6556788"/>
              <a:gd name="connsiteX12" fmla="*/ 3843976 w 6352651"/>
              <a:gd name="connsiteY12" fmla="*/ 1 h 655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52651" h="6556788">
                <a:moveTo>
                  <a:pt x="3843976" y="0"/>
                </a:moveTo>
                <a:lnTo>
                  <a:pt x="6346751" y="0"/>
                </a:lnTo>
                <a:lnTo>
                  <a:pt x="6346751" y="1"/>
                </a:lnTo>
                <a:lnTo>
                  <a:pt x="6346751" y="4033467"/>
                </a:lnTo>
                <a:lnTo>
                  <a:pt x="6352651" y="4033467"/>
                </a:lnTo>
                <a:lnTo>
                  <a:pt x="6352651" y="6556787"/>
                </a:lnTo>
                <a:lnTo>
                  <a:pt x="6346751" y="6556787"/>
                </a:lnTo>
                <a:lnTo>
                  <a:pt x="3843976" y="6556787"/>
                </a:lnTo>
                <a:lnTo>
                  <a:pt x="2580590" y="6556787"/>
                </a:lnTo>
                <a:lnTo>
                  <a:pt x="2580588" y="6556788"/>
                </a:lnTo>
                <a:lnTo>
                  <a:pt x="0" y="6556788"/>
                </a:lnTo>
                <a:lnTo>
                  <a:pt x="3766162" y="1"/>
                </a:lnTo>
                <a:lnTo>
                  <a:pt x="3843976" y="1"/>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IN" sz="1351" b="0" i="0" u="none" strike="noStrike" kern="1200" cap="none" spc="0" normalizeH="0" baseline="0" noProof="0" dirty="0">
              <a:ln>
                <a:noFill/>
              </a:ln>
              <a:solidFill>
                <a:srgbClr val="FFFFFF"/>
              </a:solidFill>
              <a:effectLst/>
              <a:uLnTx/>
              <a:uFillTx/>
              <a:latin typeface="Calibri"/>
              <a:ea typeface="+mn-ea"/>
              <a:cs typeface="+mn-cs"/>
            </a:endParaRPr>
          </a:p>
        </p:txBody>
      </p:sp>
      <p:sp>
        <p:nvSpPr>
          <p:cNvPr id="10" name="TextBox 9"/>
          <p:cNvSpPr txBox="1"/>
          <p:nvPr/>
        </p:nvSpPr>
        <p:spPr>
          <a:xfrm>
            <a:off x="6669872" y="4574158"/>
            <a:ext cx="4691604" cy="461666"/>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FFCC29"/>
                </a:solidFill>
                <a:effectLst>
                  <a:outerShdw blurRad="50800" dist="76200" dir="5400000" algn="t" rotWithShape="0">
                    <a:prstClr val="black">
                      <a:alpha val="40000"/>
                    </a:prstClr>
                  </a:outerShdw>
                </a:effectLst>
                <a:uLnTx/>
                <a:uFillTx/>
                <a:latin typeface="Calibri"/>
                <a:ea typeface="+mn-ea"/>
                <a:cs typeface="+mn-cs"/>
              </a:rPr>
              <a:t>ENGINEERING THE CHANGE</a:t>
            </a:r>
          </a:p>
        </p:txBody>
      </p:sp>
      <p:sp>
        <p:nvSpPr>
          <p:cNvPr id="3" name="TextBox 2">
            <a:extLst>
              <a:ext uri="{FF2B5EF4-FFF2-40B4-BE49-F238E27FC236}">
                <a16:creationId xmlns="" xmlns:a16="http://schemas.microsoft.com/office/drawing/2014/main" id="{56EC0CB7-CDD0-4A1F-BD26-161B51D0EBF8}"/>
              </a:ext>
            </a:extLst>
          </p:cNvPr>
          <p:cNvSpPr txBox="1"/>
          <p:nvPr/>
        </p:nvSpPr>
        <p:spPr>
          <a:xfrm>
            <a:off x="409576" y="5852160"/>
            <a:ext cx="6256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Date</a:t>
            </a:r>
          </a:p>
        </p:txBody>
      </p:sp>
    </p:spTree>
    <p:extLst>
      <p:ext uri="{BB962C8B-B14F-4D97-AF65-F5344CB8AC3E}">
        <p14:creationId xmlns="" xmlns:p14="http://schemas.microsoft.com/office/powerpoint/2010/main" val="590809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A typical Test Automation Process</a:t>
            </a:r>
          </a:p>
        </p:txBody>
      </p:sp>
      <p:sp>
        <p:nvSpPr>
          <p:cNvPr id="4" name="TextBox 3"/>
          <p:cNvSpPr txBox="1"/>
          <p:nvPr/>
        </p:nvSpPr>
        <p:spPr>
          <a:xfrm>
            <a:off x="500332" y="810893"/>
            <a:ext cx="11266098" cy="5755422"/>
          </a:xfrm>
          <a:prstGeom prst="rect">
            <a:avLst/>
          </a:prstGeom>
          <a:blipFill>
            <a:blip r:embed="rId2"/>
            <a:tile tx="0" ty="0" sx="100000" sy="100000" flip="none" algn="tl"/>
          </a:blipFill>
        </p:spPr>
        <p:txBody>
          <a:bodyPr wrap="square" rtlCol="0">
            <a:spAutoFit/>
          </a:bodyPr>
          <a:lstStyle/>
          <a:p>
            <a:r>
              <a:rPr lang="en-IN" sz="1600" b="1" dirty="0" smtClean="0"/>
              <a:t>Determine the scope</a:t>
            </a:r>
          </a:p>
          <a:p>
            <a:r>
              <a:rPr lang="en-IN" sz="1600" dirty="0" smtClean="0"/>
              <a:t>Any process starts with the definition. Therefore, before implementing test automation, you should </a:t>
            </a:r>
            <a:r>
              <a:rPr lang="en-IN" sz="1600" b="1" dirty="0" smtClean="0"/>
              <a:t>determine the automation scope</a:t>
            </a:r>
            <a:r>
              <a:rPr lang="en-IN" sz="1600" dirty="0" smtClean="0"/>
              <a:t>. When starting tests development, a QA engineer should first define the order according to the tests’ priority rate</a:t>
            </a:r>
            <a:r>
              <a:rPr lang="en-IN" sz="1600" dirty="0" smtClean="0"/>
              <a:t>.</a:t>
            </a:r>
          </a:p>
          <a:p>
            <a:endParaRPr lang="en-IN" sz="1600" dirty="0" smtClean="0"/>
          </a:p>
          <a:p>
            <a:r>
              <a:rPr lang="en-IN" sz="1600" b="1" dirty="0" smtClean="0"/>
              <a:t>Prepare to automate</a:t>
            </a:r>
          </a:p>
          <a:p>
            <a:r>
              <a:rPr lang="en-IN" sz="1600" dirty="0" smtClean="0"/>
              <a:t>The following points need to be considered while preparation for automation: </a:t>
            </a:r>
          </a:p>
          <a:p>
            <a:pPr>
              <a:buFont typeface="Arial" pitchFamily="34" charset="0"/>
              <a:buChar char="•"/>
            </a:pPr>
            <a:r>
              <a:rPr lang="en-IN" sz="1600" dirty="0" smtClean="0"/>
              <a:t> Automated </a:t>
            </a:r>
            <a:r>
              <a:rPr lang="en-IN" sz="1600" dirty="0" smtClean="0"/>
              <a:t>tests should cover the most stable part of the functionality and the one that is tested for about 3-4 times per week.</a:t>
            </a:r>
          </a:p>
          <a:p>
            <a:pPr>
              <a:buFont typeface="Arial" pitchFamily="34" charset="0"/>
              <a:buChar char="•"/>
            </a:pPr>
            <a:r>
              <a:rPr lang="en-IN" sz="1600" dirty="0" smtClean="0"/>
              <a:t> As </a:t>
            </a:r>
            <a:r>
              <a:rPr lang="en-IN" sz="1600" dirty="0" smtClean="0"/>
              <a:t>a rule, smoke tests (or other regression tests) are chosen for that very purpose</a:t>
            </a:r>
            <a:r>
              <a:rPr lang="en-IN" sz="1600" dirty="0" smtClean="0"/>
              <a:t>.</a:t>
            </a:r>
          </a:p>
          <a:p>
            <a:pPr>
              <a:buFont typeface="Arial" pitchFamily="34" charset="0"/>
              <a:buChar char="•"/>
            </a:pPr>
            <a:endParaRPr lang="en-IN" sz="1600" dirty="0" smtClean="0"/>
          </a:p>
          <a:p>
            <a:r>
              <a:rPr lang="en-IN" sz="1600" b="1" dirty="0" smtClean="0"/>
              <a:t>Select tools for automation</a:t>
            </a:r>
          </a:p>
          <a:p>
            <a:r>
              <a:rPr lang="en-IN" sz="1600" dirty="0" smtClean="0"/>
              <a:t>As soon as the scope is defined, a QA engineer should </a:t>
            </a:r>
            <a:r>
              <a:rPr lang="en-IN" sz="1600" b="1" dirty="0" smtClean="0"/>
              <a:t>select test automation tools</a:t>
            </a:r>
            <a:r>
              <a:rPr lang="en-IN" sz="1600" dirty="0" smtClean="0"/>
              <a:t>. The tested interfaces define the package of applied tools. Different types of interfaces presuppose different tools’ range.</a:t>
            </a:r>
          </a:p>
          <a:p>
            <a:r>
              <a:rPr lang="en-IN" sz="1600" dirty="0" smtClean="0"/>
              <a:t>There is no any one-size-fits-all solution. The choice of a test automation tool will depend on the technology the software is built on. For example, QTP does not support </a:t>
            </a:r>
            <a:r>
              <a:rPr lang="en-IN" sz="1600" dirty="0" err="1" smtClean="0"/>
              <a:t>Informatica</a:t>
            </a:r>
            <a:r>
              <a:rPr lang="en-IN" sz="1600" dirty="0" smtClean="0"/>
              <a:t>. That means the tool cannot be used for the software. We prefer the most reliable and proven solutions: Selenium </a:t>
            </a:r>
            <a:r>
              <a:rPr lang="en-IN" sz="1600" dirty="0" err="1" smtClean="0"/>
              <a:t>WebDriver</a:t>
            </a:r>
            <a:r>
              <a:rPr lang="en-IN" sz="1600" dirty="0" smtClean="0"/>
              <a:t>, Coded UI, </a:t>
            </a:r>
            <a:r>
              <a:rPr lang="en-IN" sz="1600" dirty="0" err="1" smtClean="0"/>
              <a:t>Ranorex</a:t>
            </a:r>
            <a:r>
              <a:rPr lang="en-IN" sz="1600" dirty="0" smtClean="0"/>
              <a:t>, </a:t>
            </a:r>
            <a:r>
              <a:rPr lang="en-IN" sz="1600" dirty="0" err="1" smtClean="0"/>
              <a:t>TestStack.White</a:t>
            </a:r>
            <a:r>
              <a:rPr lang="en-IN" sz="1600" dirty="0" smtClean="0"/>
              <a:t>, </a:t>
            </a:r>
            <a:r>
              <a:rPr lang="en-IN" sz="1600" dirty="0" err="1" smtClean="0"/>
              <a:t>Appium</a:t>
            </a:r>
            <a:r>
              <a:rPr lang="en-IN" sz="1600" dirty="0" smtClean="0"/>
              <a:t>, </a:t>
            </a:r>
            <a:r>
              <a:rPr lang="en-IN" sz="1600" dirty="0" err="1" smtClean="0"/>
              <a:t>Xamarin</a:t>
            </a:r>
            <a:r>
              <a:rPr lang="en-IN" sz="1600" dirty="0" smtClean="0"/>
              <a:t>, and many more</a:t>
            </a:r>
            <a:r>
              <a:rPr lang="en-IN" sz="1600" dirty="0" smtClean="0"/>
              <a:t>.</a:t>
            </a:r>
          </a:p>
          <a:p>
            <a:endParaRPr lang="en-IN" sz="1600" dirty="0" smtClean="0"/>
          </a:p>
          <a:p>
            <a:r>
              <a:rPr lang="en-IN" sz="1600" b="1" dirty="0" smtClean="0"/>
              <a:t>Develop the framework</a:t>
            </a:r>
          </a:p>
          <a:p>
            <a:r>
              <a:rPr lang="en-IN" sz="1600" dirty="0" smtClean="0"/>
              <a:t>The framework is the basis for further automated tests’ development. It provides an opportunity to optimize test development efforts by re-using the code. You can utilize any of the ready-to-use frameworks presented on the market, like the Robot framework for Selenium.</a:t>
            </a:r>
          </a:p>
          <a:p>
            <a:r>
              <a:rPr lang="en-IN" sz="1600" dirty="0" smtClean="0"/>
              <a:t>The usefulness of frameworks is hard to underestimate. Thanks to frameworks, it’s possible to maintain consistency of testing and improve re-usability. You can also count on minimizing code usage and improving the structure of tests, which is a perfect scenario for long-term projects</a:t>
            </a:r>
            <a:r>
              <a:rPr lang="en-IN" sz="1600" dirty="0" smtClean="0"/>
              <a:t>.</a:t>
            </a:r>
            <a:endParaRPr lang="en-IN" sz="1600" dirty="0"/>
          </a:p>
        </p:txBody>
      </p:sp>
    </p:spTree>
    <p:extLst>
      <p:ext uri="{BB962C8B-B14F-4D97-AF65-F5344CB8AC3E}">
        <p14:creationId xmlns="" xmlns:p14="http://schemas.microsoft.com/office/powerpoint/2010/main" val="101607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A typical Test Automation </a:t>
            </a:r>
            <a:r>
              <a:rPr lang="en-IN" sz="2400" i="1" dirty="0" smtClean="0">
                <a:solidFill>
                  <a:srgbClr val="000000"/>
                </a:solidFill>
                <a:cs typeface="Arial" pitchFamily="34" charset="0"/>
              </a:rPr>
              <a:t>Process (contd.)</a:t>
            </a:r>
            <a:endParaRPr lang="en-IN" sz="2400" i="1" dirty="0" smtClean="0">
              <a:solidFill>
                <a:srgbClr val="000000"/>
              </a:solidFill>
              <a:cs typeface="Arial" pitchFamily="34" charset="0"/>
            </a:endParaRPr>
          </a:p>
        </p:txBody>
      </p:sp>
      <p:sp>
        <p:nvSpPr>
          <p:cNvPr id="4" name="TextBox 3"/>
          <p:cNvSpPr txBox="1"/>
          <p:nvPr/>
        </p:nvSpPr>
        <p:spPr>
          <a:xfrm>
            <a:off x="500332" y="810893"/>
            <a:ext cx="11266098" cy="5970865"/>
          </a:xfrm>
          <a:prstGeom prst="rect">
            <a:avLst/>
          </a:prstGeom>
          <a:blipFill>
            <a:blip r:embed="rId2"/>
            <a:tile tx="0" ty="0" sx="100000" sy="100000" flip="none" algn="tl"/>
          </a:blipFill>
        </p:spPr>
        <p:txBody>
          <a:bodyPr wrap="square" rtlCol="0">
            <a:spAutoFit/>
          </a:bodyPr>
          <a:lstStyle/>
          <a:p>
            <a:r>
              <a:rPr lang="en-IN" sz="1600" b="1" dirty="0" smtClean="0"/>
              <a:t>Configure </a:t>
            </a:r>
            <a:r>
              <a:rPr lang="en-IN" sz="1600" b="1" dirty="0" smtClean="0"/>
              <a:t>the environment</a:t>
            </a:r>
          </a:p>
          <a:p>
            <a:r>
              <a:rPr lang="en-IN" sz="1600" dirty="0" smtClean="0"/>
              <a:t>All the tests run in </a:t>
            </a:r>
            <a:r>
              <a:rPr lang="en-IN" sz="1600" b="1" dirty="0" smtClean="0"/>
              <a:t>the environment</a:t>
            </a:r>
            <a:r>
              <a:rPr lang="en-IN" sz="1600" dirty="0" smtClean="0"/>
              <a:t>, which is to be </a:t>
            </a:r>
            <a:r>
              <a:rPr lang="en-IN" sz="1600" b="1" dirty="0" smtClean="0"/>
              <a:t>well-configured</a:t>
            </a:r>
            <a:r>
              <a:rPr lang="en-IN" sz="1600" dirty="0" smtClean="0"/>
              <a:t>. Upon this step, you should create and support the environment to successfully run automated tests and store the results.</a:t>
            </a:r>
          </a:p>
          <a:p>
            <a:r>
              <a:rPr lang="en-IN" sz="1600" dirty="0" smtClean="0"/>
              <a:t>Test automation will require </a:t>
            </a:r>
            <a:r>
              <a:rPr lang="en-IN" sz="1600" b="1" dirty="0" smtClean="0"/>
              <a:t>test data</a:t>
            </a:r>
            <a:r>
              <a:rPr lang="en-IN" sz="1600" dirty="0" smtClean="0"/>
              <a:t>, which means you are to </a:t>
            </a:r>
            <a:r>
              <a:rPr lang="en-IN" sz="1600" b="1" dirty="0" smtClean="0"/>
              <a:t>prepare</a:t>
            </a:r>
            <a:r>
              <a:rPr lang="en-IN" sz="1600" dirty="0" smtClean="0"/>
              <a:t> the set of files and test accounts beforehand. Otherwise, you tackle risks that may damage the process and provide you with irrelevant test results.</a:t>
            </a:r>
          </a:p>
          <a:p>
            <a:endParaRPr lang="en-IN" sz="1600" dirty="0" smtClean="0"/>
          </a:p>
          <a:p>
            <a:r>
              <a:rPr lang="en-IN" sz="1600" b="1" dirty="0" smtClean="0"/>
              <a:t>Start to automate</a:t>
            </a:r>
          </a:p>
          <a:p>
            <a:r>
              <a:rPr lang="en-IN" sz="1600" dirty="0" smtClean="0"/>
              <a:t>Eventually, when all the preliminary preparations are done, testers can get down to </a:t>
            </a:r>
            <a:r>
              <a:rPr lang="en-IN" sz="1600" b="1" dirty="0" smtClean="0"/>
              <a:t>automated test development</a:t>
            </a:r>
            <a:r>
              <a:rPr lang="en-IN" sz="1600" dirty="0" smtClean="0"/>
              <a:t>. A regular process of providing new automated tests includes the following points:</a:t>
            </a:r>
          </a:p>
          <a:p>
            <a:pPr>
              <a:buFont typeface="Arial" pitchFamily="34" charset="0"/>
              <a:buChar char="•"/>
            </a:pPr>
            <a:r>
              <a:rPr lang="en-IN" sz="1600" dirty="0" smtClean="0"/>
              <a:t> Selection </a:t>
            </a:r>
            <a:r>
              <a:rPr lang="en-IN" sz="1600" dirty="0" smtClean="0"/>
              <a:t>of the manual test case according to the stated priorities</a:t>
            </a:r>
          </a:p>
          <a:p>
            <a:pPr>
              <a:buFont typeface="Arial" pitchFamily="34" charset="0"/>
              <a:buChar char="•"/>
            </a:pPr>
            <a:r>
              <a:rPr lang="en-IN" sz="1600" dirty="0" smtClean="0"/>
              <a:t> Code </a:t>
            </a:r>
            <a:r>
              <a:rPr lang="en-IN" sz="1600" dirty="0" smtClean="0"/>
              <a:t>writing for the automated test</a:t>
            </a:r>
          </a:p>
          <a:p>
            <a:pPr>
              <a:buFont typeface="Arial" pitchFamily="34" charset="0"/>
              <a:buChar char="•"/>
            </a:pPr>
            <a:r>
              <a:rPr lang="en-IN" sz="1600" dirty="0" smtClean="0"/>
              <a:t> Adding </a:t>
            </a:r>
            <a:r>
              <a:rPr lang="en-IN" sz="1600" dirty="0" smtClean="0"/>
              <a:t>the automated test to the debug test execution</a:t>
            </a:r>
          </a:p>
          <a:p>
            <a:pPr>
              <a:buFont typeface="Arial" pitchFamily="34" charset="0"/>
              <a:buChar char="•"/>
            </a:pPr>
            <a:r>
              <a:rPr lang="en-IN" sz="1600" dirty="0" smtClean="0"/>
              <a:t> Adding </a:t>
            </a:r>
            <a:r>
              <a:rPr lang="en-IN" sz="1600" dirty="0" smtClean="0"/>
              <a:t>the automated test to the test execution for newly created builds.</a:t>
            </a:r>
          </a:p>
          <a:p>
            <a:r>
              <a:rPr lang="en-IN" sz="1600" dirty="0" smtClean="0"/>
              <a:t>As well as analysis, the </a:t>
            </a:r>
            <a:r>
              <a:rPr lang="en-IN" sz="1600" b="1" dirty="0" smtClean="0"/>
              <a:t>tests need support</a:t>
            </a:r>
            <a:r>
              <a:rPr lang="en-IN" sz="1600" dirty="0" smtClean="0"/>
              <a:t>, which presupposes the process of updating automated tests along with the updates of the interface and/or business logic.</a:t>
            </a:r>
          </a:p>
          <a:p>
            <a:endParaRPr lang="en-IN" sz="1600" dirty="0" smtClean="0"/>
          </a:p>
          <a:p>
            <a:r>
              <a:rPr lang="en-IN" sz="1600" dirty="0" smtClean="0"/>
              <a:t>When </a:t>
            </a:r>
            <a:r>
              <a:rPr lang="en-IN" sz="1600" dirty="0" smtClean="0"/>
              <a:t>the tests are launched, they should be </a:t>
            </a:r>
            <a:r>
              <a:rPr lang="en-IN" sz="1600" b="1" dirty="0" smtClean="0"/>
              <a:t>monitored</a:t>
            </a:r>
            <a:r>
              <a:rPr lang="en-IN" sz="1600" dirty="0" smtClean="0"/>
              <a:t>. You cannot let them go along without tracking the process. While monitoring the automated test, remember to take into consideration the following aspects:</a:t>
            </a:r>
          </a:p>
          <a:p>
            <a:pPr>
              <a:buFont typeface="Arial" pitchFamily="34" charset="0"/>
              <a:buChar char="•"/>
            </a:pPr>
            <a:r>
              <a:rPr lang="en-IN" sz="1600" dirty="0" smtClean="0"/>
              <a:t> Automated </a:t>
            </a:r>
            <a:r>
              <a:rPr lang="en-IN" sz="1600" dirty="0" smtClean="0"/>
              <a:t>test coverage, cost per test</a:t>
            </a:r>
          </a:p>
          <a:p>
            <a:pPr>
              <a:buFont typeface="Arial" pitchFamily="34" charset="0"/>
              <a:buChar char="•"/>
            </a:pPr>
            <a:r>
              <a:rPr lang="en-IN" sz="1600" dirty="0" smtClean="0"/>
              <a:t> Useful </a:t>
            </a:r>
            <a:r>
              <a:rPr lang="en-IN" sz="1600" dirty="0" smtClean="0"/>
              <a:t>vs. irrelevant results after test execution</a:t>
            </a:r>
          </a:p>
          <a:p>
            <a:pPr>
              <a:buFont typeface="Arial" pitchFamily="34" charset="0"/>
              <a:buChar char="•"/>
            </a:pPr>
            <a:r>
              <a:rPr lang="en-IN" sz="1600" dirty="0" smtClean="0"/>
              <a:t> Cost </a:t>
            </a:r>
            <a:r>
              <a:rPr lang="en-IN" sz="1600" dirty="0" smtClean="0"/>
              <a:t>per test</a:t>
            </a:r>
          </a:p>
          <a:p>
            <a:pPr>
              <a:buFont typeface="Arial" pitchFamily="34" charset="0"/>
              <a:buChar char="•"/>
            </a:pPr>
            <a:r>
              <a:rPr lang="en-IN" sz="1600" dirty="0" smtClean="0"/>
              <a:t> The </a:t>
            </a:r>
            <a:r>
              <a:rPr lang="en-IN" sz="1600" dirty="0" smtClean="0"/>
              <a:t>scope of support in comparison with the number of executed tests</a:t>
            </a:r>
          </a:p>
          <a:p>
            <a:pPr>
              <a:buFont typeface="Arial" pitchFamily="34" charset="0"/>
              <a:buChar char="•"/>
            </a:pPr>
            <a:r>
              <a:rPr lang="en-IN" sz="1600" dirty="0" smtClean="0"/>
              <a:t> Economic </a:t>
            </a:r>
            <a:r>
              <a:rPr lang="en-IN" sz="1600" dirty="0" smtClean="0"/>
              <a:t>effect (ROI, return on investment).</a:t>
            </a:r>
          </a:p>
          <a:p>
            <a:endParaRPr lang="en-IN" sz="1600" dirty="0"/>
          </a:p>
        </p:txBody>
      </p:sp>
    </p:spTree>
    <p:extLst>
      <p:ext uri="{BB962C8B-B14F-4D97-AF65-F5344CB8AC3E}">
        <p14:creationId xmlns="" xmlns:p14="http://schemas.microsoft.com/office/powerpoint/2010/main" val="1016078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Test Automation Tools</a:t>
            </a:r>
          </a:p>
        </p:txBody>
      </p:sp>
      <p:sp>
        <p:nvSpPr>
          <p:cNvPr id="4" name="TextBox 3"/>
          <p:cNvSpPr txBox="1"/>
          <p:nvPr/>
        </p:nvSpPr>
        <p:spPr>
          <a:xfrm>
            <a:off x="500332" y="810893"/>
            <a:ext cx="11266098" cy="2123658"/>
          </a:xfrm>
          <a:prstGeom prst="rect">
            <a:avLst/>
          </a:prstGeom>
          <a:blipFill>
            <a:blip r:embed="rId2"/>
            <a:tile tx="0" ty="0" sx="100000" sy="100000" flip="none" algn="tl"/>
          </a:blipFill>
        </p:spPr>
        <p:txBody>
          <a:bodyPr wrap="square" rtlCol="0">
            <a:spAutoFit/>
          </a:bodyPr>
          <a:lstStyle/>
          <a:p>
            <a:r>
              <a:rPr lang="en-IN" sz="1600" dirty="0" smtClean="0"/>
              <a:t>Here</a:t>
            </a:r>
            <a:r>
              <a:rPr lang="en-IN" sz="1600" dirty="0" smtClean="0"/>
              <a:t>, is a simple process to determine the best tool for your project needs</a:t>
            </a:r>
          </a:p>
          <a:p>
            <a:pPr>
              <a:buFont typeface="Arial" pitchFamily="34" charset="0"/>
              <a:buChar char="•"/>
            </a:pPr>
            <a:r>
              <a:rPr lang="en-IN" sz="1600" dirty="0" smtClean="0"/>
              <a:t> Identify </a:t>
            </a:r>
            <a:r>
              <a:rPr lang="en-IN" sz="1600" dirty="0" smtClean="0"/>
              <a:t>the tests that need to be automated</a:t>
            </a:r>
          </a:p>
          <a:p>
            <a:pPr>
              <a:buFont typeface="Arial" pitchFamily="34" charset="0"/>
              <a:buChar char="•"/>
            </a:pPr>
            <a:r>
              <a:rPr lang="en-IN" sz="1600" dirty="0" smtClean="0"/>
              <a:t> Research </a:t>
            </a:r>
            <a:r>
              <a:rPr lang="en-IN" sz="1600" dirty="0" smtClean="0"/>
              <a:t>and analyze the automation tools that meet your automation needs and budget</a:t>
            </a:r>
          </a:p>
          <a:p>
            <a:pPr>
              <a:buFont typeface="Arial" pitchFamily="34" charset="0"/>
              <a:buChar char="•"/>
            </a:pPr>
            <a:r>
              <a:rPr lang="en-IN" sz="1600" dirty="0" smtClean="0"/>
              <a:t> Based </a:t>
            </a:r>
            <a:r>
              <a:rPr lang="en-IN" sz="1600" dirty="0" smtClean="0"/>
              <a:t>on the requirements, shortlist two most suitable tools</a:t>
            </a:r>
          </a:p>
          <a:p>
            <a:pPr>
              <a:buFont typeface="Arial" pitchFamily="34" charset="0"/>
              <a:buChar char="•"/>
            </a:pPr>
            <a:r>
              <a:rPr lang="en-IN" sz="1600" dirty="0" smtClean="0"/>
              <a:t> Do </a:t>
            </a:r>
            <a:r>
              <a:rPr lang="en-IN" sz="1600" dirty="0" smtClean="0"/>
              <a:t>a pilot for two best tools and select the better one</a:t>
            </a:r>
          </a:p>
          <a:p>
            <a:pPr>
              <a:buFont typeface="Arial" pitchFamily="34" charset="0"/>
              <a:buChar char="•"/>
            </a:pPr>
            <a:r>
              <a:rPr lang="en-IN" sz="1600" dirty="0" smtClean="0"/>
              <a:t> Discuss </a:t>
            </a:r>
            <a:r>
              <a:rPr lang="en-IN" sz="1600" dirty="0" smtClean="0"/>
              <a:t>the chosen automation tools with other stakeholders, explain the choice, and get their approval</a:t>
            </a:r>
          </a:p>
          <a:p>
            <a:pPr>
              <a:buFont typeface="Arial" pitchFamily="34" charset="0"/>
              <a:buChar char="•"/>
            </a:pPr>
            <a:r>
              <a:rPr lang="en-IN" sz="1600" dirty="0" smtClean="0"/>
              <a:t> Proceed </a:t>
            </a:r>
            <a:r>
              <a:rPr lang="en-IN" sz="1600" dirty="0" smtClean="0"/>
              <a:t>to test automation</a:t>
            </a:r>
          </a:p>
          <a:p>
            <a:r>
              <a:rPr lang="en-IN" sz="1600" dirty="0" smtClean="0"/>
              <a:t>There is no best tool in the market. You need to find the best tool for your test automation project goals.</a:t>
            </a:r>
            <a:endParaRPr lang="en-IN" sz="1600" dirty="0"/>
          </a:p>
        </p:txBody>
      </p:sp>
    </p:spTree>
    <p:extLst>
      <p:ext uri="{BB962C8B-B14F-4D97-AF65-F5344CB8AC3E}">
        <p14:creationId xmlns="" xmlns:p14="http://schemas.microsoft.com/office/powerpoint/2010/main" val="101607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defTabSz="914377">
              <a:defRPr/>
            </a:pPr>
            <a:r>
              <a:rPr lang="en-IN" sz="2400" i="1" dirty="0" smtClean="0">
                <a:solidFill>
                  <a:srgbClr val="000000"/>
                </a:solidFill>
                <a:cs typeface="Arial" pitchFamily="34" charset="0"/>
              </a:rPr>
              <a:t>Advance Automation Topics – AI, Bots, CI/CD/</a:t>
            </a:r>
            <a:r>
              <a:rPr lang="en-IN" sz="2400" i="1" dirty="0" err="1" smtClean="0">
                <a:solidFill>
                  <a:srgbClr val="000000"/>
                </a:solidFill>
                <a:cs typeface="Arial" pitchFamily="34" charset="0"/>
              </a:rPr>
              <a:t>Devops</a:t>
            </a:r>
            <a:endParaRPr lang="en-IN" sz="2400" i="1" dirty="0" smtClean="0">
              <a:solidFill>
                <a:srgbClr val="000000"/>
              </a:solidFill>
              <a:cs typeface="Arial" pitchFamily="34" charset="0"/>
            </a:endParaRPr>
          </a:p>
        </p:txBody>
      </p:sp>
      <p:sp>
        <p:nvSpPr>
          <p:cNvPr id="4" name="TextBox 3"/>
          <p:cNvSpPr txBox="1"/>
          <p:nvPr/>
        </p:nvSpPr>
        <p:spPr>
          <a:xfrm>
            <a:off x="500332" y="810893"/>
            <a:ext cx="11266098" cy="5016758"/>
          </a:xfrm>
          <a:prstGeom prst="rect">
            <a:avLst/>
          </a:prstGeom>
          <a:blipFill>
            <a:blip r:embed="rId2"/>
            <a:tile tx="0" ty="0" sx="100000" sy="100000" flip="none" algn="tl"/>
          </a:blipFill>
        </p:spPr>
        <p:txBody>
          <a:bodyPr wrap="square" rtlCol="0">
            <a:spAutoFit/>
          </a:bodyPr>
          <a:lstStyle/>
          <a:p>
            <a:r>
              <a:rPr lang="en-IN" sz="1600" b="1" dirty="0" smtClean="0"/>
              <a:t>AI</a:t>
            </a:r>
          </a:p>
          <a:p>
            <a:r>
              <a:rPr lang="en-IN" sz="1600" dirty="0" smtClean="0"/>
              <a:t>The </a:t>
            </a:r>
            <a:r>
              <a:rPr lang="en-IN" sz="1600" dirty="0" smtClean="0"/>
              <a:t>terms </a:t>
            </a:r>
            <a:r>
              <a:rPr lang="en-IN" sz="1600" i="1" dirty="0" smtClean="0"/>
              <a:t>Artificial Intelligence</a:t>
            </a:r>
            <a:r>
              <a:rPr lang="en-IN" sz="1600" dirty="0" smtClean="0"/>
              <a:t> and </a:t>
            </a:r>
            <a:r>
              <a:rPr lang="en-IN" sz="1600" i="1" dirty="0" smtClean="0"/>
              <a:t>Automation</a:t>
            </a:r>
            <a:r>
              <a:rPr lang="en-IN" sz="1600" dirty="0" smtClean="0"/>
              <a:t> are often used interchangeably. They’re are associated with software or physical robots and other machines that allow us to operate more efficiently and effectively — whether it’s a mechanical construct piecing together a car or sending a follow-up email the day after your customer hasn’t completed his order.</a:t>
            </a:r>
          </a:p>
          <a:p>
            <a:r>
              <a:rPr lang="en-IN" sz="1600" dirty="0" smtClean="0"/>
              <a:t>However, the are pretty big differences between complexity level of both systems. Automation is basically making a hardware or software that is capable of doing things automatically — without human intervention.</a:t>
            </a:r>
          </a:p>
          <a:p>
            <a:r>
              <a:rPr lang="en-IN" sz="1600" dirty="0" smtClean="0"/>
              <a:t>Artificial Intelligence, however, is a science and engineering of making intelligent machines (according to John McCarthy, person who coined this term). AI is all about trying to make machines or software mimic, and eventually supersede human behaviour and intelligence</a:t>
            </a:r>
            <a:r>
              <a:rPr lang="en-IN" sz="1600" dirty="0" smtClean="0"/>
              <a:t>.</a:t>
            </a:r>
          </a:p>
          <a:p>
            <a:endParaRPr lang="en-IN" sz="1600" dirty="0" smtClean="0"/>
          </a:p>
          <a:p>
            <a:r>
              <a:rPr lang="en-IN" sz="1600" b="1" dirty="0" smtClean="0"/>
              <a:t>Bots or Robotic Process Automation (RPA)</a:t>
            </a:r>
          </a:p>
          <a:p>
            <a:r>
              <a:rPr lang="en-IN" sz="1600" dirty="0" smtClean="0"/>
              <a:t>The basic difference between automation and robotics can be seen in their definitions:</a:t>
            </a:r>
          </a:p>
          <a:p>
            <a:r>
              <a:rPr lang="en-IN" sz="1600" b="1" dirty="0" smtClean="0"/>
              <a:t>Automation</a:t>
            </a:r>
            <a:r>
              <a:rPr lang="en-IN" sz="1600" dirty="0" smtClean="0"/>
              <a:t> — Automation means using computer software, machines or other technology to carry out a task which would otherwise be done by a human worker. There are many types of automation, ranging from the fully mechanical to the fully virtual, and from the very simple to the mind-</a:t>
            </a:r>
            <a:r>
              <a:rPr lang="en-IN" sz="1600" dirty="0" err="1" smtClean="0"/>
              <a:t>blowingly</a:t>
            </a:r>
            <a:r>
              <a:rPr lang="en-IN" sz="1600" dirty="0" smtClean="0"/>
              <a:t> complex.</a:t>
            </a:r>
          </a:p>
          <a:p>
            <a:r>
              <a:rPr lang="en-IN" sz="1600" b="1" dirty="0" smtClean="0"/>
              <a:t>Robotics</a:t>
            </a:r>
            <a:r>
              <a:rPr lang="en-IN" sz="1600" dirty="0" smtClean="0"/>
              <a:t> — Robotics is a branch of engineering which incorporates multiple disciplines to design, build, program and use robotic machines.</a:t>
            </a:r>
          </a:p>
          <a:p>
            <a:r>
              <a:rPr lang="en-IN" sz="1600" dirty="0" smtClean="0"/>
              <a:t>There are obviously crossovers between the two. Robots are used to automate some physical tasks, such as in manufacturing. However, many types of automation have nothing to do with physical robots. Also, many branches of robotics have nothing to do with automation</a:t>
            </a:r>
            <a:r>
              <a:rPr lang="en-IN" sz="1600" dirty="0" smtClean="0"/>
              <a:t>.</a:t>
            </a:r>
            <a:endParaRPr lang="en-IN" sz="1600" dirty="0" smtClean="0"/>
          </a:p>
        </p:txBody>
      </p:sp>
    </p:spTree>
    <p:extLst>
      <p:ext uri="{BB962C8B-B14F-4D97-AF65-F5344CB8AC3E}">
        <p14:creationId xmlns="" xmlns:p14="http://schemas.microsoft.com/office/powerpoint/2010/main" val="1016078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defTabSz="914377">
              <a:defRPr/>
            </a:pPr>
            <a:r>
              <a:rPr lang="en-IN" sz="2400" i="1" dirty="0" smtClean="0">
                <a:solidFill>
                  <a:srgbClr val="000000"/>
                </a:solidFill>
                <a:cs typeface="Arial" pitchFamily="34" charset="0"/>
              </a:rPr>
              <a:t>Advance Automation Topics – AI, Bots, </a:t>
            </a:r>
            <a:r>
              <a:rPr lang="en-IN" sz="2400" i="1" dirty="0" smtClean="0">
                <a:solidFill>
                  <a:srgbClr val="000000"/>
                </a:solidFill>
                <a:cs typeface="Arial" pitchFamily="34" charset="0"/>
              </a:rPr>
              <a:t>CI/CD/</a:t>
            </a:r>
            <a:r>
              <a:rPr lang="en-IN" sz="2400" i="1" dirty="0" err="1" smtClean="0">
                <a:solidFill>
                  <a:srgbClr val="000000"/>
                </a:solidFill>
                <a:cs typeface="Arial" pitchFamily="34" charset="0"/>
              </a:rPr>
              <a:t>Devops</a:t>
            </a:r>
            <a:r>
              <a:rPr lang="en-IN" sz="2400" i="1" dirty="0" smtClean="0">
                <a:solidFill>
                  <a:srgbClr val="000000"/>
                </a:solidFill>
                <a:cs typeface="Arial" pitchFamily="34" charset="0"/>
              </a:rPr>
              <a:t> (contd.)</a:t>
            </a:r>
            <a:endParaRPr lang="en-IN" sz="2400" i="1" dirty="0" smtClean="0">
              <a:solidFill>
                <a:srgbClr val="000000"/>
              </a:solidFill>
              <a:cs typeface="Arial" pitchFamily="34" charset="0"/>
            </a:endParaRPr>
          </a:p>
        </p:txBody>
      </p:sp>
      <p:sp>
        <p:nvSpPr>
          <p:cNvPr id="4" name="TextBox 3"/>
          <p:cNvSpPr txBox="1"/>
          <p:nvPr/>
        </p:nvSpPr>
        <p:spPr>
          <a:xfrm>
            <a:off x="500332" y="810893"/>
            <a:ext cx="11266098" cy="4524315"/>
          </a:xfrm>
          <a:prstGeom prst="rect">
            <a:avLst/>
          </a:prstGeom>
          <a:blipFill>
            <a:blip r:embed="rId2"/>
            <a:tile tx="0" ty="0" sx="100000" sy="100000" flip="none" algn="tl"/>
          </a:blipFill>
        </p:spPr>
        <p:txBody>
          <a:bodyPr wrap="square" rtlCol="0">
            <a:spAutoFit/>
          </a:bodyPr>
          <a:lstStyle/>
          <a:p>
            <a:r>
              <a:rPr lang="en-IN" sz="1600" b="1" dirty="0" smtClean="0"/>
              <a:t>Continuous integration (CI)</a:t>
            </a:r>
            <a:r>
              <a:rPr lang="en-IN" sz="1600" dirty="0" smtClean="0"/>
              <a:t> is a software engineering practice where members of a team integrate their work with increasing frequency. In keeping with CI practice, teams strive to integrate at least daily and even hourly, approaching integration that occurs “continuous-</a:t>
            </a:r>
            <a:r>
              <a:rPr lang="en-IN" sz="1600" dirty="0" err="1" smtClean="0"/>
              <a:t>ly</a:t>
            </a:r>
            <a:r>
              <a:rPr lang="en-IN" sz="1600" dirty="0" smtClean="0"/>
              <a:t>.”</a:t>
            </a:r>
          </a:p>
          <a:p>
            <a:r>
              <a:rPr lang="en-IN" sz="1600" dirty="0" smtClean="0"/>
              <a:t>Historically, integration has been a costly engineering activity. So, to avoid thrash, CI emphasizes automation tools that drive build and test, ultimately focusing on achieving a software-defined life cycle. When CI is successful, build and integration effort drops, and teams can detect integration errors as quickly as practical.</a:t>
            </a:r>
          </a:p>
          <a:p>
            <a:endParaRPr lang="en-IN" sz="1600" b="1" dirty="0" smtClean="0"/>
          </a:p>
          <a:p>
            <a:r>
              <a:rPr lang="en-IN" sz="1600" b="1" dirty="0" smtClean="0"/>
              <a:t>Continuous </a:t>
            </a:r>
            <a:r>
              <a:rPr lang="en-IN" sz="1600" b="1" dirty="0" smtClean="0"/>
              <a:t>delivery (CD)</a:t>
            </a:r>
            <a:r>
              <a:rPr lang="en-IN" sz="1600" dirty="0" smtClean="0"/>
              <a:t> is to packaging and deployment what CI is to build and test. Teams practicing CD can build, configure, and package software and orchestrate its deployment in such a way that it can be released to production in a software-defined manner (low cost, high automation) at any time.</a:t>
            </a:r>
          </a:p>
          <a:p>
            <a:r>
              <a:rPr lang="en-IN" sz="1600" dirty="0" smtClean="0"/>
              <a:t>High-functioning CI/CD practices directly facilitate agile development because software change reaches production more frequently. As a result, customers have more opportunities to experience and provide feedback on change.</a:t>
            </a:r>
          </a:p>
          <a:p>
            <a:endParaRPr lang="en-IN" sz="1600" b="1" dirty="0" smtClean="0">
              <a:hlinkClick r:id="rId3"/>
            </a:endParaRPr>
          </a:p>
          <a:p>
            <a:r>
              <a:rPr lang="en-IN" sz="1600" b="1" dirty="0" err="1" smtClean="0"/>
              <a:t>DevOps</a:t>
            </a:r>
            <a:r>
              <a:rPr lang="en-IN" sz="1600" b="1" dirty="0" smtClean="0"/>
              <a:t> </a:t>
            </a:r>
            <a:r>
              <a:rPr lang="en-IN" sz="1600" dirty="0" smtClean="0"/>
              <a:t>focuses </a:t>
            </a:r>
            <a:r>
              <a:rPr lang="en-IN" sz="1600" dirty="0" smtClean="0"/>
              <a:t>on limitations of culture and roles as agile development does process. The intention of </a:t>
            </a:r>
            <a:r>
              <a:rPr lang="en-IN" sz="1600" dirty="0" err="1" smtClean="0"/>
              <a:t>DevOps</a:t>
            </a:r>
            <a:r>
              <a:rPr lang="en-IN" sz="1600" dirty="0" smtClean="0"/>
              <a:t> is to avoid the negative impact that overspecialization and </a:t>
            </a:r>
            <a:r>
              <a:rPr lang="en-IN" sz="1600" dirty="0" err="1" smtClean="0"/>
              <a:t>stovepiping</a:t>
            </a:r>
            <a:r>
              <a:rPr lang="en-IN" sz="1600" dirty="0" smtClean="0"/>
              <a:t> roles in an organization have on preventing rapid or even effective response to production issues. </a:t>
            </a:r>
            <a:r>
              <a:rPr lang="en-IN" sz="1600" dirty="0" err="1" smtClean="0"/>
              <a:t>DevOps</a:t>
            </a:r>
            <a:r>
              <a:rPr lang="en-IN" sz="1600" dirty="0" smtClean="0"/>
              <a:t> organizations break down the barriers between Operations and Engineering by cross-training each team in the other’s skills. This approach improves everyone’s ability to appreciate and participate in each other’s tasks and leads to more high-quality collaboration and more frequent communication.</a:t>
            </a:r>
            <a:endParaRPr lang="en-IN" sz="1600" dirty="0"/>
          </a:p>
        </p:txBody>
      </p:sp>
    </p:spTree>
    <p:extLst>
      <p:ext uri="{BB962C8B-B14F-4D97-AF65-F5344CB8AC3E}">
        <p14:creationId xmlns="" xmlns:p14="http://schemas.microsoft.com/office/powerpoint/2010/main" val="1016078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0288" y="2056500"/>
            <a:ext cx="6826016" cy="6667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733" b="0" i="0" u="none" strike="noStrike" kern="1200" cap="all" spc="0" normalizeH="0" baseline="0" noProof="0" dirty="0">
                <a:ln>
                  <a:noFill/>
                </a:ln>
                <a:solidFill>
                  <a:prstClr val="black">
                    <a:lumMod val="75000"/>
                    <a:lumOff val="25000"/>
                  </a:prstClr>
                </a:solidFill>
                <a:effectLst/>
                <a:uLnTx/>
                <a:uFillTx/>
                <a:latin typeface="Calibri"/>
                <a:ea typeface="+mn-ea"/>
                <a:cs typeface="+mn-cs"/>
              </a:rPr>
              <a:t>Thank You</a:t>
            </a:r>
            <a:endParaRPr kumimoji="0" lang="en-IN" sz="3733"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9094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Contents</a:t>
            </a:r>
          </a:p>
        </p:txBody>
      </p:sp>
      <p:sp>
        <p:nvSpPr>
          <p:cNvPr id="15" name="Rectangle 14"/>
          <p:cNvSpPr/>
          <p:nvPr/>
        </p:nvSpPr>
        <p:spPr>
          <a:xfrm>
            <a:off x="578809" y="140269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1</a:t>
            </a:r>
          </a:p>
        </p:txBody>
      </p:sp>
      <p:sp>
        <p:nvSpPr>
          <p:cNvPr id="16" name="Rectangle 15"/>
          <p:cNvSpPr/>
          <p:nvPr/>
        </p:nvSpPr>
        <p:spPr>
          <a:xfrm>
            <a:off x="1432075" y="140269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IN" i="1" dirty="0" smtClean="0">
                <a:solidFill>
                  <a:srgbClr val="000000"/>
                </a:solidFill>
                <a:cs typeface="Arial" pitchFamily="34" charset="0"/>
              </a:rPr>
              <a:t>What is Test Automation</a:t>
            </a:r>
          </a:p>
        </p:txBody>
      </p:sp>
      <p:sp>
        <p:nvSpPr>
          <p:cNvPr id="20" name="Rectangle 19"/>
          <p:cNvSpPr/>
          <p:nvPr/>
        </p:nvSpPr>
        <p:spPr>
          <a:xfrm>
            <a:off x="578809" y="177134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dirty="0">
                <a:solidFill>
                  <a:srgbClr val="FFFFFF"/>
                </a:solidFill>
                <a:latin typeface="Arial Black" pitchFamily="34" charset="0"/>
                <a:cs typeface="Arial" pitchFamily="34" charset="0"/>
              </a:rPr>
              <a:t>2</a:t>
            </a:r>
            <a:endPar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endParaRPr>
          </a:p>
        </p:txBody>
      </p:sp>
      <p:sp>
        <p:nvSpPr>
          <p:cNvPr id="21" name="Rectangle 20"/>
          <p:cNvSpPr/>
          <p:nvPr/>
        </p:nvSpPr>
        <p:spPr>
          <a:xfrm>
            <a:off x="1432075" y="177134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b="1" i="1" dirty="0" smtClean="0">
                <a:solidFill>
                  <a:srgbClr val="000000"/>
                </a:solidFill>
                <a:latin typeface="+mj-lt"/>
                <a:cs typeface="Arial" pitchFamily="34" charset="0"/>
              </a:rPr>
              <a:t>Why Test Automation</a:t>
            </a:r>
          </a:p>
        </p:txBody>
      </p:sp>
      <p:sp>
        <p:nvSpPr>
          <p:cNvPr id="22" name="Rectangle 21"/>
          <p:cNvSpPr/>
          <p:nvPr/>
        </p:nvSpPr>
        <p:spPr>
          <a:xfrm>
            <a:off x="578809" y="213999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3</a:t>
            </a:r>
          </a:p>
        </p:txBody>
      </p:sp>
      <p:sp>
        <p:nvSpPr>
          <p:cNvPr id="23" name="Rectangle 22"/>
          <p:cNvSpPr/>
          <p:nvPr/>
        </p:nvSpPr>
        <p:spPr>
          <a:xfrm>
            <a:off x="1432075" y="213999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IN" b="1" i="1" dirty="0" smtClean="0">
                <a:solidFill>
                  <a:srgbClr val="000000"/>
                </a:solidFill>
                <a:latin typeface="+mj-lt"/>
                <a:cs typeface="Arial" pitchFamily="34" charset="0"/>
              </a:rPr>
              <a:t>Benefits &amp; Challenges</a:t>
            </a:r>
          </a:p>
        </p:txBody>
      </p:sp>
      <p:sp>
        <p:nvSpPr>
          <p:cNvPr id="30" name="Rectangle 29">
            <a:extLst>
              <a:ext uri="{FF2B5EF4-FFF2-40B4-BE49-F238E27FC236}">
                <a16:creationId xmlns="" xmlns:a16="http://schemas.microsoft.com/office/drawing/2014/main" id="{B9A3837A-5D39-4136-8A68-5BDDCC507724}"/>
              </a:ext>
            </a:extLst>
          </p:cNvPr>
          <p:cNvSpPr/>
          <p:nvPr/>
        </p:nvSpPr>
        <p:spPr>
          <a:xfrm>
            <a:off x="578809" y="250864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4</a:t>
            </a:r>
          </a:p>
        </p:txBody>
      </p:sp>
      <p:sp>
        <p:nvSpPr>
          <p:cNvPr id="31" name="Rectangle 30">
            <a:extLst>
              <a:ext uri="{FF2B5EF4-FFF2-40B4-BE49-F238E27FC236}">
                <a16:creationId xmlns="" xmlns:a16="http://schemas.microsoft.com/office/drawing/2014/main" id="{271C1DAC-0CED-4A5D-8DE8-94999EDB1024}"/>
              </a:ext>
            </a:extLst>
          </p:cNvPr>
          <p:cNvSpPr/>
          <p:nvPr/>
        </p:nvSpPr>
        <p:spPr>
          <a:xfrm>
            <a:off x="1443798" y="250864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r>
              <a:rPr lang="en-IN" b="1" i="1" dirty="0" smtClean="0">
                <a:solidFill>
                  <a:srgbClr val="000000"/>
                </a:solidFill>
                <a:latin typeface="+mj-lt"/>
                <a:cs typeface="Arial" pitchFamily="34" charset="0"/>
              </a:rPr>
              <a:t>Manual Testing Vs Test </a:t>
            </a:r>
            <a:r>
              <a:rPr lang="en-IN" b="1" i="1" dirty="0" smtClean="0">
                <a:solidFill>
                  <a:srgbClr val="000000"/>
                </a:solidFill>
                <a:latin typeface="+mj-lt"/>
                <a:cs typeface="Arial" pitchFamily="34" charset="0"/>
              </a:rPr>
              <a:t>Automation</a:t>
            </a:r>
            <a:endParaRPr lang="en-IN" b="1" i="1" dirty="0" smtClean="0">
              <a:solidFill>
                <a:srgbClr val="000000"/>
              </a:solidFill>
              <a:latin typeface="+mj-lt"/>
              <a:cs typeface="Arial" pitchFamily="34" charset="0"/>
            </a:endParaRPr>
          </a:p>
        </p:txBody>
      </p:sp>
      <p:sp>
        <p:nvSpPr>
          <p:cNvPr id="48" name="TextBox 47"/>
          <p:cNvSpPr txBox="1"/>
          <p:nvPr/>
        </p:nvSpPr>
        <p:spPr>
          <a:xfrm>
            <a:off x="483081" y="897144"/>
            <a:ext cx="10817526" cy="369332"/>
          </a:xfrm>
          <a:prstGeom prst="rect">
            <a:avLst/>
          </a:prstGeom>
          <a:noFill/>
        </p:spPr>
        <p:txBody>
          <a:bodyPr wrap="square" rtlCol="0">
            <a:spAutoFit/>
          </a:bodyPr>
          <a:lstStyle/>
          <a:p>
            <a:r>
              <a:rPr lang="en-US" b="1" dirty="0" smtClean="0">
                <a:latin typeface="+mj-lt"/>
              </a:rPr>
              <a:t>AUTOMATION TESTING </a:t>
            </a:r>
            <a:endParaRPr lang="en-US" b="1" dirty="0" smtClean="0">
              <a:latin typeface="+mj-lt"/>
            </a:endParaRPr>
          </a:p>
        </p:txBody>
      </p:sp>
      <p:sp>
        <p:nvSpPr>
          <p:cNvPr id="25" name="Rectangle 24">
            <a:extLst>
              <a:ext uri="{FF2B5EF4-FFF2-40B4-BE49-F238E27FC236}">
                <a16:creationId xmlns="" xmlns:a16="http://schemas.microsoft.com/office/drawing/2014/main" id="{B9A3837A-5D39-4136-8A68-5BDDCC507724}"/>
              </a:ext>
            </a:extLst>
          </p:cNvPr>
          <p:cNvSpPr/>
          <p:nvPr/>
        </p:nvSpPr>
        <p:spPr>
          <a:xfrm>
            <a:off x="578831" y="287958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dirty="0">
                <a:solidFill>
                  <a:srgbClr val="FFFFFF"/>
                </a:solidFill>
                <a:latin typeface="Arial Black" pitchFamily="34" charset="0"/>
                <a:cs typeface="Arial" pitchFamily="34" charset="0"/>
              </a:rPr>
              <a:t>5</a:t>
            </a:r>
            <a:endPar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endParaRPr>
          </a:p>
        </p:txBody>
      </p:sp>
      <p:sp>
        <p:nvSpPr>
          <p:cNvPr id="37" name="Rectangle 36">
            <a:extLst>
              <a:ext uri="{FF2B5EF4-FFF2-40B4-BE49-F238E27FC236}">
                <a16:creationId xmlns="" xmlns:a16="http://schemas.microsoft.com/office/drawing/2014/main" id="{271C1DAC-0CED-4A5D-8DE8-94999EDB1024}"/>
              </a:ext>
            </a:extLst>
          </p:cNvPr>
          <p:cNvSpPr/>
          <p:nvPr/>
        </p:nvSpPr>
        <p:spPr>
          <a:xfrm>
            <a:off x="1443820" y="287958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r>
              <a:rPr lang="en-IN" b="1" i="1" dirty="0" smtClean="0">
                <a:solidFill>
                  <a:srgbClr val="000000"/>
                </a:solidFill>
                <a:latin typeface="+mj-lt"/>
                <a:cs typeface="Arial" pitchFamily="34" charset="0"/>
              </a:rPr>
              <a:t>When to Automate</a:t>
            </a:r>
          </a:p>
        </p:txBody>
      </p:sp>
      <p:sp>
        <p:nvSpPr>
          <p:cNvPr id="17" name="Rectangle 16">
            <a:extLst>
              <a:ext uri="{FF2B5EF4-FFF2-40B4-BE49-F238E27FC236}">
                <a16:creationId xmlns="" xmlns:a16="http://schemas.microsoft.com/office/drawing/2014/main" id="{B9A3837A-5D39-4136-8A68-5BDDCC507724}"/>
              </a:ext>
            </a:extLst>
          </p:cNvPr>
          <p:cNvSpPr/>
          <p:nvPr/>
        </p:nvSpPr>
        <p:spPr>
          <a:xfrm>
            <a:off x="584589" y="3239010"/>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6</a:t>
            </a:r>
          </a:p>
        </p:txBody>
      </p:sp>
      <p:sp>
        <p:nvSpPr>
          <p:cNvPr id="18" name="Rectangle 17">
            <a:extLst>
              <a:ext uri="{FF2B5EF4-FFF2-40B4-BE49-F238E27FC236}">
                <a16:creationId xmlns="" xmlns:a16="http://schemas.microsoft.com/office/drawing/2014/main" id="{271C1DAC-0CED-4A5D-8DE8-94999EDB1024}"/>
              </a:ext>
            </a:extLst>
          </p:cNvPr>
          <p:cNvSpPr/>
          <p:nvPr/>
        </p:nvSpPr>
        <p:spPr>
          <a:xfrm>
            <a:off x="1449578" y="3239009"/>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r>
              <a:rPr lang="en-IN" i="1" dirty="0" smtClean="0">
                <a:solidFill>
                  <a:srgbClr val="000000"/>
                </a:solidFill>
                <a:cs typeface="Arial" pitchFamily="34" charset="0"/>
              </a:rPr>
              <a:t>What to Automate</a:t>
            </a:r>
          </a:p>
        </p:txBody>
      </p:sp>
      <p:sp>
        <p:nvSpPr>
          <p:cNvPr id="19" name="Rectangle 18">
            <a:extLst>
              <a:ext uri="{FF2B5EF4-FFF2-40B4-BE49-F238E27FC236}">
                <a16:creationId xmlns="" xmlns:a16="http://schemas.microsoft.com/office/drawing/2014/main" id="{B9A3837A-5D39-4136-8A68-5BDDCC507724}"/>
              </a:ext>
            </a:extLst>
          </p:cNvPr>
          <p:cNvSpPr/>
          <p:nvPr/>
        </p:nvSpPr>
        <p:spPr>
          <a:xfrm>
            <a:off x="590347" y="357255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dirty="0">
                <a:solidFill>
                  <a:srgbClr val="FFFFFF"/>
                </a:solidFill>
                <a:latin typeface="Arial Black" pitchFamily="34" charset="0"/>
                <a:cs typeface="Arial" pitchFamily="34" charset="0"/>
              </a:rPr>
              <a:t>7</a:t>
            </a:r>
            <a:endPar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endParaRPr>
          </a:p>
        </p:txBody>
      </p:sp>
      <p:sp>
        <p:nvSpPr>
          <p:cNvPr id="24" name="Rectangle 23">
            <a:extLst>
              <a:ext uri="{FF2B5EF4-FFF2-40B4-BE49-F238E27FC236}">
                <a16:creationId xmlns="" xmlns:a16="http://schemas.microsoft.com/office/drawing/2014/main" id="{271C1DAC-0CED-4A5D-8DE8-94999EDB1024}"/>
              </a:ext>
            </a:extLst>
          </p:cNvPr>
          <p:cNvSpPr/>
          <p:nvPr/>
        </p:nvSpPr>
        <p:spPr>
          <a:xfrm>
            <a:off x="1455336" y="357255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r>
              <a:rPr lang="en-IN" i="1" dirty="0" smtClean="0">
                <a:solidFill>
                  <a:srgbClr val="000000"/>
                </a:solidFill>
                <a:cs typeface="Arial" pitchFamily="34" charset="0"/>
              </a:rPr>
              <a:t>A typical Test Automation Process</a:t>
            </a:r>
          </a:p>
        </p:txBody>
      </p:sp>
      <p:sp>
        <p:nvSpPr>
          <p:cNvPr id="26" name="Rectangle 25">
            <a:extLst>
              <a:ext uri="{FF2B5EF4-FFF2-40B4-BE49-F238E27FC236}">
                <a16:creationId xmlns="" xmlns:a16="http://schemas.microsoft.com/office/drawing/2014/main" id="{B9A3837A-5D39-4136-8A68-5BDDCC507724}"/>
              </a:ext>
            </a:extLst>
          </p:cNvPr>
          <p:cNvSpPr/>
          <p:nvPr/>
        </p:nvSpPr>
        <p:spPr>
          <a:xfrm>
            <a:off x="590347" y="3908970"/>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dirty="0">
                <a:solidFill>
                  <a:srgbClr val="FFFFFF"/>
                </a:solidFill>
                <a:latin typeface="Arial Black" pitchFamily="34" charset="0"/>
                <a:cs typeface="Arial" pitchFamily="34" charset="0"/>
              </a:rPr>
              <a:t>8</a:t>
            </a:r>
            <a:endPar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endParaRPr>
          </a:p>
        </p:txBody>
      </p:sp>
      <p:sp>
        <p:nvSpPr>
          <p:cNvPr id="27" name="Rectangle 26">
            <a:extLst>
              <a:ext uri="{FF2B5EF4-FFF2-40B4-BE49-F238E27FC236}">
                <a16:creationId xmlns="" xmlns:a16="http://schemas.microsoft.com/office/drawing/2014/main" id="{271C1DAC-0CED-4A5D-8DE8-94999EDB1024}"/>
              </a:ext>
            </a:extLst>
          </p:cNvPr>
          <p:cNvSpPr/>
          <p:nvPr/>
        </p:nvSpPr>
        <p:spPr>
          <a:xfrm>
            <a:off x="1455336" y="3908969"/>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r>
              <a:rPr lang="en-IN" i="1" dirty="0" smtClean="0">
                <a:solidFill>
                  <a:srgbClr val="000000"/>
                </a:solidFill>
                <a:cs typeface="Arial" pitchFamily="34" charset="0"/>
              </a:rPr>
              <a:t>Test Automation Tools</a:t>
            </a:r>
          </a:p>
        </p:txBody>
      </p:sp>
      <p:sp>
        <p:nvSpPr>
          <p:cNvPr id="28" name="Rectangle 27">
            <a:extLst>
              <a:ext uri="{FF2B5EF4-FFF2-40B4-BE49-F238E27FC236}">
                <a16:creationId xmlns="" xmlns:a16="http://schemas.microsoft.com/office/drawing/2014/main" id="{B9A3837A-5D39-4136-8A68-5BDDCC507724}"/>
              </a:ext>
            </a:extLst>
          </p:cNvPr>
          <p:cNvSpPr/>
          <p:nvPr/>
        </p:nvSpPr>
        <p:spPr>
          <a:xfrm>
            <a:off x="587479" y="4259768"/>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FFFFFF"/>
                </a:solidFill>
                <a:effectLst/>
                <a:uLnTx/>
                <a:uFillTx/>
                <a:latin typeface="Arial Black" pitchFamily="34" charset="0"/>
                <a:ea typeface="+mn-ea"/>
                <a:cs typeface="Arial" pitchFamily="34" charset="0"/>
              </a:rPr>
              <a:t>9</a:t>
            </a:r>
            <a:endPar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endParaRPr>
          </a:p>
        </p:txBody>
      </p:sp>
      <p:sp>
        <p:nvSpPr>
          <p:cNvPr id="29" name="Rectangle 28">
            <a:extLst>
              <a:ext uri="{FF2B5EF4-FFF2-40B4-BE49-F238E27FC236}">
                <a16:creationId xmlns="" xmlns:a16="http://schemas.microsoft.com/office/drawing/2014/main" id="{271C1DAC-0CED-4A5D-8DE8-94999EDB1024}"/>
              </a:ext>
            </a:extLst>
          </p:cNvPr>
          <p:cNvSpPr/>
          <p:nvPr/>
        </p:nvSpPr>
        <p:spPr>
          <a:xfrm>
            <a:off x="1452468" y="4259767"/>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r>
              <a:rPr lang="en-IN" i="1" dirty="0" smtClean="0">
                <a:solidFill>
                  <a:srgbClr val="000000"/>
                </a:solidFill>
                <a:cs typeface="Arial" pitchFamily="34" charset="0"/>
              </a:rPr>
              <a:t>Advance </a:t>
            </a:r>
            <a:r>
              <a:rPr lang="en-IN" i="1" dirty="0" smtClean="0">
                <a:solidFill>
                  <a:srgbClr val="000000"/>
                </a:solidFill>
                <a:cs typeface="Arial" pitchFamily="34" charset="0"/>
              </a:rPr>
              <a:t>Automation Topics – AI, Bots, CI/CD/</a:t>
            </a:r>
            <a:r>
              <a:rPr lang="en-IN" i="1" dirty="0" err="1" smtClean="0">
                <a:solidFill>
                  <a:srgbClr val="000000"/>
                </a:solidFill>
                <a:cs typeface="Arial" pitchFamily="34" charset="0"/>
              </a:rPr>
              <a:t>Devops</a:t>
            </a:r>
            <a:endParaRPr lang="en-IN" i="1" dirty="0" smtClean="0">
              <a:solidFill>
                <a:srgbClr val="000000"/>
              </a:solidFill>
              <a:cs typeface="Arial" pitchFamily="34" charset="0"/>
            </a:endParaRPr>
          </a:p>
        </p:txBody>
      </p:sp>
    </p:spTree>
    <p:extLst>
      <p:ext uri="{BB962C8B-B14F-4D97-AF65-F5344CB8AC3E}">
        <p14:creationId xmlns="" xmlns:p14="http://schemas.microsoft.com/office/powerpoint/2010/main" val="3886380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What is </a:t>
            </a:r>
            <a:r>
              <a:rPr lang="en-IN" sz="2400" i="1" dirty="0" smtClean="0">
                <a:solidFill>
                  <a:srgbClr val="000000"/>
                </a:solidFill>
                <a:cs typeface="Arial" pitchFamily="34" charset="0"/>
              </a:rPr>
              <a:t>Test Automation</a:t>
            </a:r>
            <a:endParaRPr lang="en-IN" sz="2400" i="1" dirty="0" smtClean="0">
              <a:solidFill>
                <a:srgbClr val="000000"/>
              </a:solidFill>
              <a:cs typeface="Arial" pitchFamily="34" charset="0"/>
            </a:endParaRPr>
          </a:p>
        </p:txBody>
      </p:sp>
      <p:sp>
        <p:nvSpPr>
          <p:cNvPr id="4" name="TextBox 3"/>
          <p:cNvSpPr txBox="1"/>
          <p:nvPr/>
        </p:nvSpPr>
        <p:spPr>
          <a:xfrm>
            <a:off x="500332" y="914405"/>
            <a:ext cx="11266098" cy="4708981"/>
          </a:xfrm>
          <a:prstGeom prst="rect">
            <a:avLst/>
          </a:prstGeom>
          <a:blipFill>
            <a:blip r:embed="rId2"/>
            <a:tile tx="0" ty="0" sx="100000" sy="100000" flip="none" algn="tl"/>
          </a:blipFill>
        </p:spPr>
        <p:txBody>
          <a:bodyPr wrap="square" rtlCol="0">
            <a:spAutoFit/>
          </a:bodyPr>
          <a:lstStyle/>
          <a:p>
            <a:r>
              <a:rPr lang="en-IN" sz="2000" dirty="0" smtClean="0"/>
              <a:t>Software Test automation makes use of specialized tools to control the execution of tests and compares the actual results against the expected result. Usually, regression tests, which are repetitive actions, are automated.</a:t>
            </a:r>
          </a:p>
          <a:p>
            <a:r>
              <a:rPr lang="en-IN" sz="2000" dirty="0" smtClean="0"/>
              <a:t>Testing Tools not only helps us to perform regression tests but also helps us to automate data set up generation, product installation, GUI interaction, defect logging, etc. Automation tools are used for both Functional and Non-Functional testing</a:t>
            </a:r>
            <a:r>
              <a:rPr lang="en-IN" sz="2000" dirty="0" smtClean="0"/>
              <a:t>.</a:t>
            </a:r>
          </a:p>
          <a:p>
            <a:endParaRPr lang="en-IN" sz="2000" dirty="0" smtClean="0"/>
          </a:p>
          <a:p>
            <a:r>
              <a:rPr lang="en-IN" sz="2000" dirty="0" smtClean="0"/>
              <a:t>Test automation is expected to help run </a:t>
            </a:r>
            <a:r>
              <a:rPr lang="en-IN" sz="2000" dirty="0" smtClean="0"/>
              <a:t>many test cases consistently </a:t>
            </a:r>
            <a:r>
              <a:rPr lang="en-IN" sz="2000" dirty="0" smtClean="0"/>
              <a:t>and repeatedly on different </a:t>
            </a:r>
            <a:r>
              <a:rPr lang="en-IN" sz="2000" dirty="0" smtClean="0"/>
              <a:t>versions of </a:t>
            </a:r>
            <a:r>
              <a:rPr lang="en-IN" sz="2000" dirty="0" smtClean="0"/>
              <a:t>the </a:t>
            </a:r>
            <a:r>
              <a:rPr lang="en-IN" sz="2000" dirty="0" smtClean="0"/>
              <a:t>SUT and/or </a:t>
            </a:r>
            <a:r>
              <a:rPr lang="en-IN" sz="2000" dirty="0" smtClean="0"/>
              <a:t>environments. </a:t>
            </a:r>
            <a:r>
              <a:rPr lang="en-IN" sz="2000" dirty="0" smtClean="0"/>
              <a:t>But test automation is </a:t>
            </a:r>
            <a:r>
              <a:rPr lang="en-IN" sz="2000" dirty="0" smtClean="0"/>
              <a:t>more than a mechanism for running </a:t>
            </a:r>
            <a:r>
              <a:rPr lang="en-IN" sz="2000" dirty="0" smtClean="0"/>
              <a:t>a test suite without </a:t>
            </a:r>
            <a:r>
              <a:rPr lang="en-IN" sz="2000" dirty="0" smtClean="0"/>
              <a:t>human interaction. </a:t>
            </a:r>
            <a:r>
              <a:rPr lang="en-IN" sz="2000" dirty="0" smtClean="0"/>
              <a:t>It involves a process of </a:t>
            </a:r>
            <a:r>
              <a:rPr lang="en-IN" sz="2000" dirty="0" smtClean="0"/>
              <a:t>designing </a:t>
            </a:r>
            <a:r>
              <a:rPr lang="en-IN" sz="2000" dirty="0" smtClean="0"/>
              <a:t>the test-ware</a:t>
            </a:r>
            <a:r>
              <a:rPr lang="en-IN" sz="2000" dirty="0" smtClean="0"/>
              <a:t>, including</a:t>
            </a:r>
            <a:r>
              <a:rPr lang="en-IN" sz="2000" dirty="0" smtClean="0"/>
              <a:t>:</a:t>
            </a:r>
          </a:p>
          <a:p>
            <a:pPr>
              <a:buFont typeface="Arial" pitchFamily="34" charset="0"/>
              <a:buChar char="•"/>
            </a:pPr>
            <a:r>
              <a:rPr lang="en-IN" sz="2000" dirty="0" smtClean="0"/>
              <a:t> Software</a:t>
            </a:r>
          </a:p>
          <a:p>
            <a:pPr>
              <a:buFont typeface="Arial" pitchFamily="34" charset="0"/>
              <a:buChar char="•"/>
            </a:pPr>
            <a:r>
              <a:rPr lang="en-IN" sz="2000" dirty="0" smtClean="0"/>
              <a:t> </a:t>
            </a:r>
            <a:r>
              <a:rPr lang="en-IN" sz="2000" dirty="0" smtClean="0"/>
              <a:t>Documentation</a:t>
            </a:r>
          </a:p>
          <a:p>
            <a:pPr>
              <a:buFont typeface="Arial" pitchFamily="34" charset="0"/>
              <a:buChar char="•"/>
            </a:pPr>
            <a:r>
              <a:rPr lang="en-IN" sz="2000" dirty="0" smtClean="0"/>
              <a:t> Test cases</a:t>
            </a:r>
          </a:p>
          <a:p>
            <a:pPr>
              <a:buFont typeface="Arial" pitchFamily="34" charset="0"/>
              <a:buChar char="•"/>
            </a:pPr>
            <a:r>
              <a:rPr lang="en-IN" sz="2000" dirty="0" smtClean="0"/>
              <a:t> Test environments</a:t>
            </a:r>
          </a:p>
          <a:p>
            <a:pPr>
              <a:buFont typeface="Arial" pitchFamily="34" charset="0"/>
              <a:buChar char="•"/>
            </a:pPr>
            <a:r>
              <a:rPr lang="en-IN" sz="2000" dirty="0" smtClean="0"/>
              <a:t> Test data</a:t>
            </a:r>
            <a:endParaRPr lang="en-IN" sz="2000" dirty="0" smtClean="0"/>
          </a:p>
        </p:txBody>
      </p:sp>
    </p:spTree>
    <p:extLst>
      <p:ext uri="{BB962C8B-B14F-4D97-AF65-F5344CB8AC3E}">
        <p14:creationId xmlns="" xmlns:p14="http://schemas.microsoft.com/office/powerpoint/2010/main" val="101607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Why Test Automation</a:t>
            </a:r>
            <a:endParaRPr lang="en-IN" sz="2400" i="1" dirty="0" smtClean="0">
              <a:solidFill>
                <a:srgbClr val="000000"/>
              </a:solidFill>
              <a:cs typeface="Arial" pitchFamily="34" charset="0"/>
            </a:endParaRPr>
          </a:p>
        </p:txBody>
      </p:sp>
      <p:sp>
        <p:nvSpPr>
          <p:cNvPr id="4" name="TextBox 3"/>
          <p:cNvSpPr txBox="1"/>
          <p:nvPr/>
        </p:nvSpPr>
        <p:spPr>
          <a:xfrm>
            <a:off x="500332" y="897153"/>
            <a:ext cx="11266098" cy="2246769"/>
          </a:xfrm>
          <a:prstGeom prst="rect">
            <a:avLst/>
          </a:prstGeom>
          <a:blipFill>
            <a:blip r:embed="rId2"/>
            <a:tile tx="0" ty="0" sx="100000" sy="100000" flip="none" algn="tl"/>
          </a:blipFill>
        </p:spPr>
        <p:txBody>
          <a:bodyPr wrap="square" rtlCol="0">
            <a:spAutoFit/>
          </a:bodyPr>
          <a:lstStyle/>
          <a:p>
            <a:r>
              <a:rPr lang="en-IN" sz="2000" dirty="0" smtClean="0"/>
              <a:t>Objectives of test automation include:</a:t>
            </a:r>
          </a:p>
          <a:p>
            <a:pPr>
              <a:buFont typeface="Arial" pitchFamily="34" charset="0"/>
              <a:buChar char="•"/>
            </a:pPr>
            <a:r>
              <a:rPr lang="en-IN" sz="2000" dirty="0" smtClean="0"/>
              <a:t> Improving test efficiency</a:t>
            </a:r>
          </a:p>
          <a:p>
            <a:pPr>
              <a:buFont typeface="Arial" pitchFamily="34" charset="0"/>
              <a:buChar char="•"/>
            </a:pPr>
            <a:r>
              <a:rPr lang="en-IN" sz="2000" dirty="0" smtClean="0"/>
              <a:t> Providing wider function coverage</a:t>
            </a:r>
          </a:p>
          <a:p>
            <a:pPr>
              <a:buFont typeface="Arial" pitchFamily="34" charset="0"/>
              <a:buChar char="•"/>
            </a:pPr>
            <a:r>
              <a:rPr lang="en-IN" sz="2000" dirty="0" smtClean="0"/>
              <a:t> Reducing the total test cost</a:t>
            </a:r>
          </a:p>
          <a:p>
            <a:pPr>
              <a:buFont typeface="Arial" pitchFamily="34" charset="0"/>
              <a:buChar char="•"/>
            </a:pPr>
            <a:r>
              <a:rPr lang="en-IN" sz="2000" dirty="0" smtClean="0"/>
              <a:t> Performing tests that manual testers cannot</a:t>
            </a:r>
          </a:p>
          <a:p>
            <a:pPr>
              <a:buFont typeface="Arial" pitchFamily="34" charset="0"/>
              <a:buChar char="•"/>
            </a:pPr>
            <a:r>
              <a:rPr lang="en-IN" sz="2000" dirty="0" smtClean="0"/>
              <a:t> Shortening the test execution period </a:t>
            </a:r>
          </a:p>
          <a:p>
            <a:pPr>
              <a:buFont typeface="Arial" pitchFamily="34" charset="0"/>
              <a:buChar char="•"/>
            </a:pPr>
            <a:r>
              <a:rPr lang="en-IN" sz="2000" dirty="0" smtClean="0"/>
              <a:t> Increasing the test frequency/reducing the time required for test </a:t>
            </a:r>
            <a:r>
              <a:rPr lang="en-IN" sz="2000" dirty="0" smtClean="0"/>
              <a:t>cycles</a:t>
            </a:r>
            <a:endParaRPr lang="en-IN" sz="2000" dirty="0" smtClean="0"/>
          </a:p>
        </p:txBody>
      </p:sp>
    </p:spTree>
    <p:extLst>
      <p:ext uri="{BB962C8B-B14F-4D97-AF65-F5344CB8AC3E}">
        <p14:creationId xmlns="" xmlns:p14="http://schemas.microsoft.com/office/powerpoint/2010/main" val="1016078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Benefits &amp; Challenges</a:t>
            </a:r>
          </a:p>
        </p:txBody>
      </p:sp>
      <p:sp>
        <p:nvSpPr>
          <p:cNvPr id="4" name="TextBox 3"/>
          <p:cNvSpPr txBox="1"/>
          <p:nvPr/>
        </p:nvSpPr>
        <p:spPr>
          <a:xfrm>
            <a:off x="500332" y="897153"/>
            <a:ext cx="11266098" cy="5632311"/>
          </a:xfrm>
          <a:prstGeom prst="rect">
            <a:avLst/>
          </a:prstGeom>
          <a:blipFill>
            <a:blip r:embed="rId2"/>
            <a:tile tx="0" ty="0" sx="100000" sy="100000" flip="none" algn="tl"/>
          </a:blipFill>
        </p:spPr>
        <p:txBody>
          <a:bodyPr wrap="square" rtlCol="0">
            <a:spAutoFit/>
          </a:bodyPr>
          <a:lstStyle/>
          <a:p>
            <a:r>
              <a:rPr lang="en-IN" sz="1500" b="1" dirty="0" smtClean="0"/>
              <a:t>Advantages </a:t>
            </a:r>
            <a:r>
              <a:rPr lang="en-IN" sz="1500" b="1" dirty="0" smtClean="0"/>
              <a:t>of test automation include</a:t>
            </a:r>
            <a:r>
              <a:rPr lang="en-IN" sz="1500" b="1" dirty="0" smtClean="0"/>
              <a:t>:</a:t>
            </a:r>
          </a:p>
          <a:p>
            <a:pPr>
              <a:buFont typeface="Arial" pitchFamily="34" charset="0"/>
              <a:buChar char="•"/>
            </a:pPr>
            <a:r>
              <a:rPr lang="en-IN" sz="1500" dirty="0" smtClean="0"/>
              <a:t> More tests can be run </a:t>
            </a:r>
            <a:r>
              <a:rPr lang="en-IN" sz="1500" dirty="0" smtClean="0"/>
              <a:t>per </a:t>
            </a:r>
            <a:r>
              <a:rPr lang="en-IN" sz="1500" dirty="0" smtClean="0"/>
              <a:t>build</a:t>
            </a:r>
          </a:p>
          <a:p>
            <a:pPr>
              <a:buFont typeface="Arial" pitchFamily="34" charset="0"/>
              <a:buChar char="•"/>
            </a:pPr>
            <a:r>
              <a:rPr lang="en-IN" sz="1500" dirty="0" smtClean="0"/>
              <a:t> The </a:t>
            </a:r>
            <a:r>
              <a:rPr lang="en-IN" sz="1500" dirty="0" smtClean="0"/>
              <a:t>possibility to create tests that cannot be done manually (real-time, remote, </a:t>
            </a:r>
            <a:r>
              <a:rPr lang="en-IN" sz="1500" dirty="0" smtClean="0"/>
              <a:t>parallel tests)</a:t>
            </a:r>
          </a:p>
          <a:p>
            <a:pPr>
              <a:buFont typeface="Arial" pitchFamily="34" charset="0"/>
              <a:buChar char="•"/>
            </a:pPr>
            <a:r>
              <a:rPr lang="en-IN" sz="1500" dirty="0" smtClean="0"/>
              <a:t> Tests </a:t>
            </a:r>
            <a:r>
              <a:rPr lang="en-IN" sz="1500" dirty="0" smtClean="0"/>
              <a:t>can be </a:t>
            </a:r>
            <a:r>
              <a:rPr lang="en-IN" sz="1500" dirty="0" smtClean="0"/>
              <a:t>more complex</a:t>
            </a:r>
          </a:p>
          <a:p>
            <a:pPr>
              <a:buFont typeface="Arial" pitchFamily="34" charset="0"/>
              <a:buChar char="•"/>
            </a:pPr>
            <a:r>
              <a:rPr lang="en-IN" sz="1500" dirty="0" smtClean="0"/>
              <a:t> Tests </a:t>
            </a:r>
            <a:r>
              <a:rPr lang="en-IN" sz="1500" dirty="0" smtClean="0"/>
              <a:t>run </a:t>
            </a:r>
            <a:r>
              <a:rPr lang="en-IN" sz="1500" dirty="0" smtClean="0"/>
              <a:t>faster</a:t>
            </a:r>
          </a:p>
          <a:p>
            <a:pPr>
              <a:buFont typeface="Arial" pitchFamily="34" charset="0"/>
              <a:buChar char="•"/>
            </a:pPr>
            <a:r>
              <a:rPr lang="en-IN" sz="1500" dirty="0" smtClean="0"/>
              <a:t> Tests </a:t>
            </a:r>
            <a:r>
              <a:rPr lang="en-IN" sz="1500" dirty="0" smtClean="0"/>
              <a:t>are less subject to </a:t>
            </a:r>
            <a:r>
              <a:rPr lang="en-IN" sz="1500" dirty="0" smtClean="0"/>
              <a:t>operator error</a:t>
            </a:r>
          </a:p>
          <a:p>
            <a:pPr>
              <a:buFont typeface="Arial" pitchFamily="34" charset="0"/>
              <a:buChar char="•"/>
            </a:pPr>
            <a:r>
              <a:rPr lang="en-IN" sz="1500" dirty="0" smtClean="0"/>
              <a:t> More </a:t>
            </a:r>
            <a:r>
              <a:rPr lang="en-IN" sz="1500" dirty="0" smtClean="0"/>
              <a:t>effective and efficient use </a:t>
            </a:r>
            <a:r>
              <a:rPr lang="en-IN" sz="1500" dirty="0" smtClean="0"/>
              <a:t>of testing resources</a:t>
            </a:r>
          </a:p>
          <a:p>
            <a:pPr>
              <a:buFont typeface="Arial" pitchFamily="34" charset="0"/>
              <a:buChar char="•"/>
            </a:pPr>
            <a:r>
              <a:rPr lang="en-IN" sz="1500" dirty="0" smtClean="0"/>
              <a:t> Quicker </a:t>
            </a:r>
            <a:r>
              <a:rPr lang="en-IN" sz="1500" dirty="0" smtClean="0"/>
              <a:t>feedback regarding software </a:t>
            </a:r>
            <a:r>
              <a:rPr lang="en-IN" sz="1500" dirty="0" smtClean="0"/>
              <a:t>quality </a:t>
            </a:r>
          </a:p>
          <a:p>
            <a:pPr>
              <a:buFont typeface="Arial" pitchFamily="34" charset="0"/>
              <a:buChar char="•"/>
            </a:pPr>
            <a:r>
              <a:rPr lang="en-IN" sz="1500" dirty="0" smtClean="0"/>
              <a:t> Improved system reliability(e.g. repeatability</a:t>
            </a:r>
            <a:r>
              <a:rPr lang="en-IN" sz="1500" dirty="0" smtClean="0"/>
              <a:t>, consistency</a:t>
            </a:r>
            <a:r>
              <a:rPr lang="en-IN" sz="1500" dirty="0" smtClean="0"/>
              <a:t>)</a:t>
            </a:r>
          </a:p>
          <a:p>
            <a:pPr>
              <a:buFont typeface="Arial" pitchFamily="34" charset="0"/>
              <a:buChar char="•"/>
            </a:pPr>
            <a:r>
              <a:rPr lang="en-IN" sz="1500" dirty="0" smtClean="0"/>
              <a:t> Improved consistency of tests</a:t>
            </a:r>
          </a:p>
          <a:p>
            <a:r>
              <a:rPr lang="en-IN" sz="1500" b="1" dirty="0" smtClean="0"/>
              <a:t>Disadvantages </a:t>
            </a:r>
            <a:r>
              <a:rPr lang="en-IN" sz="1500" b="1" dirty="0" smtClean="0"/>
              <a:t>of test automation include</a:t>
            </a:r>
            <a:r>
              <a:rPr lang="en-IN" sz="1500" b="1" dirty="0" smtClean="0"/>
              <a:t>:</a:t>
            </a:r>
          </a:p>
          <a:p>
            <a:pPr>
              <a:buFont typeface="Arial" pitchFamily="34" charset="0"/>
              <a:buChar char="•"/>
            </a:pPr>
            <a:r>
              <a:rPr lang="en-IN" sz="1500" dirty="0" smtClean="0"/>
              <a:t> Additional </a:t>
            </a:r>
            <a:r>
              <a:rPr lang="en-IN" sz="1500" dirty="0" smtClean="0"/>
              <a:t>costs are </a:t>
            </a:r>
            <a:r>
              <a:rPr lang="en-IN" sz="1500" dirty="0" smtClean="0"/>
              <a:t>involved</a:t>
            </a:r>
          </a:p>
          <a:p>
            <a:pPr>
              <a:buFont typeface="Arial" pitchFamily="34" charset="0"/>
              <a:buChar char="•"/>
            </a:pPr>
            <a:r>
              <a:rPr lang="en-IN" sz="1500" dirty="0" smtClean="0"/>
              <a:t> Initial </a:t>
            </a:r>
            <a:r>
              <a:rPr lang="en-IN" sz="1500" dirty="0" smtClean="0"/>
              <a:t>investment to setup </a:t>
            </a:r>
            <a:r>
              <a:rPr lang="en-IN" sz="1500" dirty="0" smtClean="0"/>
              <a:t>TAS </a:t>
            </a:r>
          </a:p>
          <a:p>
            <a:pPr>
              <a:buFont typeface="Arial" pitchFamily="34" charset="0"/>
              <a:buChar char="•"/>
            </a:pPr>
            <a:r>
              <a:rPr lang="en-IN" sz="1500" dirty="0" smtClean="0"/>
              <a:t> Requires additional technologies</a:t>
            </a:r>
          </a:p>
          <a:p>
            <a:pPr>
              <a:buFont typeface="Arial" pitchFamily="34" charset="0"/>
              <a:buChar char="•"/>
            </a:pPr>
            <a:r>
              <a:rPr lang="en-IN" sz="1500" dirty="0" smtClean="0"/>
              <a:t> </a:t>
            </a:r>
            <a:r>
              <a:rPr lang="en-IN" sz="1500" dirty="0" smtClean="0"/>
              <a:t>Team </a:t>
            </a:r>
            <a:r>
              <a:rPr lang="en-IN" sz="1500" dirty="0" smtClean="0"/>
              <a:t>needs to have </a:t>
            </a:r>
            <a:r>
              <a:rPr lang="en-IN" sz="1500" dirty="0" smtClean="0"/>
              <a:t>development and automation skills</a:t>
            </a:r>
          </a:p>
          <a:p>
            <a:pPr>
              <a:buFont typeface="Arial" pitchFamily="34" charset="0"/>
              <a:buChar char="•"/>
            </a:pPr>
            <a:r>
              <a:rPr lang="en-IN" sz="1500" dirty="0" smtClean="0"/>
              <a:t> On-going </a:t>
            </a:r>
            <a:r>
              <a:rPr lang="en-IN" sz="1500" dirty="0" smtClean="0"/>
              <a:t>TAS maintenance </a:t>
            </a:r>
            <a:r>
              <a:rPr lang="en-IN" sz="1500" dirty="0" smtClean="0"/>
              <a:t>requirement</a:t>
            </a:r>
          </a:p>
          <a:p>
            <a:pPr>
              <a:buFont typeface="Arial" pitchFamily="34" charset="0"/>
              <a:buChar char="•"/>
            </a:pPr>
            <a:r>
              <a:rPr lang="en-IN" sz="1500" dirty="0" smtClean="0"/>
              <a:t> </a:t>
            </a:r>
            <a:r>
              <a:rPr lang="en-IN" sz="1500" dirty="0" smtClean="0"/>
              <a:t>Can </a:t>
            </a:r>
            <a:r>
              <a:rPr lang="en-IN" sz="1500" dirty="0" smtClean="0"/>
              <a:t>distract from testing </a:t>
            </a:r>
            <a:r>
              <a:rPr lang="en-IN" sz="1500" dirty="0" smtClean="0"/>
              <a:t>objectives, e.g. focusing </a:t>
            </a:r>
            <a:r>
              <a:rPr lang="en-IN" sz="1500" dirty="0" smtClean="0"/>
              <a:t>on automating tests cases at the expense </a:t>
            </a:r>
            <a:r>
              <a:rPr lang="en-IN" sz="1500" dirty="0" smtClean="0"/>
              <a:t>of executing tests</a:t>
            </a:r>
          </a:p>
          <a:p>
            <a:pPr>
              <a:buFont typeface="Arial" pitchFamily="34" charset="0"/>
              <a:buChar char="•"/>
            </a:pPr>
            <a:r>
              <a:rPr lang="en-IN" sz="1500" dirty="0" smtClean="0"/>
              <a:t> Tests </a:t>
            </a:r>
            <a:r>
              <a:rPr lang="en-IN" sz="1500" dirty="0" smtClean="0"/>
              <a:t>can become more </a:t>
            </a:r>
            <a:r>
              <a:rPr lang="en-IN" sz="1500" dirty="0" smtClean="0"/>
              <a:t>complex</a:t>
            </a:r>
          </a:p>
          <a:p>
            <a:pPr>
              <a:buFont typeface="Arial" pitchFamily="34" charset="0"/>
              <a:buChar char="•"/>
            </a:pPr>
            <a:r>
              <a:rPr lang="en-IN" sz="1500" dirty="0" smtClean="0"/>
              <a:t> </a:t>
            </a:r>
            <a:r>
              <a:rPr lang="en-IN" sz="1500" dirty="0" smtClean="0"/>
              <a:t>Additional </a:t>
            </a:r>
            <a:r>
              <a:rPr lang="en-IN" sz="1500" dirty="0" smtClean="0"/>
              <a:t>errors may be introduced by </a:t>
            </a:r>
            <a:r>
              <a:rPr lang="en-IN" sz="1500" dirty="0" smtClean="0"/>
              <a:t>automation</a:t>
            </a:r>
          </a:p>
          <a:p>
            <a:r>
              <a:rPr lang="en-IN" sz="1500" b="1" dirty="0" smtClean="0"/>
              <a:t>Limitations of test automation include:</a:t>
            </a:r>
          </a:p>
          <a:p>
            <a:pPr>
              <a:buFont typeface="Arial" pitchFamily="34" charset="0"/>
              <a:buChar char="•"/>
            </a:pPr>
            <a:r>
              <a:rPr lang="en-IN" sz="1500" dirty="0" smtClean="0"/>
              <a:t> Not all manual tests can </a:t>
            </a:r>
            <a:r>
              <a:rPr lang="en-IN" sz="1500" dirty="0" smtClean="0"/>
              <a:t>be </a:t>
            </a:r>
            <a:r>
              <a:rPr lang="en-IN" sz="1500" dirty="0" smtClean="0"/>
              <a:t>automated </a:t>
            </a:r>
          </a:p>
          <a:p>
            <a:pPr>
              <a:buFont typeface="Arial" pitchFamily="34" charset="0"/>
              <a:buChar char="•"/>
            </a:pPr>
            <a:r>
              <a:rPr lang="en-IN" sz="1500" dirty="0" smtClean="0"/>
              <a:t> The </a:t>
            </a:r>
            <a:r>
              <a:rPr lang="en-IN" sz="1500" dirty="0" smtClean="0"/>
              <a:t>automation can only check </a:t>
            </a:r>
            <a:r>
              <a:rPr lang="en-IN" sz="1500" dirty="0" smtClean="0"/>
              <a:t>machine-interpretable results</a:t>
            </a:r>
          </a:p>
          <a:p>
            <a:pPr>
              <a:buFont typeface="Arial" pitchFamily="34" charset="0"/>
              <a:buChar char="•"/>
            </a:pPr>
            <a:r>
              <a:rPr lang="en-IN" sz="1500" dirty="0" smtClean="0"/>
              <a:t> The </a:t>
            </a:r>
            <a:r>
              <a:rPr lang="en-IN" sz="1500" dirty="0" smtClean="0"/>
              <a:t>automation can only </a:t>
            </a:r>
            <a:r>
              <a:rPr lang="en-IN" sz="1500" dirty="0" smtClean="0"/>
              <a:t>check actual results that </a:t>
            </a:r>
            <a:r>
              <a:rPr lang="en-IN" sz="1500" dirty="0" smtClean="0"/>
              <a:t>can </a:t>
            </a:r>
            <a:r>
              <a:rPr lang="en-IN" sz="1500" dirty="0" smtClean="0"/>
              <a:t>be verified by </a:t>
            </a:r>
            <a:r>
              <a:rPr lang="en-IN" sz="1500" dirty="0" smtClean="0"/>
              <a:t>an automated test </a:t>
            </a:r>
            <a:endParaRPr lang="en-IN" sz="1500" dirty="0" smtClean="0"/>
          </a:p>
          <a:p>
            <a:pPr>
              <a:buFont typeface="Arial" pitchFamily="34" charset="0"/>
              <a:buChar char="•"/>
            </a:pPr>
            <a:r>
              <a:rPr lang="en-IN" sz="1500" dirty="0" smtClean="0"/>
              <a:t> Not a replacement for exploratory </a:t>
            </a:r>
            <a:r>
              <a:rPr lang="en-IN" sz="1500" dirty="0" smtClean="0"/>
              <a:t>testing</a:t>
            </a:r>
            <a:endParaRPr lang="en-IN" sz="1500" dirty="0"/>
          </a:p>
        </p:txBody>
      </p:sp>
    </p:spTree>
    <p:extLst>
      <p:ext uri="{BB962C8B-B14F-4D97-AF65-F5344CB8AC3E}">
        <p14:creationId xmlns="" xmlns:p14="http://schemas.microsoft.com/office/powerpoint/2010/main" val="101607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Manual Testing Vs Test Automation</a:t>
            </a:r>
          </a:p>
        </p:txBody>
      </p:sp>
      <p:sp>
        <p:nvSpPr>
          <p:cNvPr id="4" name="TextBox 3"/>
          <p:cNvSpPr txBox="1"/>
          <p:nvPr/>
        </p:nvSpPr>
        <p:spPr>
          <a:xfrm>
            <a:off x="500332" y="897153"/>
            <a:ext cx="11266098" cy="5324535"/>
          </a:xfrm>
          <a:prstGeom prst="rect">
            <a:avLst/>
          </a:prstGeom>
          <a:blipFill>
            <a:blip r:embed="rId2"/>
            <a:tile tx="0" ty="0" sx="100000" sy="100000" flip="none" algn="tl"/>
          </a:blipFill>
        </p:spPr>
        <p:txBody>
          <a:bodyPr wrap="square" rtlCol="0">
            <a:spAutoFit/>
          </a:bodyPr>
          <a:lstStyle/>
          <a:p>
            <a:r>
              <a:rPr lang="en-IN" sz="1700" dirty="0" smtClean="0"/>
              <a:t>Software testing is a huge domain, but it can be broadly categorized into two areas: manual testing and automated testing</a:t>
            </a:r>
            <a:r>
              <a:rPr lang="en-IN" sz="1700" dirty="0" smtClean="0"/>
              <a:t>.</a:t>
            </a:r>
          </a:p>
          <a:p>
            <a:endParaRPr lang="en-IN" sz="1700" dirty="0" smtClean="0"/>
          </a:p>
          <a:p>
            <a:r>
              <a:rPr lang="en-IN" sz="1700" dirty="0" smtClean="0"/>
              <a:t>Both manual and automated testing offer benefits and disadvantages. It’s worth knowing the difference, and when to use one or the other for best results</a:t>
            </a:r>
            <a:r>
              <a:rPr lang="en-IN" sz="1700" dirty="0" smtClean="0"/>
              <a:t>.</a:t>
            </a:r>
          </a:p>
          <a:p>
            <a:endParaRPr lang="en-IN" sz="1700" dirty="0" smtClean="0"/>
          </a:p>
          <a:p>
            <a:r>
              <a:rPr lang="en-IN" sz="1700" dirty="0" smtClean="0"/>
              <a:t>In manual testing (as the name suggests), test cases are executed manually (by a human, that is) without any support from tools or scripts. But with automated testing, test cases are executed with the assistance of tools, scripts, and software</a:t>
            </a:r>
            <a:r>
              <a:rPr lang="en-IN" sz="1700" dirty="0" smtClean="0"/>
              <a:t>.</a:t>
            </a:r>
          </a:p>
          <a:p>
            <a:endParaRPr lang="en-IN" sz="1700" dirty="0" smtClean="0"/>
          </a:p>
          <a:p>
            <a:r>
              <a:rPr lang="en-IN" sz="1700" dirty="0" smtClean="0"/>
              <a:t>Testing is an integral part of any successful software project. The type of testing (manual or automated) depends on various factors, including project requirements, budget, timeline, expertise, and suitability. Three vital factors of any project are of course time, cost, and quality - the goal of any successful project is to reduce the cost and time required to complete it successfully while maintaining quality output. When it comes to testing, one type may accomplish this goal better than the other</a:t>
            </a:r>
            <a:r>
              <a:rPr lang="en-IN" sz="1700" dirty="0" smtClean="0"/>
              <a:t>.</a:t>
            </a:r>
          </a:p>
          <a:p>
            <a:endParaRPr lang="en-IN" sz="1700" dirty="0" smtClean="0"/>
          </a:p>
          <a:p>
            <a:r>
              <a:rPr lang="en-IN" sz="1700" b="1" dirty="0" smtClean="0"/>
              <a:t>Manual vs. Automated Testing: the Pros and Cons</a:t>
            </a:r>
          </a:p>
          <a:p>
            <a:r>
              <a:rPr lang="en-IN" sz="1700" dirty="0" smtClean="0"/>
              <a:t>Manual testing and automated testing cover two vast areas. Within each category, specific testing methods are available, such as black box testing, white box testing, integration testing, system testing, performance testing, and load testing. Some of these methods are better suited to manual testing, and some are best performed through automation. Here’s a brief comparison of each type, along with some pros and cons:</a:t>
            </a:r>
          </a:p>
          <a:p>
            <a:endParaRPr lang="en-IN" sz="1700" dirty="0"/>
          </a:p>
        </p:txBody>
      </p:sp>
    </p:spTree>
    <p:extLst>
      <p:ext uri="{BB962C8B-B14F-4D97-AF65-F5344CB8AC3E}">
        <p14:creationId xmlns="" xmlns:p14="http://schemas.microsoft.com/office/powerpoint/2010/main" val="101607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Manual Testing Vs Test </a:t>
            </a:r>
            <a:r>
              <a:rPr lang="en-IN" sz="2400" i="1" dirty="0" smtClean="0">
                <a:solidFill>
                  <a:srgbClr val="000000"/>
                </a:solidFill>
                <a:cs typeface="Arial" pitchFamily="34" charset="0"/>
              </a:rPr>
              <a:t>Automation (contd.)</a:t>
            </a:r>
            <a:endParaRPr lang="en-IN" sz="2400" i="1" dirty="0" smtClean="0">
              <a:solidFill>
                <a:srgbClr val="000000"/>
              </a:solidFill>
              <a:cs typeface="Arial" pitchFamily="34" charset="0"/>
            </a:endParaRPr>
          </a:p>
        </p:txBody>
      </p:sp>
      <p:pic>
        <p:nvPicPr>
          <p:cNvPr id="1026" name="Picture 2" descr="Image title"/>
          <p:cNvPicPr>
            <a:picLocks noChangeAspect="1" noChangeArrowheads="1"/>
          </p:cNvPicPr>
          <p:nvPr/>
        </p:nvPicPr>
        <p:blipFill>
          <a:blip r:embed="rId2"/>
          <a:srcRect/>
          <a:stretch>
            <a:fillRect/>
          </a:stretch>
        </p:blipFill>
        <p:spPr bwMode="auto">
          <a:xfrm>
            <a:off x="2631358" y="853988"/>
            <a:ext cx="6231095" cy="5658959"/>
          </a:xfrm>
          <a:prstGeom prst="rect">
            <a:avLst/>
          </a:prstGeom>
          <a:noFill/>
        </p:spPr>
      </p:pic>
    </p:spTree>
    <p:extLst>
      <p:ext uri="{BB962C8B-B14F-4D97-AF65-F5344CB8AC3E}">
        <p14:creationId xmlns="" xmlns:p14="http://schemas.microsoft.com/office/powerpoint/2010/main" val="101607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When to automate</a:t>
            </a:r>
            <a:endParaRPr lang="en-IN" sz="2400" i="1" dirty="0" smtClean="0">
              <a:solidFill>
                <a:srgbClr val="000000"/>
              </a:solidFill>
              <a:cs typeface="Arial" pitchFamily="34" charset="0"/>
            </a:endParaRPr>
          </a:p>
        </p:txBody>
      </p:sp>
      <p:sp>
        <p:nvSpPr>
          <p:cNvPr id="4" name="TextBox 3"/>
          <p:cNvSpPr txBox="1"/>
          <p:nvPr/>
        </p:nvSpPr>
        <p:spPr>
          <a:xfrm>
            <a:off x="500332" y="897153"/>
            <a:ext cx="11266098" cy="3785652"/>
          </a:xfrm>
          <a:prstGeom prst="rect">
            <a:avLst/>
          </a:prstGeom>
          <a:blipFill>
            <a:blip r:embed="rId2"/>
            <a:tile tx="0" ty="0" sx="100000" sy="100000" flip="none" algn="tl"/>
          </a:blipFill>
        </p:spPr>
        <p:txBody>
          <a:bodyPr wrap="square" rtlCol="0">
            <a:spAutoFit/>
          </a:bodyPr>
          <a:lstStyle/>
          <a:p>
            <a:r>
              <a:rPr lang="en-IN" sz="1600" b="1" dirty="0" smtClean="0"/>
              <a:t>Manual </a:t>
            </a:r>
            <a:r>
              <a:rPr lang="en-IN" sz="1600" b="1" dirty="0" smtClean="0"/>
              <a:t>testing is best suited to the following areas/scenarios:</a:t>
            </a:r>
            <a:endParaRPr lang="en-IN" sz="1600" dirty="0" smtClean="0"/>
          </a:p>
          <a:p>
            <a:r>
              <a:rPr lang="en-IN" sz="1600" b="1" dirty="0" smtClean="0"/>
              <a:t>Exploratory Testing:</a:t>
            </a:r>
            <a:r>
              <a:rPr lang="en-IN" sz="1600" dirty="0" smtClean="0"/>
              <a:t> This type of testing requires the tester’s knowledge, experience, analytical/logical skills, creativity, and intuition. The test is characterized here by poorly written specification documentation, and/or a short time for execution. We need the human skills to execute the testing process in this scenario.</a:t>
            </a:r>
          </a:p>
          <a:p>
            <a:r>
              <a:rPr lang="en-IN" sz="1600" b="1" dirty="0" smtClean="0"/>
              <a:t>Usability Testing:</a:t>
            </a:r>
            <a:r>
              <a:rPr lang="en-IN" sz="1600" dirty="0" smtClean="0"/>
              <a:t> This is an area in which you need to measure how user-friendly, efficient, or convenient the software or product is for the end users. Here, human observation is the most important factor, so a manual approach is preferable.</a:t>
            </a:r>
          </a:p>
          <a:p>
            <a:r>
              <a:rPr lang="en-IN" sz="1600" b="1" dirty="0" smtClean="0"/>
              <a:t>Ad-hoc Testing:</a:t>
            </a:r>
            <a:r>
              <a:rPr lang="en-IN" sz="1600" dirty="0" smtClean="0"/>
              <a:t> In this scenario, there is no specific approach. It is a totally unplanned method of testing where the understanding and insight of the tester is the only important factor</a:t>
            </a:r>
            <a:r>
              <a:rPr lang="en-IN" sz="1600" dirty="0" smtClean="0"/>
              <a:t>.</a:t>
            </a:r>
          </a:p>
          <a:p>
            <a:endParaRPr lang="en-IN" sz="1600" dirty="0" smtClean="0"/>
          </a:p>
          <a:p>
            <a:r>
              <a:rPr lang="en-IN" sz="1600" b="1" dirty="0" smtClean="0"/>
              <a:t>Automated testing is the preferred option in the following areas/scenarios:</a:t>
            </a:r>
            <a:endParaRPr lang="en-IN" sz="1600" dirty="0" smtClean="0"/>
          </a:p>
          <a:p>
            <a:r>
              <a:rPr lang="en-IN" sz="1600" b="1" dirty="0" smtClean="0"/>
              <a:t>Regression Testing:</a:t>
            </a:r>
            <a:r>
              <a:rPr lang="en-IN" sz="1600" dirty="0" smtClean="0"/>
              <a:t> Here, automated testing is suitable because of frequent code changes and the ability to run the regressions in a timely manner.</a:t>
            </a:r>
          </a:p>
          <a:p>
            <a:r>
              <a:rPr lang="en-IN" sz="1600" b="1" dirty="0" smtClean="0"/>
              <a:t>Load Testing:</a:t>
            </a:r>
            <a:r>
              <a:rPr lang="en-IN" sz="1600" dirty="0" smtClean="0"/>
              <a:t> Automated testing is also the best way to complete the testing efficiently when it comes to load </a:t>
            </a:r>
            <a:r>
              <a:rPr lang="en-IN" sz="1600" dirty="0" smtClean="0"/>
              <a:t>testing.</a:t>
            </a:r>
            <a:endParaRPr lang="en-IN" sz="1600" dirty="0" smtClean="0"/>
          </a:p>
          <a:p>
            <a:r>
              <a:rPr lang="en-IN" sz="1600" b="1" dirty="0" smtClean="0"/>
              <a:t>Repeated Execution:</a:t>
            </a:r>
            <a:r>
              <a:rPr lang="en-IN" sz="1600" dirty="0" smtClean="0"/>
              <a:t> Testing which requires the repeated execution of a task is best automated.</a:t>
            </a:r>
          </a:p>
          <a:p>
            <a:r>
              <a:rPr lang="en-IN" sz="1600" b="1" dirty="0" smtClean="0"/>
              <a:t>Performance Testing:</a:t>
            </a:r>
            <a:r>
              <a:rPr lang="en-IN" sz="1600" dirty="0" smtClean="0"/>
              <a:t> Similarly, testing which requires the simulation of thousands of concurrent users requires automation.</a:t>
            </a:r>
            <a:endParaRPr lang="en-IN" sz="1600" dirty="0"/>
          </a:p>
        </p:txBody>
      </p:sp>
    </p:spTree>
    <p:extLst>
      <p:ext uri="{BB962C8B-B14F-4D97-AF65-F5344CB8AC3E}">
        <p14:creationId xmlns="" xmlns:p14="http://schemas.microsoft.com/office/powerpoint/2010/main" val="101607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What to automate</a:t>
            </a:r>
            <a:endParaRPr lang="en-IN" sz="2400" i="1" dirty="0" smtClean="0">
              <a:solidFill>
                <a:srgbClr val="000000"/>
              </a:solidFill>
              <a:cs typeface="Arial" pitchFamily="34" charset="0"/>
            </a:endParaRPr>
          </a:p>
        </p:txBody>
      </p:sp>
      <p:sp>
        <p:nvSpPr>
          <p:cNvPr id="4" name="TextBox 3"/>
          <p:cNvSpPr txBox="1"/>
          <p:nvPr/>
        </p:nvSpPr>
        <p:spPr>
          <a:xfrm>
            <a:off x="500332" y="810893"/>
            <a:ext cx="11266098" cy="5816977"/>
          </a:xfrm>
          <a:prstGeom prst="rect">
            <a:avLst/>
          </a:prstGeom>
          <a:blipFill>
            <a:blip r:embed="rId2"/>
            <a:tile tx="0" ty="0" sx="100000" sy="100000" flip="none" algn="tl"/>
          </a:blipFill>
        </p:spPr>
        <p:txBody>
          <a:bodyPr wrap="square" rtlCol="0">
            <a:spAutoFit/>
          </a:bodyPr>
          <a:lstStyle/>
          <a:p>
            <a:r>
              <a:rPr lang="en-IN" sz="1550" dirty="0" smtClean="0"/>
              <a:t>Automation's benefits can be applied to just about any department within an enterprise; from HR to Accounts, Dev to Ops - even the mailroom. However, certain processes are more suited to automation than others. There are telltale signs to watch out for which indicate a process is primed for automation.</a:t>
            </a:r>
          </a:p>
          <a:p>
            <a:r>
              <a:rPr lang="en-IN" sz="1550" b="1" dirty="0" smtClean="0"/>
              <a:t>Medium and High Volume</a:t>
            </a:r>
          </a:p>
          <a:p>
            <a:r>
              <a:rPr lang="en-IN" sz="1550" dirty="0" smtClean="0"/>
              <a:t>Workflows vary dramatically in size. They can consist of simple processes which are composed of few steps, to processes requiring dozens, if not hundreds of items.</a:t>
            </a:r>
          </a:p>
          <a:p>
            <a:r>
              <a:rPr lang="en-IN" sz="1550" dirty="0" smtClean="0"/>
              <a:t>When we think about workflows with minimal steps or items, we should ask 'does it make business sense to automate this process?' Conversely, processes with medium and high volume items are clearly business-pivotal processes, primed for automation.</a:t>
            </a:r>
          </a:p>
          <a:p>
            <a:r>
              <a:rPr lang="en-IN" sz="1550" b="1" dirty="0" smtClean="0"/>
              <a:t>Manual Completion Requires Three or More Users</a:t>
            </a:r>
          </a:p>
          <a:p>
            <a:r>
              <a:rPr lang="en-IN" sz="1550" dirty="0" smtClean="0"/>
              <a:t>Generally, if a repeatable task involves three or more people, the likelihood is that it would be more efficient if it was automated. There is less chance of a communication breakdown, making it more secure and more accurate. Furthermore, by automating such routines, you'll free up the man hours of at least three individuals.</a:t>
            </a:r>
          </a:p>
          <a:p>
            <a:r>
              <a:rPr lang="en-IN" sz="1550" b="1" dirty="0" smtClean="0"/>
              <a:t>The Process Relies Upon Time-Sensitive Activities</a:t>
            </a:r>
          </a:p>
          <a:p>
            <a:r>
              <a:rPr lang="en-IN" sz="1550" dirty="0" smtClean="0"/>
              <a:t>Automation creates a log of when items pass through the workflow; recording when issues occur, when they are resolved and when they are </a:t>
            </a:r>
            <a:r>
              <a:rPr lang="en-IN" sz="1550" dirty="0" err="1" smtClean="0"/>
              <a:t>actioned</a:t>
            </a:r>
            <a:r>
              <a:rPr lang="en-IN" sz="1550" dirty="0" smtClean="0"/>
              <a:t>. By analyzing these logs, it's easy to spot where bottlenecks occur in your process. New workflow rules can be attributed to overcome these, thus ensuring deadlines are consistently met.</a:t>
            </a:r>
          </a:p>
          <a:p>
            <a:r>
              <a:rPr lang="en-IN" sz="1550" b="1" dirty="0" smtClean="0"/>
              <a:t>A Process Impacts Upon Various Systems</a:t>
            </a:r>
          </a:p>
          <a:p>
            <a:r>
              <a:rPr lang="en-IN" sz="1550" dirty="0" smtClean="0"/>
              <a:t>If a workflow item requires the aid of, or touches upon, various other systems and tools in the tech-stack, then guess what? Yep, it's ready for automation. Rules can applied which grant and restrict permissions to agents, enabling the timely completion of the process as well as ensuring security protocols are adhered to.</a:t>
            </a:r>
          </a:p>
          <a:p>
            <a:r>
              <a:rPr lang="en-IN" sz="1550" b="1" dirty="0" smtClean="0"/>
              <a:t>Transparent Processes Require Automation</a:t>
            </a:r>
          </a:p>
          <a:p>
            <a:r>
              <a:rPr lang="en-IN" sz="1550" dirty="0" smtClean="0"/>
              <a:t>Remaining compliant and providing full audit trails is crucial. If something goes wrong with a manual process, it's nearly impossible to provide a full accurate trail of exactly what happened, meaning the failure can't be properly identified. With automation, you have no such worries. A dedicated automation solution provides governable audit trails as standard, supporting compliance needs.</a:t>
            </a:r>
            <a:endParaRPr lang="en-IN" sz="1550" dirty="0"/>
          </a:p>
        </p:txBody>
      </p:sp>
    </p:spTree>
    <p:extLst>
      <p:ext uri="{BB962C8B-B14F-4D97-AF65-F5344CB8AC3E}">
        <p14:creationId xmlns="" xmlns:p14="http://schemas.microsoft.com/office/powerpoint/2010/main" val="101607853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0_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396548FDDC004DAA5C6BDD4E70E31A" ma:contentTypeVersion="2" ma:contentTypeDescription="Create a new document." ma:contentTypeScope="" ma:versionID="b67467a6c7be67487823c9a8210517e4">
  <xsd:schema xmlns:xsd="http://www.w3.org/2001/XMLSchema" xmlns:xs="http://www.w3.org/2001/XMLSchema" xmlns:p="http://schemas.microsoft.com/office/2006/metadata/properties" xmlns:ns2="3c69852b-06b9-42a2-81d7-db736fb735ae" targetNamespace="http://schemas.microsoft.com/office/2006/metadata/properties" ma:root="true" ma:fieldsID="4172881bd0f367d18f82b7711438a290" ns2:_="">
    <xsd:import namespace="3c69852b-06b9-42a2-81d7-db736fb735a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69852b-06b9-42a2-81d7-db736fb735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17DF28-123D-4C10-A2E9-95D825F768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69852b-06b9-42a2-81d7-db736fb735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DC6B1A-33EA-4057-A501-0A47085ADACD}">
  <ds:schemaRefs>
    <ds:schemaRef ds:uri="http://schemas.microsoft.com/sharepoint/v3/contenttype/forms"/>
  </ds:schemaRefs>
</ds:datastoreItem>
</file>

<file path=customXml/itemProps3.xml><?xml version="1.0" encoding="utf-8"?>
<ds:datastoreItem xmlns:ds="http://schemas.openxmlformats.org/officeDocument/2006/customXml" ds:itemID="{43DD4CD2-6B1B-4816-978B-580CA6AD2F2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2214</TotalTime>
  <Words>2485</Words>
  <Application>Microsoft Office PowerPoint</Application>
  <PresentationFormat>Custom</PresentationFormat>
  <Paragraphs>166</Paragraphs>
  <Slides>15</Slides>
  <Notes>0</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1_Office Theme</vt:lpstr>
      <vt:lpstr>11_L&amp;T Theme 2</vt:lpstr>
      <vt:lpstr>10_L&amp;T Theme 2</vt:lpstr>
      <vt:lpstr>Manual Testing / TDLC</vt:lpstr>
      <vt:lpstr>Contents</vt:lpstr>
      <vt:lpstr>What is Test Automation</vt:lpstr>
      <vt:lpstr>Why Test Automation</vt:lpstr>
      <vt:lpstr>Benefits &amp; Challenges</vt:lpstr>
      <vt:lpstr>Manual Testing Vs Test Automation</vt:lpstr>
      <vt:lpstr>Manual Testing Vs Test Automation (contd.)</vt:lpstr>
      <vt:lpstr>When to automate</vt:lpstr>
      <vt:lpstr>What to automate</vt:lpstr>
      <vt:lpstr>A typical Test Automation Process</vt:lpstr>
      <vt:lpstr>A typical Test Automation Process (contd.)</vt:lpstr>
      <vt:lpstr>Test Automation Tools</vt:lpstr>
      <vt:lpstr>Advance Automation Topics – AI, Bots, CI/CD/Devops</vt:lpstr>
      <vt:lpstr>Advance Automation Topics – AI, Bots, CI/CD/Devops (contd.)</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 Thulaseedharan</dc:creator>
  <cp:lastModifiedBy>Pulkit Saini</cp:lastModifiedBy>
  <cp:revision>249</cp:revision>
  <dcterms:created xsi:type="dcterms:W3CDTF">2020-05-18T14:09:54Z</dcterms:created>
  <dcterms:modified xsi:type="dcterms:W3CDTF">2020-06-23T16:07:12Z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0x010100C2396548FDDC004DAA5C6BDD4E70E31A</vt:lpwstr>
  </property>
</Properties>
</file>