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838" r:id="rId5"/>
  </p:sldMasterIdLst>
  <p:notesMasterIdLst>
    <p:notesMasterId r:id="rId11"/>
  </p:notesMasterIdLst>
  <p:sldIdLst>
    <p:sldId id="1952" r:id="rId6"/>
    <p:sldId id="1962" r:id="rId7"/>
    <p:sldId id="1963" r:id="rId8"/>
    <p:sldId id="1964" r:id="rId9"/>
    <p:sldId id="269" r:id="rId10"/>
  </p:sldIdLst>
  <p:sldSz cx="9144000" cy="5143500" type="screen16x9"/>
  <p:notesSz cx="7010400" cy="92964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7CF0C2E-7C6C-4945-B436-2E2529B806FB}">
          <p14:sldIdLst>
            <p14:sldId id="1952"/>
          </p14:sldIdLst>
        </p14:section>
        <p14:section name="Project Detailing" id="{AE277C95-68F2-4D3F-BE70-E85082A6F729}">
          <p14:sldIdLst>
            <p14:sldId id="1962"/>
            <p14:sldId id="1963"/>
            <p14:sldId id="1964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rutha S" initials="AS" lastIdx="2" clrIdx="0">
    <p:extLst>
      <p:ext uri="{19B8F6BF-5375-455C-9EA6-DF929625EA0E}">
        <p15:presenceInfo xmlns:p15="http://schemas.microsoft.com/office/powerpoint/2012/main" userId="S-1-5-21-1594105604-433220334-1481692675-42639" providerId="AD"/>
      </p:ext>
    </p:extLst>
  </p:cmAuthor>
  <p:cmAuthor id="2" name="Jagyan Prakash Mishra" initials="JPM" lastIdx="1" clrIdx="1">
    <p:extLst>
      <p:ext uri="{19B8F6BF-5375-455C-9EA6-DF929625EA0E}">
        <p15:presenceInfo xmlns:p15="http://schemas.microsoft.com/office/powerpoint/2012/main" userId="S::Jagyan.Mishra@Ltts.com::e9006520-dcc7-4ee7-b55f-4f75dfb5799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8EFF"/>
    <a:srgbClr val="CFD5EA"/>
    <a:srgbClr val="0077BD"/>
    <a:srgbClr val="003F72"/>
    <a:srgbClr val="F8C300"/>
    <a:srgbClr val="1F1A17"/>
    <a:srgbClr val="989898"/>
    <a:srgbClr val="3576D7"/>
    <a:srgbClr val="7F7F7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8" autoAdjust="0"/>
    <p:restoredTop sz="94660"/>
  </p:normalViewPr>
  <p:slideViewPr>
    <p:cSldViewPr snapToGrid="0">
      <p:cViewPr varScale="1">
        <p:scale>
          <a:sx n="92" d="100"/>
          <a:sy n="92" d="100"/>
        </p:scale>
        <p:origin x="66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24EFDFF-52FB-4AA1-8619-FE2EB8C25240}" type="datetimeFigureOut">
              <a:rPr lang="en-IN" smtClean="0"/>
              <a:pPr/>
              <a:t>11-11-2020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0A5A8A1-DC91-404B-B6EF-9243D316941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114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roup 212"/>
          <p:cNvGrpSpPr/>
          <p:nvPr userDrawn="1"/>
        </p:nvGrpSpPr>
        <p:grpSpPr bwMode="gray">
          <a:xfrm>
            <a:off x="-1" y="0"/>
            <a:ext cx="9137515" cy="4914900"/>
            <a:chOff x="-1" y="0"/>
            <a:chExt cx="9137515" cy="4914900"/>
          </a:xfrm>
        </p:grpSpPr>
        <p:cxnSp>
          <p:nvCxnSpPr>
            <p:cNvPr id="63" name="Straight Connector 62"/>
            <p:cNvCxnSpPr/>
            <p:nvPr userDrawn="1"/>
          </p:nvCxnSpPr>
          <p:spPr bwMode="gray">
            <a:xfrm>
              <a:off x="14257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 bwMode="gray">
            <a:xfrm>
              <a:off x="2953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 userDrawn="1"/>
          </p:nvCxnSpPr>
          <p:spPr bwMode="gray">
            <a:xfrm>
              <a:off x="44802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 userDrawn="1"/>
          </p:nvCxnSpPr>
          <p:spPr bwMode="gray">
            <a:xfrm>
              <a:off x="60075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 userDrawn="1"/>
          </p:nvCxnSpPr>
          <p:spPr bwMode="gray">
            <a:xfrm>
              <a:off x="7534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 bwMode="gray">
            <a:xfrm>
              <a:off x="90621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 bwMode="gray">
            <a:xfrm>
              <a:off x="105894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 bwMode="gray">
            <a:xfrm>
              <a:off x="12116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 bwMode="gray">
            <a:xfrm>
              <a:off x="136440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 userDrawn="1"/>
          </p:nvCxnSpPr>
          <p:spPr bwMode="gray">
            <a:xfrm>
              <a:off x="15171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 bwMode="gray">
            <a:xfrm>
              <a:off x="166986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 bwMode="gray">
            <a:xfrm>
              <a:off x="182259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 bwMode="gray">
            <a:xfrm>
              <a:off x="19753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 bwMode="gray">
            <a:xfrm>
              <a:off x="212805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 bwMode="gray">
            <a:xfrm>
              <a:off x="22807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 bwMode="gray">
            <a:xfrm>
              <a:off x="243351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 userDrawn="1"/>
          </p:nvCxnSpPr>
          <p:spPr bwMode="gray">
            <a:xfrm>
              <a:off x="258624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 userDrawn="1"/>
          </p:nvCxnSpPr>
          <p:spPr bwMode="gray">
            <a:xfrm>
              <a:off x="27389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 userDrawn="1"/>
          </p:nvCxnSpPr>
          <p:spPr bwMode="gray">
            <a:xfrm>
              <a:off x="289170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 userDrawn="1"/>
          </p:nvCxnSpPr>
          <p:spPr bwMode="gray">
            <a:xfrm>
              <a:off x="30444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 userDrawn="1"/>
          </p:nvCxnSpPr>
          <p:spPr bwMode="gray">
            <a:xfrm>
              <a:off x="319716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 userDrawn="1"/>
          </p:nvCxnSpPr>
          <p:spPr bwMode="gray">
            <a:xfrm>
              <a:off x="334989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 userDrawn="1"/>
          </p:nvCxnSpPr>
          <p:spPr bwMode="gray">
            <a:xfrm>
              <a:off x="35026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 userDrawn="1"/>
          </p:nvCxnSpPr>
          <p:spPr bwMode="gray">
            <a:xfrm>
              <a:off x="365535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 userDrawn="1"/>
          </p:nvCxnSpPr>
          <p:spPr bwMode="gray">
            <a:xfrm>
              <a:off x="38080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 userDrawn="1"/>
          </p:nvCxnSpPr>
          <p:spPr bwMode="gray">
            <a:xfrm>
              <a:off x="396081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 userDrawn="1"/>
          </p:nvCxnSpPr>
          <p:spPr bwMode="gray">
            <a:xfrm>
              <a:off x="411354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 userDrawn="1"/>
          </p:nvCxnSpPr>
          <p:spPr bwMode="gray">
            <a:xfrm>
              <a:off x="42662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 userDrawn="1"/>
          </p:nvCxnSpPr>
          <p:spPr bwMode="gray">
            <a:xfrm>
              <a:off x="441899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 userDrawn="1"/>
          </p:nvCxnSpPr>
          <p:spPr bwMode="gray">
            <a:xfrm>
              <a:off x="45717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 userDrawn="1"/>
          </p:nvCxnSpPr>
          <p:spPr bwMode="gray">
            <a:xfrm>
              <a:off x="472445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 userDrawn="1"/>
          </p:nvCxnSpPr>
          <p:spPr bwMode="gray">
            <a:xfrm>
              <a:off x="48771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 userDrawn="1"/>
          </p:nvCxnSpPr>
          <p:spPr bwMode="gray">
            <a:xfrm>
              <a:off x="502991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 userDrawn="1"/>
          </p:nvCxnSpPr>
          <p:spPr bwMode="gray">
            <a:xfrm>
              <a:off x="518264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 userDrawn="1"/>
          </p:nvCxnSpPr>
          <p:spPr bwMode="gray">
            <a:xfrm>
              <a:off x="53353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 userDrawn="1"/>
          </p:nvCxnSpPr>
          <p:spPr bwMode="gray">
            <a:xfrm>
              <a:off x="548810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 userDrawn="1"/>
          </p:nvCxnSpPr>
          <p:spPr bwMode="gray">
            <a:xfrm>
              <a:off x="56408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 bwMode="gray">
            <a:xfrm>
              <a:off x="579356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 bwMode="gray">
            <a:xfrm>
              <a:off x="594629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 bwMode="gray">
            <a:xfrm>
              <a:off x="60990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 bwMode="gray">
            <a:xfrm>
              <a:off x="625175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 bwMode="gray">
            <a:xfrm>
              <a:off x="64044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>
              <a:off x="65572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>
              <a:off x="67099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 bwMode="gray">
            <a:xfrm>
              <a:off x="68626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 bwMode="gray">
            <a:xfrm>
              <a:off x="70154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>
              <a:off x="71681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>
              <a:off x="73208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>
              <a:off x="74735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>
              <a:off x="76263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>
              <a:off x="77790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>
              <a:off x="79317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>
              <a:off x="80845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>
              <a:off x="82372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>
              <a:off x="83899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>
              <a:off x="85426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>
              <a:off x="86954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>
              <a:off x="88481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>
              <a:off x="90008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 bwMode="gray">
            <a:xfrm flipH="1">
              <a:off x="-1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 bwMode="gray">
            <a:xfrm flipH="1">
              <a:off x="-1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 flipH="1">
              <a:off x="-1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 flipH="1">
              <a:off x="-1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 flipH="1">
              <a:off x="-1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 flipH="1">
              <a:off x="-1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 flipH="1">
              <a:off x="-1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 bwMode="gray">
            <a:xfrm flipH="1">
              <a:off x="-1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 bwMode="gray">
            <a:xfrm flipH="1">
              <a:off x="-1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 flipH="1">
              <a:off x="-1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 flipH="1">
              <a:off x="-1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 flipH="1">
              <a:off x="-1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 flipH="1">
              <a:off x="-1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 flipH="1">
              <a:off x="-1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 flipH="1">
              <a:off x="-1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 flipH="1">
              <a:off x="-1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 flipH="1">
              <a:off x="-1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 flipH="1">
              <a:off x="-1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 flipH="1">
              <a:off x="-1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 bwMode="gray">
            <a:xfrm flipH="1">
              <a:off x="-1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 bwMode="gray">
            <a:xfrm flipH="1">
              <a:off x="-1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 flipH="1">
              <a:off x="-1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 flipH="1">
              <a:off x="-1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1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 flipH="1">
              <a:off x="-1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 flipH="1">
              <a:off x="-1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1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1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 flipH="1">
              <a:off x="-1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1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 flipH="1">
              <a:off x="-1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 userDrawn="1"/>
          </p:nvCxnSpPr>
          <p:spPr bwMode="gray">
            <a:xfrm flipH="1">
              <a:off x="-1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 userDrawn="1"/>
          </p:nvCxnSpPr>
          <p:spPr bwMode="gray">
            <a:xfrm flipH="1">
              <a:off x="-1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 userDrawn="1"/>
        </p:nvGrpSpPr>
        <p:grpSpPr bwMode="gray">
          <a:xfrm>
            <a:off x="200226" y="755329"/>
            <a:ext cx="799280" cy="844787"/>
            <a:chOff x="-3330575" y="3005138"/>
            <a:chExt cx="1533526" cy="1620837"/>
          </a:xfrm>
          <a:solidFill>
            <a:srgbClr val="003F72"/>
          </a:solidFill>
        </p:grpSpPr>
        <p:sp>
          <p:nvSpPr>
            <p:cNvPr id="9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 bwMode="gray">
          <a:xfrm>
            <a:off x="4981240" y="1861069"/>
            <a:ext cx="747544" cy="809246"/>
            <a:chOff x="2301081" y="6662108"/>
            <a:chExt cx="1500188" cy="1624012"/>
          </a:xfrm>
          <a:solidFill>
            <a:srgbClr val="003F72"/>
          </a:solidFill>
        </p:grpSpPr>
        <p:sp>
          <p:nvSpPr>
            <p:cNvPr id="12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999506" y="755329"/>
            <a:ext cx="4052554" cy="1561151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Title Text</a:t>
            </a:r>
            <a:endParaRPr lang="en-IN"/>
          </a:p>
        </p:txBody>
      </p:sp>
      <p:sp>
        <p:nvSpPr>
          <p:cNvPr id="17" name="Freeform 17"/>
          <p:cNvSpPr>
            <a:spLocks/>
          </p:cNvSpPr>
          <p:nvPr userDrawn="1"/>
        </p:nvSpPr>
        <p:spPr bwMode="gray">
          <a:xfrm>
            <a:off x="0" y="2647838"/>
            <a:ext cx="2407675" cy="575724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rgbClr val="003F7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8" name="Group 5"/>
          <p:cNvGrpSpPr>
            <a:grpSpLocks noChangeAspect="1"/>
          </p:cNvGrpSpPr>
          <p:nvPr userDrawn="1"/>
        </p:nvGrpSpPr>
        <p:grpSpPr bwMode="gray">
          <a:xfrm>
            <a:off x="299349" y="2798386"/>
            <a:ext cx="1680364" cy="252286"/>
            <a:chOff x="119" y="2341"/>
            <a:chExt cx="1805" cy="271"/>
          </a:xfrm>
        </p:grpSpPr>
        <p:sp>
          <p:nvSpPr>
            <p:cNvPr id="19" name="Freeform 6"/>
            <p:cNvSpPr>
              <a:spLocks noEditPoints="1"/>
            </p:cNvSpPr>
            <p:nvPr userDrawn="1"/>
          </p:nvSpPr>
          <p:spPr bwMode="gray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gray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3" name="Text Placeholder 1030"/>
          <p:cNvSpPr>
            <a:spLocks noGrp="1"/>
          </p:cNvSpPr>
          <p:nvPr userDrawn="1">
            <p:ph type="body" sz="quarter" idx="10" hasCustomPrompt="1"/>
          </p:nvPr>
        </p:nvSpPr>
        <p:spPr bwMode="gray">
          <a:xfrm>
            <a:off x="299349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/>
              <a:t>Name</a:t>
            </a:r>
            <a:endParaRPr lang="en-IN"/>
          </a:p>
        </p:txBody>
      </p:sp>
      <p:sp>
        <p:nvSpPr>
          <p:cNvPr id="24" name="Text Placeholder 1030"/>
          <p:cNvSpPr>
            <a:spLocks noGrp="1"/>
          </p:cNvSpPr>
          <p:nvPr userDrawn="1">
            <p:ph type="body" sz="quarter" idx="11" hasCustomPrompt="1"/>
          </p:nvPr>
        </p:nvSpPr>
        <p:spPr bwMode="gray">
          <a:xfrm>
            <a:off x="299349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/>
              <a:t>Designation </a:t>
            </a:r>
            <a:endParaRPr lang="en-IN"/>
          </a:p>
        </p:txBody>
      </p:sp>
      <p:sp>
        <p:nvSpPr>
          <p:cNvPr id="26" name="Parallelogram 25"/>
          <p:cNvSpPr/>
          <p:nvPr userDrawn="1"/>
        </p:nvSpPr>
        <p:spPr bwMode="gray">
          <a:xfrm>
            <a:off x="4317589" y="2638"/>
            <a:ext cx="4826410" cy="4914952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rgbClr val="0077B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 userDrawn="1">
            <p:ph type="pic" sz="quarter" idx="14" hasCustomPrompt="1"/>
          </p:nvPr>
        </p:nvSpPr>
        <p:spPr bwMode="gray">
          <a:xfrm>
            <a:off x="4379513" y="-1"/>
            <a:ext cx="4764488" cy="4917591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64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200" i="1" dirty="0"/>
            </a:lvl1pPr>
          </a:lstStyle>
          <a:p>
            <a:r>
              <a:rPr lang="en-IN"/>
              <a:t>Click icon to add image</a:t>
            </a:r>
          </a:p>
        </p:txBody>
      </p:sp>
      <p:sp>
        <p:nvSpPr>
          <p:cNvPr id="123" name="TextBox 122"/>
          <p:cNvSpPr txBox="1"/>
          <p:nvPr userDrawn="1"/>
        </p:nvSpPr>
        <p:spPr bwMode="gray">
          <a:xfrm>
            <a:off x="2968706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3530563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9" name="Straight Connector 108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rapezoid 15"/>
          <p:cNvSpPr/>
          <p:nvPr userDrawn="1"/>
        </p:nvSpPr>
        <p:spPr bwMode="gray">
          <a:xfrm flipH="1">
            <a:off x="5448300" y="606444"/>
            <a:ext cx="3695700" cy="4329591"/>
          </a:xfrm>
          <a:prstGeom prst="trapezoid">
            <a:avLst>
              <a:gd name="adj" fmla="val 18643"/>
            </a:avLst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IN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 flipH="1">
            <a:off x="5508104" y="601148"/>
            <a:ext cx="3635375" cy="4334887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80975" algn="l"/>
              </a:tabLst>
              <a:defRPr lang="en-IN" sz="1200" i="1" dirty="0" smtClean="0"/>
            </a:lvl1pPr>
          </a:lstStyle>
          <a:p>
            <a:r>
              <a:rPr lang="en-IN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Solution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03070" y="697998"/>
            <a:ext cx="5198302" cy="254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SOLUTION DESCRIPTION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02351" y="1055847"/>
            <a:ext cx="5199044" cy="4740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/>
              <a:t>Enter Description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96405" y="1712149"/>
            <a:ext cx="5217786" cy="2253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CHALLENGES SOLVED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92989" y="2031795"/>
            <a:ext cx="5199044" cy="6406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06690" y="2846456"/>
            <a:ext cx="5194681" cy="2684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BUSINESS VALUE DELIVERED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02374" y="3210527"/>
            <a:ext cx="5198997" cy="57889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/>
          </a:p>
        </p:txBody>
      </p:sp>
      <p:sp>
        <p:nvSpPr>
          <p:cNvPr id="106" name="Text Placeholder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91236" y="3926845"/>
            <a:ext cx="5194681" cy="2684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CASE SCENARIOS</a:t>
            </a:r>
          </a:p>
        </p:txBody>
      </p:sp>
      <p:sp>
        <p:nvSpPr>
          <p:cNvPr id="107" name="Text Placeholder 20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87897" y="4311258"/>
            <a:ext cx="5198997" cy="57889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15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rapezoid 15"/>
          <p:cNvSpPr/>
          <p:nvPr userDrawn="1"/>
        </p:nvSpPr>
        <p:spPr bwMode="gray">
          <a:xfrm flipH="1">
            <a:off x="5448300" y="606444"/>
            <a:ext cx="3695700" cy="4329591"/>
          </a:xfrm>
          <a:prstGeom prst="trapezoid">
            <a:avLst>
              <a:gd name="adj" fmla="val 18643"/>
            </a:avLst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IN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 flipH="1">
            <a:off x="5508104" y="601148"/>
            <a:ext cx="3635375" cy="4334887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80975" algn="l"/>
              </a:tabLst>
              <a:defRPr lang="en-IN" sz="1400" i="1" dirty="0" smtClean="0"/>
            </a:lvl1pPr>
          </a:lstStyle>
          <a:p>
            <a:r>
              <a:rPr lang="en-IN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Vertical Picture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 bwMode="gray">
          <a:xfrm>
            <a:off x="249238" y="762000"/>
            <a:ext cx="5154612" cy="41735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452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Parallelogram 15"/>
          <p:cNvSpPr/>
          <p:nvPr userDrawn="1"/>
        </p:nvSpPr>
        <p:spPr bwMode="gray">
          <a:xfrm>
            <a:off x="632460" y="692058"/>
            <a:ext cx="8069580" cy="2822667"/>
          </a:xfrm>
          <a:prstGeom prst="parallelogram">
            <a:avLst/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IN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84836" y="644432"/>
            <a:ext cx="8069580" cy="2822667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None/>
              <a:tabLst>
                <a:tab pos="180975" algn="l"/>
              </a:tabLst>
              <a:defRPr lang="en-IN" sz="1400" i="1" dirty="0"/>
            </a:lvl1pPr>
          </a:lstStyle>
          <a:p>
            <a:r>
              <a:rPr lang="en-IN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Horizontal Picture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0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97996" y="3655695"/>
            <a:ext cx="7403004" cy="10496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/>
              <a:t>Enter Text</a:t>
            </a:r>
          </a:p>
        </p:txBody>
      </p:sp>
    </p:spTree>
    <p:extLst>
      <p:ext uri="{BB962C8B-B14F-4D97-AF65-F5344CB8AC3E}">
        <p14:creationId xmlns:p14="http://schemas.microsoft.com/office/powerpoint/2010/main" val="37030342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627535"/>
            <a:ext cx="9144000" cy="4308500"/>
          </a:xfr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Agenda with Image Background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915566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8" y="1409335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3568" y="1903104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83568" y="2396873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3568" y="2890642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83568" y="3384411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83568" y="3878180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83568" y="4371950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6" y="915566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79686" y="1409335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279686" y="1903104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279686" y="2396873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279686" y="2890642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279686" y="3384411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279686" y="3878180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279686" y="4371950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143966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ou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15" name="Straight Connector 114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Agenda Without Image Background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3568" y="915566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83568" y="1409335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83568" y="1903104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83568" y="2396873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83568" y="2890642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83568" y="3384411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83568" y="387818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83568" y="43719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9686" y="915566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279686" y="1409335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79686" y="1903104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279686" y="2396873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279686" y="2890642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279686" y="3384411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279686" y="387818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279686" y="43719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5496114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Two Column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3568" y="7715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9686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1</a:t>
            </a: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5335922" y="7715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2 Title</a:t>
            </a: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932040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2</a:t>
            </a:r>
          </a:p>
        </p:txBody>
      </p:sp>
      <p:sp>
        <p:nvSpPr>
          <p:cNvPr id="102" name="Text Placeholder 7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653880" y="29686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1 Title</a:t>
            </a:r>
          </a:p>
        </p:txBody>
      </p:sp>
      <p:sp>
        <p:nvSpPr>
          <p:cNvPr id="103" name="Text Placeholder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249998" y="29686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3</a:t>
            </a:r>
          </a:p>
        </p:txBody>
      </p:sp>
      <p:sp>
        <p:nvSpPr>
          <p:cNvPr id="113" name="Text Placeholder 7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5306234" y="29686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2 Title</a:t>
            </a:r>
          </a:p>
        </p:txBody>
      </p:sp>
      <p:sp>
        <p:nvSpPr>
          <p:cNvPr id="114" name="Text Placeholder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4902352" y="29686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606137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8" name="Straight Connector 107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Three Column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3568" y="771550"/>
            <a:ext cx="2160240" cy="288032"/>
          </a:xfrm>
          <a:prstGeom prst="parallelogram">
            <a:avLst/>
          </a:prstGeom>
          <a:solidFill>
            <a:srgbClr val="003F7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9686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1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 bwMode="gray">
          <a:xfrm>
            <a:off x="251520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658603" y="771550"/>
            <a:ext cx="2160240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2 Title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3254721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2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6674979" y="771550"/>
            <a:ext cx="2160240" cy="288032"/>
          </a:xfrm>
          <a:prstGeom prst="parallelogram">
            <a:avLst/>
          </a:prstGeom>
          <a:solidFill>
            <a:schemeClr val="accent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3 Title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6271097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3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28"/>
          </p:nvPr>
        </p:nvSpPr>
        <p:spPr bwMode="gray">
          <a:xfrm>
            <a:off x="3275856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29"/>
          </p:nvPr>
        </p:nvSpPr>
        <p:spPr bwMode="gray">
          <a:xfrm>
            <a:off x="6281464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368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0" name="Straight Connector 99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Chart Diagram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" name="Chart Placeholder 3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249238" y="582613"/>
            <a:ext cx="8645525" cy="43529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IN"/>
              <a:t>Click icon to add a chart</a:t>
            </a:r>
          </a:p>
        </p:txBody>
      </p:sp>
    </p:spTree>
    <p:extLst>
      <p:ext uri="{BB962C8B-B14F-4D97-AF65-F5344CB8AC3E}">
        <p14:creationId xmlns:p14="http://schemas.microsoft.com/office/powerpoint/2010/main" val="7498455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0" name="Straight Connector 99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Table Diagram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" name="Table Placeholder 4"/>
          <p:cNvSpPr>
            <a:spLocks noGrp="1"/>
          </p:cNvSpPr>
          <p:nvPr>
            <p:ph type="tbl" sz="quarter" idx="10" hasCustomPrompt="1"/>
          </p:nvPr>
        </p:nvSpPr>
        <p:spPr bwMode="gray">
          <a:xfrm>
            <a:off x="249238" y="693738"/>
            <a:ext cx="8645525" cy="4137025"/>
          </a:xfrm>
        </p:spPr>
        <p:txBody>
          <a:bodyPr/>
          <a:lstStyle>
            <a:lvl1pPr marL="0" marR="0" indent="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IN"/>
              <a:t>Click icon to add a table</a:t>
            </a:r>
          </a:p>
        </p:txBody>
      </p:sp>
    </p:spTree>
    <p:extLst>
      <p:ext uri="{BB962C8B-B14F-4D97-AF65-F5344CB8AC3E}">
        <p14:creationId xmlns:p14="http://schemas.microsoft.com/office/powerpoint/2010/main" val="28829651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ular Dat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roup 294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96" name="Straight Connector 295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Tabular Data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289325" y="1342417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1"/>
          </p:nvPr>
        </p:nvSpPr>
        <p:spPr bwMode="gray">
          <a:xfrm>
            <a:off x="289325" y="2574588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2"/>
          </p:nvPr>
        </p:nvSpPr>
        <p:spPr bwMode="gray">
          <a:xfrm>
            <a:off x="289325" y="3806759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 bwMode="gray">
          <a:xfrm>
            <a:off x="308781" y="648511"/>
            <a:ext cx="8526440" cy="343677"/>
          </a:xfrm>
          <a:prstGeom prst="parallelogram">
            <a:avLst/>
          </a:prstGeom>
          <a:solidFill>
            <a:srgbClr val="0077BD"/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4"/>
          </p:nvPr>
        </p:nvSpPr>
        <p:spPr bwMode="gray">
          <a:xfrm>
            <a:off x="2821631" y="1070010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5"/>
          </p:nvPr>
        </p:nvSpPr>
        <p:spPr bwMode="gray">
          <a:xfrm>
            <a:off x="5986362" y="1070010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2860675" y="1381395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6012436" y="1381395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8"/>
          </p:nvPr>
        </p:nvSpPr>
        <p:spPr bwMode="gray">
          <a:xfrm>
            <a:off x="2860675" y="2607079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6012436" y="2607079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20"/>
          </p:nvPr>
        </p:nvSpPr>
        <p:spPr bwMode="gray">
          <a:xfrm>
            <a:off x="2860675" y="3839250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21"/>
          </p:nvPr>
        </p:nvSpPr>
        <p:spPr bwMode="gray">
          <a:xfrm>
            <a:off x="6012436" y="3839250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28134" y="2055779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28134" y="3307404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28134" y="4526604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305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 bwMode="gray"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510192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oi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roup 289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91" name="Straight Connector 290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Five Points Slide 1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3503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87040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2026704" y="2186944"/>
            <a:ext cx="1799996" cy="1799995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5"/>
          </p:nvPr>
        </p:nvSpPr>
        <p:spPr bwMode="gray">
          <a:xfrm>
            <a:off x="37031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33" name="Picture Placeholder 7"/>
          <p:cNvSpPr>
            <a:spLocks noGrp="1"/>
          </p:cNvSpPr>
          <p:nvPr>
            <p:ph type="pic" sz="quarter" idx="26"/>
          </p:nvPr>
        </p:nvSpPr>
        <p:spPr bwMode="gray">
          <a:xfrm>
            <a:off x="5379504" y="2186944"/>
            <a:ext cx="1799996" cy="1799995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7"/>
          </p:nvPr>
        </p:nvSpPr>
        <p:spPr bwMode="gray">
          <a:xfrm>
            <a:off x="70559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2278680" y="180594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961461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7" name="Text Placeholder 11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5653101" y="180594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7321881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752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oints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roup 289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91" name="Straight Connector 290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Five Points Slide 2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223538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33085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3024051" y="1524155"/>
            <a:ext cx="1288868" cy="1288866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9"/>
          </p:nvPr>
        </p:nvSpPr>
        <p:spPr bwMode="gray">
          <a:xfrm>
            <a:off x="381272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30"/>
          </p:nvPr>
        </p:nvSpPr>
        <p:spPr bwMode="gray">
          <a:xfrm>
            <a:off x="4601391" y="1524155"/>
            <a:ext cx="1288868" cy="1288866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 bwMode="gray">
          <a:xfrm>
            <a:off x="539006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390819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548553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3123333" y="10972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4700673" y="10972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0987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roup 207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Steps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255440" y="1813709"/>
            <a:ext cx="3353390" cy="1546715"/>
          </a:xfrm>
          <a:prstGeom prst="homePlate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2915467" y="1813710"/>
            <a:ext cx="3353386" cy="1546710"/>
          </a:xfrm>
          <a:prstGeom prst="chevron">
            <a:avLst/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 bwMode="gray">
          <a:xfrm>
            <a:off x="5575490" y="1813709"/>
            <a:ext cx="3353390" cy="1546715"/>
          </a:xfrm>
          <a:prstGeom prst="chevr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3940778" y="35737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1043073" y="132969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6514233" y="132969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42" hasCustomPrompt="1"/>
          </p:nvPr>
        </p:nvSpPr>
        <p:spPr bwMode="gray">
          <a:xfrm>
            <a:off x="752346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43" hasCustomPrompt="1"/>
          </p:nvPr>
        </p:nvSpPr>
        <p:spPr bwMode="gray">
          <a:xfrm>
            <a:off x="3703391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44" hasCustomPrompt="1"/>
          </p:nvPr>
        </p:nvSpPr>
        <p:spPr bwMode="gray">
          <a:xfrm>
            <a:off x="6355151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081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8"/>
          <p:cNvGrpSpPr/>
          <p:nvPr userDrawn="1"/>
        </p:nvGrpSpPr>
        <p:grpSpPr bwMode="gray">
          <a:xfrm>
            <a:off x="-1" y="-12970"/>
            <a:ext cx="9137515" cy="4914900"/>
            <a:chOff x="-1" y="0"/>
            <a:chExt cx="9137515" cy="4914900"/>
          </a:xfrm>
        </p:grpSpPr>
        <p:cxnSp>
          <p:nvCxnSpPr>
            <p:cNvPr id="130" name="Straight Connector 129"/>
            <p:cNvCxnSpPr/>
            <p:nvPr userDrawn="1"/>
          </p:nvCxnSpPr>
          <p:spPr bwMode="gray">
            <a:xfrm>
              <a:off x="14257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>
              <a:off x="2953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>
              <a:off x="44802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>
              <a:off x="60075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>
              <a:off x="7534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>
              <a:off x="90621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>
              <a:off x="105894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>
              <a:off x="12116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 bwMode="gray">
            <a:xfrm>
              <a:off x="136440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15171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166986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182259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19753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212805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22807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243351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258624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27389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289170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30444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319716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334989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35026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365535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38080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396081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411354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42662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441899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45717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472445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48771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502991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 bwMode="gray">
            <a:xfrm>
              <a:off x="518264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>
              <a:off x="53353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>
              <a:off x="548810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>
              <a:off x="56408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>
              <a:off x="579356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>
              <a:off x="594629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>
              <a:off x="60990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>
              <a:off x="625175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>
              <a:off x="64044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>
              <a:off x="65572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>
              <a:off x="67099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>
              <a:off x="68626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>
              <a:off x="70154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>
              <a:off x="71681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>
              <a:off x="73208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>
              <a:off x="74735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>
              <a:off x="76263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>
              <a:off x="77790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>
              <a:off x="79317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>
              <a:off x="80845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>
              <a:off x="82372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>
              <a:off x="83899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>
              <a:off x="85426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>
              <a:off x="86954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>
              <a:off x="88481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>
              <a:off x="90008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 flipH="1">
              <a:off x="-1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 flipH="1">
              <a:off x="-1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 flipH="1">
              <a:off x="-1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 flipH="1">
              <a:off x="-1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 bwMode="gray">
            <a:xfrm flipH="1">
              <a:off x="-1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 bwMode="gray">
            <a:xfrm flipH="1">
              <a:off x="-1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flipH="1">
              <a:off x="-1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flipH="1">
              <a:off x="-1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flipH="1">
              <a:off x="-1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flipH="1">
              <a:off x="-1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flipH="1">
              <a:off x="-1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flipH="1">
              <a:off x="-1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flipH="1">
              <a:off x="-1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flipH="1">
              <a:off x="-1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flipH="1">
              <a:off x="-1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flipH="1">
              <a:off x="-1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flipH="1">
              <a:off x="-1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flipH="1">
              <a:off x="-1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flipH="1">
              <a:off x="-1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flipH="1">
              <a:off x="-1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flipH="1">
              <a:off x="-1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flipH="1">
              <a:off x="-1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flipH="1">
              <a:off x="-1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flipH="1">
              <a:off x="-1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flipH="1">
              <a:off x="-1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flipH="1">
              <a:off x="-1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flipH="1">
              <a:off x="-1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flipH="1">
              <a:off x="-1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flipH="1">
              <a:off x="-1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flipH="1">
              <a:off x="-1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flipH="1">
              <a:off x="-1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flipH="1">
              <a:off x="-1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flipH="1">
              <a:off x="-1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476355" y="992954"/>
            <a:ext cx="2646065" cy="994172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Thank you.</a:t>
            </a:r>
            <a:endParaRPr lang="en-IN"/>
          </a:p>
        </p:txBody>
      </p: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99349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/>
              <a:t>Name</a:t>
            </a:r>
            <a:endParaRPr lang="en-IN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99349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/>
              <a:t>Designation </a:t>
            </a:r>
            <a:endParaRPr lang="en-IN"/>
          </a:p>
        </p:txBody>
      </p:sp>
      <p:sp>
        <p:nvSpPr>
          <p:cNvPr id="26" name="Parallelogram 25"/>
          <p:cNvSpPr/>
          <p:nvPr userDrawn="1"/>
        </p:nvSpPr>
        <p:spPr bwMode="gray">
          <a:xfrm>
            <a:off x="4317589" y="2638"/>
            <a:ext cx="4826410" cy="4914952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rgbClr val="0077B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79513" y="-1"/>
            <a:ext cx="4764488" cy="4917591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46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/>
              <a:t>Click icon to add image</a:t>
            </a:r>
          </a:p>
        </p:txBody>
      </p:sp>
      <p:grpSp>
        <p:nvGrpSpPr>
          <p:cNvPr id="25" name="Group 24"/>
          <p:cNvGrpSpPr/>
          <p:nvPr userDrawn="1"/>
        </p:nvGrpSpPr>
        <p:grpSpPr bwMode="gray">
          <a:xfrm>
            <a:off x="787275" y="755329"/>
            <a:ext cx="799280" cy="844787"/>
            <a:chOff x="-3330575" y="3005138"/>
            <a:chExt cx="1533526" cy="1620837"/>
          </a:xfrm>
          <a:solidFill>
            <a:srgbClr val="003F72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grpSp>
        <p:nvGrpSpPr>
          <p:cNvPr id="30" name="Group 29"/>
          <p:cNvGrpSpPr/>
          <p:nvPr userDrawn="1"/>
        </p:nvGrpSpPr>
        <p:grpSpPr bwMode="gray">
          <a:xfrm>
            <a:off x="4059220" y="1649549"/>
            <a:ext cx="747544" cy="809246"/>
            <a:chOff x="2301081" y="6662108"/>
            <a:chExt cx="1500188" cy="1624012"/>
          </a:xfrm>
          <a:solidFill>
            <a:srgbClr val="003F72"/>
          </a:solidFill>
        </p:grpSpPr>
        <p:sp>
          <p:nvSpPr>
            <p:cNvPr id="31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33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sp>
        <p:nvSpPr>
          <p:cNvPr id="112" name="Freeform 17"/>
          <p:cNvSpPr>
            <a:spLocks/>
          </p:cNvSpPr>
          <p:nvPr userDrawn="1"/>
        </p:nvSpPr>
        <p:spPr bwMode="gray">
          <a:xfrm>
            <a:off x="0" y="2647838"/>
            <a:ext cx="2407675" cy="575724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rgbClr val="003F7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13" name="Group 5"/>
          <p:cNvGrpSpPr>
            <a:grpSpLocks noChangeAspect="1"/>
          </p:cNvGrpSpPr>
          <p:nvPr userDrawn="1"/>
        </p:nvGrpSpPr>
        <p:grpSpPr bwMode="gray">
          <a:xfrm>
            <a:off x="299349" y="2798386"/>
            <a:ext cx="1680364" cy="252286"/>
            <a:chOff x="119" y="2341"/>
            <a:chExt cx="1805" cy="271"/>
          </a:xfrm>
        </p:grpSpPr>
        <p:sp>
          <p:nvSpPr>
            <p:cNvPr id="114" name="Freeform 6"/>
            <p:cNvSpPr>
              <a:spLocks noEditPoints="1"/>
            </p:cNvSpPr>
            <p:nvPr userDrawn="1"/>
          </p:nvSpPr>
          <p:spPr bwMode="gray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5" name="Freeform 7"/>
            <p:cNvSpPr>
              <a:spLocks noEditPoints="1"/>
            </p:cNvSpPr>
            <p:nvPr userDrawn="1"/>
          </p:nvSpPr>
          <p:spPr bwMode="gray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5005381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zation 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roup 202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04800" y="1"/>
            <a:ext cx="8534400" cy="505365"/>
          </a:xfrm>
        </p:spPr>
        <p:txBody>
          <a:bodyPr anchor="b">
            <a:normAutofit/>
          </a:bodyPr>
          <a:lstStyle>
            <a:lvl1pPr>
              <a:defRPr sz="2397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Organization Chart </a:t>
            </a:r>
          </a:p>
        </p:txBody>
      </p:sp>
      <p:grpSp>
        <p:nvGrpSpPr>
          <p:cNvPr id="4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</p:grpSp>
      <p:sp>
        <p:nvSpPr>
          <p:cNvPr id="103" name="Picture Placeholder 102"/>
          <p:cNvSpPr>
            <a:spLocks noGrp="1"/>
          </p:cNvSpPr>
          <p:nvPr>
            <p:ph type="pic" sz="quarter" idx="10"/>
          </p:nvPr>
        </p:nvSpPr>
        <p:spPr bwMode="gray">
          <a:xfrm>
            <a:off x="373381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00" name="Text Placeholder 19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52401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02" name="Text Placeholder 199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52401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109" name="Picture Placeholder 102"/>
          <p:cNvSpPr>
            <a:spLocks noGrp="1"/>
          </p:cNvSpPr>
          <p:nvPr>
            <p:ph type="pic" sz="quarter" idx="18"/>
          </p:nvPr>
        </p:nvSpPr>
        <p:spPr bwMode="gray">
          <a:xfrm>
            <a:off x="1891285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110" name="Text Placeholder 199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670305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111" name="Text Placeholder 199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1670305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01" name="Picture Placeholder 102"/>
          <p:cNvSpPr>
            <a:spLocks noGrp="1"/>
          </p:cNvSpPr>
          <p:nvPr>
            <p:ph type="pic" sz="quarter" idx="21"/>
          </p:nvPr>
        </p:nvSpPr>
        <p:spPr bwMode="gray">
          <a:xfrm>
            <a:off x="3409189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07" name="Text Placeholder 199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188209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08" name="Text Placeholder 199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188209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09" name="Picture Placeholder 102"/>
          <p:cNvSpPr>
            <a:spLocks noGrp="1"/>
          </p:cNvSpPr>
          <p:nvPr>
            <p:ph type="pic" sz="quarter" idx="24"/>
          </p:nvPr>
        </p:nvSpPr>
        <p:spPr bwMode="gray">
          <a:xfrm>
            <a:off x="4927093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10" name="Text Placeholder 199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4706113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11" name="Text Placeholder 199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4706113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12" name="Picture Placeholder 102"/>
          <p:cNvSpPr>
            <a:spLocks noGrp="1"/>
          </p:cNvSpPr>
          <p:nvPr>
            <p:ph type="pic" sz="quarter" idx="27"/>
          </p:nvPr>
        </p:nvSpPr>
        <p:spPr bwMode="gray">
          <a:xfrm>
            <a:off x="6444997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13" name="Text Placeholder 199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6224017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14" name="Text Placeholder 199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6224017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15" name="Picture Placeholder 102"/>
          <p:cNvSpPr>
            <a:spLocks noGrp="1"/>
          </p:cNvSpPr>
          <p:nvPr>
            <p:ph type="pic" sz="quarter" idx="30"/>
          </p:nvPr>
        </p:nvSpPr>
        <p:spPr bwMode="gray">
          <a:xfrm>
            <a:off x="7962901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16" name="Text Placeholder 199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7741921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17" name="Text Placeholder 199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7741921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18" name="Picture Placeholder 102"/>
          <p:cNvSpPr>
            <a:spLocks noGrp="1"/>
          </p:cNvSpPr>
          <p:nvPr>
            <p:ph type="pic" sz="quarter" idx="33"/>
          </p:nvPr>
        </p:nvSpPr>
        <p:spPr bwMode="gray">
          <a:xfrm>
            <a:off x="4247389" y="73913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19" name="Text Placeholder 199"/>
          <p:cNvSpPr>
            <a:spLocks noGrp="1"/>
          </p:cNvSpPr>
          <p:nvPr>
            <p:ph type="body" sz="quarter" idx="34" hasCustomPrompt="1"/>
          </p:nvPr>
        </p:nvSpPr>
        <p:spPr bwMode="gray">
          <a:xfrm>
            <a:off x="4026409" y="15243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20" name="Text Placeholder 199"/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4026409" y="182149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cxnSp>
        <p:nvCxnSpPr>
          <p:cNvPr id="222" name="Elbow Connector 221"/>
          <p:cNvCxnSpPr>
            <a:stCxn id="220" idx="2"/>
            <a:endCxn id="103" idx="0"/>
          </p:cNvCxnSpPr>
          <p:nvPr userDrawn="1"/>
        </p:nvCxnSpPr>
        <p:spPr bwMode="gray">
          <a:xfrm rot="5400000">
            <a:off x="2401826" y="448056"/>
            <a:ext cx="647698" cy="38511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Elbow Connector 223"/>
          <p:cNvCxnSpPr>
            <a:stCxn id="220" idx="2"/>
            <a:endCxn id="215" idx="1"/>
          </p:cNvCxnSpPr>
          <p:nvPr userDrawn="1"/>
        </p:nvCxnSpPr>
        <p:spPr bwMode="gray">
          <a:xfrm rot="16200000" flipH="1">
            <a:off x="6225748" y="475281"/>
            <a:ext cx="647698" cy="37966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Elbow Connector 225"/>
          <p:cNvCxnSpPr>
            <a:stCxn id="220" idx="2"/>
            <a:endCxn id="109" idx="1"/>
          </p:cNvCxnSpPr>
          <p:nvPr userDrawn="1"/>
        </p:nvCxnSpPr>
        <p:spPr bwMode="gray">
          <a:xfrm rot="5400000">
            <a:off x="3189941" y="1236171"/>
            <a:ext cx="647698" cy="22749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/>
          <p:cNvCxnSpPr>
            <a:stCxn id="220" idx="2"/>
            <a:endCxn id="212" idx="1"/>
          </p:cNvCxnSpPr>
          <p:nvPr userDrawn="1"/>
        </p:nvCxnSpPr>
        <p:spPr bwMode="gray">
          <a:xfrm rot="16200000" flipH="1">
            <a:off x="5466796" y="1234233"/>
            <a:ext cx="647698" cy="227879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Elbow Connector 229"/>
          <p:cNvCxnSpPr>
            <a:stCxn id="220" idx="2"/>
            <a:endCxn id="201" idx="1"/>
          </p:cNvCxnSpPr>
          <p:nvPr userDrawn="1"/>
        </p:nvCxnSpPr>
        <p:spPr bwMode="gray">
          <a:xfrm rot="5400000">
            <a:off x="3948893" y="1995123"/>
            <a:ext cx="647698" cy="75701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Elbow Connector 231"/>
          <p:cNvCxnSpPr>
            <a:stCxn id="220" idx="2"/>
            <a:endCxn id="209" idx="1"/>
          </p:cNvCxnSpPr>
          <p:nvPr userDrawn="1"/>
        </p:nvCxnSpPr>
        <p:spPr bwMode="gray">
          <a:xfrm rot="16200000" flipH="1">
            <a:off x="4707844" y="1993185"/>
            <a:ext cx="647698" cy="76088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420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&amp;T Technology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10" name="Straight Connector 109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" name="Picture Placeholder 102"/>
          <p:cNvSpPr>
            <a:spLocks noGrp="1"/>
          </p:cNvSpPr>
          <p:nvPr>
            <p:ph type="pic" sz="quarter" idx="24"/>
          </p:nvPr>
        </p:nvSpPr>
        <p:spPr bwMode="gray">
          <a:xfrm>
            <a:off x="163830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04800" y="1"/>
            <a:ext cx="8534400" cy="505365"/>
          </a:xfrm>
        </p:spPr>
        <p:txBody>
          <a:bodyPr anchor="b">
            <a:normAutofit/>
          </a:bodyPr>
          <a:lstStyle>
            <a:lvl1pPr>
              <a:defRPr sz="2397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L&amp;T Technology Team</a:t>
            </a:r>
          </a:p>
        </p:txBody>
      </p:sp>
      <p:grpSp>
        <p:nvGrpSpPr>
          <p:cNvPr id="4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</p:grpSp>
      <p:sp>
        <p:nvSpPr>
          <p:cNvPr id="103" name="Picture Placeholder 102"/>
          <p:cNvSpPr>
            <a:spLocks noGrp="1"/>
          </p:cNvSpPr>
          <p:nvPr>
            <p:ph type="pic" sz="quarter" idx="10"/>
          </p:nvPr>
        </p:nvSpPr>
        <p:spPr bwMode="gray">
          <a:xfrm>
            <a:off x="149352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00" name="Text Placeholder 19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272541" y="2796859"/>
            <a:ext cx="1249680" cy="228282"/>
          </a:xfr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02" name="Text Placeholder 199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27254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06" name="Picture Placeholder 102"/>
          <p:cNvSpPr>
            <a:spLocks noGrp="1"/>
          </p:cNvSpPr>
          <p:nvPr>
            <p:ph type="pic" sz="quarter" idx="25"/>
          </p:nvPr>
        </p:nvSpPr>
        <p:spPr bwMode="gray">
          <a:xfrm>
            <a:off x="427482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21" name="Picture Placeholder 102"/>
          <p:cNvSpPr>
            <a:spLocks noGrp="1"/>
          </p:cNvSpPr>
          <p:nvPr>
            <p:ph type="pic" sz="quarter" idx="26"/>
          </p:nvPr>
        </p:nvSpPr>
        <p:spPr bwMode="gray">
          <a:xfrm>
            <a:off x="413004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23" name="Text Placeholder 199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3909061" y="2796859"/>
            <a:ext cx="1249680" cy="228282"/>
          </a:xfr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25" name="Text Placeholder 199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390906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27" name="Picture Placeholder 102"/>
          <p:cNvSpPr>
            <a:spLocks noGrp="1"/>
          </p:cNvSpPr>
          <p:nvPr>
            <p:ph type="pic" sz="quarter" idx="29"/>
          </p:nvPr>
        </p:nvSpPr>
        <p:spPr bwMode="gray">
          <a:xfrm>
            <a:off x="705612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29" name="Picture Placeholder 102"/>
          <p:cNvSpPr>
            <a:spLocks noGrp="1"/>
          </p:cNvSpPr>
          <p:nvPr>
            <p:ph type="pic" sz="quarter" idx="30"/>
          </p:nvPr>
        </p:nvSpPr>
        <p:spPr bwMode="gray">
          <a:xfrm>
            <a:off x="691134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31" name="Text Placeholder 199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6690361" y="2796859"/>
            <a:ext cx="1249680" cy="228282"/>
          </a:xfr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33" name="Text Placeholder 199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669036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</p:spTree>
    <p:extLst>
      <p:ext uri="{BB962C8B-B14F-4D97-AF65-F5344CB8AC3E}">
        <p14:creationId xmlns:p14="http://schemas.microsoft.com/office/powerpoint/2010/main" val="1148420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CE7D7-B24C-4C05-AA1A-620C2DD64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86307F-4FD4-4AA8-B270-E28E73AF2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ADB83-C4DB-4A40-AA80-DB420AA21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ACA01-C58D-43F0-B1E9-25BE362A9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A0042-3674-4A46-9013-28C0ACD59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638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267A4-1AFF-47DF-BB7F-69A57D65C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3FD66-2790-4669-AF47-36AADC9BE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10EA7-F8D4-4FC6-9644-309103D80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5E3CC-B9C3-4FBC-BCE2-6AA632CDC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9DA22-17F1-4A92-8D40-4BB9EF53D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824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EE893-C892-4E26-82A3-4C94789AD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11931-4027-44D5-BEFE-B05D92E38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87CB6-BF1C-4AAB-9595-393934678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DAC1A-0F12-4946-A753-0471EBC9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491D-A31C-43FC-A86E-4F8AFF2A5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970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FD211-AC49-4AD9-B4C4-2C7867DF0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F1A02-9827-4412-A2CB-25A7C06F7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F7FC71-404B-47F8-BEEF-1A917B723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AED5E9-132D-40BD-9428-624C32221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613B4-E801-45CE-919A-37D597EBE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0BA2D-34E0-40C9-A565-21C5762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97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No Gr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  <p:grpSp>
        <p:nvGrpSpPr>
          <p:cNvPr id="3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510192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D82D2-31BF-4297-ABC7-A8A7204D0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94AE6-0E1E-47D9-AFB5-51D2744DC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C94B8B-304F-4FDD-ACBE-3518E9625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5F3AE8-BAE5-4D86-8C94-A064C7C28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9541ED-C798-48F2-92EA-8AA97D33F6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F1436D-D7B0-4A2D-A515-9FE7CD3EE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08E264-E465-4553-A444-3341BC990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948AA0-C9C0-4400-BC40-12261003E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328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041B7-2117-4D3D-BB3F-10238C769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8A0D9-57D0-4E36-BE2B-49E78B425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526EAA-025E-40A2-84BF-CF7E78330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A2788-8C49-4DCA-8447-532E1A626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5549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0CBE1A-8D89-415D-951A-76867DD9F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590603-096B-4F48-B169-C0CEF2160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D497DD-515F-458D-972E-2F2822E1A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645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83F35-6319-4F02-B2B6-0B7AAC68B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097A5-3745-4585-AC11-D2ECF7970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2ECF2E-3E30-48D5-A1DA-2E3AE1BE9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EE3EA-F512-4C4F-B4AD-B8206F4B2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3E88F-7B62-423E-B201-3E59BC453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756E77-67F2-47D0-962E-F8FF3C478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765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C6F65-193C-4FF1-A501-804CC140E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472D3E-E9BD-4F2D-8DAA-2FF1F6B67F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DC8D6-8F9E-47B9-B8C5-3B4649A70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D0DD0-36F7-45FB-B5A2-B8C078FCD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C79C2-BCE9-4126-A400-A7F6E7249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8AA2E-49B1-49CE-A2D7-3DC6D739C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36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C4E26-6968-4E6D-BDEE-30BA8C89F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60CABF-A8D5-4887-BBCC-7BAA95B9F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DA706-1DFA-45E3-AE31-2DBE7286D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1680A-40AF-4848-81C8-08C5CF533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EA5F4-03EB-44DC-999F-A6DAE6731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9188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803A07-D1BD-4D43-970D-BB0AABCC37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A5859D-9EED-4230-8ABE-A5E4A2F2C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0F9AB-CAE9-405E-AFC2-8E66D90F3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B2D5F-CDF1-4C40-BDAE-33FE11F0A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27C78-F216-4097-AA3B-D711444F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8323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- No Gr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04800" y="1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  <p:grpSp>
        <p:nvGrpSpPr>
          <p:cNvPr id="3" name="Group 1"/>
          <p:cNvGrpSpPr/>
          <p:nvPr userDrawn="1"/>
        </p:nvGrpSpPr>
        <p:grpSpPr>
          <a:xfrm>
            <a:off x="249999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</p:grpSp>
    </p:spTree>
    <p:extLst>
      <p:ext uri="{BB962C8B-B14F-4D97-AF65-F5344CB8AC3E}">
        <p14:creationId xmlns:p14="http://schemas.microsoft.com/office/powerpoint/2010/main" val="30338549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49"/>
          <p:cNvGrpSpPr/>
          <p:nvPr/>
        </p:nvGrpSpPr>
        <p:grpSpPr>
          <a:xfrm>
            <a:off x="-1" y="596903"/>
            <a:ext cx="9137515" cy="4344751"/>
            <a:chOff x="0" y="596900"/>
            <a:chExt cx="9144000" cy="4344751"/>
          </a:xfrm>
        </p:grpSpPr>
        <p:grpSp>
          <p:nvGrpSpPr>
            <p:cNvPr id="88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10" name="Straight Connector 9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Straight Connector 89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1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50000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49"/>
              <a:endParaRPr lang="en-IN" sz="1350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49"/>
              <a:endParaRPr lang="en-IN" sz="135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09994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lue_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583327"/>
            <a:ext cx="9144000" cy="4352708"/>
          </a:xfrm>
          <a:prstGeom prst="rect">
            <a:avLst/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</a:p>
        </p:txBody>
      </p:sp>
      <p:grpSp>
        <p:nvGrpSpPr>
          <p:cNvPr id="98" name="Group 97"/>
          <p:cNvGrpSpPr/>
          <p:nvPr userDrawn="1"/>
        </p:nvGrpSpPr>
        <p:grpSpPr bwMode="gray">
          <a:xfrm>
            <a:off x="-1" y="571501"/>
            <a:ext cx="9137515" cy="4375150"/>
            <a:chOff x="-1" y="596901"/>
            <a:chExt cx="9137515" cy="4375150"/>
          </a:xfrm>
        </p:grpSpPr>
        <p:cxnSp>
          <p:nvCxnSpPr>
            <p:cNvPr id="99" name="Straight Connector 98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rgbClr val="0077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Content Placeholder 2"/>
          <p:cNvSpPr>
            <a:spLocks noGrp="1"/>
          </p:cNvSpPr>
          <p:nvPr>
            <p:ph idx="1"/>
          </p:nvPr>
        </p:nvSpPr>
        <p:spPr bwMode="gray"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171446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1pPr>
            <a:lvl2pPr marL="514337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2pPr>
            <a:lvl3pPr marL="857228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3pPr>
            <a:lvl4pPr marL="1200120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4pPr>
            <a:lvl5pPr marL="1543012" indent="-171446">
              <a:buFontTx/>
              <a:buBlip>
                <a:blip r:embed="rId2"/>
              </a:buBlip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6394488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Grey_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583327"/>
            <a:ext cx="9144000" cy="43527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04" name="Group 103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5" name="Straight Connector 104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0" name="Content Placeholder 2"/>
          <p:cNvSpPr>
            <a:spLocks noGrp="1"/>
          </p:cNvSpPr>
          <p:nvPr>
            <p:ph idx="1"/>
          </p:nvPr>
        </p:nvSpPr>
        <p:spPr bwMode="gray"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171446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1pPr>
            <a:lvl2pPr marL="514337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2pPr>
            <a:lvl3pPr marL="857228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3pPr>
            <a:lvl4pPr marL="1200120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4pPr>
            <a:lvl5pPr marL="1543012" indent="-171446">
              <a:buFontTx/>
              <a:buBlip>
                <a:blip r:embed="rId2"/>
              </a:buBlip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77882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Full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 userDrawn="1"/>
        </p:nvGrpSpPr>
        <p:grpSpPr bwMode="gray">
          <a:xfrm>
            <a:off x="-9458" y="0"/>
            <a:ext cx="9137515" cy="4914900"/>
            <a:chOff x="-9458" y="0"/>
            <a:chExt cx="9137515" cy="4914900"/>
          </a:xfrm>
        </p:grpSpPr>
        <p:cxnSp>
          <p:nvCxnSpPr>
            <p:cNvPr id="138" name="Straight Connector 137"/>
            <p:cNvCxnSpPr/>
            <p:nvPr userDrawn="1"/>
          </p:nvCxnSpPr>
          <p:spPr bwMode="gray">
            <a:xfrm>
              <a:off x="1331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2858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43857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5913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7440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8967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10494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12022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13549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15076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16604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18131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19658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21185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22713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24240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257678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27295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288224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30349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318770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334043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34931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364589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37986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 bwMode="gray">
            <a:xfrm>
              <a:off x="395135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>
              <a:off x="41040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>
              <a:off x="42568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>
              <a:off x="440954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>
              <a:off x="45622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>
              <a:off x="471500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>
              <a:off x="48677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>
              <a:off x="502046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>
              <a:off x="517319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>
              <a:off x="53259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>
              <a:off x="547864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>
              <a:off x="56313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>
              <a:off x="578410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>
              <a:off x="593683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>
              <a:off x="60895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>
              <a:off x="624229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>
              <a:off x="63950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>
              <a:off x="654775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>
              <a:off x="670048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>
              <a:off x="68532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>
              <a:off x="700594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>
              <a:off x="71586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>
              <a:off x="731140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>
              <a:off x="746413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>
              <a:off x="76168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>
              <a:off x="776959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>
              <a:off x="79223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>
              <a:off x="807505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>
              <a:off x="822778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>
              <a:off x="83805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 bwMode="gray">
            <a:xfrm>
              <a:off x="853324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 bwMode="gray">
            <a:xfrm>
              <a:off x="86859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>
              <a:off x="88387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>
              <a:off x="899142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 flipH="1">
              <a:off x="-9458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 flipH="1">
              <a:off x="-9458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 bwMode="gray">
            <a:xfrm flipH="1">
              <a:off x="-9458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 bwMode="gray">
            <a:xfrm flipH="1">
              <a:off x="-9458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 flipH="1">
              <a:off x="-9458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 flipH="1">
              <a:off x="-9458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flipH="1">
              <a:off x="-9458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 flipH="1">
              <a:off x="-9458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9458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 flipH="1">
              <a:off x="-9458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 flipH="1">
              <a:off x="-9458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 flipH="1">
              <a:off x="-9458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 flipH="1">
              <a:off x="-9458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 flipH="1">
              <a:off x="-9458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 flipH="1">
              <a:off x="-9458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 flipH="1">
              <a:off x="-9458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 flipH="1">
              <a:off x="-9458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 flipH="1">
              <a:off x="-9458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 flipH="1">
              <a:off x="-9458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 flipH="1">
              <a:off x="-9458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 flipH="1">
              <a:off x="-9458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 flipH="1">
              <a:off x="-9458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 flipH="1">
              <a:off x="-9458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 flipH="1">
              <a:off x="-9458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 flipH="1">
              <a:off x="-9458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 bwMode="gray">
            <a:xfrm flipH="1">
              <a:off x="-9458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 flipH="1">
              <a:off x="-9458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 flipH="1">
              <a:off x="-9458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 flipH="1">
              <a:off x="-9458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 flipH="1">
              <a:off x="-9458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 flipH="1">
              <a:off x="-9458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 flipH="1">
              <a:off x="-9458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 flipH="1">
              <a:off x="-9458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/>
          <p:cNvSpPr>
            <a:spLocks noGrp="1"/>
          </p:cNvSpPr>
          <p:nvPr userDrawn="1">
            <p:ph sz="quarter" idx="10"/>
          </p:nvPr>
        </p:nvSpPr>
        <p:spPr bwMode="gray">
          <a:xfrm>
            <a:off x="311150" y="279400"/>
            <a:ext cx="8496300" cy="4254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8" name="TextBox 97"/>
          <p:cNvSpPr txBox="1"/>
          <p:nvPr userDrawn="1"/>
        </p:nvSpPr>
        <p:spPr bwMode="gray">
          <a:xfrm>
            <a:off x="2968706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3849891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No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11150" y="279400"/>
            <a:ext cx="8496300" cy="4254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8" name="TextBox 97"/>
          <p:cNvSpPr txBox="1"/>
          <p:nvPr userDrawn="1"/>
        </p:nvSpPr>
        <p:spPr>
          <a:xfrm>
            <a:off x="2968706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3849891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/>
          <p:cNvGrpSpPr/>
          <p:nvPr userDrawn="1"/>
        </p:nvGrpSpPr>
        <p:grpSpPr bwMode="gray">
          <a:xfrm>
            <a:off x="-9458" y="0"/>
            <a:ext cx="9137515" cy="4914900"/>
            <a:chOff x="-9458" y="0"/>
            <a:chExt cx="9137515" cy="4914900"/>
          </a:xfrm>
        </p:grpSpPr>
        <p:cxnSp>
          <p:nvCxnSpPr>
            <p:cNvPr id="119" name="Straight Connector 118"/>
            <p:cNvCxnSpPr/>
            <p:nvPr userDrawn="1"/>
          </p:nvCxnSpPr>
          <p:spPr bwMode="gray">
            <a:xfrm>
              <a:off x="1331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>
              <a:off x="2858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>
              <a:off x="43857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>
              <a:off x="5913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>
              <a:off x="7440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>
              <a:off x="8967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>
              <a:off x="10494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>
              <a:off x="12022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>
              <a:off x="13549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>
              <a:off x="15076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>
              <a:off x="16604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 bwMode="gray">
            <a:xfrm>
              <a:off x="18131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>
              <a:off x="19658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>
              <a:off x="21185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>
              <a:off x="22713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>
              <a:off x="24240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>
              <a:off x="257678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>
              <a:off x="27295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>
              <a:off x="288224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 bwMode="gray">
            <a:xfrm>
              <a:off x="30349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318770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334043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34931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364589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37986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395135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41040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42568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440954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45622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471500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48677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502046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517319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53259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547864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56313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578410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593683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60895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624229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63950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654775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670048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 bwMode="gray">
            <a:xfrm>
              <a:off x="68532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>
              <a:off x="700594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>
              <a:off x="71586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>
              <a:off x="731140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>
              <a:off x="746413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>
              <a:off x="76168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>
              <a:off x="776959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>
              <a:off x="79223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>
              <a:off x="807505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>
              <a:off x="822778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>
              <a:off x="83805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>
              <a:off x="853324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>
              <a:off x="86859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>
              <a:off x="88387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>
              <a:off x="899142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 flipH="1">
              <a:off x="-9458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 flipH="1">
              <a:off x="-9458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 flipH="1">
              <a:off x="-9458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 flipH="1">
              <a:off x="-9458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 flipH="1">
              <a:off x="-9458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 flipH="1">
              <a:off x="-9458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 flipH="1">
              <a:off x="-9458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 flipH="1">
              <a:off x="-9458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 flipH="1">
              <a:off x="-9458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 flipH="1">
              <a:off x="-9458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 flipH="1">
              <a:off x="-9458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 flipH="1">
              <a:off x="-9458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 flipH="1">
              <a:off x="-9458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 flipH="1">
              <a:off x="-9458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 flipH="1">
              <a:off x="-9458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 bwMode="gray">
            <a:xfrm flipH="1">
              <a:off x="-9458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 bwMode="gray">
            <a:xfrm flipH="1">
              <a:off x="-9458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flipH="1">
              <a:off x="-9458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flipH="1">
              <a:off x="-9458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flipH="1">
              <a:off x="-9458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flipH="1">
              <a:off x="-9458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flipH="1">
              <a:off x="-9458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flipH="1">
              <a:off x="-9458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flipH="1">
              <a:off x="-9458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flipH="1">
              <a:off x="-9458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flipH="1">
              <a:off x="-9458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flipH="1">
              <a:off x="-9458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flipH="1">
              <a:off x="-9458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flipH="1">
              <a:off x="-9458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flipH="1">
              <a:off x="-9458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flipH="1">
              <a:off x="-9458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flipH="1">
              <a:off x="-9458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flipH="1">
              <a:off x="-9458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 userDrawn="1"/>
        </p:nvGrpSpPr>
        <p:grpSpPr bwMode="gray">
          <a:xfrm>
            <a:off x="1301946" y="1339943"/>
            <a:ext cx="703306" cy="743349"/>
            <a:chOff x="-3330575" y="3005138"/>
            <a:chExt cx="1533526" cy="1620837"/>
          </a:xfrm>
          <a:solidFill>
            <a:srgbClr val="003F72"/>
          </a:solidFill>
        </p:grpSpPr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 bwMode="gray">
          <a:xfrm>
            <a:off x="7156876" y="2460114"/>
            <a:ext cx="688016" cy="744805"/>
            <a:chOff x="2301081" y="6662108"/>
            <a:chExt cx="1500188" cy="1624012"/>
          </a:xfrm>
          <a:solidFill>
            <a:srgbClr val="003F72"/>
          </a:solidFill>
        </p:grpSpPr>
        <p:sp>
          <p:nvSpPr>
            <p:cNvPr id="21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sp>
        <p:nvSpPr>
          <p:cNvPr id="25" name="Parallelogram 24"/>
          <p:cNvSpPr/>
          <p:nvPr/>
        </p:nvSpPr>
        <p:spPr bwMode="gray">
          <a:xfrm>
            <a:off x="1429268" y="1632830"/>
            <a:ext cx="6332164" cy="1182883"/>
          </a:xfrm>
          <a:prstGeom prst="parallelogram">
            <a:avLst>
              <a:gd name="adj" fmla="val 58625"/>
            </a:avLst>
          </a:prstGeom>
          <a:solidFill>
            <a:srgbClr val="003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429268" y="1633538"/>
            <a:ext cx="6311200" cy="1182687"/>
          </a:xfrm>
          <a:prstGeom prst="parallelogram">
            <a:avLst>
              <a:gd name="adj" fmla="val 58503"/>
            </a:avLst>
          </a:prstGeom>
        </p:spPr>
        <p:txBody>
          <a:bodyPr lIns="36000" rIns="36000" anchor="ctr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</a:defRPr>
            </a:lvl1pPr>
            <a:lvl2pPr marL="342891" indent="0" algn="ctr">
              <a:buFontTx/>
              <a:buNone/>
              <a:defRPr/>
            </a:lvl2pPr>
            <a:lvl3pPr marL="685782" indent="0" algn="ctr">
              <a:buFontTx/>
              <a:buNone/>
              <a:defRPr/>
            </a:lvl3pPr>
            <a:lvl4pPr marL="1028674" indent="0" algn="ctr">
              <a:buFontTx/>
              <a:buNone/>
              <a:defRPr/>
            </a:lvl4pPr>
            <a:lvl5pPr marL="1371566" indent="0" algn="ctr">
              <a:buFontTx/>
              <a:buNone/>
              <a:defRPr/>
            </a:lvl5pPr>
          </a:lstStyle>
          <a:p>
            <a:pPr lvl="0"/>
            <a:r>
              <a:rPr lang="en-US"/>
              <a:t>Section Breaker</a:t>
            </a:r>
          </a:p>
        </p:txBody>
      </p:sp>
      <p:sp>
        <p:nvSpPr>
          <p:cNvPr id="117" name="TextBox 116"/>
          <p:cNvSpPr txBox="1"/>
          <p:nvPr userDrawn="1"/>
        </p:nvSpPr>
        <p:spPr bwMode="gray">
          <a:xfrm>
            <a:off x="2968706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98944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roup 209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rapezoid 15"/>
          <p:cNvSpPr/>
          <p:nvPr userDrawn="1"/>
        </p:nvSpPr>
        <p:spPr bwMode="gray">
          <a:xfrm>
            <a:off x="0" y="602874"/>
            <a:ext cx="3689350" cy="4333161"/>
          </a:xfrm>
          <a:prstGeom prst="trapezoid">
            <a:avLst>
              <a:gd name="adj" fmla="val 1811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IN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603252"/>
            <a:ext cx="3635375" cy="4332784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171446" indent="-171446">
              <a:buFont typeface="Arial" panose="020B0604020202020204" pitchFamily="34" charset="0"/>
              <a:buNone/>
              <a:defRPr lang="en-IN" sz="1400" i="1" noProof="0" dirty="0"/>
            </a:lvl1pPr>
          </a:lstStyle>
          <a:p>
            <a:pPr marL="0" lvl="0" indent="0" algn="ctr"/>
            <a:r>
              <a:rPr lang="en-IN"/>
              <a:t>Click icon to add image</a:t>
            </a:r>
            <a:endParaRPr kumimoji="0" lang="en-IN" sz="2100" b="0" i="0" u="none" strike="noStrike" kern="1200" cap="none" spc="0" normalizeH="0" baseline="0" noProof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Case Study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635375" y="629285"/>
            <a:ext cx="5281487" cy="2386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THE CHALLENGE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642962" y="937260"/>
            <a:ext cx="5274661" cy="5589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/>
              <a:t>Enter Text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635374" y="1754819"/>
            <a:ext cx="5281487" cy="26520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SOLUTION HIGHLIGHTS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647763" y="2097143"/>
            <a:ext cx="5269097" cy="559177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646448" y="2869387"/>
            <a:ext cx="5247553" cy="2111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BUSINESS VALUE DELIVERED</a:t>
            </a:r>
          </a:p>
        </p:txBody>
      </p:sp>
      <p:sp>
        <p:nvSpPr>
          <p:cNvPr id="25" name="Text Placeholder 20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652232" y="3216635"/>
            <a:ext cx="5241770" cy="51392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/>
          </a:p>
        </p:txBody>
      </p:sp>
      <p:sp>
        <p:nvSpPr>
          <p:cNvPr id="106" name="Freeform 105"/>
          <p:cNvSpPr/>
          <p:nvPr userDrawn="1"/>
        </p:nvSpPr>
        <p:spPr bwMode="gray">
          <a:xfrm>
            <a:off x="3784645" y="4406180"/>
            <a:ext cx="5197003" cy="508174"/>
          </a:xfrm>
          <a:custGeom>
            <a:avLst/>
            <a:gdLst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0 w 8732520"/>
              <a:gd name="connsiteY7" fmla="*/ 316232 h 316232"/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0 w 8732520"/>
              <a:gd name="connsiteY7" fmla="*/ 316232 h 316232"/>
              <a:gd name="connsiteX8" fmla="*/ 0 w 8732520"/>
              <a:gd name="connsiteY8" fmla="*/ 0 h 316232"/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49070 w 8732520"/>
              <a:gd name="connsiteY7" fmla="*/ 316232 h 316232"/>
              <a:gd name="connsiteX8" fmla="*/ 0 w 8732520"/>
              <a:gd name="connsiteY8" fmla="*/ 0 h 31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32520" h="316232">
                <a:moveTo>
                  <a:pt x="0" y="0"/>
                </a:moveTo>
                <a:lnTo>
                  <a:pt x="564834" y="0"/>
                </a:lnTo>
                <a:lnTo>
                  <a:pt x="8404860" y="0"/>
                </a:lnTo>
                <a:lnTo>
                  <a:pt x="8732520" y="0"/>
                </a:lnTo>
                <a:lnTo>
                  <a:pt x="8495346" y="316232"/>
                </a:lnTo>
                <a:lnTo>
                  <a:pt x="8404860" y="316232"/>
                </a:lnTo>
                <a:lnTo>
                  <a:pt x="327660" y="316232"/>
                </a:lnTo>
                <a:lnTo>
                  <a:pt x="49070" y="31623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solidFill>
                <a:prstClr val="black"/>
              </a:solidFill>
            </a:endParaRPr>
          </a:p>
        </p:txBody>
      </p:sp>
      <p:sp>
        <p:nvSpPr>
          <p:cNvPr id="107" name="Rectangle 106"/>
          <p:cNvSpPr/>
          <p:nvPr userDrawn="1"/>
        </p:nvSpPr>
        <p:spPr bwMode="gray">
          <a:xfrm>
            <a:off x="7573875" y="4403350"/>
            <a:ext cx="1204954" cy="22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>
                <a:solidFill>
                  <a:prstClr val="white"/>
                </a:solidFill>
                <a:ea typeface="Calibri" charset="0"/>
                <a:cs typeface="Calibri" charset="0"/>
              </a:rPr>
              <a:t>  </a:t>
            </a:r>
          </a:p>
        </p:txBody>
      </p:sp>
      <p:cxnSp>
        <p:nvCxnSpPr>
          <p:cNvPr id="108" name="Straight Connector 107"/>
          <p:cNvCxnSpPr/>
          <p:nvPr userDrawn="1"/>
        </p:nvCxnSpPr>
        <p:spPr bwMode="gray">
          <a:xfrm>
            <a:off x="5103938" y="4517829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 userDrawn="1"/>
        </p:nvCxnSpPr>
        <p:spPr bwMode="gray">
          <a:xfrm>
            <a:off x="6278085" y="4505522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 userDrawn="1"/>
        </p:nvCxnSpPr>
        <p:spPr bwMode="gray">
          <a:xfrm>
            <a:off x="7493922" y="4505522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 userDrawn="1"/>
        </p:nvSpPr>
        <p:spPr bwMode="gray">
          <a:xfrm>
            <a:off x="4290577" y="4174505"/>
            <a:ext cx="807387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ENGAGEMENT</a:t>
            </a:r>
          </a:p>
        </p:txBody>
      </p:sp>
      <p:sp>
        <p:nvSpPr>
          <p:cNvPr id="112" name="TextBox 111"/>
          <p:cNvSpPr txBox="1"/>
          <p:nvPr userDrawn="1"/>
        </p:nvSpPr>
        <p:spPr bwMode="gray">
          <a:xfrm>
            <a:off x="5489401" y="4165178"/>
            <a:ext cx="777240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TECHNOLOGY</a:t>
            </a:r>
          </a:p>
        </p:txBody>
      </p:sp>
      <p:sp>
        <p:nvSpPr>
          <p:cNvPr id="113" name="TextBox 112"/>
          <p:cNvSpPr txBox="1"/>
          <p:nvPr userDrawn="1"/>
        </p:nvSpPr>
        <p:spPr bwMode="gray">
          <a:xfrm>
            <a:off x="7978724" y="4161774"/>
            <a:ext cx="631987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OUTCOME</a:t>
            </a:r>
          </a:p>
        </p:txBody>
      </p:sp>
      <p:sp>
        <p:nvSpPr>
          <p:cNvPr id="114" name="TextBox 113"/>
          <p:cNvSpPr txBox="1"/>
          <p:nvPr userDrawn="1"/>
        </p:nvSpPr>
        <p:spPr bwMode="gray">
          <a:xfrm>
            <a:off x="6686975" y="4161774"/>
            <a:ext cx="714205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OWNERSHIP</a:t>
            </a:r>
          </a:p>
        </p:txBody>
      </p:sp>
      <p:pic>
        <p:nvPicPr>
          <p:cNvPr id="115" name="Picture 114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087507" y="4160864"/>
            <a:ext cx="180000" cy="194562"/>
          </a:xfrm>
          <a:prstGeom prst="rect">
            <a:avLst/>
          </a:prstGeom>
        </p:spPr>
      </p:pic>
      <p:pic>
        <p:nvPicPr>
          <p:cNvPr id="208" name="Picture 207"/>
          <p:cNvPicPr>
            <a:picLocks noChangeAspect="1"/>
          </p:cNvPicPr>
          <p:nvPr userDrawn="1"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752644" y="4155035"/>
            <a:ext cx="180000" cy="198316"/>
          </a:xfrm>
          <a:prstGeom prst="rect">
            <a:avLst/>
          </a:prstGeom>
        </p:spPr>
      </p:pic>
      <p:pic>
        <p:nvPicPr>
          <p:cNvPr id="209" name="Picture 208"/>
          <p:cNvPicPr>
            <a:picLocks noChangeAspect="1"/>
          </p:cNvPicPr>
          <p:nvPr userDrawn="1"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286438" y="4166199"/>
            <a:ext cx="180000" cy="181986"/>
          </a:xfrm>
          <a:prstGeom prst="rect">
            <a:avLst/>
          </a:prstGeom>
        </p:spPr>
      </p:pic>
      <p:sp>
        <p:nvSpPr>
          <p:cNvPr id="213" name="Chord 212"/>
          <p:cNvSpPr/>
          <p:nvPr userDrawn="1"/>
        </p:nvSpPr>
        <p:spPr bwMode="gray">
          <a:xfrm>
            <a:off x="6437422" y="4155038"/>
            <a:ext cx="200296" cy="201570"/>
          </a:xfrm>
          <a:prstGeom prst="chord">
            <a:avLst>
              <a:gd name="adj1" fmla="val 5350966"/>
              <a:gd name="adj2" fmla="val 1620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Chord 213"/>
          <p:cNvSpPr/>
          <p:nvPr userDrawn="1"/>
        </p:nvSpPr>
        <p:spPr bwMode="gray">
          <a:xfrm rot="10800000">
            <a:off x="6440599" y="4155034"/>
            <a:ext cx="200296" cy="201570"/>
          </a:xfrm>
          <a:prstGeom prst="chord">
            <a:avLst>
              <a:gd name="adj1" fmla="val 5350966"/>
              <a:gd name="adj2" fmla="val 162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8" hasCustomPrompt="1"/>
          </p:nvPr>
        </p:nvSpPr>
        <p:spPr bwMode="gray">
          <a:xfrm>
            <a:off x="4004122" y="4537436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16" name="Content Placeholder 11"/>
          <p:cNvSpPr>
            <a:spLocks noGrp="1"/>
          </p:cNvSpPr>
          <p:nvPr>
            <p:ph sz="quarter" idx="19" hasCustomPrompt="1"/>
          </p:nvPr>
        </p:nvSpPr>
        <p:spPr bwMode="gray">
          <a:xfrm>
            <a:off x="5249878" y="4531785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17" name="Content Placeholder 11"/>
          <p:cNvSpPr>
            <a:spLocks noGrp="1"/>
          </p:cNvSpPr>
          <p:nvPr>
            <p:ph sz="quarter" idx="20" hasCustomPrompt="1"/>
          </p:nvPr>
        </p:nvSpPr>
        <p:spPr bwMode="gray">
          <a:xfrm>
            <a:off x="6382146" y="4529630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18" name="Content Placeholder 11"/>
          <p:cNvSpPr>
            <a:spLocks noGrp="1"/>
          </p:cNvSpPr>
          <p:nvPr>
            <p:ph sz="quarter" idx="21" hasCustomPrompt="1"/>
          </p:nvPr>
        </p:nvSpPr>
        <p:spPr bwMode="gray">
          <a:xfrm>
            <a:off x="7713596" y="4525610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3603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968706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578121" y="4936034"/>
            <a:ext cx="460947" cy="20774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r" defTabSz="685783"/>
            <a:fld id="{D1AD548E-8EA6-684F-9B89-4E9F5DC57BB8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pPr algn="r" defTabSz="685783"/>
              <a:t>‹#›</a:t>
            </a:fld>
            <a:endParaRPr lang="en-US" sz="90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4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9" name="Title Placeholder 18"/>
          <p:cNvSpPr>
            <a:spLocks noGrp="1"/>
          </p:cNvSpPr>
          <p:nvPr>
            <p:ph type="title"/>
          </p:nvPr>
        </p:nvSpPr>
        <p:spPr>
          <a:xfrm>
            <a:off x="304800" y="129539"/>
            <a:ext cx="8382000" cy="3457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21" name="Text Placeholder 20"/>
          <p:cNvSpPr>
            <a:spLocks noGrp="1"/>
          </p:cNvSpPr>
          <p:nvPr>
            <p:ph type="body" idx="1"/>
          </p:nvPr>
        </p:nvSpPr>
        <p:spPr>
          <a:xfrm>
            <a:off x="457200" y="861060"/>
            <a:ext cx="8229600" cy="3733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1446" marR="0" lvl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171446" marR="0" lvl="1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71446" marR="0" lvl="2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71446" marR="0" lvl="3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71446" marR="0" lvl="4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551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3" r:id="rId2"/>
    <p:sldLayoutId id="2147483726" r:id="rId3"/>
    <p:sldLayoutId id="2147483713" r:id="rId4"/>
    <p:sldLayoutId id="2147483714" r:id="rId5"/>
    <p:sldLayoutId id="2147483702" r:id="rId6"/>
    <p:sldLayoutId id="2147483727" r:id="rId7"/>
    <p:sldLayoutId id="2147483700" r:id="rId8"/>
    <p:sldLayoutId id="2147483704" r:id="rId9"/>
    <p:sldLayoutId id="2147483705" r:id="rId10"/>
    <p:sldLayoutId id="2147483715" r:id="rId11"/>
    <p:sldLayoutId id="2147483706" r:id="rId12"/>
    <p:sldLayoutId id="2147483707" r:id="rId13"/>
    <p:sldLayoutId id="2147483708" r:id="rId14"/>
    <p:sldLayoutId id="2147483709" r:id="rId15"/>
    <p:sldLayoutId id="2147483712" r:id="rId16"/>
    <p:sldLayoutId id="2147483716" r:id="rId17"/>
    <p:sldLayoutId id="2147483717" r:id="rId18"/>
    <p:sldLayoutId id="2147483718" r:id="rId19"/>
    <p:sldLayoutId id="2147483719" r:id="rId20"/>
    <p:sldLayoutId id="2147483720" r:id="rId21"/>
    <p:sldLayoutId id="2147483721" r:id="rId22"/>
    <p:sldLayoutId id="2147483710" r:id="rId23"/>
    <p:sldLayoutId id="2147483724" r:id="rId24"/>
    <p:sldLayoutId id="2147483725" r:id="rId25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400" b="0" kern="12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171446" marR="0" indent="-171446" algn="l" defTabSz="685783" rtl="0" eaLnBrk="1" fontAlgn="auto" latinLnBrk="0" hangingPunct="1">
        <a:lnSpc>
          <a:spcPct val="90000"/>
        </a:lnSpc>
        <a:spcBef>
          <a:spcPts val="750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21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37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18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15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20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14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12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18C4B4-3AD0-4158-BAFE-DD080906B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89CA0-4C7F-4923-862D-C0F873001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EE0F0-1F5D-4C27-A6EF-D834602219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55545-FFB4-40C5-9F43-39BCE15CA1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E520A-276D-4F9E-8C8C-4C6197D49D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3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0263F9F-A77B-48C7-9F1D-FACB3193AB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</p:spPr>
      </p:pic>
    </p:spTree>
    <p:extLst>
      <p:ext uri="{BB962C8B-B14F-4D97-AF65-F5344CB8AC3E}">
        <p14:creationId xmlns:p14="http://schemas.microsoft.com/office/powerpoint/2010/main" val="6048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FFD79-248D-4917-BA6F-E4F43C0A2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Project Highlights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D7FC9-13C3-42ED-8095-0E178660B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369" y="699065"/>
            <a:ext cx="7786580" cy="1055307"/>
          </a:xfrm>
        </p:spPr>
        <p:txBody>
          <a:bodyPr>
            <a:normAutofit/>
          </a:bodyPr>
          <a:lstStyle/>
          <a:p>
            <a:pPr marL="0" marR="0" indent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Project Name :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Java Script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Team Size : </a:t>
            </a:r>
            <a:r>
              <a:rPr lang="en-US" sz="14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3</a:t>
            </a: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0" indent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Team 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Members Details </a:t>
            </a: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E1FC178-AF7C-4BB1-AD6C-4A4323580161}"/>
              </a:ext>
            </a:extLst>
          </p:cNvPr>
          <p:cNvSpPr/>
          <p:nvPr/>
        </p:nvSpPr>
        <p:spPr>
          <a:xfrm>
            <a:off x="230369" y="3949504"/>
            <a:ext cx="2428637" cy="91198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Aman</a:t>
            </a:r>
            <a:r>
              <a:rPr lang="en-US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Kumar Mishra</a:t>
            </a:r>
            <a:endParaRPr lang="en-US" sz="11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99002631</a:t>
            </a:r>
            <a:endParaRPr lang="en-US" sz="11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2009MYSEMB_03</a:t>
            </a:r>
            <a:endParaRPr lang="en-US" sz="11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R="0" indent="0" algn="ctr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B.Tech</a:t>
            </a:r>
            <a:r>
              <a:rPr lang="en-US" sz="11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- ECE</a:t>
            </a:r>
            <a:endParaRPr lang="en-US" sz="11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C343CAB-A9A4-40D4-9338-128420D95AD4}"/>
              </a:ext>
            </a:extLst>
          </p:cNvPr>
          <p:cNvSpPr/>
          <p:nvPr/>
        </p:nvSpPr>
        <p:spPr>
          <a:xfrm>
            <a:off x="5588311" y="3949504"/>
            <a:ext cx="2428637" cy="91198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Koushik</a:t>
            </a:r>
            <a:r>
              <a:rPr lang="en-US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K</a:t>
            </a:r>
            <a:endParaRPr lang="en-US" sz="11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99002512</a:t>
            </a:r>
            <a:endParaRPr lang="en-US" sz="11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 fontAlgn="base">
              <a:lnSpc>
                <a:spcPct val="120000"/>
              </a:lnSpc>
            </a:pPr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2009MYSEMB_03</a:t>
            </a:r>
          </a:p>
          <a:p>
            <a:pPr marR="0" indent="0" algn="ctr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B.Tech</a:t>
            </a:r>
            <a:r>
              <a:rPr lang="en-US" sz="11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- ECE</a:t>
            </a:r>
            <a:endParaRPr lang="en-US" sz="11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3E249D4-F529-45FE-8663-1B3A2FC587F8}"/>
              </a:ext>
            </a:extLst>
          </p:cNvPr>
          <p:cNvSpPr/>
          <p:nvPr/>
        </p:nvSpPr>
        <p:spPr>
          <a:xfrm>
            <a:off x="2909340" y="3949504"/>
            <a:ext cx="2428637" cy="91198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MVNSK Aditya</a:t>
            </a:r>
            <a:endParaRPr lang="en-US" sz="11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sz="1100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99002471</a:t>
            </a:r>
            <a:endParaRPr lang="en-US" sz="11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2009MYSEMB_03</a:t>
            </a:r>
          </a:p>
          <a:p>
            <a:pPr marR="0" indent="0" algn="ctr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B.Tech</a:t>
            </a:r>
            <a:r>
              <a:rPr lang="en-US" sz="11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- ECE</a:t>
            </a:r>
            <a:endParaRPr lang="en-US" sz="11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44D96D-023C-4220-941B-E43C8CDF21AC}"/>
              </a:ext>
            </a:extLst>
          </p:cNvPr>
          <p:cNvSpPr txBox="1"/>
          <p:nvPr/>
        </p:nvSpPr>
        <p:spPr>
          <a:xfrm>
            <a:off x="756248" y="2426635"/>
            <a:ext cx="1214319" cy="14034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E9AEDE-6C0D-4EA8-84F6-66AB5402F112}"/>
              </a:ext>
            </a:extLst>
          </p:cNvPr>
          <p:cNvSpPr txBox="1"/>
          <p:nvPr/>
        </p:nvSpPr>
        <p:spPr>
          <a:xfrm>
            <a:off x="3588053" y="2414673"/>
            <a:ext cx="1214319" cy="14034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30485B-E445-4CED-9F63-0CCE3547A51D}"/>
              </a:ext>
            </a:extLst>
          </p:cNvPr>
          <p:cNvSpPr txBox="1"/>
          <p:nvPr/>
        </p:nvSpPr>
        <p:spPr>
          <a:xfrm>
            <a:off x="6095365" y="2414673"/>
            <a:ext cx="1214319" cy="14034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871" y="2035949"/>
            <a:ext cx="1461515" cy="18433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989" y="2098184"/>
            <a:ext cx="1384346" cy="18457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95" y="2260785"/>
            <a:ext cx="1258824" cy="161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809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20477-3712-4812-B473-B8EB4852A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Video Snippet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00EC8-46BD-492C-971C-7B36B44A8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42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902CF-2828-4726-B02E-4D9EB45BD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  <a:latin typeface="Segoe UI" panose="020B0502040204020203" pitchFamily="34" charset="0"/>
              </a:rPr>
              <a:t>Future development that can be implemented further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80926-5C7B-48EE-8EA7-578934B39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483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3" r="13693"/>
          <a:stretch>
            <a:fillRect/>
          </a:stretch>
        </p:blipFill>
        <p:spPr>
          <a:xfrm>
            <a:off x="4379513" y="-1"/>
            <a:ext cx="4764488" cy="4917591"/>
          </a:xfrm>
        </p:spPr>
      </p:pic>
      <p:sp>
        <p:nvSpPr>
          <p:cNvPr id="9" name="TextBox 8"/>
          <p:cNvSpPr txBox="1"/>
          <p:nvPr/>
        </p:nvSpPr>
        <p:spPr>
          <a:xfrm>
            <a:off x="1460500" y="1498600"/>
            <a:ext cx="26632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>
                <a:solidFill>
                  <a:schemeClr val="bg2"/>
                </a:solidFill>
              </a:rPr>
              <a:t>Thank </a:t>
            </a:r>
            <a:r>
              <a:rPr lang="en-IN" sz="4000" b="1">
                <a:solidFill>
                  <a:srgbClr val="FFC000"/>
                </a:solidFill>
              </a:rPr>
              <a:t>You</a:t>
            </a:r>
            <a:r>
              <a:rPr lang="en-IN" sz="4000" b="1">
                <a:solidFill>
                  <a:schemeClr val="bg2"/>
                </a:solidFill>
              </a:rPr>
              <a:t> !</a:t>
            </a:r>
          </a:p>
        </p:txBody>
      </p:sp>
      <p:pic>
        <p:nvPicPr>
          <p:cNvPr id="4" name="Picture 3">
            <a:hlinkClick r:id="" action="ppaction://noaction"/>
            <a:extLst>
              <a:ext uri="{FF2B5EF4-FFF2-40B4-BE49-F238E27FC236}">
                <a16:creationId xmlns:a16="http://schemas.microsoft.com/office/drawing/2014/main" id="{E64500E8-6DE5-420E-A176-916B47731F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706" t="14152" r="28593" b="50055"/>
          <a:stretch/>
        </p:blipFill>
        <p:spPr>
          <a:xfrm>
            <a:off x="8387294" y="4208385"/>
            <a:ext cx="540454" cy="525393"/>
          </a:xfrm>
          <a:prstGeom prst="ellipse">
            <a:avLst/>
          </a:prstGeom>
          <a:ln w="63500" cap="rnd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1824373369"/>
      </p:ext>
    </p:extLst>
  </p:cSld>
  <p:clrMapOvr>
    <a:masterClrMapping/>
  </p:clrMapOvr>
</p:sld>
</file>

<file path=ppt/theme/theme1.xml><?xml version="1.0" encoding="utf-8"?>
<a:theme xmlns:a="http://schemas.openxmlformats.org/drawingml/2006/main" name="L&amp;T Theme 2">
  <a:themeElements>
    <a:clrScheme name="L&amp;T Colors">
      <a:dk1>
        <a:srgbClr val="000000"/>
      </a:dk1>
      <a:lt1>
        <a:srgbClr val="FFFFFF"/>
      </a:lt1>
      <a:dk2>
        <a:srgbClr val="00B0F0"/>
      </a:dk2>
      <a:lt2>
        <a:srgbClr val="004581"/>
      </a:lt2>
      <a:accent1>
        <a:srgbClr val="0556CD"/>
      </a:accent1>
      <a:accent2>
        <a:srgbClr val="058EFF"/>
      </a:accent2>
      <a:accent3>
        <a:srgbClr val="FFCC29"/>
      </a:accent3>
      <a:accent4>
        <a:srgbClr val="F7411D"/>
      </a:accent4>
      <a:accent5>
        <a:srgbClr val="1A9664"/>
      </a:accent5>
      <a:accent6>
        <a:srgbClr val="DA8200"/>
      </a:accent6>
      <a:hlink>
        <a:srgbClr val="7BD3F7"/>
      </a:hlink>
      <a:folHlink>
        <a:srgbClr val="0769F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TTS Template" id="{DAAFF04E-B826-4BA4-9E2F-F0B385DA2580}" vid="{545CF6F9-EC09-4062-AB06-81486AB6AE32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TTS Template" id="{DAAFF04E-B826-4BA4-9E2F-F0B385DA2580}" vid="{692DDEE8-6A3D-454E-A172-2B213806F6F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49C3B21729434C834F03C10CFD3EE7" ma:contentTypeVersion="11" ma:contentTypeDescription="Create a new document." ma:contentTypeScope="" ma:versionID="dda2e0ad570191573d4862d24315b090">
  <xsd:schema xmlns:xsd="http://www.w3.org/2001/XMLSchema" xmlns:xs="http://www.w3.org/2001/XMLSchema" xmlns:p="http://schemas.microsoft.com/office/2006/metadata/properties" xmlns:ns2="3f90b35a-c7f5-466e-bdce-aad1192bcad3" xmlns:ns3="abad16e2-75b5-4d02-890c-30395bfef711" targetNamespace="http://schemas.microsoft.com/office/2006/metadata/properties" ma:root="true" ma:fieldsID="822e9fa36678c5abd975587ddd4d1967" ns2:_="" ns3:_="">
    <xsd:import namespace="3f90b35a-c7f5-466e-bdce-aad1192bcad3"/>
    <xsd:import namespace="abad16e2-75b5-4d02-890c-30395bfef7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90b35a-c7f5-466e-bdce-aad1192bca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ad16e2-75b5-4d02-890c-30395bfef71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B39875D-F75F-48DD-BAA7-E8239D66A8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90b35a-c7f5-466e-bdce-aad1192bcad3"/>
    <ds:schemaRef ds:uri="abad16e2-75b5-4d02-890c-30395bfef7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E0B9548-FE58-4485-B5D9-973899E1873F}">
  <ds:schemaRefs>
    <ds:schemaRef ds:uri="744734cd-2cc4-42b9-ac52-9cd9b6cc6337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175307f7-0a56-438d-b0eb-5c1570be7b3a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AC07C51-6059-4827-AD54-DEC5A7B60B5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1230</TotalTime>
  <Words>50</Words>
  <Application>Microsoft Office PowerPoint</Application>
  <PresentationFormat>On-screen Show (16:9)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Times New Roman</vt:lpstr>
      <vt:lpstr>Verdana</vt:lpstr>
      <vt:lpstr>L&amp;T Theme 2</vt:lpstr>
      <vt:lpstr>2_Office Theme</vt:lpstr>
      <vt:lpstr>PowerPoint Presentation</vt:lpstr>
      <vt:lpstr>Project Highlights</vt:lpstr>
      <vt:lpstr>Project Video Snippet</vt:lpstr>
      <vt:lpstr>Future development that can be implemented further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Engineering Academy (GEA)</dc:title>
  <dc:creator>Ramya Manchaiah</dc:creator>
  <cp:lastModifiedBy>Mahavir</cp:lastModifiedBy>
  <cp:revision>134</cp:revision>
  <dcterms:created xsi:type="dcterms:W3CDTF">2020-09-04T19:07:05Z</dcterms:created>
  <dcterms:modified xsi:type="dcterms:W3CDTF">2020-11-11T10:52:24Z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b5591f2-6b23-403d-aa5f-b6d577f5e572_Enabled">
    <vt:lpwstr>true</vt:lpwstr>
  </property>
  <property fmtid="{D5CDD505-2E9C-101B-9397-08002B2CF9AE}" pid="3" name="MSIP_Label_4b5591f2-6b23-403d-aa5f-b6d577f5e572_SetDate">
    <vt:lpwstr>2020-09-04T19:39:47Z</vt:lpwstr>
  </property>
  <property fmtid="{D5CDD505-2E9C-101B-9397-08002B2CF9AE}" pid="4" name="MSIP_Label_4b5591f2-6b23-403d-aa5f-b6d577f5e572_Method">
    <vt:lpwstr>Standard</vt:lpwstr>
  </property>
  <property fmtid="{D5CDD505-2E9C-101B-9397-08002B2CF9AE}" pid="5" name="MSIP_Label_4b5591f2-6b23-403d-aa5f-b6d577f5e572_Name">
    <vt:lpwstr>4b5591f2-6b23-403d-aa5f-b6d577f5e572</vt:lpwstr>
  </property>
  <property fmtid="{D5CDD505-2E9C-101B-9397-08002B2CF9AE}" pid="6" name="MSIP_Label_4b5591f2-6b23-403d-aa5f-b6d577f5e572_SiteId">
    <vt:lpwstr>311b3378-8e8a-4b5e-a33f-e80a3d8ba60a</vt:lpwstr>
  </property>
  <property fmtid="{D5CDD505-2E9C-101B-9397-08002B2CF9AE}" pid="7" name="MSIP_Label_4b5591f2-6b23-403d-aa5f-b6d577f5e572_ActionId">
    <vt:lpwstr>832ade06-c9cf-42a6-8b1c-0000c26f97de</vt:lpwstr>
  </property>
  <property fmtid="{D5CDD505-2E9C-101B-9397-08002B2CF9AE}" pid="8" name="MSIP_Label_4b5591f2-6b23-403d-aa5f-b6d577f5e572_ContentBits">
    <vt:lpwstr>0</vt:lpwstr>
  </property>
  <property fmtid="{D5CDD505-2E9C-101B-9397-08002B2CF9AE}" pid="9" name="ContentTypeId">
    <vt:lpwstr>0x010100EE49C3B21729434C834F03C10CFD3EE7</vt:lpwstr>
  </property>
</Properties>
</file>