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58" r:id="rId5"/>
    <p:sldId id="259" r:id="rId6"/>
    <p:sldId id="265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F085C-04B7-5347-9101-28FB92ECA873}" v="127" dt="2021-12-05T17:30:27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</a:t>
            </a:r>
            <a:r>
              <a:rPr lang="en-US" noProof="0" err="1"/>
              <a:t>gli</a:t>
            </a:r>
            <a:r>
              <a:rPr lang="en-US" noProof="0"/>
              <a:t> </a:t>
            </a:r>
            <a:r>
              <a:rPr lang="en-US" noProof="0" err="1"/>
              <a:t>stili</a:t>
            </a:r>
            <a:r>
              <a:rPr lang="en-US" noProof="0"/>
              <a:t> del </a:t>
            </a:r>
            <a:r>
              <a:rPr lang="en-US" noProof="0" err="1"/>
              <a:t>testo</a:t>
            </a:r>
            <a:r>
              <a:rPr lang="en-US" noProof="0"/>
              <a:t> </a:t>
            </a:r>
            <a:r>
              <a:rPr lang="en-US" noProof="0" err="1"/>
              <a:t>dello</a:t>
            </a:r>
            <a:r>
              <a:rPr lang="en-US" noProof="0"/>
              <a:t> schema</a:t>
            </a:r>
          </a:p>
          <a:p>
            <a:pPr lvl="1"/>
            <a:r>
              <a:rPr lang="en-US" noProof="0"/>
              <a:t>Secondo </a:t>
            </a:r>
            <a:r>
              <a:rPr lang="en-US" noProof="0" err="1"/>
              <a:t>livello</a:t>
            </a:r>
            <a:endParaRPr lang="en-US" noProof="0"/>
          </a:p>
          <a:p>
            <a:pPr lvl="2"/>
            <a:r>
              <a:rPr lang="en-US" noProof="0" err="1"/>
              <a:t>Terzo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livello</a:t>
            </a:r>
            <a:endParaRPr lang="en-US" noProof="0"/>
          </a:p>
          <a:p>
            <a:pPr lvl="4"/>
            <a:r>
              <a:rPr lang="en-US" noProof="0" err="1"/>
              <a:t>Quinto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/>
              <a:t>Data Mining</a:t>
            </a:r>
            <a:br>
              <a:rPr lang="en-US"/>
            </a:br>
            <a:r>
              <a:rPr lang="en-US" b="1" i="1"/>
              <a:t>Project Design</a:t>
            </a:r>
            <a:br>
              <a:rPr lang="en-US" b="1" i="1"/>
            </a:br>
            <a:r>
              <a:rPr lang="en-US" b="1" i="1" err="1"/>
              <a:t>AnimeBook</a:t>
            </a:r>
            <a:endParaRPr lang="en-US" sz="3300" i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Andrea Di Marco, Stefano </a:t>
            </a:r>
            <a:r>
              <a:rPr lang="it-IT" err="1"/>
              <a:t>Dugo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00050" y="1141706"/>
            <a:ext cx="8343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The application proposed functions as a personal anime list which stores information about anime and users. A user can register or login into the application, search for an anime and add it to his/her anime list.</a:t>
            </a:r>
          </a:p>
          <a:p>
            <a:r>
              <a:rPr lang="en-US" i="1"/>
              <a:t>Every user can also browse his/her list, select an anime and assign a vote or remove it.</a:t>
            </a:r>
          </a:p>
          <a:p>
            <a:r>
              <a:rPr lang="en-US" i="1"/>
              <a:t>Users can see a list of recommended anime, with suggestions based on his/her preferred anime (the ones contained into the list, which rating satisfies a threshold criterion).</a:t>
            </a:r>
            <a:endParaRPr lang="en-US" i="1">
              <a:cs typeface="Calibri"/>
            </a:endParaRPr>
          </a:p>
          <a:p>
            <a:endParaRPr lang="en-US" i="1"/>
          </a:p>
          <a:p>
            <a:r>
              <a:rPr lang="en-US" i="1"/>
              <a:t>Users can:</a:t>
            </a:r>
            <a:endParaRPr lang="en-US" i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Login/Register; </a:t>
            </a:r>
            <a:endParaRPr lang="en-US" i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Browse information about an anime;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>
                <a:cs typeface="Calibri"/>
              </a:rPr>
              <a:t>Add an anime to his/her list;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Rate anime contained in his/her list;</a:t>
            </a:r>
            <a:endParaRPr lang="en-US" i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See a list of anime recommendations;</a:t>
            </a:r>
            <a:endParaRPr lang="en-US" i="1">
              <a:cs typeface="Calibri"/>
            </a:endParaRP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Actors and main supported functionalities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4EA3CB-6E58-E648-B8BC-2986C5BD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90" y="1233093"/>
            <a:ext cx="5940097" cy="539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/>
              <a:t>Source: </a:t>
            </a:r>
            <a:r>
              <a:rPr lang="en-US" sz="2000"/>
              <a:t>Kaggle, containing data extracted using </a:t>
            </a:r>
            <a:r>
              <a:rPr lang="en-US" sz="2000" err="1"/>
              <a:t>MyAnimeList</a:t>
            </a:r>
            <a:r>
              <a:rPr lang="en-US" sz="2000"/>
              <a:t> API.</a:t>
            </a:r>
          </a:p>
          <a:p>
            <a:pPr lvl="0"/>
            <a:endParaRPr lang="en-US" sz="2000" b="1" i="1"/>
          </a:p>
          <a:p>
            <a:pPr lvl="0"/>
            <a:r>
              <a:rPr lang="en-US" sz="2000" b="1" i="1"/>
              <a:t>Description: </a:t>
            </a:r>
            <a:r>
              <a:rPr lang="it-IT" err="1"/>
              <a:t>This</a:t>
            </a:r>
            <a:r>
              <a:rPr lang="it-IT"/>
              <a:t> data set </a:t>
            </a:r>
            <a:r>
              <a:rPr lang="it-IT" err="1"/>
              <a:t>contains</a:t>
            </a:r>
            <a:r>
              <a:rPr lang="it-IT"/>
              <a:t> information on </a:t>
            </a:r>
            <a:r>
              <a:rPr lang="it-IT" err="1"/>
              <a:t>user</a:t>
            </a:r>
            <a:r>
              <a:rPr lang="it-IT"/>
              <a:t> </a:t>
            </a:r>
            <a:r>
              <a:rPr lang="it-IT" err="1"/>
              <a:t>preference</a:t>
            </a:r>
            <a:r>
              <a:rPr lang="it-IT"/>
              <a:t> data from 73,516 </a:t>
            </a:r>
            <a:r>
              <a:rPr lang="it-IT" err="1"/>
              <a:t>users</a:t>
            </a:r>
            <a:r>
              <a:rPr lang="it-IT"/>
              <a:t> on 12,294 </a:t>
            </a:r>
            <a:r>
              <a:rPr lang="it-IT" err="1"/>
              <a:t>different</a:t>
            </a:r>
            <a:r>
              <a:rPr lang="it-IT"/>
              <a:t> anime.</a:t>
            </a:r>
            <a:endParaRPr lang="en-US" sz="2000" b="1" i="1"/>
          </a:p>
          <a:p>
            <a:pPr lvl="0"/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UML Class Diagram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7CCCA5-87CE-C949-9360-1ECF7A11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37" y="1412340"/>
            <a:ext cx="1412926" cy="43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2CA496-44C1-EF4F-8401-63EDC44D4CED}"/>
              </a:ext>
            </a:extLst>
          </p:cNvPr>
          <p:cNvSpPr txBox="1"/>
          <p:nvPr/>
        </p:nvSpPr>
        <p:spPr>
          <a:xfrm>
            <a:off x="375920" y="1461532"/>
            <a:ext cx="805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/>
              <a:t>Entities</a:t>
            </a:r>
            <a:r>
              <a:rPr lang="it-IT" sz="2000" b="1" i="1"/>
              <a:t>: </a:t>
            </a:r>
            <a:r>
              <a:rPr lang="it-IT"/>
              <a:t>Anime, User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A5F1CF-0774-C849-AA41-F671EAE3430B}"/>
              </a:ext>
            </a:extLst>
          </p:cNvPr>
          <p:cNvSpPr txBox="1"/>
          <p:nvPr/>
        </p:nvSpPr>
        <p:spPr>
          <a:xfrm>
            <a:off x="375920" y="2216209"/>
            <a:ext cx="8568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View user information;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View anime information;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Insert anime, user;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Add/remove anime to/from user’s list;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Remove anime, user;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View recommended anime;</a:t>
            </a:r>
          </a:p>
        </p:txBody>
      </p:sp>
    </p:spTree>
    <p:extLst>
      <p:ext uri="{BB962C8B-B14F-4D97-AF65-F5344CB8AC3E}">
        <p14:creationId xmlns:p14="http://schemas.microsoft.com/office/powerpoint/2010/main" val="2900009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(4:3)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Data Mining Project Design AnimeBook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DB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revision>2</cp:revision>
  <dcterms:created xsi:type="dcterms:W3CDTF">2019-07-02T09:26:30Z</dcterms:created>
  <dcterms:modified xsi:type="dcterms:W3CDTF">2021-12-06T13:21:44Z</dcterms:modified>
</cp:coreProperties>
</file>