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FFFFFF"/>
    <a:srgbClr val="EFEFEF"/>
    <a:srgbClr val="F9F9F9"/>
    <a:srgbClr val="F2F2F2"/>
    <a:srgbClr val="FF6600"/>
    <a:srgbClr val="090909"/>
    <a:srgbClr val="FF9966"/>
    <a:srgbClr val="FFCC66"/>
    <a:srgbClr val="E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877" autoAdjust="0"/>
  </p:normalViewPr>
  <p:slideViewPr>
    <p:cSldViewPr snapToGrid="0">
      <p:cViewPr varScale="1">
        <p:scale>
          <a:sx n="65" d="100"/>
          <a:sy n="65" d="100"/>
        </p:scale>
        <p:origin x="23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E659E9-5F18-8D82-C98E-06148BB23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F69F0-CD4B-E5BE-1F0B-5E3F523B6B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9F591-994A-4B09-AA2F-219AFF5BE6F7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FE02C-3091-548D-C06F-6180F758FE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73EE0-9E4C-83E9-AF7E-979CF43CFC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06EF1-7C25-4A18-AA7F-A82678EF5FA2}" type="slidenum">
              <a:rPr lang="en-ZA" smtClean="0"/>
              <a:t>‹#›</a:t>
            </a:fld>
            <a:endParaRPr lang="en-ZA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01115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334F2-6471-46BC-B252-17E5D54CEF97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B3E83-3676-4916-9D72-2EB3EDE26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808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Good day everyone, and thank you so much for making the time to meet with us today.</a:t>
            </a:r>
          </a:p>
          <a:p>
            <a:pPr>
              <a:buNone/>
            </a:pPr>
            <a:br>
              <a:rPr lang="en-GB" dirty="0"/>
            </a:br>
            <a:r>
              <a:rPr lang="en-GB" dirty="0"/>
              <a:t>We’re really excited to be here and to start this conversation with you. We know your time is valuable, so we’ve structured today’s session to give you a clear overview of who we are, how we work, and … most importantly—how we can support your team’s learning and development goals.”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b="0" dirty="0"/>
              <a:t>You’ll meet a few members of our team today … each bringing a different skillset to the table … and we’re looking forward to hearing more about your goals, your learners, and the outcomes you're after.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i="1" dirty="0"/>
              <a:t>(Pause briefly)</a:t>
            </a:r>
          </a:p>
          <a:p>
            <a:pPr>
              <a:buNone/>
            </a:pPr>
            <a:endParaRPr lang="en-GB" dirty="0"/>
          </a:p>
          <a:p>
            <a:r>
              <a:rPr lang="en-GB" b="0" dirty="0"/>
              <a:t>Let’s kick off by introducing who we are and the team you’d be working with if we move forward together…</a:t>
            </a:r>
          </a:p>
          <a:p>
            <a:endParaRPr lang="en-GB" b="0" dirty="0"/>
          </a:p>
          <a:p>
            <a:r>
              <a:rPr lang="en-GB" b="0" i="1" u="sng" dirty="0"/>
              <a:t>CLICK to continue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B3E83-3676-4916-9D72-2EB3EDE26CED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26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9DF4-03D2-5BEC-3152-3A3A36EF2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8DC40-6D1E-8CC9-5B26-BF34086E7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1F56D-8909-0CFF-73D1-7DA9A252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3000A-6AD9-0AAC-F6B5-D37AAEA4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EAF9-BD62-65DF-571B-C61CD663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87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ull Gradi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0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80E4-5BA0-945A-7467-4A0D1DE0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045B-D431-EEE3-592D-E18250C6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811E2-C58E-AB29-8B11-AC6EF9972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70701-50A8-948D-BAE0-22E415FC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958BC-115A-1BDE-ECCA-CDCE58F2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FD6EB-6277-D71D-716A-2A59163A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21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9F10-167F-AED9-5337-44DF1DBD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608C0-E77B-F00F-4908-C5CFCBA78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A537-516D-3D51-6041-27265506C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5E83E-40A3-4F30-FD43-A5AA6002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7D289-EDFB-B2CC-E7F7-0A4E9681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3DBB3-ED87-BDFC-2B3E-732058F3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26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06E2-FCB2-1829-78E0-F300F4A0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7A9B5-FB8E-346E-1A0B-7ACD88A91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23919-10A2-86F0-7AA6-B1A3C28D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F41F-ECE3-B9F5-199B-9FC2C4C6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E15E-D460-564B-589E-73E81EE6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43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F6574-31B0-DF86-964A-6D330F081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8F5C2-B1A4-C85F-F03D-1A220AD43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90B0-F8CA-7CF6-ED51-7FEB3ED6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34CE-AD7B-0CDB-8A83-1C01C4AD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650DE-9D1B-62EF-F589-5BD48F86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67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46B2-7DF0-01D9-BD08-50A3C818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60C0-CD1E-2B5B-4081-9F2CD6A7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5EBE-062F-3D78-E176-4A366204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5D16-4AE2-84BB-871D-133E0AD8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190B-01DA-4611-1681-664525E0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81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6588-8DA8-3327-14CD-CDC4B976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3E6B-CD1C-B9AB-76E1-0564DDDD9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45956-FBDB-01E5-C65F-7AE87645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991C-80BB-7060-D6A8-B15653E0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1C07B-C885-8F72-97D1-B1CEC680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15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9BB4-AD36-050F-19AA-DC02DB72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F448-FF8D-69FB-7230-A8B0B5A29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12617-3882-80D9-3C9F-D7A1322F4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CC954-AA3C-0C88-6EE8-3766E1D5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F3008-FC86-5048-4416-CE702F71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0C833-D120-B102-2F18-78498AEA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46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ACE3-B83B-94F2-F90A-50E8F640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67496-FDC4-1F11-3E32-701A4C485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A41CE-0B33-B6B3-4B0A-00AF1219D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BE3C7-7286-C84F-1099-25B6A2B7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EC8F2-2A88-44C6-FDB5-02BAD419B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C5E01-03CB-47C4-3625-8859C6F0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E6B9C-7BC0-5613-07FB-3661F332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D3E3B-4DCD-08AB-A6D4-18E77202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21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A7CA-C15F-B76D-D1B2-2AC4C405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59B6C-485E-2783-833C-4F603292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87296-C4E8-9CD1-CEE3-98E6591E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1F6D6-9524-0675-BED2-8A40589E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56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838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71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17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69E88-025B-5FDA-34F8-272110DA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88725-AF36-1E90-ECDA-60EF8087F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C5A1-6197-C94D-00F5-D68FE9EBB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89EA-1533-B1E8-A9C5-4B787F61C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FED34-E8F7-EA0B-4C1A-8B2F93C57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6"/>
    </p:custDataLst>
    <p:extLst>
      <p:ext uri="{BB962C8B-B14F-4D97-AF65-F5344CB8AC3E}">
        <p14:creationId xmlns:p14="http://schemas.microsoft.com/office/powerpoint/2010/main" val="14902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5" r:id="rId8"/>
    <p:sldLayoutId id="2147483744" r:id="rId9"/>
    <p:sldLayoutId id="2147483746" r:id="rId10"/>
    <p:sldLayoutId id="2147483740" r:id="rId11"/>
    <p:sldLayoutId id="2147483741" r:id="rId12"/>
    <p:sldLayoutId id="2147483742" r:id="rId13"/>
    <p:sldLayoutId id="214748374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wearing a white suit and a white helmet&#10;&#10;AI-generated content may be incorrect.">
            <a:extLst>
              <a:ext uri="{FF2B5EF4-FFF2-40B4-BE49-F238E27FC236}">
                <a16:creationId xmlns:a16="http://schemas.microsoft.com/office/drawing/2014/main" id="{90B9B1B3-3641-0016-9B62-9E069FC94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93"/>
          <a:stretch/>
        </p:blipFill>
        <p:spPr>
          <a:xfrm>
            <a:off x="3902698" y="-951665"/>
            <a:ext cx="10959657" cy="82826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938CA1-4893-A73A-4934-E7F67031DCF1}"/>
              </a:ext>
            </a:extLst>
          </p:cNvPr>
          <p:cNvSpPr txBox="1"/>
          <p:nvPr/>
        </p:nvSpPr>
        <p:spPr>
          <a:xfrm>
            <a:off x="859920" y="2297923"/>
            <a:ext cx="5104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 dirty="0">
                <a:solidFill>
                  <a:schemeClr val="tx2"/>
                </a:solidFill>
                <a:latin typeface="+mj-lt"/>
              </a:rPr>
              <a:t>IMMERSIVE</a:t>
            </a:r>
          </a:p>
          <a:p>
            <a:r>
              <a:rPr lang="en-ZA" sz="3600" dirty="0">
                <a:solidFill>
                  <a:schemeClr val="tx2"/>
                </a:solidFill>
                <a:latin typeface="+mj-lt"/>
              </a:rPr>
              <a:t>LEARNING SOLUTIONS</a:t>
            </a:r>
            <a:endParaRPr lang="en-GB" sz="3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2B4FE1-4055-C45D-8308-14326DA3F8F6}"/>
              </a:ext>
            </a:extLst>
          </p:cNvPr>
          <p:cNvSpPr txBox="1"/>
          <p:nvPr/>
        </p:nvSpPr>
        <p:spPr>
          <a:xfrm>
            <a:off x="2519133" y="4589633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/>
              <a:t>POWERED BY</a:t>
            </a:r>
            <a:endParaRPr lang="en-GB" sz="1400" dirty="0"/>
          </a:p>
        </p:txBody>
      </p:sp>
      <p:pic>
        <p:nvPicPr>
          <p:cNvPr id="15" name="Picture 14" descr="A red letter on a black background&#10;&#10;AI-generated content may be incorrect.">
            <a:extLst>
              <a:ext uri="{FF2B5EF4-FFF2-40B4-BE49-F238E27FC236}">
                <a16:creationId xmlns:a16="http://schemas.microsoft.com/office/drawing/2014/main" id="{810813F5-E88B-A4BA-5D8B-0AE9E79C8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31" y="5009112"/>
            <a:ext cx="3149668" cy="3915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47044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MESH" val="Z3F7mvIH"/>
  <p:tag name="ARTICULATE_DESIGN_ID_1_MESH" val="1o9QMFge"/>
  <p:tag name="ARTICULATE_DESIGN_ID_2_MESH" val="OukSLYTY"/>
  <p:tag name="ARTICULATE_DESIGN_ID_3_MESH" val="4hRg8B3u"/>
  <p:tag name="ARTICULATE_DESIGN_ID_4_MESH" val="a9WZcoRM"/>
  <p:tag name="ARTICULATE_DESIGN_ID_DATACENTRIX" val="LlTucRFM"/>
  <p:tag name="ARTICULATE_DESIGN_ID_BOILER ROOM" val="AW8cq7ao"/>
  <p:tag name="ARTICULATE_SLIDE_THUMBNAIL_REFRESH" val="1"/>
  <p:tag name="TAG_BACKING_FORM_KEY" val="1906848-d:\tbr presentations\tbr marketing presentation rcl foods.pptx"/>
  <p:tag name="ARTICULATE_PRESENTER_VERSION" val="8"/>
  <p:tag name="ARTICULATE_DESIGN_ID_TBR RED &amp; WHITE" val="j2m1a1W6"/>
  <p:tag name="ARTICULATE_SLIDE_COUNT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BR Red &amp; White">
  <a:themeElements>
    <a:clrScheme name="BoilerRoom">
      <a:dk1>
        <a:srgbClr val="30302F"/>
      </a:dk1>
      <a:lt1>
        <a:sysClr val="window" lastClr="FFFFFF"/>
      </a:lt1>
      <a:dk2>
        <a:srgbClr val="EC2127"/>
      </a:dk2>
      <a:lt2>
        <a:srgbClr val="9BA5AD"/>
      </a:lt2>
      <a:accent1>
        <a:srgbClr val="25408F"/>
      </a:accent1>
      <a:accent2>
        <a:srgbClr val="CA7729"/>
      </a:accent2>
      <a:accent3>
        <a:srgbClr val="675C7A"/>
      </a:accent3>
      <a:accent4>
        <a:srgbClr val="A11D21"/>
      </a:accent4>
      <a:accent5>
        <a:srgbClr val="F2AE2F"/>
      </a:accent5>
      <a:accent6>
        <a:srgbClr val="67BD45"/>
      </a:accent6>
      <a:hlink>
        <a:srgbClr val="2CB4C1"/>
      </a:hlink>
      <a:folHlink>
        <a:srgbClr val="800080"/>
      </a:folHlink>
    </a:clrScheme>
    <a:fontScheme name="TBR Lato">
      <a:majorFont>
        <a:latin typeface="Lato Light"/>
        <a:ea typeface=""/>
        <a:cs typeface=""/>
      </a:majorFont>
      <a:minorFont>
        <a:latin typeface="La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C41F737915DE40BF30D653860D8349" ma:contentTypeVersion="21" ma:contentTypeDescription="Create a new document." ma:contentTypeScope="" ma:versionID="c508d770dec38999dbb2c029611c288b">
  <xsd:schema xmlns:xsd="http://www.w3.org/2001/XMLSchema" xmlns:xs="http://www.w3.org/2001/XMLSchema" xmlns:p="http://schemas.microsoft.com/office/2006/metadata/properties" xmlns:ns2="c1fc63cf-168f-44a8-92ce-a154b9a9889c" xmlns:ns3="2075c163-1314-4a2e-9f5d-e4d65b211b28" targetNamespace="http://schemas.microsoft.com/office/2006/metadata/properties" ma:root="true" ma:fieldsID="977f8e64a9ed91d956c102626766c616" ns2:_="" ns3:_="">
    <xsd:import namespace="c1fc63cf-168f-44a8-92ce-a154b9a9889c"/>
    <xsd:import namespace="2075c163-1314-4a2e-9f5d-e4d65b211b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Progress" minOccurs="0"/>
                <xsd:element ref="ns2:MediaServiceSearchProperties" minOccurs="0"/>
                <xsd:element ref="ns2:images" minOccurs="0"/>
                <xsd:element ref="ns2:Comment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c63cf-168f-44a8-92ce-a154b9a988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06811fbc-a063-4e44-98d2-cce6ceb7f9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Progress" ma:index="22" nillable="true" ma:displayName="Progress" ma:format="Dropdown" ma:internalName="Progress">
      <xsd:simpleType>
        <xsd:restriction base="dms:Choice">
          <xsd:enumeration value="Internal QA"/>
          <xsd:enumeration value="Client Review"/>
          <xsd:enumeration value="Signed Off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images" ma:index="24" nillable="true" ma:displayName="images" ma:format="Dropdown" ma:internalName="images">
      <xsd:simpleType>
        <xsd:restriction base="dms:Text">
          <xsd:maxLength value="255"/>
        </xsd:restriction>
      </xsd:simpleType>
    </xsd:element>
    <xsd:element name="Comments" ma:index="25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5c163-1314-4a2e-9f5d-e4d65b211b2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ef6ab16-fe59-40ec-932f-9cc58d0fdef0}" ma:internalName="TaxCatchAll" ma:showField="CatchAllData" ma:web="2075c163-1314-4a2e-9f5d-e4d65b211b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075c163-1314-4a2e-9f5d-e4d65b211b28" xsi:nil="true"/>
    <lcf76f155ced4ddcb4097134ff3c332f xmlns="c1fc63cf-168f-44a8-92ce-a154b9a9889c">
      <Terms xmlns="http://schemas.microsoft.com/office/infopath/2007/PartnerControls"/>
    </lcf76f155ced4ddcb4097134ff3c332f>
    <images xmlns="c1fc63cf-168f-44a8-92ce-a154b9a9889c" xsi:nil="true"/>
    <Progress xmlns="c1fc63cf-168f-44a8-92ce-a154b9a9889c" xsi:nil="true"/>
    <Comments xmlns="c1fc63cf-168f-44a8-92ce-a154b9a9889c" xsi:nil="true"/>
  </documentManagement>
</p:properties>
</file>

<file path=customXml/itemProps1.xml><?xml version="1.0" encoding="utf-8"?>
<ds:datastoreItem xmlns:ds="http://schemas.openxmlformats.org/officeDocument/2006/customXml" ds:itemID="{5AEFAB8D-7C61-406A-B160-7841D6D568A9}">
  <ds:schemaRefs>
    <ds:schemaRef ds:uri="2075c163-1314-4a2e-9f5d-e4d65b211b28"/>
    <ds:schemaRef ds:uri="c1fc63cf-168f-44a8-92ce-a154b9a988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F443391-F6CD-4338-8C60-A3DE5C72FE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106F86-17AB-4BDA-81B7-583ED223149A}">
  <ds:schemaRefs>
    <ds:schemaRef ds:uri="c1fc63cf-168f-44a8-92ce-a154b9a9889c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2075c163-1314-4a2e-9f5d-e4d65b211b28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26558ce4-448f-410a-a4e1-f4917b8f9e11}" enabled="0" method="" siteId="{26558ce4-448f-410a-a4e1-f4917b8f9e1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69</TotalTime>
  <Words>151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Lato Light</vt:lpstr>
      <vt:lpstr>Lato Medium</vt:lpstr>
      <vt:lpstr>TBR Red &amp; White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 Witz</dc:creator>
  <cp:lastModifiedBy>Stephan Esterhuizen</cp:lastModifiedBy>
  <cp:revision>4</cp:revision>
  <dcterms:created xsi:type="dcterms:W3CDTF">2024-10-28T11:29:22Z</dcterms:created>
  <dcterms:modified xsi:type="dcterms:W3CDTF">2025-05-13T07:54:49Z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Presentation1</vt:lpwstr>
  </property>
  <property fmtid="{D5CDD505-2E9C-101B-9397-08002B2CF9AE}" pid="3" name="MediaServiceImageTags">
    <vt:lpwstr/>
  </property>
  <property fmtid="{D5CDD505-2E9C-101B-9397-08002B2CF9AE}" pid="4" name="ContentTypeId">
    <vt:lpwstr>0x01010053C41F737915DE40BF30D653860D8349</vt:lpwstr>
  </property>
  <property fmtid="{D5CDD505-2E9C-101B-9397-08002B2CF9AE}" pid="5" name="ArticulateUseProject">
    <vt:lpwstr>1</vt:lpwstr>
  </property>
  <property fmtid="{D5CDD505-2E9C-101B-9397-08002B2CF9AE}" pid="6" name="ArticulateProjectVersion">
    <vt:lpwstr>8</vt:lpwstr>
  </property>
  <property fmtid="{D5CDD505-2E9C-101B-9397-08002B2CF9AE}" pid="7" name="ArticulateGUID">
    <vt:lpwstr>DAC73F3F-D5FC-48DD-929E-AD8B0F6DE6E0</vt:lpwstr>
  </property>
  <property fmtid="{D5CDD505-2E9C-101B-9397-08002B2CF9AE}" pid="8" name="ArticulateProjectFull">
    <vt:lpwstr>C:\Users\2022PC-2\Desktop\TBR_Marketing_Presentation_Office\1.ppta</vt:lpwstr>
  </property>
</Properties>
</file>