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53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33E0D-7D49-1DA3-2B96-EC633755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18235-B553-43E1-D298-547414D7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D1336-C872-C4D5-6D0D-212C6768B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54D4-1F31-0AC7-E0D1-7EB85B0D9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799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4B131-EE1F-8C37-55F3-B38DF9AE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object with holes&#10;&#10;AI-generated content may be incorrect.">
            <a:extLst>
              <a:ext uri="{FF2B5EF4-FFF2-40B4-BE49-F238E27FC236}">
                <a16:creationId xmlns:a16="http://schemas.microsoft.com/office/drawing/2014/main" id="{3BC4EE5E-6F0D-A92C-6598-57F12FA17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974320" y="2531724"/>
            <a:ext cx="536092" cy="55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172EE4-870C-A5B6-EA13-BC721EBB4652}"/>
              </a:ext>
            </a:extLst>
          </p:cNvPr>
          <p:cNvSpPr txBox="1"/>
          <p:nvPr/>
        </p:nvSpPr>
        <p:spPr>
          <a:xfrm>
            <a:off x="2510412" y="2347954"/>
            <a:ext cx="406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sz="5400">
                <a:solidFill>
                  <a:schemeClr val="tx2"/>
                </a:solidFill>
                <a:latin typeface="+mj-lt"/>
              </a:rPr>
              <a:t>QUESTIONS</a:t>
            </a:r>
            <a:endParaRPr lang="en-GB" sz="5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6CA8D-F7C1-1B69-76FF-77C8A549E0EA}"/>
              </a:ext>
            </a:extLst>
          </p:cNvPr>
          <p:cNvSpPr txBox="1"/>
          <p:nvPr/>
        </p:nvSpPr>
        <p:spPr>
          <a:xfrm>
            <a:off x="545349" y="6200129"/>
            <a:ext cx="1428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/>
              <a:t>POWERED BY</a:t>
            </a:r>
            <a:endParaRPr lang="en-GB" sz="1400"/>
          </a:p>
        </p:txBody>
      </p:sp>
      <p:pic>
        <p:nvPicPr>
          <p:cNvPr id="16" name="Picture 15" descr="A red letter on a black background&#10;&#10;AI-generated content may be incorrect.">
            <a:extLst>
              <a:ext uri="{FF2B5EF4-FFF2-40B4-BE49-F238E27FC236}">
                <a16:creationId xmlns:a16="http://schemas.microsoft.com/office/drawing/2014/main" id="{D33BC12D-A2B6-205B-F017-061F8B758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8" y="6487501"/>
            <a:ext cx="1428972" cy="177635"/>
          </a:xfrm>
          <a:prstGeom prst="rect">
            <a:avLst/>
          </a:prstGeom>
        </p:spPr>
      </p:pic>
      <p:pic>
        <p:nvPicPr>
          <p:cNvPr id="10" name="Picture 9" descr="A person wearing a safety vest and blue pants&#10;&#10;AI-generated content may be incorrect.">
            <a:extLst>
              <a:ext uri="{FF2B5EF4-FFF2-40B4-BE49-F238E27FC236}">
                <a16:creationId xmlns:a16="http://schemas.microsoft.com/office/drawing/2014/main" id="{011BA389-C191-2F03-989F-5CE43890EC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65"/>
          <a:stretch/>
        </p:blipFill>
        <p:spPr>
          <a:xfrm>
            <a:off x="4119482" y="166945"/>
            <a:ext cx="7527169" cy="9117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Lato Light</vt:lpstr>
      <vt:lpstr>Lato Medium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28</cp:revision>
  <dcterms:created xsi:type="dcterms:W3CDTF">2024-10-28T11:29:22Z</dcterms:created>
  <dcterms:modified xsi:type="dcterms:W3CDTF">2025-05-13T08:02:41Z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8E0C2B52-B818-4162-86A5-E475B83E0B3D</vt:lpwstr>
  </property>
  <property fmtid="{D5CDD505-2E9C-101B-9397-08002B2CF9AE}" pid="8" name="ArticulateProjectFull">
    <vt:lpwstr>C:\Users\2022PC-2\Desktop\TBR_Marketing_Presentation_Office\13.ppta</vt:lpwstr>
  </property>
</Properties>
</file>