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04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17CC1-6A09-2799-21BF-51BF5914E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BFC618-7D65-372A-1434-87CC6C608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A9BC5-5D19-8C90-BC9D-827087B4D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1E308-E45A-A59C-D052-63421CC17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145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72DEF-F815-ACEF-3A0D-D70B992C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6">
            <a:extLst>
              <a:ext uri="{FF2B5EF4-FFF2-40B4-BE49-F238E27FC236}">
                <a16:creationId xmlns:a16="http://schemas.microsoft.com/office/drawing/2014/main" id="{D88CCB66-F233-1159-6E8A-BB1DBE141DE0}"/>
              </a:ext>
            </a:extLst>
          </p:cNvPr>
          <p:cNvSpPr>
            <a:spLocks/>
          </p:cNvSpPr>
          <p:nvPr/>
        </p:nvSpPr>
        <p:spPr bwMode="auto">
          <a:xfrm>
            <a:off x="4953622" y="1685583"/>
            <a:ext cx="2184276" cy="2469285"/>
          </a:xfrm>
          <a:custGeom>
            <a:avLst/>
            <a:gdLst>
              <a:gd name="T0" fmla="*/ 2555 w 2555"/>
              <a:gd name="T1" fmla="*/ 2045 h 2897"/>
              <a:gd name="T2" fmla="*/ 2555 w 2555"/>
              <a:gd name="T3" fmla="*/ 851 h 2897"/>
              <a:gd name="T4" fmla="*/ 2433 w 2555"/>
              <a:gd name="T5" fmla="*/ 641 h 2897"/>
              <a:gd name="T6" fmla="*/ 1399 w 2555"/>
              <a:gd name="T7" fmla="*/ 44 h 2897"/>
              <a:gd name="T8" fmla="*/ 1156 w 2555"/>
              <a:gd name="T9" fmla="*/ 44 h 2897"/>
              <a:gd name="T10" fmla="*/ 122 w 2555"/>
              <a:gd name="T11" fmla="*/ 641 h 2897"/>
              <a:gd name="T12" fmla="*/ 0 w 2555"/>
              <a:gd name="T13" fmla="*/ 851 h 2897"/>
              <a:gd name="T14" fmla="*/ 0 w 2555"/>
              <a:gd name="T15" fmla="*/ 2045 h 2897"/>
              <a:gd name="T16" fmla="*/ 122 w 2555"/>
              <a:gd name="T17" fmla="*/ 2256 h 2897"/>
              <a:gd name="T18" fmla="*/ 1156 w 2555"/>
              <a:gd name="T19" fmla="*/ 2853 h 2897"/>
              <a:gd name="T20" fmla="*/ 1399 w 2555"/>
              <a:gd name="T21" fmla="*/ 2853 h 2897"/>
              <a:gd name="T22" fmla="*/ 2433 w 2555"/>
              <a:gd name="T23" fmla="*/ 2256 h 2897"/>
              <a:gd name="T24" fmla="*/ 2555 w 2555"/>
              <a:gd name="T25" fmla="*/ 2045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5" h="2897">
                <a:moveTo>
                  <a:pt x="2555" y="2045"/>
                </a:moveTo>
                <a:cubicBezTo>
                  <a:pt x="2555" y="851"/>
                  <a:pt x="2555" y="851"/>
                  <a:pt x="2555" y="851"/>
                </a:cubicBezTo>
                <a:cubicBezTo>
                  <a:pt x="2555" y="764"/>
                  <a:pt x="2509" y="684"/>
                  <a:pt x="2433" y="641"/>
                </a:cubicBezTo>
                <a:cubicBezTo>
                  <a:pt x="1399" y="44"/>
                  <a:pt x="1399" y="44"/>
                  <a:pt x="1399" y="44"/>
                </a:cubicBezTo>
                <a:cubicBezTo>
                  <a:pt x="1324" y="0"/>
                  <a:pt x="1231" y="0"/>
                  <a:pt x="1156" y="44"/>
                </a:cubicBezTo>
                <a:cubicBezTo>
                  <a:pt x="122" y="641"/>
                  <a:pt x="122" y="641"/>
                  <a:pt x="122" y="641"/>
                </a:cubicBezTo>
                <a:cubicBezTo>
                  <a:pt x="47" y="684"/>
                  <a:pt x="0" y="764"/>
                  <a:pt x="0" y="851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0" y="2132"/>
                  <a:pt x="47" y="2213"/>
                  <a:pt x="122" y="2256"/>
                </a:cubicBezTo>
                <a:cubicBezTo>
                  <a:pt x="1156" y="2853"/>
                  <a:pt x="1156" y="2853"/>
                  <a:pt x="1156" y="2853"/>
                </a:cubicBezTo>
                <a:cubicBezTo>
                  <a:pt x="1231" y="2897"/>
                  <a:pt x="1324" y="2897"/>
                  <a:pt x="1399" y="2853"/>
                </a:cubicBezTo>
                <a:cubicBezTo>
                  <a:pt x="2433" y="2256"/>
                  <a:pt x="2433" y="2256"/>
                  <a:pt x="2433" y="2256"/>
                </a:cubicBezTo>
                <a:cubicBezTo>
                  <a:pt x="2509" y="2213"/>
                  <a:pt x="2555" y="2132"/>
                  <a:pt x="2555" y="2045"/>
                </a:cubicBezTo>
                <a:close/>
              </a:path>
            </a:pathLst>
          </a:custGeom>
          <a:gradFill flip="none" rotWithShape="1">
            <a:gsLst>
              <a:gs pos="0">
                <a:srgbClr val="DBDBDB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942E27AB-1EA7-A6AC-6B82-1BAEF750F07F}"/>
              </a:ext>
            </a:extLst>
          </p:cNvPr>
          <p:cNvSpPr>
            <a:spLocks/>
          </p:cNvSpPr>
          <p:nvPr/>
        </p:nvSpPr>
        <p:spPr bwMode="auto">
          <a:xfrm>
            <a:off x="8440184" y="1685583"/>
            <a:ext cx="2184276" cy="2469285"/>
          </a:xfrm>
          <a:custGeom>
            <a:avLst/>
            <a:gdLst>
              <a:gd name="T0" fmla="*/ 2555 w 2555"/>
              <a:gd name="T1" fmla="*/ 2045 h 2897"/>
              <a:gd name="T2" fmla="*/ 2555 w 2555"/>
              <a:gd name="T3" fmla="*/ 851 h 2897"/>
              <a:gd name="T4" fmla="*/ 2433 w 2555"/>
              <a:gd name="T5" fmla="*/ 641 h 2897"/>
              <a:gd name="T6" fmla="*/ 1399 w 2555"/>
              <a:gd name="T7" fmla="*/ 44 h 2897"/>
              <a:gd name="T8" fmla="*/ 1156 w 2555"/>
              <a:gd name="T9" fmla="*/ 44 h 2897"/>
              <a:gd name="T10" fmla="*/ 122 w 2555"/>
              <a:gd name="T11" fmla="*/ 641 h 2897"/>
              <a:gd name="T12" fmla="*/ 0 w 2555"/>
              <a:gd name="T13" fmla="*/ 851 h 2897"/>
              <a:gd name="T14" fmla="*/ 0 w 2555"/>
              <a:gd name="T15" fmla="*/ 2045 h 2897"/>
              <a:gd name="T16" fmla="*/ 122 w 2555"/>
              <a:gd name="T17" fmla="*/ 2256 h 2897"/>
              <a:gd name="T18" fmla="*/ 1156 w 2555"/>
              <a:gd name="T19" fmla="*/ 2853 h 2897"/>
              <a:gd name="T20" fmla="*/ 1399 w 2555"/>
              <a:gd name="T21" fmla="*/ 2853 h 2897"/>
              <a:gd name="T22" fmla="*/ 2433 w 2555"/>
              <a:gd name="T23" fmla="*/ 2256 h 2897"/>
              <a:gd name="T24" fmla="*/ 2555 w 2555"/>
              <a:gd name="T25" fmla="*/ 2045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5" h="2897">
                <a:moveTo>
                  <a:pt x="2555" y="2045"/>
                </a:moveTo>
                <a:cubicBezTo>
                  <a:pt x="2555" y="851"/>
                  <a:pt x="2555" y="851"/>
                  <a:pt x="2555" y="851"/>
                </a:cubicBezTo>
                <a:cubicBezTo>
                  <a:pt x="2555" y="764"/>
                  <a:pt x="2509" y="684"/>
                  <a:pt x="2433" y="641"/>
                </a:cubicBezTo>
                <a:cubicBezTo>
                  <a:pt x="1399" y="44"/>
                  <a:pt x="1399" y="44"/>
                  <a:pt x="1399" y="44"/>
                </a:cubicBezTo>
                <a:cubicBezTo>
                  <a:pt x="1324" y="0"/>
                  <a:pt x="1231" y="0"/>
                  <a:pt x="1156" y="44"/>
                </a:cubicBezTo>
                <a:cubicBezTo>
                  <a:pt x="122" y="641"/>
                  <a:pt x="122" y="641"/>
                  <a:pt x="122" y="641"/>
                </a:cubicBezTo>
                <a:cubicBezTo>
                  <a:pt x="47" y="684"/>
                  <a:pt x="0" y="764"/>
                  <a:pt x="0" y="851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0" y="2132"/>
                  <a:pt x="47" y="2213"/>
                  <a:pt x="122" y="2256"/>
                </a:cubicBezTo>
                <a:cubicBezTo>
                  <a:pt x="1156" y="2853"/>
                  <a:pt x="1156" y="2853"/>
                  <a:pt x="1156" y="2853"/>
                </a:cubicBezTo>
                <a:cubicBezTo>
                  <a:pt x="1231" y="2897"/>
                  <a:pt x="1324" y="2897"/>
                  <a:pt x="1399" y="2853"/>
                </a:cubicBezTo>
                <a:cubicBezTo>
                  <a:pt x="2433" y="2256"/>
                  <a:pt x="2433" y="2256"/>
                  <a:pt x="2433" y="2256"/>
                </a:cubicBezTo>
                <a:cubicBezTo>
                  <a:pt x="2509" y="2213"/>
                  <a:pt x="2555" y="2132"/>
                  <a:pt x="2555" y="2045"/>
                </a:cubicBezTo>
                <a:close/>
              </a:path>
            </a:pathLst>
          </a:custGeom>
          <a:gradFill flip="none" rotWithShape="1">
            <a:gsLst>
              <a:gs pos="0">
                <a:srgbClr val="DBDBDB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63B1B177-A66D-17E3-8BC9-333499B22025}"/>
              </a:ext>
            </a:extLst>
          </p:cNvPr>
          <p:cNvSpPr>
            <a:spLocks/>
          </p:cNvSpPr>
          <p:nvPr/>
        </p:nvSpPr>
        <p:spPr bwMode="auto">
          <a:xfrm>
            <a:off x="1487156" y="1685583"/>
            <a:ext cx="2184276" cy="2469285"/>
          </a:xfrm>
          <a:custGeom>
            <a:avLst/>
            <a:gdLst>
              <a:gd name="T0" fmla="*/ 2555 w 2555"/>
              <a:gd name="T1" fmla="*/ 2045 h 2897"/>
              <a:gd name="T2" fmla="*/ 2555 w 2555"/>
              <a:gd name="T3" fmla="*/ 851 h 2897"/>
              <a:gd name="T4" fmla="*/ 2433 w 2555"/>
              <a:gd name="T5" fmla="*/ 641 h 2897"/>
              <a:gd name="T6" fmla="*/ 1399 w 2555"/>
              <a:gd name="T7" fmla="*/ 44 h 2897"/>
              <a:gd name="T8" fmla="*/ 1156 w 2555"/>
              <a:gd name="T9" fmla="*/ 44 h 2897"/>
              <a:gd name="T10" fmla="*/ 122 w 2555"/>
              <a:gd name="T11" fmla="*/ 641 h 2897"/>
              <a:gd name="T12" fmla="*/ 0 w 2555"/>
              <a:gd name="T13" fmla="*/ 851 h 2897"/>
              <a:gd name="T14" fmla="*/ 0 w 2555"/>
              <a:gd name="T15" fmla="*/ 2045 h 2897"/>
              <a:gd name="T16" fmla="*/ 122 w 2555"/>
              <a:gd name="T17" fmla="*/ 2256 h 2897"/>
              <a:gd name="T18" fmla="*/ 1156 w 2555"/>
              <a:gd name="T19" fmla="*/ 2853 h 2897"/>
              <a:gd name="T20" fmla="*/ 1399 w 2555"/>
              <a:gd name="T21" fmla="*/ 2853 h 2897"/>
              <a:gd name="T22" fmla="*/ 2433 w 2555"/>
              <a:gd name="T23" fmla="*/ 2256 h 2897"/>
              <a:gd name="T24" fmla="*/ 2555 w 2555"/>
              <a:gd name="T25" fmla="*/ 2045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5" h="2897">
                <a:moveTo>
                  <a:pt x="2555" y="2045"/>
                </a:moveTo>
                <a:cubicBezTo>
                  <a:pt x="2555" y="851"/>
                  <a:pt x="2555" y="851"/>
                  <a:pt x="2555" y="851"/>
                </a:cubicBezTo>
                <a:cubicBezTo>
                  <a:pt x="2555" y="764"/>
                  <a:pt x="2509" y="684"/>
                  <a:pt x="2433" y="641"/>
                </a:cubicBezTo>
                <a:cubicBezTo>
                  <a:pt x="1399" y="44"/>
                  <a:pt x="1399" y="44"/>
                  <a:pt x="1399" y="44"/>
                </a:cubicBezTo>
                <a:cubicBezTo>
                  <a:pt x="1324" y="0"/>
                  <a:pt x="1231" y="0"/>
                  <a:pt x="1156" y="44"/>
                </a:cubicBezTo>
                <a:cubicBezTo>
                  <a:pt x="122" y="641"/>
                  <a:pt x="122" y="641"/>
                  <a:pt x="122" y="641"/>
                </a:cubicBezTo>
                <a:cubicBezTo>
                  <a:pt x="47" y="684"/>
                  <a:pt x="0" y="764"/>
                  <a:pt x="0" y="851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0" y="2132"/>
                  <a:pt x="47" y="2213"/>
                  <a:pt x="122" y="2256"/>
                </a:cubicBezTo>
                <a:cubicBezTo>
                  <a:pt x="1156" y="2853"/>
                  <a:pt x="1156" y="2853"/>
                  <a:pt x="1156" y="2853"/>
                </a:cubicBezTo>
                <a:cubicBezTo>
                  <a:pt x="1231" y="2897"/>
                  <a:pt x="1324" y="2897"/>
                  <a:pt x="1399" y="2853"/>
                </a:cubicBezTo>
                <a:cubicBezTo>
                  <a:pt x="2433" y="2256"/>
                  <a:pt x="2433" y="2256"/>
                  <a:pt x="2433" y="2256"/>
                </a:cubicBezTo>
                <a:cubicBezTo>
                  <a:pt x="2509" y="2213"/>
                  <a:pt x="2555" y="2132"/>
                  <a:pt x="2555" y="2045"/>
                </a:cubicBezTo>
                <a:close/>
              </a:path>
            </a:pathLst>
          </a:custGeom>
          <a:gradFill flip="none" rotWithShape="1">
            <a:gsLst>
              <a:gs pos="0">
                <a:srgbClr val="DBDBDB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295" endPos="92000" dist="1016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55D59-840C-7A8D-A773-F91057354CB2}"/>
              </a:ext>
            </a:extLst>
          </p:cNvPr>
          <p:cNvSpPr txBox="1"/>
          <p:nvPr/>
        </p:nvSpPr>
        <p:spPr>
          <a:xfrm>
            <a:off x="1324157" y="4428664"/>
            <a:ext cx="249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6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Schedule a consultation.</a:t>
            </a:r>
            <a:endParaRPr lang="en-ZA" sz="1600" dirty="0">
              <a:latin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F617F-6AF9-08E7-A281-47E710C7E929}"/>
              </a:ext>
            </a:extLst>
          </p:cNvPr>
          <p:cNvSpPr txBox="1"/>
          <p:nvPr/>
        </p:nvSpPr>
        <p:spPr>
          <a:xfrm>
            <a:off x="4796953" y="4428663"/>
            <a:ext cx="2496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600" kern="10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In-depth demonstration.</a:t>
            </a:r>
            <a:endParaRPr lang="en-ZA" sz="1600">
              <a:latin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4AECE5-7F17-CAE4-AA58-99E4EFF035D2}"/>
              </a:ext>
            </a:extLst>
          </p:cNvPr>
          <p:cNvSpPr txBox="1"/>
          <p:nvPr/>
        </p:nvSpPr>
        <p:spPr>
          <a:xfrm>
            <a:off x="7881841" y="4428663"/>
            <a:ext cx="329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ZA" sz="16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information.</a:t>
            </a:r>
            <a:endParaRPr lang="en-ZA" sz="1600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E7E353-EE42-CA0A-1602-E155B723323C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 dirty="0">
                <a:solidFill>
                  <a:schemeClr val="tx2"/>
                </a:solidFill>
                <a:latin typeface="+mj-lt"/>
              </a:rPr>
              <a:t>NEXT STEPS</a:t>
            </a:r>
            <a:endParaRPr lang="en-GB" sz="2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6" name="Picture 5" descr="A red object with holes&#10;&#10;AI-generated content may be incorrect.">
            <a:extLst>
              <a:ext uri="{FF2B5EF4-FFF2-40B4-BE49-F238E27FC236}">
                <a16:creationId xmlns:a16="http://schemas.microsoft.com/office/drawing/2014/main" id="{F06ED633-AFE7-B493-0697-F220729A1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20" name="Freeform 6">
            <a:extLst>
              <a:ext uri="{FF2B5EF4-FFF2-40B4-BE49-F238E27FC236}">
                <a16:creationId xmlns:a16="http://schemas.microsoft.com/office/drawing/2014/main" id="{684419CD-2CE5-8F39-03C6-51A2A41E3795}"/>
              </a:ext>
            </a:extLst>
          </p:cNvPr>
          <p:cNvSpPr>
            <a:spLocks/>
          </p:cNvSpPr>
          <p:nvPr/>
        </p:nvSpPr>
        <p:spPr bwMode="auto">
          <a:xfrm>
            <a:off x="1577761" y="1791245"/>
            <a:ext cx="1989104" cy="2257961"/>
          </a:xfrm>
          <a:custGeom>
            <a:avLst/>
            <a:gdLst>
              <a:gd name="T0" fmla="*/ 2555 w 2555"/>
              <a:gd name="T1" fmla="*/ 2045 h 2897"/>
              <a:gd name="T2" fmla="*/ 2555 w 2555"/>
              <a:gd name="T3" fmla="*/ 851 h 2897"/>
              <a:gd name="T4" fmla="*/ 2433 w 2555"/>
              <a:gd name="T5" fmla="*/ 641 h 2897"/>
              <a:gd name="T6" fmla="*/ 1399 w 2555"/>
              <a:gd name="T7" fmla="*/ 44 h 2897"/>
              <a:gd name="T8" fmla="*/ 1156 w 2555"/>
              <a:gd name="T9" fmla="*/ 44 h 2897"/>
              <a:gd name="T10" fmla="*/ 122 w 2555"/>
              <a:gd name="T11" fmla="*/ 641 h 2897"/>
              <a:gd name="T12" fmla="*/ 0 w 2555"/>
              <a:gd name="T13" fmla="*/ 851 h 2897"/>
              <a:gd name="T14" fmla="*/ 0 w 2555"/>
              <a:gd name="T15" fmla="*/ 2045 h 2897"/>
              <a:gd name="T16" fmla="*/ 122 w 2555"/>
              <a:gd name="T17" fmla="*/ 2256 h 2897"/>
              <a:gd name="T18" fmla="*/ 1156 w 2555"/>
              <a:gd name="T19" fmla="*/ 2853 h 2897"/>
              <a:gd name="T20" fmla="*/ 1399 w 2555"/>
              <a:gd name="T21" fmla="*/ 2853 h 2897"/>
              <a:gd name="T22" fmla="*/ 2433 w 2555"/>
              <a:gd name="T23" fmla="*/ 2256 h 2897"/>
              <a:gd name="T24" fmla="*/ 2555 w 2555"/>
              <a:gd name="T25" fmla="*/ 2045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5" h="2897">
                <a:moveTo>
                  <a:pt x="2555" y="2045"/>
                </a:moveTo>
                <a:cubicBezTo>
                  <a:pt x="2555" y="851"/>
                  <a:pt x="2555" y="851"/>
                  <a:pt x="2555" y="851"/>
                </a:cubicBezTo>
                <a:cubicBezTo>
                  <a:pt x="2555" y="764"/>
                  <a:pt x="2509" y="684"/>
                  <a:pt x="2433" y="641"/>
                </a:cubicBezTo>
                <a:cubicBezTo>
                  <a:pt x="1399" y="44"/>
                  <a:pt x="1399" y="44"/>
                  <a:pt x="1399" y="44"/>
                </a:cubicBezTo>
                <a:cubicBezTo>
                  <a:pt x="1324" y="0"/>
                  <a:pt x="1231" y="0"/>
                  <a:pt x="1156" y="44"/>
                </a:cubicBezTo>
                <a:cubicBezTo>
                  <a:pt x="122" y="641"/>
                  <a:pt x="122" y="641"/>
                  <a:pt x="122" y="641"/>
                </a:cubicBezTo>
                <a:cubicBezTo>
                  <a:pt x="47" y="684"/>
                  <a:pt x="0" y="764"/>
                  <a:pt x="0" y="851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0" y="2132"/>
                  <a:pt x="47" y="2213"/>
                  <a:pt x="122" y="2256"/>
                </a:cubicBezTo>
                <a:cubicBezTo>
                  <a:pt x="1156" y="2853"/>
                  <a:pt x="1156" y="2853"/>
                  <a:pt x="1156" y="2853"/>
                </a:cubicBezTo>
                <a:cubicBezTo>
                  <a:pt x="1231" y="2897"/>
                  <a:pt x="1324" y="2897"/>
                  <a:pt x="1399" y="2853"/>
                </a:cubicBezTo>
                <a:cubicBezTo>
                  <a:pt x="2433" y="2256"/>
                  <a:pt x="2433" y="2256"/>
                  <a:pt x="2433" y="2256"/>
                </a:cubicBezTo>
                <a:cubicBezTo>
                  <a:pt x="2509" y="2213"/>
                  <a:pt x="2555" y="2132"/>
                  <a:pt x="2555" y="204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C45250A-6C47-48B2-E83C-42EF13D4D4B7}"/>
              </a:ext>
            </a:extLst>
          </p:cNvPr>
          <p:cNvSpPr>
            <a:spLocks/>
          </p:cNvSpPr>
          <p:nvPr/>
        </p:nvSpPr>
        <p:spPr bwMode="auto">
          <a:xfrm>
            <a:off x="5055114" y="1791245"/>
            <a:ext cx="1989105" cy="2257961"/>
          </a:xfrm>
          <a:custGeom>
            <a:avLst/>
            <a:gdLst>
              <a:gd name="T0" fmla="*/ 2555 w 2555"/>
              <a:gd name="T1" fmla="*/ 2045 h 2897"/>
              <a:gd name="T2" fmla="*/ 2555 w 2555"/>
              <a:gd name="T3" fmla="*/ 851 h 2897"/>
              <a:gd name="T4" fmla="*/ 2434 w 2555"/>
              <a:gd name="T5" fmla="*/ 641 h 2897"/>
              <a:gd name="T6" fmla="*/ 1399 w 2555"/>
              <a:gd name="T7" fmla="*/ 44 h 2897"/>
              <a:gd name="T8" fmla="*/ 1156 w 2555"/>
              <a:gd name="T9" fmla="*/ 44 h 2897"/>
              <a:gd name="T10" fmla="*/ 122 w 2555"/>
              <a:gd name="T11" fmla="*/ 641 h 2897"/>
              <a:gd name="T12" fmla="*/ 0 w 2555"/>
              <a:gd name="T13" fmla="*/ 851 h 2897"/>
              <a:gd name="T14" fmla="*/ 0 w 2555"/>
              <a:gd name="T15" fmla="*/ 2045 h 2897"/>
              <a:gd name="T16" fmla="*/ 122 w 2555"/>
              <a:gd name="T17" fmla="*/ 2256 h 2897"/>
              <a:gd name="T18" fmla="*/ 1156 w 2555"/>
              <a:gd name="T19" fmla="*/ 2853 h 2897"/>
              <a:gd name="T20" fmla="*/ 1399 w 2555"/>
              <a:gd name="T21" fmla="*/ 2853 h 2897"/>
              <a:gd name="T22" fmla="*/ 2434 w 2555"/>
              <a:gd name="T23" fmla="*/ 2256 h 2897"/>
              <a:gd name="T24" fmla="*/ 2555 w 2555"/>
              <a:gd name="T25" fmla="*/ 2045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5" h="2897">
                <a:moveTo>
                  <a:pt x="2555" y="2045"/>
                </a:moveTo>
                <a:cubicBezTo>
                  <a:pt x="2555" y="851"/>
                  <a:pt x="2555" y="851"/>
                  <a:pt x="2555" y="851"/>
                </a:cubicBezTo>
                <a:cubicBezTo>
                  <a:pt x="2555" y="764"/>
                  <a:pt x="2509" y="684"/>
                  <a:pt x="2434" y="641"/>
                </a:cubicBezTo>
                <a:cubicBezTo>
                  <a:pt x="1399" y="44"/>
                  <a:pt x="1399" y="44"/>
                  <a:pt x="1399" y="44"/>
                </a:cubicBezTo>
                <a:cubicBezTo>
                  <a:pt x="1324" y="0"/>
                  <a:pt x="1231" y="0"/>
                  <a:pt x="1156" y="44"/>
                </a:cubicBezTo>
                <a:cubicBezTo>
                  <a:pt x="122" y="641"/>
                  <a:pt x="122" y="641"/>
                  <a:pt x="122" y="641"/>
                </a:cubicBezTo>
                <a:cubicBezTo>
                  <a:pt x="47" y="684"/>
                  <a:pt x="0" y="764"/>
                  <a:pt x="0" y="851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0" y="2132"/>
                  <a:pt x="47" y="2213"/>
                  <a:pt x="122" y="2256"/>
                </a:cubicBezTo>
                <a:cubicBezTo>
                  <a:pt x="1156" y="2853"/>
                  <a:pt x="1156" y="2853"/>
                  <a:pt x="1156" y="2853"/>
                </a:cubicBezTo>
                <a:cubicBezTo>
                  <a:pt x="1231" y="2897"/>
                  <a:pt x="1324" y="2897"/>
                  <a:pt x="1399" y="2853"/>
                </a:cubicBezTo>
                <a:cubicBezTo>
                  <a:pt x="2434" y="2256"/>
                  <a:pt x="2434" y="2256"/>
                  <a:pt x="2434" y="2256"/>
                </a:cubicBezTo>
                <a:cubicBezTo>
                  <a:pt x="2509" y="2213"/>
                  <a:pt x="2555" y="2132"/>
                  <a:pt x="2555" y="2045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DD297403-7E86-35AE-FE9C-498E32468E04}"/>
              </a:ext>
            </a:extLst>
          </p:cNvPr>
          <p:cNvSpPr>
            <a:spLocks/>
          </p:cNvSpPr>
          <p:nvPr/>
        </p:nvSpPr>
        <p:spPr bwMode="auto">
          <a:xfrm>
            <a:off x="8538190" y="1794721"/>
            <a:ext cx="1981910" cy="2251008"/>
          </a:xfrm>
          <a:custGeom>
            <a:avLst/>
            <a:gdLst>
              <a:gd name="T0" fmla="*/ 2554 w 2554"/>
              <a:gd name="T1" fmla="*/ 2045 h 2897"/>
              <a:gd name="T2" fmla="*/ 2554 w 2554"/>
              <a:gd name="T3" fmla="*/ 851 h 2897"/>
              <a:gd name="T4" fmla="*/ 2433 w 2554"/>
              <a:gd name="T5" fmla="*/ 641 h 2897"/>
              <a:gd name="T6" fmla="*/ 1399 w 2554"/>
              <a:gd name="T7" fmla="*/ 44 h 2897"/>
              <a:gd name="T8" fmla="*/ 1155 w 2554"/>
              <a:gd name="T9" fmla="*/ 44 h 2897"/>
              <a:gd name="T10" fmla="*/ 121 w 2554"/>
              <a:gd name="T11" fmla="*/ 641 h 2897"/>
              <a:gd name="T12" fmla="*/ 0 w 2554"/>
              <a:gd name="T13" fmla="*/ 851 h 2897"/>
              <a:gd name="T14" fmla="*/ 0 w 2554"/>
              <a:gd name="T15" fmla="*/ 2045 h 2897"/>
              <a:gd name="T16" fmla="*/ 121 w 2554"/>
              <a:gd name="T17" fmla="*/ 2256 h 2897"/>
              <a:gd name="T18" fmla="*/ 1155 w 2554"/>
              <a:gd name="T19" fmla="*/ 2853 h 2897"/>
              <a:gd name="T20" fmla="*/ 1399 w 2554"/>
              <a:gd name="T21" fmla="*/ 2853 h 2897"/>
              <a:gd name="T22" fmla="*/ 2433 w 2554"/>
              <a:gd name="T23" fmla="*/ 2256 h 2897"/>
              <a:gd name="T24" fmla="*/ 2554 w 2554"/>
              <a:gd name="T25" fmla="*/ 2045 h 2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554" h="2897">
                <a:moveTo>
                  <a:pt x="2554" y="2045"/>
                </a:moveTo>
                <a:cubicBezTo>
                  <a:pt x="2554" y="851"/>
                  <a:pt x="2554" y="851"/>
                  <a:pt x="2554" y="851"/>
                </a:cubicBezTo>
                <a:cubicBezTo>
                  <a:pt x="2554" y="764"/>
                  <a:pt x="2508" y="684"/>
                  <a:pt x="2433" y="641"/>
                </a:cubicBezTo>
                <a:cubicBezTo>
                  <a:pt x="1399" y="44"/>
                  <a:pt x="1399" y="44"/>
                  <a:pt x="1399" y="44"/>
                </a:cubicBezTo>
                <a:cubicBezTo>
                  <a:pt x="1323" y="0"/>
                  <a:pt x="1231" y="0"/>
                  <a:pt x="1155" y="44"/>
                </a:cubicBezTo>
                <a:cubicBezTo>
                  <a:pt x="121" y="641"/>
                  <a:pt x="121" y="641"/>
                  <a:pt x="121" y="641"/>
                </a:cubicBezTo>
                <a:cubicBezTo>
                  <a:pt x="46" y="684"/>
                  <a:pt x="0" y="764"/>
                  <a:pt x="0" y="851"/>
                </a:cubicBezTo>
                <a:cubicBezTo>
                  <a:pt x="0" y="2045"/>
                  <a:pt x="0" y="2045"/>
                  <a:pt x="0" y="2045"/>
                </a:cubicBezTo>
                <a:cubicBezTo>
                  <a:pt x="0" y="2132"/>
                  <a:pt x="46" y="2213"/>
                  <a:pt x="121" y="2256"/>
                </a:cubicBezTo>
                <a:cubicBezTo>
                  <a:pt x="1155" y="2853"/>
                  <a:pt x="1155" y="2853"/>
                  <a:pt x="1155" y="2853"/>
                </a:cubicBezTo>
                <a:cubicBezTo>
                  <a:pt x="1231" y="2897"/>
                  <a:pt x="1323" y="2897"/>
                  <a:pt x="1399" y="2853"/>
                </a:cubicBezTo>
                <a:cubicBezTo>
                  <a:pt x="2433" y="2256"/>
                  <a:pt x="2433" y="2256"/>
                  <a:pt x="2433" y="2256"/>
                </a:cubicBezTo>
                <a:cubicBezTo>
                  <a:pt x="2508" y="2213"/>
                  <a:pt x="2554" y="2132"/>
                  <a:pt x="2554" y="2045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6" name="s947cec6fa024b0aa15198228e619eb8">
            <a:extLst>
              <a:ext uri="{FF2B5EF4-FFF2-40B4-BE49-F238E27FC236}">
                <a16:creationId xmlns:a16="http://schemas.microsoft.com/office/drawing/2014/main" id="{A12D417B-BD31-018A-12E7-8A796EF597D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4603" y="2365290"/>
            <a:ext cx="1086372" cy="1109870"/>
          </a:xfrm>
          <a:prstGeom prst="rect">
            <a:avLst/>
          </a:prstGeom>
        </p:spPr>
      </p:pic>
      <p:pic>
        <p:nvPicPr>
          <p:cNvPr id="47" name="s08ca5436714475d8e629ff70279177a">
            <a:extLst>
              <a:ext uri="{FF2B5EF4-FFF2-40B4-BE49-F238E27FC236}">
                <a16:creationId xmlns:a16="http://schemas.microsoft.com/office/drawing/2014/main" id="{EFDFE463-13A9-7547-F2F9-8302E13ADEA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16050" y="2102940"/>
            <a:ext cx="1626189" cy="1634571"/>
          </a:xfrm>
          <a:prstGeom prst="rect">
            <a:avLst/>
          </a:prstGeom>
        </p:spPr>
      </p:pic>
      <p:pic>
        <p:nvPicPr>
          <p:cNvPr id="48" name="sdae7e8495764d97aa8fa72e6ccc529a">
            <a:extLst>
              <a:ext uri="{FF2B5EF4-FFF2-40B4-BE49-F238E27FC236}">
                <a16:creationId xmlns:a16="http://schemas.microsoft.com/office/drawing/2014/main" id="{911E4D29-3485-2C7D-5065-04BE9FE0DDBE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15995" y="2309170"/>
            <a:ext cx="1119817" cy="11198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0081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13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Lato</vt:lpstr>
      <vt:lpstr>Lato Light</vt:lpstr>
      <vt:lpstr>Lato Medium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30</cp:revision>
  <dcterms:created xsi:type="dcterms:W3CDTF">2024-10-28T11:29:22Z</dcterms:created>
  <dcterms:modified xsi:type="dcterms:W3CDTF">2025-05-13T08:02:57Z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FFE43BC7-50E5-41DD-9BEB-C3097C3D8F0C</vt:lpwstr>
  </property>
  <property fmtid="{D5CDD505-2E9C-101B-9397-08002B2CF9AE}" pid="8" name="ArticulateProjectFull">
    <vt:lpwstr>C:\Users\2022PC-2\Desktop\TBR_Marketing_Presentation_Office\14.ppta</vt:lpwstr>
  </property>
</Properties>
</file>